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16A2-8483-45F5-8161-900A2203E8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81E3E-8013-4D36-B362-DC2C6FDE0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A6167-B47A-47B5-9B1F-EAAA1C45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66F0-6ABC-4463-8DFE-6B8003338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5F09-6665-42CE-A44B-1D579C23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64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57F8-C167-461F-BE8A-15013409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72B8A-7004-4B11-8F9B-9AD6CE484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FC80-20A0-4758-A203-47700412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60A65-33D3-4942-BF48-CD020753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11D49-B561-4FFE-BA84-6AE52A1C9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725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C6270-0452-43CF-A385-6B3D7E9B7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F2BE7-0B3A-469C-B47C-4AF623838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78A4C-3860-4C44-A80F-AD27E39D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66596-6053-4C8F-BDA9-A0C8DAA9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FF1B-8E5B-4315-B37B-9A15E664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EC2B-DEF4-4037-B248-F8CF0D0F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A84FE-F64E-4DCA-B522-3528F4FD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0826-D0E1-4A37-91EA-ECF0E7F29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25E6C-9E38-4747-B31E-B2FC4247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421CD-1CAB-4C45-B34B-43AF495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C0AF-AD27-42FF-B5FD-02710942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9A23-1AE2-46FB-9E8A-FC53D040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4AC84-B068-498A-913E-0A339205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6F57-16DB-4855-B1B9-4D1F68CD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3D165-58F5-44D5-B511-952F2AF6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52D-9D01-4CA7-9FDE-3E779BD0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3744-2266-4892-9347-51B920E1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47B65-7730-449C-BC8C-27509FEA6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0ED28-79BC-4BAC-8F18-86CCCA70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7304A-01CA-4DBA-AF44-48F13DA6C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6F020-760E-4EC3-94FF-281646D37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49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8DDE5-258A-4115-B94A-A4F14B05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E07DE-7061-4345-9498-22FB88A4A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2A-6F8F-4AA7-A3FC-A4A876814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9ADD0-E328-4022-9F99-0A87AB03A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261B7F-A4F6-431C-8E3F-066BDE8CC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9301-CF0D-4C8E-8FCF-9CEFB3C0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01DDC-FEDA-435A-9E8C-867B65BC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B9B23-C62A-477A-B4CE-580FE8BCC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8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21CF-744B-41DC-B407-15517D6E8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10738-0B8A-4C27-A0A4-A04C801E1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B18A7-0DEE-4C96-8E40-21D7E782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305FD-8152-4243-AAE1-7F20E666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4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1532E-0611-46ED-B429-F5D7C459F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F95DE-948E-4DF5-93AB-CAE6BFF5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075FB-7054-4C21-A685-F8F2946B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26D2-360D-49C7-9795-39ED1826E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DED2-28BB-43DD-BA9C-5DBB87FBB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EE873-1408-4A29-87F0-07ACF065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C30DC-BF41-4260-9EE6-30BE0D4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A3926-344E-4FC0-962E-4A3FB0A2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FDFD0-1AD1-40DA-8B1F-862A6DD9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05FC0-298F-476E-B7E4-8AB6C276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A6D18-97FC-429E-B5E2-3129C235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C74FC-7231-4B0B-9B4C-84472FFB6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C6480-0188-428A-9A25-B663D32C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7BEA1-B4FA-428A-8943-5F5553146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948B-BC68-400F-B4F7-1BC3BD13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89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0CE19-4371-42B2-8D3C-4EBA5977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917B8-AB21-4C2E-8457-EC89390B6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280A0-CA75-4213-8905-0A81BC3E7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6B21A-7B5C-4286-8EA3-7E4B6FA8A380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E369-588F-4908-9CD6-71F3A2456A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6380D-209E-4BF0-9F32-31BD2EF40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5BFCC-6C04-4C71-8F92-9270B1C8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BAAE3-21C2-4051-B119-3546BDECA738}"/>
              </a:ext>
            </a:extLst>
          </p:cNvPr>
          <p:cNvSpPr txBox="1"/>
          <p:nvPr/>
        </p:nvSpPr>
        <p:spPr>
          <a:xfrm>
            <a:off x="3675726" y="3232683"/>
            <a:ext cx="1322772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UniEngine </a:t>
            </a: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(Editor, rendering, ECS…)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0CA6D-0612-4835-97F7-FCDA43562C65}"/>
              </a:ext>
            </a:extLst>
          </p:cNvPr>
          <p:cNvSpPr txBox="1"/>
          <p:nvPr/>
        </p:nvSpPr>
        <p:spPr>
          <a:xfrm>
            <a:off x="378207" y="1933682"/>
            <a:ext cx="2684589" cy="53860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Assimp/</a:t>
            </a:r>
            <a:r>
              <a:rPr lang="en-US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tinyobjloader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(3D Model I/O)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8940C-4733-4D74-8B92-D01B78C5CCA0}"/>
              </a:ext>
            </a:extLst>
          </p:cNvPr>
          <p:cNvSpPr txBox="1"/>
          <p:nvPr/>
        </p:nvSpPr>
        <p:spPr>
          <a:xfrm>
            <a:off x="1049045" y="2565476"/>
            <a:ext cx="1232516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GLM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(Math)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38674-48C5-49DF-B608-ACC5740A688F}"/>
              </a:ext>
            </a:extLst>
          </p:cNvPr>
          <p:cNvSpPr txBox="1"/>
          <p:nvPr/>
        </p:nvSpPr>
        <p:spPr>
          <a:xfrm>
            <a:off x="1049041" y="3197270"/>
            <a:ext cx="15447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GLFW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C9F97-0EDE-4966-AB0E-4C3924D52559}"/>
              </a:ext>
            </a:extLst>
          </p:cNvPr>
          <p:cNvSpPr txBox="1"/>
          <p:nvPr/>
        </p:nvSpPr>
        <p:spPr>
          <a:xfrm>
            <a:off x="1049040" y="3827892"/>
            <a:ext cx="12325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ImGui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(GUI)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93C57-5ED5-425A-962C-70964FD965BD}"/>
              </a:ext>
            </a:extLst>
          </p:cNvPr>
          <p:cNvSpPr txBox="1"/>
          <p:nvPr/>
        </p:nvSpPr>
        <p:spPr>
          <a:xfrm>
            <a:off x="1049040" y="4458514"/>
            <a:ext cx="1401197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stb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(Image I/O)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F19656-7E0C-40CD-9B74-4DE3821B82AA}"/>
              </a:ext>
            </a:extLst>
          </p:cNvPr>
          <p:cNvSpPr txBox="1"/>
          <p:nvPr/>
        </p:nvSpPr>
        <p:spPr>
          <a:xfrm>
            <a:off x="1049039" y="5089136"/>
            <a:ext cx="147221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Glad </a:t>
            </a:r>
            <a:r>
              <a:rPr lang="en-US" sz="11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(OpenGL)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622ABF1-1FEB-4914-A30A-20C2CC47DCEC}"/>
              </a:ext>
            </a:extLst>
          </p:cNvPr>
          <p:cNvSpPr/>
          <p:nvPr/>
        </p:nvSpPr>
        <p:spPr>
          <a:xfrm>
            <a:off x="3073899" y="1933682"/>
            <a:ext cx="372864" cy="3524786"/>
          </a:xfrm>
          <a:prstGeom prst="rightBrace">
            <a:avLst>
              <a:gd name="adj1" fmla="val 77380"/>
              <a:gd name="adj2" fmla="val 49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B90863-A736-499E-B3BD-E3ECEC329658}"/>
              </a:ext>
            </a:extLst>
          </p:cNvPr>
          <p:cNvSpPr txBox="1"/>
          <p:nvPr/>
        </p:nvSpPr>
        <p:spPr>
          <a:xfrm>
            <a:off x="5479377" y="1232263"/>
            <a:ext cx="2420644" cy="2954655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RayTracerFacility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scene definition for ray tracer.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import for compressed BTF data for MLVQ.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ray tracer for camera rendering for default surface material (OptiX Pipeline 1) and BTF material (OptiX Pipeline 2).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ray tracer for illumination estimation for configurable light probes (OptiX Pipeline 3).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73CB09-D6C6-4736-B13C-EC8CF683BD58}"/>
              </a:ext>
            </a:extLst>
          </p:cNvPr>
          <p:cNvSpPr txBox="1"/>
          <p:nvPr/>
        </p:nvSpPr>
        <p:spPr>
          <a:xfrm>
            <a:off x="5479377" y="4441078"/>
            <a:ext cx="2420644" cy="1477328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SorghumFactory</a:t>
            </a:r>
            <a:endParaRPr lang="en-US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3D sorghum model by measured ground truth data.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3D sorghum model by procedural plant model.</a:t>
            </a:r>
          </a:p>
          <a:p>
            <a:pPr marL="228600" indent="-228600">
              <a:buAutoNum type="arabicPeriod"/>
            </a:pPr>
            <a:r>
              <a:rPr lang="en-US" sz="12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Provide I/O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DBB0830-4108-44B2-800D-0E4D56EADCB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4998498" y="2709591"/>
            <a:ext cx="480879" cy="984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BC51ADC-02D5-46D7-B409-2ABB164CEDA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4998498" y="3694348"/>
            <a:ext cx="480879" cy="1485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C55C6D-3B66-4BBF-B544-ED47AAF66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3446763" y="3694348"/>
            <a:ext cx="228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E04DBE3-EC1D-4E38-8D7E-55781CFC91CB}"/>
              </a:ext>
            </a:extLst>
          </p:cNvPr>
          <p:cNvCxnSpPr>
            <a:stCxn id="12" idx="3"/>
            <a:endCxn id="13" idx="3"/>
          </p:cNvCxnSpPr>
          <p:nvPr/>
        </p:nvCxnSpPr>
        <p:spPr>
          <a:xfrm>
            <a:off x="7900021" y="2709591"/>
            <a:ext cx="12700" cy="247015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DE9AA01-6708-415B-8100-E7D6F1DFE091}"/>
              </a:ext>
            </a:extLst>
          </p:cNvPr>
          <p:cNvSpPr/>
          <p:nvPr/>
        </p:nvSpPr>
        <p:spPr>
          <a:xfrm>
            <a:off x="9172483" y="3296767"/>
            <a:ext cx="1794769" cy="549521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  <a:p>
            <a:pPr algn="ctr"/>
            <a:r>
              <a:rPr lang="en-US" sz="1200" dirty="0"/>
              <a:t>(Executable)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0745954-8358-4180-B29C-4425178F6D14}"/>
              </a:ext>
            </a:extLst>
          </p:cNvPr>
          <p:cNvSpPr/>
          <p:nvPr/>
        </p:nvSpPr>
        <p:spPr>
          <a:xfrm>
            <a:off x="8570656" y="1232263"/>
            <a:ext cx="372864" cy="4662509"/>
          </a:xfrm>
          <a:prstGeom prst="rightBrace">
            <a:avLst>
              <a:gd name="adj1" fmla="val 77380"/>
              <a:gd name="adj2" fmla="val 49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6C3974-2C7D-461A-A302-A5640503F84F}"/>
              </a:ext>
            </a:extLst>
          </p:cNvPr>
          <p:cNvCxnSpPr>
            <a:cxnSpLocks/>
            <a:stCxn id="41" idx="1"/>
          </p:cNvCxnSpPr>
          <p:nvPr/>
        </p:nvCxnSpPr>
        <p:spPr>
          <a:xfrm>
            <a:off x="8943520" y="3561233"/>
            <a:ext cx="228963" cy="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605540-F7D1-4805-B66E-E1A08D8BA167}"/>
              </a:ext>
            </a:extLst>
          </p:cNvPr>
          <p:cNvSpPr txBox="1"/>
          <p:nvPr/>
        </p:nvSpPr>
        <p:spPr>
          <a:xfrm>
            <a:off x="378207" y="289339"/>
            <a:ext cx="4692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RayMLVQ project structure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C8E344-BC9D-409A-8A18-BF3666029D6A}"/>
              </a:ext>
            </a:extLst>
          </p:cNvPr>
          <p:cNvSpPr txBox="1"/>
          <p:nvPr/>
        </p:nvSpPr>
        <p:spPr>
          <a:xfrm>
            <a:off x="5218225" y="399553"/>
            <a:ext cx="1694159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CMake library 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E9FCD87-5BDC-43FC-98A4-1976B8F2F61D}"/>
              </a:ext>
            </a:extLst>
          </p:cNvPr>
          <p:cNvSpPr/>
          <p:nvPr/>
        </p:nvSpPr>
        <p:spPr>
          <a:xfrm>
            <a:off x="7121741" y="399553"/>
            <a:ext cx="2236441" cy="3693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CMake executable</a:t>
            </a:r>
          </a:p>
        </p:txBody>
      </p:sp>
    </p:spTree>
    <p:extLst>
      <p:ext uri="{BB962C8B-B14F-4D97-AF65-F5344CB8AC3E}">
        <p14:creationId xmlns:p14="http://schemas.microsoft.com/office/powerpoint/2010/main" val="237330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A88EC4D-B552-4D92-9C6F-3EB237388099}"/>
              </a:ext>
            </a:extLst>
          </p:cNvPr>
          <p:cNvSpPr txBox="1"/>
          <p:nvPr/>
        </p:nvSpPr>
        <p:spPr>
          <a:xfrm>
            <a:off x="3959146" y="1545479"/>
            <a:ext cx="3125597" cy="221599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Procedural Sorghum</a:t>
            </a:r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sz="1200" dirty="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EE687-84B4-4645-BF8A-9FBC3C2E0D9A}"/>
              </a:ext>
            </a:extLst>
          </p:cNvPr>
          <p:cNvSpPr txBox="1"/>
          <p:nvPr/>
        </p:nvSpPr>
        <p:spPr>
          <a:xfrm>
            <a:off x="4166602" y="1952732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Sorghum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1BC386-967C-442A-993D-0C79E2A36D2E}"/>
              </a:ext>
            </a:extLst>
          </p:cNvPr>
          <p:cNvSpPr txBox="1"/>
          <p:nvPr/>
        </p:nvSpPr>
        <p:spPr>
          <a:xfrm>
            <a:off x="5972795" y="1952732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A1C96-7271-43B3-8851-8B67B6A3C5CD}"/>
              </a:ext>
            </a:extLst>
          </p:cNvPr>
          <p:cNvSpPr txBox="1"/>
          <p:nvPr/>
        </p:nvSpPr>
        <p:spPr>
          <a:xfrm>
            <a:off x="4166602" y="2371832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Sorghum 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1FEE51-4F97-4999-98E2-518D85950457}"/>
              </a:ext>
            </a:extLst>
          </p:cNvPr>
          <p:cNvSpPr txBox="1"/>
          <p:nvPr/>
        </p:nvSpPr>
        <p:spPr>
          <a:xfrm>
            <a:off x="5972795" y="2371832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T=1.0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A76B0C-9262-4EAD-A463-70A9683ED34D}"/>
              </a:ext>
            </a:extLst>
          </p:cNvPr>
          <p:cNvSpPr txBox="1"/>
          <p:nvPr/>
        </p:nvSpPr>
        <p:spPr>
          <a:xfrm>
            <a:off x="4166602" y="2790932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Sorghum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78B15-5FBD-4EEC-8D1F-0296866BF86B}"/>
              </a:ext>
            </a:extLst>
          </p:cNvPr>
          <p:cNvSpPr txBox="1"/>
          <p:nvPr/>
        </p:nvSpPr>
        <p:spPr>
          <a:xfrm>
            <a:off x="5972795" y="2790932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T=3.0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EF9A1-051A-499B-B747-927E4D55C1B2}"/>
              </a:ext>
            </a:extLst>
          </p:cNvPr>
          <p:cNvSpPr txBox="1"/>
          <p:nvPr/>
        </p:nvSpPr>
        <p:spPr>
          <a:xfrm>
            <a:off x="4166602" y="3206964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Sorghum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F6545-8798-4186-9CEC-C13689165DF7}"/>
              </a:ext>
            </a:extLst>
          </p:cNvPr>
          <p:cNvSpPr txBox="1"/>
          <p:nvPr/>
        </p:nvSpPr>
        <p:spPr>
          <a:xfrm>
            <a:off x="5972795" y="3206964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T=4.0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E40037-5D75-492F-A788-1A1FE4C13727}"/>
              </a:ext>
            </a:extLst>
          </p:cNvPr>
          <p:cNvSpPr/>
          <p:nvPr/>
        </p:nvSpPr>
        <p:spPr>
          <a:xfrm>
            <a:off x="708134" y="767234"/>
            <a:ext cx="2378336" cy="919633"/>
          </a:xfrm>
          <a:prstGeom prst="roundRect">
            <a:avLst>
              <a:gd name="adj" fmla="val 0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Sorghum State Generator</a:t>
            </a:r>
          </a:p>
          <a:p>
            <a:pPr algn="ctr"/>
            <a:r>
              <a:rPr lang="en-US" sz="1200" dirty="0"/>
              <a:t>(“Procedural parameters”)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C04E87-9C4D-48D6-B5E8-833C293BB442}"/>
              </a:ext>
            </a:extLst>
          </p:cNvPr>
          <p:cNvSpPr txBox="1"/>
          <p:nvPr/>
        </p:nvSpPr>
        <p:spPr>
          <a:xfrm>
            <a:off x="2111964" y="1934654"/>
            <a:ext cx="140840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Seed = 172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1AC35D-7C79-4780-B58A-67A73950CD43}"/>
              </a:ext>
            </a:extLst>
          </p:cNvPr>
          <p:cNvSpPr txBox="1"/>
          <p:nvPr/>
        </p:nvSpPr>
        <p:spPr>
          <a:xfrm>
            <a:off x="2116691" y="2353754"/>
            <a:ext cx="1408405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Seed = 149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A0B192-3439-4E3A-A8EC-24F4E5E26D58}"/>
              </a:ext>
            </a:extLst>
          </p:cNvPr>
          <p:cNvSpPr txBox="1"/>
          <p:nvPr/>
        </p:nvSpPr>
        <p:spPr>
          <a:xfrm>
            <a:off x="1382559" y="19346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E2301-2B72-49AF-AC6D-491992784D86}"/>
              </a:ext>
            </a:extLst>
          </p:cNvPr>
          <p:cNvSpPr txBox="1"/>
          <p:nvPr/>
        </p:nvSpPr>
        <p:spPr>
          <a:xfrm>
            <a:off x="1382559" y="235375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590B77-F60E-4886-A36F-3D1C1AB82D8D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993624" y="1730384"/>
            <a:ext cx="436903" cy="34096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06E418E-6A8D-4516-A543-291145D9BE07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631962" y="1787822"/>
            <a:ext cx="847101" cy="654094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2E46FB7-9AF9-4B98-8076-B8D6A4EA6C69}"/>
              </a:ext>
            </a:extLst>
          </p:cNvPr>
          <p:cNvCxnSpPr>
            <a:stCxn id="18" idx="3"/>
            <a:endCxn id="16" idx="1"/>
          </p:cNvCxnSpPr>
          <p:nvPr/>
        </p:nvCxnSpPr>
        <p:spPr>
          <a:xfrm>
            <a:off x="1682641" y="2119320"/>
            <a:ext cx="4293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FC9DE0-885F-4791-AA90-3B232B0A57B1}"/>
              </a:ext>
            </a:extLst>
          </p:cNvPr>
          <p:cNvCxnSpPr>
            <a:stCxn id="19" idx="3"/>
            <a:endCxn id="17" idx="1"/>
          </p:cNvCxnSpPr>
          <p:nvPr/>
        </p:nvCxnSpPr>
        <p:spPr>
          <a:xfrm>
            <a:off x="1682641" y="2538420"/>
            <a:ext cx="4340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F82D042-0795-4A99-B34F-BD181AFBD235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3520369" y="2119320"/>
            <a:ext cx="646233" cy="2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9BCE4AE-5784-44EB-888D-4FF7EF85099C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3525096" y="2538420"/>
            <a:ext cx="641506" cy="26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D3D9F70-58BA-48B5-9B59-BAD1205A5EAA}"/>
              </a:ext>
            </a:extLst>
          </p:cNvPr>
          <p:cNvSpPr/>
          <p:nvPr/>
        </p:nvSpPr>
        <p:spPr>
          <a:xfrm>
            <a:off x="728465" y="2771926"/>
            <a:ext cx="2980619" cy="76552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Measurements</a:t>
            </a:r>
          </a:p>
          <a:p>
            <a:pPr algn="ctr"/>
            <a:r>
              <a:rPr lang="en-US" dirty="0"/>
              <a:t>Manual Editing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44581A-47DA-4BDE-A558-B699D714FF43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 flipV="1">
            <a:off x="3709084" y="2960209"/>
            <a:ext cx="457518" cy="1944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903708A-C0F8-4893-AF89-80890DE119EC}"/>
              </a:ext>
            </a:extLst>
          </p:cNvPr>
          <p:cNvSpPr txBox="1"/>
          <p:nvPr/>
        </p:nvSpPr>
        <p:spPr>
          <a:xfrm>
            <a:off x="9074096" y="2581630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Sorghum State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47C6C2-7C68-4851-8345-89075BE6A662}"/>
              </a:ext>
            </a:extLst>
          </p:cNvPr>
          <p:cNvSpPr txBox="1"/>
          <p:nvPr/>
        </p:nvSpPr>
        <p:spPr>
          <a:xfrm>
            <a:off x="10880289" y="2581630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T=1.3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5D2137-8E7B-4089-B1D3-5F2350963951}"/>
              </a:ext>
            </a:extLst>
          </p:cNvPr>
          <p:cNvCxnSpPr>
            <a:stCxn id="7" idx="3"/>
            <a:endCxn id="41" idx="1"/>
          </p:cNvCxnSpPr>
          <p:nvPr/>
        </p:nvCxnSpPr>
        <p:spPr>
          <a:xfrm>
            <a:off x="6881769" y="2556498"/>
            <a:ext cx="2192327" cy="1944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58418A-67D0-4211-8471-5618DD9B1B9C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6875892" y="2750907"/>
            <a:ext cx="2198204" cy="2306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685108A-357F-4CA6-87AB-64AB11183F44}"/>
              </a:ext>
            </a:extLst>
          </p:cNvPr>
          <p:cNvSpPr txBox="1"/>
          <p:nvPr/>
        </p:nvSpPr>
        <p:spPr>
          <a:xfrm rot="490623">
            <a:off x="7073665" y="2329132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9B1636B-EF24-4CE3-806D-8403EB9EF28B}"/>
              </a:ext>
            </a:extLst>
          </p:cNvPr>
          <p:cNvSpPr/>
          <p:nvPr/>
        </p:nvSpPr>
        <p:spPr>
          <a:xfrm>
            <a:off x="8839200" y="4674925"/>
            <a:ext cx="2298700" cy="43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representation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0F5C43A-B13D-4C9E-9B49-98987098B9B7}"/>
              </a:ext>
            </a:extLst>
          </p:cNvPr>
          <p:cNvSpPr/>
          <p:nvPr/>
        </p:nvSpPr>
        <p:spPr>
          <a:xfrm>
            <a:off x="9331325" y="5678146"/>
            <a:ext cx="1314450" cy="4305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Geometry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B36161-D261-4A50-873C-1CCD0355A146}"/>
              </a:ext>
            </a:extLst>
          </p:cNvPr>
          <p:cNvSpPr txBox="1"/>
          <p:nvPr/>
        </p:nvSpPr>
        <p:spPr>
          <a:xfrm>
            <a:off x="477252" y="4454574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Bezier spline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3047-4918-4DE1-BC91-CBDF2F869769}"/>
              </a:ext>
            </a:extLst>
          </p:cNvPr>
          <p:cNvSpPr txBox="1"/>
          <p:nvPr/>
        </p:nvSpPr>
        <p:spPr>
          <a:xfrm>
            <a:off x="2283445" y="4454574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T=1.0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6B83EBD-731E-446D-BC0A-3D0D56E0A01E}"/>
              </a:ext>
            </a:extLst>
          </p:cNvPr>
          <p:cNvSpPr txBox="1"/>
          <p:nvPr/>
        </p:nvSpPr>
        <p:spPr>
          <a:xfrm>
            <a:off x="477252" y="4873674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Bezier spline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8D5DF-0FB1-4047-B089-5D36DBE3A2DD}"/>
              </a:ext>
            </a:extLst>
          </p:cNvPr>
          <p:cNvSpPr txBox="1"/>
          <p:nvPr/>
        </p:nvSpPr>
        <p:spPr>
          <a:xfrm>
            <a:off x="2283445" y="4873674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T=3.0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ECC756-A9A6-42DD-AF6B-A723E45C8B74}"/>
              </a:ext>
            </a:extLst>
          </p:cNvPr>
          <p:cNvSpPr txBox="1"/>
          <p:nvPr/>
        </p:nvSpPr>
        <p:spPr>
          <a:xfrm>
            <a:off x="4843605" y="4704397"/>
            <a:ext cx="1806193" cy="33855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Bezier spline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56E225-56EE-4F21-B162-D23EF75A990E}"/>
              </a:ext>
            </a:extLst>
          </p:cNvPr>
          <p:cNvSpPr txBox="1"/>
          <p:nvPr/>
        </p:nvSpPr>
        <p:spPr>
          <a:xfrm>
            <a:off x="6649798" y="4704397"/>
            <a:ext cx="90897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T=1.3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28FF94-3D65-44C2-98AB-2EFAC42E4845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>
            <a:off x="3192419" y="4639240"/>
            <a:ext cx="1651186" cy="2344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457C37-F150-4F9A-B06C-0538B82ECF0D}"/>
              </a:ext>
            </a:extLst>
          </p:cNvPr>
          <p:cNvCxnSpPr>
            <a:endCxn id="55" idx="1"/>
          </p:cNvCxnSpPr>
          <p:nvPr/>
        </p:nvCxnSpPr>
        <p:spPr>
          <a:xfrm flipV="1">
            <a:off x="3192419" y="4873674"/>
            <a:ext cx="1651186" cy="200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63CE62A-D30A-4A47-B705-A01B7946532D}"/>
              </a:ext>
            </a:extLst>
          </p:cNvPr>
          <p:cNvSpPr txBox="1"/>
          <p:nvPr/>
        </p:nvSpPr>
        <p:spPr>
          <a:xfrm rot="490623">
            <a:off x="3384315" y="4411874"/>
            <a:ext cx="141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17B2597-D444-4D23-89C9-7D36A4232A0F}"/>
              </a:ext>
            </a:extLst>
          </p:cNvPr>
          <p:cNvCxnSpPr>
            <a:stCxn id="56" idx="3"/>
            <a:endCxn id="49" idx="1"/>
          </p:cNvCxnSpPr>
          <p:nvPr/>
        </p:nvCxnSpPr>
        <p:spPr>
          <a:xfrm>
            <a:off x="7558772" y="4889063"/>
            <a:ext cx="1280428" cy="11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65186C8-0537-4EBA-A820-5C7A65BAA2A0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>
            <a:off x="9977193" y="2920184"/>
            <a:ext cx="11357" cy="17547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1B5D426-8EE7-45EC-8598-7F10B8E0B99A}"/>
              </a:ext>
            </a:extLst>
          </p:cNvPr>
          <p:cNvCxnSpPr>
            <a:stCxn id="49" idx="2"/>
            <a:endCxn id="50" idx="0"/>
          </p:cNvCxnSpPr>
          <p:nvPr/>
        </p:nvCxnSpPr>
        <p:spPr>
          <a:xfrm>
            <a:off x="9988550" y="5105479"/>
            <a:ext cx="0" cy="5726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6D938AA-14C4-4766-8651-BA4CD0EF3064}"/>
              </a:ext>
            </a:extLst>
          </p:cNvPr>
          <p:cNvCxnSpPr>
            <a:stCxn id="37" idx="3"/>
            <a:endCxn id="10" idx="1"/>
          </p:cNvCxnSpPr>
          <p:nvPr/>
        </p:nvCxnSpPr>
        <p:spPr>
          <a:xfrm>
            <a:off x="3709084" y="3154687"/>
            <a:ext cx="457518" cy="2215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32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Microsoft JhengHei UI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Edison</dc:creator>
  <cp:lastModifiedBy>Bosheng Li</cp:lastModifiedBy>
  <cp:revision>15</cp:revision>
  <dcterms:created xsi:type="dcterms:W3CDTF">2021-06-05T20:41:05Z</dcterms:created>
  <dcterms:modified xsi:type="dcterms:W3CDTF">2022-03-19T01:21:45Z</dcterms:modified>
</cp:coreProperties>
</file>