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16A2-8483-45F5-8161-900A2203E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81E3E-8013-4D36-B362-DC2C6FDE0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6167-B47A-47B5-9B1F-EAAA1C45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866F0-6ABC-4463-8DFE-6B800333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D5F09-6665-42CE-A44B-1D579C23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6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57F8-C167-461F-BE8A-15013409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72B8A-7004-4B11-8F9B-9AD6CE484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1FC80-20A0-4758-A203-47700412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60A65-33D3-4942-BF48-CD020753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11D49-B561-4FFE-BA84-6AE52A1C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C6270-0452-43CF-A385-6B3D7E9B7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F2BE7-0B3A-469C-B47C-4AF623838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78A4C-3860-4C44-A80F-AD27E39D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66596-6053-4C8F-BDA9-A0C8DAA9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EFF1B-8E5B-4315-B37B-9A15E664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1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EC2B-DEF4-4037-B248-F8CF0D0F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84FE-F64E-4DCA-B522-3528F4FD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0826-D0E1-4A37-91EA-ECF0E7F2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25E6C-9E38-4747-B31E-B2FC4247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421CD-1CAB-4C45-B34B-43AF4959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C0AF-AD27-42FF-B5FD-02710942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9A23-1AE2-46FB-9E8A-FC53D040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4AC84-B068-498A-913E-0A339205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D6F57-16DB-4855-B1B9-4D1F68CD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D165-58F5-44D5-B511-952F2AF6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3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052D-9D01-4CA7-9FDE-3E779BD0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3744-2266-4892-9347-51B920E18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47B65-7730-449C-BC8C-27509FEA6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0ED28-79BC-4BAC-8F18-86CCCA70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7304A-01CA-4DBA-AF44-48F13DA6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6F020-760E-4EC3-94FF-281646D3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4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DDE5-258A-4115-B94A-A4F14B05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E07DE-7061-4345-9498-22FB88A4A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292A-6F8F-4AA7-A3FC-A4A876814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9ADD0-E328-4022-9F99-0A87AB03A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61B7F-A4F6-431C-8E3F-066BDE8CC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A9301-CF0D-4C8E-8FCF-9CEFB3C0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01DDC-FEDA-435A-9E8C-867B65BC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B9B23-C62A-477A-B4CE-580FE8BC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8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21CF-744B-41DC-B407-15517D6E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10738-0B8A-4C27-A0A4-A04C801E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B18A7-0DEE-4C96-8E40-21D7E782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305FD-8152-4243-AAE1-7F20E666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4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1532E-0611-46ED-B429-F5D7C459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F95DE-948E-4DF5-93AB-CAE6BFF5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75FB-7054-4C21-A685-F8F2946B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26D2-360D-49C7-9795-39ED1826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1DED2-28BB-43DD-BA9C-5DBB87FBB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EE873-1408-4A29-87F0-07ACF0653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C30DC-BF41-4260-9EE6-30BE0D48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A3926-344E-4FC0-962E-4A3FB0A2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FDFD0-1AD1-40DA-8B1F-862A6DD9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5FC0-298F-476E-B7E4-8AB6C276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A6D18-97FC-429E-B5E2-3129C2356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C74FC-7231-4B0B-9B4C-84472FFB6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6480-0188-428A-9A25-B663D32C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BEA1-B4FA-428A-8943-5F555314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6948B-BC68-400F-B4F7-1BC3BD13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8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0CE19-4371-42B2-8D3C-4EBA5977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917B8-AB21-4C2E-8457-EC89390B6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280A0-CA75-4213-8905-0A81BC3E7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B21A-7B5C-4286-8EA3-7E4B6FA8A380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7E369-588F-4908-9CD6-71F3A2456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380D-209E-4BF0-9F32-31BD2EF40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8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BAAE3-21C2-4051-B119-3546BDECA738}"/>
              </a:ext>
            </a:extLst>
          </p:cNvPr>
          <p:cNvSpPr txBox="1"/>
          <p:nvPr/>
        </p:nvSpPr>
        <p:spPr>
          <a:xfrm>
            <a:off x="3675726" y="3232683"/>
            <a:ext cx="1322772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UniEngine </a:t>
            </a: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(Editor, rendering, ECS…)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0CA6D-0612-4835-97F7-FCDA43562C65}"/>
              </a:ext>
            </a:extLst>
          </p:cNvPr>
          <p:cNvSpPr txBox="1"/>
          <p:nvPr/>
        </p:nvSpPr>
        <p:spPr>
          <a:xfrm>
            <a:off x="378207" y="1933682"/>
            <a:ext cx="268458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tinyobjloader</a:t>
            </a:r>
            <a:r>
              <a:rPr lang="en-US" sz="1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(3D Model I/O)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8940C-4733-4D74-8B92-D01B78C5CCA0}"/>
              </a:ext>
            </a:extLst>
          </p:cNvPr>
          <p:cNvSpPr txBox="1"/>
          <p:nvPr/>
        </p:nvSpPr>
        <p:spPr>
          <a:xfrm>
            <a:off x="1049045" y="2565476"/>
            <a:ext cx="123251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GLM </a:t>
            </a:r>
            <a:r>
              <a:rPr lang="en-US" sz="1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(Math)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38674-48C5-49DF-B608-ACC5740A688F}"/>
              </a:ext>
            </a:extLst>
          </p:cNvPr>
          <p:cNvSpPr txBox="1"/>
          <p:nvPr/>
        </p:nvSpPr>
        <p:spPr>
          <a:xfrm>
            <a:off x="1049041" y="3197270"/>
            <a:ext cx="15447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GLFW </a:t>
            </a:r>
            <a:r>
              <a:rPr lang="en-US" sz="1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(Window)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C9F97-0EDE-4966-AB0E-4C3924D52559}"/>
              </a:ext>
            </a:extLst>
          </p:cNvPr>
          <p:cNvSpPr txBox="1"/>
          <p:nvPr/>
        </p:nvSpPr>
        <p:spPr>
          <a:xfrm>
            <a:off x="1049040" y="3827892"/>
            <a:ext cx="12325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ImGui </a:t>
            </a:r>
            <a:r>
              <a:rPr lang="en-US" sz="1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(GUI)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93C57-5ED5-425A-962C-70964FD965BD}"/>
              </a:ext>
            </a:extLst>
          </p:cNvPr>
          <p:cNvSpPr txBox="1"/>
          <p:nvPr/>
        </p:nvSpPr>
        <p:spPr>
          <a:xfrm>
            <a:off x="1049040" y="4458514"/>
            <a:ext cx="140119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stb </a:t>
            </a:r>
            <a:r>
              <a:rPr lang="en-US" sz="1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(Image I/O)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F19656-7E0C-40CD-9B74-4DE3821B82AA}"/>
              </a:ext>
            </a:extLst>
          </p:cNvPr>
          <p:cNvSpPr txBox="1"/>
          <p:nvPr/>
        </p:nvSpPr>
        <p:spPr>
          <a:xfrm>
            <a:off x="1049039" y="5089136"/>
            <a:ext cx="147221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Glad </a:t>
            </a:r>
            <a:r>
              <a:rPr lang="en-US" sz="1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(OpenGL)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622ABF1-1FEB-4914-A30A-20C2CC47DCEC}"/>
              </a:ext>
            </a:extLst>
          </p:cNvPr>
          <p:cNvSpPr/>
          <p:nvPr/>
        </p:nvSpPr>
        <p:spPr>
          <a:xfrm>
            <a:off x="3073899" y="1933682"/>
            <a:ext cx="372864" cy="3524786"/>
          </a:xfrm>
          <a:prstGeom prst="rightBrace">
            <a:avLst>
              <a:gd name="adj1" fmla="val 77380"/>
              <a:gd name="adj2" fmla="val 499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90863-A736-499E-B3BD-E3ECEC329658}"/>
              </a:ext>
            </a:extLst>
          </p:cNvPr>
          <p:cNvSpPr txBox="1"/>
          <p:nvPr/>
        </p:nvSpPr>
        <p:spPr>
          <a:xfrm>
            <a:off x="5479377" y="1232263"/>
            <a:ext cx="2420644" cy="29546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Ray Tracer Facility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Provide scene definition for ray tracer.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Provide import for compressed BTF data for MLVQ.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Provide ray tracer for camera rendering for default surface material (OptiX Pipeline 1) and BTF material (OptiX Pipeline 2).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Provide ray tracer for illumination estimation for configurable light probes (OptiX Pipeline 3).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73CB09-D6C6-4736-B13C-EC8CF683BD58}"/>
              </a:ext>
            </a:extLst>
          </p:cNvPr>
          <p:cNvSpPr txBox="1"/>
          <p:nvPr/>
        </p:nvSpPr>
        <p:spPr>
          <a:xfrm>
            <a:off x="5479377" y="4441078"/>
            <a:ext cx="2420644" cy="1477328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Plant Factory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Provide 3D sorghum model by measured ground truth data.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Provide 3D sorghum model by procedural plant model.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Provide I/O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DBB0830-4108-44B2-800D-0E4D56EADCBB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flipV="1">
            <a:off x="4998498" y="2709591"/>
            <a:ext cx="480879" cy="984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BC51ADC-02D5-46D7-B409-2ABB164CEDA6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4998498" y="3694348"/>
            <a:ext cx="480879" cy="14853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C55C6D-3B66-4BBF-B544-ED47AAF668A1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3446763" y="3694348"/>
            <a:ext cx="228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E04DBE3-EC1D-4E38-8D7E-55781CFC91CB}"/>
              </a:ext>
            </a:extLst>
          </p:cNvPr>
          <p:cNvCxnSpPr>
            <a:stCxn id="12" idx="3"/>
            <a:endCxn id="13" idx="3"/>
          </p:cNvCxnSpPr>
          <p:nvPr/>
        </p:nvCxnSpPr>
        <p:spPr>
          <a:xfrm>
            <a:off x="7900021" y="2709591"/>
            <a:ext cx="12700" cy="247015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DE9AA01-6708-415B-8100-E7D6F1DFE091}"/>
              </a:ext>
            </a:extLst>
          </p:cNvPr>
          <p:cNvSpPr/>
          <p:nvPr/>
        </p:nvSpPr>
        <p:spPr>
          <a:xfrm>
            <a:off x="9172483" y="3286472"/>
            <a:ext cx="1794769" cy="549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SorghumMLVQ</a:t>
            </a:r>
          </a:p>
          <a:p>
            <a:pPr algn="ctr"/>
            <a:r>
              <a:rPr lang="en-US" sz="1200" dirty="0"/>
              <a:t>(Executable)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D0745954-8358-4180-B29C-4425178F6D14}"/>
              </a:ext>
            </a:extLst>
          </p:cNvPr>
          <p:cNvSpPr/>
          <p:nvPr/>
        </p:nvSpPr>
        <p:spPr>
          <a:xfrm>
            <a:off x="8570656" y="1232263"/>
            <a:ext cx="372864" cy="4662509"/>
          </a:xfrm>
          <a:prstGeom prst="rightBrace">
            <a:avLst>
              <a:gd name="adj1" fmla="val 77380"/>
              <a:gd name="adj2" fmla="val 499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6C3974-2C7D-461A-A302-A5640503F84F}"/>
              </a:ext>
            </a:extLst>
          </p:cNvPr>
          <p:cNvCxnSpPr>
            <a:cxnSpLocks/>
            <a:stCxn id="41" idx="1"/>
          </p:cNvCxnSpPr>
          <p:nvPr/>
        </p:nvCxnSpPr>
        <p:spPr>
          <a:xfrm>
            <a:off x="8943520" y="3561233"/>
            <a:ext cx="228963" cy="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7605540-F7D1-4805-B66E-E1A08D8BA167}"/>
              </a:ext>
            </a:extLst>
          </p:cNvPr>
          <p:cNvSpPr txBox="1"/>
          <p:nvPr/>
        </p:nvSpPr>
        <p:spPr>
          <a:xfrm>
            <a:off x="378207" y="289339"/>
            <a:ext cx="469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RayMLVQ project structure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C8E344-BC9D-409A-8A18-BF3666029D6A}"/>
              </a:ext>
            </a:extLst>
          </p:cNvPr>
          <p:cNvSpPr txBox="1"/>
          <p:nvPr/>
        </p:nvSpPr>
        <p:spPr>
          <a:xfrm>
            <a:off x="5218225" y="399553"/>
            <a:ext cx="1694159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CMake library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E9FCD87-5BDC-43FC-98A4-1976B8F2F61D}"/>
              </a:ext>
            </a:extLst>
          </p:cNvPr>
          <p:cNvSpPr/>
          <p:nvPr/>
        </p:nvSpPr>
        <p:spPr>
          <a:xfrm>
            <a:off x="7121741" y="399553"/>
            <a:ext cx="2236441" cy="3693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CMake executable</a:t>
            </a:r>
          </a:p>
        </p:txBody>
      </p:sp>
    </p:spTree>
    <p:extLst>
      <p:ext uri="{BB962C8B-B14F-4D97-AF65-F5344CB8AC3E}">
        <p14:creationId xmlns:p14="http://schemas.microsoft.com/office/powerpoint/2010/main" val="237330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Edison</dc:creator>
  <cp:lastModifiedBy>Lee Edison</cp:lastModifiedBy>
  <cp:revision>10</cp:revision>
  <dcterms:created xsi:type="dcterms:W3CDTF">2021-06-05T20:41:05Z</dcterms:created>
  <dcterms:modified xsi:type="dcterms:W3CDTF">2021-06-22T03:19:23Z</dcterms:modified>
</cp:coreProperties>
</file>