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1EF8B7AD-2541-4F3F-991C-D74ABA8B9E1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1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FA3BB-3222-4536-A873-45438C5F19D7}"/>
              </a:ext>
            </a:extLst>
          </p:cNvPr>
          <p:cNvCxnSpPr>
            <a:cxnSpLocks/>
          </p:cNvCxnSpPr>
          <p:nvPr/>
        </p:nvCxnSpPr>
        <p:spPr>
          <a:xfrm>
            <a:off x="745724" y="898409"/>
            <a:ext cx="0" cy="5968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23F8D7-4036-4743-9CB9-67FEB7C5EAD3}"/>
              </a:ext>
            </a:extLst>
          </p:cNvPr>
          <p:cNvSpPr txBox="1"/>
          <p:nvPr/>
        </p:nvSpPr>
        <p:spPr>
          <a:xfrm>
            <a:off x="745724" y="898409"/>
            <a:ext cx="653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grow shoots, for each buds from each internode: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B26D4-FA35-4658-AC87-B0128203CA7C}"/>
              </a:ext>
            </a:extLst>
          </p:cNvPr>
          <p:cNvSpPr txBox="1"/>
          <p:nvPr/>
        </p:nvSpPr>
        <p:spPr>
          <a:xfrm>
            <a:off x="1297620" y="1267741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bud kill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FCE71-AE5C-49C3-9A02-07BF6EFC4849}"/>
              </a:ext>
            </a:extLst>
          </p:cNvPr>
          <p:cNvSpPr txBox="1"/>
          <p:nvPr/>
        </p:nvSpPr>
        <p:spPr>
          <a:xfrm>
            <a:off x="1297620" y="1637073"/>
            <a:ext cx="333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bud flush 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F7CB6-DBAA-4007-943C-8EBFC35B134D}"/>
              </a:ext>
            </a:extLst>
          </p:cNvPr>
          <p:cNvSpPr txBox="1"/>
          <p:nvPr/>
        </p:nvSpPr>
        <p:spPr>
          <a:xfrm>
            <a:off x="1840636" y="2006405"/>
            <a:ext cx="493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Y: calculate grow distance/internodes amount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08949E-2FCE-4883-9C2B-C4FB2BDF9CF9}"/>
              </a:ext>
            </a:extLst>
          </p:cNvPr>
          <p:cNvCxnSpPr>
            <a:cxnSpLocks/>
          </p:cNvCxnSpPr>
          <p:nvPr/>
        </p:nvCxnSpPr>
        <p:spPr>
          <a:xfrm>
            <a:off x="1281344" y="1267741"/>
            <a:ext cx="0" cy="45249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008C6D-5CBB-4F1F-84A7-88DEDF39FA04}"/>
              </a:ext>
            </a:extLst>
          </p:cNvPr>
          <p:cNvCxnSpPr>
            <a:cxnSpLocks/>
          </p:cNvCxnSpPr>
          <p:nvPr/>
        </p:nvCxnSpPr>
        <p:spPr>
          <a:xfrm>
            <a:off x="1840636" y="2029508"/>
            <a:ext cx="0" cy="37631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8FDA4D-6A92-4508-963D-9D966F7434EA}"/>
              </a:ext>
            </a:extLst>
          </p:cNvPr>
          <p:cNvSpPr txBox="1"/>
          <p:nvPr/>
        </p:nvSpPr>
        <p:spPr>
          <a:xfrm>
            <a:off x="1840636" y="2375737"/>
            <a:ext cx="29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Decide if we need to grow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9BCFD-9E1D-4E17-9273-9D7C1E973828}"/>
              </a:ext>
            </a:extLst>
          </p:cNvPr>
          <p:cNvCxnSpPr>
            <a:cxnSpLocks/>
          </p:cNvCxnSpPr>
          <p:nvPr/>
        </p:nvCxnSpPr>
        <p:spPr>
          <a:xfrm>
            <a:off x="2365897" y="2745069"/>
            <a:ext cx="0" cy="2600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1D683D-BEB4-4F0C-BA4E-DDC2F58429FC}"/>
              </a:ext>
            </a:extLst>
          </p:cNvPr>
          <p:cNvSpPr txBox="1"/>
          <p:nvPr/>
        </p:nvSpPr>
        <p:spPr>
          <a:xfrm>
            <a:off x="2399928" y="2751033"/>
            <a:ext cx="615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Y: Grow shoot from current bud / from current internode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7CE6D2-9470-4A5B-B359-C4ABAA6D685D}"/>
              </a:ext>
            </a:extLst>
          </p:cNvPr>
          <p:cNvSpPr txBox="1"/>
          <p:nvPr/>
        </p:nvSpPr>
        <p:spPr>
          <a:xfrm>
            <a:off x="2399928" y="3114401"/>
            <a:ext cx="473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Create internodes, for each new internodes: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F07CAA-6C32-455D-A3D1-4D8D4E6C6B86}"/>
              </a:ext>
            </a:extLst>
          </p:cNvPr>
          <p:cNvCxnSpPr>
            <a:cxnSpLocks/>
          </p:cNvCxnSpPr>
          <p:nvPr/>
        </p:nvCxnSpPr>
        <p:spPr>
          <a:xfrm>
            <a:off x="2852500" y="3517051"/>
            <a:ext cx="0" cy="10671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B3C09-9A99-4DFF-B0D4-25B1EFA41741}"/>
              </a:ext>
            </a:extLst>
          </p:cNvPr>
          <p:cNvSpPr txBox="1"/>
          <p:nvPr/>
        </p:nvSpPr>
        <p:spPr>
          <a:xfrm>
            <a:off x="2925190" y="3488141"/>
            <a:ext cx="446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desired transform for internode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F7C47D-3B06-4E20-A2D2-3ADFC31BE929}"/>
              </a:ext>
            </a:extLst>
          </p:cNvPr>
          <p:cNvSpPr txBox="1"/>
          <p:nvPr/>
        </p:nvSpPr>
        <p:spPr>
          <a:xfrm>
            <a:off x="2925189" y="3863437"/>
            <a:ext cx="40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Apply phototropism and gravitropism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800366-8CB2-40AF-A6E8-17E82962D36E}"/>
              </a:ext>
            </a:extLst>
          </p:cNvPr>
          <p:cNvSpPr txBox="1"/>
          <p:nvPr/>
        </p:nvSpPr>
        <p:spPr>
          <a:xfrm>
            <a:off x="2925189" y="4214877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Create and setup apical/lateral buds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BE71C3-8A7D-400E-BFE7-99DB7F1ECDD9}"/>
              </a:ext>
            </a:extLst>
          </p:cNvPr>
          <p:cNvSpPr txBox="1"/>
          <p:nvPr/>
        </p:nvSpPr>
        <p:spPr>
          <a:xfrm>
            <a:off x="2399928" y="4612473"/>
            <a:ext cx="256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Deactivate current bud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A16FB0-4D9C-4EB7-A9DB-C45139935CD9}"/>
              </a:ext>
            </a:extLst>
          </p:cNvPr>
          <p:cNvSpPr txBox="1"/>
          <p:nvPr/>
        </p:nvSpPr>
        <p:spPr>
          <a:xfrm>
            <a:off x="2399928" y="4975841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Add inhibitor to current internode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C7028D-87FD-4623-AE48-9578DFEC12D9}"/>
              </a:ext>
            </a:extLst>
          </p:cNvPr>
          <p:cNvSpPr txBox="1"/>
          <p:nvPr/>
        </p:nvSpPr>
        <p:spPr>
          <a:xfrm>
            <a:off x="1910183" y="5423347"/>
            <a:ext cx="555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If the bud didn’t grow, deactivate it if it’s too old.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0FCC5A-F524-4C05-91DC-77B5DB353A08}"/>
              </a:ext>
            </a:extLst>
          </p:cNvPr>
          <p:cNvSpPr txBox="1"/>
          <p:nvPr/>
        </p:nvSpPr>
        <p:spPr>
          <a:xfrm>
            <a:off x="772359" y="5870853"/>
            <a:ext cx="399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Collect inhibitor from child branches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F71E47-55C4-499E-94DD-E2B5430139A4}"/>
              </a:ext>
            </a:extLst>
          </p:cNvPr>
          <p:cNvCxnSpPr>
            <a:cxnSpLocks/>
          </p:cNvCxnSpPr>
          <p:nvPr/>
        </p:nvCxnSpPr>
        <p:spPr>
          <a:xfrm>
            <a:off x="232299" y="469598"/>
            <a:ext cx="0" cy="63884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608CAE-28C7-499C-8AE2-AABB2CCBB7C0}"/>
              </a:ext>
            </a:extLst>
          </p:cNvPr>
          <p:cNvSpPr txBox="1"/>
          <p:nvPr/>
        </p:nvSpPr>
        <p:spPr>
          <a:xfrm>
            <a:off x="232299" y="469598"/>
            <a:ext cx="31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Try grow each tree in scene: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C1A2D7-AB04-4D52-B592-A0BBC5E7D51D}"/>
              </a:ext>
            </a:extLst>
          </p:cNvPr>
          <p:cNvSpPr txBox="1"/>
          <p:nvPr/>
        </p:nvSpPr>
        <p:spPr>
          <a:xfrm>
            <a:off x="8544934" y="378822"/>
            <a:ext cx="461665" cy="11126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90317-EA03-4F61-8512-BD7389E21455}"/>
              </a:ext>
            </a:extLst>
          </p:cNvPr>
          <p:cNvSpPr txBox="1"/>
          <p:nvPr/>
        </p:nvSpPr>
        <p:spPr>
          <a:xfrm>
            <a:off x="769796" y="6249610"/>
            <a:ext cx="745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If the tree grew, </a:t>
            </a:r>
            <a:r>
              <a:rPr lang="en-US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illumination</a:t>
            </a:r>
            <a:endParaRPr lang="en-US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D6C971-2283-4538-89AA-A96353C8151C}"/>
              </a:ext>
            </a:extLst>
          </p:cNvPr>
          <p:cNvSpPr txBox="1"/>
          <p:nvPr/>
        </p:nvSpPr>
        <p:spPr>
          <a:xfrm>
            <a:off x="759668" y="123833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update branch geometry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B238C-EB2C-44A6-A2E7-B2282648EA41}"/>
              </a:ext>
            </a:extLst>
          </p:cNvPr>
          <p:cNvSpPr txBox="1"/>
          <p:nvPr/>
        </p:nvSpPr>
        <p:spPr>
          <a:xfrm>
            <a:off x="759667" y="1116768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update branch 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70857-95C1-4847-B311-1DF52208046A}"/>
              </a:ext>
            </a:extLst>
          </p:cNvPr>
          <p:cNvSpPr txBox="1"/>
          <p:nvPr/>
        </p:nvSpPr>
        <p:spPr>
          <a:xfrm>
            <a:off x="759667" y="2186410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prune branches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07908-24A8-4865-B388-A1BEF251E0DE}"/>
              </a:ext>
            </a:extLst>
          </p:cNvPr>
          <p:cNvSpPr txBox="1"/>
          <p:nvPr/>
        </p:nvSpPr>
        <p:spPr>
          <a:xfrm>
            <a:off x="759667" y="3893246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remove branches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D5AA8-C21F-4499-907B-C97A8D5AD0F2}"/>
              </a:ext>
            </a:extLst>
          </p:cNvPr>
          <p:cNvCxnSpPr>
            <a:cxnSpLocks/>
          </p:cNvCxnSpPr>
          <p:nvPr/>
        </p:nvCxnSpPr>
        <p:spPr>
          <a:xfrm>
            <a:off x="232299" y="0"/>
            <a:ext cx="0" cy="67470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6D46A1-AA60-4434-9E91-5F48DBC9D86F}"/>
              </a:ext>
            </a:extLst>
          </p:cNvPr>
          <p:cNvCxnSpPr>
            <a:cxnSpLocks/>
          </p:cNvCxnSpPr>
          <p:nvPr/>
        </p:nvCxnSpPr>
        <p:spPr>
          <a:xfrm>
            <a:off x="745724" y="0"/>
            <a:ext cx="0" cy="50973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69CD3C-7358-4E10-9869-98D9F80299E6}"/>
              </a:ext>
            </a:extLst>
          </p:cNvPr>
          <p:cNvCxnSpPr>
            <a:cxnSpLocks/>
          </p:cNvCxnSpPr>
          <p:nvPr/>
        </p:nvCxnSpPr>
        <p:spPr>
          <a:xfrm>
            <a:off x="1306493" y="493165"/>
            <a:ext cx="0" cy="6236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46D3C-EC27-4833-8A5F-52896D99FB97}"/>
              </a:ext>
            </a:extLst>
          </p:cNvPr>
          <p:cNvSpPr txBox="1"/>
          <p:nvPr/>
        </p:nvSpPr>
        <p:spPr>
          <a:xfrm>
            <a:off x="1320436" y="454811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Distance to branch 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89199-79B3-4E69-8F80-778CE9D93716}"/>
              </a:ext>
            </a:extLst>
          </p:cNvPr>
          <p:cNvSpPr txBox="1"/>
          <p:nvPr/>
        </p:nvSpPr>
        <p:spPr>
          <a:xfrm>
            <a:off x="1320436" y="785790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Distance to branch start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896F8-7B32-40CC-9863-F2B1AAC9EB96}"/>
              </a:ext>
            </a:extLst>
          </p:cNvPr>
          <p:cNvCxnSpPr>
            <a:cxnSpLocks/>
          </p:cNvCxnSpPr>
          <p:nvPr/>
        </p:nvCxnSpPr>
        <p:spPr>
          <a:xfrm>
            <a:off x="1297615" y="1486100"/>
            <a:ext cx="0" cy="6619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A52C99-8A31-417A-B83D-CF87B2BC6540}"/>
              </a:ext>
            </a:extLst>
          </p:cNvPr>
          <p:cNvSpPr txBox="1"/>
          <p:nvPr/>
        </p:nvSpPr>
        <p:spPr>
          <a:xfrm>
            <a:off x="1320436" y="1447746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Accumulate illumination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348F0-847F-4153-BB90-4B40AC2B1255}"/>
              </a:ext>
            </a:extLst>
          </p:cNvPr>
          <p:cNvSpPr txBox="1"/>
          <p:nvPr/>
        </p:nvSpPr>
        <p:spPr>
          <a:xfrm>
            <a:off x="1320436" y="174897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Accumulate length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DAD5E3-415D-4A7A-8ACF-83ACA7120F6D}"/>
              </a:ext>
            </a:extLst>
          </p:cNvPr>
          <p:cNvCxnSpPr>
            <a:cxnSpLocks/>
          </p:cNvCxnSpPr>
          <p:nvPr/>
        </p:nvCxnSpPr>
        <p:spPr>
          <a:xfrm>
            <a:off x="1297615" y="2557899"/>
            <a:ext cx="0" cy="13070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BD8A2E-4AF9-4243-A48E-1A001326D054}"/>
              </a:ext>
            </a:extLst>
          </p:cNvPr>
          <p:cNvSpPr txBox="1"/>
          <p:nvPr/>
        </p:nvSpPr>
        <p:spPr>
          <a:xfrm>
            <a:off x="1320435" y="2482840"/>
            <a:ext cx="56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Prune from accumulated length (Prevent overgrow)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50D73-7B2D-4800-85E7-785A2585E7BE}"/>
              </a:ext>
            </a:extLst>
          </p:cNvPr>
          <p:cNvSpPr txBox="1"/>
          <p:nvPr/>
        </p:nvSpPr>
        <p:spPr>
          <a:xfrm>
            <a:off x="1320436" y="281381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Prune from accumulated light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478482-E3F5-45C3-867C-6443D98D2039}"/>
              </a:ext>
            </a:extLst>
          </p:cNvPr>
          <p:cNvSpPr txBox="1"/>
          <p:nvPr/>
        </p:nvSpPr>
        <p:spPr>
          <a:xfrm>
            <a:off x="759667" y="5909565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Prune from crown shyness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E31EEE-78F6-40C9-80DE-4DC354743F93}"/>
              </a:ext>
            </a:extLst>
          </p:cNvPr>
          <p:cNvCxnSpPr>
            <a:cxnSpLocks/>
          </p:cNvCxnSpPr>
          <p:nvPr/>
        </p:nvCxnSpPr>
        <p:spPr>
          <a:xfrm>
            <a:off x="1288737" y="4331094"/>
            <a:ext cx="0" cy="739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C530E5-1C0B-4E12-B4CF-BA23D853AA73}"/>
              </a:ext>
            </a:extLst>
          </p:cNvPr>
          <p:cNvSpPr txBox="1"/>
          <p:nvPr/>
        </p:nvSpPr>
        <p:spPr>
          <a:xfrm>
            <a:off x="1302679" y="429547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Remove from thickness difference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749BF4-A1C8-4A81-9105-221398229B7F}"/>
              </a:ext>
            </a:extLst>
          </p:cNvPr>
          <p:cNvSpPr txBox="1"/>
          <p:nvPr/>
        </p:nvSpPr>
        <p:spPr>
          <a:xfrm>
            <a:off x="1334600" y="4701335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What else?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3337E2-3A58-420D-92A6-576747EACCE4}"/>
              </a:ext>
            </a:extLst>
          </p:cNvPr>
          <p:cNvSpPr txBox="1"/>
          <p:nvPr/>
        </p:nvSpPr>
        <p:spPr>
          <a:xfrm>
            <a:off x="1320435" y="3219675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Directional pruning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4E23F8-29F6-42DD-A4C7-D12BAD7DF5DB}"/>
              </a:ext>
            </a:extLst>
          </p:cNvPr>
          <p:cNvSpPr txBox="1"/>
          <p:nvPr/>
        </p:nvSpPr>
        <p:spPr>
          <a:xfrm>
            <a:off x="232299" y="512560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If any tree has grown: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CC673-4839-4789-9996-3D2B7D5D62AB}"/>
              </a:ext>
            </a:extLst>
          </p:cNvPr>
          <p:cNvCxnSpPr>
            <a:cxnSpLocks/>
          </p:cNvCxnSpPr>
          <p:nvPr/>
        </p:nvCxnSpPr>
        <p:spPr>
          <a:xfrm>
            <a:off x="748679" y="5503295"/>
            <a:ext cx="0" cy="739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908B1B1-CAD0-4F8B-81DA-A30E0B8580A0}"/>
              </a:ext>
            </a:extLst>
          </p:cNvPr>
          <p:cNvSpPr txBox="1"/>
          <p:nvPr/>
        </p:nvSpPr>
        <p:spPr>
          <a:xfrm>
            <a:off x="759667" y="5475790"/>
            <a:ext cx="215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physics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0FE985-360C-4CD5-8854-72A866128367}"/>
              </a:ext>
            </a:extLst>
          </p:cNvPr>
          <p:cNvSpPr txBox="1"/>
          <p:nvPr/>
        </p:nvSpPr>
        <p:spPr>
          <a:xfrm>
            <a:off x="1343254" y="3520908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What else?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834599-BD7B-48C3-B764-722F7F2856F9}"/>
              </a:ext>
            </a:extLst>
          </p:cNvPr>
          <p:cNvSpPr txBox="1"/>
          <p:nvPr/>
        </p:nvSpPr>
        <p:spPr>
          <a:xfrm>
            <a:off x="233774" y="6343340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Stop if no tree is grown.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8E2715-4D9F-4F49-84F3-B58F36F6AB99}"/>
              </a:ext>
            </a:extLst>
          </p:cNvPr>
          <p:cNvSpPr txBox="1"/>
          <p:nvPr/>
        </p:nvSpPr>
        <p:spPr>
          <a:xfrm>
            <a:off x="8544934" y="378822"/>
            <a:ext cx="461665" cy="21586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27021706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FA3BB-3222-4536-A873-45438C5F19D7}"/>
              </a:ext>
            </a:extLst>
          </p:cNvPr>
          <p:cNvCxnSpPr>
            <a:cxnSpLocks/>
          </p:cNvCxnSpPr>
          <p:nvPr/>
        </p:nvCxnSpPr>
        <p:spPr>
          <a:xfrm>
            <a:off x="745724" y="898409"/>
            <a:ext cx="0" cy="5968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23F8D7-4036-4743-9CB9-67FEB7C5EAD3}"/>
              </a:ext>
            </a:extLst>
          </p:cNvPr>
          <p:cNvSpPr txBox="1"/>
          <p:nvPr/>
        </p:nvSpPr>
        <p:spPr>
          <a:xfrm>
            <a:off x="745724" y="898409"/>
            <a:ext cx="653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Recursively grow shoots, for each buds from each internode: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B26D4-FA35-4658-AC87-B0128203CA7C}"/>
              </a:ext>
            </a:extLst>
          </p:cNvPr>
          <p:cNvSpPr txBox="1"/>
          <p:nvPr/>
        </p:nvSpPr>
        <p:spPr>
          <a:xfrm>
            <a:off x="1297620" y="1267741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Create a new internode candidate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08949E-2FCE-4883-9C2B-C4FB2BDF9CF9}"/>
              </a:ext>
            </a:extLst>
          </p:cNvPr>
          <p:cNvCxnSpPr>
            <a:cxnSpLocks/>
          </p:cNvCxnSpPr>
          <p:nvPr/>
        </p:nvCxnSpPr>
        <p:spPr>
          <a:xfrm>
            <a:off x="1281344" y="1267741"/>
            <a:ext cx="0" cy="19127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F07CAA-6C32-455D-A3D1-4D8D4E6C6B86}"/>
              </a:ext>
            </a:extLst>
          </p:cNvPr>
          <p:cNvCxnSpPr>
            <a:cxnSpLocks/>
          </p:cNvCxnSpPr>
          <p:nvPr/>
        </p:nvCxnSpPr>
        <p:spPr>
          <a:xfrm>
            <a:off x="1707708" y="1657352"/>
            <a:ext cx="0" cy="10671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B3C09-9A99-4DFF-B0D4-25B1EFA41741}"/>
              </a:ext>
            </a:extLst>
          </p:cNvPr>
          <p:cNvSpPr txBox="1"/>
          <p:nvPr/>
        </p:nvSpPr>
        <p:spPr>
          <a:xfrm>
            <a:off x="1780398" y="1628442"/>
            <a:ext cx="446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Calculate desired transform for internode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F7C47D-3B06-4E20-A2D2-3ADFC31BE929}"/>
              </a:ext>
            </a:extLst>
          </p:cNvPr>
          <p:cNvSpPr txBox="1"/>
          <p:nvPr/>
        </p:nvSpPr>
        <p:spPr>
          <a:xfrm>
            <a:off x="1780397" y="2003738"/>
            <a:ext cx="40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Apply phototropism and gravitropism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800366-8CB2-40AF-A6E8-17E82962D36E}"/>
              </a:ext>
            </a:extLst>
          </p:cNvPr>
          <p:cNvSpPr txBox="1"/>
          <p:nvPr/>
        </p:nvSpPr>
        <p:spPr>
          <a:xfrm>
            <a:off x="1780397" y="2355178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Create and setup apical/lateral buds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C7028D-87FD-4623-AE48-9578DFEC12D9}"/>
              </a:ext>
            </a:extLst>
          </p:cNvPr>
          <p:cNvSpPr txBox="1"/>
          <p:nvPr/>
        </p:nvSpPr>
        <p:spPr>
          <a:xfrm>
            <a:off x="831198" y="4557742"/>
            <a:ext cx="6883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For all candidates on the waiting list, select the first N candidates that are closest to the desired direction and then form actual shoot.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0FCC5A-F524-4C05-91DC-77B5DB353A08}"/>
              </a:ext>
            </a:extLst>
          </p:cNvPr>
          <p:cNvSpPr txBox="1"/>
          <p:nvPr/>
        </p:nvSpPr>
        <p:spPr>
          <a:xfrm>
            <a:off x="831198" y="6181722"/>
            <a:ext cx="399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Collect inhibitor from child branches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F71E47-55C4-499E-94DD-E2B5430139A4}"/>
              </a:ext>
            </a:extLst>
          </p:cNvPr>
          <p:cNvCxnSpPr>
            <a:cxnSpLocks/>
          </p:cNvCxnSpPr>
          <p:nvPr/>
        </p:nvCxnSpPr>
        <p:spPr>
          <a:xfrm>
            <a:off x="232299" y="72451"/>
            <a:ext cx="0" cy="6785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608CAE-28C7-499C-8AE2-AABB2CCBB7C0}"/>
              </a:ext>
            </a:extLst>
          </p:cNvPr>
          <p:cNvSpPr txBox="1"/>
          <p:nvPr/>
        </p:nvSpPr>
        <p:spPr>
          <a:xfrm>
            <a:off x="232299" y="72451"/>
            <a:ext cx="31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Try grow each tree in scene: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C1A2D7-AB04-4D52-B592-A0BBC5E7D51D}"/>
              </a:ext>
            </a:extLst>
          </p:cNvPr>
          <p:cNvSpPr txBox="1"/>
          <p:nvPr/>
        </p:nvSpPr>
        <p:spPr>
          <a:xfrm>
            <a:off x="8544934" y="378822"/>
            <a:ext cx="461665" cy="49037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GROWTH (Combined with space colonization)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90317-EA03-4F61-8512-BD7389E21455}"/>
              </a:ext>
            </a:extLst>
          </p:cNvPr>
          <p:cNvSpPr txBox="1"/>
          <p:nvPr/>
        </p:nvSpPr>
        <p:spPr>
          <a:xfrm>
            <a:off x="831198" y="6513040"/>
            <a:ext cx="745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If the tree grew, calculate illumination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BABA3B-D3D2-433F-A1DA-464832E8B7CB}"/>
              </a:ext>
            </a:extLst>
          </p:cNvPr>
          <p:cNvSpPr txBox="1"/>
          <p:nvPr/>
        </p:nvSpPr>
        <p:spPr>
          <a:xfrm>
            <a:off x="232299" y="449431"/>
            <a:ext cx="783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Remove attraction points that are too close to node and reassign the rest.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5720D-1EDA-4C98-A4E0-B856CE4A3392}"/>
              </a:ext>
            </a:extLst>
          </p:cNvPr>
          <p:cNvSpPr txBox="1"/>
          <p:nvPr/>
        </p:nvSpPr>
        <p:spPr>
          <a:xfrm>
            <a:off x="1297620" y="2762782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Add the candidate to the waiting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632E4-B03C-460E-984A-5F00DFFE1CDF}"/>
              </a:ext>
            </a:extLst>
          </p:cNvPr>
          <p:cNvSpPr txBox="1"/>
          <p:nvPr/>
        </p:nvSpPr>
        <p:spPr>
          <a:xfrm>
            <a:off x="794260" y="3251490"/>
            <a:ext cx="7363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Calculate the number of internodes should flush based on kill and grow probability, 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F9BB2-0F9A-439A-80B2-FBE1C8772869}"/>
              </a:ext>
            </a:extLst>
          </p:cNvPr>
          <p:cNvSpPr txBox="1"/>
          <p:nvPr/>
        </p:nvSpPr>
        <p:spPr>
          <a:xfrm>
            <a:off x="794260" y="3940295"/>
            <a:ext cx="6796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rPr>
              <a:t>Retrieve the desired growth direction from based on space colonization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FC62BB-CF2C-4D5E-82F8-D801619F1E23}"/>
              </a:ext>
            </a:extLst>
          </p:cNvPr>
          <p:cNvSpPr txBox="1"/>
          <p:nvPr/>
        </p:nvSpPr>
        <p:spPr>
          <a:xfrm>
            <a:off x="831198" y="5448192"/>
            <a:ext cx="342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Deactivate current bud if N &gt;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DEC433-17A4-4BD5-8177-1B3F4256EE48}"/>
              </a:ext>
            </a:extLst>
          </p:cNvPr>
          <p:cNvSpPr txBox="1"/>
          <p:nvPr/>
        </p:nvSpPr>
        <p:spPr>
          <a:xfrm>
            <a:off x="823247" y="5812390"/>
            <a:ext cx="456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Add inhibitor to current internode if N &gt; 0</a:t>
            </a:r>
          </a:p>
        </p:txBody>
      </p:sp>
    </p:spTree>
    <p:extLst>
      <p:ext uri="{BB962C8B-B14F-4D97-AF65-F5344CB8AC3E}">
        <p14:creationId xmlns:p14="http://schemas.microsoft.com/office/powerpoint/2010/main" val="3555475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</TotalTime>
  <Words>327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YaHei Light</vt:lpstr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Edison Lee</dc:creator>
  <cp:lastModifiedBy>Edison Lee</cp:lastModifiedBy>
  <cp:revision>10</cp:revision>
  <dcterms:created xsi:type="dcterms:W3CDTF">2020-09-30T17:16:55Z</dcterms:created>
  <dcterms:modified xsi:type="dcterms:W3CDTF">2021-01-17T01:03:46Z</dcterms:modified>
</cp:coreProperties>
</file>