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7027-420B-4CF3-8E45-D52662E04E6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9270C-E757-4929-BDE8-31BEC95C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7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71F299-D569-47CA-9580-04AF80DCFFEA}"/>
              </a:ext>
            </a:extLst>
          </p:cNvPr>
          <p:cNvSpPr txBox="1"/>
          <p:nvPr/>
        </p:nvSpPr>
        <p:spPr>
          <a:xfrm>
            <a:off x="284086" y="532661"/>
            <a:ext cx="3528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CP2 Report: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6F81E-AB5E-4678-BDAA-AEBD30F8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19" y="1970693"/>
            <a:ext cx="7513561" cy="2275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609D7-3222-4AE8-8AA1-4873A04A25D0}"/>
              </a:ext>
            </a:extLst>
          </p:cNvPr>
          <p:cNvSpPr txBox="1"/>
          <p:nvPr/>
        </p:nvSpPr>
        <p:spPr>
          <a:xfrm>
            <a:off x="284085" y="4437842"/>
            <a:ext cx="5335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Status: All finished.</a:t>
            </a:r>
          </a:p>
        </p:txBody>
      </p:sp>
    </p:spTree>
    <p:extLst>
      <p:ext uri="{BB962C8B-B14F-4D97-AF65-F5344CB8AC3E}">
        <p14:creationId xmlns:p14="http://schemas.microsoft.com/office/powerpoint/2010/main" val="26380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, monitor&#10;&#10;Description automatically generated">
            <a:extLst>
              <a:ext uri="{FF2B5EF4-FFF2-40B4-BE49-F238E27FC236}">
                <a16:creationId xmlns:a16="http://schemas.microsoft.com/office/drawing/2014/main" id="{9890D044-4DF4-4FAB-AC92-5FC32C4532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2461" r="679" b="1304"/>
          <a:stretch/>
        </p:blipFill>
        <p:spPr>
          <a:xfrm>
            <a:off x="1" y="2032455"/>
            <a:ext cx="9144000" cy="4825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5A5834-A116-4AA8-BE60-4C22AB80330E}"/>
              </a:ext>
            </a:extLst>
          </p:cNvPr>
          <p:cNvSpPr txBox="1"/>
          <p:nvPr/>
        </p:nvSpPr>
        <p:spPr>
          <a:xfrm>
            <a:off x="284086" y="532661"/>
            <a:ext cx="6073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Surface of revolution:</a:t>
            </a:r>
          </a:p>
        </p:txBody>
      </p:sp>
    </p:spTree>
    <p:extLst>
      <p:ext uri="{BB962C8B-B14F-4D97-AF65-F5344CB8AC3E}">
        <p14:creationId xmlns:p14="http://schemas.microsoft.com/office/powerpoint/2010/main" val="35212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B7DD2F8-DF2A-4AAA-AFA5-B17F32796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" r="583" b="928"/>
          <a:stretch/>
        </p:blipFill>
        <p:spPr>
          <a:xfrm>
            <a:off x="11257" y="2032986"/>
            <a:ext cx="9132743" cy="4825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32886-FAAB-4B16-A697-22ED369662A9}"/>
              </a:ext>
            </a:extLst>
          </p:cNvPr>
          <p:cNvSpPr txBox="1"/>
          <p:nvPr/>
        </p:nvSpPr>
        <p:spPr>
          <a:xfrm>
            <a:off x="284086" y="532661"/>
            <a:ext cx="245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Cylinder</a:t>
            </a:r>
          </a:p>
        </p:txBody>
      </p:sp>
    </p:spTree>
    <p:extLst>
      <p:ext uri="{BB962C8B-B14F-4D97-AF65-F5344CB8AC3E}">
        <p14:creationId xmlns:p14="http://schemas.microsoft.com/office/powerpoint/2010/main" val="339643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51987C6C-0E17-4E89-A6E6-D197AE554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" r="679" b="1463"/>
          <a:stretch/>
        </p:blipFill>
        <p:spPr>
          <a:xfrm>
            <a:off x="3063" y="2050743"/>
            <a:ext cx="9140937" cy="4807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FEB3B-77ED-4B9C-872F-B294CF2EAD58}"/>
              </a:ext>
            </a:extLst>
          </p:cNvPr>
          <p:cNvSpPr txBox="1"/>
          <p:nvPr/>
        </p:nvSpPr>
        <p:spPr>
          <a:xfrm>
            <a:off x="284086" y="532661"/>
            <a:ext cx="1661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Cube</a:t>
            </a:r>
          </a:p>
        </p:txBody>
      </p:sp>
    </p:spTree>
    <p:extLst>
      <p:ext uri="{BB962C8B-B14F-4D97-AF65-F5344CB8AC3E}">
        <p14:creationId xmlns:p14="http://schemas.microsoft.com/office/powerpoint/2010/main" val="246612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14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YaHei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Edison</dc:creator>
  <cp:lastModifiedBy>Lee Edison</cp:lastModifiedBy>
  <cp:revision>2</cp:revision>
  <dcterms:created xsi:type="dcterms:W3CDTF">2020-03-25T20:35:35Z</dcterms:created>
  <dcterms:modified xsi:type="dcterms:W3CDTF">2020-03-25T20:51:31Z</dcterms:modified>
</cp:coreProperties>
</file>