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8149-E413-4AA9-9E5D-E87A1339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35C9E-5E22-4873-BE4E-83617E3E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C3BC-91E6-495B-9825-C17B954B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7285-32E0-473A-A251-4F1C8BC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5036-087C-4B7E-8E54-4BB08A2A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C5F-DBCE-4CC3-A8C6-11389D00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BAD64-5B95-49C4-A74D-20E0CE00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D4EA-3BEB-4C9C-8EAF-C406FE62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3EB5-2097-44F4-A68B-09A4062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90E-6E42-43D6-9C64-109A3A9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284D3-1985-471E-B5BA-98F3F518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467BF-29C9-4552-82CA-DEF33F22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C8B3-583F-4A1B-B82B-39F4D0FF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CAD5-2A79-410E-A162-9F741488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D0C0-0FC6-4183-8D7E-2B7E3D40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367B-693F-4960-9E44-C055011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940A-3E7C-430D-B2DE-9C3452DB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8968-F430-4174-A508-D007F115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E7DE-4FDC-4A28-8656-DC2EECC3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3008-1EF8-4CF9-91E5-25846EBD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8CCB-5D7A-45F7-AD16-A1D35B9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BB4C-FC1E-4CD9-A02E-663712EE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D3F9-A94D-4F1E-AEFF-D024CAAF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4AE6-8178-41ED-A02B-69E42F67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B2A7-43F6-472C-B0C5-87D02508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41FA-1BF2-4751-BEE1-844D5F65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50C0-E231-497F-B663-7540C2F8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87A8D-600D-455C-A396-D2A9C28EA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0A57-B9FA-47C9-B1C4-38538198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B00F-1AC6-40C0-B014-812627D6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75FC-0CC1-477E-AA8B-6FDE8D8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AAF2-91DC-40B1-A527-465D3DEF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8821-8F56-4BAF-AC41-006E77A4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7778D-4148-437B-858F-9C7D50EB1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8B82-62DC-4899-BAF1-991EA44C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0F3D-104A-440F-8AF0-93B82DFE2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9596D-481F-444D-B763-20F025EA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73609-3839-4D2B-83D9-1FA26DE1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85B01-6A0D-4E8C-A5D7-44694815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6AD2-3C61-4DE0-85DC-1DCFC378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67314-7C76-490E-9B3B-F58C1484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2CAFD-5117-4657-A619-5CBF884A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7A045-3750-4C3A-9C88-D21F51C3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62EC0-AA63-4C90-80B9-2372B666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F3CBB-000D-473F-9904-7293B462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75AB-6A4C-4FBB-B2D6-B34D8CA2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19C2-1CC7-4AAF-9FA7-B91A46D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19A3-4B68-4A20-ADE8-32919C1B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EED84-8AC6-47E0-A6AB-5DFC6919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39D89-7E75-4631-8E7B-38CA1E51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2971-15EF-4501-B5C1-7702E54D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946A-4E3C-4FDB-AE49-44A5D5E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DDB-D23B-4C25-8590-1CB67006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4DB11-D517-4998-9ABD-E096CDF24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56675-0540-4E78-96B6-36ED2694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47AA-C2E9-4834-B6BB-A421E7A9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F0AE9-AD89-43F1-83E4-E414EB0E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460DE-46A7-4118-88C1-66B9394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55C65-88A9-45C0-869E-5983D72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B64F7-A69A-4876-AEF6-D7B316C6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15A6-701E-4A2A-97CB-DDA95BE5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EB99-6E1A-48EE-AB1D-727D775BFC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CE22-1E17-41B9-8248-E51AA657B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18FF-86A9-4506-945A-A2F050BA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8D4D-6614-4530-AA71-888D81CD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.com/Model-Loading/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E5DC5F-5E0C-4AF1-860A-F9B9AF064EF0}"/>
              </a:ext>
            </a:extLst>
          </p:cNvPr>
          <p:cNvSpPr txBox="1"/>
          <p:nvPr/>
        </p:nvSpPr>
        <p:spPr>
          <a:xfrm>
            <a:off x="1917926" y="1997839"/>
            <a:ext cx="8356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Input: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set of parameters representing the shape of the envelope, and another set for attraction points. </a:t>
            </a:r>
          </a:p>
          <a:p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Output: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 graphic framework displaying the 3D envelope of tree crown with user-controlled attraction points fed.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Detailed objectives: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good framework that support rendering both low-level primitives (attraction points) and high-level mesh models (envelope of tree crown).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(a) 2. Other modules to help testing. E.g., camera, time, transform with hierarchy (relative position/rotation/scale, matrix4x4…).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3AB7-79BC-439F-B723-2D52A87239EA}"/>
              </a:ext>
            </a:extLst>
          </p:cNvPr>
          <p:cNvSpPr txBox="1"/>
          <p:nvPr/>
        </p:nvSpPr>
        <p:spPr>
          <a:xfrm>
            <a:off x="255194" y="287755"/>
            <a:ext cx="7005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Expectations for checkpoint 1:</a:t>
            </a:r>
          </a:p>
        </p:txBody>
      </p:sp>
    </p:spTree>
    <p:extLst>
      <p:ext uri="{BB962C8B-B14F-4D97-AF65-F5344CB8AC3E}">
        <p14:creationId xmlns:p14="http://schemas.microsoft.com/office/powerpoint/2010/main" val="393469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EB250B-1D9F-4283-B4E1-38188C27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898"/>
            <a:ext cx="5787541" cy="3079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15738-26D9-4883-BA4F-82F50304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2022"/>
            <a:ext cx="5787541" cy="3048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DF06C-DE7C-449B-ABC4-33260E02FB38}"/>
              </a:ext>
            </a:extLst>
          </p:cNvPr>
          <p:cNvSpPr txBox="1"/>
          <p:nvPr/>
        </p:nvSpPr>
        <p:spPr>
          <a:xfrm>
            <a:off x="1167990" y="1704783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With 50000 attraction points seeded: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FD493-4A1A-49EE-8EE6-F57BD089ACE2}"/>
              </a:ext>
            </a:extLst>
          </p:cNvPr>
          <p:cNvSpPr txBox="1"/>
          <p:nvPr/>
        </p:nvSpPr>
        <p:spPr>
          <a:xfrm>
            <a:off x="1167990" y="4783885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With 5000 attraction points seeded: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FB71E-1338-4544-AF74-E1416DBC33DF}"/>
              </a:ext>
            </a:extLst>
          </p:cNvPr>
          <p:cNvSpPr txBox="1"/>
          <p:nvPr/>
        </p:nvSpPr>
        <p:spPr>
          <a:xfrm>
            <a:off x="255194" y="287755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36995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9A1A4-4BBD-4715-8C23-C842A9EB0AA2}"/>
              </a:ext>
            </a:extLst>
          </p:cNvPr>
          <p:cNvSpPr txBox="1"/>
          <p:nvPr/>
        </p:nvSpPr>
        <p:spPr>
          <a:xfrm>
            <a:off x="255194" y="287755"/>
            <a:ext cx="2840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Objective </a:t>
            </a:r>
            <a:r>
              <a:rPr lang="en-US" altLang="zh-CN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en-US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95FA1-68CB-4042-A5CF-CDB70CCC96ED}"/>
              </a:ext>
            </a:extLst>
          </p:cNvPr>
          <p:cNvSpPr/>
          <p:nvPr/>
        </p:nvSpPr>
        <p:spPr>
          <a:xfrm>
            <a:off x="331432" y="1138535"/>
            <a:ext cx="1167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good framework that support rendering both low-level primitives (attraction points) and high-level mesh models (envelope of tree crown).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73271-3E7B-4DA9-BF51-E04D0FD652A9}"/>
              </a:ext>
            </a:extLst>
          </p:cNvPr>
          <p:cNvSpPr/>
          <p:nvPr/>
        </p:nvSpPr>
        <p:spPr>
          <a:xfrm>
            <a:off x="331432" y="2027782"/>
            <a:ext cx="11671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Approach: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A7F2C-0A3F-4D5B-B4CE-180294F501BC}"/>
              </a:ext>
            </a:extLst>
          </p:cNvPr>
          <p:cNvSpPr/>
          <p:nvPr/>
        </p:nvSpPr>
        <p:spPr>
          <a:xfrm>
            <a:off x="331432" y="2640030"/>
            <a:ext cx="11671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Graphics.h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Normal rendering (high-level mesh models) + Instanced rendering(low-level primitives)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Attraction points(multiple low-primitive): directly call graphics function. (Header files/ECS/External/System/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SCTResourceSystem.h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Nano-Suit (high-level mesh): Information stored in entities and draw in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RenderSystem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I didn’t draw envelope because the scatter pattern of attraction points already showed the envelope’s shape. The nano-suit is just a proof that the framework is capable of drawing complex geometries.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Note: The model of nano-suit comes from internet, the code for loading obj file comes from (</a:t>
            </a:r>
            <a:r>
              <a:rPr lang="en-US" dirty="0">
                <a:hlinkClick r:id="rId2"/>
              </a:rPr>
              <a:t>https://learnopengl.com/Model-Loading/Model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and is modified to adapt my own entity component system.</a:t>
            </a:r>
          </a:p>
        </p:txBody>
      </p:sp>
    </p:spTree>
    <p:extLst>
      <p:ext uri="{BB962C8B-B14F-4D97-AF65-F5344CB8AC3E}">
        <p14:creationId xmlns:p14="http://schemas.microsoft.com/office/powerpoint/2010/main" val="358629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3D3158-041D-4751-9FC6-8C354CB2428B}"/>
              </a:ext>
            </a:extLst>
          </p:cNvPr>
          <p:cNvSpPr/>
          <p:nvPr/>
        </p:nvSpPr>
        <p:spPr>
          <a:xfrm>
            <a:off x="331432" y="1138535"/>
            <a:ext cx="1167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 Other modules to help testing. E.g., camera, time, transform with hierarchy (relative position/rotation/scale, matrix4x4…).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F6B69-46AC-4F9E-BA34-7A6FC184A858}"/>
              </a:ext>
            </a:extLst>
          </p:cNvPr>
          <p:cNvSpPr txBox="1"/>
          <p:nvPr/>
        </p:nvSpPr>
        <p:spPr>
          <a:xfrm>
            <a:off x="255194" y="287755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Objective </a:t>
            </a:r>
            <a:r>
              <a:rPr lang="en-US" altLang="zh-CN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en-US" sz="4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9BBE58-29B4-408A-90DB-AE6BCBEFC126}"/>
              </a:ext>
            </a:extLst>
          </p:cNvPr>
          <p:cNvSpPr/>
          <p:nvPr/>
        </p:nvSpPr>
        <p:spPr>
          <a:xfrm>
            <a:off x="331432" y="2027782"/>
            <a:ext cx="1167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Approach (A major part of these are inspired from unity’s new DOTS stack, but no codes copied, and unity is not open source):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BD8C3-81B1-4435-9FC4-17BFE77DC656}"/>
              </a:ext>
            </a:extLst>
          </p:cNvPr>
          <p:cNvSpPr/>
          <p:nvPr/>
        </p:nvSpPr>
        <p:spPr>
          <a:xfrm>
            <a:off x="331432" y="2928153"/>
            <a:ext cx="116711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ntity component system. (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ECSInternal.h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Components: </a:t>
            </a: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Mesh.h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Material.h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Texture.h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(internal defined shared components), etc.</a:t>
            </a: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Translation.h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Rotation.h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Scale.h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etc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(internal defined components)</a:t>
            </a: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(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InternalComponents.h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	Shared Component: where multiple entity may share the same component, they are store as 		pointers to object in entity.</a:t>
            </a: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	Component: Each entity must have its own data; they are stored as structs </a:t>
            </a:r>
            <a:r>
              <a:rPr lang="en-US" altLang="zh-CN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 entity.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System: Update components for each render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Entity: Link components together. (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Entity.h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Note: The camera, shader code comes from learnopengl.com and is modified to suit in my framework.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35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Edison</dc:creator>
  <cp:lastModifiedBy>Lee Edison</cp:lastModifiedBy>
  <cp:revision>15</cp:revision>
  <dcterms:created xsi:type="dcterms:W3CDTF">2020-03-13T21:35:03Z</dcterms:created>
  <dcterms:modified xsi:type="dcterms:W3CDTF">2020-03-13T22:22:08Z</dcterms:modified>
</cp:coreProperties>
</file>