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4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8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56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011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80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896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81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096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234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76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1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3D0-02FE-4FD5-B091-D5D5CC682AC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07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583D0-02FE-4FD5-B091-D5D5CC682AC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8F47-4434-45A1-8179-5CB4C85CDF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23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TEJIENDO PUENTES CON PALABRAS</a:t>
            </a:r>
            <a:endParaRPr lang="es-CO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MI COMUNIDAD ES ESCUELA</a:t>
            </a:r>
          </a:p>
          <a:p>
            <a:r>
              <a:rPr lang="es-CO" dirty="0" smtClean="0"/>
              <a:t>PROMOTORES DE LECTURA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856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2" y="1946520"/>
            <a:ext cx="5217674" cy="391427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673517" y="1946520"/>
            <a:ext cx="47805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b="0" i="0" dirty="0" smtClean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 PROBLEMAS DE UNO SON DE TODOS</a:t>
            </a:r>
            <a:endParaRPr lang="es-CO" sz="2800" dirty="0"/>
          </a:p>
        </p:txBody>
      </p:sp>
      <p:sp>
        <p:nvSpPr>
          <p:cNvPr id="4" name="Rectángulo 3"/>
          <p:cNvSpPr/>
          <p:nvPr/>
        </p:nvSpPr>
        <p:spPr>
          <a:xfrm>
            <a:off x="7527363" y="3296656"/>
            <a:ext cx="392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PLANEAR</a:t>
            </a:r>
          </a:p>
          <a:p>
            <a:r>
              <a:rPr lang="es-CO" sz="2800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DISEÑAR</a:t>
            </a:r>
          </a:p>
          <a:p>
            <a:r>
              <a:rPr lang="es-CO" sz="2800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APLICAR</a:t>
            </a:r>
          </a:p>
          <a:p>
            <a:r>
              <a:rPr lang="es-CO" sz="2800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</a:t>
            </a:r>
          </a:p>
          <a:p>
            <a:r>
              <a:rPr lang="es-CO" sz="2800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REFORMULAR</a:t>
            </a:r>
          </a:p>
          <a:p>
            <a:r>
              <a:rPr lang="es-CO" sz="2800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VOLVER A COMENZAR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81397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1841499"/>
            <a:ext cx="4572000" cy="3175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101390" y="2136337"/>
            <a:ext cx="67376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marR="179705">
              <a:lnSpc>
                <a:spcPct val="150000"/>
              </a:lnSpc>
              <a:spcAft>
                <a:spcPts val="0"/>
              </a:spcAft>
              <a:tabLst>
                <a:tab pos="462280" algn="l"/>
              </a:tabLst>
            </a:pPr>
            <a:r>
              <a:rPr lang="es-E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CONOCIMIENTO SITUADO - CONTEXTO</a:t>
            </a:r>
          </a:p>
          <a:p>
            <a:pPr marL="179705" marR="179705">
              <a:lnSpc>
                <a:spcPct val="150000"/>
              </a:lnSpc>
              <a:spcAft>
                <a:spcPts val="0"/>
              </a:spcAft>
              <a:tabLst>
                <a:tab pos="462280" algn="l"/>
              </a:tabLst>
            </a:pPr>
            <a:r>
              <a:rPr lang="es-E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FORTALECIMIENTO DE COMPETENCIAS</a:t>
            </a:r>
          </a:p>
          <a:p>
            <a:pPr marL="179705" marR="179705">
              <a:lnSpc>
                <a:spcPct val="150000"/>
              </a:lnSpc>
              <a:spcAft>
                <a:spcPts val="0"/>
              </a:spcAft>
              <a:tabLst>
                <a:tab pos="462280" algn="l"/>
              </a:tabLst>
            </a:pPr>
            <a:r>
              <a:rPr lang="es-ES" sz="2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APRENDIZAJE COLABORATIVO</a:t>
            </a:r>
          </a:p>
          <a:p>
            <a:pPr marL="179705" marR="179705">
              <a:lnSpc>
                <a:spcPct val="150000"/>
              </a:lnSpc>
              <a:spcAft>
                <a:spcPts val="0"/>
              </a:spcAft>
              <a:tabLst>
                <a:tab pos="462280" algn="l"/>
              </a:tabLst>
            </a:pPr>
            <a:r>
              <a:rPr lang="es-E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TODOS SOMOS PARTE DE LA CONSTRUCCIÓN</a:t>
            </a:r>
          </a:p>
        </p:txBody>
      </p:sp>
    </p:spTree>
    <p:extLst>
      <p:ext uri="{BB962C8B-B14F-4D97-AF65-F5344CB8AC3E}">
        <p14:creationId xmlns:p14="http://schemas.microsoft.com/office/powerpoint/2010/main" val="293395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57" y="2936791"/>
            <a:ext cx="5243015" cy="348005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57727" y="836928"/>
            <a:ext cx="5390147" cy="57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marR="179705" algn="just">
              <a:lnSpc>
                <a:spcPct val="150000"/>
              </a:lnSpc>
              <a:spcAft>
                <a:spcPts val="0"/>
              </a:spcAft>
            </a:pPr>
            <a:r>
              <a:rPr lang="es-ES" sz="2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MEMORIA - RESGISTRO</a:t>
            </a:r>
            <a:endParaRPr lang="es-CO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57726" y="2936791"/>
            <a:ext cx="53901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marR="179705" algn="just">
              <a:lnSpc>
                <a:spcPct val="150000"/>
              </a:lnSpc>
              <a:spcAft>
                <a:spcPts val="0"/>
              </a:spcAft>
            </a:pPr>
            <a:r>
              <a:rPr lang="es-ES" sz="2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APRENDER DEL PASADO</a:t>
            </a:r>
          </a:p>
          <a:p>
            <a:pPr marL="179705" marR="179705" algn="just">
              <a:lnSpc>
                <a:spcPct val="150000"/>
              </a:lnSpc>
              <a:spcAft>
                <a:spcPts val="0"/>
              </a:spcAft>
            </a:pPr>
            <a:r>
              <a:rPr lang="es-E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MANTENER TRADICIONES</a:t>
            </a:r>
          </a:p>
          <a:p>
            <a:pPr marL="179705" marR="179705" algn="just">
              <a:lnSpc>
                <a:spcPct val="150000"/>
              </a:lnSpc>
              <a:spcAft>
                <a:spcPts val="0"/>
              </a:spcAft>
            </a:pPr>
            <a:r>
              <a:rPr lang="es-ES" sz="2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PROPONER NUEVAS ACCIONES</a:t>
            </a:r>
            <a:endParaRPr lang="es-CO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43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52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Times New Roman</vt:lpstr>
      <vt:lpstr>Tema de Office</vt:lpstr>
      <vt:lpstr>TEJIENDO PUENTES CON PALABRAS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ANGELA</dc:creator>
  <cp:lastModifiedBy>DELL</cp:lastModifiedBy>
  <cp:revision>8</cp:revision>
  <dcterms:created xsi:type="dcterms:W3CDTF">2018-01-30T12:23:25Z</dcterms:created>
  <dcterms:modified xsi:type="dcterms:W3CDTF">2018-02-12T13:05:18Z</dcterms:modified>
</cp:coreProperties>
</file>