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70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CC"/>
    <a:srgbClr val="D7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-1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0A7A9-DF3D-460E-8A39-D8EBAE3443EB}" type="doc">
      <dgm:prSet loTypeId="urn:microsoft.com/office/officeart/2005/8/layout/h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55164B58-5D42-49F4-86B3-C10FD1AC8A33}">
      <dgm:prSet phldrT="[Texto]"/>
      <dgm:spPr/>
      <dgm:t>
        <a:bodyPr/>
        <a:lstStyle/>
        <a:p>
          <a:pPr algn="l"/>
          <a:r>
            <a:rPr lang="es-CO" b="1" dirty="0" smtClean="0">
              <a:solidFill>
                <a:schemeClr val="tx1"/>
              </a:solidFill>
            </a:rPr>
            <a:t>PROGRAMA PISA</a:t>
          </a:r>
          <a:endParaRPr lang="es-CO" b="1" dirty="0">
            <a:solidFill>
              <a:schemeClr val="tx1"/>
            </a:solidFill>
          </a:endParaRPr>
        </a:p>
      </dgm:t>
    </dgm:pt>
    <dgm:pt modelId="{07F0B3BE-EC9F-496B-BDDE-1BE56D299596}" type="parTrans" cxnId="{54520548-6CDF-48E0-B774-DFD54851D5CC}">
      <dgm:prSet/>
      <dgm:spPr/>
      <dgm:t>
        <a:bodyPr/>
        <a:lstStyle/>
        <a:p>
          <a:endParaRPr lang="es-CO"/>
        </a:p>
      </dgm:t>
    </dgm:pt>
    <dgm:pt modelId="{3C6DBF9E-7DBC-4BC1-A183-A181727E01C7}" type="sibTrans" cxnId="{54520548-6CDF-48E0-B774-DFD54851D5CC}">
      <dgm:prSet/>
      <dgm:spPr/>
      <dgm:t>
        <a:bodyPr/>
        <a:lstStyle/>
        <a:p>
          <a:endParaRPr lang="es-CO"/>
        </a:p>
      </dgm:t>
    </dgm:pt>
    <dgm:pt modelId="{0B6AE9BA-8F0B-458C-A73E-978019815158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UNESCO</a:t>
          </a:r>
          <a:endParaRPr lang="es-CO" b="1" dirty="0">
            <a:solidFill>
              <a:schemeClr val="tx1"/>
            </a:solidFill>
          </a:endParaRPr>
        </a:p>
      </dgm:t>
    </dgm:pt>
    <dgm:pt modelId="{7B568516-2BBB-4735-AC9A-416A3E319136}" type="parTrans" cxnId="{A57661F5-154C-433F-B976-847CB6D8AC17}">
      <dgm:prSet/>
      <dgm:spPr/>
      <dgm:t>
        <a:bodyPr/>
        <a:lstStyle/>
        <a:p>
          <a:endParaRPr lang="es-CO"/>
        </a:p>
      </dgm:t>
    </dgm:pt>
    <dgm:pt modelId="{86E37079-92FE-4F39-9A3F-1ECE5AA36344}" type="sibTrans" cxnId="{A57661F5-154C-433F-B976-847CB6D8AC17}">
      <dgm:prSet/>
      <dgm:spPr/>
      <dgm:t>
        <a:bodyPr/>
        <a:lstStyle/>
        <a:p>
          <a:endParaRPr lang="es-CO"/>
        </a:p>
      </dgm:t>
    </dgm:pt>
    <dgm:pt modelId="{4A2D387A-2310-4CE0-A8B3-FF1CDF947F4A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PENSAMIENTO COMPLEJO</a:t>
          </a:r>
          <a:endParaRPr lang="es-CO" dirty="0">
            <a:solidFill>
              <a:schemeClr val="tx1"/>
            </a:solidFill>
          </a:endParaRPr>
        </a:p>
      </dgm:t>
    </dgm:pt>
    <dgm:pt modelId="{4DEB9301-3473-4F11-B7C6-42C5AA52A6B1}" type="parTrans" cxnId="{BB5F6D9A-5A37-4CD0-97B1-AFD5D4E6E24A}">
      <dgm:prSet/>
      <dgm:spPr/>
      <dgm:t>
        <a:bodyPr/>
        <a:lstStyle/>
        <a:p>
          <a:endParaRPr lang="es-CO"/>
        </a:p>
      </dgm:t>
    </dgm:pt>
    <dgm:pt modelId="{A4BE51FE-EB9E-417B-9EAD-7C6837910560}" type="sibTrans" cxnId="{BB5F6D9A-5A37-4CD0-97B1-AFD5D4E6E24A}">
      <dgm:prSet/>
      <dgm:spPr/>
      <dgm:t>
        <a:bodyPr/>
        <a:lstStyle/>
        <a:p>
          <a:endParaRPr lang="es-CO"/>
        </a:p>
      </dgm:t>
    </dgm:pt>
    <dgm:pt modelId="{C8D22551-4F23-4DE2-B223-4811700CB422}">
      <dgm:prSet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EDUCAR A TRAVÉS DE LAS ARTES</a:t>
          </a:r>
          <a:endParaRPr lang="es-CO" b="1" dirty="0">
            <a:solidFill>
              <a:schemeClr val="tx1"/>
            </a:solidFill>
          </a:endParaRPr>
        </a:p>
      </dgm:t>
    </dgm:pt>
    <dgm:pt modelId="{37A06B5F-CB33-42CF-9133-E8D350A396C3}" type="parTrans" cxnId="{7612AA9A-DD88-4B3D-9EF9-8CF7C103793B}">
      <dgm:prSet/>
      <dgm:spPr/>
      <dgm:t>
        <a:bodyPr/>
        <a:lstStyle/>
        <a:p>
          <a:endParaRPr lang="es-CO"/>
        </a:p>
      </dgm:t>
    </dgm:pt>
    <dgm:pt modelId="{4C73C661-0720-4C72-B074-DFC0FC794185}" type="sibTrans" cxnId="{7612AA9A-DD88-4B3D-9EF9-8CF7C103793B}">
      <dgm:prSet/>
      <dgm:spPr/>
      <dgm:t>
        <a:bodyPr/>
        <a:lstStyle/>
        <a:p>
          <a:endParaRPr lang="es-CO"/>
        </a:p>
      </dgm:t>
    </dgm:pt>
    <dgm:pt modelId="{43ABF847-2C75-4645-86D4-19E87ADAC4A6}" type="pres">
      <dgm:prSet presAssocID="{D6B0A7A9-DF3D-460E-8A39-D8EBAE3443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97F3031-E609-438D-B2D8-27B93F847D8E}" type="pres">
      <dgm:prSet presAssocID="{55164B58-5D42-49F4-86B3-C10FD1AC8A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436AE7-A95C-4929-96F6-9508ECB7C314}" type="pres">
      <dgm:prSet presAssocID="{3C6DBF9E-7DBC-4BC1-A183-A181727E01C7}" presName="sibTrans" presStyleCnt="0"/>
      <dgm:spPr/>
      <dgm:t>
        <a:bodyPr/>
        <a:lstStyle/>
        <a:p>
          <a:endParaRPr lang="es-CO"/>
        </a:p>
      </dgm:t>
    </dgm:pt>
    <dgm:pt modelId="{B2A9C99C-FAEF-406F-8F8B-44D446F946C1}" type="pres">
      <dgm:prSet presAssocID="{0B6AE9BA-8F0B-458C-A73E-9780198151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6FB8FE-F12A-4D69-AC0B-82EE5A0A6D08}" type="pres">
      <dgm:prSet presAssocID="{86E37079-92FE-4F39-9A3F-1ECE5AA36344}" presName="sibTrans" presStyleCnt="0"/>
      <dgm:spPr/>
      <dgm:t>
        <a:bodyPr/>
        <a:lstStyle/>
        <a:p>
          <a:endParaRPr lang="es-CO"/>
        </a:p>
      </dgm:t>
    </dgm:pt>
    <dgm:pt modelId="{DA9F4D0B-9125-4911-9905-0B28E15CB2F6}" type="pres">
      <dgm:prSet presAssocID="{4A2D387A-2310-4CE0-A8B3-FF1CDF947F4A}" presName="node" presStyleLbl="node1" presStyleIdx="2" presStyleCnt="4" custLinFactNeighborY="-106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AD484C-7B90-4A6B-A156-D3F98CFDBE06}" type="pres">
      <dgm:prSet presAssocID="{A4BE51FE-EB9E-417B-9EAD-7C6837910560}" presName="sibTrans" presStyleCnt="0"/>
      <dgm:spPr/>
      <dgm:t>
        <a:bodyPr/>
        <a:lstStyle/>
        <a:p>
          <a:endParaRPr lang="es-CO"/>
        </a:p>
      </dgm:t>
    </dgm:pt>
    <dgm:pt modelId="{88A534B3-CBBE-4CD0-9E3E-70C7973B9941}" type="pres">
      <dgm:prSet presAssocID="{C8D22551-4F23-4DE2-B223-4811700CB422}" presName="node" presStyleLbl="node1" presStyleIdx="3" presStyleCnt="4" custLinFactNeighborY="239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D3B48C7-120B-40E7-98CC-786BF9EB147C}" type="presOf" srcId="{55164B58-5D42-49F4-86B3-C10FD1AC8A33}" destId="{E97F3031-E609-438D-B2D8-27B93F847D8E}" srcOrd="0" destOrd="0" presId="urn:microsoft.com/office/officeart/2005/8/layout/hList6"/>
    <dgm:cxn modelId="{A57661F5-154C-433F-B976-847CB6D8AC17}" srcId="{D6B0A7A9-DF3D-460E-8A39-D8EBAE3443EB}" destId="{0B6AE9BA-8F0B-458C-A73E-978019815158}" srcOrd="1" destOrd="0" parTransId="{7B568516-2BBB-4735-AC9A-416A3E319136}" sibTransId="{86E37079-92FE-4F39-9A3F-1ECE5AA36344}"/>
    <dgm:cxn modelId="{CA485CBA-3349-4AB8-B0CD-716F39DEAE87}" type="presOf" srcId="{4A2D387A-2310-4CE0-A8B3-FF1CDF947F4A}" destId="{DA9F4D0B-9125-4911-9905-0B28E15CB2F6}" srcOrd="0" destOrd="0" presId="urn:microsoft.com/office/officeart/2005/8/layout/hList6"/>
    <dgm:cxn modelId="{7612AA9A-DD88-4B3D-9EF9-8CF7C103793B}" srcId="{D6B0A7A9-DF3D-460E-8A39-D8EBAE3443EB}" destId="{C8D22551-4F23-4DE2-B223-4811700CB422}" srcOrd="3" destOrd="0" parTransId="{37A06B5F-CB33-42CF-9133-E8D350A396C3}" sibTransId="{4C73C661-0720-4C72-B074-DFC0FC794185}"/>
    <dgm:cxn modelId="{DB125CBF-680C-46B5-AE93-7852643B134B}" type="presOf" srcId="{C8D22551-4F23-4DE2-B223-4811700CB422}" destId="{88A534B3-CBBE-4CD0-9E3E-70C7973B9941}" srcOrd="0" destOrd="0" presId="urn:microsoft.com/office/officeart/2005/8/layout/hList6"/>
    <dgm:cxn modelId="{54520548-6CDF-48E0-B774-DFD54851D5CC}" srcId="{D6B0A7A9-DF3D-460E-8A39-D8EBAE3443EB}" destId="{55164B58-5D42-49F4-86B3-C10FD1AC8A33}" srcOrd="0" destOrd="0" parTransId="{07F0B3BE-EC9F-496B-BDDE-1BE56D299596}" sibTransId="{3C6DBF9E-7DBC-4BC1-A183-A181727E01C7}"/>
    <dgm:cxn modelId="{BB5F6D9A-5A37-4CD0-97B1-AFD5D4E6E24A}" srcId="{D6B0A7A9-DF3D-460E-8A39-D8EBAE3443EB}" destId="{4A2D387A-2310-4CE0-A8B3-FF1CDF947F4A}" srcOrd="2" destOrd="0" parTransId="{4DEB9301-3473-4F11-B7C6-42C5AA52A6B1}" sibTransId="{A4BE51FE-EB9E-417B-9EAD-7C6837910560}"/>
    <dgm:cxn modelId="{408D1484-9455-45BA-8127-2B2D63D888BD}" type="presOf" srcId="{0B6AE9BA-8F0B-458C-A73E-978019815158}" destId="{B2A9C99C-FAEF-406F-8F8B-44D446F946C1}" srcOrd="0" destOrd="0" presId="urn:microsoft.com/office/officeart/2005/8/layout/hList6"/>
    <dgm:cxn modelId="{DE4B4909-6735-4529-9C44-DFCFB6715998}" type="presOf" srcId="{D6B0A7A9-DF3D-460E-8A39-D8EBAE3443EB}" destId="{43ABF847-2C75-4645-86D4-19E87ADAC4A6}" srcOrd="0" destOrd="0" presId="urn:microsoft.com/office/officeart/2005/8/layout/hList6"/>
    <dgm:cxn modelId="{1675C21C-9A34-46D2-8297-C87056DB9F02}" type="presParOf" srcId="{43ABF847-2C75-4645-86D4-19E87ADAC4A6}" destId="{E97F3031-E609-438D-B2D8-27B93F847D8E}" srcOrd="0" destOrd="0" presId="urn:microsoft.com/office/officeart/2005/8/layout/hList6"/>
    <dgm:cxn modelId="{2063CE98-1A97-4236-8A80-CDD92F495E58}" type="presParOf" srcId="{43ABF847-2C75-4645-86D4-19E87ADAC4A6}" destId="{EB436AE7-A95C-4929-96F6-9508ECB7C314}" srcOrd="1" destOrd="0" presId="urn:microsoft.com/office/officeart/2005/8/layout/hList6"/>
    <dgm:cxn modelId="{51F4FE24-E720-4748-AE20-BF7C3EF613B1}" type="presParOf" srcId="{43ABF847-2C75-4645-86D4-19E87ADAC4A6}" destId="{B2A9C99C-FAEF-406F-8F8B-44D446F946C1}" srcOrd="2" destOrd="0" presId="urn:microsoft.com/office/officeart/2005/8/layout/hList6"/>
    <dgm:cxn modelId="{A810557A-1886-467B-B1B4-5FB97E771947}" type="presParOf" srcId="{43ABF847-2C75-4645-86D4-19E87ADAC4A6}" destId="{686FB8FE-F12A-4D69-AC0B-82EE5A0A6D08}" srcOrd="3" destOrd="0" presId="urn:microsoft.com/office/officeart/2005/8/layout/hList6"/>
    <dgm:cxn modelId="{2A466150-7900-4855-BC12-514C93BB03DA}" type="presParOf" srcId="{43ABF847-2C75-4645-86D4-19E87ADAC4A6}" destId="{DA9F4D0B-9125-4911-9905-0B28E15CB2F6}" srcOrd="4" destOrd="0" presId="urn:microsoft.com/office/officeart/2005/8/layout/hList6"/>
    <dgm:cxn modelId="{3850680B-3753-4A83-A234-FA4AD00284DD}" type="presParOf" srcId="{43ABF847-2C75-4645-86D4-19E87ADAC4A6}" destId="{7BAD484C-7B90-4A6B-A156-D3F98CFDBE06}" srcOrd="5" destOrd="0" presId="urn:microsoft.com/office/officeart/2005/8/layout/hList6"/>
    <dgm:cxn modelId="{49BE184D-A5EC-41A2-9451-3DC3C5548965}" type="presParOf" srcId="{43ABF847-2C75-4645-86D4-19E87ADAC4A6}" destId="{88A534B3-CBBE-4CD0-9E3E-70C7973B994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9F172A-898A-4D13-A051-3751FA726176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</dgm:pt>
    <dgm:pt modelId="{6090AB4A-C0A0-46C9-AAAF-5FC6C7793033}">
      <dgm:prSet phldrT="[Texto]"/>
      <dgm:spPr/>
      <dgm:t>
        <a:bodyPr/>
        <a:lstStyle/>
        <a:p>
          <a:endParaRPr lang="es-CO" dirty="0"/>
        </a:p>
      </dgm:t>
    </dgm:pt>
    <dgm:pt modelId="{C6149BE8-0482-4842-B6F6-D577E843226E}" type="parTrans" cxnId="{5B04818D-565A-45EB-89F3-5B169EDEFD6A}">
      <dgm:prSet/>
      <dgm:spPr/>
      <dgm:t>
        <a:bodyPr/>
        <a:lstStyle/>
        <a:p>
          <a:endParaRPr lang="es-CO"/>
        </a:p>
      </dgm:t>
    </dgm:pt>
    <dgm:pt modelId="{40F41986-7527-40A2-87C8-3D9A916751D6}" type="sibTrans" cxnId="{5B04818D-565A-45EB-89F3-5B169EDEFD6A}">
      <dgm:prSet/>
      <dgm:spPr/>
      <dgm:t>
        <a:bodyPr/>
        <a:lstStyle/>
        <a:p>
          <a:endParaRPr lang="es-CO"/>
        </a:p>
      </dgm:t>
    </dgm:pt>
    <dgm:pt modelId="{8F6CFF0E-EDEC-447E-A951-ADFD9AF5919D}">
      <dgm:prSet phldrT="[Texto]"/>
      <dgm:spPr/>
      <dgm:t>
        <a:bodyPr/>
        <a:lstStyle/>
        <a:p>
          <a:endParaRPr lang="es-CO" dirty="0"/>
        </a:p>
      </dgm:t>
    </dgm:pt>
    <dgm:pt modelId="{39EA4BEE-457C-4139-B04F-9D7BB4697BA9}" type="parTrans" cxnId="{62242CC6-E334-4B9A-A89F-C23985937073}">
      <dgm:prSet/>
      <dgm:spPr/>
      <dgm:t>
        <a:bodyPr/>
        <a:lstStyle/>
        <a:p>
          <a:endParaRPr lang="es-CO"/>
        </a:p>
      </dgm:t>
    </dgm:pt>
    <dgm:pt modelId="{BFE6733D-6AAE-4E0B-83B1-CD05109E99FD}" type="sibTrans" cxnId="{62242CC6-E334-4B9A-A89F-C23985937073}">
      <dgm:prSet/>
      <dgm:spPr/>
      <dgm:t>
        <a:bodyPr/>
        <a:lstStyle/>
        <a:p>
          <a:endParaRPr lang="es-CO"/>
        </a:p>
      </dgm:t>
    </dgm:pt>
    <dgm:pt modelId="{DCECCF4A-B506-4246-B631-69EB4DB2AD44}">
      <dgm:prSet/>
      <dgm:spPr/>
      <dgm:t>
        <a:bodyPr/>
        <a:lstStyle/>
        <a:p>
          <a:endParaRPr lang="es-CO"/>
        </a:p>
      </dgm:t>
    </dgm:pt>
    <dgm:pt modelId="{6777EB45-F0CC-4110-9A47-844E28F7B4F1}" type="parTrans" cxnId="{0EB88408-5E2B-4DB7-8A44-A3335FE83CC4}">
      <dgm:prSet/>
      <dgm:spPr/>
      <dgm:t>
        <a:bodyPr/>
        <a:lstStyle/>
        <a:p>
          <a:endParaRPr lang="es-CO"/>
        </a:p>
      </dgm:t>
    </dgm:pt>
    <dgm:pt modelId="{1135A430-18AA-4B2A-9A06-13D114239EB3}" type="sibTrans" cxnId="{0EB88408-5E2B-4DB7-8A44-A3335FE83CC4}">
      <dgm:prSet/>
      <dgm:spPr/>
      <dgm:t>
        <a:bodyPr/>
        <a:lstStyle/>
        <a:p>
          <a:endParaRPr lang="es-CO"/>
        </a:p>
      </dgm:t>
    </dgm:pt>
    <dgm:pt modelId="{53D60531-18FD-46D1-A6E7-D5017769C4F6}">
      <dgm:prSet phldrT="[Texto]"/>
      <dgm:spPr/>
      <dgm:t>
        <a:bodyPr/>
        <a:lstStyle/>
        <a:p>
          <a:endParaRPr lang="es-CO" dirty="0"/>
        </a:p>
      </dgm:t>
    </dgm:pt>
    <dgm:pt modelId="{D4588677-F886-4BD2-9BAA-E1EFA4F48B19}" type="sibTrans" cxnId="{BE458A7E-2484-4FD5-A1F6-471E3023698E}">
      <dgm:prSet/>
      <dgm:spPr/>
      <dgm:t>
        <a:bodyPr/>
        <a:lstStyle/>
        <a:p>
          <a:endParaRPr lang="es-CO"/>
        </a:p>
      </dgm:t>
    </dgm:pt>
    <dgm:pt modelId="{8BC936C0-518B-43F2-814B-0F360CA8E715}" type="parTrans" cxnId="{BE458A7E-2484-4FD5-A1F6-471E3023698E}">
      <dgm:prSet/>
      <dgm:spPr/>
      <dgm:t>
        <a:bodyPr/>
        <a:lstStyle/>
        <a:p>
          <a:endParaRPr lang="es-CO"/>
        </a:p>
      </dgm:t>
    </dgm:pt>
    <dgm:pt modelId="{C5CE9083-7A61-49A4-8522-1B4C95083568}" type="pres">
      <dgm:prSet presAssocID="{039F172A-898A-4D13-A051-3751FA726176}" presName="Name0" presStyleCnt="0">
        <dgm:presLayoutVars>
          <dgm:dir/>
          <dgm:resizeHandles val="exact"/>
        </dgm:presLayoutVars>
      </dgm:prSet>
      <dgm:spPr/>
    </dgm:pt>
    <dgm:pt modelId="{06EC2CBD-A78A-4062-A5F8-F7F87F07FFF7}" type="pres">
      <dgm:prSet presAssocID="{039F172A-898A-4D13-A051-3751FA726176}" presName="fgShape" presStyleLbl="fgShp" presStyleIdx="0" presStyleCnt="1" custLinFactNeighborX="-1265" custLinFactNeighborY="29961"/>
      <dgm:spPr/>
    </dgm:pt>
    <dgm:pt modelId="{9790F3FA-BFFC-4A23-BB15-3AB44289C8CE}" type="pres">
      <dgm:prSet presAssocID="{039F172A-898A-4D13-A051-3751FA726176}" presName="linComp" presStyleCnt="0"/>
      <dgm:spPr/>
    </dgm:pt>
    <dgm:pt modelId="{3E032268-4BC1-4E90-B34E-59E6DFC1CD7E}" type="pres">
      <dgm:prSet presAssocID="{6090AB4A-C0A0-46C9-AAAF-5FC6C7793033}" presName="compNode" presStyleCnt="0"/>
      <dgm:spPr/>
    </dgm:pt>
    <dgm:pt modelId="{4A9E4AE4-6B4A-47D1-B66C-9FBA29A024D9}" type="pres">
      <dgm:prSet presAssocID="{6090AB4A-C0A0-46C9-AAAF-5FC6C7793033}" presName="bkgdShape" presStyleLbl="node1" presStyleIdx="0" presStyleCnt="4" custLinFactNeighborX="2520" custLinFactNeighborY="767"/>
      <dgm:spPr/>
      <dgm:t>
        <a:bodyPr/>
        <a:lstStyle/>
        <a:p>
          <a:endParaRPr lang="es-CO"/>
        </a:p>
      </dgm:t>
    </dgm:pt>
    <dgm:pt modelId="{FA5E699A-706E-432C-9C97-FA83F566E267}" type="pres">
      <dgm:prSet presAssocID="{6090AB4A-C0A0-46C9-AAAF-5FC6C7793033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97FE3F-B00E-4DA1-AD23-2C47403A9B30}" type="pres">
      <dgm:prSet presAssocID="{6090AB4A-C0A0-46C9-AAAF-5FC6C7793033}" presName="invisiNode" presStyleLbl="node1" presStyleIdx="0" presStyleCnt="4"/>
      <dgm:spPr/>
    </dgm:pt>
    <dgm:pt modelId="{D563C8BE-FF66-4529-BC41-64025A843F3F}" type="pres">
      <dgm:prSet presAssocID="{6090AB4A-C0A0-46C9-AAAF-5FC6C7793033}" presName="imagNode" presStyleLbl="fgImgPlace1" presStyleIdx="0" presStyleCnt="4" custLinFactNeighborX="3491" custLinFactNeighborY="-2651"/>
      <dgm:spPr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09F22748-A46D-4ED6-97C4-3B1D8263218A}" type="pres">
      <dgm:prSet presAssocID="{40F41986-7527-40A2-87C8-3D9A916751D6}" presName="sibTrans" presStyleLbl="sibTrans2D1" presStyleIdx="0" presStyleCnt="0"/>
      <dgm:spPr/>
      <dgm:t>
        <a:bodyPr/>
        <a:lstStyle/>
        <a:p>
          <a:endParaRPr lang="es-CO"/>
        </a:p>
      </dgm:t>
    </dgm:pt>
    <dgm:pt modelId="{C36E08A0-7D85-4B6D-B1A8-7356E43D52B7}" type="pres">
      <dgm:prSet presAssocID="{53D60531-18FD-46D1-A6E7-D5017769C4F6}" presName="compNode" presStyleCnt="0"/>
      <dgm:spPr/>
    </dgm:pt>
    <dgm:pt modelId="{8733565A-E5F5-442E-9AA7-6167A240E30F}" type="pres">
      <dgm:prSet presAssocID="{53D60531-18FD-46D1-A6E7-D5017769C4F6}" presName="bkgdShape" presStyleLbl="node1" presStyleIdx="1" presStyleCnt="4" custLinFactNeighborX="-391" custLinFactNeighborY="384"/>
      <dgm:spPr/>
      <dgm:t>
        <a:bodyPr/>
        <a:lstStyle/>
        <a:p>
          <a:endParaRPr lang="es-CO"/>
        </a:p>
      </dgm:t>
    </dgm:pt>
    <dgm:pt modelId="{B2B0EF63-5ECD-439E-BB17-7641E071D106}" type="pres">
      <dgm:prSet presAssocID="{53D60531-18FD-46D1-A6E7-D5017769C4F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C10E2F-2FBC-426A-A0E0-81292C076017}" type="pres">
      <dgm:prSet presAssocID="{53D60531-18FD-46D1-A6E7-D5017769C4F6}" presName="invisiNode" presStyleLbl="node1" presStyleIdx="1" presStyleCnt="4"/>
      <dgm:spPr/>
    </dgm:pt>
    <dgm:pt modelId="{68130B2A-3C98-432F-80B7-02E91A1EA467}" type="pres">
      <dgm:prSet presAssocID="{53D60531-18FD-46D1-A6E7-D5017769C4F6}" presName="imagNode" presStyleLbl="fgImgPlace1" presStyleIdx="1" presStyleCnt="4" custLinFactNeighborX="838" custLinFactNeighborY="-1367"/>
      <dgm:spPr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E97F686E-48D9-4758-8C10-94299832DA9A}" type="pres">
      <dgm:prSet presAssocID="{D4588677-F886-4BD2-9BAA-E1EFA4F48B19}" presName="sibTrans" presStyleLbl="sibTrans2D1" presStyleIdx="0" presStyleCnt="0"/>
      <dgm:spPr/>
      <dgm:t>
        <a:bodyPr/>
        <a:lstStyle/>
        <a:p>
          <a:endParaRPr lang="es-CO"/>
        </a:p>
      </dgm:t>
    </dgm:pt>
    <dgm:pt modelId="{1ACD0736-7CC8-4DB8-83FB-362CD82ACF5E}" type="pres">
      <dgm:prSet presAssocID="{DCECCF4A-B506-4246-B631-69EB4DB2AD44}" presName="compNode" presStyleCnt="0"/>
      <dgm:spPr/>
    </dgm:pt>
    <dgm:pt modelId="{5406042D-F028-44F1-B931-EE834288E2B4}" type="pres">
      <dgm:prSet presAssocID="{DCECCF4A-B506-4246-B631-69EB4DB2AD44}" presName="bkgdShape" presStyleLbl="node1" presStyleIdx="2" presStyleCnt="4" custLinFactNeighborX="-1144" custLinFactNeighborY="-2661"/>
      <dgm:spPr/>
    </dgm:pt>
    <dgm:pt modelId="{9C4CB499-2A2E-4FEC-B58D-5244305B9FBD}" type="pres">
      <dgm:prSet presAssocID="{DCECCF4A-B506-4246-B631-69EB4DB2AD44}" presName="nodeTx" presStyleLbl="node1" presStyleIdx="2" presStyleCnt="4">
        <dgm:presLayoutVars>
          <dgm:bulletEnabled val="1"/>
        </dgm:presLayoutVars>
      </dgm:prSet>
      <dgm:spPr/>
    </dgm:pt>
    <dgm:pt modelId="{6E6D0077-660B-4F68-81F1-6742EE859B18}" type="pres">
      <dgm:prSet presAssocID="{DCECCF4A-B506-4246-B631-69EB4DB2AD44}" presName="invisiNode" presStyleLbl="node1" presStyleIdx="2" presStyleCnt="4"/>
      <dgm:spPr/>
    </dgm:pt>
    <dgm:pt modelId="{C28AE04B-8F38-48BD-9269-00DAA4AC4AD4}" type="pres">
      <dgm:prSet presAssocID="{DCECCF4A-B506-4246-B631-69EB4DB2AD44}" presName="imagNode" presStyleLbl="fgImgPlace1" presStyleIdx="2" presStyleCnt="4" custLinFactNeighborX="1728" custLinFactNeighborY="-2880"/>
      <dgm:spPr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9AE2867-1137-464E-BDDD-F2728EBD030E}" type="pres">
      <dgm:prSet presAssocID="{1135A430-18AA-4B2A-9A06-13D114239EB3}" presName="sibTrans" presStyleLbl="sibTrans2D1" presStyleIdx="0" presStyleCnt="0"/>
      <dgm:spPr/>
    </dgm:pt>
    <dgm:pt modelId="{0E67BB77-6344-4650-B8C7-A9C29B3FC0D5}" type="pres">
      <dgm:prSet presAssocID="{8F6CFF0E-EDEC-447E-A951-ADFD9AF5919D}" presName="compNode" presStyleCnt="0"/>
      <dgm:spPr/>
    </dgm:pt>
    <dgm:pt modelId="{1D022AE8-9030-4798-BA9F-4C694EC13FFC}" type="pres">
      <dgm:prSet presAssocID="{8F6CFF0E-EDEC-447E-A951-ADFD9AF5919D}" presName="bkgdShape" presStyleLbl="node1" presStyleIdx="3" presStyleCnt="4"/>
      <dgm:spPr/>
      <dgm:t>
        <a:bodyPr/>
        <a:lstStyle/>
        <a:p>
          <a:endParaRPr lang="es-CO"/>
        </a:p>
      </dgm:t>
    </dgm:pt>
    <dgm:pt modelId="{DE8F4078-3EBA-4246-BE25-23A2067E1002}" type="pres">
      <dgm:prSet presAssocID="{8F6CFF0E-EDEC-447E-A951-ADFD9AF5919D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10CF71-AD8E-465C-8CCB-00F99A2AA093}" type="pres">
      <dgm:prSet presAssocID="{8F6CFF0E-EDEC-447E-A951-ADFD9AF5919D}" presName="invisiNode" presStyleLbl="node1" presStyleIdx="3" presStyleCnt="4"/>
      <dgm:spPr/>
    </dgm:pt>
    <dgm:pt modelId="{7120071C-68B0-46BF-A247-7C1EDCE9C0CD}" type="pres">
      <dgm:prSet presAssocID="{8F6CFF0E-EDEC-447E-A951-ADFD9AF5919D}" presName="imagNode" presStyleLbl="fgImgPlace1" presStyleIdx="3" presStyleCnt="4" custLinFactNeighborX="1144" custLinFactNeighborY="-2303"/>
      <dgm:spPr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62242CC6-E334-4B9A-A89F-C23985937073}" srcId="{039F172A-898A-4D13-A051-3751FA726176}" destId="{8F6CFF0E-EDEC-447E-A951-ADFD9AF5919D}" srcOrd="3" destOrd="0" parTransId="{39EA4BEE-457C-4139-B04F-9D7BB4697BA9}" sibTransId="{BFE6733D-6AAE-4E0B-83B1-CD05109E99FD}"/>
    <dgm:cxn modelId="{0EB88408-5E2B-4DB7-8A44-A3335FE83CC4}" srcId="{039F172A-898A-4D13-A051-3751FA726176}" destId="{DCECCF4A-B506-4246-B631-69EB4DB2AD44}" srcOrd="2" destOrd="0" parTransId="{6777EB45-F0CC-4110-9A47-844E28F7B4F1}" sibTransId="{1135A430-18AA-4B2A-9A06-13D114239EB3}"/>
    <dgm:cxn modelId="{75A95B66-FC3E-4FC6-BD38-38D4C1AF3E83}" type="presOf" srcId="{DCECCF4A-B506-4246-B631-69EB4DB2AD44}" destId="{9C4CB499-2A2E-4FEC-B58D-5244305B9FBD}" srcOrd="1" destOrd="0" presId="urn:microsoft.com/office/officeart/2005/8/layout/hList7"/>
    <dgm:cxn modelId="{64BB12BF-DDC2-4AB4-83E3-13C722F1BD8C}" type="presOf" srcId="{40F41986-7527-40A2-87C8-3D9A916751D6}" destId="{09F22748-A46D-4ED6-97C4-3B1D8263218A}" srcOrd="0" destOrd="0" presId="urn:microsoft.com/office/officeart/2005/8/layout/hList7"/>
    <dgm:cxn modelId="{B63E2343-6BFA-4D52-8E85-68C163443419}" type="presOf" srcId="{8F6CFF0E-EDEC-447E-A951-ADFD9AF5919D}" destId="{DE8F4078-3EBA-4246-BE25-23A2067E1002}" srcOrd="1" destOrd="0" presId="urn:microsoft.com/office/officeart/2005/8/layout/hList7"/>
    <dgm:cxn modelId="{BE458A7E-2484-4FD5-A1F6-471E3023698E}" srcId="{039F172A-898A-4D13-A051-3751FA726176}" destId="{53D60531-18FD-46D1-A6E7-D5017769C4F6}" srcOrd="1" destOrd="0" parTransId="{8BC936C0-518B-43F2-814B-0F360CA8E715}" sibTransId="{D4588677-F886-4BD2-9BAA-E1EFA4F48B19}"/>
    <dgm:cxn modelId="{4AC2353B-9702-4155-9B3B-ECF4DD71BFA8}" type="presOf" srcId="{1135A430-18AA-4B2A-9A06-13D114239EB3}" destId="{89AE2867-1137-464E-BDDD-F2728EBD030E}" srcOrd="0" destOrd="0" presId="urn:microsoft.com/office/officeart/2005/8/layout/hList7"/>
    <dgm:cxn modelId="{D6511FA8-42AA-48A4-B463-71E292B4301A}" type="presOf" srcId="{039F172A-898A-4D13-A051-3751FA726176}" destId="{C5CE9083-7A61-49A4-8522-1B4C95083568}" srcOrd="0" destOrd="0" presId="urn:microsoft.com/office/officeart/2005/8/layout/hList7"/>
    <dgm:cxn modelId="{7D39C38B-3525-4C3B-BAB3-1524F43E2855}" type="presOf" srcId="{53D60531-18FD-46D1-A6E7-D5017769C4F6}" destId="{8733565A-E5F5-442E-9AA7-6167A240E30F}" srcOrd="0" destOrd="0" presId="urn:microsoft.com/office/officeart/2005/8/layout/hList7"/>
    <dgm:cxn modelId="{3B2A4777-5198-4C4F-A4D4-C6A2CD4BA423}" type="presOf" srcId="{DCECCF4A-B506-4246-B631-69EB4DB2AD44}" destId="{5406042D-F028-44F1-B931-EE834288E2B4}" srcOrd="0" destOrd="0" presId="urn:microsoft.com/office/officeart/2005/8/layout/hList7"/>
    <dgm:cxn modelId="{8F62234B-C70A-4951-8B60-9E4315EFD08D}" type="presOf" srcId="{6090AB4A-C0A0-46C9-AAAF-5FC6C7793033}" destId="{4A9E4AE4-6B4A-47D1-B66C-9FBA29A024D9}" srcOrd="0" destOrd="0" presId="urn:microsoft.com/office/officeart/2005/8/layout/hList7"/>
    <dgm:cxn modelId="{65FF598A-22CC-4630-A1F7-D116BF4FBEA3}" type="presOf" srcId="{D4588677-F886-4BD2-9BAA-E1EFA4F48B19}" destId="{E97F686E-48D9-4758-8C10-94299832DA9A}" srcOrd="0" destOrd="0" presId="urn:microsoft.com/office/officeart/2005/8/layout/hList7"/>
    <dgm:cxn modelId="{9F33B859-C3F6-4CC1-9C0D-D96E2907FEE4}" type="presOf" srcId="{8F6CFF0E-EDEC-447E-A951-ADFD9AF5919D}" destId="{1D022AE8-9030-4798-BA9F-4C694EC13FFC}" srcOrd="0" destOrd="0" presId="urn:microsoft.com/office/officeart/2005/8/layout/hList7"/>
    <dgm:cxn modelId="{C83DE2A0-6511-43AB-B686-B8FD094EDCC5}" type="presOf" srcId="{53D60531-18FD-46D1-A6E7-D5017769C4F6}" destId="{B2B0EF63-5ECD-439E-BB17-7641E071D106}" srcOrd="1" destOrd="0" presId="urn:microsoft.com/office/officeart/2005/8/layout/hList7"/>
    <dgm:cxn modelId="{5B04818D-565A-45EB-89F3-5B169EDEFD6A}" srcId="{039F172A-898A-4D13-A051-3751FA726176}" destId="{6090AB4A-C0A0-46C9-AAAF-5FC6C7793033}" srcOrd="0" destOrd="0" parTransId="{C6149BE8-0482-4842-B6F6-D577E843226E}" sibTransId="{40F41986-7527-40A2-87C8-3D9A916751D6}"/>
    <dgm:cxn modelId="{4B27D5F0-EC93-4853-A199-244EEE425DEE}" type="presOf" srcId="{6090AB4A-C0A0-46C9-AAAF-5FC6C7793033}" destId="{FA5E699A-706E-432C-9C97-FA83F566E267}" srcOrd="1" destOrd="0" presId="urn:microsoft.com/office/officeart/2005/8/layout/hList7"/>
    <dgm:cxn modelId="{2B11C1D1-C79E-4D4D-8021-6A8E5C01F23D}" type="presParOf" srcId="{C5CE9083-7A61-49A4-8522-1B4C95083568}" destId="{06EC2CBD-A78A-4062-A5F8-F7F87F07FFF7}" srcOrd="0" destOrd="0" presId="urn:microsoft.com/office/officeart/2005/8/layout/hList7"/>
    <dgm:cxn modelId="{72A7D527-1478-4A7B-8200-67772DA7814C}" type="presParOf" srcId="{C5CE9083-7A61-49A4-8522-1B4C95083568}" destId="{9790F3FA-BFFC-4A23-BB15-3AB44289C8CE}" srcOrd="1" destOrd="0" presId="urn:microsoft.com/office/officeart/2005/8/layout/hList7"/>
    <dgm:cxn modelId="{5F82F271-6A6E-4B39-B86E-7BDDC40BC734}" type="presParOf" srcId="{9790F3FA-BFFC-4A23-BB15-3AB44289C8CE}" destId="{3E032268-4BC1-4E90-B34E-59E6DFC1CD7E}" srcOrd="0" destOrd="0" presId="urn:microsoft.com/office/officeart/2005/8/layout/hList7"/>
    <dgm:cxn modelId="{E09CE7A4-554E-4DA1-BB2F-186EBA34A7E5}" type="presParOf" srcId="{3E032268-4BC1-4E90-B34E-59E6DFC1CD7E}" destId="{4A9E4AE4-6B4A-47D1-B66C-9FBA29A024D9}" srcOrd="0" destOrd="0" presId="urn:microsoft.com/office/officeart/2005/8/layout/hList7"/>
    <dgm:cxn modelId="{09C8FD66-4990-447A-B11A-B73A1976984C}" type="presParOf" srcId="{3E032268-4BC1-4E90-B34E-59E6DFC1CD7E}" destId="{FA5E699A-706E-432C-9C97-FA83F566E267}" srcOrd="1" destOrd="0" presId="urn:microsoft.com/office/officeart/2005/8/layout/hList7"/>
    <dgm:cxn modelId="{BA9A8B7B-01A1-44E6-9AFE-8243FD60311E}" type="presParOf" srcId="{3E032268-4BC1-4E90-B34E-59E6DFC1CD7E}" destId="{0E97FE3F-B00E-4DA1-AD23-2C47403A9B30}" srcOrd="2" destOrd="0" presId="urn:microsoft.com/office/officeart/2005/8/layout/hList7"/>
    <dgm:cxn modelId="{E598A25F-F3DF-4633-B85C-33A713AE2ADB}" type="presParOf" srcId="{3E032268-4BC1-4E90-B34E-59E6DFC1CD7E}" destId="{D563C8BE-FF66-4529-BC41-64025A843F3F}" srcOrd="3" destOrd="0" presId="urn:microsoft.com/office/officeart/2005/8/layout/hList7"/>
    <dgm:cxn modelId="{B9B595D4-D1F1-4CA8-9EBF-8911848C0844}" type="presParOf" srcId="{9790F3FA-BFFC-4A23-BB15-3AB44289C8CE}" destId="{09F22748-A46D-4ED6-97C4-3B1D8263218A}" srcOrd="1" destOrd="0" presId="urn:microsoft.com/office/officeart/2005/8/layout/hList7"/>
    <dgm:cxn modelId="{AF961171-2BDA-4F57-A0DB-A50AF9539B03}" type="presParOf" srcId="{9790F3FA-BFFC-4A23-BB15-3AB44289C8CE}" destId="{C36E08A0-7D85-4B6D-B1A8-7356E43D52B7}" srcOrd="2" destOrd="0" presId="urn:microsoft.com/office/officeart/2005/8/layout/hList7"/>
    <dgm:cxn modelId="{6C3903D7-5D9E-46CB-BDFB-16225C2DB0F3}" type="presParOf" srcId="{C36E08A0-7D85-4B6D-B1A8-7356E43D52B7}" destId="{8733565A-E5F5-442E-9AA7-6167A240E30F}" srcOrd="0" destOrd="0" presId="urn:microsoft.com/office/officeart/2005/8/layout/hList7"/>
    <dgm:cxn modelId="{C79B106D-3593-45A7-B68F-759718CF1BE7}" type="presParOf" srcId="{C36E08A0-7D85-4B6D-B1A8-7356E43D52B7}" destId="{B2B0EF63-5ECD-439E-BB17-7641E071D106}" srcOrd="1" destOrd="0" presId="urn:microsoft.com/office/officeart/2005/8/layout/hList7"/>
    <dgm:cxn modelId="{9A05581F-D2E3-4A21-BD28-C28CCC7C67C3}" type="presParOf" srcId="{C36E08A0-7D85-4B6D-B1A8-7356E43D52B7}" destId="{EEC10E2F-2FBC-426A-A0E0-81292C076017}" srcOrd="2" destOrd="0" presId="urn:microsoft.com/office/officeart/2005/8/layout/hList7"/>
    <dgm:cxn modelId="{207F52C0-3C32-44E0-BCEE-37A340C8ED83}" type="presParOf" srcId="{C36E08A0-7D85-4B6D-B1A8-7356E43D52B7}" destId="{68130B2A-3C98-432F-80B7-02E91A1EA467}" srcOrd="3" destOrd="0" presId="urn:microsoft.com/office/officeart/2005/8/layout/hList7"/>
    <dgm:cxn modelId="{81F10E2C-DD0C-4070-B4BA-958A801392C8}" type="presParOf" srcId="{9790F3FA-BFFC-4A23-BB15-3AB44289C8CE}" destId="{E97F686E-48D9-4758-8C10-94299832DA9A}" srcOrd="3" destOrd="0" presId="urn:microsoft.com/office/officeart/2005/8/layout/hList7"/>
    <dgm:cxn modelId="{3216557B-E8E0-4768-9CA0-C5AE44FFE2E4}" type="presParOf" srcId="{9790F3FA-BFFC-4A23-BB15-3AB44289C8CE}" destId="{1ACD0736-7CC8-4DB8-83FB-362CD82ACF5E}" srcOrd="4" destOrd="0" presId="urn:microsoft.com/office/officeart/2005/8/layout/hList7"/>
    <dgm:cxn modelId="{7921746E-063D-4CD5-B1E4-66FA58C33E85}" type="presParOf" srcId="{1ACD0736-7CC8-4DB8-83FB-362CD82ACF5E}" destId="{5406042D-F028-44F1-B931-EE834288E2B4}" srcOrd="0" destOrd="0" presId="urn:microsoft.com/office/officeart/2005/8/layout/hList7"/>
    <dgm:cxn modelId="{C0AB1D73-F356-4345-A439-A446A0B2D080}" type="presParOf" srcId="{1ACD0736-7CC8-4DB8-83FB-362CD82ACF5E}" destId="{9C4CB499-2A2E-4FEC-B58D-5244305B9FBD}" srcOrd="1" destOrd="0" presId="urn:microsoft.com/office/officeart/2005/8/layout/hList7"/>
    <dgm:cxn modelId="{58FDD853-C373-405D-970C-15F46104D77D}" type="presParOf" srcId="{1ACD0736-7CC8-4DB8-83FB-362CD82ACF5E}" destId="{6E6D0077-660B-4F68-81F1-6742EE859B18}" srcOrd="2" destOrd="0" presId="urn:microsoft.com/office/officeart/2005/8/layout/hList7"/>
    <dgm:cxn modelId="{F770A81D-CA84-4997-B7F0-D6CC37B1AA58}" type="presParOf" srcId="{1ACD0736-7CC8-4DB8-83FB-362CD82ACF5E}" destId="{C28AE04B-8F38-48BD-9269-00DAA4AC4AD4}" srcOrd="3" destOrd="0" presId="urn:microsoft.com/office/officeart/2005/8/layout/hList7"/>
    <dgm:cxn modelId="{F508214F-1523-4542-9C6F-9451B120ECB5}" type="presParOf" srcId="{9790F3FA-BFFC-4A23-BB15-3AB44289C8CE}" destId="{89AE2867-1137-464E-BDDD-F2728EBD030E}" srcOrd="5" destOrd="0" presId="urn:microsoft.com/office/officeart/2005/8/layout/hList7"/>
    <dgm:cxn modelId="{763BC9FE-CEF7-4881-AB6E-0A4D803D3C01}" type="presParOf" srcId="{9790F3FA-BFFC-4A23-BB15-3AB44289C8CE}" destId="{0E67BB77-6344-4650-B8C7-A9C29B3FC0D5}" srcOrd="6" destOrd="0" presId="urn:microsoft.com/office/officeart/2005/8/layout/hList7"/>
    <dgm:cxn modelId="{6628E375-E892-43B6-AF95-4944893EC184}" type="presParOf" srcId="{0E67BB77-6344-4650-B8C7-A9C29B3FC0D5}" destId="{1D022AE8-9030-4798-BA9F-4C694EC13FFC}" srcOrd="0" destOrd="0" presId="urn:microsoft.com/office/officeart/2005/8/layout/hList7"/>
    <dgm:cxn modelId="{C0FD9E4D-A628-4AF7-8E7D-2AE914EE6E8F}" type="presParOf" srcId="{0E67BB77-6344-4650-B8C7-A9C29B3FC0D5}" destId="{DE8F4078-3EBA-4246-BE25-23A2067E1002}" srcOrd="1" destOrd="0" presId="urn:microsoft.com/office/officeart/2005/8/layout/hList7"/>
    <dgm:cxn modelId="{9E5AB817-7555-4DC3-ACD2-A0D197847A06}" type="presParOf" srcId="{0E67BB77-6344-4650-B8C7-A9C29B3FC0D5}" destId="{7A10CF71-AD8E-465C-8CCB-00F99A2AA093}" srcOrd="2" destOrd="0" presId="urn:microsoft.com/office/officeart/2005/8/layout/hList7"/>
    <dgm:cxn modelId="{CCF73F4B-D39B-4DFC-A57F-323AC37487DD}" type="presParOf" srcId="{0E67BB77-6344-4650-B8C7-A9C29B3FC0D5}" destId="{7120071C-68B0-46BF-A247-7C1EDCE9C0C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9F172A-898A-4D13-A051-3751FA726176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</dgm:pt>
    <dgm:pt modelId="{6090AB4A-C0A0-46C9-AAAF-5FC6C7793033}">
      <dgm:prSet phldrT="[Texto]"/>
      <dgm:spPr/>
      <dgm:t>
        <a:bodyPr/>
        <a:lstStyle/>
        <a:p>
          <a:endParaRPr lang="es-CO" dirty="0"/>
        </a:p>
      </dgm:t>
    </dgm:pt>
    <dgm:pt modelId="{C6149BE8-0482-4842-B6F6-D577E843226E}" type="parTrans" cxnId="{5B04818D-565A-45EB-89F3-5B169EDEFD6A}">
      <dgm:prSet/>
      <dgm:spPr/>
      <dgm:t>
        <a:bodyPr/>
        <a:lstStyle/>
        <a:p>
          <a:endParaRPr lang="es-CO"/>
        </a:p>
      </dgm:t>
    </dgm:pt>
    <dgm:pt modelId="{40F41986-7527-40A2-87C8-3D9A916751D6}" type="sibTrans" cxnId="{5B04818D-565A-45EB-89F3-5B169EDEFD6A}">
      <dgm:prSet/>
      <dgm:spPr/>
      <dgm:t>
        <a:bodyPr/>
        <a:lstStyle/>
        <a:p>
          <a:endParaRPr lang="es-CO"/>
        </a:p>
      </dgm:t>
    </dgm:pt>
    <dgm:pt modelId="{DCECCF4A-B506-4246-B631-69EB4DB2AD44}">
      <dgm:prSet/>
      <dgm:spPr/>
      <dgm:t>
        <a:bodyPr/>
        <a:lstStyle/>
        <a:p>
          <a:endParaRPr lang="es-CO"/>
        </a:p>
      </dgm:t>
    </dgm:pt>
    <dgm:pt modelId="{6777EB45-F0CC-4110-9A47-844E28F7B4F1}" type="parTrans" cxnId="{0EB88408-5E2B-4DB7-8A44-A3335FE83CC4}">
      <dgm:prSet/>
      <dgm:spPr/>
      <dgm:t>
        <a:bodyPr/>
        <a:lstStyle/>
        <a:p>
          <a:endParaRPr lang="es-CO"/>
        </a:p>
      </dgm:t>
    </dgm:pt>
    <dgm:pt modelId="{1135A430-18AA-4B2A-9A06-13D114239EB3}" type="sibTrans" cxnId="{0EB88408-5E2B-4DB7-8A44-A3335FE83CC4}">
      <dgm:prSet/>
      <dgm:spPr/>
      <dgm:t>
        <a:bodyPr/>
        <a:lstStyle/>
        <a:p>
          <a:endParaRPr lang="es-CO"/>
        </a:p>
      </dgm:t>
    </dgm:pt>
    <dgm:pt modelId="{53D60531-18FD-46D1-A6E7-D5017769C4F6}">
      <dgm:prSet phldrT="[Texto]"/>
      <dgm:spPr/>
      <dgm:t>
        <a:bodyPr/>
        <a:lstStyle/>
        <a:p>
          <a:endParaRPr lang="es-CO" dirty="0"/>
        </a:p>
      </dgm:t>
    </dgm:pt>
    <dgm:pt modelId="{D4588677-F886-4BD2-9BAA-E1EFA4F48B19}" type="sibTrans" cxnId="{BE458A7E-2484-4FD5-A1F6-471E3023698E}">
      <dgm:prSet/>
      <dgm:spPr/>
      <dgm:t>
        <a:bodyPr/>
        <a:lstStyle/>
        <a:p>
          <a:endParaRPr lang="es-CO"/>
        </a:p>
      </dgm:t>
    </dgm:pt>
    <dgm:pt modelId="{8BC936C0-518B-43F2-814B-0F360CA8E715}" type="parTrans" cxnId="{BE458A7E-2484-4FD5-A1F6-471E3023698E}">
      <dgm:prSet/>
      <dgm:spPr/>
      <dgm:t>
        <a:bodyPr/>
        <a:lstStyle/>
        <a:p>
          <a:endParaRPr lang="es-CO"/>
        </a:p>
      </dgm:t>
    </dgm:pt>
    <dgm:pt modelId="{8F6CFF0E-EDEC-447E-A951-ADFD9AF5919D}">
      <dgm:prSet phldrT="[Texto]"/>
      <dgm:spPr/>
      <dgm:t>
        <a:bodyPr/>
        <a:lstStyle/>
        <a:p>
          <a:endParaRPr lang="es-CO" dirty="0"/>
        </a:p>
      </dgm:t>
    </dgm:pt>
    <dgm:pt modelId="{BFE6733D-6AAE-4E0B-83B1-CD05109E99FD}" type="sibTrans" cxnId="{62242CC6-E334-4B9A-A89F-C23985937073}">
      <dgm:prSet/>
      <dgm:spPr/>
      <dgm:t>
        <a:bodyPr/>
        <a:lstStyle/>
        <a:p>
          <a:endParaRPr lang="es-CO"/>
        </a:p>
      </dgm:t>
    </dgm:pt>
    <dgm:pt modelId="{39EA4BEE-457C-4139-B04F-9D7BB4697BA9}" type="parTrans" cxnId="{62242CC6-E334-4B9A-A89F-C23985937073}">
      <dgm:prSet/>
      <dgm:spPr/>
      <dgm:t>
        <a:bodyPr/>
        <a:lstStyle/>
        <a:p>
          <a:endParaRPr lang="es-CO"/>
        </a:p>
      </dgm:t>
    </dgm:pt>
    <dgm:pt modelId="{C5CE9083-7A61-49A4-8522-1B4C95083568}" type="pres">
      <dgm:prSet presAssocID="{039F172A-898A-4D13-A051-3751FA726176}" presName="Name0" presStyleCnt="0">
        <dgm:presLayoutVars>
          <dgm:dir/>
          <dgm:resizeHandles val="exact"/>
        </dgm:presLayoutVars>
      </dgm:prSet>
      <dgm:spPr/>
    </dgm:pt>
    <dgm:pt modelId="{06EC2CBD-A78A-4062-A5F8-F7F87F07FFF7}" type="pres">
      <dgm:prSet presAssocID="{039F172A-898A-4D13-A051-3751FA726176}" presName="fgShape" presStyleLbl="fgShp" presStyleIdx="0" presStyleCnt="1" custLinFactNeighborX="-1265" custLinFactNeighborY="29961"/>
      <dgm:spPr/>
    </dgm:pt>
    <dgm:pt modelId="{9790F3FA-BFFC-4A23-BB15-3AB44289C8CE}" type="pres">
      <dgm:prSet presAssocID="{039F172A-898A-4D13-A051-3751FA726176}" presName="linComp" presStyleCnt="0"/>
      <dgm:spPr/>
    </dgm:pt>
    <dgm:pt modelId="{3E032268-4BC1-4E90-B34E-59E6DFC1CD7E}" type="pres">
      <dgm:prSet presAssocID="{6090AB4A-C0A0-46C9-AAAF-5FC6C7793033}" presName="compNode" presStyleCnt="0"/>
      <dgm:spPr/>
    </dgm:pt>
    <dgm:pt modelId="{4A9E4AE4-6B4A-47D1-B66C-9FBA29A024D9}" type="pres">
      <dgm:prSet presAssocID="{6090AB4A-C0A0-46C9-AAAF-5FC6C7793033}" presName="bkgdShape" presStyleLbl="node1" presStyleIdx="0" presStyleCnt="4" custLinFactNeighborX="2520" custLinFactNeighborY="767"/>
      <dgm:spPr/>
      <dgm:t>
        <a:bodyPr/>
        <a:lstStyle/>
        <a:p>
          <a:endParaRPr lang="es-CO"/>
        </a:p>
      </dgm:t>
    </dgm:pt>
    <dgm:pt modelId="{FA5E699A-706E-432C-9C97-FA83F566E267}" type="pres">
      <dgm:prSet presAssocID="{6090AB4A-C0A0-46C9-AAAF-5FC6C7793033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97FE3F-B00E-4DA1-AD23-2C47403A9B30}" type="pres">
      <dgm:prSet presAssocID="{6090AB4A-C0A0-46C9-AAAF-5FC6C7793033}" presName="invisiNode" presStyleLbl="node1" presStyleIdx="0" presStyleCnt="4"/>
      <dgm:spPr/>
    </dgm:pt>
    <dgm:pt modelId="{D563C8BE-FF66-4529-BC41-64025A843F3F}" type="pres">
      <dgm:prSet presAssocID="{6090AB4A-C0A0-46C9-AAAF-5FC6C7793033}" presName="imagNode" presStyleLbl="fgImgPlace1" presStyleIdx="0" presStyleCnt="4" custLinFactNeighborX="3491" custLinFactNeighborY="-2651"/>
      <dgm:spPr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09F22748-A46D-4ED6-97C4-3B1D8263218A}" type="pres">
      <dgm:prSet presAssocID="{40F41986-7527-40A2-87C8-3D9A916751D6}" presName="sibTrans" presStyleLbl="sibTrans2D1" presStyleIdx="0" presStyleCnt="0"/>
      <dgm:spPr/>
      <dgm:t>
        <a:bodyPr/>
        <a:lstStyle/>
        <a:p>
          <a:endParaRPr lang="es-CO"/>
        </a:p>
      </dgm:t>
    </dgm:pt>
    <dgm:pt modelId="{C36E08A0-7D85-4B6D-B1A8-7356E43D52B7}" type="pres">
      <dgm:prSet presAssocID="{53D60531-18FD-46D1-A6E7-D5017769C4F6}" presName="compNode" presStyleCnt="0"/>
      <dgm:spPr/>
    </dgm:pt>
    <dgm:pt modelId="{8733565A-E5F5-442E-9AA7-6167A240E30F}" type="pres">
      <dgm:prSet presAssocID="{53D60531-18FD-46D1-A6E7-D5017769C4F6}" presName="bkgdShape" presStyleLbl="node1" presStyleIdx="1" presStyleCnt="4" custLinFactNeighborX="-391" custLinFactNeighborY="384"/>
      <dgm:spPr/>
      <dgm:t>
        <a:bodyPr/>
        <a:lstStyle/>
        <a:p>
          <a:endParaRPr lang="es-CO"/>
        </a:p>
      </dgm:t>
    </dgm:pt>
    <dgm:pt modelId="{B2B0EF63-5ECD-439E-BB17-7641E071D106}" type="pres">
      <dgm:prSet presAssocID="{53D60531-18FD-46D1-A6E7-D5017769C4F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C10E2F-2FBC-426A-A0E0-81292C076017}" type="pres">
      <dgm:prSet presAssocID="{53D60531-18FD-46D1-A6E7-D5017769C4F6}" presName="invisiNode" presStyleLbl="node1" presStyleIdx="1" presStyleCnt="4"/>
      <dgm:spPr/>
    </dgm:pt>
    <dgm:pt modelId="{68130B2A-3C98-432F-80B7-02E91A1EA467}" type="pres">
      <dgm:prSet presAssocID="{53D60531-18FD-46D1-A6E7-D5017769C4F6}" presName="imagNode" presStyleLbl="fgImgPlace1" presStyleIdx="1" presStyleCnt="4" custLinFactNeighborX="838" custLinFactNeighborY="-1367"/>
      <dgm:spPr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E97F686E-48D9-4758-8C10-94299832DA9A}" type="pres">
      <dgm:prSet presAssocID="{D4588677-F886-4BD2-9BAA-E1EFA4F48B19}" presName="sibTrans" presStyleLbl="sibTrans2D1" presStyleIdx="0" presStyleCnt="0"/>
      <dgm:spPr/>
      <dgm:t>
        <a:bodyPr/>
        <a:lstStyle/>
        <a:p>
          <a:endParaRPr lang="es-CO"/>
        </a:p>
      </dgm:t>
    </dgm:pt>
    <dgm:pt modelId="{1ACD0736-7CC8-4DB8-83FB-362CD82ACF5E}" type="pres">
      <dgm:prSet presAssocID="{DCECCF4A-B506-4246-B631-69EB4DB2AD44}" presName="compNode" presStyleCnt="0"/>
      <dgm:spPr/>
    </dgm:pt>
    <dgm:pt modelId="{5406042D-F028-44F1-B931-EE834288E2B4}" type="pres">
      <dgm:prSet presAssocID="{DCECCF4A-B506-4246-B631-69EB4DB2AD44}" presName="bkgdShape" presStyleLbl="node1" presStyleIdx="2" presStyleCnt="4" custLinFactNeighborX="-1144" custLinFactNeighborY="-2661"/>
      <dgm:spPr/>
    </dgm:pt>
    <dgm:pt modelId="{9C4CB499-2A2E-4FEC-B58D-5244305B9FBD}" type="pres">
      <dgm:prSet presAssocID="{DCECCF4A-B506-4246-B631-69EB4DB2AD44}" presName="nodeTx" presStyleLbl="node1" presStyleIdx="2" presStyleCnt="4">
        <dgm:presLayoutVars>
          <dgm:bulletEnabled val="1"/>
        </dgm:presLayoutVars>
      </dgm:prSet>
      <dgm:spPr/>
    </dgm:pt>
    <dgm:pt modelId="{6E6D0077-660B-4F68-81F1-6742EE859B18}" type="pres">
      <dgm:prSet presAssocID="{DCECCF4A-B506-4246-B631-69EB4DB2AD44}" presName="invisiNode" presStyleLbl="node1" presStyleIdx="2" presStyleCnt="4"/>
      <dgm:spPr/>
    </dgm:pt>
    <dgm:pt modelId="{C28AE04B-8F38-48BD-9269-00DAA4AC4AD4}" type="pres">
      <dgm:prSet presAssocID="{DCECCF4A-B506-4246-B631-69EB4DB2AD44}" presName="imagNode" presStyleLbl="fgImgPlace1" presStyleIdx="2" presStyleCnt="4" custLinFactNeighborX="1728" custLinFactNeighborY="-2880"/>
      <dgm:spPr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9AE2867-1137-464E-BDDD-F2728EBD030E}" type="pres">
      <dgm:prSet presAssocID="{1135A430-18AA-4B2A-9A06-13D114239EB3}" presName="sibTrans" presStyleLbl="sibTrans2D1" presStyleIdx="0" presStyleCnt="0"/>
      <dgm:spPr/>
    </dgm:pt>
    <dgm:pt modelId="{0E67BB77-6344-4650-B8C7-A9C29B3FC0D5}" type="pres">
      <dgm:prSet presAssocID="{8F6CFF0E-EDEC-447E-A951-ADFD9AF5919D}" presName="compNode" presStyleCnt="0"/>
      <dgm:spPr/>
    </dgm:pt>
    <dgm:pt modelId="{1D022AE8-9030-4798-BA9F-4C694EC13FFC}" type="pres">
      <dgm:prSet presAssocID="{8F6CFF0E-EDEC-447E-A951-ADFD9AF5919D}" presName="bkgdShape" presStyleLbl="node1" presStyleIdx="3" presStyleCnt="4" custLinFactNeighborX="7526" custLinFactNeighborY="6209"/>
      <dgm:spPr/>
      <dgm:t>
        <a:bodyPr/>
        <a:lstStyle/>
        <a:p>
          <a:endParaRPr lang="es-CO"/>
        </a:p>
      </dgm:t>
    </dgm:pt>
    <dgm:pt modelId="{DE8F4078-3EBA-4246-BE25-23A2067E1002}" type="pres">
      <dgm:prSet presAssocID="{8F6CFF0E-EDEC-447E-A951-ADFD9AF5919D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10CF71-AD8E-465C-8CCB-00F99A2AA093}" type="pres">
      <dgm:prSet presAssocID="{8F6CFF0E-EDEC-447E-A951-ADFD9AF5919D}" presName="invisiNode" presStyleLbl="node1" presStyleIdx="3" presStyleCnt="4"/>
      <dgm:spPr/>
    </dgm:pt>
    <dgm:pt modelId="{7120071C-68B0-46BF-A247-7C1EDCE9C0CD}" type="pres">
      <dgm:prSet presAssocID="{8F6CFF0E-EDEC-447E-A951-ADFD9AF5919D}" presName="imagNode" presStyleLbl="fgImgPlace1" presStyleIdx="3" presStyleCnt="4" custLinFactNeighborX="1144" custLinFactNeighborY="-2303"/>
      <dgm:spPr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62242CC6-E334-4B9A-A89F-C23985937073}" srcId="{039F172A-898A-4D13-A051-3751FA726176}" destId="{8F6CFF0E-EDEC-447E-A951-ADFD9AF5919D}" srcOrd="3" destOrd="0" parTransId="{39EA4BEE-457C-4139-B04F-9D7BB4697BA9}" sibTransId="{BFE6733D-6AAE-4E0B-83B1-CD05109E99FD}"/>
    <dgm:cxn modelId="{2C4B31E7-0543-4419-80D2-84DD2154E238}" type="presOf" srcId="{1135A430-18AA-4B2A-9A06-13D114239EB3}" destId="{89AE2867-1137-464E-BDDD-F2728EBD030E}" srcOrd="0" destOrd="0" presId="urn:microsoft.com/office/officeart/2005/8/layout/hList7"/>
    <dgm:cxn modelId="{E4E11E0A-2EA5-42DA-BB55-8C83ACBE0E71}" type="presOf" srcId="{8F6CFF0E-EDEC-447E-A951-ADFD9AF5919D}" destId="{DE8F4078-3EBA-4246-BE25-23A2067E1002}" srcOrd="1" destOrd="0" presId="urn:microsoft.com/office/officeart/2005/8/layout/hList7"/>
    <dgm:cxn modelId="{F22D0E55-61DF-4AED-8D4A-3AA6CFC74C79}" type="presOf" srcId="{DCECCF4A-B506-4246-B631-69EB4DB2AD44}" destId="{5406042D-F028-44F1-B931-EE834288E2B4}" srcOrd="0" destOrd="0" presId="urn:microsoft.com/office/officeart/2005/8/layout/hList7"/>
    <dgm:cxn modelId="{0EB88408-5E2B-4DB7-8A44-A3335FE83CC4}" srcId="{039F172A-898A-4D13-A051-3751FA726176}" destId="{DCECCF4A-B506-4246-B631-69EB4DB2AD44}" srcOrd="2" destOrd="0" parTransId="{6777EB45-F0CC-4110-9A47-844E28F7B4F1}" sibTransId="{1135A430-18AA-4B2A-9A06-13D114239EB3}"/>
    <dgm:cxn modelId="{206F4194-028B-4E87-9399-1980EA630566}" type="presOf" srcId="{6090AB4A-C0A0-46C9-AAAF-5FC6C7793033}" destId="{FA5E699A-706E-432C-9C97-FA83F566E267}" srcOrd="1" destOrd="0" presId="urn:microsoft.com/office/officeart/2005/8/layout/hList7"/>
    <dgm:cxn modelId="{9F929813-1E7E-4B74-ABB1-FC7A07259C23}" type="presOf" srcId="{8F6CFF0E-EDEC-447E-A951-ADFD9AF5919D}" destId="{1D022AE8-9030-4798-BA9F-4C694EC13FFC}" srcOrd="0" destOrd="0" presId="urn:microsoft.com/office/officeart/2005/8/layout/hList7"/>
    <dgm:cxn modelId="{909668F8-8ED0-477F-A909-D9FAEE6D4DD2}" type="presOf" srcId="{D4588677-F886-4BD2-9BAA-E1EFA4F48B19}" destId="{E97F686E-48D9-4758-8C10-94299832DA9A}" srcOrd="0" destOrd="0" presId="urn:microsoft.com/office/officeart/2005/8/layout/hList7"/>
    <dgm:cxn modelId="{82B8CB27-A6CA-46C3-96F7-4A39DBF324A3}" type="presOf" srcId="{53D60531-18FD-46D1-A6E7-D5017769C4F6}" destId="{B2B0EF63-5ECD-439E-BB17-7641E071D106}" srcOrd="1" destOrd="0" presId="urn:microsoft.com/office/officeart/2005/8/layout/hList7"/>
    <dgm:cxn modelId="{BE458A7E-2484-4FD5-A1F6-471E3023698E}" srcId="{039F172A-898A-4D13-A051-3751FA726176}" destId="{53D60531-18FD-46D1-A6E7-D5017769C4F6}" srcOrd="1" destOrd="0" parTransId="{8BC936C0-518B-43F2-814B-0F360CA8E715}" sibTransId="{D4588677-F886-4BD2-9BAA-E1EFA4F48B19}"/>
    <dgm:cxn modelId="{D92F106F-668A-4CB3-80E6-605D438333A5}" type="presOf" srcId="{6090AB4A-C0A0-46C9-AAAF-5FC6C7793033}" destId="{4A9E4AE4-6B4A-47D1-B66C-9FBA29A024D9}" srcOrd="0" destOrd="0" presId="urn:microsoft.com/office/officeart/2005/8/layout/hList7"/>
    <dgm:cxn modelId="{D255DDFA-97F7-4746-85E7-12B7FAE2CA5C}" type="presOf" srcId="{039F172A-898A-4D13-A051-3751FA726176}" destId="{C5CE9083-7A61-49A4-8522-1B4C95083568}" srcOrd="0" destOrd="0" presId="urn:microsoft.com/office/officeart/2005/8/layout/hList7"/>
    <dgm:cxn modelId="{5B04818D-565A-45EB-89F3-5B169EDEFD6A}" srcId="{039F172A-898A-4D13-A051-3751FA726176}" destId="{6090AB4A-C0A0-46C9-AAAF-5FC6C7793033}" srcOrd="0" destOrd="0" parTransId="{C6149BE8-0482-4842-B6F6-D577E843226E}" sibTransId="{40F41986-7527-40A2-87C8-3D9A916751D6}"/>
    <dgm:cxn modelId="{7A6A4F35-AD12-4C6D-97D1-DDEEC300F446}" type="presOf" srcId="{53D60531-18FD-46D1-A6E7-D5017769C4F6}" destId="{8733565A-E5F5-442E-9AA7-6167A240E30F}" srcOrd="0" destOrd="0" presId="urn:microsoft.com/office/officeart/2005/8/layout/hList7"/>
    <dgm:cxn modelId="{5838FCCE-39DF-4844-96AB-A58213D64F83}" type="presOf" srcId="{40F41986-7527-40A2-87C8-3D9A916751D6}" destId="{09F22748-A46D-4ED6-97C4-3B1D8263218A}" srcOrd="0" destOrd="0" presId="urn:microsoft.com/office/officeart/2005/8/layout/hList7"/>
    <dgm:cxn modelId="{E1552547-DE0F-4005-BC83-0BD5116A9BF5}" type="presOf" srcId="{DCECCF4A-B506-4246-B631-69EB4DB2AD44}" destId="{9C4CB499-2A2E-4FEC-B58D-5244305B9FBD}" srcOrd="1" destOrd="0" presId="urn:microsoft.com/office/officeart/2005/8/layout/hList7"/>
    <dgm:cxn modelId="{7B79C6F4-6138-4106-B5E1-3747E2EDC44F}" type="presParOf" srcId="{C5CE9083-7A61-49A4-8522-1B4C95083568}" destId="{06EC2CBD-A78A-4062-A5F8-F7F87F07FFF7}" srcOrd="0" destOrd="0" presId="urn:microsoft.com/office/officeart/2005/8/layout/hList7"/>
    <dgm:cxn modelId="{13779F2F-E125-4BA3-8EF8-F0E1D82DD87A}" type="presParOf" srcId="{C5CE9083-7A61-49A4-8522-1B4C95083568}" destId="{9790F3FA-BFFC-4A23-BB15-3AB44289C8CE}" srcOrd="1" destOrd="0" presId="urn:microsoft.com/office/officeart/2005/8/layout/hList7"/>
    <dgm:cxn modelId="{ACE2BA6E-3DA7-4C07-8723-9C1ABE143697}" type="presParOf" srcId="{9790F3FA-BFFC-4A23-BB15-3AB44289C8CE}" destId="{3E032268-4BC1-4E90-B34E-59E6DFC1CD7E}" srcOrd="0" destOrd="0" presId="urn:microsoft.com/office/officeart/2005/8/layout/hList7"/>
    <dgm:cxn modelId="{ABFD7C5B-94A3-42D8-9696-B6FBA5942AA0}" type="presParOf" srcId="{3E032268-4BC1-4E90-B34E-59E6DFC1CD7E}" destId="{4A9E4AE4-6B4A-47D1-B66C-9FBA29A024D9}" srcOrd="0" destOrd="0" presId="urn:microsoft.com/office/officeart/2005/8/layout/hList7"/>
    <dgm:cxn modelId="{BF7A0B47-825A-4DCF-964B-CA90CED3634A}" type="presParOf" srcId="{3E032268-4BC1-4E90-B34E-59E6DFC1CD7E}" destId="{FA5E699A-706E-432C-9C97-FA83F566E267}" srcOrd="1" destOrd="0" presId="urn:microsoft.com/office/officeart/2005/8/layout/hList7"/>
    <dgm:cxn modelId="{ED5598D5-3ECA-4433-BBD2-55FBF7709A7B}" type="presParOf" srcId="{3E032268-4BC1-4E90-B34E-59E6DFC1CD7E}" destId="{0E97FE3F-B00E-4DA1-AD23-2C47403A9B30}" srcOrd="2" destOrd="0" presId="urn:microsoft.com/office/officeart/2005/8/layout/hList7"/>
    <dgm:cxn modelId="{F64A79E8-49C9-4E4B-AA8B-ADAF73CCE1C5}" type="presParOf" srcId="{3E032268-4BC1-4E90-B34E-59E6DFC1CD7E}" destId="{D563C8BE-FF66-4529-BC41-64025A843F3F}" srcOrd="3" destOrd="0" presId="urn:microsoft.com/office/officeart/2005/8/layout/hList7"/>
    <dgm:cxn modelId="{AC995840-1C39-4F96-B97A-1FB42454BFE9}" type="presParOf" srcId="{9790F3FA-BFFC-4A23-BB15-3AB44289C8CE}" destId="{09F22748-A46D-4ED6-97C4-3B1D8263218A}" srcOrd="1" destOrd="0" presId="urn:microsoft.com/office/officeart/2005/8/layout/hList7"/>
    <dgm:cxn modelId="{36229320-C3B5-4B74-A5AF-025D11CECF8C}" type="presParOf" srcId="{9790F3FA-BFFC-4A23-BB15-3AB44289C8CE}" destId="{C36E08A0-7D85-4B6D-B1A8-7356E43D52B7}" srcOrd="2" destOrd="0" presId="urn:microsoft.com/office/officeart/2005/8/layout/hList7"/>
    <dgm:cxn modelId="{0346DB4A-FAAA-4057-ADA7-D5E9CCB775B9}" type="presParOf" srcId="{C36E08A0-7D85-4B6D-B1A8-7356E43D52B7}" destId="{8733565A-E5F5-442E-9AA7-6167A240E30F}" srcOrd="0" destOrd="0" presId="urn:microsoft.com/office/officeart/2005/8/layout/hList7"/>
    <dgm:cxn modelId="{60991616-EB1A-4F59-879A-AAE7A76FE31F}" type="presParOf" srcId="{C36E08A0-7D85-4B6D-B1A8-7356E43D52B7}" destId="{B2B0EF63-5ECD-439E-BB17-7641E071D106}" srcOrd="1" destOrd="0" presId="urn:microsoft.com/office/officeart/2005/8/layout/hList7"/>
    <dgm:cxn modelId="{25EEF2A7-F0DB-4634-86AE-4D4EF509CFBC}" type="presParOf" srcId="{C36E08A0-7D85-4B6D-B1A8-7356E43D52B7}" destId="{EEC10E2F-2FBC-426A-A0E0-81292C076017}" srcOrd="2" destOrd="0" presId="urn:microsoft.com/office/officeart/2005/8/layout/hList7"/>
    <dgm:cxn modelId="{7D0D0BCA-5983-4124-AA60-53218C006D38}" type="presParOf" srcId="{C36E08A0-7D85-4B6D-B1A8-7356E43D52B7}" destId="{68130B2A-3C98-432F-80B7-02E91A1EA467}" srcOrd="3" destOrd="0" presId="urn:microsoft.com/office/officeart/2005/8/layout/hList7"/>
    <dgm:cxn modelId="{DD15F414-90DB-4223-959F-A265CE2E0B7C}" type="presParOf" srcId="{9790F3FA-BFFC-4A23-BB15-3AB44289C8CE}" destId="{E97F686E-48D9-4758-8C10-94299832DA9A}" srcOrd="3" destOrd="0" presId="urn:microsoft.com/office/officeart/2005/8/layout/hList7"/>
    <dgm:cxn modelId="{0C75EF5F-AB71-4F0D-821A-119CB00ED859}" type="presParOf" srcId="{9790F3FA-BFFC-4A23-BB15-3AB44289C8CE}" destId="{1ACD0736-7CC8-4DB8-83FB-362CD82ACF5E}" srcOrd="4" destOrd="0" presId="urn:microsoft.com/office/officeart/2005/8/layout/hList7"/>
    <dgm:cxn modelId="{C02512CF-2302-45EB-86CA-49E5D2853A9A}" type="presParOf" srcId="{1ACD0736-7CC8-4DB8-83FB-362CD82ACF5E}" destId="{5406042D-F028-44F1-B931-EE834288E2B4}" srcOrd="0" destOrd="0" presId="urn:microsoft.com/office/officeart/2005/8/layout/hList7"/>
    <dgm:cxn modelId="{12412267-E8F1-4933-837B-719A098393B8}" type="presParOf" srcId="{1ACD0736-7CC8-4DB8-83FB-362CD82ACF5E}" destId="{9C4CB499-2A2E-4FEC-B58D-5244305B9FBD}" srcOrd="1" destOrd="0" presId="urn:microsoft.com/office/officeart/2005/8/layout/hList7"/>
    <dgm:cxn modelId="{A5104386-EE87-4C81-9FD3-CEEDAEB1033B}" type="presParOf" srcId="{1ACD0736-7CC8-4DB8-83FB-362CD82ACF5E}" destId="{6E6D0077-660B-4F68-81F1-6742EE859B18}" srcOrd="2" destOrd="0" presId="urn:microsoft.com/office/officeart/2005/8/layout/hList7"/>
    <dgm:cxn modelId="{E8446820-47C6-492E-9550-1E1C8CAD5AAA}" type="presParOf" srcId="{1ACD0736-7CC8-4DB8-83FB-362CD82ACF5E}" destId="{C28AE04B-8F38-48BD-9269-00DAA4AC4AD4}" srcOrd="3" destOrd="0" presId="urn:microsoft.com/office/officeart/2005/8/layout/hList7"/>
    <dgm:cxn modelId="{CFE79698-C88B-4A5A-A3EB-EFF5C8A13DE6}" type="presParOf" srcId="{9790F3FA-BFFC-4A23-BB15-3AB44289C8CE}" destId="{89AE2867-1137-464E-BDDD-F2728EBD030E}" srcOrd="5" destOrd="0" presId="urn:microsoft.com/office/officeart/2005/8/layout/hList7"/>
    <dgm:cxn modelId="{5101ADDB-D69D-411E-81F9-91DE7E1A5D31}" type="presParOf" srcId="{9790F3FA-BFFC-4A23-BB15-3AB44289C8CE}" destId="{0E67BB77-6344-4650-B8C7-A9C29B3FC0D5}" srcOrd="6" destOrd="0" presId="urn:microsoft.com/office/officeart/2005/8/layout/hList7"/>
    <dgm:cxn modelId="{3100469D-1D44-47A5-9241-32DFC62D5498}" type="presParOf" srcId="{0E67BB77-6344-4650-B8C7-A9C29B3FC0D5}" destId="{1D022AE8-9030-4798-BA9F-4C694EC13FFC}" srcOrd="0" destOrd="0" presId="urn:microsoft.com/office/officeart/2005/8/layout/hList7"/>
    <dgm:cxn modelId="{63340602-0DC9-45FE-98F7-D98CBAB409D4}" type="presParOf" srcId="{0E67BB77-6344-4650-B8C7-A9C29B3FC0D5}" destId="{DE8F4078-3EBA-4246-BE25-23A2067E1002}" srcOrd="1" destOrd="0" presId="urn:microsoft.com/office/officeart/2005/8/layout/hList7"/>
    <dgm:cxn modelId="{EF2FD73F-9E10-4F14-A6FB-C4E303429A68}" type="presParOf" srcId="{0E67BB77-6344-4650-B8C7-A9C29B3FC0D5}" destId="{7A10CF71-AD8E-465C-8CCB-00F99A2AA093}" srcOrd="2" destOrd="0" presId="urn:microsoft.com/office/officeart/2005/8/layout/hList7"/>
    <dgm:cxn modelId="{728EB330-5ABB-41E2-B4C5-78EB23BD48B9}" type="presParOf" srcId="{0E67BB77-6344-4650-B8C7-A9C29B3FC0D5}" destId="{7120071C-68B0-46BF-A247-7C1EDCE9C0C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BD5BC-5AAA-45D0-994D-07690D752BF2}" type="doc">
      <dgm:prSet loTypeId="urn:microsoft.com/office/officeart/2005/8/layout/radial6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B7D3F3D-8C16-45A2-BF7E-37E39C0D5680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COMPETENCIA LECTORA</a:t>
          </a:r>
          <a:endParaRPr lang="es-CO" dirty="0">
            <a:solidFill>
              <a:schemeClr val="tx1"/>
            </a:solidFill>
          </a:endParaRPr>
        </a:p>
      </dgm:t>
    </dgm:pt>
    <dgm:pt modelId="{8BC57A31-766D-4195-B77B-58171DD13B5C}" type="parTrans" cxnId="{219825DD-3E82-461E-9291-223CE174A49C}">
      <dgm:prSet/>
      <dgm:spPr/>
      <dgm:t>
        <a:bodyPr/>
        <a:lstStyle/>
        <a:p>
          <a:endParaRPr lang="es-CO"/>
        </a:p>
      </dgm:t>
    </dgm:pt>
    <dgm:pt modelId="{602C3CB8-1B0D-45BE-B194-4FED130DB2E5}" type="sibTrans" cxnId="{219825DD-3E82-461E-9291-223CE174A49C}">
      <dgm:prSet/>
      <dgm:spPr/>
      <dgm:t>
        <a:bodyPr/>
        <a:lstStyle/>
        <a:p>
          <a:endParaRPr lang="es-CO"/>
        </a:p>
      </dgm:t>
    </dgm:pt>
    <dgm:pt modelId="{2E8A6FBB-AED5-4C11-9F0F-E50F4C0B4266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COMPETENCIA MATEMÁTICA</a:t>
          </a:r>
          <a:endParaRPr lang="es-CO" b="1" dirty="0">
            <a:solidFill>
              <a:schemeClr val="tx1"/>
            </a:solidFill>
          </a:endParaRPr>
        </a:p>
      </dgm:t>
    </dgm:pt>
    <dgm:pt modelId="{AF74A72C-7B9E-4909-B8DC-AD14B910D7AE}" type="parTrans" cxnId="{2C000E71-8B64-4FD4-A74A-8EC62A691423}">
      <dgm:prSet/>
      <dgm:spPr/>
      <dgm:t>
        <a:bodyPr/>
        <a:lstStyle/>
        <a:p>
          <a:endParaRPr lang="es-CO"/>
        </a:p>
      </dgm:t>
    </dgm:pt>
    <dgm:pt modelId="{21152711-E7DD-4DB9-A4F5-6CAE6953B545}" type="sibTrans" cxnId="{2C000E71-8B64-4FD4-A74A-8EC62A691423}">
      <dgm:prSet/>
      <dgm:spPr/>
      <dgm:t>
        <a:bodyPr/>
        <a:lstStyle/>
        <a:p>
          <a:endParaRPr lang="es-CO"/>
        </a:p>
      </dgm:t>
    </dgm:pt>
    <dgm:pt modelId="{A121EE1D-4B32-4E71-B51F-85202E882B25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COMPETENCIAS GENÉRICAS </a:t>
          </a:r>
          <a:endParaRPr lang="es-CO" b="1" dirty="0">
            <a:solidFill>
              <a:schemeClr val="tx1"/>
            </a:solidFill>
          </a:endParaRPr>
        </a:p>
      </dgm:t>
    </dgm:pt>
    <dgm:pt modelId="{6E54E24D-3B34-418F-AD06-EAF35502EFBE}" type="parTrans" cxnId="{669EEDB6-EDBE-463D-99C0-ADDCCD11A719}">
      <dgm:prSet/>
      <dgm:spPr/>
      <dgm:t>
        <a:bodyPr/>
        <a:lstStyle/>
        <a:p>
          <a:endParaRPr lang="es-CO"/>
        </a:p>
      </dgm:t>
    </dgm:pt>
    <dgm:pt modelId="{E15595C5-188F-45E4-ACC3-DB99C1DE2710}" type="sibTrans" cxnId="{669EEDB6-EDBE-463D-99C0-ADDCCD11A719}">
      <dgm:prSet/>
      <dgm:spPr/>
      <dgm:t>
        <a:bodyPr/>
        <a:lstStyle/>
        <a:p>
          <a:endParaRPr lang="es-CO"/>
        </a:p>
      </dgm:t>
    </dgm:pt>
    <dgm:pt modelId="{487AF44C-3B45-47BB-ACA2-F74269E637C0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COMPETENICIA CIENTÍFICA</a:t>
          </a:r>
          <a:endParaRPr lang="es-CO" dirty="0"/>
        </a:p>
      </dgm:t>
    </dgm:pt>
    <dgm:pt modelId="{D5CD3AC0-87DE-4B23-90AE-3FE986715658}" type="parTrans" cxnId="{9B581D1E-A96D-47C2-8C73-A09926162572}">
      <dgm:prSet/>
      <dgm:spPr/>
      <dgm:t>
        <a:bodyPr/>
        <a:lstStyle/>
        <a:p>
          <a:endParaRPr lang="es-CO"/>
        </a:p>
      </dgm:t>
    </dgm:pt>
    <dgm:pt modelId="{8333B453-7D30-4DC3-B4BB-910D5DE57688}" type="sibTrans" cxnId="{9B581D1E-A96D-47C2-8C73-A09926162572}">
      <dgm:prSet/>
      <dgm:spPr/>
      <dgm:t>
        <a:bodyPr/>
        <a:lstStyle/>
        <a:p>
          <a:endParaRPr lang="es-CO"/>
        </a:p>
      </dgm:t>
    </dgm:pt>
    <dgm:pt modelId="{2A291A24-5C83-4786-A250-84EB8F9A73B2}">
      <dgm:prSet phldrT="[Texto]"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SABER HACER</a:t>
          </a:r>
          <a:endParaRPr lang="es-CO" b="1" dirty="0">
            <a:solidFill>
              <a:schemeClr val="tx1"/>
            </a:solidFill>
          </a:endParaRPr>
        </a:p>
      </dgm:t>
    </dgm:pt>
    <dgm:pt modelId="{4F54F588-C81D-40E1-8035-71D9C3E25E1F}" type="parTrans" cxnId="{6B80388B-BB8D-4C51-BC88-EEA350D5F2E4}">
      <dgm:prSet/>
      <dgm:spPr/>
      <dgm:t>
        <a:bodyPr/>
        <a:lstStyle/>
        <a:p>
          <a:endParaRPr lang="es-CO"/>
        </a:p>
      </dgm:t>
    </dgm:pt>
    <dgm:pt modelId="{366E31A5-FCEF-4892-9AA2-C346C46EE302}" type="sibTrans" cxnId="{6B80388B-BB8D-4C51-BC88-EEA350D5F2E4}">
      <dgm:prSet/>
      <dgm:spPr/>
      <dgm:t>
        <a:bodyPr/>
        <a:lstStyle/>
        <a:p>
          <a:endParaRPr lang="es-CO"/>
        </a:p>
      </dgm:t>
    </dgm:pt>
    <dgm:pt modelId="{B8B9E5F7-CBE9-4CE9-8653-FF5EF595D555}">
      <dgm:prSet/>
      <dgm:spPr/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COMPETENCIAS SITUACIONALES</a:t>
          </a:r>
          <a:endParaRPr lang="es-CO" b="1" dirty="0">
            <a:solidFill>
              <a:schemeClr val="tx1"/>
            </a:solidFill>
          </a:endParaRPr>
        </a:p>
      </dgm:t>
    </dgm:pt>
    <dgm:pt modelId="{D9AD6F37-40AD-4F4B-9B8F-3C7AA969EB9B}" type="parTrans" cxnId="{9BE4241A-97E5-4682-88AE-458F056EF2F8}">
      <dgm:prSet/>
      <dgm:spPr/>
      <dgm:t>
        <a:bodyPr/>
        <a:lstStyle/>
        <a:p>
          <a:endParaRPr lang="es-CO"/>
        </a:p>
      </dgm:t>
    </dgm:pt>
    <dgm:pt modelId="{A43CD84C-0F57-4117-AB8B-3A0B45AC3E71}" type="sibTrans" cxnId="{9BE4241A-97E5-4682-88AE-458F056EF2F8}">
      <dgm:prSet/>
      <dgm:spPr/>
      <dgm:t>
        <a:bodyPr/>
        <a:lstStyle/>
        <a:p>
          <a:endParaRPr lang="es-CO"/>
        </a:p>
      </dgm:t>
    </dgm:pt>
    <dgm:pt modelId="{D98D3E8D-F0FF-4082-B7D7-6BB437B23CEC}" type="pres">
      <dgm:prSet presAssocID="{08ABD5BC-5AAA-45D0-994D-07690D752B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AEC1FF7-2B57-43D1-B121-7ABAF3B598BA}" type="pres">
      <dgm:prSet presAssocID="{2B7D3F3D-8C16-45A2-BF7E-37E39C0D5680}" presName="centerShape" presStyleLbl="node0" presStyleIdx="0" presStyleCnt="1" custLinFactNeighborX="-843" custLinFactNeighborY="-3388"/>
      <dgm:spPr/>
      <dgm:t>
        <a:bodyPr/>
        <a:lstStyle/>
        <a:p>
          <a:endParaRPr lang="es-CO"/>
        </a:p>
      </dgm:t>
    </dgm:pt>
    <dgm:pt modelId="{4EA1B0A7-C36D-4887-BE54-A9AE13332D52}" type="pres">
      <dgm:prSet presAssocID="{2E8A6FBB-AED5-4C11-9F0F-E50F4C0B4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E918213-26D3-4F52-B159-F0F06E96FC66}" type="pres">
      <dgm:prSet presAssocID="{2E8A6FBB-AED5-4C11-9F0F-E50F4C0B4266}" presName="dummy" presStyleCnt="0"/>
      <dgm:spPr/>
    </dgm:pt>
    <dgm:pt modelId="{1A1D2C50-8B15-4232-8F9A-D3522D7B3C4E}" type="pres">
      <dgm:prSet presAssocID="{21152711-E7DD-4DB9-A4F5-6CAE6953B545}" presName="sibTrans" presStyleLbl="sibTrans2D1" presStyleIdx="0" presStyleCnt="5"/>
      <dgm:spPr/>
      <dgm:t>
        <a:bodyPr/>
        <a:lstStyle/>
        <a:p>
          <a:endParaRPr lang="es-CO"/>
        </a:p>
      </dgm:t>
    </dgm:pt>
    <dgm:pt modelId="{0A35BF20-9B7C-4727-884B-AE76F6158DE9}" type="pres">
      <dgm:prSet presAssocID="{A121EE1D-4B32-4E71-B51F-85202E882B25}" presName="node" presStyleLbl="node1" presStyleIdx="1" presStyleCnt="5" custRadScaleRad="98480" custRadScaleInc="-297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C7FDEF-AD32-4B22-8541-BD9BE28DBB9F}" type="pres">
      <dgm:prSet presAssocID="{A121EE1D-4B32-4E71-B51F-85202E882B25}" presName="dummy" presStyleCnt="0"/>
      <dgm:spPr/>
    </dgm:pt>
    <dgm:pt modelId="{E3A4B763-1087-435B-BD51-A5110B9FF5EC}" type="pres">
      <dgm:prSet presAssocID="{E15595C5-188F-45E4-ACC3-DB99C1DE2710}" presName="sibTrans" presStyleLbl="sibTrans2D1" presStyleIdx="1" presStyleCnt="5"/>
      <dgm:spPr/>
      <dgm:t>
        <a:bodyPr/>
        <a:lstStyle/>
        <a:p>
          <a:endParaRPr lang="es-CO"/>
        </a:p>
      </dgm:t>
    </dgm:pt>
    <dgm:pt modelId="{ADBF944B-63A8-4A18-AC06-421EE779848B}" type="pres">
      <dgm:prSet presAssocID="{487AF44C-3B45-47BB-ACA2-F74269E637C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1129F9-F2CA-498D-9A8F-2DACB7AE1740}" type="pres">
      <dgm:prSet presAssocID="{487AF44C-3B45-47BB-ACA2-F74269E637C0}" presName="dummy" presStyleCnt="0"/>
      <dgm:spPr/>
    </dgm:pt>
    <dgm:pt modelId="{24A00280-CE00-47EE-85A7-BBCC905CB69C}" type="pres">
      <dgm:prSet presAssocID="{8333B453-7D30-4DC3-B4BB-910D5DE57688}" presName="sibTrans" presStyleLbl="sibTrans2D1" presStyleIdx="2" presStyleCnt="5"/>
      <dgm:spPr/>
      <dgm:t>
        <a:bodyPr/>
        <a:lstStyle/>
        <a:p>
          <a:endParaRPr lang="es-CO"/>
        </a:p>
      </dgm:t>
    </dgm:pt>
    <dgm:pt modelId="{C4D8B201-697C-4484-A800-DDDFCDEA3069}" type="pres">
      <dgm:prSet presAssocID="{2A291A24-5C83-4786-A250-84EB8F9A73B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CF6AE1-12E6-45B1-9072-AF257BDD0DB1}" type="pres">
      <dgm:prSet presAssocID="{2A291A24-5C83-4786-A250-84EB8F9A73B2}" presName="dummy" presStyleCnt="0"/>
      <dgm:spPr/>
    </dgm:pt>
    <dgm:pt modelId="{D43BAE63-1BEF-4138-8E55-DC80C046611E}" type="pres">
      <dgm:prSet presAssocID="{366E31A5-FCEF-4892-9AA2-C346C46EE302}" presName="sibTrans" presStyleLbl="sibTrans2D1" presStyleIdx="3" presStyleCnt="5"/>
      <dgm:spPr/>
      <dgm:t>
        <a:bodyPr/>
        <a:lstStyle/>
        <a:p>
          <a:endParaRPr lang="es-CO"/>
        </a:p>
      </dgm:t>
    </dgm:pt>
    <dgm:pt modelId="{49911685-19ED-4A4B-AE35-C72BD493D583}" type="pres">
      <dgm:prSet presAssocID="{B8B9E5F7-CBE9-4CE9-8653-FF5EF595D55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AA86DBD-F312-4A7E-8023-158FCC5E4886}" type="pres">
      <dgm:prSet presAssocID="{B8B9E5F7-CBE9-4CE9-8653-FF5EF595D555}" presName="dummy" presStyleCnt="0"/>
      <dgm:spPr/>
    </dgm:pt>
    <dgm:pt modelId="{4DCFD55D-5BE9-418D-B27C-741F173DCD99}" type="pres">
      <dgm:prSet presAssocID="{A43CD84C-0F57-4117-AB8B-3A0B45AC3E71}" presName="sibTrans" presStyleLbl="sibTrans2D1" presStyleIdx="4" presStyleCnt="5"/>
      <dgm:spPr/>
    </dgm:pt>
  </dgm:ptLst>
  <dgm:cxnLst>
    <dgm:cxn modelId="{FA35CBDA-CE3E-494F-A593-2B08EE8E38F6}" type="presOf" srcId="{A121EE1D-4B32-4E71-B51F-85202E882B25}" destId="{0A35BF20-9B7C-4727-884B-AE76F6158DE9}" srcOrd="0" destOrd="0" presId="urn:microsoft.com/office/officeart/2005/8/layout/radial6"/>
    <dgm:cxn modelId="{2739AAFF-ED1F-41BE-A88C-D9E79A3A8B30}" type="presOf" srcId="{366E31A5-FCEF-4892-9AA2-C346C46EE302}" destId="{D43BAE63-1BEF-4138-8E55-DC80C046611E}" srcOrd="0" destOrd="0" presId="urn:microsoft.com/office/officeart/2005/8/layout/radial6"/>
    <dgm:cxn modelId="{04DCD7BE-7882-48DD-9368-400EC31CCF03}" type="presOf" srcId="{21152711-E7DD-4DB9-A4F5-6CAE6953B545}" destId="{1A1D2C50-8B15-4232-8F9A-D3522D7B3C4E}" srcOrd="0" destOrd="0" presId="urn:microsoft.com/office/officeart/2005/8/layout/radial6"/>
    <dgm:cxn modelId="{C44720C3-F3CF-48FF-86D7-A159F8750B3E}" type="presOf" srcId="{2E8A6FBB-AED5-4C11-9F0F-E50F4C0B4266}" destId="{4EA1B0A7-C36D-4887-BE54-A9AE13332D52}" srcOrd="0" destOrd="0" presId="urn:microsoft.com/office/officeart/2005/8/layout/radial6"/>
    <dgm:cxn modelId="{9BE4241A-97E5-4682-88AE-458F056EF2F8}" srcId="{2B7D3F3D-8C16-45A2-BF7E-37E39C0D5680}" destId="{B8B9E5F7-CBE9-4CE9-8653-FF5EF595D555}" srcOrd="4" destOrd="0" parTransId="{D9AD6F37-40AD-4F4B-9B8F-3C7AA969EB9B}" sibTransId="{A43CD84C-0F57-4117-AB8B-3A0B45AC3E71}"/>
    <dgm:cxn modelId="{046CC509-4F5A-4953-8E7D-95FB339437D3}" type="presOf" srcId="{8333B453-7D30-4DC3-B4BB-910D5DE57688}" destId="{24A00280-CE00-47EE-85A7-BBCC905CB69C}" srcOrd="0" destOrd="0" presId="urn:microsoft.com/office/officeart/2005/8/layout/radial6"/>
    <dgm:cxn modelId="{219825DD-3E82-461E-9291-223CE174A49C}" srcId="{08ABD5BC-5AAA-45D0-994D-07690D752BF2}" destId="{2B7D3F3D-8C16-45A2-BF7E-37E39C0D5680}" srcOrd="0" destOrd="0" parTransId="{8BC57A31-766D-4195-B77B-58171DD13B5C}" sibTransId="{602C3CB8-1B0D-45BE-B194-4FED130DB2E5}"/>
    <dgm:cxn modelId="{55D3EECB-F3EC-48FB-A722-0759F93626C5}" type="presOf" srcId="{2B7D3F3D-8C16-45A2-BF7E-37E39C0D5680}" destId="{0AEC1FF7-2B57-43D1-B121-7ABAF3B598BA}" srcOrd="0" destOrd="0" presId="urn:microsoft.com/office/officeart/2005/8/layout/radial6"/>
    <dgm:cxn modelId="{6BE07603-8C86-40B0-88FD-9F52C0AC568D}" type="presOf" srcId="{487AF44C-3B45-47BB-ACA2-F74269E637C0}" destId="{ADBF944B-63A8-4A18-AC06-421EE779848B}" srcOrd="0" destOrd="0" presId="urn:microsoft.com/office/officeart/2005/8/layout/radial6"/>
    <dgm:cxn modelId="{020B8608-0F20-4547-AC83-EE03899CE058}" type="presOf" srcId="{E15595C5-188F-45E4-ACC3-DB99C1DE2710}" destId="{E3A4B763-1087-435B-BD51-A5110B9FF5EC}" srcOrd="0" destOrd="0" presId="urn:microsoft.com/office/officeart/2005/8/layout/radial6"/>
    <dgm:cxn modelId="{9BC78530-DA99-40AA-A202-6CBE978294AA}" type="presOf" srcId="{B8B9E5F7-CBE9-4CE9-8653-FF5EF595D555}" destId="{49911685-19ED-4A4B-AE35-C72BD493D583}" srcOrd="0" destOrd="0" presId="urn:microsoft.com/office/officeart/2005/8/layout/radial6"/>
    <dgm:cxn modelId="{6B80388B-BB8D-4C51-BC88-EEA350D5F2E4}" srcId="{2B7D3F3D-8C16-45A2-BF7E-37E39C0D5680}" destId="{2A291A24-5C83-4786-A250-84EB8F9A73B2}" srcOrd="3" destOrd="0" parTransId="{4F54F588-C81D-40E1-8035-71D9C3E25E1F}" sibTransId="{366E31A5-FCEF-4892-9AA2-C346C46EE302}"/>
    <dgm:cxn modelId="{F0C9C520-20E8-4DF7-B232-72FD3F8FF668}" type="presOf" srcId="{A43CD84C-0F57-4117-AB8B-3A0B45AC3E71}" destId="{4DCFD55D-5BE9-418D-B27C-741F173DCD99}" srcOrd="0" destOrd="0" presId="urn:microsoft.com/office/officeart/2005/8/layout/radial6"/>
    <dgm:cxn modelId="{9B581D1E-A96D-47C2-8C73-A09926162572}" srcId="{2B7D3F3D-8C16-45A2-BF7E-37E39C0D5680}" destId="{487AF44C-3B45-47BB-ACA2-F74269E637C0}" srcOrd="2" destOrd="0" parTransId="{D5CD3AC0-87DE-4B23-90AE-3FE986715658}" sibTransId="{8333B453-7D30-4DC3-B4BB-910D5DE57688}"/>
    <dgm:cxn modelId="{2C000E71-8B64-4FD4-A74A-8EC62A691423}" srcId="{2B7D3F3D-8C16-45A2-BF7E-37E39C0D5680}" destId="{2E8A6FBB-AED5-4C11-9F0F-E50F4C0B4266}" srcOrd="0" destOrd="0" parTransId="{AF74A72C-7B9E-4909-B8DC-AD14B910D7AE}" sibTransId="{21152711-E7DD-4DB9-A4F5-6CAE6953B545}"/>
    <dgm:cxn modelId="{DF14AB40-1035-477A-93E2-FD8203F98995}" type="presOf" srcId="{08ABD5BC-5AAA-45D0-994D-07690D752BF2}" destId="{D98D3E8D-F0FF-4082-B7D7-6BB437B23CEC}" srcOrd="0" destOrd="0" presId="urn:microsoft.com/office/officeart/2005/8/layout/radial6"/>
    <dgm:cxn modelId="{669EEDB6-EDBE-463D-99C0-ADDCCD11A719}" srcId="{2B7D3F3D-8C16-45A2-BF7E-37E39C0D5680}" destId="{A121EE1D-4B32-4E71-B51F-85202E882B25}" srcOrd="1" destOrd="0" parTransId="{6E54E24D-3B34-418F-AD06-EAF35502EFBE}" sibTransId="{E15595C5-188F-45E4-ACC3-DB99C1DE2710}"/>
    <dgm:cxn modelId="{ABD4D1A3-8A54-4D66-BAA2-B4416E51EA83}" type="presOf" srcId="{2A291A24-5C83-4786-A250-84EB8F9A73B2}" destId="{C4D8B201-697C-4484-A800-DDDFCDEA3069}" srcOrd="0" destOrd="0" presId="urn:microsoft.com/office/officeart/2005/8/layout/radial6"/>
    <dgm:cxn modelId="{E03ADC04-2F7B-4A6A-B646-39EC4CF920BD}" type="presParOf" srcId="{D98D3E8D-F0FF-4082-B7D7-6BB437B23CEC}" destId="{0AEC1FF7-2B57-43D1-B121-7ABAF3B598BA}" srcOrd="0" destOrd="0" presId="urn:microsoft.com/office/officeart/2005/8/layout/radial6"/>
    <dgm:cxn modelId="{6B4D905D-E77F-4009-AD64-17EBC0CDC9E8}" type="presParOf" srcId="{D98D3E8D-F0FF-4082-B7D7-6BB437B23CEC}" destId="{4EA1B0A7-C36D-4887-BE54-A9AE13332D52}" srcOrd="1" destOrd="0" presId="urn:microsoft.com/office/officeart/2005/8/layout/radial6"/>
    <dgm:cxn modelId="{FE19DC4B-1F77-4C48-BFEF-A172E1F8F0B1}" type="presParOf" srcId="{D98D3E8D-F0FF-4082-B7D7-6BB437B23CEC}" destId="{5E918213-26D3-4F52-B159-F0F06E96FC66}" srcOrd="2" destOrd="0" presId="urn:microsoft.com/office/officeart/2005/8/layout/radial6"/>
    <dgm:cxn modelId="{F7BD5AB6-1431-4933-A258-E797A0F1913B}" type="presParOf" srcId="{D98D3E8D-F0FF-4082-B7D7-6BB437B23CEC}" destId="{1A1D2C50-8B15-4232-8F9A-D3522D7B3C4E}" srcOrd="3" destOrd="0" presId="urn:microsoft.com/office/officeart/2005/8/layout/radial6"/>
    <dgm:cxn modelId="{A3D3735A-BD1C-4634-8148-8364AF3D28C5}" type="presParOf" srcId="{D98D3E8D-F0FF-4082-B7D7-6BB437B23CEC}" destId="{0A35BF20-9B7C-4727-884B-AE76F6158DE9}" srcOrd="4" destOrd="0" presId="urn:microsoft.com/office/officeart/2005/8/layout/radial6"/>
    <dgm:cxn modelId="{AA4CF71F-4E16-4C24-A8D9-6D3950DDFF64}" type="presParOf" srcId="{D98D3E8D-F0FF-4082-B7D7-6BB437B23CEC}" destId="{4EC7FDEF-AD32-4B22-8541-BD9BE28DBB9F}" srcOrd="5" destOrd="0" presId="urn:microsoft.com/office/officeart/2005/8/layout/radial6"/>
    <dgm:cxn modelId="{1F36FB41-8C6F-4AD3-81F2-3B4761F14229}" type="presParOf" srcId="{D98D3E8D-F0FF-4082-B7D7-6BB437B23CEC}" destId="{E3A4B763-1087-435B-BD51-A5110B9FF5EC}" srcOrd="6" destOrd="0" presId="urn:microsoft.com/office/officeart/2005/8/layout/radial6"/>
    <dgm:cxn modelId="{D6478E25-49EF-443B-947C-85934CCA76A0}" type="presParOf" srcId="{D98D3E8D-F0FF-4082-B7D7-6BB437B23CEC}" destId="{ADBF944B-63A8-4A18-AC06-421EE779848B}" srcOrd="7" destOrd="0" presId="urn:microsoft.com/office/officeart/2005/8/layout/radial6"/>
    <dgm:cxn modelId="{6E9A9E26-B45E-4DC9-9B80-12400B12F8FC}" type="presParOf" srcId="{D98D3E8D-F0FF-4082-B7D7-6BB437B23CEC}" destId="{8D1129F9-F2CA-498D-9A8F-2DACB7AE1740}" srcOrd="8" destOrd="0" presId="urn:microsoft.com/office/officeart/2005/8/layout/radial6"/>
    <dgm:cxn modelId="{AA952D08-15CC-4380-9E32-82C2694B9990}" type="presParOf" srcId="{D98D3E8D-F0FF-4082-B7D7-6BB437B23CEC}" destId="{24A00280-CE00-47EE-85A7-BBCC905CB69C}" srcOrd="9" destOrd="0" presId="urn:microsoft.com/office/officeart/2005/8/layout/radial6"/>
    <dgm:cxn modelId="{3879D193-207D-40ED-9ADE-2803715B1CED}" type="presParOf" srcId="{D98D3E8D-F0FF-4082-B7D7-6BB437B23CEC}" destId="{C4D8B201-697C-4484-A800-DDDFCDEA3069}" srcOrd="10" destOrd="0" presId="urn:microsoft.com/office/officeart/2005/8/layout/radial6"/>
    <dgm:cxn modelId="{55E08014-A860-42F5-8CF3-234CEAE9AEB2}" type="presParOf" srcId="{D98D3E8D-F0FF-4082-B7D7-6BB437B23CEC}" destId="{D7CF6AE1-12E6-45B1-9072-AF257BDD0DB1}" srcOrd="11" destOrd="0" presId="urn:microsoft.com/office/officeart/2005/8/layout/radial6"/>
    <dgm:cxn modelId="{705FFC1C-3BBB-43C7-9DC3-F2D64254C56D}" type="presParOf" srcId="{D98D3E8D-F0FF-4082-B7D7-6BB437B23CEC}" destId="{D43BAE63-1BEF-4138-8E55-DC80C046611E}" srcOrd="12" destOrd="0" presId="urn:microsoft.com/office/officeart/2005/8/layout/radial6"/>
    <dgm:cxn modelId="{B159C396-71AE-4670-A6C5-6681DE3DDF41}" type="presParOf" srcId="{D98D3E8D-F0FF-4082-B7D7-6BB437B23CEC}" destId="{49911685-19ED-4A4B-AE35-C72BD493D583}" srcOrd="13" destOrd="0" presId="urn:microsoft.com/office/officeart/2005/8/layout/radial6"/>
    <dgm:cxn modelId="{C371C212-4C31-48AE-827E-7535F7E636F3}" type="presParOf" srcId="{D98D3E8D-F0FF-4082-B7D7-6BB437B23CEC}" destId="{EAA86DBD-F312-4A7E-8023-158FCC5E4886}" srcOrd="14" destOrd="0" presId="urn:microsoft.com/office/officeart/2005/8/layout/radial6"/>
    <dgm:cxn modelId="{0FA6406C-AD04-48EC-A149-552C9BC62757}" type="presParOf" srcId="{D98D3E8D-F0FF-4082-B7D7-6BB437B23CEC}" destId="{4DCFD55D-5BE9-418D-B27C-741F173DCD99}" srcOrd="15" destOrd="0" presId="urn:microsoft.com/office/officeart/2005/8/layout/radial6"/>
  </dgm:cxnLst>
  <dgm:bg/>
  <dgm:whole>
    <a:ln w="38100"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F3031-E609-438D-B2D8-27B93F847D8E}">
      <dsp:nvSpPr>
        <dsp:cNvPr id="0" name=""/>
        <dsp:cNvSpPr/>
      </dsp:nvSpPr>
      <dsp:spPr>
        <a:xfrm rot="16200000">
          <a:off x="-999312" y="1001251"/>
          <a:ext cx="3905151" cy="1902647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solidFill>
                <a:schemeClr val="tx1"/>
              </a:solidFill>
            </a:rPr>
            <a:t>PROGRAMA PISA</a:t>
          </a:r>
          <a:endParaRPr lang="es-CO" sz="2100" b="1" kern="1200" dirty="0">
            <a:solidFill>
              <a:schemeClr val="tx1"/>
            </a:solidFill>
          </a:endParaRPr>
        </a:p>
      </dsp:txBody>
      <dsp:txXfrm rot="5400000">
        <a:off x="1940" y="781029"/>
        <a:ext cx="1902647" cy="2343091"/>
      </dsp:txXfrm>
    </dsp:sp>
    <dsp:sp modelId="{B2A9C99C-FAEF-406F-8F8B-44D446F946C1}">
      <dsp:nvSpPr>
        <dsp:cNvPr id="0" name=""/>
        <dsp:cNvSpPr/>
      </dsp:nvSpPr>
      <dsp:spPr>
        <a:xfrm rot="16200000">
          <a:off x="1046033" y="1001251"/>
          <a:ext cx="3905151" cy="1902647"/>
        </a:xfrm>
        <a:prstGeom prst="flowChartManualOperation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solidFill>
                <a:schemeClr val="tx1"/>
              </a:solidFill>
            </a:rPr>
            <a:t>UNESCO</a:t>
          </a:r>
          <a:endParaRPr lang="es-CO" sz="2100" b="1" kern="1200" dirty="0">
            <a:solidFill>
              <a:schemeClr val="tx1"/>
            </a:solidFill>
          </a:endParaRPr>
        </a:p>
      </dsp:txBody>
      <dsp:txXfrm rot="5400000">
        <a:off x="2047285" y="781029"/>
        <a:ext cx="1902647" cy="2343091"/>
      </dsp:txXfrm>
    </dsp:sp>
    <dsp:sp modelId="{DA9F4D0B-9125-4911-9905-0B28E15CB2F6}">
      <dsp:nvSpPr>
        <dsp:cNvPr id="0" name=""/>
        <dsp:cNvSpPr/>
      </dsp:nvSpPr>
      <dsp:spPr>
        <a:xfrm rot="16200000">
          <a:off x="3091380" y="1001251"/>
          <a:ext cx="3905151" cy="1902647"/>
        </a:xfrm>
        <a:prstGeom prst="flowChartManualOperation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>
              <a:solidFill>
                <a:schemeClr val="tx1"/>
              </a:solidFill>
            </a:rPr>
            <a:t>PENSAMIENTO COMPLEJO</a:t>
          </a:r>
          <a:endParaRPr lang="es-CO" sz="2100" kern="1200" dirty="0">
            <a:solidFill>
              <a:schemeClr val="tx1"/>
            </a:solidFill>
          </a:endParaRPr>
        </a:p>
      </dsp:txBody>
      <dsp:txXfrm rot="5400000">
        <a:off x="4092632" y="781029"/>
        <a:ext cx="1902647" cy="2343091"/>
      </dsp:txXfrm>
    </dsp:sp>
    <dsp:sp modelId="{88A534B3-CBBE-4CD0-9E3E-70C7973B9941}">
      <dsp:nvSpPr>
        <dsp:cNvPr id="0" name=""/>
        <dsp:cNvSpPr/>
      </dsp:nvSpPr>
      <dsp:spPr>
        <a:xfrm rot="16200000">
          <a:off x="5136726" y="1001251"/>
          <a:ext cx="3905151" cy="1902647"/>
        </a:xfrm>
        <a:prstGeom prst="flowChartManualOperation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solidFill>
                <a:schemeClr val="tx1"/>
              </a:solidFill>
            </a:rPr>
            <a:t>EDUCAR A TRAVÉS DE LAS ARTES</a:t>
          </a:r>
          <a:endParaRPr lang="es-CO" sz="2100" b="1" kern="1200" dirty="0">
            <a:solidFill>
              <a:schemeClr val="tx1"/>
            </a:solidFill>
          </a:endParaRPr>
        </a:p>
      </dsp:txBody>
      <dsp:txXfrm rot="5400000">
        <a:off x="6137978" y="781029"/>
        <a:ext cx="1902647" cy="2343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E4AE4-6B4A-47D1-B66C-9FBA29A024D9}">
      <dsp:nvSpPr>
        <dsp:cNvPr id="0" name=""/>
        <dsp:cNvSpPr/>
      </dsp:nvSpPr>
      <dsp:spPr>
        <a:xfrm>
          <a:off x="71265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71265" y="2343111"/>
        <a:ext cx="2724825" cy="2343111"/>
      </dsp:txXfrm>
    </dsp:sp>
    <dsp:sp modelId="{D563C8BE-FF66-4529-BC41-64025A843F3F}">
      <dsp:nvSpPr>
        <dsp:cNvPr id="0" name=""/>
        <dsp:cNvSpPr/>
      </dsp:nvSpPr>
      <dsp:spPr>
        <a:xfrm>
          <a:off x="457788" y="299755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3565A-E5F5-442E-9AA7-6167A240E30F}">
      <dsp:nvSpPr>
        <dsp:cNvPr id="0" name=""/>
        <dsp:cNvSpPr/>
      </dsp:nvSpPr>
      <dsp:spPr>
        <a:xfrm>
          <a:off x="2798515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2798515" y="2343111"/>
        <a:ext cx="2724825" cy="2343111"/>
      </dsp:txXfrm>
    </dsp:sp>
    <dsp:sp modelId="{68130B2A-3C98-432F-80B7-02E91A1EA467}">
      <dsp:nvSpPr>
        <dsp:cNvPr id="0" name=""/>
        <dsp:cNvSpPr/>
      </dsp:nvSpPr>
      <dsp:spPr>
        <a:xfrm>
          <a:off x="3212608" y="324801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6042D-F028-44F1-B931-EE834288E2B4}">
      <dsp:nvSpPr>
        <dsp:cNvPr id="0" name=""/>
        <dsp:cNvSpPr/>
      </dsp:nvSpPr>
      <dsp:spPr>
        <a:xfrm>
          <a:off x="5584567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/>
        </a:p>
      </dsp:txBody>
      <dsp:txXfrm>
        <a:off x="5584567" y="2343111"/>
        <a:ext cx="2724825" cy="2343111"/>
      </dsp:txXfrm>
    </dsp:sp>
    <dsp:sp modelId="{C28AE04B-8F38-48BD-9269-00DAA4AC4AD4}">
      <dsp:nvSpPr>
        <dsp:cNvPr id="0" name=""/>
        <dsp:cNvSpPr/>
      </dsp:nvSpPr>
      <dsp:spPr>
        <a:xfrm>
          <a:off x="6036538" y="295288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2AE8-9030-4798-BA9F-4C694EC13FFC}">
      <dsp:nvSpPr>
        <dsp:cNvPr id="0" name=""/>
        <dsp:cNvSpPr/>
      </dsp:nvSpPr>
      <dsp:spPr>
        <a:xfrm>
          <a:off x="8422309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8422309" y="2343111"/>
        <a:ext cx="2724825" cy="2343111"/>
      </dsp:txXfrm>
    </dsp:sp>
    <dsp:sp modelId="{7120071C-68B0-46BF-A247-7C1EDCE9C0CD}">
      <dsp:nvSpPr>
        <dsp:cNvPr id="0" name=""/>
        <dsp:cNvSpPr/>
      </dsp:nvSpPr>
      <dsp:spPr>
        <a:xfrm>
          <a:off x="8831716" y="306543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C2CBD-A78A-4062-A5F8-F7F87F07FFF7}">
      <dsp:nvSpPr>
        <dsp:cNvPr id="0" name=""/>
        <dsp:cNvSpPr/>
      </dsp:nvSpPr>
      <dsp:spPr>
        <a:xfrm>
          <a:off x="316228" y="4949481"/>
          <a:ext cx="10257755" cy="878667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E4AE4-6B4A-47D1-B66C-9FBA29A024D9}">
      <dsp:nvSpPr>
        <dsp:cNvPr id="0" name=""/>
        <dsp:cNvSpPr/>
      </dsp:nvSpPr>
      <dsp:spPr>
        <a:xfrm>
          <a:off x="71265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71265" y="2343111"/>
        <a:ext cx="2724825" cy="2343111"/>
      </dsp:txXfrm>
    </dsp:sp>
    <dsp:sp modelId="{D563C8BE-FF66-4529-BC41-64025A843F3F}">
      <dsp:nvSpPr>
        <dsp:cNvPr id="0" name=""/>
        <dsp:cNvSpPr/>
      </dsp:nvSpPr>
      <dsp:spPr>
        <a:xfrm>
          <a:off x="457788" y="299755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3565A-E5F5-442E-9AA7-6167A240E30F}">
      <dsp:nvSpPr>
        <dsp:cNvPr id="0" name=""/>
        <dsp:cNvSpPr/>
      </dsp:nvSpPr>
      <dsp:spPr>
        <a:xfrm>
          <a:off x="2798515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2798515" y="2343111"/>
        <a:ext cx="2724825" cy="2343111"/>
      </dsp:txXfrm>
    </dsp:sp>
    <dsp:sp modelId="{68130B2A-3C98-432F-80B7-02E91A1EA467}">
      <dsp:nvSpPr>
        <dsp:cNvPr id="0" name=""/>
        <dsp:cNvSpPr/>
      </dsp:nvSpPr>
      <dsp:spPr>
        <a:xfrm>
          <a:off x="3212608" y="324801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6042D-F028-44F1-B931-EE834288E2B4}">
      <dsp:nvSpPr>
        <dsp:cNvPr id="0" name=""/>
        <dsp:cNvSpPr/>
      </dsp:nvSpPr>
      <dsp:spPr>
        <a:xfrm>
          <a:off x="5584567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/>
        </a:p>
      </dsp:txBody>
      <dsp:txXfrm>
        <a:off x="5584567" y="2343111"/>
        <a:ext cx="2724825" cy="2343111"/>
      </dsp:txXfrm>
    </dsp:sp>
    <dsp:sp modelId="{C28AE04B-8F38-48BD-9269-00DAA4AC4AD4}">
      <dsp:nvSpPr>
        <dsp:cNvPr id="0" name=""/>
        <dsp:cNvSpPr/>
      </dsp:nvSpPr>
      <dsp:spPr>
        <a:xfrm>
          <a:off x="6036538" y="295288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2AE8-9030-4798-BA9F-4C694EC13FFC}">
      <dsp:nvSpPr>
        <dsp:cNvPr id="0" name=""/>
        <dsp:cNvSpPr/>
      </dsp:nvSpPr>
      <dsp:spPr>
        <a:xfrm>
          <a:off x="8424908" y="0"/>
          <a:ext cx="2724825" cy="585778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kern="1200" dirty="0"/>
        </a:p>
      </dsp:txBody>
      <dsp:txXfrm>
        <a:off x="8424908" y="2343111"/>
        <a:ext cx="2724825" cy="2343111"/>
      </dsp:txXfrm>
    </dsp:sp>
    <dsp:sp modelId="{7120071C-68B0-46BF-A247-7C1EDCE9C0CD}">
      <dsp:nvSpPr>
        <dsp:cNvPr id="0" name=""/>
        <dsp:cNvSpPr/>
      </dsp:nvSpPr>
      <dsp:spPr>
        <a:xfrm>
          <a:off x="8831716" y="306543"/>
          <a:ext cx="1950640" cy="1950640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C2CBD-A78A-4062-A5F8-F7F87F07FFF7}">
      <dsp:nvSpPr>
        <dsp:cNvPr id="0" name=""/>
        <dsp:cNvSpPr/>
      </dsp:nvSpPr>
      <dsp:spPr>
        <a:xfrm>
          <a:off x="316228" y="4949481"/>
          <a:ext cx="10257755" cy="878667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FD55D-5BE9-418D-B27C-741F173DCD99}">
      <dsp:nvSpPr>
        <dsp:cNvPr id="0" name=""/>
        <dsp:cNvSpPr/>
      </dsp:nvSpPr>
      <dsp:spPr>
        <a:xfrm>
          <a:off x="1451180" y="711492"/>
          <a:ext cx="4745348" cy="4745348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BAE63-1BEF-4138-8E55-DC80C046611E}">
      <dsp:nvSpPr>
        <dsp:cNvPr id="0" name=""/>
        <dsp:cNvSpPr/>
      </dsp:nvSpPr>
      <dsp:spPr>
        <a:xfrm>
          <a:off x="1451180" y="711492"/>
          <a:ext cx="4745348" cy="4745348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00280-CE00-47EE-85A7-BBCC905CB69C}">
      <dsp:nvSpPr>
        <dsp:cNvPr id="0" name=""/>
        <dsp:cNvSpPr/>
      </dsp:nvSpPr>
      <dsp:spPr>
        <a:xfrm>
          <a:off x="1451180" y="711492"/>
          <a:ext cx="4745348" cy="4745348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4B763-1087-435B-BD51-A5110B9FF5EC}">
      <dsp:nvSpPr>
        <dsp:cNvPr id="0" name=""/>
        <dsp:cNvSpPr/>
      </dsp:nvSpPr>
      <dsp:spPr>
        <a:xfrm>
          <a:off x="1421453" y="733453"/>
          <a:ext cx="4745348" cy="4745348"/>
        </a:xfrm>
        <a:prstGeom prst="blockArc">
          <a:avLst>
            <a:gd name="adj1" fmla="val 20460524"/>
            <a:gd name="adj2" fmla="val 3185178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2C50-8B15-4232-8F9A-D3522D7B3C4E}">
      <dsp:nvSpPr>
        <dsp:cNvPr id="0" name=""/>
        <dsp:cNvSpPr/>
      </dsp:nvSpPr>
      <dsp:spPr>
        <a:xfrm>
          <a:off x="1413918" y="711192"/>
          <a:ext cx="4745348" cy="4745348"/>
        </a:xfrm>
        <a:prstGeom prst="blockArc">
          <a:avLst>
            <a:gd name="adj1" fmla="val 16255272"/>
            <a:gd name="adj2" fmla="val 20495385"/>
            <a:gd name="adj3" fmla="val 46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C1FF7-2B57-43D1-B121-7ABAF3B598BA}">
      <dsp:nvSpPr>
        <dsp:cNvPr id="0" name=""/>
        <dsp:cNvSpPr/>
      </dsp:nvSpPr>
      <dsp:spPr>
        <a:xfrm>
          <a:off x="2692516" y="1834861"/>
          <a:ext cx="2184526" cy="2184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>
              <a:solidFill>
                <a:schemeClr val="tx1"/>
              </a:solidFill>
            </a:rPr>
            <a:t>COMPETENCIA LECTORA</a:t>
          </a:r>
          <a:endParaRPr lang="es-CO" sz="1900" kern="1200" dirty="0">
            <a:solidFill>
              <a:schemeClr val="tx1"/>
            </a:solidFill>
          </a:endParaRPr>
        </a:p>
      </dsp:txBody>
      <dsp:txXfrm>
        <a:off x="3012432" y="2154777"/>
        <a:ext cx="1544694" cy="1544694"/>
      </dsp:txXfrm>
    </dsp:sp>
    <dsp:sp modelId="{4EA1B0A7-C36D-4887-BE54-A9AE13332D52}">
      <dsp:nvSpPr>
        <dsp:cNvPr id="0" name=""/>
        <dsp:cNvSpPr/>
      </dsp:nvSpPr>
      <dsp:spPr>
        <a:xfrm>
          <a:off x="3059270" y="1958"/>
          <a:ext cx="1529168" cy="15291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solidFill>
                <a:schemeClr val="tx1"/>
              </a:solidFill>
            </a:rPr>
            <a:t>COMPETENCIA MATEMÁTICA</a:t>
          </a:r>
          <a:endParaRPr lang="es-CO" sz="1200" b="1" kern="1200" dirty="0">
            <a:solidFill>
              <a:schemeClr val="tx1"/>
            </a:solidFill>
          </a:endParaRPr>
        </a:p>
      </dsp:txBody>
      <dsp:txXfrm>
        <a:off x="3283211" y="225899"/>
        <a:ext cx="1081286" cy="1081286"/>
      </dsp:txXfrm>
    </dsp:sp>
    <dsp:sp modelId="{0A35BF20-9B7C-4727-884B-AE76F6158DE9}">
      <dsp:nvSpPr>
        <dsp:cNvPr id="0" name=""/>
        <dsp:cNvSpPr/>
      </dsp:nvSpPr>
      <dsp:spPr>
        <a:xfrm>
          <a:off x="5221016" y="1587333"/>
          <a:ext cx="1529168" cy="15291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solidFill>
                <a:schemeClr val="tx1"/>
              </a:solidFill>
            </a:rPr>
            <a:t>COMPETENCIAS GENÉRICAS </a:t>
          </a:r>
          <a:endParaRPr lang="es-CO" sz="1200" b="1" kern="1200" dirty="0">
            <a:solidFill>
              <a:schemeClr val="tx1"/>
            </a:solidFill>
          </a:endParaRPr>
        </a:p>
      </dsp:txBody>
      <dsp:txXfrm>
        <a:off x="5444957" y="1811274"/>
        <a:ext cx="1081286" cy="1081286"/>
      </dsp:txXfrm>
    </dsp:sp>
    <dsp:sp modelId="{ADBF944B-63A8-4A18-AC06-421EE779848B}">
      <dsp:nvSpPr>
        <dsp:cNvPr id="0" name=""/>
        <dsp:cNvSpPr/>
      </dsp:nvSpPr>
      <dsp:spPr>
        <a:xfrm>
          <a:off x="4421535" y="4194580"/>
          <a:ext cx="1529168" cy="15291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solidFill>
                <a:schemeClr val="tx1"/>
              </a:solidFill>
            </a:rPr>
            <a:t>COMPETENICIA CIENTÍFICA</a:t>
          </a:r>
          <a:endParaRPr lang="es-CO" sz="1200" kern="1200" dirty="0"/>
        </a:p>
      </dsp:txBody>
      <dsp:txXfrm>
        <a:off x="4645476" y="4418521"/>
        <a:ext cx="1081286" cy="1081286"/>
      </dsp:txXfrm>
    </dsp:sp>
    <dsp:sp modelId="{C4D8B201-697C-4484-A800-DDDFCDEA3069}">
      <dsp:nvSpPr>
        <dsp:cNvPr id="0" name=""/>
        <dsp:cNvSpPr/>
      </dsp:nvSpPr>
      <dsp:spPr>
        <a:xfrm>
          <a:off x="1697004" y="4194580"/>
          <a:ext cx="1529168" cy="15291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solidFill>
                <a:schemeClr val="tx1"/>
              </a:solidFill>
            </a:rPr>
            <a:t>SABER HACER</a:t>
          </a:r>
          <a:endParaRPr lang="es-CO" sz="1200" b="1" kern="1200" dirty="0">
            <a:solidFill>
              <a:schemeClr val="tx1"/>
            </a:solidFill>
          </a:endParaRPr>
        </a:p>
      </dsp:txBody>
      <dsp:txXfrm>
        <a:off x="1920945" y="4418521"/>
        <a:ext cx="1081286" cy="1081286"/>
      </dsp:txXfrm>
    </dsp:sp>
    <dsp:sp modelId="{49911685-19ED-4A4B-AE35-C72BD493D583}">
      <dsp:nvSpPr>
        <dsp:cNvPr id="0" name=""/>
        <dsp:cNvSpPr/>
      </dsp:nvSpPr>
      <dsp:spPr>
        <a:xfrm>
          <a:off x="855078" y="1603397"/>
          <a:ext cx="1529168" cy="15291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solidFill>
                <a:schemeClr val="tx1"/>
              </a:solidFill>
            </a:rPr>
            <a:t>COMPETENCIAS SITUACIONALES</a:t>
          </a:r>
          <a:endParaRPr lang="es-CO" sz="1200" b="1" kern="1200" dirty="0">
            <a:solidFill>
              <a:schemeClr val="tx1"/>
            </a:solidFill>
          </a:endParaRPr>
        </a:p>
      </dsp:txBody>
      <dsp:txXfrm>
        <a:off x="1079019" y="1827338"/>
        <a:ext cx="1081286" cy="108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5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1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96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1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96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3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7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1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83D0-02FE-4FD5-B091-D5D5CC682AC5}" type="datetimeFigureOut">
              <a:rPr lang="es-CO" smtClean="0"/>
              <a:t>4/03/2018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3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3600" b="1" dirty="0"/>
              <a:t>UNA MIRADA A LA NOCIÓN DE </a:t>
            </a:r>
            <a:r>
              <a:rPr lang="es-CO" sz="3600" b="1" dirty="0" smtClean="0"/>
              <a:t>COMPETENCIAS: </a:t>
            </a:r>
            <a:r>
              <a:rPr lang="es-CO" sz="3600" b="1" dirty="0"/>
              <a:t/>
            </a:r>
            <a:br>
              <a:rPr lang="es-CO" sz="3600" b="1" dirty="0"/>
            </a:br>
            <a:r>
              <a:rPr lang="es-CO" sz="3600" b="1" dirty="0"/>
              <a:t>ENTRE LO QUE EXISTE Y LO SOÑADO</a:t>
            </a:r>
            <a:endParaRPr lang="es-CO" sz="3600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PROMOTORES DE LECTURA - MI COMUNIDAD ES ESCUELA</a:t>
            </a:r>
          </a:p>
          <a:p>
            <a:r>
              <a:rPr lang="es-CO" dirty="0" smtClean="0"/>
              <a:t>APORTE AL SEMINARIO – MARZO O6 DE 2018</a:t>
            </a:r>
            <a:endParaRPr lang="es-CO" dirty="0" smtClean="0"/>
          </a:p>
        </p:txBody>
      </p:sp>
      <p:pic>
        <p:nvPicPr>
          <p:cNvPr id="6146" name="Picture 2" descr="[Teplotaxl.jpg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80" y="4781838"/>
            <a:ext cx="2304065" cy="1608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78579785"/>
              </p:ext>
            </p:extLst>
          </p:nvPr>
        </p:nvGraphicFramePr>
        <p:xfrm>
          <a:off x="2961407" y="1664376"/>
          <a:ext cx="8042565" cy="3905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Resultado de imagen para el diablo de los número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488374"/>
            <a:ext cx="1037070" cy="16331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el diablo de los númer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535385"/>
            <a:ext cx="1062098" cy="16521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el diablo de los númer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4507847"/>
            <a:ext cx="1038080" cy="14829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55575" y="730056"/>
            <a:ext cx="11149734" cy="5857780"/>
            <a:chOff x="2032000" y="719666"/>
            <a:chExt cx="8128000" cy="5418667"/>
          </a:xfrm>
        </p:grpSpPr>
        <p:graphicFrame>
          <p:nvGraphicFramePr>
            <p:cNvPr id="11" name="Diagrama 10"/>
            <p:cNvGraphicFramePr/>
            <p:nvPr>
              <p:extLst>
                <p:ext uri="{D42A27DB-BD31-4B8C-83A1-F6EECF244321}">
                  <p14:modId xmlns:p14="http://schemas.microsoft.com/office/powerpoint/2010/main" val="4159007595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CuadroTexto 11"/>
            <p:cNvSpPr txBox="1"/>
            <p:nvPr/>
          </p:nvSpPr>
          <p:spPr>
            <a:xfrm>
              <a:off x="2547298" y="5500267"/>
              <a:ext cx="6862794" cy="427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EDUCAR PARA LA VIDA – EXPERIENCIA – CONOCIMIENTO SITUADO </a:t>
              </a:r>
              <a:endParaRPr lang="es-C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" name="AutoShape 2" descr="Resultado de imagen para UNES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43504" y="3158835"/>
            <a:ext cx="2002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Capacidad </a:t>
            </a:r>
            <a:r>
              <a:rPr lang="es-CO" b="1" dirty="0"/>
              <a:t>del estudiante para poner en práctica sus habilidades y conocimientos en diferentes circunstancias de la vida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249757" y="3158835"/>
            <a:ext cx="2088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El </a:t>
            </a:r>
            <a:r>
              <a:rPr lang="es-CO" b="1" dirty="0"/>
              <a:t>desarrollo de las capacidades complejas que permiten a los estudiantes pensar y actuar en diversos ámbitos</a:t>
            </a:r>
            <a:endParaRPr lang="es-CO" b="1" dirty="0"/>
          </a:p>
        </p:txBody>
      </p:sp>
      <p:sp>
        <p:nvSpPr>
          <p:cNvPr id="7" name="Flecha izquierda y derecha 6"/>
          <p:cNvSpPr/>
          <p:nvPr/>
        </p:nvSpPr>
        <p:spPr>
          <a:xfrm>
            <a:off x="8136083" y="1756064"/>
            <a:ext cx="820882" cy="31172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6042313" y="3158835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Procesos complejos de desempeño con idoneidad en un determinado contexto, con responsabilidad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811490" y="3020335"/>
            <a:ext cx="240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Estructuras de conocimiento aplicado que permitan enamorarse del mundo. Pasan por la sensibilidad estética y son construidas a partir de la experiencia con las artes en plural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40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787" y="489718"/>
            <a:ext cx="11149734" cy="5857780"/>
            <a:chOff x="2032000" y="719666"/>
            <a:chExt cx="8128000" cy="5418667"/>
          </a:xfrm>
        </p:grpSpPr>
        <p:graphicFrame>
          <p:nvGraphicFramePr>
            <p:cNvPr id="3" name="Diagrama 2"/>
            <p:cNvGraphicFramePr/>
            <p:nvPr>
              <p:extLst>
                <p:ext uri="{D42A27DB-BD31-4B8C-83A1-F6EECF244321}">
                  <p14:modId xmlns:p14="http://schemas.microsoft.com/office/powerpoint/2010/main" val="49617306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CuadroTexto 3"/>
            <p:cNvSpPr txBox="1"/>
            <p:nvPr/>
          </p:nvSpPr>
          <p:spPr>
            <a:xfrm>
              <a:off x="2547298" y="5500267"/>
              <a:ext cx="6862794" cy="427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EDUCAR PARA LA VIDA – EXPERIENCIA – CONOCIMIENTO SITUADO </a:t>
              </a:r>
              <a:endParaRPr lang="es-C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01335" y="3418608"/>
            <a:ext cx="2608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Competencia lectora.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Competencia matemática.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Competencia científica.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106881" y="3418608"/>
            <a:ext cx="2545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Saber hacer.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Competencias Genéricas.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Competencias Situacionales.</a:t>
            </a:r>
          </a:p>
          <a:p>
            <a:endParaRPr lang="es-CO" dirty="0"/>
          </a:p>
        </p:txBody>
      </p:sp>
      <p:sp>
        <p:nvSpPr>
          <p:cNvPr id="7" name="Flecha izquierda y derecha 6"/>
          <p:cNvSpPr/>
          <p:nvPr/>
        </p:nvSpPr>
        <p:spPr>
          <a:xfrm>
            <a:off x="8052955" y="1527464"/>
            <a:ext cx="820882" cy="311727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068291" y="3327737"/>
            <a:ext cx="217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Procesos complejos de desempeño con idoneidad en un determinado contexto, con responsabilidad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8655628" y="2923070"/>
            <a:ext cx="240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Estructuras de conocimiento aplicado que permitan enamorarse del mundo. Pasan por la sensibilidad estética y son construidas a partir de la experiencia con las artes en plural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6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62924" y="635192"/>
            <a:ext cx="2724825" cy="5857780"/>
            <a:chOff x="8424908" y="0"/>
            <a:chExt cx="2724825" cy="5857780"/>
          </a:xfrm>
        </p:grpSpPr>
        <p:sp>
          <p:nvSpPr>
            <p:cNvPr id="3" name="Rectángulo redondeado 2"/>
            <p:cNvSpPr/>
            <p:nvPr/>
          </p:nvSpPr>
          <p:spPr>
            <a:xfrm>
              <a:off x="8424908" y="0"/>
              <a:ext cx="2724825" cy="58577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 3"/>
            <p:cNvSpPr/>
            <p:nvPr/>
          </p:nvSpPr>
          <p:spPr>
            <a:xfrm>
              <a:off x="8424908" y="2343111"/>
              <a:ext cx="2724825" cy="2343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2280" tIns="462280" rIns="462280" bIns="46228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6500" kern="1200" dirty="0"/>
            </a:p>
          </p:txBody>
        </p:sp>
      </p:grpSp>
      <p:sp>
        <p:nvSpPr>
          <p:cNvPr id="5" name="Rectángulo redondeado 4"/>
          <p:cNvSpPr/>
          <p:nvPr/>
        </p:nvSpPr>
        <p:spPr>
          <a:xfrm>
            <a:off x="850016" y="905435"/>
            <a:ext cx="1950640" cy="1950640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11447524"/>
              <a:satOff val="-60156"/>
              <a:lumOff val="-435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CuadroTexto 5"/>
          <p:cNvSpPr txBox="1"/>
          <p:nvPr/>
        </p:nvSpPr>
        <p:spPr>
          <a:xfrm>
            <a:off x="625186" y="3321870"/>
            <a:ext cx="240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Estructuras de conocimiento aplicado que permitan enamorarse del mundo. Pasan por la sensibilidad estética y son construidas a partir de la experiencia con las artes en plural</a:t>
            </a:r>
            <a:endParaRPr lang="es-CO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592628727"/>
              </p:ext>
            </p:extLst>
          </p:nvPr>
        </p:nvGraphicFramePr>
        <p:xfrm>
          <a:off x="3532908" y="687147"/>
          <a:ext cx="7647709" cy="576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el diablo de los núme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232159"/>
            <a:ext cx="1849869" cy="2755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9874"/>
              </p:ext>
            </p:extLst>
          </p:nvPr>
        </p:nvGraphicFramePr>
        <p:xfrm>
          <a:off x="3117273" y="1049484"/>
          <a:ext cx="7803572" cy="5235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893"/>
                <a:gridCol w="1950893"/>
                <a:gridCol w="1950893"/>
                <a:gridCol w="1950893"/>
              </a:tblGrid>
              <a:tr h="47798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EJEMPLO </a:t>
                      </a: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PROMOCIÓN DE LECTURA – TRANSVERSAL</a:t>
                      </a:r>
                    </a:p>
                  </a:txBody>
                  <a:tcPr marL="57363" marR="57363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9399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b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Competencias </a:t>
                      </a: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susceptibles de ser desarrolladas</a:t>
                      </a:r>
                    </a:p>
                  </a:txBody>
                  <a:tcPr marL="57363" marR="573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Reto Creativo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Educación a través de las  artes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7363" marR="57363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83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b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Competencias</a:t>
                      </a:r>
                      <a:r>
                        <a:rPr lang="es-CO" sz="12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Básicas</a:t>
                      </a:r>
                      <a:endParaRPr lang="es-CO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Contenidos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Lectura Interpretada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Descubrimiento de las matemáticas y el desarrollo del espíritu investigador</a:t>
                      </a:r>
                    </a:p>
                  </a:txBody>
                  <a:tcPr marL="57363" marR="57363" marT="0" marB="0"/>
                </a:tc>
              </a:tr>
              <a:tr h="1096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200" b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Saber </a:t>
                      </a: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hacer.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Competencias Genéricas.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Competencias Situacionales.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Actitudes y destrezas</a:t>
                      </a:r>
                      <a:endParaRPr lang="es-CO" sz="12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Dramatizar un capítulo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Analizar y reinventar las ilustraciones del libro.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Relación entre la historia de Robert y la del estudiante que la interpreta.</a:t>
                      </a:r>
                    </a:p>
                  </a:txBody>
                  <a:tcPr marL="57363" marR="57363" marT="0" marB="0"/>
                </a:tc>
              </a:tr>
              <a:tr h="16786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Estructuras de conocimiento aplicado que permitan enamorarse del mundo. Pasan por la sensibilidad estética y son construidas a partir de la experiencia con las artes en plural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Aprendizajes a través de las artes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Musicalizar la dramatización con sonidos cotidianos del contexto de los participantes</a:t>
                      </a:r>
                    </a:p>
                  </a:txBody>
                  <a:tcPr marL="57363" marR="573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Relación entre la historia de Robert y el contexto de los participantes</a:t>
                      </a:r>
                    </a:p>
                  </a:txBody>
                  <a:tcPr marL="57363" marR="573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278</Words>
  <Application>Microsoft Office PowerPoint</Application>
  <PresentationFormat>Panorámica</PresentationFormat>
  <Paragraphs>66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Tema de Office</vt:lpstr>
      <vt:lpstr>UNA MIRADA A LA NOCIÓN DE COMPETENCIAS:  ENTRE LO QUE EXISTE Y LO SOÑADO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</dc:creator>
  <cp:lastModifiedBy>ANGELA</cp:lastModifiedBy>
  <cp:revision>70</cp:revision>
  <dcterms:created xsi:type="dcterms:W3CDTF">2018-01-30T12:23:25Z</dcterms:created>
  <dcterms:modified xsi:type="dcterms:W3CDTF">2018-03-05T05:25:16Z</dcterms:modified>
</cp:coreProperties>
</file>