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0" r:id="rId3"/>
    <p:sldId id="270" r:id="rId4"/>
    <p:sldId id="272" r:id="rId5"/>
    <p:sldId id="265" r:id="rId6"/>
    <p:sldId id="267" r:id="rId7"/>
    <p:sldId id="269" r:id="rId8"/>
    <p:sldId id="266" r:id="rId9"/>
    <p:sldId id="268" r:id="rId10"/>
    <p:sldId id="271" r:id="rId11"/>
    <p:sldId id="273" r:id="rId12"/>
    <p:sldId id="281" r:id="rId13"/>
    <p:sldId id="274" r:id="rId14"/>
    <p:sldId id="282" r:id="rId15"/>
    <p:sldId id="283" r:id="rId16"/>
    <p:sldId id="284" r:id="rId17"/>
    <p:sldId id="285" r:id="rId18"/>
    <p:sldId id="286"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CC"/>
    <a:srgbClr val="D73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23" autoAdjust="0"/>
    <p:restoredTop sz="94660"/>
  </p:normalViewPr>
  <p:slideViewPr>
    <p:cSldViewPr snapToGrid="0">
      <p:cViewPr varScale="1">
        <p:scale>
          <a:sx n="92" d="100"/>
          <a:sy n="92" d="100"/>
        </p:scale>
        <p:origin x="444" y="90"/>
      </p:cViewPr>
      <p:guideLst/>
    </p:cSldViewPr>
  </p:slideViewPr>
  <p:notesTextViewPr>
    <p:cViewPr>
      <p:scale>
        <a:sx n="1" d="1"/>
        <a:sy n="1" d="1"/>
      </p:scale>
      <p:origin x="0" y="0"/>
    </p:cViewPr>
  </p:notesTextViewPr>
  <p:sorterViewPr>
    <p:cViewPr>
      <p:scale>
        <a:sx n="138" d="100"/>
        <a:sy n="13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0A7A9-DF3D-460E-8A39-D8EBAE3443EB}" type="doc">
      <dgm:prSet loTypeId="urn:microsoft.com/office/officeart/2005/8/layout/hList6" loCatId="list" qsTypeId="urn:microsoft.com/office/officeart/2005/8/quickstyle/simple5" qsCatId="simple" csTypeId="urn:microsoft.com/office/officeart/2005/8/colors/colorful3" csCatId="colorful" phldr="1"/>
      <dgm:spPr/>
      <dgm:t>
        <a:bodyPr/>
        <a:lstStyle/>
        <a:p>
          <a:endParaRPr lang="es-CO"/>
        </a:p>
      </dgm:t>
    </dgm:pt>
    <dgm:pt modelId="{55164B58-5D42-49F4-86B3-C10FD1AC8A33}">
      <dgm:prSet phldrT="[Texto]"/>
      <dgm:spPr/>
      <dgm:t>
        <a:bodyPr/>
        <a:lstStyle/>
        <a:p>
          <a:pPr algn="l"/>
          <a:r>
            <a:rPr lang="es-CO" dirty="0" smtClean="0"/>
            <a:t>Promover la consulta de materiales en las bibliotecas públicas </a:t>
          </a:r>
          <a:endParaRPr lang="es-CO" dirty="0"/>
        </a:p>
      </dgm:t>
    </dgm:pt>
    <dgm:pt modelId="{07F0B3BE-EC9F-496B-BDDE-1BE56D299596}" type="parTrans" cxnId="{54520548-6CDF-48E0-B774-DFD54851D5CC}">
      <dgm:prSet/>
      <dgm:spPr/>
      <dgm:t>
        <a:bodyPr/>
        <a:lstStyle/>
        <a:p>
          <a:endParaRPr lang="es-CO"/>
        </a:p>
      </dgm:t>
    </dgm:pt>
    <dgm:pt modelId="{3C6DBF9E-7DBC-4BC1-A183-A181727E01C7}" type="sibTrans" cxnId="{54520548-6CDF-48E0-B774-DFD54851D5CC}">
      <dgm:prSet/>
      <dgm:spPr/>
      <dgm:t>
        <a:bodyPr/>
        <a:lstStyle/>
        <a:p>
          <a:endParaRPr lang="es-CO"/>
        </a:p>
      </dgm:t>
    </dgm:pt>
    <dgm:pt modelId="{0B6AE9BA-8F0B-458C-A73E-978019815158}">
      <dgm:prSet phldrT="[Texto]"/>
      <dgm:spPr/>
      <dgm:t>
        <a:bodyPr/>
        <a:lstStyle/>
        <a:p>
          <a:r>
            <a:rPr lang="es-CO" dirty="0" smtClean="0"/>
            <a:t>Talleres de expresión oral y escrita </a:t>
          </a:r>
          <a:endParaRPr lang="es-CO" dirty="0"/>
        </a:p>
      </dgm:t>
    </dgm:pt>
    <dgm:pt modelId="{7B568516-2BBB-4735-AC9A-416A3E319136}" type="parTrans" cxnId="{A57661F5-154C-433F-B976-847CB6D8AC17}">
      <dgm:prSet/>
      <dgm:spPr/>
      <dgm:t>
        <a:bodyPr/>
        <a:lstStyle/>
        <a:p>
          <a:endParaRPr lang="es-CO"/>
        </a:p>
      </dgm:t>
    </dgm:pt>
    <dgm:pt modelId="{86E37079-92FE-4F39-9A3F-1ECE5AA36344}" type="sibTrans" cxnId="{A57661F5-154C-433F-B976-847CB6D8AC17}">
      <dgm:prSet/>
      <dgm:spPr/>
      <dgm:t>
        <a:bodyPr/>
        <a:lstStyle/>
        <a:p>
          <a:endParaRPr lang="es-CO"/>
        </a:p>
      </dgm:t>
    </dgm:pt>
    <dgm:pt modelId="{4A2D387A-2310-4CE0-A8B3-FF1CDF947F4A}">
      <dgm:prSet phldrT="[Texto]"/>
      <dgm:spPr/>
      <dgm:t>
        <a:bodyPr/>
        <a:lstStyle/>
        <a:p>
          <a:r>
            <a:rPr lang="es-CO" dirty="0" smtClean="0"/>
            <a:t>Fortalecer los proyectos de Promoción de Lectura </a:t>
          </a:r>
          <a:endParaRPr lang="es-CO" dirty="0"/>
        </a:p>
      </dgm:t>
    </dgm:pt>
    <dgm:pt modelId="{4DEB9301-3473-4F11-B7C6-42C5AA52A6B1}" type="parTrans" cxnId="{BB5F6D9A-5A37-4CD0-97B1-AFD5D4E6E24A}">
      <dgm:prSet/>
      <dgm:spPr/>
      <dgm:t>
        <a:bodyPr/>
        <a:lstStyle/>
        <a:p>
          <a:endParaRPr lang="es-CO"/>
        </a:p>
      </dgm:t>
    </dgm:pt>
    <dgm:pt modelId="{A4BE51FE-EB9E-417B-9EAD-7C6837910560}" type="sibTrans" cxnId="{BB5F6D9A-5A37-4CD0-97B1-AFD5D4E6E24A}">
      <dgm:prSet/>
      <dgm:spPr/>
      <dgm:t>
        <a:bodyPr/>
        <a:lstStyle/>
        <a:p>
          <a:endParaRPr lang="es-CO"/>
        </a:p>
      </dgm:t>
    </dgm:pt>
    <dgm:pt modelId="{43ABF847-2C75-4645-86D4-19E87ADAC4A6}" type="pres">
      <dgm:prSet presAssocID="{D6B0A7A9-DF3D-460E-8A39-D8EBAE3443EB}" presName="Name0" presStyleCnt="0">
        <dgm:presLayoutVars>
          <dgm:dir/>
          <dgm:resizeHandles val="exact"/>
        </dgm:presLayoutVars>
      </dgm:prSet>
      <dgm:spPr/>
      <dgm:t>
        <a:bodyPr/>
        <a:lstStyle/>
        <a:p>
          <a:endParaRPr lang="es-CO"/>
        </a:p>
      </dgm:t>
    </dgm:pt>
    <dgm:pt modelId="{E97F3031-E609-438D-B2D8-27B93F847D8E}" type="pres">
      <dgm:prSet presAssocID="{55164B58-5D42-49F4-86B3-C10FD1AC8A33}" presName="node" presStyleLbl="node1" presStyleIdx="0" presStyleCnt="3">
        <dgm:presLayoutVars>
          <dgm:bulletEnabled val="1"/>
        </dgm:presLayoutVars>
      </dgm:prSet>
      <dgm:spPr/>
      <dgm:t>
        <a:bodyPr/>
        <a:lstStyle/>
        <a:p>
          <a:endParaRPr lang="es-CO"/>
        </a:p>
      </dgm:t>
    </dgm:pt>
    <dgm:pt modelId="{EB436AE7-A95C-4929-96F6-9508ECB7C314}" type="pres">
      <dgm:prSet presAssocID="{3C6DBF9E-7DBC-4BC1-A183-A181727E01C7}" presName="sibTrans" presStyleCnt="0"/>
      <dgm:spPr/>
    </dgm:pt>
    <dgm:pt modelId="{B2A9C99C-FAEF-406F-8F8B-44D446F946C1}" type="pres">
      <dgm:prSet presAssocID="{0B6AE9BA-8F0B-458C-A73E-978019815158}" presName="node" presStyleLbl="node1" presStyleIdx="1" presStyleCnt="3">
        <dgm:presLayoutVars>
          <dgm:bulletEnabled val="1"/>
        </dgm:presLayoutVars>
      </dgm:prSet>
      <dgm:spPr/>
      <dgm:t>
        <a:bodyPr/>
        <a:lstStyle/>
        <a:p>
          <a:endParaRPr lang="es-CO"/>
        </a:p>
      </dgm:t>
    </dgm:pt>
    <dgm:pt modelId="{686FB8FE-F12A-4D69-AC0B-82EE5A0A6D08}" type="pres">
      <dgm:prSet presAssocID="{86E37079-92FE-4F39-9A3F-1ECE5AA36344}" presName="sibTrans" presStyleCnt="0"/>
      <dgm:spPr/>
    </dgm:pt>
    <dgm:pt modelId="{DA9F4D0B-9125-4911-9905-0B28E15CB2F6}" type="pres">
      <dgm:prSet presAssocID="{4A2D387A-2310-4CE0-A8B3-FF1CDF947F4A}" presName="node" presStyleLbl="node1" presStyleIdx="2" presStyleCnt="3">
        <dgm:presLayoutVars>
          <dgm:bulletEnabled val="1"/>
        </dgm:presLayoutVars>
      </dgm:prSet>
      <dgm:spPr/>
      <dgm:t>
        <a:bodyPr/>
        <a:lstStyle/>
        <a:p>
          <a:endParaRPr lang="es-CO"/>
        </a:p>
      </dgm:t>
    </dgm:pt>
  </dgm:ptLst>
  <dgm:cxnLst>
    <dgm:cxn modelId="{54520548-6CDF-48E0-B774-DFD54851D5CC}" srcId="{D6B0A7A9-DF3D-460E-8A39-D8EBAE3443EB}" destId="{55164B58-5D42-49F4-86B3-C10FD1AC8A33}" srcOrd="0" destOrd="0" parTransId="{07F0B3BE-EC9F-496B-BDDE-1BE56D299596}" sibTransId="{3C6DBF9E-7DBC-4BC1-A183-A181727E01C7}"/>
    <dgm:cxn modelId="{A57661F5-154C-433F-B976-847CB6D8AC17}" srcId="{D6B0A7A9-DF3D-460E-8A39-D8EBAE3443EB}" destId="{0B6AE9BA-8F0B-458C-A73E-978019815158}" srcOrd="1" destOrd="0" parTransId="{7B568516-2BBB-4735-AC9A-416A3E319136}" sibTransId="{86E37079-92FE-4F39-9A3F-1ECE5AA36344}"/>
    <dgm:cxn modelId="{BB5F6D9A-5A37-4CD0-97B1-AFD5D4E6E24A}" srcId="{D6B0A7A9-DF3D-460E-8A39-D8EBAE3443EB}" destId="{4A2D387A-2310-4CE0-A8B3-FF1CDF947F4A}" srcOrd="2" destOrd="0" parTransId="{4DEB9301-3473-4F11-B7C6-42C5AA52A6B1}" sibTransId="{A4BE51FE-EB9E-417B-9EAD-7C6837910560}"/>
    <dgm:cxn modelId="{DE4B4909-6735-4529-9C44-DFCFB6715998}" type="presOf" srcId="{D6B0A7A9-DF3D-460E-8A39-D8EBAE3443EB}" destId="{43ABF847-2C75-4645-86D4-19E87ADAC4A6}" srcOrd="0" destOrd="0" presId="urn:microsoft.com/office/officeart/2005/8/layout/hList6"/>
    <dgm:cxn modelId="{BD3B48C7-120B-40E7-98CC-786BF9EB147C}" type="presOf" srcId="{55164B58-5D42-49F4-86B3-C10FD1AC8A33}" destId="{E97F3031-E609-438D-B2D8-27B93F847D8E}" srcOrd="0" destOrd="0" presId="urn:microsoft.com/office/officeart/2005/8/layout/hList6"/>
    <dgm:cxn modelId="{408D1484-9455-45BA-8127-2B2D63D888BD}" type="presOf" srcId="{0B6AE9BA-8F0B-458C-A73E-978019815158}" destId="{B2A9C99C-FAEF-406F-8F8B-44D446F946C1}" srcOrd="0" destOrd="0" presId="urn:microsoft.com/office/officeart/2005/8/layout/hList6"/>
    <dgm:cxn modelId="{CA485CBA-3349-4AB8-B0CD-716F39DEAE87}" type="presOf" srcId="{4A2D387A-2310-4CE0-A8B3-FF1CDF947F4A}" destId="{DA9F4D0B-9125-4911-9905-0B28E15CB2F6}" srcOrd="0" destOrd="0" presId="urn:microsoft.com/office/officeart/2005/8/layout/hList6"/>
    <dgm:cxn modelId="{1675C21C-9A34-46D2-8297-C87056DB9F02}" type="presParOf" srcId="{43ABF847-2C75-4645-86D4-19E87ADAC4A6}" destId="{E97F3031-E609-438D-B2D8-27B93F847D8E}" srcOrd="0" destOrd="0" presId="urn:microsoft.com/office/officeart/2005/8/layout/hList6"/>
    <dgm:cxn modelId="{2063CE98-1A97-4236-8A80-CDD92F495E58}" type="presParOf" srcId="{43ABF847-2C75-4645-86D4-19E87ADAC4A6}" destId="{EB436AE7-A95C-4929-96F6-9508ECB7C314}" srcOrd="1" destOrd="0" presId="urn:microsoft.com/office/officeart/2005/8/layout/hList6"/>
    <dgm:cxn modelId="{51F4FE24-E720-4748-AE20-BF7C3EF613B1}" type="presParOf" srcId="{43ABF847-2C75-4645-86D4-19E87ADAC4A6}" destId="{B2A9C99C-FAEF-406F-8F8B-44D446F946C1}" srcOrd="2" destOrd="0" presId="urn:microsoft.com/office/officeart/2005/8/layout/hList6"/>
    <dgm:cxn modelId="{A810557A-1886-467B-B1B4-5FB97E771947}" type="presParOf" srcId="{43ABF847-2C75-4645-86D4-19E87ADAC4A6}" destId="{686FB8FE-F12A-4D69-AC0B-82EE5A0A6D08}" srcOrd="3" destOrd="0" presId="urn:microsoft.com/office/officeart/2005/8/layout/hList6"/>
    <dgm:cxn modelId="{2A466150-7900-4855-BC12-514C93BB03DA}" type="presParOf" srcId="{43ABF847-2C75-4645-86D4-19E87ADAC4A6}" destId="{DA9F4D0B-9125-4911-9905-0B28E15CB2F6}" srcOrd="4"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F172A-898A-4D13-A051-3751FA726176}" type="doc">
      <dgm:prSet loTypeId="urn:microsoft.com/office/officeart/2005/8/layout/hList7" loCatId="list" qsTypeId="urn:microsoft.com/office/officeart/2005/8/quickstyle/simple1" qsCatId="simple" csTypeId="urn:microsoft.com/office/officeart/2005/8/colors/accent1_2" csCatId="accent1" phldr="1"/>
      <dgm:spPr/>
    </dgm:pt>
    <dgm:pt modelId="{6090AB4A-C0A0-46C9-AAAF-5FC6C7793033}">
      <dgm:prSet phldrT="[Texto]"/>
      <dgm:spPr/>
      <dgm:t>
        <a:bodyPr/>
        <a:lstStyle/>
        <a:p>
          <a:r>
            <a:rPr lang="es-CO" dirty="0" smtClean="0"/>
            <a:t>Formación Estética</a:t>
          </a:r>
          <a:endParaRPr lang="es-CO" dirty="0"/>
        </a:p>
      </dgm:t>
    </dgm:pt>
    <dgm:pt modelId="{C6149BE8-0482-4842-B6F6-D577E843226E}" type="parTrans" cxnId="{5B04818D-565A-45EB-89F3-5B169EDEFD6A}">
      <dgm:prSet/>
      <dgm:spPr/>
      <dgm:t>
        <a:bodyPr/>
        <a:lstStyle/>
        <a:p>
          <a:endParaRPr lang="es-CO"/>
        </a:p>
      </dgm:t>
    </dgm:pt>
    <dgm:pt modelId="{40F41986-7527-40A2-87C8-3D9A916751D6}" type="sibTrans" cxnId="{5B04818D-565A-45EB-89F3-5B169EDEFD6A}">
      <dgm:prSet/>
      <dgm:spPr/>
      <dgm:t>
        <a:bodyPr/>
        <a:lstStyle/>
        <a:p>
          <a:endParaRPr lang="es-CO"/>
        </a:p>
      </dgm:t>
    </dgm:pt>
    <dgm:pt modelId="{53D60531-18FD-46D1-A6E7-D5017769C4F6}">
      <dgm:prSet phldrT="[Texto]"/>
      <dgm:spPr/>
      <dgm:t>
        <a:bodyPr/>
        <a:lstStyle/>
        <a:p>
          <a:r>
            <a:rPr lang="es-CO" dirty="0" smtClean="0"/>
            <a:t>Formación Artística</a:t>
          </a:r>
          <a:endParaRPr lang="es-CO" dirty="0"/>
        </a:p>
      </dgm:t>
    </dgm:pt>
    <dgm:pt modelId="{8BC936C0-518B-43F2-814B-0F360CA8E715}" type="parTrans" cxnId="{BE458A7E-2484-4FD5-A1F6-471E3023698E}">
      <dgm:prSet/>
      <dgm:spPr/>
      <dgm:t>
        <a:bodyPr/>
        <a:lstStyle/>
        <a:p>
          <a:endParaRPr lang="es-CO"/>
        </a:p>
      </dgm:t>
    </dgm:pt>
    <dgm:pt modelId="{D4588677-F886-4BD2-9BAA-E1EFA4F48B19}" type="sibTrans" cxnId="{BE458A7E-2484-4FD5-A1F6-471E3023698E}">
      <dgm:prSet/>
      <dgm:spPr/>
      <dgm:t>
        <a:bodyPr/>
        <a:lstStyle/>
        <a:p>
          <a:endParaRPr lang="es-CO"/>
        </a:p>
      </dgm:t>
    </dgm:pt>
    <dgm:pt modelId="{8F6CFF0E-EDEC-447E-A951-ADFD9AF5919D}">
      <dgm:prSet phldrT="[Texto]"/>
      <dgm:spPr/>
      <dgm:t>
        <a:bodyPr/>
        <a:lstStyle/>
        <a:p>
          <a:r>
            <a:rPr lang="es-CO" dirty="0" smtClean="0"/>
            <a:t>Intervención en las IEO</a:t>
          </a:r>
          <a:endParaRPr lang="es-CO" dirty="0"/>
        </a:p>
      </dgm:t>
    </dgm:pt>
    <dgm:pt modelId="{39EA4BEE-457C-4139-B04F-9D7BB4697BA9}" type="parTrans" cxnId="{62242CC6-E334-4B9A-A89F-C23985937073}">
      <dgm:prSet/>
      <dgm:spPr/>
      <dgm:t>
        <a:bodyPr/>
        <a:lstStyle/>
        <a:p>
          <a:endParaRPr lang="es-CO"/>
        </a:p>
      </dgm:t>
    </dgm:pt>
    <dgm:pt modelId="{BFE6733D-6AAE-4E0B-83B1-CD05109E99FD}" type="sibTrans" cxnId="{62242CC6-E334-4B9A-A89F-C23985937073}">
      <dgm:prSet/>
      <dgm:spPr/>
      <dgm:t>
        <a:bodyPr/>
        <a:lstStyle/>
        <a:p>
          <a:endParaRPr lang="es-CO"/>
        </a:p>
      </dgm:t>
    </dgm:pt>
    <dgm:pt modelId="{C5CE9083-7A61-49A4-8522-1B4C95083568}" type="pres">
      <dgm:prSet presAssocID="{039F172A-898A-4D13-A051-3751FA726176}" presName="Name0" presStyleCnt="0">
        <dgm:presLayoutVars>
          <dgm:dir/>
          <dgm:resizeHandles val="exact"/>
        </dgm:presLayoutVars>
      </dgm:prSet>
      <dgm:spPr/>
    </dgm:pt>
    <dgm:pt modelId="{06EC2CBD-A78A-4062-A5F8-F7F87F07FFF7}" type="pres">
      <dgm:prSet presAssocID="{039F172A-898A-4D13-A051-3751FA726176}" presName="fgShape" presStyleLbl="fgShp" presStyleIdx="0" presStyleCnt="1" custLinFactNeighborX="-1112" custLinFactNeighborY="-6392"/>
      <dgm:spPr/>
    </dgm:pt>
    <dgm:pt modelId="{9790F3FA-BFFC-4A23-BB15-3AB44289C8CE}" type="pres">
      <dgm:prSet presAssocID="{039F172A-898A-4D13-A051-3751FA726176}" presName="linComp" presStyleCnt="0"/>
      <dgm:spPr/>
    </dgm:pt>
    <dgm:pt modelId="{3E032268-4BC1-4E90-B34E-59E6DFC1CD7E}" type="pres">
      <dgm:prSet presAssocID="{6090AB4A-C0A0-46C9-AAAF-5FC6C7793033}" presName="compNode" presStyleCnt="0"/>
      <dgm:spPr/>
    </dgm:pt>
    <dgm:pt modelId="{4A9E4AE4-6B4A-47D1-B66C-9FBA29A024D9}" type="pres">
      <dgm:prSet presAssocID="{6090AB4A-C0A0-46C9-AAAF-5FC6C7793033}" presName="bkgdShape" presStyleLbl="node1" presStyleIdx="0" presStyleCnt="3" custLinFactNeighborY="767"/>
      <dgm:spPr/>
      <dgm:t>
        <a:bodyPr/>
        <a:lstStyle/>
        <a:p>
          <a:endParaRPr lang="es-CO"/>
        </a:p>
      </dgm:t>
    </dgm:pt>
    <dgm:pt modelId="{FA5E699A-706E-432C-9C97-FA83F566E267}" type="pres">
      <dgm:prSet presAssocID="{6090AB4A-C0A0-46C9-AAAF-5FC6C7793033}" presName="nodeTx" presStyleLbl="node1" presStyleIdx="0" presStyleCnt="3">
        <dgm:presLayoutVars>
          <dgm:bulletEnabled val="1"/>
        </dgm:presLayoutVars>
      </dgm:prSet>
      <dgm:spPr/>
      <dgm:t>
        <a:bodyPr/>
        <a:lstStyle/>
        <a:p>
          <a:endParaRPr lang="es-CO"/>
        </a:p>
      </dgm:t>
    </dgm:pt>
    <dgm:pt modelId="{0E97FE3F-B00E-4DA1-AD23-2C47403A9B30}" type="pres">
      <dgm:prSet presAssocID="{6090AB4A-C0A0-46C9-AAAF-5FC6C7793033}" presName="invisiNode" presStyleLbl="node1" presStyleIdx="0" presStyleCnt="3"/>
      <dgm:spPr/>
    </dgm:pt>
    <dgm:pt modelId="{D563C8BE-FF66-4529-BC41-64025A843F3F}" type="pres">
      <dgm:prSet presAssocID="{6090AB4A-C0A0-46C9-AAAF-5FC6C7793033}" presName="imagNode" presStyleLbl="fgImgPlace1" presStyleIdx="0" presStyleCnt="3" custLinFactNeighborX="-5239"/>
      <dgm:spPr>
        <a:blipFill rotWithShape="1">
          <a:blip xmlns:r="http://schemas.openxmlformats.org/officeDocument/2006/relationships" r:embed="rId1"/>
          <a:stretch>
            <a:fillRect/>
          </a:stretch>
        </a:blipFill>
      </dgm:spPr>
      <dgm:t>
        <a:bodyPr/>
        <a:lstStyle/>
        <a:p>
          <a:endParaRPr lang="es-CO"/>
        </a:p>
      </dgm:t>
    </dgm:pt>
    <dgm:pt modelId="{09F22748-A46D-4ED6-97C4-3B1D8263218A}" type="pres">
      <dgm:prSet presAssocID="{40F41986-7527-40A2-87C8-3D9A916751D6}" presName="sibTrans" presStyleLbl="sibTrans2D1" presStyleIdx="0" presStyleCnt="0"/>
      <dgm:spPr/>
      <dgm:t>
        <a:bodyPr/>
        <a:lstStyle/>
        <a:p>
          <a:endParaRPr lang="es-CO"/>
        </a:p>
      </dgm:t>
    </dgm:pt>
    <dgm:pt modelId="{C36E08A0-7D85-4B6D-B1A8-7356E43D52B7}" type="pres">
      <dgm:prSet presAssocID="{53D60531-18FD-46D1-A6E7-D5017769C4F6}" presName="compNode" presStyleCnt="0"/>
      <dgm:spPr/>
    </dgm:pt>
    <dgm:pt modelId="{8733565A-E5F5-442E-9AA7-6167A240E30F}" type="pres">
      <dgm:prSet presAssocID="{53D60531-18FD-46D1-A6E7-D5017769C4F6}" presName="bkgdShape" presStyleLbl="node1" presStyleIdx="1" presStyleCnt="3" custLinFactNeighborX="-391" custLinFactNeighborY="384"/>
      <dgm:spPr/>
      <dgm:t>
        <a:bodyPr/>
        <a:lstStyle/>
        <a:p>
          <a:endParaRPr lang="es-CO"/>
        </a:p>
      </dgm:t>
    </dgm:pt>
    <dgm:pt modelId="{B2B0EF63-5ECD-439E-BB17-7641E071D106}" type="pres">
      <dgm:prSet presAssocID="{53D60531-18FD-46D1-A6E7-D5017769C4F6}" presName="nodeTx" presStyleLbl="node1" presStyleIdx="1" presStyleCnt="3">
        <dgm:presLayoutVars>
          <dgm:bulletEnabled val="1"/>
        </dgm:presLayoutVars>
      </dgm:prSet>
      <dgm:spPr/>
      <dgm:t>
        <a:bodyPr/>
        <a:lstStyle/>
        <a:p>
          <a:endParaRPr lang="es-CO"/>
        </a:p>
      </dgm:t>
    </dgm:pt>
    <dgm:pt modelId="{EEC10E2F-2FBC-426A-A0E0-81292C076017}" type="pres">
      <dgm:prSet presAssocID="{53D60531-18FD-46D1-A6E7-D5017769C4F6}" presName="invisiNode" presStyleLbl="node1" presStyleIdx="1" presStyleCnt="3"/>
      <dgm:spPr/>
    </dgm:pt>
    <dgm:pt modelId="{68130B2A-3C98-432F-80B7-02E91A1EA467}" type="pres">
      <dgm:prSet presAssocID="{53D60531-18FD-46D1-A6E7-D5017769C4F6}" presName="imagNode" presStyleLbl="fgImgPlace1" presStyleIdx="1" presStyleCnt="3" custLinFactNeighborX="2784" custLinFactNeighborY="-1367"/>
      <dgm:spPr>
        <a:blipFill rotWithShape="1">
          <a:blip xmlns:r="http://schemas.openxmlformats.org/officeDocument/2006/relationships" r:embed="rId2"/>
          <a:stretch>
            <a:fillRect/>
          </a:stretch>
        </a:blipFill>
      </dgm:spPr>
      <dgm:t>
        <a:bodyPr/>
        <a:lstStyle/>
        <a:p>
          <a:endParaRPr lang="es-CO"/>
        </a:p>
      </dgm:t>
    </dgm:pt>
    <dgm:pt modelId="{E97F686E-48D9-4758-8C10-94299832DA9A}" type="pres">
      <dgm:prSet presAssocID="{D4588677-F886-4BD2-9BAA-E1EFA4F48B19}" presName="sibTrans" presStyleLbl="sibTrans2D1" presStyleIdx="0" presStyleCnt="0"/>
      <dgm:spPr/>
      <dgm:t>
        <a:bodyPr/>
        <a:lstStyle/>
        <a:p>
          <a:endParaRPr lang="es-CO"/>
        </a:p>
      </dgm:t>
    </dgm:pt>
    <dgm:pt modelId="{0E67BB77-6344-4650-B8C7-A9C29B3FC0D5}" type="pres">
      <dgm:prSet presAssocID="{8F6CFF0E-EDEC-447E-A951-ADFD9AF5919D}" presName="compNode" presStyleCnt="0"/>
      <dgm:spPr/>
    </dgm:pt>
    <dgm:pt modelId="{1D022AE8-9030-4798-BA9F-4C694EC13FFC}" type="pres">
      <dgm:prSet presAssocID="{8F6CFF0E-EDEC-447E-A951-ADFD9AF5919D}" presName="bkgdShape" presStyleLbl="node1" presStyleIdx="2" presStyleCnt="3"/>
      <dgm:spPr/>
      <dgm:t>
        <a:bodyPr/>
        <a:lstStyle/>
        <a:p>
          <a:endParaRPr lang="es-CO"/>
        </a:p>
      </dgm:t>
    </dgm:pt>
    <dgm:pt modelId="{DE8F4078-3EBA-4246-BE25-23A2067E1002}" type="pres">
      <dgm:prSet presAssocID="{8F6CFF0E-EDEC-447E-A951-ADFD9AF5919D}" presName="nodeTx" presStyleLbl="node1" presStyleIdx="2" presStyleCnt="3">
        <dgm:presLayoutVars>
          <dgm:bulletEnabled val="1"/>
        </dgm:presLayoutVars>
      </dgm:prSet>
      <dgm:spPr/>
      <dgm:t>
        <a:bodyPr/>
        <a:lstStyle/>
        <a:p>
          <a:endParaRPr lang="es-CO"/>
        </a:p>
      </dgm:t>
    </dgm:pt>
    <dgm:pt modelId="{7A10CF71-AD8E-465C-8CCB-00F99A2AA093}" type="pres">
      <dgm:prSet presAssocID="{8F6CFF0E-EDEC-447E-A951-ADFD9AF5919D}" presName="invisiNode" presStyleLbl="node1" presStyleIdx="2" presStyleCnt="3"/>
      <dgm:spPr/>
    </dgm:pt>
    <dgm:pt modelId="{7120071C-68B0-46BF-A247-7C1EDCE9C0CD}" type="pres">
      <dgm:prSet presAssocID="{8F6CFF0E-EDEC-447E-A951-ADFD9AF5919D}" presName="imagNode" presStyleLbl="fgImgPlace1" presStyleIdx="2" presStyleCnt="3"/>
      <dgm:spPr>
        <a:blipFill rotWithShape="1">
          <a:blip xmlns:r="http://schemas.openxmlformats.org/officeDocument/2006/relationships" r:embed="rId3"/>
          <a:stretch>
            <a:fillRect/>
          </a:stretch>
        </a:blipFill>
      </dgm:spPr>
      <dgm:t>
        <a:bodyPr/>
        <a:lstStyle/>
        <a:p>
          <a:endParaRPr lang="es-CO"/>
        </a:p>
      </dgm:t>
    </dgm:pt>
  </dgm:ptLst>
  <dgm:cxnLst>
    <dgm:cxn modelId="{BE458A7E-2484-4FD5-A1F6-471E3023698E}" srcId="{039F172A-898A-4D13-A051-3751FA726176}" destId="{53D60531-18FD-46D1-A6E7-D5017769C4F6}" srcOrd="1" destOrd="0" parTransId="{8BC936C0-518B-43F2-814B-0F360CA8E715}" sibTransId="{D4588677-F886-4BD2-9BAA-E1EFA4F48B19}"/>
    <dgm:cxn modelId="{5B04818D-565A-45EB-89F3-5B169EDEFD6A}" srcId="{039F172A-898A-4D13-A051-3751FA726176}" destId="{6090AB4A-C0A0-46C9-AAAF-5FC6C7793033}" srcOrd="0" destOrd="0" parTransId="{C6149BE8-0482-4842-B6F6-D577E843226E}" sibTransId="{40F41986-7527-40A2-87C8-3D9A916751D6}"/>
    <dgm:cxn modelId="{D6511FA8-42AA-48A4-B463-71E292B4301A}" type="presOf" srcId="{039F172A-898A-4D13-A051-3751FA726176}" destId="{C5CE9083-7A61-49A4-8522-1B4C95083568}" srcOrd="0" destOrd="0" presId="urn:microsoft.com/office/officeart/2005/8/layout/hList7"/>
    <dgm:cxn modelId="{7D39C38B-3525-4C3B-BAB3-1524F43E2855}" type="presOf" srcId="{53D60531-18FD-46D1-A6E7-D5017769C4F6}" destId="{8733565A-E5F5-442E-9AA7-6167A240E30F}" srcOrd="0" destOrd="0" presId="urn:microsoft.com/office/officeart/2005/8/layout/hList7"/>
    <dgm:cxn modelId="{8F62234B-C70A-4951-8B60-9E4315EFD08D}" type="presOf" srcId="{6090AB4A-C0A0-46C9-AAAF-5FC6C7793033}" destId="{4A9E4AE4-6B4A-47D1-B66C-9FBA29A024D9}" srcOrd="0" destOrd="0" presId="urn:microsoft.com/office/officeart/2005/8/layout/hList7"/>
    <dgm:cxn modelId="{62242CC6-E334-4B9A-A89F-C23985937073}" srcId="{039F172A-898A-4D13-A051-3751FA726176}" destId="{8F6CFF0E-EDEC-447E-A951-ADFD9AF5919D}" srcOrd="2" destOrd="0" parTransId="{39EA4BEE-457C-4139-B04F-9D7BB4697BA9}" sibTransId="{BFE6733D-6AAE-4E0B-83B1-CD05109E99FD}"/>
    <dgm:cxn modelId="{4B27D5F0-EC93-4853-A199-244EEE425DEE}" type="presOf" srcId="{6090AB4A-C0A0-46C9-AAAF-5FC6C7793033}" destId="{FA5E699A-706E-432C-9C97-FA83F566E267}" srcOrd="1" destOrd="0" presId="urn:microsoft.com/office/officeart/2005/8/layout/hList7"/>
    <dgm:cxn modelId="{9F33B859-C3F6-4CC1-9C0D-D96E2907FEE4}" type="presOf" srcId="{8F6CFF0E-EDEC-447E-A951-ADFD9AF5919D}" destId="{1D022AE8-9030-4798-BA9F-4C694EC13FFC}" srcOrd="0" destOrd="0" presId="urn:microsoft.com/office/officeart/2005/8/layout/hList7"/>
    <dgm:cxn modelId="{B63E2343-6BFA-4D52-8E85-68C163443419}" type="presOf" srcId="{8F6CFF0E-EDEC-447E-A951-ADFD9AF5919D}" destId="{DE8F4078-3EBA-4246-BE25-23A2067E1002}" srcOrd="1" destOrd="0" presId="urn:microsoft.com/office/officeart/2005/8/layout/hList7"/>
    <dgm:cxn modelId="{64BB12BF-DDC2-4AB4-83E3-13C722F1BD8C}" type="presOf" srcId="{40F41986-7527-40A2-87C8-3D9A916751D6}" destId="{09F22748-A46D-4ED6-97C4-3B1D8263218A}" srcOrd="0" destOrd="0" presId="urn:microsoft.com/office/officeart/2005/8/layout/hList7"/>
    <dgm:cxn modelId="{C83DE2A0-6511-43AB-B686-B8FD094EDCC5}" type="presOf" srcId="{53D60531-18FD-46D1-A6E7-D5017769C4F6}" destId="{B2B0EF63-5ECD-439E-BB17-7641E071D106}" srcOrd="1" destOrd="0" presId="urn:microsoft.com/office/officeart/2005/8/layout/hList7"/>
    <dgm:cxn modelId="{65FF598A-22CC-4630-A1F7-D116BF4FBEA3}" type="presOf" srcId="{D4588677-F886-4BD2-9BAA-E1EFA4F48B19}" destId="{E97F686E-48D9-4758-8C10-94299832DA9A}" srcOrd="0" destOrd="0" presId="urn:microsoft.com/office/officeart/2005/8/layout/hList7"/>
    <dgm:cxn modelId="{2B11C1D1-C79E-4D4D-8021-6A8E5C01F23D}" type="presParOf" srcId="{C5CE9083-7A61-49A4-8522-1B4C95083568}" destId="{06EC2CBD-A78A-4062-A5F8-F7F87F07FFF7}" srcOrd="0" destOrd="0" presId="urn:microsoft.com/office/officeart/2005/8/layout/hList7"/>
    <dgm:cxn modelId="{72A7D527-1478-4A7B-8200-67772DA7814C}" type="presParOf" srcId="{C5CE9083-7A61-49A4-8522-1B4C95083568}" destId="{9790F3FA-BFFC-4A23-BB15-3AB44289C8CE}" srcOrd="1" destOrd="0" presId="urn:microsoft.com/office/officeart/2005/8/layout/hList7"/>
    <dgm:cxn modelId="{5F82F271-6A6E-4B39-B86E-7BDDC40BC734}" type="presParOf" srcId="{9790F3FA-BFFC-4A23-BB15-3AB44289C8CE}" destId="{3E032268-4BC1-4E90-B34E-59E6DFC1CD7E}" srcOrd="0" destOrd="0" presId="urn:microsoft.com/office/officeart/2005/8/layout/hList7"/>
    <dgm:cxn modelId="{E09CE7A4-554E-4DA1-BB2F-186EBA34A7E5}" type="presParOf" srcId="{3E032268-4BC1-4E90-B34E-59E6DFC1CD7E}" destId="{4A9E4AE4-6B4A-47D1-B66C-9FBA29A024D9}" srcOrd="0" destOrd="0" presId="urn:microsoft.com/office/officeart/2005/8/layout/hList7"/>
    <dgm:cxn modelId="{09C8FD66-4990-447A-B11A-B73A1976984C}" type="presParOf" srcId="{3E032268-4BC1-4E90-B34E-59E6DFC1CD7E}" destId="{FA5E699A-706E-432C-9C97-FA83F566E267}" srcOrd="1" destOrd="0" presId="urn:microsoft.com/office/officeart/2005/8/layout/hList7"/>
    <dgm:cxn modelId="{BA9A8B7B-01A1-44E6-9AFE-8243FD60311E}" type="presParOf" srcId="{3E032268-4BC1-4E90-B34E-59E6DFC1CD7E}" destId="{0E97FE3F-B00E-4DA1-AD23-2C47403A9B30}" srcOrd="2" destOrd="0" presId="urn:microsoft.com/office/officeart/2005/8/layout/hList7"/>
    <dgm:cxn modelId="{E598A25F-F3DF-4633-B85C-33A713AE2ADB}" type="presParOf" srcId="{3E032268-4BC1-4E90-B34E-59E6DFC1CD7E}" destId="{D563C8BE-FF66-4529-BC41-64025A843F3F}" srcOrd="3" destOrd="0" presId="urn:microsoft.com/office/officeart/2005/8/layout/hList7"/>
    <dgm:cxn modelId="{B9B595D4-D1F1-4CA8-9EBF-8911848C0844}" type="presParOf" srcId="{9790F3FA-BFFC-4A23-BB15-3AB44289C8CE}" destId="{09F22748-A46D-4ED6-97C4-3B1D8263218A}" srcOrd="1" destOrd="0" presId="urn:microsoft.com/office/officeart/2005/8/layout/hList7"/>
    <dgm:cxn modelId="{AF961171-2BDA-4F57-A0DB-A50AF9539B03}" type="presParOf" srcId="{9790F3FA-BFFC-4A23-BB15-3AB44289C8CE}" destId="{C36E08A0-7D85-4B6D-B1A8-7356E43D52B7}" srcOrd="2" destOrd="0" presId="urn:microsoft.com/office/officeart/2005/8/layout/hList7"/>
    <dgm:cxn modelId="{6C3903D7-5D9E-46CB-BDFB-16225C2DB0F3}" type="presParOf" srcId="{C36E08A0-7D85-4B6D-B1A8-7356E43D52B7}" destId="{8733565A-E5F5-442E-9AA7-6167A240E30F}" srcOrd="0" destOrd="0" presId="urn:microsoft.com/office/officeart/2005/8/layout/hList7"/>
    <dgm:cxn modelId="{C79B106D-3593-45A7-B68F-759718CF1BE7}" type="presParOf" srcId="{C36E08A0-7D85-4B6D-B1A8-7356E43D52B7}" destId="{B2B0EF63-5ECD-439E-BB17-7641E071D106}" srcOrd="1" destOrd="0" presId="urn:microsoft.com/office/officeart/2005/8/layout/hList7"/>
    <dgm:cxn modelId="{9A05581F-D2E3-4A21-BD28-C28CCC7C67C3}" type="presParOf" srcId="{C36E08A0-7D85-4B6D-B1A8-7356E43D52B7}" destId="{EEC10E2F-2FBC-426A-A0E0-81292C076017}" srcOrd="2" destOrd="0" presId="urn:microsoft.com/office/officeart/2005/8/layout/hList7"/>
    <dgm:cxn modelId="{207F52C0-3C32-44E0-BCEE-37A340C8ED83}" type="presParOf" srcId="{C36E08A0-7D85-4B6D-B1A8-7356E43D52B7}" destId="{68130B2A-3C98-432F-80B7-02E91A1EA467}" srcOrd="3" destOrd="0" presId="urn:microsoft.com/office/officeart/2005/8/layout/hList7"/>
    <dgm:cxn modelId="{81F10E2C-DD0C-4070-B4BA-958A801392C8}" type="presParOf" srcId="{9790F3FA-BFFC-4A23-BB15-3AB44289C8CE}" destId="{E97F686E-48D9-4758-8C10-94299832DA9A}" srcOrd="3" destOrd="0" presId="urn:microsoft.com/office/officeart/2005/8/layout/hList7"/>
    <dgm:cxn modelId="{763BC9FE-CEF7-4881-AB6E-0A4D803D3C01}" type="presParOf" srcId="{9790F3FA-BFFC-4A23-BB15-3AB44289C8CE}" destId="{0E67BB77-6344-4650-B8C7-A9C29B3FC0D5}" srcOrd="4" destOrd="0" presId="urn:microsoft.com/office/officeart/2005/8/layout/hList7"/>
    <dgm:cxn modelId="{6628E375-E892-43B6-AF95-4944893EC184}" type="presParOf" srcId="{0E67BB77-6344-4650-B8C7-A9C29B3FC0D5}" destId="{1D022AE8-9030-4798-BA9F-4C694EC13FFC}" srcOrd="0" destOrd="0" presId="urn:microsoft.com/office/officeart/2005/8/layout/hList7"/>
    <dgm:cxn modelId="{C0FD9E4D-A628-4AF7-8E7D-2AE914EE6E8F}" type="presParOf" srcId="{0E67BB77-6344-4650-B8C7-A9C29B3FC0D5}" destId="{DE8F4078-3EBA-4246-BE25-23A2067E1002}" srcOrd="1" destOrd="0" presId="urn:microsoft.com/office/officeart/2005/8/layout/hList7"/>
    <dgm:cxn modelId="{9E5AB817-7555-4DC3-ACD2-A0D197847A06}" type="presParOf" srcId="{0E67BB77-6344-4650-B8C7-A9C29B3FC0D5}" destId="{7A10CF71-AD8E-465C-8CCB-00F99A2AA093}" srcOrd="2" destOrd="0" presId="urn:microsoft.com/office/officeart/2005/8/layout/hList7"/>
    <dgm:cxn modelId="{CCF73F4B-D39B-4DFC-A57F-323AC37487DD}" type="presParOf" srcId="{0E67BB77-6344-4650-B8C7-A9C29B3FC0D5}" destId="{7120071C-68B0-46BF-A247-7C1EDCE9C0C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ABD5BC-5AAA-45D0-994D-07690D752BF2}" type="doc">
      <dgm:prSet loTypeId="urn:microsoft.com/office/officeart/2005/8/layout/radial6" loCatId="cycle" qsTypeId="urn:microsoft.com/office/officeart/2005/8/quickstyle/3d3" qsCatId="3D" csTypeId="urn:microsoft.com/office/officeart/2005/8/colors/colorful1" csCatId="colorful" phldr="1"/>
      <dgm:spPr/>
      <dgm:t>
        <a:bodyPr/>
        <a:lstStyle/>
        <a:p>
          <a:endParaRPr lang="es-CO"/>
        </a:p>
      </dgm:t>
    </dgm:pt>
    <dgm:pt modelId="{2B7D3F3D-8C16-45A2-BF7E-37E39C0D5680}">
      <dgm:prSet phldrT="[Texto]"/>
      <dgm:spPr/>
      <dgm:t>
        <a:bodyPr/>
        <a:lstStyle/>
        <a:p>
          <a:r>
            <a:rPr lang="es-CO" dirty="0" smtClean="0">
              <a:solidFill>
                <a:schemeClr val="tx1"/>
              </a:solidFill>
            </a:rPr>
            <a:t>PALABRA</a:t>
          </a:r>
          <a:endParaRPr lang="es-CO" dirty="0">
            <a:solidFill>
              <a:schemeClr val="tx1"/>
            </a:solidFill>
          </a:endParaRPr>
        </a:p>
      </dgm:t>
    </dgm:pt>
    <dgm:pt modelId="{8BC57A31-766D-4195-B77B-58171DD13B5C}" type="parTrans" cxnId="{219825DD-3E82-461E-9291-223CE174A49C}">
      <dgm:prSet/>
      <dgm:spPr/>
      <dgm:t>
        <a:bodyPr/>
        <a:lstStyle/>
        <a:p>
          <a:endParaRPr lang="es-CO"/>
        </a:p>
      </dgm:t>
    </dgm:pt>
    <dgm:pt modelId="{602C3CB8-1B0D-45BE-B194-4FED130DB2E5}" type="sibTrans" cxnId="{219825DD-3E82-461E-9291-223CE174A49C}">
      <dgm:prSet/>
      <dgm:spPr/>
      <dgm:t>
        <a:bodyPr/>
        <a:lstStyle/>
        <a:p>
          <a:endParaRPr lang="es-CO"/>
        </a:p>
      </dgm:t>
    </dgm:pt>
    <dgm:pt modelId="{2E8A6FBB-AED5-4C11-9F0F-E50F4C0B4266}">
      <dgm:prSet phldrT="[Texto]"/>
      <dgm:spPr/>
      <dgm:t>
        <a:bodyPr/>
        <a:lstStyle/>
        <a:p>
          <a:r>
            <a:rPr lang="es-CO" b="1" dirty="0" smtClean="0">
              <a:solidFill>
                <a:schemeClr val="tx1"/>
              </a:solidFill>
            </a:rPr>
            <a:t>CUERPO</a:t>
          </a:r>
          <a:endParaRPr lang="es-CO" b="1" dirty="0">
            <a:solidFill>
              <a:schemeClr val="tx1"/>
            </a:solidFill>
          </a:endParaRPr>
        </a:p>
      </dgm:t>
    </dgm:pt>
    <dgm:pt modelId="{AF74A72C-7B9E-4909-B8DC-AD14B910D7AE}" type="parTrans" cxnId="{2C000E71-8B64-4FD4-A74A-8EC62A691423}">
      <dgm:prSet/>
      <dgm:spPr/>
      <dgm:t>
        <a:bodyPr/>
        <a:lstStyle/>
        <a:p>
          <a:endParaRPr lang="es-CO"/>
        </a:p>
      </dgm:t>
    </dgm:pt>
    <dgm:pt modelId="{21152711-E7DD-4DB9-A4F5-6CAE6953B545}" type="sibTrans" cxnId="{2C000E71-8B64-4FD4-A74A-8EC62A691423}">
      <dgm:prSet/>
      <dgm:spPr/>
      <dgm:t>
        <a:bodyPr/>
        <a:lstStyle/>
        <a:p>
          <a:endParaRPr lang="es-CO"/>
        </a:p>
      </dgm:t>
    </dgm:pt>
    <dgm:pt modelId="{A121EE1D-4B32-4E71-B51F-85202E882B25}">
      <dgm:prSet phldrT="[Texto]"/>
      <dgm:spPr/>
      <dgm:t>
        <a:bodyPr/>
        <a:lstStyle/>
        <a:p>
          <a:r>
            <a:rPr lang="es-CO" b="1" dirty="0" smtClean="0">
              <a:solidFill>
                <a:schemeClr val="tx1"/>
              </a:solidFill>
            </a:rPr>
            <a:t>RITMO</a:t>
          </a:r>
          <a:endParaRPr lang="es-CO" b="1" dirty="0">
            <a:solidFill>
              <a:schemeClr val="tx1"/>
            </a:solidFill>
          </a:endParaRPr>
        </a:p>
      </dgm:t>
    </dgm:pt>
    <dgm:pt modelId="{6E54E24D-3B34-418F-AD06-EAF35502EFBE}" type="parTrans" cxnId="{669EEDB6-EDBE-463D-99C0-ADDCCD11A719}">
      <dgm:prSet/>
      <dgm:spPr/>
      <dgm:t>
        <a:bodyPr/>
        <a:lstStyle/>
        <a:p>
          <a:endParaRPr lang="es-CO"/>
        </a:p>
      </dgm:t>
    </dgm:pt>
    <dgm:pt modelId="{E15595C5-188F-45E4-ACC3-DB99C1DE2710}" type="sibTrans" cxnId="{669EEDB6-EDBE-463D-99C0-ADDCCD11A719}">
      <dgm:prSet/>
      <dgm:spPr/>
      <dgm:t>
        <a:bodyPr/>
        <a:lstStyle/>
        <a:p>
          <a:endParaRPr lang="es-CO"/>
        </a:p>
      </dgm:t>
    </dgm:pt>
    <dgm:pt modelId="{487AF44C-3B45-47BB-ACA2-F74269E637C0}">
      <dgm:prSet phldrT="[Texto]"/>
      <dgm:spPr/>
      <dgm:t>
        <a:bodyPr/>
        <a:lstStyle/>
        <a:p>
          <a:r>
            <a:rPr lang="es-CO" b="1" dirty="0" smtClean="0">
              <a:solidFill>
                <a:schemeClr val="tx1"/>
              </a:solidFill>
            </a:rPr>
            <a:t>IMAGEN</a:t>
          </a:r>
          <a:r>
            <a:rPr lang="es-CO" dirty="0" smtClean="0"/>
            <a:t> </a:t>
          </a:r>
          <a:endParaRPr lang="es-CO" dirty="0"/>
        </a:p>
      </dgm:t>
    </dgm:pt>
    <dgm:pt modelId="{D5CD3AC0-87DE-4B23-90AE-3FE986715658}" type="parTrans" cxnId="{9B581D1E-A96D-47C2-8C73-A09926162572}">
      <dgm:prSet/>
      <dgm:spPr/>
      <dgm:t>
        <a:bodyPr/>
        <a:lstStyle/>
        <a:p>
          <a:endParaRPr lang="es-CO"/>
        </a:p>
      </dgm:t>
    </dgm:pt>
    <dgm:pt modelId="{8333B453-7D30-4DC3-B4BB-910D5DE57688}" type="sibTrans" cxnId="{9B581D1E-A96D-47C2-8C73-A09926162572}">
      <dgm:prSet/>
      <dgm:spPr/>
      <dgm:t>
        <a:bodyPr/>
        <a:lstStyle/>
        <a:p>
          <a:endParaRPr lang="es-CO"/>
        </a:p>
      </dgm:t>
    </dgm:pt>
    <dgm:pt modelId="{2A291A24-5C83-4786-A250-84EB8F9A73B2}">
      <dgm:prSet phldrT="[Texto]"/>
      <dgm:spPr/>
      <dgm:t>
        <a:bodyPr/>
        <a:lstStyle/>
        <a:p>
          <a:r>
            <a:rPr lang="es-CO" b="1" dirty="0" smtClean="0">
              <a:solidFill>
                <a:schemeClr val="tx1"/>
              </a:solidFill>
            </a:rPr>
            <a:t>EXPRESIÓN</a:t>
          </a:r>
          <a:endParaRPr lang="es-CO" b="1" dirty="0">
            <a:solidFill>
              <a:schemeClr val="tx1"/>
            </a:solidFill>
          </a:endParaRPr>
        </a:p>
      </dgm:t>
    </dgm:pt>
    <dgm:pt modelId="{4F54F588-C81D-40E1-8035-71D9C3E25E1F}" type="parTrans" cxnId="{6B80388B-BB8D-4C51-BC88-EEA350D5F2E4}">
      <dgm:prSet/>
      <dgm:spPr/>
      <dgm:t>
        <a:bodyPr/>
        <a:lstStyle/>
        <a:p>
          <a:endParaRPr lang="es-CO"/>
        </a:p>
      </dgm:t>
    </dgm:pt>
    <dgm:pt modelId="{366E31A5-FCEF-4892-9AA2-C346C46EE302}" type="sibTrans" cxnId="{6B80388B-BB8D-4C51-BC88-EEA350D5F2E4}">
      <dgm:prSet/>
      <dgm:spPr/>
      <dgm:t>
        <a:bodyPr/>
        <a:lstStyle/>
        <a:p>
          <a:endParaRPr lang="es-CO"/>
        </a:p>
      </dgm:t>
    </dgm:pt>
    <dgm:pt modelId="{D98D3E8D-F0FF-4082-B7D7-6BB437B23CEC}" type="pres">
      <dgm:prSet presAssocID="{08ABD5BC-5AAA-45D0-994D-07690D752BF2}" presName="Name0" presStyleCnt="0">
        <dgm:presLayoutVars>
          <dgm:chMax val="1"/>
          <dgm:dir/>
          <dgm:animLvl val="ctr"/>
          <dgm:resizeHandles val="exact"/>
        </dgm:presLayoutVars>
      </dgm:prSet>
      <dgm:spPr/>
      <dgm:t>
        <a:bodyPr/>
        <a:lstStyle/>
        <a:p>
          <a:endParaRPr lang="es-CO"/>
        </a:p>
      </dgm:t>
    </dgm:pt>
    <dgm:pt modelId="{0AEC1FF7-2B57-43D1-B121-7ABAF3B598BA}" type="pres">
      <dgm:prSet presAssocID="{2B7D3F3D-8C16-45A2-BF7E-37E39C0D5680}" presName="centerShape" presStyleLbl="node0" presStyleIdx="0" presStyleCnt="1"/>
      <dgm:spPr/>
      <dgm:t>
        <a:bodyPr/>
        <a:lstStyle/>
        <a:p>
          <a:endParaRPr lang="es-CO"/>
        </a:p>
      </dgm:t>
    </dgm:pt>
    <dgm:pt modelId="{4EA1B0A7-C36D-4887-BE54-A9AE13332D52}" type="pres">
      <dgm:prSet presAssocID="{2E8A6FBB-AED5-4C11-9F0F-E50F4C0B4266}" presName="node" presStyleLbl="node1" presStyleIdx="0" presStyleCnt="4">
        <dgm:presLayoutVars>
          <dgm:bulletEnabled val="1"/>
        </dgm:presLayoutVars>
      </dgm:prSet>
      <dgm:spPr/>
      <dgm:t>
        <a:bodyPr/>
        <a:lstStyle/>
        <a:p>
          <a:endParaRPr lang="es-CO"/>
        </a:p>
      </dgm:t>
    </dgm:pt>
    <dgm:pt modelId="{5E918213-26D3-4F52-B159-F0F06E96FC66}" type="pres">
      <dgm:prSet presAssocID="{2E8A6FBB-AED5-4C11-9F0F-E50F4C0B4266}" presName="dummy" presStyleCnt="0"/>
      <dgm:spPr/>
    </dgm:pt>
    <dgm:pt modelId="{1A1D2C50-8B15-4232-8F9A-D3522D7B3C4E}" type="pres">
      <dgm:prSet presAssocID="{21152711-E7DD-4DB9-A4F5-6CAE6953B545}" presName="sibTrans" presStyleLbl="sibTrans2D1" presStyleIdx="0" presStyleCnt="4"/>
      <dgm:spPr/>
      <dgm:t>
        <a:bodyPr/>
        <a:lstStyle/>
        <a:p>
          <a:endParaRPr lang="es-CO"/>
        </a:p>
      </dgm:t>
    </dgm:pt>
    <dgm:pt modelId="{0A35BF20-9B7C-4727-884B-AE76F6158DE9}" type="pres">
      <dgm:prSet presAssocID="{A121EE1D-4B32-4E71-B51F-85202E882B25}" presName="node" presStyleLbl="node1" presStyleIdx="1" presStyleCnt="4" custRadScaleRad="98480" custRadScaleInc="-2970">
        <dgm:presLayoutVars>
          <dgm:bulletEnabled val="1"/>
        </dgm:presLayoutVars>
      </dgm:prSet>
      <dgm:spPr/>
      <dgm:t>
        <a:bodyPr/>
        <a:lstStyle/>
        <a:p>
          <a:endParaRPr lang="es-CO"/>
        </a:p>
      </dgm:t>
    </dgm:pt>
    <dgm:pt modelId="{4EC7FDEF-AD32-4B22-8541-BD9BE28DBB9F}" type="pres">
      <dgm:prSet presAssocID="{A121EE1D-4B32-4E71-B51F-85202E882B25}" presName="dummy" presStyleCnt="0"/>
      <dgm:spPr/>
    </dgm:pt>
    <dgm:pt modelId="{E3A4B763-1087-435B-BD51-A5110B9FF5EC}" type="pres">
      <dgm:prSet presAssocID="{E15595C5-188F-45E4-ACC3-DB99C1DE2710}" presName="sibTrans" presStyleLbl="sibTrans2D1" presStyleIdx="1" presStyleCnt="4"/>
      <dgm:spPr/>
      <dgm:t>
        <a:bodyPr/>
        <a:lstStyle/>
        <a:p>
          <a:endParaRPr lang="es-CO"/>
        </a:p>
      </dgm:t>
    </dgm:pt>
    <dgm:pt modelId="{ADBF944B-63A8-4A18-AC06-421EE779848B}" type="pres">
      <dgm:prSet presAssocID="{487AF44C-3B45-47BB-ACA2-F74269E637C0}" presName="node" presStyleLbl="node1" presStyleIdx="2" presStyleCnt="4">
        <dgm:presLayoutVars>
          <dgm:bulletEnabled val="1"/>
        </dgm:presLayoutVars>
      </dgm:prSet>
      <dgm:spPr/>
      <dgm:t>
        <a:bodyPr/>
        <a:lstStyle/>
        <a:p>
          <a:endParaRPr lang="es-CO"/>
        </a:p>
      </dgm:t>
    </dgm:pt>
    <dgm:pt modelId="{8D1129F9-F2CA-498D-9A8F-2DACB7AE1740}" type="pres">
      <dgm:prSet presAssocID="{487AF44C-3B45-47BB-ACA2-F74269E637C0}" presName="dummy" presStyleCnt="0"/>
      <dgm:spPr/>
    </dgm:pt>
    <dgm:pt modelId="{24A00280-CE00-47EE-85A7-BBCC905CB69C}" type="pres">
      <dgm:prSet presAssocID="{8333B453-7D30-4DC3-B4BB-910D5DE57688}" presName="sibTrans" presStyleLbl="sibTrans2D1" presStyleIdx="2" presStyleCnt="4"/>
      <dgm:spPr/>
      <dgm:t>
        <a:bodyPr/>
        <a:lstStyle/>
        <a:p>
          <a:endParaRPr lang="es-CO"/>
        </a:p>
      </dgm:t>
    </dgm:pt>
    <dgm:pt modelId="{C4D8B201-697C-4484-A800-DDDFCDEA3069}" type="pres">
      <dgm:prSet presAssocID="{2A291A24-5C83-4786-A250-84EB8F9A73B2}" presName="node" presStyleLbl="node1" presStyleIdx="3" presStyleCnt="4">
        <dgm:presLayoutVars>
          <dgm:bulletEnabled val="1"/>
        </dgm:presLayoutVars>
      </dgm:prSet>
      <dgm:spPr/>
      <dgm:t>
        <a:bodyPr/>
        <a:lstStyle/>
        <a:p>
          <a:endParaRPr lang="es-CO"/>
        </a:p>
      </dgm:t>
    </dgm:pt>
    <dgm:pt modelId="{D7CF6AE1-12E6-45B1-9072-AF257BDD0DB1}" type="pres">
      <dgm:prSet presAssocID="{2A291A24-5C83-4786-A250-84EB8F9A73B2}" presName="dummy" presStyleCnt="0"/>
      <dgm:spPr/>
    </dgm:pt>
    <dgm:pt modelId="{D43BAE63-1BEF-4138-8E55-DC80C046611E}" type="pres">
      <dgm:prSet presAssocID="{366E31A5-FCEF-4892-9AA2-C346C46EE302}" presName="sibTrans" presStyleLbl="sibTrans2D1" presStyleIdx="3" presStyleCnt="4"/>
      <dgm:spPr/>
      <dgm:t>
        <a:bodyPr/>
        <a:lstStyle/>
        <a:p>
          <a:endParaRPr lang="es-CO"/>
        </a:p>
      </dgm:t>
    </dgm:pt>
  </dgm:ptLst>
  <dgm:cxnLst>
    <dgm:cxn modelId="{ACB149FE-CC99-4F9D-BD39-A0213F7894D3}" type="presOf" srcId="{2B7D3F3D-8C16-45A2-BF7E-37E39C0D5680}" destId="{0AEC1FF7-2B57-43D1-B121-7ABAF3B598BA}" srcOrd="0" destOrd="0" presId="urn:microsoft.com/office/officeart/2005/8/layout/radial6"/>
    <dgm:cxn modelId="{9B581D1E-A96D-47C2-8C73-A09926162572}" srcId="{2B7D3F3D-8C16-45A2-BF7E-37E39C0D5680}" destId="{487AF44C-3B45-47BB-ACA2-F74269E637C0}" srcOrd="2" destOrd="0" parTransId="{D5CD3AC0-87DE-4B23-90AE-3FE986715658}" sibTransId="{8333B453-7D30-4DC3-B4BB-910D5DE57688}"/>
    <dgm:cxn modelId="{219825DD-3E82-461E-9291-223CE174A49C}" srcId="{08ABD5BC-5AAA-45D0-994D-07690D752BF2}" destId="{2B7D3F3D-8C16-45A2-BF7E-37E39C0D5680}" srcOrd="0" destOrd="0" parTransId="{8BC57A31-766D-4195-B77B-58171DD13B5C}" sibTransId="{602C3CB8-1B0D-45BE-B194-4FED130DB2E5}"/>
    <dgm:cxn modelId="{4FD7DFDF-8D45-4A25-8FE4-8920B2A0C82E}" type="presOf" srcId="{2A291A24-5C83-4786-A250-84EB8F9A73B2}" destId="{C4D8B201-697C-4484-A800-DDDFCDEA3069}" srcOrd="0" destOrd="0" presId="urn:microsoft.com/office/officeart/2005/8/layout/radial6"/>
    <dgm:cxn modelId="{FF30F8EF-E53C-4F21-BB02-C285FC7DBA1D}" type="presOf" srcId="{366E31A5-FCEF-4892-9AA2-C346C46EE302}" destId="{D43BAE63-1BEF-4138-8E55-DC80C046611E}" srcOrd="0" destOrd="0" presId="urn:microsoft.com/office/officeart/2005/8/layout/radial6"/>
    <dgm:cxn modelId="{64831D1F-7FD4-4809-836A-05B1E0EE3ED7}" type="presOf" srcId="{8333B453-7D30-4DC3-B4BB-910D5DE57688}" destId="{24A00280-CE00-47EE-85A7-BBCC905CB69C}" srcOrd="0" destOrd="0" presId="urn:microsoft.com/office/officeart/2005/8/layout/radial6"/>
    <dgm:cxn modelId="{997CB07A-5E4D-4F58-B17C-426E9023A09B}" type="presOf" srcId="{08ABD5BC-5AAA-45D0-994D-07690D752BF2}" destId="{D98D3E8D-F0FF-4082-B7D7-6BB437B23CEC}" srcOrd="0" destOrd="0" presId="urn:microsoft.com/office/officeart/2005/8/layout/radial6"/>
    <dgm:cxn modelId="{147785AD-D002-4B38-8F57-B9FBB11751E3}" type="presOf" srcId="{A121EE1D-4B32-4E71-B51F-85202E882B25}" destId="{0A35BF20-9B7C-4727-884B-AE76F6158DE9}" srcOrd="0" destOrd="0" presId="urn:microsoft.com/office/officeart/2005/8/layout/radial6"/>
    <dgm:cxn modelId="{2C000E71-8B64-4FD4-A74A-8EC62A691423}" srcId="{2B7D3F3D-8C16-45A2-BF7E-37E39C0D5680}" destId="{2E8A6FBB-AED5-4C11-9F0F-E50F4C0B4266}" srcOrd="0" destOrd="0" parTransId="{AF74A72C-7B9E-4909-B8DC-AD14B910D7AE}" sibTransId="{21152711-E7DD-4DB9-A4F5-6CAE6953B545}"/>
    <dgm:cxn modelId="{669EEDB6-EDBE-463D-99C0-ADDCCD11A719}" srcId="{2B7D3F3D-8C16-45A2-BF7E-37E39C0D5680}" destId="{A121EE1D-4B32-4E71-B51F-85202E882B25}" srcOrd="1" destOrd="0" parTransId="{6E54E24D-3B34-418F-AD06-EAF35502EFBE}" sibTransId="{E15595C5-188F-45E4-ACC3-DB99C1DE2710}"/>
    <dgm:cxn modelId="{6F340598-42AC-4B15-BA5A-DD7088DE1BEC}" type="presOf" srcId="{487AF44C-3B45-47BB-ACA2-F74269E637C0}" destId="{ADBF944B-63A8-4A18-AC06-421EE779848B}" srcOrd="0" destOrd="0" presId="urn:microsoft.com/office/officeart/2005/8/layout/radial6"/>
    <dgm:cxn modelId="{175B4EAC-81C0-4EC0-B0AA-E7703CE6B6A8}" type="presOf" srcId="{2E8A6FBB-AED5-4C11-9F0F-E50F4C0B4266}" destId="{4EA1B0A7-C36D-4887-BE54-A9AE13332D52}" srcOrd="0" destOrd="0" presId="urn:microsoft.com/office/officeart/2005/8/layout/radial6"/>
    <dgm:cxn modelId="{4FA3CEE9-2839-4155-8781-95C7E215F954}" type="presOf" srcId="{E15595C5-188F-45E4-ACC3-DB99C1DE2710}" destId="{E3A4B763-1087-435B-BD51-A5110B9FF5EC}" srcOrd="0" destOrd="0" presId="urn:microsoft.com/office/officeart/2005/8/layout/radial6"/>
    <dgm:cxn modelId="{4B809F2F-B8D7-4BA3-90D3-83388F69B23E}" type="presOf" srcId="{21152711-E7DD-4DB9-A4F5-6CAE6953B545}" destId="{1A1D2C50-8B15-4232-8F9A-D3522D7B3C4E}" srcOrd="0" destOrd="0" presId="urn:microsoft.com/office/officeart/2005/8/layout/radial6"/>
    <dgm:cxn modelId="{6B80388B-BB8D-4C51-BC88-EEA350D5F2E4}" srcId="{2B7D3F3D-8C16-45A2-BF7E-37E39C0D5680}" destId="{2A291A24-5C83-4786-A250-84EB8F9A73B2}" srcOrd="3" destOrd="0" parTransId="{4F54F588-C81D-40E1-8035-71D9C3E25E1F}" sibTransId="{366E31A5-FCEF-4892-9AA2-C346C46EE302}"/>
    <dgm:cxn modelId="{5221DA23-1678-4A1F-9986-363B64B88CBB}" type="presParOf" srcId="{D98D3E8D-F0FF-4082-B7D7-6BB437B23CEC}" destId="{0AEC1FF7-2B57-43D1-B121-7ABAF3B598BA}" srcOrd="0" destOrd="0" presId="urn:microsoft.com/office/officeart/2005/8/layout/radial6"/>
    <dgm:cxn modelId="{BABE3139-A303-45A1-8629-06E9E0FBF4BF}" type="presParOf" srcId="{D98D3E8D-F0FF-4082-B7D7-6BB437B23CEC}" destId="{4EA1B0A7-C36D-4887-BE54-A9AE13332D52}" srcOrd="1" destOrd="0" presId="urn:microsoft.com/office/officeart/2005/8/layout/radial6"/>
    <dgm:cxn modelId="{DD632CBA-EDFD-4620-9CB8-F5C929EF71C3}" type="presParOf" srcId="{D98D3E8D-F0FF-4082-B7D7-6BB437B23CEC}" destId="{5E918213-26D3-4F52-B159-F0F06E96FC66}" srcOrd="2" destOrd="0" presId="urn:microsoft.com/office/officeart/2005/8/layout/radial6"/>
    <dgm:cxn modelId="{D7F9529E-99D8-4E84-B21E-CD90C1873445}" type="presParOf" srcId="{D98D3E8D-F0FF-4082-B7D7-6BB437B23CEC}" destId="{1A1D2C50-8B15-4232-8F9A-D3522D7B3C4E}" srcOrd="3" destOrd="0" presId="urn:microsoft.com/office/officeart/2005/8/layout/radial6"/>
    <dgm:cxn modelId="{E4812C37-4D3D-4B84-98CC-1287709349A0}" type="presParOf" srcId="{D98D3E8D-F0FF-4082-B7D7-6BB437B23CEC}" destId="{0A35BF20-9B7C-4727-884B-AE76F6158DE9}" srcOrd="4" destOrd="0" presId="urn:microsoft.com/office/officeart/2005/8/layout/radial6"/>
    <dgm:cxn modelId="{1FBFBCA8-B3EE-4D9E-A419-BC704D090AD6}" type="presParOf" srcId="{D98D3E8D-F0FF-4082-B7D7-6BB437B23CEC}" destId="{4EC7FDEF-AD32-4B22-8541-BD9BE28DBB9F}" srcOrd="5" destOrd="0" presId="urn:microsoft.com/office/officeart/2005/8/layout/radial6"/>
    <dgm:cxn modelId="{758398FF-0326-4C1A-9616-7B2C3AE53A4F}" type="presParOf" srcId="{D98D3E8D-F0FF-4082-B7D7-6BB437B23CEC}" destId="{E3A4B763-1087-435B-BD51-A5110B9FF5EC}" srcOrd="6" destOrd="0" presId="urn:microsoft.com/office/officeart/2005/8/layout/radial6"/>
    <dgm:cxn modelId="{23527409-99AF-4677-8454-A2085D770F41}" type="presParOf" srcId="{D98D3E8D-F0FF-4082-B7D7-6BB437B23CEC}" destId="{ADBF944B-63A8-4A18-AC06-421EE779848B}" srcOrd="7" destOrd="0" presId="urn:microsoft.com/office/officeart/2005/8/layout/radial6"/>
    <dgm:cxn modelId="{2C6A8A29-F895-4CF6-BAE2-E4D939D7FE32}" type="presParOf" srcId="{D98D3E8D-F0FF-4082-B7D7-6BB437B23CEC}" destId="{8D1129F9-F2CA-498D-9A8F-2DACB7AE1740}" srcOrd="8" destOrd="0" presId="urn:microsoft.com/office/officeart/2005/8/layout/radial6"/>
    <dgm:cxn modelId="{5A71B6C2-286B-4470-BFA2-F742CEE928FF}" type="presParOf" srcId="{D98D3E8D-F0FF-4082-B7D7-6BB437B23CEC}" destId="{24A00280-CE00-47EE-85A7-BBCC905CB69C}" srcOrd="9" destOrd="0" presId="urn:microsoft.com/office/officeart/2005/8/layout/radial6"/>
    <dgm:cxn modelId="{BBCEA256-F879-4D0C-B8EF-DFEF3A026E85}" type="presParOf" srcId="{D98D3E8D-F0FF-4082-B7D7-6BB437B23CEC}" destId="{C4D8B201-697C-4484-A800-DDDFCDEA3069}" srcOrd="10" destOrd="0" presId="urn:microsoft.com/office/officeart/2005/8/layout/radial6"/>
    <dgm:cxn modelId="{073E0AB0-03AA-491D-8427-90F3F5F69C52}" type="presParOf" srcId="{D98D3E8D-F0FF-4082-B7D7-6BB437B23CEC}" destId="{D7CF6AE1-12E6-45B1-9072-AF257BDD0DB1}" srcOrd="11" destOrd="0" presId="urn:microsoft.com/office/officeart/2005/8/layout/radial6"/>
    <dgm:cxn modelId="{1C1D8CAC-1723-45F4-90E7-CF92E6F57A7B}" type="presParOf" srcId="{D98D3E8D-F0FF-4082-B7D7-6BB437B23CEC}" destId="{D43BAE63-1BEF-4138-8E55-DC80C046611E}" srcOrd="12" destOrd="0" presId="urn:microsoft.com/office/officeart/2005/8/layout/radial6"/>
  </dgm:cxnLst>
  <dgm:bg/>
  <dgm:whole>
    <a:ln w="38100">
      <a:solidFill>
        <a:srgbClr val="C0000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E78AFE-75A6-4671-9F5B-AA7F068AA5F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73B6D9A-604B-48ED-BB82-E7C12BA7463C}">
      <dgm:prSet phldrT="[Texto]"/>
      <dgm:spPr/>
      <dgm:t>
        <a:bodyPr/>
        <a:lstStyle/>
        <a:p>
          <a:r>
            <a:rPr lang="es-CO" dirty="0" smtClean="0"/>
            <a:t>PLANEAR Y DISEÑAR (Febrero)</a:t>
          </a:r>
          <a:endParaRPr lang="es-CO" dirty="0"/>
        </a:p>
      </dgm:t>
    </dgm:pt>
    <dgm:pt modelId="{CCCF3142-A7FD-4DFF-8C66-EFE56CB018F9}" type="parTrans" cxnId="{ED63D0D7-0F65-42AE-9729-C319B5E1C784}">
      <dgm:prSet/>
      <dgm:spPr/>
      <dgm:t>
        <a:bodyPr/>
        <a:lstStyle/>
        <a:p>
          <a:endParaRPr lang="es-CO"/>
        </a:p>
      </dgm:t>
    </dgm:pt>
    <dgm:pt modelId="{92D7CB0F-6A6A-466A-9AFD-A238D615E3A7}" type="sibTrans" cxnId="{ED63D0D7-0F65-42AE-9729-C319B5E1C784}">
      <dgm:prSet/>
      <dgm:spPr/>
      <dgm:t>
        <a:bodyPr/>
        <a:lstStyle/>
        <a:p>
          <a:endParaRPr lang="es-CO"/>
        </a:p>
      </dgm:t>
    </dgm:pt>
    <dgm:pt modelId="{968702FD-43A2-4E8D-92B3-7C909F731646}">
      <dgm:prSet phldrT="[Texto]"/>
      <dgm:spPr/>
      <dgm:t>
        <a:bodyPr/>
        <a:lstStyle/>
        <a:p>
          <a:r>
            <a:rPr lang="es-CO" dirty="0" smtClean="0"/>
            <a:t>Evaluar y reformular (Julio – Receso académico de estudiantes)</a:t>
          </a:r>
          <a:endParaRPr lang="es-CO" dirty="0"/>
        </a:p>
      </dgm:t>
    </dgm:pt>
    <dgm:pt modelId="{BD5B6A62-BA57-4698-B13D-9A8DCE90F8B5}" type="parTrans" cxnId="{ADEC4557-7A16-4495-9FD0-9FB3979A29B1}">
      <dgm:prSet/>
      <dgm:spPr/>
      <dgm:t>
        <a:bodyPr/>
        <a:lstStyle/>
        <a:p>
          <a:endParaRPr lang="es-CO"/>
        </a:p>
      </dgm:t>
    </dgm:pt>
    <dgm:pt modelId="{855BEB42-CCEA-497A-8FF9-701DB8291D61}" type="sibTrans" cxnId="{ADEC4557-7A16-4495-9FD0-9FB3979A29B1}">
      <dgm:prSet/>
      <dgm:spPr/>
      <dgm:t>
        <a:bodyPr/>
        <a:lstStyle/>
        <a:p>
          <a:endParaRPr lang="es-CO"/>
        </a:p>
      </dgm:t>
    </dgm:pt>
    <dgm:pt modelId="{A07DBF80-09F2-4880-A832-4A67E3439821}">
      <dgm:prSet phldrT="[Texto]"/>
      <dgm:spPr/>
      <dgm:t>
        <a:bodyPr/>
        <a:lstStyle/>
        <a:p>
          <a:r>
            <a:rPr lang="es-CO" dirty="0" smtClean="0"/>
            <a:t>Aplicar nuevas estrategias (Agosto – Septiembre)</a:t>
          </a:r>
          <a:endParaRPr lang="es-CO" dirty="0"/>
        </a:p>
      </dgm:t>
    </dgm:pt>
    <dgm:pt modelId="{5F77B802-729F-4755-B531-C784B520E404}" type="parTrans" cxnId="{5DCC7638-8C5B-410F-B298-D73B8FEE2A6D}">
      <dgm:prSet/>
      <dgm:spPr/>
      <dgm:t>
        <a:bodyPr/>
        <a:lstStyle/>
        <a:p>
          <a:endParaRPr lang="es-CO"/>
        </a:p>
      </dgm:t>
    </dgm:pt>
    <dgm:pt modelId="{E8C3878B-8877-46F5-994E-077A4BA4F39B}" type="sibTrans" cxnId="{5DCC7638-8C5B-410F-B298-D73B8FEE2A6D}">
      <dgm:prSet/>
      <dgm:spPr/>
      <dgm:t>
        <a:bodyPr/>
        <a:lstStyle/>
        <a:p>
          <a:endParaRPr lang="es-CO"/>
        </a:p>
      </dgm:t>
    </dgm:pt>
    <dgm:pt modelId="{39E0C255-517A-4FE7-A599-A8E8D79C7E27}">
      <dgm:prSet/>
      <dgm:spPr/>
      <dgm:t>
        <a:bodyPr/>
        <a:lstStyle/>
        <a:p>
          <a:r>
            <a:rPr lang="es-CO" dirty="0" smtClean="0"/>
            <a:t>Aplicar (Marzo – Abril – Mayo – Junio)</a:t>
          </a:r>
          <a:endParaRPr lang="es-CO" dirty="0"/>
        </a:p>
      </dgm:t>
    </dgm:pt>
    <dgm:pt modelId="{5FDE49BA-E5B8-424E-BF01-54B2510B4F5A}" type="parTrans" cxnId="{094DA0E3-71F2-437C-9449-2B057C0EFB3A}">
      <dgm:prSet/>
      <dgm:spPr/>
      <dgm:t>
        <a:bodyPr/>
        <a:lstStyle/>
        <a:p>
          <a:endParaRPr lang="es-CO"/>
        </a:p>
      </dgm:t>
    </dgm:pt>
    <dgm:pt modelId="{21A6630B-3D56-4A40-AD79-ABABE3D8E013}" type="sibTrans" cxnId="{094DA0E3-71F2-437C-9449-2B057C0EFB3A}">
      <dgm:prSet/>
      <dgm:spPr/>
      <dgm:t>
        <a:bodyPr/>
        <a:lstStyle/>
        <a:p>
          <a:endParaRPr lang="es-CO"/>
        </a:p>
      </dgm:t>
    </dgm:pt>
    <dgm:pt modelId="{120F4607-78F8-4FB1-9BE1-ABDA9222D9D4}">
      <dgm:prSet/>
      <dgm:spPr/>
      <dgm:t>
        <a:bodyPr/>
        <a:lstStyle/>
        <a:p>
          <a:r>
            <a:rPr lang="es-CO" dirty="0" smtClean="0"/>
            <a:t>Sistematización de la experiencia (Adición de contrato)</a:t>
          </a:r>
          <a:endParaRPr lang="es-CO" dirty="0"/>
        </a:p>
      </dgm:t>
    </dgm:pt>
    <dgm:pt modelId="{3D9EFF03-3366-4431-89B5-663FB214FE7C}" type="parTrans" cxnId="{519CBD8B-1907-4523-9210-ED1E8A59B916}">
      <dgm:prSet/>
      <dgm:spPr/>
      <dgm:t>
        <a:bodyPr/>
        <a:lstStyle/>
        <a:p>
          <a:endParaRPr lang="es-CO"/>
        </a:p>
      </dgm:t>
    </dgm:pt>
    <dgm:pt modelId="{5B0CB95B-45F6-41D8-AEB7-F0D5157A2795}" type="sibTrans" cxnId="{519CBD8B-1907-4523-9210-ED1E8A59B916}">
      <dgm:prSet/>
      <dgm:spPr/>
      <dgm:t>
        <a:bodyPr/>
        <a:lstStyle/>
        <a:p>
          <a:endParaRPr lang="es-CO"/>
        </a:p>
      </dgm:t>
    </dgm:pt>
    <dgm:pt modelId="{DB6D13AB-A080-4CF8-B0D3-D3B0F3951673}" type="pres">
      <dgm:prSet presAssocID="{10E78AFE-75A6-4671-9F5B-AA7F068AA5FD}" presName="linear" presStyleCnt="0">
        <dgm:presLayoutVars>
          <dgm:dir/>
          <dgm:animLvl val="lvl"/>
          <dgm:resizeHandles val="exact"/>
        </dgm:presLayoutVars>
      </dgm:prSet>
      <dgm:spPr/>
      <dgm:t>
        <a:bodyPr/>
        <a:lstStyle/>
        <a:p>
          <a:endParaRPr lang="es-CO"/>
        </a:p>
      </dgm:t>
    </dgm:pt>
    <dgm:pt modelId="{3D314E67-37DE-4624-9AEE-EF64890C4953}" type="pres">
      <dgm:prSet presAssocID="{D73B6D9A-604B-48ED-BB82-E7C12BA7463C}" presName="parentLin" presStyleCnt="0"/>
      <dgm:spPr/>
    </dgm:pt>
    <dgm:pt modelId="{97E540B1-E2E7-4620-80E5-97C884208CD6}" type="pres">
      <dgm:prSet presAssocID="{D73B6D9A-604B-48ED-BB82-E7C12BA7463C}" presName="parentLeftMargin" presStyleLbl="node1" presStyleIdx="0" presStyleCnt="5"/>
      <dgm:spPr/>
      <dgm:t>
        <a:bodyPr/>
        <a:lstStyle/>
        <a:p>
          <a:endParaRPr lang="es-CO"/>
        </a:p>
      </dgm:t>
    </dgm:pt>
    <dgm:pt modelId="{770F20CD-F7E7-42F8-8AED-FE26745C112E}" type="pres">
      <dgm:prSet presAssocID="{D73B6D9A-604B-48ED-BB82-E7C12BA7463C}" presName="parentText" presStyleLbl="node1" presStyleIdx="0" presStyleCnt="5">
        <dgm:presLayoutVars>
          <dgm:chMax val="0"/>
          <dgm:bulletEnabled val="1"/>
        </dgm:presLayoutVars>
      </dgm:prSet>
      <dgm:spPr/>
      <dgm:t>
        <a:bodyPr/>
        <a:lstStyle/>
        <a:p>
          <a:endParaRPr lang="es-CO"/>
        </a:p>
      </dgm:t>
    </dgm:pt>
    <dgm:pt modelId="{B9696CC8-4E01-433D-BEE4-9EBC17E41EBD}" type="pres">
      <dgm:prSet presAssocID="{D73B6D9A-604B-48ED-BB82-E7C12BA7463C}" presName="negativeSpace" presStyleCnt="0"/>
      <dgm:spPr/>
    </dgm:pt>
    <dgm:pt modelId="{A48D5091-4936-4227-8862-61742057FC92}" type="pres">
      <dgm:prSet presAssocID="{D73B6D9A-604B-48ED-BB82-E7C12BA7463C}" presName="childText" presStyleLbl="conFgAcc1" presStyleIdx="0" presStyleCnt="5">
        <dgm:presLayoutVars>
          <dgm:bulletEnabled val="1"/>
        </dgm:presLayoutVars>
      </dgm:prSet>
      <dgm:spPr/>
    </dgm:pt>
    <dgm:pt modelId="{42201CE6-101F-482B-8AA4-5D43CEEA52D7}" type="pres">
      <dgm:prSet presAssocID="{92D7CB0F-6A6A-466A-9AFD-A238D615E3A7}" presName="spaceBetweenRectangles" presStyleCnt="0"/>
      <dgm:spPr/>
    </dgm:pt>
    <dgm:pt modelId="{CC86B50D-61FD-40F0-A87D-26D06AE828DE}" type="pres">
      <dgm:prSet presAssocID="{39E0C255-517A-4FE7-A599-A8E8D79C7E27}" presName="parentLin" presStyleCnt="0"/>
      <dgm:spPr/>
    </dgm:pt>
    <dgm:pt modelId="{4463060D-0E60-41C8-9353-249C87E7F92E}" type="pres">
      <dgm:prSet presAssocID="{39E0C255-517A-4FE7-A599-A8E8D79C7E27}" presName="parentLeftMargin" presStyleLbl="node1" presStyleIdx="0" presStyleCnt="5"/>
      <dgm:spPr/>
      <dgm:t>
        <a:bodyPr/>
        <a:lstStyle/>
        <a:p>
          <a:endParaRPr lang="es-CO"/>
        </a:p>
      </dgm:t>
    </dgm:pt>
    <dgm:pt modelId="{B45C8C69-F8A3-4D5C-8CB2-0646E824DF22}" type="pres">
      <dgm:prSet presAssocID="{39E0C255-517A-4FE7-A599-A8E8D79C7E27}" presName="parentText" presStyleLbl="node1" presStyleIdx="1" presStyleCnt="5">
        <dgm:presLayoutVars>
          <dgm:chMax val="0"/>
          <dgm:bulletEnabled val="1"/>
        </dgm:presLayoutVars>
      </dgm:prSet>
      <dgm:spPr/>
      <dgm:t>
        <a:bodyPr/>
        <a:lstStyle/>
        <a:p>
          <a:endParaRPr lang="es-CO"/>
        </a:p>
      </dgm:t>
    </dgm:pt>
    <dgm:pt modelId="{27584F03-A4A8-4B98-A679-CF36D2021900}" type="pres">
      <dgm:prSet presAssocID="{39E0C255-517A-4FE7-A599-A8E8D79C7E27}" presName="negativeSpace" presStyleCnt="0"/>
      <dgm:spPr/>
    </dgm:pt>
    <dgm:pt modelId="{3D2A4271-8B49-40EA-B5F2-ED1F265E20C5}" type="pres">
      <dgm:prSet presAssocID="{39E0C255-517A-4FE7-A599-A8E8D79C7E27}" presName="childText" presStyleLbl="conFgAcc1" presStyleIdx="1" presStyleCnt="5">
        <dgm:presLayoutVars>
          <dgm:bulletEnabled val="1"/>
        </dgm:presLayoutVars>
      </dgm:prSet>
      <dgm:spPr/>
    </dgm:pt>
    <dgm:pt modelId="{B9111B14-F804-4F2D-9380-DAE77EDB6EC5}" type="pres">
      <dgm:prSet presAssocID="{21A6630B-3D56-4A40-AD79-ABABE3D8E013}" presName="spaceBetweenRectangles" presStyleCnt="0"/>
      <dgm:spPr/>
    </dgm:pt>
    <dgm:pt modelId="{A9691551-774B-466F-95A5-58F1C2E31D1A}" type="pres">
      <dgm:prSet presAssocID="{968702FD-43A2-4E8D-92B3-7C909F731646}" presName="parentLin" presStyleCnt="0"/>
      <dgm:spPr/>
    </dgm:pt>
    <dgm:pt modelId="{B774FB03-8B9C-474F-9B5F-FC9E2C7FF02C}" type="pres">
      <dgm:prSet presAssocID="{968702FD-43A2-4E8D-92B3-7C909F731646}" presName="parentLeftMargin" presStyleLbl="node1" presStyleIdx="1" presStyleCnt="5"/>
      <dgm:spPr/>
      <dgm:t>
        <a:bodyPr/>
        <a:lstStyle/>
        <a:p>
          <a:endParaRPr lang="es-CO"/>
        </a:p>
      </dgm:t>
    </dgm:pt>
    <dgm:pt modelId="{89D369E6-DDCE-4110-B30D-D5CAEE478DD5}" type="pres">
      <dgm:prSet presAssocID="{968702FD-43A2-4E8D-92B3-7C909F731646}" presName="parentText" presStyleLbl="node1" presStyleIdx="2" presStyleCnt="5">
        <dgm:presLayoutVars>
          <dgm:chMax val="0"/>
          <dgm:bulletEnabled val="1"/>
        </dgm:presLayoutVars>
      </dgm:prSet>
      <dgm:spPr/>
      <dgm:t>
        <a:bodyPr/>
        <a:lstStyle/>
        <a:p>
          <a:endParaRPr lang="es-CO"/>
        </a:p>
      </dgm:t>
    </dgm:pt>
    <dgm:pt modelId="{1E6C90BE-1F98-4286-81CC-F7A29ADA69A0}" type="pres">
      <dgm:prSet presAssocID="{968702FD-43A2-4E8D-92B3-7C909F731646}" presName="negativeSpace" presStyleCnt="0"/>
      <dgm:spPr/>
    </dgm:pt>
    <dgm:pt modelId="{048EC8CF-7A02-4F13-A37C-A5C9B4337DD3}" type="pres">
      <dgm:prSet presAssocID="{968702FD-43A2-4E8D-92B3-7C909F731646}" presName="childText" presStyleLbl="conFgAcc1" presStyleIdx="2" presStyleCnt="5">
        <dgm:presLayoutVars>
          <dgm:bulletEnabled val="1"/>
        </dgm:presLayoutVars>
      </dgm:prSet>
      <dgm:spPr/>
    </dgm:pt>
    <dgm:pt modelId="{404B9F0E-8B8F-4BC3-BBCE-B2560A85E0A6}" type="pres">
      <dgm:prSet presAssocID="{855BEB42-CCEA-497A-8FF9-701DB8291D61}" presName="spaceBetweenRectangles" presStyleCnt="0"/>
      <dgm:spPr/>
    </dgm:pt>
    <dgm:pt modelId="{EC762FE5-B198-45A4-8FBC-AB04E8261CB3}" type="pres">
      <dgm:prSet presAssocID="{A07DBF80-09F2-4880-A832-4A67E3439821}" presName="parentLin" presStyleCnt="0"/>
      <dgm:spPr/>
    </dgm:pt>
    <dgm:pt modelId="{7BF97BEE-0463-4C34-9EB7-ABF9ECB2ED96}" type="pres">
      <dgm:prSet presAssocID="{A07DBF80-09F2-4880-A832-4A67E3439821}" presName="parentLeftMargin" presStyleLbl="node1" presStyleIdx="2" presStyleCnt="5"/>
      <dgm:spPr/>
      <dgm:t>
        <a:bodyPr/>
        <a:lstStyle/>
        <a:p>
          <a:endParaRPr lang="es-CO"/>
        </a:p>
      </dgm:t>
    </dgm:pt>
    <dgm:pt modelId="{B916B475-B4D8-412F-B648-603DC88899FC}" type="pres">
      <dgm:prSet presAssocID="{A07DBF80-09F2-4880-A832-4A67E3439821}" presName="parentText" presStyleLbl="node1" presStyleIdx="3" presStyleCnt="5">
        <dgm:presLayoutVars>
          <dgm:chMax val="0"/>
          <dgm:bulletEnabled val="1"/>
        </dgm:presLayoutVars>
      </dgm:prSet>
      <dgm:spPr/>
      <dgm:t>
        <a:bodyPr/>
        <a:lstStyle/>
        <a:p>
          <a:endParaRPr lang="es-CO"/>
        </a:p>
      </dgm:t>
    </dgm:pt>
    <dgm:pt modelId="{AA024BD7-BCB3-41C8-87FC-D681D9BAAD09}" type="pres">
      <dgm:prSet presAssocID="{A07DBF80-09F2-4880-A832-4A67E3439821}" presName="negativeSpace" presStyleCnt="0"/>
      <dgm:spPr/>
    </dgm:pt>
    <dgm:pt modelId="{88EF8591-81D8-403E-9FF4-85B4B0D51F25}" type="pres">
      <dgm:prSet presAssocID="{A07DBF80-09F2-4880-A832-4A67E3439821}" presName="childText" presStyleLbl="conFgAcc1" presStyleIdx="3" presStyleCnt="5">
        <dgm:presLayoutVars>
          <dgm:bulletEnabled val="1"/>
        </dgm:presLayoutVars>
      </dgm:prSet>
      <dgm:spPr/>
    </dgm:pt>
    <dgm:pt modelId="{B940937D-524A-4ABB-AC2A-B3327DFE0FE4}" type="pres">
      <dgm:prSet presAssocID="{E8C3878B-8877-46F5-994E-077A4BA4F39B}" presName="spaceBetweenRectangles" presStyleCnt="0"/>
      <dgm:spPr/>
    </dgm:pt>
    <dgm:pt modelId="{E644E66A-6549-4BEE-8D44-5785659884D4}" type="pres">
      <dgm:prSet presAssocID="{120F4607-78F8-4FB1-9BE1-ABDA9222D9D4}" presName="parentLin" presStyleCnt="0"/>
      <dgm:spPr/>
    </dgm:pt>
    <dgm:pt modelId="{321BA839-FC6B-4046-8C42-EC6B8E58F96A}" type="pres">
      <dgm:prSet presAssocID="{120F4607-78F8-4FB1-9BE1-ABDA9222D9D4}" presName="parentLeftMargin" presStyleLbl="node1" presStyleIdx="3" presStyleCnt="5"/>
      <dgm:spPr/>
      <dgm:t>
        <a:bodyPr/>
        <a:lstStyle/>
        <a:p>
          <a:endParaRPr lang="es-CO"/>
        </a:p>
      </dgm:t>
    </dgm:pt>
    <dgm:pt modelId="{4D854F33-56A5-4551-8BE0-B07BFE959B5E}" type="pres">
      <dgm:prSet presAssocID="{120F4607-78F8-4FB1-9BE1-ABDA9222D9D4}" presName="parentText" presStyleLbl="node1" presStyleIdx="4" presStyleCnt="5">
        <dgm:presLayoutVars>
          <dgm:chMax val="0"/>
          <dgm:bulletEnabled val="1"/>
        </dgm:presLayoutVars>
      </dgm:prSet>
      <dgm:spPr/>
      <dgm:t>
        <a:bodyPr/>
        <a:lstStyle/>
        <a:p>
          <a:endParaRPr lang="es-CO"/>
        </a:p>
      </dgm:t>
    </dgm:pt>
    <dgm:pt modelId="{F660F3D3-9B8C-4FA8-877C-84B5347A989D}" type="pres">
      <dgm:prSet presAssocID="{120F4607-78F8-4FB1-9BE1-ABDA9222D9D4}" presName="negativeSpace" presStyleCnt="0"/>
      <dgm:spPr/>
    </dgm:pt>
    <dgm:pt modelId="{96DCAB35-8D3C-4384-821F-BB406907CE24}" type="pres">
      <dgm:prSet presAssocID="{120F4607-78F8-4FB1-9BE1-ABDA9222D9D4}" presName="childText" presStyleLbl="conFgAcc1" presStyleIdx="4" presStyleCnt="5">
        <dgm:presLayoutVars>
          <dgm:bulletEnabled val="1"/>
        </dgm:presLayoutVars>
      </dgm:prSet>
      <dgm:spPr/>
    </dgm:pt>
  </dgm:ptLst>
  <dgm:cxnLst>
    <dgm:cxn modelId="{37BC55C1-56B3-4FE7-BA8F-5EC8E3D1A7D2}" type="presOf" srcId="{39E0C255-517A-4FE7-A599-A8E8D79C7E27}" destId="{B45C8C69-F8A3-4D5C-8CB2-0646E824DF22}" srcOrd="1" destOrd="0" presId="urn:microsoft.com/office/officeart/2005/8/layout/list1"/>
    <dgm:cxn modelId="{F46FFC68-BB10-426B-A897-8C0733C96108}" type="presOf" srcId="{968702FD-43A2-4E8D-92B3-7C909F731646}" destId="{B774FB03-8B9C-474F-9B5F-FC9E2C7FF02C}" srcOrd="0" destOrd="0" presId="urn:microsoft.com/office/officeart/2005/8/layout/list1"/>
    <dgm:cxn modelId="{B366BF41-D0F9-45CB-9B12-78C78B9763A1}" type="presOf" srcId="{120F4607-78F8-4FB1-9BE1-ABDA9222D9D4}" destId="{321BA839-FC6B-4046-8C42-EC6B8E58F96A}" srcOrd="0" destOrd="0" presId="urn:microsoft.com/office/officeart/2005/8/layout/list1"/>
    <dgm:cxn modelId="{519CBD8B-1907-4523-9210-ED1E8A59B916}" srcId="{10E78AFE-75A6-4671-9F5B-AA7F068AA5FD}" destId="{120F4607-78F8-4FB1-9BE1-ABDA9222D9D4}" srcOrd="4" destOrd="0" parTransId="{3D9EFF03-3366-4431-89B5-663FB214FE7C}" sibTransId="{5B0CB95B-45F6-41D8-AEB7-F0D5157A2795}"/>
    <dgm:cxn modelId="{FD1681B3-301A-41B7-8DEC-71CC3B31F45A}" type="presOf" srcId="{10E78AFE-75A6-4671-9F5B-AA7F068AA5FD}" destId="{DB6D13AB-A080-4CF8-B0D3-D3B0F3951673}" srcOrd="0" destOrd="0" presId="urn:microsoft.com/office/officeart/2005/8/layout/list1"/>
    <dgm:cxn modelId="{75C97BC1-D32B-429C-BAF8-4B9DE92D02EA}" type="presOf" srcId="{D73B6D9A-604B-48ED-BB82-E7C12BA7463C}" destId="{97E540B1-E2E7-4620-80E5-97C884208CD6}" srcOrd="0" destOrd="0" presId="urn:microsoft.com/office/officeart/2005/8/layout/list1"/>
    <dgm:cxn modelId="{ADEC4557-7A16-4495-9FD0-9FB3979A29B1}" srcId="{10E78AFE-75A6-4671-9F5B-AA7F068AA5FD}" destId="{968702FD-43A2-4E8D-92B3-7C909F731646}" srcOrd="2" destOrd="0" parTransId="{BD5B6A62-BA57-4698-B13D-9A8DCE90F8B5}" sibTransId="{855BEB42-CCEA-497A-8FF9-701DB8291D61}"/>
    <dgm:cxn modelId="{216DB1C1-ABC1-4B73-93D9-D78C443330FA}" type="presOf" srcId="{D73B6D9A-604B-48ED-BB82-E7C12BA7463C}" destId="{770F20CD-F7E7-42F8-8AED-FE26745C112E}" srcOrd="1" destOrd="0" presId="urn:microsoft.com/office/officeart/2005/8/layout/list1"/>
    <dgm:cxn modelId="{A778C722-CD02-45D5-A81F-E4790DCCDD0C}" type="presOf" srcId="{120F4607-78F8-4FB1-9BE1-ABDA9222D9D4}" destId="{4D854F33-56A5-4551-8BE0-B07BFE959B5E}" srcOrd="1" destOrd="0" presId="urn:microsoft.com/office/officeart/2005/8/layout/list1"/>
    <dgm:cxn modelId="{1AB0F99B-B5A8-436C-9D32-2B971DBA865A}" type="presOf" srcId="{39E0C255-517A-4FE7-A599-A8E8D79C7E27}" destId="{4463060D-0E60-41C8-9353-249C87E7F92E}" srcOrd="0" destOrd="0" presId="urn:microsoft.com/office/officeart/2005/8/layout/list1"/>
    <dgm:cxn modelId="{094DA0E3-71F2-437C-9449-2B057C0EFB3A}" srcId="{10E78AFE-75A6-4671-9F5B-AA7F068AA5FD}" destId="{39E0C255-517A-4FE7-A599-A8E8D79C7E27}" srcOrd="1" destOrd="0" parTransId="{5FDE49BA-E5B8-424E-BF01-54B2510B4F5A}" sibTransId="{21A6630B-3D56-4A40-AD79-ABABE3D8E013}"/>
    <dgm:cxn modelId="{ED63D0D7-0F65-42AE-9729-C319B5E1C784}" srcId="{10E78AFE-75A6-4671-9F5B-AA7F068AA5FD}" destId="{D73B6D9A-604B-48ED-BB82-E7C12BA7463C}" srcOrd="0" destOrd="0" parTransId="{CCCF3142-A7FD-4DFF-8C66-EFE56CB018F9}" sibTransId="{92D7CB0F-6A6A-466A-9AFD-A238D615E3A7}"/>
    <dgm:cxn modelId="{5DCC7638-8C5B-410F-B298-D73B8FEE2A6D}" srcId="{10E78AFE-75A6-4671-9F5B-AA7F068AA5FD}" destId="{A07DBF80-09F2-4880-A832-4A67E3439821}" srcOrd="3" destOrd="0" parTransId="{5F77B802-729F-4755-B531-C784B520E404}" sibTransId="{E8C3878B-8877-46F5-994E-077A4BA4F39B}"/>
    <dgm:cxn modelId="{B8243398-633E-45BD-A8AE-FAC1553BA2CC}" type="presOf" srcId="{968702FD-43A2-4E8D-92B3-7C909F731646}" destId="{89D369E6-DDCE-4110-B30D-D5CAEE478DD5}" srcOrd="1" destOrd="0" presId="urn:microsoft.com/office/officeart/2005/8/layout/list1"/>
    <dgm:cxn modelId="{B8725252-E74A-4681-8709-B73191E5E5C1}" type="presOf" srcId="{A07DBF80-09F2-4880-A832-4A67E3439821}" destId="{7BF97BEE-0463-4C34-9EB7-ABF9ECB2ED96}" srcOrd="0" destOrd="0" presId="urn:microsoft.com/office/officeart/2005/8/layout/list1"/>
    <dgm:cxn modelId="{39750A63-A656-42F4-A5F5-2FF80AA7B87C}" type="presOf" srcId="{A07DBF80-09F2-4880-A832-4A67E3439821}" destId="{B916B475-B4D8-412F-B648-603DC88899FC}" srcOrd="1" destOrd="0" presId="urn:microsoft.com/office/officeart/2005/8/layout/list1"/>
    <dgm:cxn modelId="{A43E32E1-2E9F-4513-8AB0-1976CB783DFA}" type="presParOf" srcId="{DB6D13AB-A080-4CF8-B0D3-D3B0F3951673}" destId="{3D314E67-37DE-4624-9AEE-EF64890C4953}" srcOrd="0" destOrd="0" presId="urn:microsoft.com/office/officeart/2005/8/layout/list1"/>
    <dgm:cxn modelId="{5FCCE4F1-919C-4B57-B2CA-56F25AAE02CC}" type="presParOf" srcId="{3D314E67-37DE-4624-9AEE-EF64890C4953}" destId="{97E540B1-E2E7-4620-80E5-97C884208CD6}" srcOrd="0" destOrd="0" presId="urn:microsoft.com/office/officeart/2005/8/layout/list1"/>
    <dgm:cxn modelId="{B7CDF6AE-EBE2-4958-ABBA-20B13535EA91}" type="presParOf" srcId="{3D314E67-37DE-4624-9AEE-EF64890C4953}" destId="{770F20CD-F7E7-42F8-8AED-FE26745C112E}" srcOrd="1" destOrd="0" presId="urn:microsoft.com/office/officeart/2005/8/layout/list1"/>
    <dgm:cxn modelId="{EF60CCFF-C7CA-4F70-9A07-C1D91153E5DB}" type="presParOf" srcId="{DB6D13AB-A080-4CF8-B0D3-D3B0F3951673}" destId="{B9696CC8-4E01-433D-BEE4-9EBC17E41EBD}" srcOrd="1" destOrd="0" presId="urn:microsoft.com/office/officeart/2005/8/layout/list1"/>
    <dgm:cxn modelId="{68FA6DF7-8CED-4E8D-B4B3-0CD1E233421D}" type="presParOf" srcId="{DB6D13AB-A080-4CF8-B0D3-D3B0F3951673}" destId="{A48D5091-4936-4227-8862-61742057FC92}" srcOrd="2" destOrd="0" presId="urn:microsoft.com/office/officeart/2005/8/layout/list1"/>
    <dgm:cxn modelId="{F1A0CE3B-D654-4FDD-889A-55FC76380833}" type="presParOf" srcId="{DB6D13AB-A080-4CF8-B0D3-D3B0F3951673}" destId="{42201CE6-101F-482B-8AA4-5D43CEEA52D7}" srcOrd="3" destOrd="0" presId="urn:microsoft.com/office/officeart/2005/8/layout/list1"/>
    <dgm:cxn modelId="{93E353A1-C08A-498B-9BE7-793DF8255903}" type="presParOf" srcId="{DB6D13AB-A080-4CF8-B0D3-D3B0F3951673}" destId="{CC86B50D-61FD-40F0-A87D-26D06AE828DE}" srcOrd="4" destOrd="0" presId="urn:microsoft.com/office/officeart/2005/8/layout/list1"/>
    <dgm:cxn modelId="{0E48E849-B10C-4B7E-BF80-9BF581FEA6CA}" type="presParOf" srcId="{CC86B50D-61FD-40F0-A87D-26D06AE828DE}" destId="{4463060D-0E60-41C8-9353-249C87E7F92E}" srcOrd="0" destOrd="0" presId="urn:microsoft.com/office/officeart/2005/8/layout/list1"/>
    <dgm:cxn modelId="{30C80E2E-E95D-47A1-B07B-77826E12F769}" type="presParOf" srcId="{CC86B50D-61FD-40F0-A87D-26D06AE828DE}" destId="{B45C8C69-F8A3-4D5C-8CB2-0646E824DF22}" srcOrd="1" destOrd="0" presId="urn:microsoft.com/office/officeart/2005/8/layout/list1"/>
    <dgm:cxn modelId="{10EDEBE5-1843-42AF-80A5-BE8526667491}" type="presParOf" srcId="{DB6D13AB-A080-4CF8-B0D3-D3B0F3951673}" destId="{27584F03-A4A8-4B98-A679-CF36D2021900}" srcOrd="5" destOrd="0" presId="urn:microsoft.com/office/officeart/2005/8/layout/list1"/>
    <dgm:cxn modelId="{F3F0B418-26BF-4CAF-AA10-D04877E85088}" type="presParOf" srcId="{DB6D13AB-A080-4CF8-B0D3-D3B0F3951673}" destId="{3D2A4271-8B49-40EA-B5F2-ED1F265E20C5}" srcOrd="6" destOrd="0" presId="urn:microsoft.com/office/officeart/2005/8/layout/list1"/>
    <dgm:cxn modelId="{FA9FCF48-39D5-4E45-B58C-FEF3BFB56026}" type="presParOf" srcId="{DB6D13AB-A080-4CF8-B0D3-D3B0F3951673}" destId="{B9111B14-F804-4F2D-9380-DAE77EDB6EC5}" srcOrd="7" destOrd="0" presId="urn:microsoft.com/office/officeart/2005/8/layout/list1"/>
    <dgm:cxn modelId="{4320ACA6-F018-416A-96BF-0C71C02B1712}" type="presParOf" srcId="{DB6D13AB-A080-4CF8-B0D3-D3B0F3951673}" destId="{A9691551-774B-466F-95A5-58F1C2E31D1A}" srcOrd="8" destOrd="0" presId="urn:microsoft.com/office/officeart/2005/8/layout/list1"/>
    <dgm:cxn modelId="{14F1F16B-6028-4218-99D7-169BC70130B3}" type="presParOf" srcId="{A9691551-774B-466F-95A5-58F1C2E31D1A}" destId="{B774FB03-8B9C-474F-9B5F-FC9E2C7FF02C}" srcOrd="0" destOrd="0" presId="urn:microsoft.com/office/officeart/2005/8/layout/list1"/>
    <dgm:cxn modelId="{8C83676D-84AF-4055-A34F-F4ABC4811A23}" type="presParOf" srcId="{A9691551-774B-466F-95A5-58F1C2E31D1A}" destId="{89D369E6-DDCE-4110-B30D-D5CAEE478DD5}" srcOrd="1" destOrd="0" presId="urn:microsoft.com/office/officeart/2005/8/layout/list1"/>
    <dgm:cxn modelId="{9465BE1A-B421-4FBC-9E25-9E3D0355C8A0}" type="presParOf" srcId="{DB6D13AB-A080-4CF8-B0D3-D3B0F3951673}" destId="{1E6C90BE-1F98-4286-81CC-F7A29ADA69A0}" srcOrd="9" destOrd="0" presId="urn:microsoft.com/office/officeart/2005/8/layout/list1"/>
    <dgm:cxn modelId="{5E63661A-91F7-429D-BD94-D96EFDFF5D91}" type="presParOf" srcId="{DB6D13AB-A080-4CF8-B0D3-D3B0F3951673}" destId="{048EC8CF-7A02-4F13-A37C-A5C9B4337DD3}" srcOrd="10" destOrd="0" presId="urn:microsoft.com/office/officeart/2005/8/layout/list1"/>
    <dgm:cxn modelId="{569D725E-FD86-467A-B525-21D25A7DF458}" type="presParOf" srcId="{DB6D13AB-A080-4CF8-B0D3-D3B0F3951673}" destId="{404B9F0E-8B8F-4BC3-BBCE-B2560A85E0A6}" srcOrd="11" destOrd="0" presId="urn:microsoft.com/office/officeart/2005/8/layout/list1"/>
    <dgm:cxn modelId="{61D59A4C-4A6F-422D-8CF6-ED07408461C1}" type="presParOf" srcId="{DB6D13AB-A080-4CF8-B0D3-D3B0F3951673}" destId="{EC762FE5-B198-45A4-8FBC-AB04E8261CB3}" srcOrd="12" destOrd="0" presId="urn:microsoft.com/office/officeart/2005/8/layout/list1"/>
    <dgm:cxn modelId="{C015DBFB-110B-4DB2-BBA3-826949D068B0}" type="presParOf" srcId="{EC762FE5-B198-45A4-8FBC-AB04E8261CB3}" destId="{7BF97BEE-0463-4C34-9EB7-ABF9ECB2ED96}" srcOrd="0" destOrd="0" presId="urn:microsoft.com/office/officeart/2005/8/layout/list1"/>
    <dgm:cxn modelId="{4C4AC27C-271F-4DDF-9F1B-A0F6725A5E2C}" type="presParOf" srcId="{EC762FE5-B198-45A4-8FBC-AB04E8261CB3}" destId="{B916B475-B4D8-412F-B648-603DC88899FC}" srcOrd="1" destOrd="0" presId="urn:microsoft.com/office/officeart/2005/8/layout/list1"/>
    <dgm:cxn modelId="{7CD8B9CC-648F-46E5-B908-41B4670727FD}" type="presParOf" srcId="{DB6D13AB-A080-4CF8-B0D3-D3B0F3951673}" destId="{AA024BD7-BCB3-41C8-87FC-D681D9BAAD09}" srcOrd="13" destOrd="0" presId="urn:microsoft.com/office/officeart/2005/8/layout/list1"/>
    <dgm:cxn modelId="{C7868D86-1605-45D4-8471-998C1306F9C1}" type="presParOf" srcId="{DB6D13AB-A080-4CF8-B0D3-D3B0F3951673}" destId="{88EF8591-81D8-403E-9FF4-85B4B0D51F25}" srcOrd="14" destOrd="0" presId="urn:microsoft.com/office/officeart/2005/8/layout/list1"/>
    <dgm:cxn modelId="{B4CD3FE1-F214-48CC-996D-CA835C22E42F}" type="presParOf" srcId="{DB6D13AB-A080-4CF8-B0D3-D3B0F3951673}" destId="{B940937D-524A-4ABB-AC2A-B3327DFE0FE4}" srcOrd="15" destOrd="0" presId="urn:microsoft.com/office/officeart/2005/8/layout/list1"/>
    <dgm:cxn modelId="{D68971FC-1821-47FF-9533-4BBFB8B3B6A8}" type="presParOf" srcId="{DB6D13AB-A080-4CF8-B0D3-D3B0F3951673}" destId="{E644E66A-6549-4BEE-8D44-5785659884D4}" srcOrd="16" destOrd="0" presId="urn:microsoft.com/office/officeart/2005/8/layout/list1"/>
    <dgm:cxn modelId="{D25FDB73-DDA3-4AE0-AC11-8C24F02315FA}" type="presParOf" srcId="{E644E66A-6549-4BEE-8D44-5785659884D4}" destId="{321BA839-FC6B-4046-8C42-EC6B8E58F96A}" srcOrd="0" destOrd="0" presId="urn:microsoft.com/office/officeart/2005/8/layout/list1"/>
    <dgm:cxn modelId="{07CD60EF-4F61-4097-96F4-01394E26805D}" type="presParOf" srcId="{E644E66A-6549-4BEE-8D44-5785659884D4}" destId="{4D854F33-56A5-4551-8BE0-B07BFE959B5E}" srcOrd="1" destOrd="0" presId="urn:microsoft.com/office/officeart/2005/8/layout/list1"/>
    <dgm:cxn modelId="{95DCE960-74E0-4A33-8250-9A8B35762DD3}" type="presParOf" srcId="{DB6D13AB-A080-4CF8-B0D3-D3B0F3951673}" destId="{F660F3D3-9B8C-4FA8-877C-84B5347A989D}" srcOrd="17" destOrd="0" presId="urn:microsoft.com/office/officeart/2005/8/layout/list1"/>
    <dgm:cxn modelId="{B166B5BC-1BC4-4E89-A12A-D0A987AE3462}" type="presParOf" srcId="{DB6D13AB-A080-4CF8-B0D3-D3B0F3951673}" destId="{96DCAB35-8D3C-4384-821F-BB406907CE24}"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F3031-E609-438D-B2D8-27B93F847D8E}">
      <dsp:nvSpPr>
        <dsp:cNvPr id="0" name=""/>
        <dsp:cNvSpPr/>
      </dsp:nvSpPr>
      <dsp:spPr>
        <a:xfrm rot="16200000">
          <a:off x="-1133573" y="1134174"/>
          <a:ext cx="3831552" cy="1563203"/>
        </a:xfrm>
        <a:prstGeom prst="flowChartManualOperati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0" tIns="0" rIns="141325" bIns="0" numCol="1" spcCol="1270" anchor="ctr" anchorCtr="0">
          <a:noAutofit/>
        </a:bodyPr>
        <a:lstStyle/>
        <a:p>
          <a:pPr lvl="0" algn="l" defTabSz="977900">
            <a:lnSpc>
              <a:spcPct val="90000"/>
            </a:lnSpc>
            <a:spcBef>
              <a:spcPct val="0"/>
            </a:spcBef>
            <a:spcAft>
              <a:spcPct val="35000"/>
            </a:spcAft>
          </a:pPr>
          <a:r>
            <a:rPr lang="es-CO" sz="2200" kern="1200" dirty="0" smtClean="0"/>
            <a:t>Promover la consulta de materiales en las bibliotecas públicas </a:t>
          </a:r>
          <a:endParaRPr lang="es-CO" sz="2200" kern="1200" dirty="0"/>
        </a:p>
      </dsp:txBody>
      <dsp:txXfrm rot="5400000">
        <a:off x="601" y="766310"/>
        <a:ext cx="1563203" cy="2298932"/>
      </dsp:txXfrm>
    </dsp:sp>
    <dsp:sp modelId="{B2A9C99C-FAEF-406F-8F8B-44D446F946C1}">
      <dsp:nvSpPr>
        <dsp:cNvPr id="0" name=""/>
        <dsp:cNvSpPr/>
      </dsp:nvSpPr>
      <dsp:spPr>
        <a:xfrm rot="16200000">
          <a:off x="546870" y="1134174"/>
          <a:ext cx="3831552" cy="1563203"/>
        </a:xfrm>
        <a:prstGeom prst="flowChartManualOperation">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0" tIns="0" rIns="141325" bIns="0" numCol="1" spcCol="1270" anchor="ctr" anchorCtr="0">
          <a:noAutofit/>
        </a:bodyPr>
        <a:lstStyle/>
        <a:p>
          <a:pPr lvl="0" algn="ctr" defTabSz="977900">
            <a:lnSpc>
              <a:spcPct val="90000"/>
            </a:lnSpc>
            <a:spcBef>
              <a:spcPct val="0"/>
            </a:spcBef>
            <a:spcAft>
              <a:spcPct val="35000"/>
            </a:spcAft>
          </a:pPr>
          <a:r>
            <a:rPr lang="es-CO" sz="2200" kern="1200" dirty="0" smtClean="0"/>
            <a:t>Talleres de expresión oral y escrita </a:t>
          </a:r>
          <a:endParaRPr lang="es-CO" sz="2200" kern="1200" dirty="0"/>
        </a:p>
      </dsp:txBody>
      <dsp:txXfrm rot="5400000">
        <a:off x="1681044" y="766310"/>
        <a:ext cx="1563203" cy="2298932"/>
      </dsp:txXfrm>
    </dsp:sp>
    <dsp:sp modelId="{DA9F4D0B-9125-4911-9905-0B28E15CB2F6}">
      <dsp:nvSpPr>
        <dsp:cNvPr id="0" name=""/>
        <dsp:cNvSpPr/>
      </dsp:nvSpPr>
      <dsp:spPr>
        <a:xfrm rot="16200000">
          <a:off x="2227313" y="1134174"/>
          <a:ext cx="3831552" cy="1563203"/>
        </a:xfrm>
        <a:prstGeom prst="flowChartManualOperation">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0" tIns="0" rIns="141325" bIns="0" numCol="1" spcCol="1270" anchor="ctr" anchorCtr="0">
          <a:noAutofit/>
        </a:bodyPr>
        <a:lstStyle/>
        <a:p>
          <a:pPr lvl="0" algn="ctr" defTabSz="977900">
            <a:lnSpc>
              <a:spcPct val="90000"/>
            </a:lnSpc>
            <a:spcBef>
              <a:spcPct val="0"/>
            </a:spcBef>
            <a:spcAft>
              <a:spcPct val="35000"/>
            </a:spcAft>
          </a:pPr>
          <a:r>
            <a:rPr lang="es-CO" sz="2200" kern="1200" dirty="0" smtClean="0"/>
            <a:t>Fortalecer los proyectos de Promoción de Lectura </a:t>
          </a:r>
          <a:endParaRPr lang="es-CO" sz="2200" kern="1200" dirty="0"/>
        </a:p>
      </dsp:txBody>
      <dsp:txXfrm rot="5400000">
        <a:off x="3361487" y="766310"/>
        <a:ext cx="1563203" cy="2298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E4AE4-6B4A-47D1-B66C-9FBA29A024D9}">
      <dsp:nvSpPr>
        <dsp:cNvPr id="0" name=""/>
        <dsp:cNvSpPr/>
      </dsp:nvSpPr>
      <dsp:spPr>
        <a:xfrm>
          <a:off x="1706" y="0"/>
          <a:ext cx="2655093" cy="5418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Formación Estética</a:t>
          </a:r>
          <a:endParaRPr lang="es-CO" sz="3300" kern="1200" dirty="0"/>
        </a:p>
      </dsp:txBody>
      <dsp:txXfrm>
        <a:off x="1706" y="2167466"/>
        <a:ext cx="2655093" cy="2167466"/>
      </dsp:txXfrm>
    </dsp:sp>
    <dsp:sp modelId="{D563C8BE-FF66-4529-BC41-64025A843F3F}">
      <dsp:nvSpPr>
        <dsp:cNvPr id="0" name=""/>
        <dsp:cNvSpPr/>
      </dsp:nvSpPr>
      <dsp:spPr>
        <a:xfrm>
          <a:off x="332512" y="325120"/>
          <a:ext cx="1804416" cy="1804416"/>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33565A-E5F5-442E-9AA7-6167A240E30F}">
      <dsp:nvSpPr>
        <dsp:cNvPr id="0" name=""/>
        <dsp:cNvSpPr/>
      </dsp:nvSpPr>
      <dsp:spPr>
        <a:xfrm>
          <a:off x="2726071" y="0"/>
          <a:ext cx="2655093" cy="5418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Formación Artística</a:t>
          </a:r>
          <a:endParaRPr lang="es-CO" sz="3300" kern="1200" dirty="0"/>
        </a:p>
      </dsp:txBody>
      <dsp:txXfrm>
        <a:off x="2726071" y="2167466"/>
        <a:ext cx="2655093" cy="2167466"/>
      </dsp:txXfrm>
    </dsp:sp>
    <dsp:sp modelId="{68130B2A-3C98-432F-80B7-02E91A1EA467}">
      <dsp:nvSpPr>
        <dsp:cNvPr id="0" name=""/>
        <dsp:cNvSpPr/>
      </dsp:nvSpPr>
      <dsp:spPr>
        <a:xfrm>
          <a:off x="3212026" y="300453"/>
          <a:ext cx="1804416" cy="1804416"/>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22AE8-9030-4798-BA9F-4C694EC13FFC}">
      <dsp:nvSpPr>
        <dsp:cNvPr id="0" name=""/>
        <dsp:cNvSpPr/>
      </dsp:nvSpPr>
      <dsp:spPr>
        <a:xfrm>
          <a:off x="5471199" y="0"/>
          <a:ext cx="2655093" cy="5418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Intervención en las IEO</a:t>
          </a:r>
          <a:endParaRPr lang="es-CO" sz="3300" kern="1200" dirty="0"/>
        </a:p>
      </dsp:txBody>
      <dsp:txXfrm>
        <a:off x="5471199" y="2167466"/>
        <a:ext cx="2655093" cy="2167466"/>
      </dsp:txXfrm>
    </dsp:sp>
    <dsp:sp modelId="{7120071C-68B0-46BF-A247-7C1EDCE9C0CD}">
      <dsp:nvSpPr>
        <dsp:cNvPr id="0" name=""/>
        <dsp:cNvSpPr/>
      </dsp:nvSpPr>
      <dsp:spPr>
        <a:xfrm>
          <a:off x="5896538" y="325120"/>
          <a:ext cx="1804416" cy="180441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EC2CBD-A78A-4062-A5F8-F7F87F07FFF7}">
      <dsp:nvSpPr>
        <dsp:cNvPr id="0" name=""/>
        <dsp:cNvSpPr/>
      </dsp:nvSpPr>
      <dsp:spPr>
        <a:xfrm>
          <a:off x="241967" y="4282979"/>
          <a:ext cx="7477760" cy="81280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BAE63-1BEF-4138-8E55-DC80C046611E}">
      <dsp:nvSpPr>
        <dsp:cNvPr id="0" name=""/>
        <dsp:cNvSpPr/>
      </dsp:nvSpPr>
      <dsp:spPr>
        <a:xfrm>
          <a:off x="1830922" y="584013"/>
          <a:ext cx="3892346" cy="3892346"/>
        </a:xfrm>
        <a:prstGeom prst="blockArc">
          <a:avLst>
            <a:gd name="adj1" fmla="val 10800000"/>
            <a:gd name="adj2" fmla="val 16200000"/>
            <a:gd name="adj3" fmla="val 464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4A00280-CE00-47EE-85A7-BBCC905CB69C}">
      <dsp:nvSpPr>
        <dsp:cNvPr id="0" name=""/>
        <dsp:cNvSpPr/>
      </dsp:nvSpPr>
      <dsp:spPr>
        <a:xfrm>
          <a:off x="1830922" y="584013"/>
          <a:ext cx="3892346" cy="3892346"/>
        </a:xfrm>
        <a:prstGeom prst="blockArc">
          <a:avLst>
            <a:gd name="adj1" fmla="val 5400000"/>
            <a:gd name="adj2" fmla="val 10800000"/>
            <a:gd name="adj3" fmla="val 464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3A4B763-1087-435B-BD51-A5110B9FF5EC}">
      <dsp:nvSpPr>
        <dsp:cNvPr id="0" name=""/>
        <dsp:cNvSpPr/>
      </dsp:nvSpPr>
      <dsp:spPr>
        <a:xfrm>
          <a:off x="1802026" y="584232"/>
          <a:ext cx="3892346" cy="3892346"/>
        </a:xfrm>
        <a:prstGeom prst="blockArc">
          <a:avLst>
            <a:gd name="adj1" fmla="val 21546955"/>
            <a:gd name="adj2" fmla="val 5347744"/>
            <a:gd name="adj3" fmla="val 464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A1D2C50-8B15-4232-8F9A-D3522D7B3C4E}">
      <dsp:nvSpPr>
        <dsp:cNvPr id="0" name=""/>
        <dsp:cNvSpPr/>
      </dsp:nvSpPr>
      <dsp:spPr>
        <a:xfrm>
          <a:off x="1802020" y="583793"/>
          <a:ext cx="3892346" cy="3892346"/>
        </a:xfrm>
        <a:prstGeom prst="blockArc">
          <a:avLst>
            <a:gd name="adj1" fmla="val 16252268"/>
            <a:gd name="adj2" fmla="val 21547750"/>
            <a:gd name="adj3" fmla="val 464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AEC1FF7-2B57-43D1-B121-7ABAF3B598BA}">
      <dsp:nvSpPr>
        <dsp:cNvPr id="0" name=""/>
        <dsp:cNvSpPr/>
      </dsp:nvSpPr>
      <dsp:spPr>
        <a:xfrm>
          <a:off x="2880773" y="1633864"/>
          <a:ext cx="1792644" cy="1792644"/>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CO" sz="2500" kern="1200" dirty="0" smtClean="0">
              <a:solidFill>
                <a:schemeClr val="tx1"/>
              </a:solidFill>
            </a:rPr>
            <a:t>PALABRA</a:t>
          </a:r>
          <a:endParaRPr lang="es-CO" sz="2500" kern="1200" dirty="0">
            <a:solidFill>
              <a:schemeClr val="tx1"/>
            </a:solidFill>
          </a:endParaRPr>
        </a:p>
      </dsp:txBody>
      <dsp:txXfrm>
        <a:off x="3143300" y="1896391"/>
        <a:ext cx="1267590" cy="1267590"/>
      </dsp:txXfrm>
    </dsp:sp>
    <dsp:sp modelId="{4EA1B0A7-C36D-4887-BE54-A9AE13332D52}">
      <dsp:nvSpPr>
        <dsp:cNvPr id="0" name=""/>
        <dsp:cNvSpPr/>
      </dsp:nvSpPr>
      <dsp:spPr>
        <a:xfrm>
          <a:off x="3149669" y="1761"/>
          <a:ext cx="1254851" cy="1254851"/>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CUERPO</a:t>
          </a:r>
          <a:endParaRPr lang="es-CO" sz="1400" b="1" kern="1200" dirty="0">
            <a:solidFill>
              <a:schemeClr val="tx1"/>
            </a:solidFill>
          </a:endParaRPr>
        </a:p>
      </dsp:txBody>
      <dsp:txXfrm>
        <a:off x="3333438" y="185530"/>
        <a:ext cx="887313" cy="887313"/>
      </dsp:txXfrm>
    </dsp:sp>
    <dsp:sp modelId="{0A35BF20-9B7C-4727-884B-AE76F6158DE9}">
      <dsp:nvSpPr>
        <dsp:cNvPr id="0" name=""/>
        <dsp:cNvSpPr/>
      </dsp:nvSpPr>
      <dsp:spPr>
        <a:xfrm>
          <a:off x="5021547" y="1873649"/>
          <a:ext cx="1254851" cy="1254851"/>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RITMO</a:t>
          </a:r>
          <a:endParaRPr lang="es-CO" sz="1400" b="1" kern="1200" dirty="0">
            <a:solidFill>
              <a:schemeClr val="tx1"/>
            </a:solidFill>
          </a:endParaRPr>
        </a:p>
      </dsp:txBody>
      <dsp:txXfrm>
        <a:off x="5205316" y="2057418"/>
        <a:ext cx="887313" cy="887313"/>
      </dsp:txXfrm>
    </dsp:sp>
    <dsp:sp modelId="{ADBF944B-63A8-4A18-AC06-421EE779848B}">
      <dsp:nvSpPr>
        <dsp:cNvPr id="0" name=""/>
        <dsp:cNvSpPr/>
      </dsp:nvSpPr>
      <dsp:spPr>
        <a:xfrm>
          <a:off x="3149669" y="3803759"/>
          <a:ext cx="1254851" cy="1254851"/>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IMAGEN</a:t>
          </a:r>
          <a:r>
            <a:rPr lang="es-CO" sz="1400" kern="1200" dirty="0" smtClean="0"/>
            <a:t> </a:t>
          </a:r>
          <a:endParaRPr lang="es-CO" sz="1400" kern="1200" dirty="0"/>
        </a:p>
      </dsp:txBody>
      <dsp:txXfrm>
        <a:off x="3333438" y="3987528"/>
        <a:ext cx="887313" cy="887313"/>
      </dsp:txXfrm>
    </dsp:sp>
    <dsp:sp modelId="{C4D8B201-697C-4484-A800-DDDFCDEA3069}">
      <dsp:nvSpPr>
        <dsp:cNvPr id="0" name=""/>
        <dsp:cNvSpPr/>
      </dsp:nvSpPr>
      <dsp:spPr>
        <a:xfrm>
          <a:off x="1248670" y="1902760"/>
          <a:ext cx="1254851" cy="1254851"/>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EXPRESIÓN</a:t>
          </a:r>
          <a:endParaRPr lang="es-CO" sz="1400" b="1" kern="1200" dirty="0">
            <a:solidFill>
              <a:schemeClr val="tx1"/>
            </a:solidFill>
          </a:endParaRPr>
        </a:p>
      </dsp:txBody>
      <dsp:txXfrm>
        <a:off x="1432439" y="2086529"/>
        <a:ext cx="887313" cy="8873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D5091-4936-4227-8862-61742057FC92}">
      <dsp:nvSpPr>
        <dsp:cNvPr id="0" name=""/>
        <dsp:cNvSpPr/>
      </dsp:nvSpPr>
      <dsp:spPr>
        <a:xfrm>
          <a:off x="0" y="142759"/>
          <a:ext cx="5255491" cy="176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0F20CD-F7E7-42F8-8AED-FE26745C112E}">
      <dsp:nvSpPr>
        <dsp:cNvPr id="0" name=""/>
        <dsp:cNvSpPr/>
      </dsp:nvSpPr>
      <dsp:spPr>
        <a:xfrm>
          <a:off x="262774" y="39439"/>
          <a:ext cx="3678843" cy="206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sz="700" kern="1200" dirty="0" smtClean="0"/>
            <a:t>PLANEAR Y DISEÑAR (Febrero)</a:t>
          </a:r>
          <a:endParaRPr lang="es-CO" sz="700" kern="1200" dirty="0"/>
        </a:p>
      </dsp:txBody>
      <dsp:txXfrm>
        <a:off x="272861" y="49526"/>
        <a:ext cx="3658669" cy="186466"/>
      </dsp:txXfrm>
    </dsp:sp>
    <dsp:sp modelId="{3D2A4271-8B49-40EA-B5F2-ED1F265E20C5}">
      <dsp:nvSpPr>
        <dsp:cNvPr id="0" name=""/>
        <dsp:cNvSpPr/>
      </dsp:nvSpPr>
      <dsp:spPr>
        <a:xfrm>
          <a:off x="0" y="460279"/>
          <a:ext cx="5255491" cy="176400"/>
        </a:xfrm>
        <a:prstGeom prst="rect">
          <a:avLst/>
        </a:prstGeom>
        <a:solidFill>
          <a:schemeClr val="lt1">
            <a:alpha val="90000"/>
            <a:hueOff val="0"/>
            <a:satOff val="0"/>
            <a:lumOff val="0"/>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5C8C69-F8A3-4D5C-8CB2-0646E824DF22}">
      <dsp:nvSpPr>
        <dsp:cNvPr id="0" name=""/>
        <dsp:cNvSpPr/>
      </dsp:nvSpPr>
      <dsp:spPr>
        <a:xfrm>
          <a:off x="262774" y="356959"/>
          <a:ext cx="3678843" cy="20664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sz="700" kern="1200" dirty="0" smtClean="0"/>
            <a:t>Aplicar (Marzo – Abril – Mayo – Junio)</a:t>
          </a:r>
          <a:endParaRPr lang="es-CO" sz="700" kern="1200" dirty="0"/>
        </a:p>
      </dsp:txBody>
      <dsp:txXfrm>
        <a:off x="272861" y="367046"/>
        <a:ext cx="3658669" cy="186466"/>
      </dsp:txXfrm>
    </dsp:sp>
    <dsp:sp modelId="{048EC8CF-7A02-4F13-A37C-A5C9B4337DD3}">
      <dsp:nvSpPr>
        <dsp:cNvPr id="0" name=""/>
        <dsp:cNvSpPr/>
      </dsp:nvSpPr>
      <dsp:spPr>
        <a:xfrm>
          <a:off x="0" y="777799"/>
          <a:ext cx="5255491" cy="176400"/>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D369E6-DDCE-4110-B30D-D5CAEE478DD5}">
      <dsp:nvSpPr>
        <dsp:cNvPr id="0" name=""/>
        <dsp:cNvSpPr/>
      </dsp:nvSpPr>
      <dsp:spPr>
        <a:xfrm>
          <a:off x="262774" y="674479"/>
          <a:ext cx="3678843" cy="20664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sz="700" kern="1200" dirty="0" smtClean="0"/>
            <a:t>Evaluar y reformular (Julio – Receso académico de estudiantes)</a:t>
          </a:r>
          <a:endParaRPr lang="es-CO" sz="700" kern="1200" dirty="0"/>
        </a:p>
      </dsp:txBody>
      <dsp:txXfrm>
        <a:off x="272861" y="684566"/>
        <a:ext cx="3658669" cy="186466"/>
      </dsp:txXfrm>
    </dsp:sp>
    <dsp:sp modelId="{88EF8591-81D8-403E-9FF4-85B4B0D51F25}">
      <dsp:nvSpPr>
        <dsp:cNvPr id="0" name=""/>
        <dsp:cNvSpPr/>
      </dsp:nvSpPr>
      <dsp:spPr>
        <a:xfrm>
          <a:off x="0" y="1095319"/>
          <a:ext cx="5255491" cy="176400"/>
        </a:xfrm>
        <a:prstGeom prst="rect">
          <a:avLst/>
        </a:prstGeom>
        <a:solidFill>
          <a:schemeClr val="lt1">
            <a:alpha val="90000"/>
            <a:hueOff val="0"/>
            <a:satOff val="0"/>
            <a:lumOff val="0"/>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6B475-B4D8-412F-B648-603DC88899FC}">
      <dsp:nvSpPr>
        <dsp:cNvPr id="0" name=""/>
        <dsp:cNvSpPr/>
      </dsp:nvSpPr>
      <dsp:spPr>
        <a:xfrm>
          <a:off x="262774" y="991999"/>
          <a:ext cx="3678843" cy="20664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sz="700" kern="1200" dirty="0" smtClean="0"/>
            <a:t>Aplicar nuevas estrategias (Agosto – Septiembre)</a:t>
          </a:r>
          <a:endParaRPr lang="es-CO" sz="700" kern="1200" dirty="0"/>
        </a:p>
      </dsp:txBody>
      <dsp:txXfrm>
        <a:off x="272861" y="1002086"/>
        <a:ext cx="3658669" cy="186466"/>
      </dsp:txXfrm>
    </dsp:sp>
    <dsp:sp modelId="{96DCAB35-8D3C-4384-821F-BB406907CE24}">
      <dsp:nvSpPr>
        <dsp:cNvPr id="0" name=""/>
        <dsp:cNvSpPr/>
      </dsp:nvSpPr>
      <dsp:spPr>
        <a:xfrm>
          <a:off x="0" y="1412839"/>
          <a:ext cx="5255491" cy="176400"/>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854F33-56A5-4551-8BE0-B07BFE959B5E}">
      <dsp:nvSpPr>
        <dsp:cNvPr id="0" name=""/>
        <dsp:cNvSpPr/>
      </dsp:nvSpPr>
      <dsp:spPr>
        <a:xfrm>
          <a:off x="262774" y="1309519"/>
          <a:ext cx="3678843" cy="20664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sz="700" kern="1200" dirty="0" smtClean="0"/>
            <a:t>Sistematización de la experiencia (Adición de contrato)</a:t>
          </a:r>
          <a:endParaRPr lang="es-CO" sz="700" kern="1200" dirty="0"/>
        </a:p>
      </dsp:txBody>
      <dsp:txXfrm>
        <a:off x="272861" y="1319606"/>
        <a:ext cx="3658669" cy="18646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BF583D0-02FE-4FD5-B091-D5D5CC682AC5}" type="datetimeFigureOut">
              <a:rPr lang="es-CO" smtClean="0"/>
              <a:t>16/02/2018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28418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BF583D0-02FE-4FD5-B091-D5D5CC682AC5}" type="datetimeFigureOut">
              <a:rPr lang="es-CO" smtClean="0"/>
              <a:t>16/02/2018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332056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BF583D0-02FE-4FD5-B091-D5D5CC682AC5}" type="datetimeFigureOut">
              <a:rPr lang="es-CO" smtClean="0"/>
              <a:t>16/02/2018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164011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BF583D0-02FE-4FD5-B091-D5D5CC682AC5}" type="datetimeFigureOut">
              <a:rPr lang="es-CO" smtClean="0"/>
              <a:t>16/02/2018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100807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BF583D0-02FE-4FD5-B091-D5D5CC682AC5}" type="datetimeFigureOut">
              <a:rPr lang="es-CO" smtClean="0"/>
              <a:t>16/02/2018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53896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BF583D0-02FE-4FD5-B091-D5D5CC682AC5}" type="datetimeFigureOut">
              <a:rPr lang="es-CO" smtClean="0"/>
              <a:t>16/02/2018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237813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BF583D0-02FE-4FD5-B091-D5D5CC682AC5}" type="datetimeFigureOut">
              <a:rPr lang="es-CO" smtClean="0"/>
              <a:t>16/02/2018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242096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BF583D0-02FE-4FD5-B091-D5D5CC682AC5}" type="datetimeFigureOut">
              <a:rPr lang="es-CO" smtClean="0"/>
              <a:t>16/02/2018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159234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BF583D0-02FE-4FD5-B091-D5D5CC682AC5}" type="datetimeFigureOut">
              <a:rPr lang="es-CO" smtClean="0"/>
              <a:t>16/02/2018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334676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BF583D0-02FE-4FD5-B091-D5D5CC682AC5}" type="datetimeFigureOut">
              <a:rPr lang="es-CO" smtClean="0"/>
              <a:t>16/02/2018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252117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BF583D0-02FE-4FD5-B091-D5D5CC682AC5}" type="datetimeFigureOut">
              <a:rPr lang="es-CO" smtClean="0"/>
              <a:t>16/02/2018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5F38F47-4434-45A1-8179-5CB4C85CDFB4}" type="slidenum">
              <a:rPr lang="es-CO" smtClean="0"/>
              <a:t>‹Nº›</a:t>
            </a:fld>
            <a:endParaRPr lang="es-CO"/>
          </a:p>
        </p:txBody>
      </p:sp>
    </p:spTree>
    <p:extLst>
      <p:ext uri="{BB962C8B-B14F-4D97-AF65-F5344CB8AC3E}">
        <p14:creationId xmlns:p14="http://schemas.microsoft.com/office/powerpoint/2010/main" val="3860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583D0-02FE-4FD5-B091-D5D5CC682AC5}" type="datetimeFigureOut">
              <a:rPr lang="es-CO" smtClean="0"/>
              <a:t>16/02/2018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38F47-4434-45A1-8179-5CB4C85CDFB4}" type="slidenum">
              <a:rPr lang="es-CO" smtClean="0"/>
              <a:t>‹Nº›</a:t>
            </a:fld>
            <a:endParaRPr lang="es-CO"/>
          </a:p>
        </p:txBody>
      </p:sp>
    </p:spTree>
    <p:extLst>
      <p:ext uri="{BB962C8B-B14F-4D97-AF65-F5344CB8AC3E}">
        <p14:creationId xmlns:p14="http://schemas.microsoft.com/office/powerpoint/2010/main" val="223235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g"/><Relationship Id="rId7" Type="http://schemas.openxmlformats.org/officeDocument/2006/relationships/diagramQuickStyle" Target="../diagrams/quickStyle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CO" dirty="0" smtClean="0"/>
              <a:t>TEJIENDO PUENTES CON PALABRAS</a:t>
            </a:r>
            <a:endParaRPr lang="es-CO" dirty="0"/>
          </a:p>
        </p:txBody>
      </p:sp>
      <p:sp>
        <p:nvSpPr>
          <p:cNvPr id="4" name="Subtítulo 3"/>
          <p:cNvSpPr>
            <a:spLocks noGrp="1"/>
          </p:cNvSpPr>
          <p:nvPr>
            <p:ph type="subTitle" idx="1"/>
          </p:nvPr>
        </p:nvSpPr>
        <p:spPr/>
        <p:txBody>
          <a:bodyPr/>
          <a:lstStyle/>
          <a:p>
            <a:endParaRPr lang="es-CO" dirty="0" smtClean="0"/>
          </a:p>
          <a:p>
            <a:r>
              <a:rPr lang="es-CO" dirty="0" smtClean="0"/>
              <a:t>PROMOTORES DE LECTURA - MI COMUNIDAD ES ESCUELA</a:t>
            </a:r>
          </a:p>
          <a:p>
            <a:r>
              <a:rPr lang="es-CO" dirty="0" smtClean="0"/>
              <a:t>Febrero – Septiembre / Diciembre 2018</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442" y="130028"/>
            <a:ext cx="2263031" cy="169771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5856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382268" y="610308"/>
            <a:ext cx="10931195" cy="5521906"/>
            <a:chOff x="226404" y="277799"/>
            <a:chExt cx="10931195" cy="5521906"/>
          </a:xfrm>
        </p:grpSpPr>
        <p:grpSp>
          <p:nvGrpSpPr>
            <p:cNvPr id="2" name="Grupo 1"/>
            <p:cNvGrpSpPr/>
            <p:nvPr/>
          </p:nvGrpSpPr>
          <p:grpSpPr>
            <a:xfrm>
              <a:off x="226404" y="277799"/>
              <a:ext cx="1792644" cy="1792644"/>
              <a:chOff x="2880773" y="1633864"/>
              <a:chExt cx="1792644" cy="1792644"/>
            </a:xfrm>
            <a:scene3d>
              <a:camera prst="orthographicFront">
                <a:rot lat="0" lon="0" rev="0"/>
              </a:camera>
              <a:lightRig rig="contrasting" dir="t">
                <a:rot lat="0" lon="0" rev="1200000"/>
              </a:lightRig>
            </a:scene3d>
          </p:grpSpPr>
          <p:sp>
            <p:nvSpPr>
              <p:cNvPr id="3" name="Elipse 2"/>
              <p:cNvSpPr/>
              <p:nvPr/>
            </p:nvSpPr>
            <p:spPr>
              <a:xfrm>
                <a:off x="2880773" y="1633864"/>
                <a:ext cx="1792644" cy="1792644"/>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 name="Elipse 4"/>
              <p:cNvSpPr/>
              <p:nvPr/>
            </p:nvSpPr>
            <p:spPr>
              <a:xfrm>
                <a:off x="3143300" y="1896391"/>
                <a:ext cx="1267590" cy="126759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CO" sz="2500" kern="1200" dirty="0" smtClean="0">
                    <a:solidFill>
                      <a:schemeClr val="tx1"/>
                    </a:solidFill>
                  </a:rPr>
                  <a:t>PALABRA</a:t>
                </a:r>
                <a:endParaRPr lang="es-CO" sz="2500" kern="1200" dirty="0">
                  <a:solidFill>
                    <a:schemeClr val="tx1"/>
                  </a:solidFill>
                </a:endParaRPr>
              </a:p>
            </p:txBody>
          </p:sp>
        </p:grpSp>
        <p:sp>
          <p:nvSpPr>
            <p:cNvPr id="5" name="Rectángulo redondeado 4"/>
            <p:cNvSpPr/>
            <p:nvPr/>
          </p:nvSpPr>
          <p:spPr>
            <a:xfrm>
              <a:off x="3099703" y="894482"/>
              <a:ext cx="2940627" cy="808761"/>
            </a:xfrm>
            <a:prstGeom prst="round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Estética de la comunicación a través de la palabra</a:t>
              </a:r>
              <a:endParaRPr lang="es-CO" b="1" dirty="0">
                <a:solidFill>
                  <a:schemeClr val="tx1"/>
                </a:solidFill>
              </a:endParaRPr>
            </a:p>
          </p:txBody>
        </p:sp>
        <p:sp>
          <p:nvSpPr>
            <p:cNvPr id="6" name="CuadroTexto 5"/>
            <p:cNvSpPr txBox="1"/>
            <p:nvPr/>
          </p:nvSpPr>
          <p:spPr>
            <a:xfrm>
              <a:off x="7977981" y="998391"/>
              <a:ext cx="3179618" cy="4801314"/>
            </a:xfrm>
            <a:prstGeom prst="rect">
              <a:avLst/>
            </a:prstGeom>
            <a:solidFill>
              <a:schemeClr val="accent1">
                <a:lumMod val="20000"/>
                <a:lumOff val="80000"/>
              </a:schemeClr>
            </a:solidFill>
            <a:ln w="38100">
              <a:solidFill>
                <a:srgbClr val="C00000"/>
              </a:solidFill>
            </a:ln>
          </p:spPr>
          <p:txBody>
            <a:bodyPr wrap="square" rtlCol="0">
              <a:spAutoFit/>
            </a:bodyPr>
            <a:lstStyle/>
            <a:p>
              <a:r>
                <a:rPr lang="es-ES" dirty="0" smtClean="0"/>
                <a:t>….en </a:t>
              </a:r>
              <a:r>
                <a:rPr lang="es-ES" dirty="0"/>
                <a:t>el mundo del sentido común de la vida cotidiana equipado con cuerpos específicos de conocimiento. Más aún: sé que los otros comparten al menos parcialmente ese conocimiento, y ello saben que yo lo sé. Mi interacción con los otros en la vida cotidiana resulta, pues, afectada constantemente por nuestra participación común en ese acopio social de conocimiento que está a nuestro </a:t>
              </a:r>
              <a:r>
                <a:rPr lang="es-ES" dirty="0" smtClean="0"/>
                <a:t>alcance.</a:t>
              </a:r>
            </a:p>
            <a:p>
              <a:r>
                <a:rPr lang="es-ES_tradnl" i="1" dirty="0" err="1">
                  <a:effectLst>
                    <a:outerShdw blurRad="38100" dist="38100" dir="2700000" algn="tl">
                      <a:srgbClr val="000000">
                        <a:alpha val="43137"/>
                      </a:srgbClr>
                    </a:outerShdw>
                  </a:effectLst>
                </a:rPr>
                <a:t>Berguer</a:t>
              </a:r>
              <a:r>
                <a:rPr lang="es-ES_tradnl" i="1" dirty="0">
                  <a:effectLst>
                    <a:outerShdw blurRad="38100" dist="38100" dir="2700000" algn="tl">
                      <a:srgbClr val="000000">
                        <a:alpha val="43137"/>
                      </a:srgbClr>
                    </a:outerShdw>
                  </a:effectLst>
                </a:rPr>
                <a:t> &amp; </a:t>
              </a:r>
              <a:r>
                <a:rPr lang="es-ES_tradnl" i="1" dirty="0" err="1">
                  <a:effectLst>
                    <a:outerShdw blurRad="38100" dist="38100" dir="2700000" algn="tl">
                      <a:srgbClr val="000000">
                        <a:alpha val="43137"/>
                      </a:srgbClr>
                    </a:outerShdw>
                  </a:effectLst>
                </a:rPr>
                <a:t>Luckmann</a:t>
              </a:r>
              <a:r>
                <a:rPr lang="es-ES" i="1" dirty="0" smtClean="0">
                  <a:effectLst>
                    <a:outerShdw blurRad="38100" dist="38100" dir="2700000" algn="tl">
                      <a:srgbClr val="000000">
                        <a:alpha val="43137"/>
                      </a:srgbClr>
                    </a:outerShdw>
                  </a:effectLst>
                </a:rPr>
                <a:t> </a:t>
              </a:r>
            </a:p>
            <a:p>
              <a:endParaRPr lang="es-CO" dirty="0"/>
            </a:p>
          </p:txBody>
        </p:sp>
        <p:sp>
          <p:nvSpPr>
            <p:cNvPr id="7" name="Rectángulo redondeado 6"/>
            <p:cNvSpPr/>
            <p:nvPr/>
          </p:nvSpPr>
          <p:spPr>
            <a:xfrm>
              <a:off x="2019048" y="2592530"/>
              <a:ext cx="4021282" cy="279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La escritura en el marco de la investigación reflexiva.</a:t>
              </a:r>
            </a:p>
            <a:p>
              <a:pPr algn="ctr"/>
              <a:r>
                <a:rPr lang="es-CO" dirty="0"/>
                <a:t>Textos académicos</a:t>
              </a:r>
            </a:p>
          </p:txBody>
        </p:sp>
        <p:cxnSp>
          <p:nvCxnSpPr>
            <p:cNvPr id="8" name="Conector angular 7"/>
            <p:cNvCxnSpPr/>
            <p:nvPr/>
          </p:nvCxnSpPr>
          <p:spPr>
            <a:xfrm>
              <a:off x="6099951" y="1278030"/>
              <a:ext cx="1818409" cy="1517074"/>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V="1">
              <a:off x="2164649" y="1267641"/>
              <a:ext cx="828779" cy="103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891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6999" y="5316312"/>
            <a:ext cx="1804918" cy="119801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grpSp>
        <p:nvGrpSpPr>
          <p:cNvPr id="11" name="Grupo 10"/>
          <p:cNvGrpSpPr/>
          <p:nvPr/>
        </p:nvGrpSpPr>
        <p:grpSpPr>
          <a:xfrm>
            <a:off x="570525" y="701852"/>
            <a:ext cx="9716474" cy="5418667"/>
            <a:chOff x="747171" y="854747"/>
            <a:chExt cx="9716474" cy="5418667"/>
          </a:xfrm>
        </p:grpSpPr>
        <p:grpSp>
          <p:nvGrpSpPr>
            <p:cNvPr id="2" name="Grupo 1"/>
            <p:cNvGrpSpPr/>
            <p:nvPr/>
          </p:nvGrpSpPr>
          <p:grpSpPr>
            <a:xfrm>
              <a:off x="747171" y="854747"/>
              <a:ext cx="2655093" cy="5418667"/>
              <a:chOff x="2726071" y="0"/>
              <a:chExt cx="2655093" cy="5418667"/>
            </a:xfrm>
          </p:grpSpPr>
          <p:sp>
            <p:nvSpPr>
              <p:cNvPr id="3" name="Rectángulo redondeado 2"/>
              <p:cNvSpPr/>
              <p:nvPr/>
            </p:nvSpPr>
            <p:spPr>
              <a:xfrm>
                <a:off x="2726071" y="0"/>
                <a:ext cx="2655093" cy="5418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ángulo 3"/>
              <p:cNvSpPr/>
              <p:nvPr/>
            </p:nvSpPr>
            <p:spPr>
              <a:xfrm>
                <a:off x="2726071" y="2167466"/>
                <a:ext cx="2655093" cy="21674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Formación Artística</a:t>
                </a:r>
                <a:endParaRPr lang="es-CO" sz="3300" kern="1200" dirty="0"/>
              </a:p>
            </p:txBody>
          </p:sp>
        </p:grpSp>
        <p:sp>
          <p:nvSpPr>
            <p:cNvPr id="5" name="Elipse 4"/>
            <p:cNvSpPr/>
            <p:nvPr/>
          </p:nvSpPr>
          <p:spPr>
            <a:xfrm>
              <a:off x="1172509" y="1425355"/>
              <a:ext cx="1804416" cy="180441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Rectángulo redondeado 6"/>
            <p:cNvSpPr/>
            <p:nvPr/>
          </p:nvSpPr>
          <p:spPr>
            <a:xfrm>
              <a:off x="4343399" y="999574"/>
              <a:ext cx="6120246" cy="4460394"/>
            </a:xfrm>
            <a:prstGeom prst="roundRect">
              <a:avLst/>
            </a:prstGeom>
            <a:solidFill>
              <a:srgbClr val="D73D39"/>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s-CO" dirty="0" smtClean="0"/>
                <a:t>Equipo interdisciplinario (Diversas, formaciones y experiencias con las expresiones artísticas y la promoción de lectura.</a:t>
              </a:r>
            </a:p>
            <a:p>
              <a:pPr marL="342900" indent="-342900">
                <a:buFont typeface="+mj-lt"/>
                <a:buAutoNum type="arabicPeriod"/>
              </a:pPr>
              <a:r>
                <a:rPr lang="es-CO" dirty="0" smtClean="0"/>
                <a:t>45  Encuentros con el equipo de trabajo para:</a:t>
              </a:r>
            </a:p>
            <a:p>
              <a:r>
                <a:rPr lang="es-CO" dirty="0" smtClean="0"/>
                <a:t>       </a:t>
              </a:r>
            </a:p>
          </p:txBody>
        </p:sp>
        <p:graphicFrame>
          <p:nvGraphicFramePr>
            <p:cNvPr id="10" name="Diagrama 9"/>
            <p:cNvGraphicFramePr/>
            <p:nvPr>
              <p:extLst>
                <p:ext uri="{D42A27DB-BD31-4B8C-83A1-F6EECF244321}">
                  <p14:modId xmlns:p14="http://schemas.microsoft.com/office/powerpoint/2010/main" val="951239980"/>
                </p:ext>
              </p:extLst>
            </p:nvPr>
          </p:nvGraphicFramePr>
          <p:xfrm>
            <a:off x="4775776" y="2749740"/>
            <a:ext cx="5255491" cy="1628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Tree>
    <p:extLst>
      <p:ext uri="{BB962C8B-B14F-4D97-AF65-F5344CB8AC3E}">
        <p14:creationId xmlns:p14="http://schemas.microsoft.com/office/powerpoint/2010/main" val="297341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716000" y="937875"/>
            <a:ext cx="2655093" cy="5418667"/>
            <a:chOff x="1705" y="-31172"/>
            <a:chExt cx="2655093" cy="5418667"/>
          </a:xfrm>
        </p:grpSpPr>
        <p:sp>
          <p:nvSpPr>
            <p:cNvPr id="3" name="Rectángulo redondeado 2"/>
            <p:cNvSpPr/>
            <p:nvPr/>
          </p:nvSpPr>
          <p:spPr>
            <a:xfrm>
              <a:off x="1705" y="-31172"/>
              <a:ext cx="2655093" cy="5418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ángulo 3"/>
            <p:cNvSpPr/>
            <p:nvPr/>
          </p:nvSpPr>
          <p:spPr>
            <a:xfrm>
              <a:off x="1705" y="2770139"/>
              <a:ext cx="2655093" cy="21674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Formación Artística</a:t>
              </a:r>
            </a:p>
            <a:p>
              <a:pPr lvl="0" algn="ctr" defTabSz="1466850">
                <a:lnSpc>
                  <a:spcPct val="90000"/>
                </a:lnSpc>
                <a:spcBef>
                  <a:spcPct val="0"/>
                </a:spcBef>
                <a:spcAft>
                  <a:spcPct val="35000"/>
                </a:spcAft>
              </a:pPr>
              <a:endParaRPr lang="es-CO" sz="3300" kern="1200" dirty="0"/>
            </a:p>
          </p:txBody>
        </p:sp>
      </p:grpSp>
      <p:sp>
        <p:nvSpPr>
          <p:cNvPr id="5" name="Elipse 4"/>
          <p:cNvSpPr/>
          <p:nvPr/>
        </p:nvSpPr>
        <p:spPr>
          <a:xfrm>
            <a:off x="1141338" y="1299384"/>
            <a:ext cx="1804416" cy="180441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6" name="Grupo 5"/>
          <p:cNvGrpSpPr/>
          <p:nvPr/>
        </p:nvGrpSpPr>
        <p:grpSpPr>
          <a:xfrm>
            <a:off x="8633873" y="937874"/>
            <a:ext cx="2655093" cy="5418667"/>
            <a:chOff x="5471199" y="0"/>
            <a:chExt cx="2655093" cy="5418667"/>
          </a:xfrm>
        </p:grpSpPr>
        <p:sp>
          <p:nvSpPr>
            <p:cNvPr id="7" name="Rectángulo redondeado 6"/>
            <p:cNvSpPr/>
            <p:nvPr/>
          </p:nvSpPr>
          <p:spPr>
            <a:xfrm>
              <a:off x="5471199" y="0"/>
              <a:ext cx="2655093" cy="5418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ángulo 7"/>
            <p:cNvSpPr/>
            <p:nvPr/>
          </p:nvSpPr>
          <p:spPr>
            <a:xfrm>
              <a:off x="5471199" y="2167466"/>
              <a:ext cx="2655093" cy="21674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Intervención en las IEO</a:t>
              </a:r>
              <a:endParaRPr lang="es-CO" sz="3300" kern="1200" dirty="0"/>
            </a:p>
          </p:txBody>
        </p:sp>
      </p:grpSp>
      <p:sp>
        <p:nvSpPr>
          <p:cNvPr id="9" name="Elipse 8"/>
          <p:cNvSpPr/>
          <p:nvPr/>
        </p:nvSpPr>
        <p:spPr>
          <a:xfrm>
            <a:off x="9235856" y="1299384"/>
            <a:ext cx="1804416" cy="180441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lecha izquierda y derecha 9"/>
          <p:cNvSpPr/>
          <p:nvPr/>
        </p:nvSpPr>
        <p:spPr>
          <a:xfrm>
            <a:off x="3547737" y="937874"/>
            <a:ext cx="4931245" cy="13404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smtClean="0">
                <a:ln w="22225">
                  <a:solidFill>
                    <a:schemeClr val="accent2"/>
                  </a:solidFill>
                  <a:prstDash val="solid"/>
                </a:ln>
                <a:solidFill>
                  <a:schemeClr val="accent2">
                    <a:lumMod val="40000"/>
                    <a:lumOff val="60000"/>
                  </a:schemeClr>
                </a:solidFill>
              </a:rPr>
              <a:t>IDEAS ESTRELLA</a:t>
            </a:r>
            <a:endParaRPr lang="es-CO" sz="2800" b="1" dirty="0">
              <a:ln w="22225">
                <a:solidFill>
                  <a:schemeClr val="accent2"/>
                </a:solidFill>
                <a:prstDash val="solid"/>
              </a:ln>
              <a:solidFill>
                <a:schemeClr val="accent2">
                  <a:lumMod val="40000"/>
                  <a:lumOff val="60000"/>
                </a:schemeClr>
              </a:solidFill>
            </a:endParaRPr>
          </a:p>
        </p:txBody>
      </p:sp>
      <p:sp>
        <p:nvSpPr>
          <p:cNvPr id="11" name="Rectángulo 10"/>
          <p:cNvSpPr/>
          <p:nvPr/>
        </p:nvSpPr>
        <p:spPr>
          <a:xfrm>
            <a:off x="4260273" y="2421081"/>
            <a:ext cx="3512127" cy="3813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es-CO" dirty="0" smtClean="0"/>
              <a:t>Desarrollo  humano</a:t>
            </a:r>
          </a:p>
          <a:p>
            <a:pPr marL="342900" indent="-342900" algn="ctr">
              <a:buFont typeface="+mj-lt"/>
              <a:buAutoNum type="arabicPeriod"/>
            </a:pPr>
            <a:r>
              <a:rPr lang="es-CO" dirty="0" err="1" smtClean="0"/>
              <a:t>Transdisciplinariedad</a:t>
            </a:r>
            <a:endParaRPr lang="es-CO" dirty="0" smtClean="0"/>
          </a:p>
          <a:p>
            <a:pPr marL="342900" indent="-342900" algn="ctr">
              <a:buFont typeface="+mj-lt"/>
              <a:buAutoNum type="arabicPeriod"/>
            </a:pPr>
            <a:r>
              <a:rPr lang="es-CO" dirty="0" smtClean="0"/>
              <a:t>Redistribución de los derechos culturales</a:t>
            </a:r>
          </a:p>
          <a:p>
            <a:pPr marL="342900" indent="-342900" algn="ctr">
              <a:buFont typeface="+mj-lt"/>
              <a:buAutoNum type="arabicPeriod"/>
            </a:pPr>
            <a:r>
              <a:rPr lang="es-CO" dirty="0" smtClean="0"/>
              <a:t>La experiencia</a:t>
            </a:r>
          </a:p>
          <a:p>
            <a:pPr marL="342900" indent="-342900" algn="ctr">
              <a:buFont typeface="+mj-lt"/>
              <a:buAutoNum type="arabicPeriod"/>
            </a:pPr>
            <a:r>
              <a:rPr lang="es-CO" dirty="0" smtClean="0"/>
              <a:t>Las artes en plural</a:t>
            </a:r>
          </a:p>
          <a:p>
            <a:pPr marL="342900" indent="-342900" algn="ctr">
              <a:buFont typeface="+mj-lt"/>
              <a:buAutoNum type="arabicPeriod"/>
            </a:pPr>
            <a:r>
              <a:rPr lang="es-CO" dirty="0" smtClean="0"/>
              <a:t>La creatividad</a:t>
            </a:r>
          </a:p>
          <a:p>
            <a:pPr marL="342900" indent="-342900" algn="ctr">
              <a:buFont typeface="+mj-lt"/>
              <a:buAutoNum type="arabicPeriod"/>
            </a:pPr>
            <a:r>
              <a:rPr lang="es-CO" dirty="0" smtClean="0"/>
              <a:t>LA estética en lo cotidiano</a:t>
            </a:r>
          </a:p>
          <a:p>
            <a:pPr algn="ctr"/>
            <a:endParaRPr lang="es-CO" dirty="0"/>
          </a:p>
        </p:txBody>
      </p:sp>
    </p:spTree>
    <p:extLst>
      <p:ext uri="{BB962C8B-B14F-4D97-AF65-F5344CB8AC3E}">
        <p14:creationId xmlns:p14="http://schemas.microsoft.com/office/powerpoint/2010/main" val="66469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705609" y="498764"/>
            <a:ext cx="2655093" cy="5418667"/>
            <a:chOff x="5471199" y="0"/>
            <a:chExt cx="2655093" cy="5418667"/>
          </a:xfrm>
        </p:grpSpPr>
        <p:sp>
          <p:nvSpPr>
            <p:cNvPr id="3" name="Rectángulo redondeado 2"/>
            <p:cNvSpPr/>
            <p:nvPr/>
          </p:nvSpPr>
          <p:spPr>
            <a:xfrm>
              <a:off x="5471199" y="0"/>
              <a:ext cx="2655093" cy="5418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ángulo 3"/>
            <p:cNvSpPr/>
            <p:nvPr/>
          </p:nvSpPr>
          <p:spPr>
            <a:xfrm>
              <a:off x="5471199" y="2167466"/>
              <a:ext cx="2655093" cy="21674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Intervención en las IEO</a:t>
              </a:r>
              <a:endParaRPr lang="es-CO" sz="3300" kern="1200" dirty="0"/>
            </a:p>
          </p:txBody>
        </p:sp>
      </p:grpSp>
      <p:sp>
        <p:nvSpPr>
          <p:cNvPr id="5" name="Elipse 4"/>
          <p:cNvSpPr/>
          <p:nvPr/>
        </p:nvSpPr>
        <p:spPr>
          <a:xfrm>
            <a:off x="1141338" y="1383792"/>
            <a:ext cx="1804416" cy="180441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ectángulo redondeado 5"/>
          <p:cNvSpPr/>
          <p:nvPr/>
        </p:nvSpPr>
        <p:spPr>
          <a:xfrm>
            <a:off x="3688774" y="498764"/>
            <a:ext cx="6369626" cy="5496791"/>
          </a:xfrm>
          <a:prstGeom prst="roundRect">
            <a:avLst/>
          </a:prstGeom>
          <a:solidFill>
            <a:srgbClr val="D73D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CO" dirty="0" smtClean="0">
                <a:solidFill>
                  <a:schemeClr val="tx1"/>
                </a:solidFill>
              </a:rPr>
              <a:t>25 Promotores de lectura </a:t>
            </a:r>
          </a:p>
          <a:p>
            <a:pPr marL="342900" indent="-342900">
              <a:buFont typeface="+mj-lt"/>
              <a:buAutoNum type="arabicPeriod"/>
            </a:pPr>
            <a:r>
              <a:rPr lang="es-CO" dirty="0" smtClean="0">
                <a:solidFill>
                  <a:schemeClr val="tx1"/>
                </a:solidFill>
              </a:rPr>
              <a:t>Equipos de trabajo de dos participantes</a:t>
            </a:r>
          </a:p>
          <a:p>
            <a:pPr marL="342900" indent="-342900">
              <a:buFont typeface="+mj-lt"/>
              <a:buAutoNum type="arabicPeriod"/>
            </a:pPr>
            <a:r>
              <a:rPr lang="es-CO" dirty="0" smtClean="0">
                <a:solidFill>
                  <a:schemeClr val="tx1"/>
                </a:solidFill>
              </a:rPr>
              <a:t>Entre 6 y 7 Instituciones educativas para atender</a:t>
            </a:r>
          </a:p>
          <a:p>
            <a:pPr marL="342900" indent="-342900">
              <a:buFont typeface="+mj-lt"/>
              <a:buAutoNum type="arabicPeriod"/>
            </a:pPr>
            <a:r>
              <a:rPr lang="es-CO" dirty="0" smtClean="0">
                <a:solidFill>
                  <a:schemeClr val="tx1"/>
                </a:solidFill>
              </a:rPr>
              <a:t>45 Estudiantes por Institución educativa, para el proceso de consulta de materiales bibliográficos en espacios convencionales – Bibliotecas </a:t>
            </a:r>
          </a:p>
          <a:p>
            <a:pPr marL="342900" indent="-342900">
              <a:buFont typeface="+mj-lt"/>
              <a:buAutoNum type="arabicPeriod"/>
            </a:pPr>
            <a:r>
              <a:rPr lang="es-CO" dirty="0" smtClean="0">
                <a:solidFill>
                  <a:schemeClr val="tx1"/>
                </a:solidFill>
              </a:rPr>
              <a:t>30 Padres de familia y/o acudientes para los talleres de expresión oral y escrita.</a:t>
            </a:r>
          </a:p>
          <a:p>
            <a:pPr marL="342900" indent="-342900">
              <a:buFont typeface="+mj-lt"/>
              <a:buAutoNum type="arabicPeriod"/>
            </a:pPr>
            <a:r>
              <a:rPr lang="es-CO" dirty="0" smtClean="0">
                <a:solidFill>
                  <a:schemeClr val="tx1"/>
                </a:solidFill>
              </a:rPr>
              <a:t>8 Encuentros de 3 horas por equipo de trabajo</a:t>
            </a:r>
          </a:p>
          <a:p>
            <a:pPr marL="342900" indent="-342900">
              <a:buFont typeface="+mj-lt"/>
              <a:buAutoNum type="arabicPeriod"/>
            </a:pPr>
            <a:r>
              <a:rPr lang="es-CO" dirty="0">
                <a:solidFill>
                  <a:schemeClr val="tx1"/>
                </a:solidFill>
              </a:rPr>
              <a:t>Apoyo a los procesos que las IEO ya tienen en el tema de promoción de lectura</a:t>
            </a:r>
          </a:p>
          <a:p>
            <a:pPr marL="342900" indent="-342900">
              <a:buFont typeface="+mj-lt"/>
              <a:buAutoNum type="arabicPeriod"/>
            </a:pPr>
            <a:r>
              <a:rPr lang="es-CO" dirty="0" smtClean="0">
                <a:solidFill>
                  <a:schemeClr val="tx1"/>
                </a:solidFill>
              </a:rPr>
              <a:t> 7 meses para (Febrero a Septiembre): Planear – Diseñar – Aplicar -  Evaluar – Reformular - Sistematizar la experiencia.</a:t>
            </a:r>
          </a:p>
          <a:p>
            <a:pPr marL="342900" indent="-342900">
              <a:buFont typeface="+mj-lt"/>
              <a:buAutoNum type="arabicPeriod"/>
            </a:pPr>
            <a:r>
              <a:rPr lang="es-CO" dirty="0" smtClean="0">
                <a:solidFill>
                  <a:schemeClr val="tx1"/>
                </a:solidFill>
              </a:rPr>
              <a:t>Plan de refuerzo en las IEO (Adición de contrato)</a:t>
            </a:r>
          </a:p>
          <a:p>
            <a:endParaRPr lang="es-CO" dirty="0" smtClean="0"/>
          </a:p>
          <a:p>
            <a:endParaRPr lang="es-CO" dirty="0" smtClean="0"/>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6472" y="5271362"/>
            <a:ext cx="1722401" cy="129213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54498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786014" y="468180"/>
            <a:ext cx="3827549" cy="809902"/>
            <a:chOff x="0" y="0"/>
            <a:chExt cx="3678843" cy="206640"/>
          </a:xfrm>
        </p:grpSpPr>
        <p:sp>
          <p:nvSpPr>
            <p:cNvPr id="4" name="Rectángulo redondeado 3"/>
            <p:cNvSpPr/>
            <p:nvPr/>
          </p:nvSpPr>
          <p:spPr>
            <a:xfrm>
              <a:off x="0" y="0"/>
              <a:ext cx="3678843" cy="206640"/>
            </a:xfrm>
            <a:prstGeom prst="roundRect">
              <a:avLst/>
            </a:prstGeom>
            <a:scene3d>
              <a:camera prst="orthographicFront"/>
              <a:lightRig rig="threePt" dir="t"/>
            </a:scene3d>
            <a:sp3d>
              <a:bevelT/>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 name="Rectángulo 4"/>
            <p:cNvSpPr/>
            <p:nvPr/>
          </p:nvSpPr>
          <p:spPr>
            <a:xfrm>
              <a:off x="10087" y="10087"/>
              <a:ext cx="3658669" cy="18646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39052" tIns="0" rIns="139052" bIns="0" numCol="1" spcCol="1270" anchor="ctr" anchorCtr="0">
              <a:noAutofit/>
            </a:bodyPr>
            <a:lstStyle/>
            <a:p>
              <a:pPr lvl="0" algn="ctr" defTabSz="311150">
                <a:lnSpc>
                  <a:spcPct val="90000"/>
                </a:lnSpc>
                <a:spcBef>
                  <a:spcPct val="0"/>
                </a:spcBef>
                <a:spcAft>
                  <a:spcPct val="35000"/>
                </a:spcAft>
              </a:pPr>
              <a:r>
                <a:rPr lang="es-CO" sz="2000" b="1" kern="1200" dirty="0" smtClean="0">
                  <a:solidFill>
                    <a:srgbClr val="C00000"/>
                  </a:solidFill>
                </a:rPr>
                <a:t>PLANEAR Y DISEÑAR (Febrero)</a:t>
              </a:r>
              <a:endParaRPr lang="es-CO" sz="2000" b="1" kern="1200" dirty="0">
                <a:solidFill>
                  <a:srgbClr val="C00000"/>
                </a:solidFill>
              </a:endParaRPr>
            </a:p>
          </p:txBody>
        </p:sp>
      </p:grpSp>
      <p:graphicFrame>
        <p:nvGraphicFramePr>
          <p:cNvPr id="6" name="Tabla 5"/>
          <p:cNvGraphicFramePr>
            <a:graphicFrameLocks noGrp="1"/>
          </p:cNvGraphicFramePr>
          <p:nvPr>
            <p:extLst>
              <p:ext uri="{D42A27DB-BD31-4B8C-83A1-F6EECF244321}">
                <p14:modId xmlns:p14="http://schemas.microsoft.com/office/powerpoint/2010/main" val="724679452"/>
              </p:ext>
            </p:extLst>
          </p:nvPr>
        </p:nvGraphicFramePr>
        <p:xfrm>
          <a:off x="796509" y="1569962"/>
          <a:ext cx="10491356" cy="4603029"/>
        </p:xfrm>
        <a:graphic>
          <a:graphicData uri="http://schemas.openxmlformats.org/drawingml/2006/table">
            <a:tbl>
              <a:tblPr firstRow="1" firstCol="1" bandRow="1">
                <a:tableStyleId>{5C22544A-7EE6-4342-B048-85BDC9FD1C3A}</a:tableStyleId>
              </a:tblPr>
              <a:tblGrid>
                <a:gridCol w="2622839"/>
                <a:gridCol w="687675"/>
                <a:gridCol w="870824"/>
                <a:gridCol w="6310018"/>
              </a:tblGrid>
              <a:tr h="423219">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MES</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DIA</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SESIÓN</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CONTENIDO/ACTUVIDAD </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Diseño de estrategias</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r>
              <a:tr h="644785">
                <a:tc rowSpan="4">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FEBRERO </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Ubicar </a:t>
                      </a: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 los participantes en el marco del proyecto y planear las actividades, teniendo encuentra que se requiere trabajar a partir </a:t>
                      </a: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de</a:t>
                      </a:r>
                      <a:r>
                        <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la lectura del contexto.</a:t>
                      </a:r>
                    </a:p>
                    <a:p>
                      <a:pPr algn="just">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CONOCIMIENTO SITUADO</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just">
                        <a:lnSpc>
                          <a:spcPct val="107000"/>
                        </a:lnSpc>
                        <a:spcAft>
                          <a:spcPts val="0"/>
                        </a:spcAft>
                      </a:pPr>
                      <a:endParaRPr lang="es-CO" sz="12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effectLst/>
                          <a:latin typeface="Tahoma" panose="020B0604030504040204" pitchFamily="34" charset="0"/>
                          <a:ea typeface="Tahoma" panose="020B0604030504040204" pitchFamily="34" charset="0"/>
                          <a:cs typeface="Tahoma" panose="020B0604030504040204" pitchFamily="34" charset="0"/>
                        </a:rPr>
                        <a:t>Cohesión </a:t>
                      </a:r>
                      <a:r>
                        <a:rPr lang="es-CO" sz="1200" dirty="0">
                          <a:effectLst/>
                          <a:latin typeface="Tahoma" panose="020B0604030504040204" pitchFamily="34" charset="0"/>
                          <a:ea typeface="Tahoma" panose="020B0604030504040204" pitchFamily="34" charset="0"/>
                          <a:cs typeface="Tahoma" panose="020B0604030504040204" pitchFamily="34" charset="0"/>
                        </a:rPr>
                        <a:t>del equipo de trabajo.</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Ubicación de los Promotores de lectura en el contexto del proyecto. </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La lectura en mi mundo y en el mundo de los </a:t>
                      </a:r>
                      <a:r>
                        <a:rPr lang="es-CO" sz="1200" dirty="0" smtClean="0">
                          <a:effectLst/>
                          <a:latin typeface="Tahoma" panose="020B0604030504040204" pitchFamily="34" charset="0"/>
                          <a:ea typeface="Tahoma" panose="020B0604030504040204" pitchFamily="34" charset="0"/>
                          <a:cs typeface="Tahoma" panose="020B0604030504040204" pitchFamily="34" charset="0"/>
                        </a:rPr>
                        <a:t>jóvenes</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r>
              <a:tr h="866351">
                <a:tc vMerge="1">
                  <a:txBody>
                    <a:bodyPr/>
                    <a:lstStyle/>
                    <a:p>
                      <a:endParaRPr lang="es-CO"/>
                    </a:p>
                  </a:txBody>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02</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just">
                        <a:lnSpc>
                          <a:spcPct val="107000"/>
                        </a:lnSpc>
                        <a:spcAft>
                          <a:spcPts val="0"/>
                        </a:spcAft>
                      </a:pPr>
                      <a:endParaRPr lang="es-CO" sz="12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effectLst/>
                          <a:latin typeface="Tahoma" panose="020B0604030504040204" pitchFamily="34" charset="0"/>
                          <a:ea typeface="Tahoma" panose="020B0604030504040204" pitchFamily="34" charset="0"/>
                          <a:cs typeface="Tahoma" panose="020B0604030504040204" pitchFamily="34" charset="0"/>
                        </a:rPr>
                        <a:t>Cartografía </a:t>
                      </a:r>
                      <a:r>
                        <a:rPr lang="es-CO" sz="1200" dirty="0">
                          <a:effectLst/>
                          <a:latin typeface="Tahoma" panose="020B0604030504040204" pitchFamily="34" charset="0"/>
                          <a:ea typeface="Tahoma" panose="020B0604030504040204" pitchFamily="34" charset="0"/>
                          <a:cs typeface="Tahoma" panose="020B0604030504040204" pitchFamily="34" charset="0"/>
                        </a:rPr>
                        <a:t>de las IEO en relación con las Bibliotecas Públicas</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La promoción de la lectura en  los espacios de la Institución Educativa y su relación con los proyectos transversales.</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 </a:t>
                      </a: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r>
              <a:tr h="1309482">
                <a:tc vMerge="1">
                  <a:txBody>
                    <a:bodyPr/>
                    <a:lstStyle/>
                    <a:p>
                      <a:endParaRPr lang="es-CO"/>
                    </a:p>
                  </a:txBody>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just">
                        <a:lnSpc>
                          <a:spcPct val="107000"/>
                        </a:lnSpc>
                        <a:spcAft>
                          <a:spcPts val="0"/>
                        </a:spcAft>
                      </a:pPr>
                      <a:endParaRPr lang="es-CO" sz="12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effectLst/>
                          <a:latin typeface="Tahoma" panose="020B0604030504040204" pitchFamily="34" charset="0"/>
                          <a:ea typeface="Tahoma" panose="020B0604030504040204" pitchFamily="34" charset="0"/>
                          <a:cs typeface="Tahoma" panose="020B0604030504040204" pitchFamily="34" charset="0"/>
                        </a:rPr>
                        <a:t>Las </a:t>
                      </a:r>
                      <a:r>
                        <a:rPr lang="es-CO" sz="1200" dirty="0">
                          <a:effectLst/>
                          <a:latin typeface="Tahoma" panose="020B0604030504040204" pitchFamily="34" charset="0"/>
                          <a:ea typeface="Tahoma" panose="020B0604030504040204" pitchFamily="34" charset="0"/>
                          <a:cs typeface="Tahoma" panose="020B0604030504040204" pitchFamily="34" charset="0"/>
                        </a:rPr>
                        <a:t>ideas estrella como soporte del diseño de la intervención.</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La educación a través de la artes </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La promoción de la lectura a través de las artes.</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Diseño de estrategias de promoción de lectura en espacios convencionales</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 </a:t>
                      </a: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r>
              <a:tr h="423219">
                <a:tc vMerge="1">
                  <a:txBody>
                    <a:bodyPr/>
                    <a:lstStyle/>
                    <a:p>
                      <a:endParaRPr lang="es-CO"/>
                    </a:p>
                  </a:txBody>
                  <a:tcPr/>
                </a:tc>
                <a:tc>
                  <a:txBody>
                    <a:bodyPr/>
                    <a:lstStyle/>
                    <a:p>
                      <a:pPr algn="ctr">
                        <a:lnSpc>
                          <a:spcPct val="107000"/>
                        </a:lnSpc>
                        <a:spcAft>
                          <a:spcPts val="0"/>
                        </a:spcAft>
                      </a:pPr>
                      <a:r>
                        <a:rPr lang="es-CO" sz="1200">
                          <a:effectLst/>
                          <a:latin typeface="Tahoma" panose="020B0604030504040204" pitchFamily="34" charset="0"/>
                          <a:ea typeface="Tahoma" panose="020B0604030504040204" pitchFamily="34" charset="0"/>
                          <a:cs typeface="Tahoma" panose="020B0604030504040204" pitchFamily="34" charset="0"/>
                        </a:rPr>
                        <a:t>26</a:t>
                      </a:r>
                      <a:endParaRPr lang="es-CO" sz="16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ctr">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04</a:t>
                      </a: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c>
                  <a:txBody>
                    <a:bodyPr/>
                    <a:lstStyle/>
                    <a:p>
                      <a:pPr algn="just">
                        <a:lnSpc>
                          <a:spcPct val="107000"/>
                        </a:lnSpc>
                        <a:spcAft>
                          <a:spcPts val="0"/>
                        </a:spcAft>
                      </a:pPr>
                      <a:endParaRPr lang="es-CO" sz="12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effectLst/>
                          <a:latin typeface="Tahoma" panose="020B0604030504040204" pitchFamily="34" charset="0"/>
                          <a:ea typeface="Tahoma" panose="020B0604030504040204" pitchFamily="34" charset="0"/>
                          <a:cs typeface="Tahoma" panose="020B0604030504040204" pitchFamily="34" charset="0"/>
                        </a:rPr>
                        <a:t>Diseño </a:t>
                      </a:r>
                      <a:r>
                        <a:rPr lang="es-CO" sz="1200" dirty="0">
                          <a:effectLst/>
                          <a:latin typeface="Tahoma" panose="020B0604030504040204" pitchFamily="34" charset="0"/>
                          <a:ea typeface="Tahoma" panose="020B0604030504040204" pitchFamily="34" charset="0"/>
                          <a:cs typeface="Tahoma" panose="020B0604030504040204" pitchFamily="34" charset="0"/>
                        </a:rPr>
                        <a:t>de estrategias de promoción de lectura en espacios convencionales.</a:t>
                      </a:r>
                      <a:endParaRPr lang="es-CO" sz="16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a:effectLst/>
                          <a:latin typeface="Tahoma" panose="020B0604030504040204" pitchFamily="34" charset="0"/>
                          <a:ea typeface="Tahoma" panose="020B0604030504040204" pitchFamily="34" charset="0"/>
                          <a:cs typeface="Tahoma" panose="020B0604030504040204" pitchFamily="34" charset="0"/>
                        </a:rPr>
                        <a:t>Diseño de talleres de expresión oral y escrita  para padres y/o </a:t>
                      </a:r>
                      <a:r>
                        <a:rPr lang="es-CO" sz="1200" dirty="0" smtClean="0">
                          <a:effectLst/>
                          <a:latin typeface="Tahoma" panose="020B0604030504040204" pitchFamily="34" charset="0"/>
                          <a:ea typeface="Tahoma" panose="020B0604030504040204" pitchFamily="34" charset="0"/>
                          <a:cs typeface="Tahoma" panose="020B0604030504040204" pitchFamily="34" charset="0"/>
                        </a:rPr>
                        <a:t>acudientes</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4">
                        <a:lumMod val="20000"/>
                        <a:lumOff val="80000"/>
                      </a:schemeClr>
                    </a:solidFill>
                  </a:tcPr>
                </a:tc>
              </a:tr>
            </a:tbl>
          </a:graphicData>
        </a:graphic>
      </p:graphicFrame>
      <p:cxnSp>
        <p:nvCxnSpPr>
          <p:cNvPr id="8" name="Conector recto de flecha 7"/>
          <p:cNvCxnSpPr/>
          <p:nvPr/>
        </p:nvCxnSpPr>
        <p:spPr>
          <a:xfrm>
            <a:off x="2047009" y="2836718"/>
            <a:ext cx="0" cy="4883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2043545" y="4454236"/>
            <a:ext cx="0" cy="4883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53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713278" y="281145"/>
            <a:ext cx="3941849" cy="425438"/>
            <a:chOff x="262774" y="356959"/>
            <a:chExt cx="3678843" cy="206640"/>
          </a:xfrm>
          <a:scene3d>
            <a:camera prst="orthographicFront">
              <a:rot lat="0" lon="0" rev="0"/>
            </a:camera>
            <a:lightRig rig="balanced" dir="t">
              <a:rot lat="0" lon="0" rev="8700000"/>
            </a:lightRig>
          </a:scene3d>
        </p:grpSpPr>
        <p:sp>
          <p:nvSpPr>
            <p:cNvPr id="4" name="Rectángulo redondeado 3"/>
            <p:cNvSpPr/>
            <p:nvPr/>
          </p:nvSpPr>
          <p:spPr>
            <a:xfrm>
              <a:off x="262774" y="356959"/>
              <a:ext cx="3678843" cy="206640"/>
            </a:xfrm>
            <a:prstGeom prst="roundRect">
              <a:avLst/>
            </a:prstGeom>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4">
                <a:hueOff val="2598923"/>
                <a:satOff val="-11992"/>
                <a:lumOff val="441"/>
                <a:alphaOff val="0"/>
              </a:schemeClr>
            </a:fillRef>
            <a:effectRef idx="0">
              <a:schemeClr val="accent4">
                <a:hueOff val="2598923"/>
                <a:satOff val="-11992"/>
                <a:lumOff val="441"/>
                <a:alphaOff val="0"/>
              </a:schemeClr>
            </a:effectRef>
            <a:fontRef idx="minor">
              <a:schemeClr val="lt1"/>
            </a:fontRef>
          </p:style>
        </p:sp>
        <p:sp>
          <p:nvSpPr>
            <p:cNvPr id="5" name="Rectángulo 4"/>
            <p:cNvSpPr/>
            <p:nvPr/>
          </p:nvSpPr>
          <p:spPr>
            <a:xfrm>
              <a:off x="272861" y="367046"/>
              <a:ext cx="3668756" cy="186466"/>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39052" tIns="0" rIns="139052" bIns="0" numCol="1" spcCol="1270" anchor="ctr" anchorCtr="0">
              <a:noAutofit/>
            </a:bodyPr>
            <a:lstStyle/>
            <a:p>
              <a:pPr lvl="0" algn="l" defTabSz="311150">
                <a:lnSpc>
                  <a:spcPct val="90000"/>
                </a:lnSpc>
                <a:spcBef>
                  <a:spcPct val="0"/>
                </a:spcBef>
                <a:spcAft>
                  <a:spcPct val="35000"/>
                </a:spcAft>
              </a:pPr>
              <a:r>
                <a:rPr lang="es-CO" kern="1200" dirty="0" smtClean="0">
                  <a:solidFill>
                    <a:srgbClr val="C00000"/>
                  </a:solidFill>
                </a:rPr>
                <a:t>Aplicar (Marzo – Abril – Mayo – Junio)</a:t>
              </a:r>
              <a:endParaRPr lang="es-CO" kern="1200" dirty="0">
                <a:solidFill>
                  <a:srgbClr val="C00000"/>
                </a:solidFill>
              </a:endParaRPr>
            </a:p>
          </p:txBody>
        </p:sp>
      </p:grpSp>
      <p:graphicFrame>
        <p:nvGraphicFramePr>
          <p:cNvPr id="6" name="Tabla 5"/>
          <p:cNvGraphicFramePr>
            <a:graphicFrameLocks noGrp="1"/>
          </p:cNvGraphicFramePr>
          <p:nvPr>
            <p:extLst>
              <p:ext uri="{D42A27DB-BD31-4B8C-83A1-F6EECF244321}">
                <p14:modId xmlns:p14="http://schemas.microsoft.com/office/powerpoint/2010/main" val="1131498478"/>
              </p:ext>
            </p:extLst>
          </p:nvPr>
        </p:nvGraphicFramePr>
        <p:xfrm>
          <a:off x="713278" y="1049481"/>
          <a:ext cx="10675159" cy="5826036"/>
        </p:xfrm>
        <a:graphic>
          <a:graphicData uri="http://schemas.openxmlformats.org/drawingml/2006/table">
            <a:tbl>
              <a:tblPr firstRow="1" firstCol="1" bandRow="1">
                <a:tableStyleId>{5C22544A-7EE6-4342-B048-85BDC9FD1C3A}</a:tableStyleId>
              </a:tblPr>
              <a:tblGrid>
                <a:gridCol w="2135032"/>
                <a:gridCol w="411428"/>
                <a:gridCol w="818862"/>
                <a:gridCol w="2476557"/>
                <a:gridCol w="4833280"/>
              </a:tblGrid>
              <a:tr h="76869">
                <a:tc>
                  <a:txBody>
                    <a:bodyPr/>
                    <a:lstStyle/>
                    <a:p>
                      <a:pPr algn="ct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Mes </a:t>
                      </a:r>
                    </a:p>
                  </a:txBody>
                  <a:tcPr marL="38111" marR="38111" marT="0" marB="0">
                    <a:solidFill>
                      <a:schemeClr val="accent6">
                        <a:lumMod val="20000"/>
                        <a:lumOff val="80000"/>
                      </a:schemeClr>
                    </a:solidFill>
                  </a:tcPr>
                </a:tc>
                <a:tc>
                  <a:txBody>
                    <a:bodyPr/>
                    <a:lstStyle/>
                    <a:p>
                      <a:pPr algn="ct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DIA</a:t>
                      </a:r>
                    </a:p>
                  </a:txBody>
                  <a:tcPr marL="38111" marR="38111" marT="0" marB="0">
                    <a:solidFill>
                      <a:schemeClr val="accent6">
                        <a:lumMod val="20000"/>
                        <a:lumOff val="80000"/>
                      </a:schemeClr>
                    </a:solidFill>
                  </a:tcPr>
                </a:tc>
                <a:tc>
                  <a:txBody>
                    <a:bodyPr/>
                    <a:lstStyle/>
                    <a:p>
                      <a:pPr algn="ct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SESIÓN </a:t>
                      </a:r>
                    </a:p>
                  </a:txBody>
                  <a:tcPr marL="38111" marR="38111" marT="0" marB="0">
                    <a:solidFill>
                      <a:schemeClr val="accent6">
                        <a:lumMod val="20000"/>
                        <a:lumOff val="80000"/>
                      </a:schemeClr>
                    </a:solidFill>
                  </a:tcPr>
                </a:tc>
                <a:tc>
                  <a:txBody>
                    <a:bodyPr/>
                    <a:lstStyle/>
                    <a:p>
                      <a:pPr algn="ct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CONTENIDO/ACTIVIDAD</a:t>
                      </a:r>
                    </a:p>
                    <a:p>
                      <a:pPr algn="ct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Aplicación de estrategias</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8111" marR="38111" marT="0" marB="0">
                    <a:solidFill>
                      <a:schemeClr val="accent6">
                        <a:lumMod val="20000"/>
                        <a:lumOff val="80000"/>
                      </a:schemeClr>
                    </a:solidFill>
                  </a:tcPr>
                </a:tc>
                <a:tc>
                  <a:txBody>
                    <a:bodyPr/>
                    <a:lstStyle/>
                    <a:p>
                      <a:pPr algn="ct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INMERSIÓN EN LAS IEO</a:t>
                      </a:r>
                    </a:p>
                  </a:txBody>
                  <a:tcPr marL="38111" marR="38111" marT="0" marB="0">
                    <a:solidFill>
                      <a:schemeClr val="accent6">
                        <a:lumMod val="20000"/>
                        <a:lumOff val="80000"/>
                      </a:schemeClr>
                    </a:solidFill>
                  </a:tcPr>
                </a:tc>
              </a:tr>
              <a:tr h="289327">
                <a:tc rowSpan="4">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MARZO</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gn="just">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Conocer el contexto de trabajo, la población y los proyectos de Promoción de lectura existentes </a:t>
                      </a:r>
                    </a:p>
                  </a:txBody>
                  <a:tcPr marL="38111" marR="38111" marT="0" marB="0">
                    <a:solidFill>
                      <a:schemeClr val="accent6">
                        <a:lumMod val="20000"/>
                        <a:lumOff val="80000"/>
                      </a:schemeClr>
                    </a:solidFill>
                  </a:tcPr>
                </a:tc>
                <a:tc rowSpan="3">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05</a:t>
                      </a:r>
                    </a:p>
                  </a:txBody>
                  <a:tcPr marL="38111" marR="38111" marT="0" marB="0">
                    <a:solidFill>
                      <a:schemeClr val="accent6">
                        <a:lumMod val="20000"/>
                        <a:lumOff val="80000"/>
                      </a:schemeClr>
                    </a:solidFill>
                  </a:tcPr>
                </a:tc>
                <a:tc rowSpan="3">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05</a:t>
                      </a:r>
                    </a:p>
                  </a:txBody>
                  <a:tcPr marL="38111" marR="38111" marT="0" marB="0">
                    <a:solidFill>
                      <a:schemeClr val="accent6">
                        <a:lumMod val="20000"/>
                        <a:lumOff val="80000"/>
                      </a:schemeClr>
                    </a:solidFill>
                  </a:tcPr>
                </a:tc>
                <a:tc rowSpan="3">
                  <a:txBody>
                    <a:bodyPr/>
                    <a:lstStyle/>
                    <a:p>
                      <a:pPr marL="457200">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42900" lvl="0" indent="-342900">
                        <a:lnSpc>
                          <a:spcPct val="107000"/>
                        </a:lnSpc>
                        <a:spcAft>
                          <a:spcPts val="0"/>
                        </a:spcAft>
                        <a:buFont typeface="+mj-lt"/>
                        <a:buAutoNum type="arabicPeriod"/>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Cartografía de las IEO en relación con las Bibliotecas públicas.</a:t>
                      </a:r>
                    </a:p>
                    <a:p>
                      <a:pPr marL="342900" lvl="0" indent="-342900">
                        <a:lnSpc>
                          <a:spcPct val="107000"/>
                        </a:lnSpc>
                        <a:spcAft>
                          <a:spcPts val="0"/>
                        </a:spcAft>
                        <a:buFont typeface="+mj-lt"/>
                        <a:buAutoNum type="arabicPeriod"/>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 PEI y Los Proyectos Transversales.</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Las IEO</a:t>
                      </a:r>
                    </a:p>
                  </a:txBody>
                  <a:tcPr marL="38111" marR="38111" marT="0" marB="0">
                    <a:solidFill>
                      <a:schemeClr val="accent6">
                        <a:lumMod val="20000"/>
                        <a:lumOff val="80000"/>
                      </a:schemeClr>
                    </a:solidFill>
                  </a:tcPr>
                </a:tc>
              </a:tr>
              <a:tr h="289327">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Cohesión de equipos de trabajo (Estudiantes – padres de familia y/o Acudientes)</a:t>
                      </a:r>
                    </a:p>
                  </a:txBody>
                  <a:tcPr marL="38111" marR="38111" marT="0" marB="0">
                    <a:solidFill>
                      <a:schemeClr val="accent6">
                        <a:lumMod val="20000"/>
                        <a:lumOff val="80000"/>
                      </a:schemeClr>
                    </a:solidFill>
                  </a:tcPr>
                </a:tc>
              </a:tr>
              <a:tr h="468053">
                <a:tc vMerge="1">
                  <a:txBody>
                    <a:bodyPr/>
                    <a:lstStyle/>
                    <a:p>
                      <a:endParaRPr lang="es-CO"/>
                    </a:p>
                  </a:txBody>
                  <a:tcPr/>
                </a:tc>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Concertación de cronograma de actividades.</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38111" marR="38111" marT="0" marB="0">
                    <a:solidFill>
                      <a:schemeClr val="accent6">
                        <a:lumMod val="20000"/>
                        <a:lumOff val="80000"/>
                      </a:schemeClr>
                    </a:solidFill>
                  </a:tcPr>
                </a:tc>
              </a:tr>
              <a:tr h="440802">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Las Propuestas de promoción de lectura existentes en las IEO.</a:t>
                      </a:r>
                    </a:p>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Acompañamiento a los proyectos existentes</a:t>
                      </a:r>
                    </a:p>
                  </a:txBody>
                  <a:tcPr marL="38111" marR="38111" marT="0" marB="0">
                    <a:solidFill>
                      <a:schemeClr val="accent6">
                        <a:lumMod val="20000"/>
                        <a:lumOff val="80000"/>
                      </a:schemeClr>
                    </a:solidFill>
                  </a:tcPr>
                </a:tc>
              </a:tr>
              <a:tr h="137851">
                <a:tc rowSpan="5">
                  <a:txBody>
                    <a:bodyPr/>
                    <a:lstStyle/>
                    <a:p>
                      <a:pPr>
                        <a:lnSpc>
                          <a:spcPct val="107000"/>
                        </a:lnSpc>
                        <a:spcAft>
                          <a:spcPts val="0"/>
                        </a:spcAft>
                      </a:pPr>
                      <a:endPar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ABRIL</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Aplicar las estrategias diseñadas (Ajustadas al contexto)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Recolectar información para el proceso de sistematización de la experiencia</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02</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07</a:t>
                      </a:r>
                    </a:p>
                  </a:txBody>
                  <a:tcPr marL="38111" marR="38111" marT="0" marB="0">
                    <a:solidFill>
                      <a:schemeClr val="accent6">
                        <a:lumMod val="20000"/>
                        <a:lumOff val="80000"/>
                      </a:schemeClr>
                    </a:solidFill>
                  </a:tcPr>
                </a:tc>
                <a:tc rowSpan="3">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¿Qué leer? </a:t>
                      </a:r>
                    </a:p>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¿Por qué leer?</a:t>
                      </a:r>
                    </a:p>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¿Para qué leer?</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estudiantes</a:t>
                      </a:r>
                    </a:p>
                  </a:txBody>
                  <a:tcPr marL="38111" marR="38111" marT="0" marB="0">
                    <a:solidFill>
                      <a:schemeClr val="accent6">
                        <a:lumMod val="20000"/>
                        <a:lumOff val="80000"/>
                      </a:schemeClr>
                    </a:solidFill>
                  </a:tcPr>
                </a:tc>
              </a:tr>
              <a:tr h="137851">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09</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08</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don Padres de familia y/o acudientes</a:t>
                      </a:r>
                    </a:p>
                  </a:txBody>
                  <a:tcPr marL="38111" marR="38111" marT="0" marB="0">
                    <a:solidFill>
                      <a:schemeClr val="accent6">
                        <a:lumMod val="20000"/>
                        <a:lumOff val="80000"/>
                      </a:schemeClr>
                    </a:solidFill>
                  </a:tcPr>
                </a:tc>
              </a:tr>
              <a:tr h="316577">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16</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09</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Acompañamiento a los proyectos existentes</a:t>
                      </a:r>
                    </a:p>
                  </a:txBody>
                  <a:tcPr marL="38111" marR="38111" marT="0" marB="0">
                    <a:solidFill>
                      <a:schemeClr val="accent6">
                        <a:lumMod val="20000"/>
                        <a:lumOff val="80000"/>
                      </a:schemeClr>
                    </a:solidFill>
                  </a:tcPr>
                </a:tc>
              </a:tr>
              <a:tr h="137851">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a:t>
                      </a:r>
                    </a:p>
                  </a:txBody>
                  <a:tcPr marL="38111" marR="38111" marT="0" marB="0">
                    <a:solidFill>
                      <a:schemeClr val="accent6">
                        <a:lumMod val="20000"/>
                        <a:lumOff val="80000"/>
                      </a:schemeClr>
                    </a:solidFill>
                  </a:tcPr>
                </a:tc>
                <a:tc rowSpan="2">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 promoción de lectura en las IOE, nuevas perspectivas desde la propuesta del proyecto</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estudiantes</a:t>
                      </a:r>
                    </a:p>
                  </a:txBody>
                  <a:tcPr marL="38111" marR="38111" marT="0" marB="0">
                    <a:solidFill>
                      <a:schemeClr val="accent6">
                        <a:lumMod val="20000"/>
                        <a:lumOff val="80000"/>
                      </a:schemeClr>
                    </a:solidFill>
                  </a:tcPr>
                </a:tc>
              </a:tr>
              <a:tr h="1073957">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30</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don Padres de familia y/o </a:t>
                      </a: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acudientes</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8111" marR="38111" marT="0" marB="0">
                    <a:solidFill>
                      <a:schemeClr val="accent6">
                        <a:lumMod val="20000"/>
                        <a:lumOff val="80000"/>
                      </a:schemeClr>
                    </a:solidFill>
                  </a:tcPr>
                </a:tc>
              </a:tr>
              <a:tr h="137851">
                <a:tc rowSpan="5">
                  <a:txBody>
                    <a:bodyPr/>
                    <a:lstStyle/>
                    <a:p>
                      <a:pPr algn="ctr">
                        <a:lnSpc>
                          <a:spcPct val="107000"/>
                        </a:lnSpc>
                        <a:spcAft>
                          <a:spcPts val="0"/>
                        </a:spcAft>
                      </a:pPr>
                      <a:endPar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MAYO - JUNIO</a:t>
                      </a:r>
                      <a:endPar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Aplicar las estrategias diseñadas (Ajustadas al contexto)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Recolectar información para el proceso de sistematización de la experiencia</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07</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12</a:t>
                      </a:r>
                    </a:p>
                  </a:txBody>
                  <a:tcPr marL="38111" marR="38111" marT="0" marB="0">
                    <a:solidFill>
                      <a:schemeClr val="accent6">
                        <a:lumMod val="20000"/>
                        <a:lumOff val="80000"/>
                      </a:schemeClr>
                    </a:solidFill>
                  </a:tcPr>
                </a:tc>
                <a:tc rowSpan="5">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La promoción de lectura en las IOE, nuevas perspectivas desde la propuesta del proyecto</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estudiantes</a:t>
                      </a:r>
                    </a:p>
                  </a:txBody>
                  <a:tcPr marL="38111" marR="38111" marT="0" marB="0">
                    <a:solidFill>
                      <a:schemeClr val="accent6">
                        <a:lumMod val="20000"/>
                        <a:lumOff val="80000"/>
                      </a:schemeClr>
                    </a:solidFill>
                  </a:tcPr>
                </a:tc>
              </a:tr>
              <a:tr h="137851">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21</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don Padres de familia y/o acudientes</a:t>
                      </a:r>
                    </a:p>
                  </a:txBody>
                  <a:tcPr marL="38111" marR="38111" marT="0" marB="0">
                    <a:solidFill>
                      <a:schemeClr val="accent6">
                        <a:lumMod val="20000"/>
                        <a:lumOff val="80000"/>
                      </a:schemeClr>
                    </a:solidFill>
                  </a:tcPr>
                </a:tc>
              </a:tr>
              <a:tr h="711363">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28</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Acompañamiento a los proyectos existentes</a:t>
                      </a:r>
                    </a:p>
                  </a:txBody>
                  <a:tcPr marL="38111" marR="38111" marT="0" marB="0">
                    <a:solidFill>
                      <a:schemeClr val="accent6">
                        <a:lumMod val="20000"/>
                        <a:lumOff val="80000"/>
                      </a:schemeClr>
                    </a:solidFill>
                  </a:tcPr>
                </a:tc>
              </a:tr>
              <a:tr h="137851">
                <a:tc vMerge="1">
                  <a:txBody>
                    <a:bodyPr/>
                    <a:lstStyle/>
                    <a:p>
                      <a:pPr>
                        <a:lnSpc>
                          <a:spcPct val="107000"/>
                        </a:lnSpc>
                        <a:spcAft>
                          <a:spcPts val="0"/>
                        </a:spcAft>
                      </a:pPr>
                      <a:endParaRPr lang="es-CO" sz="1000" dirty="0">
                        <a:effectLst/>
                        <a:latin typeface="Tahoma" panose="020B0604030504040204" pitchFamily="34" charset="0"/>
                        <a:ea typeface="Tahoma" panose="020B0604030504040204" pitchFamily="34" charset="0"/>
                        <a:cs typeface="Tahoma" panose="020B0604030504040204" pitchFamily="34" charset="0"/>
                      </a:endParaRPr>
                    </a:p>
                  </a:txBody>
                  <a:tcPr marL="38111" marR="38111" marT="0" marB="0"/>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18</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15</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estudiantes</a:t>
                      </a:r>
                    </a:p>
                  </a:txBody>
                  <a:tcPr marL="38111" marR="38111" marT="0" marB="0">
                    <a:solidFill>
                      <a:schemeClr val="accent6">
                        <a:lumMod val="20000"/>
                        <a:lumOff val="80000"/>
                      </a:schemeClr>
                    </a:solidFill>
                  </a:tcPr>
                </a:tc>
              </a:tr>
              <a:tr h="837316">
                <a:tc vMerge="1">
                  <a:txBody>
                    <a:bodyPr/>
                    <a:lstStyle/>
                    <a:p>
                      <a:endParaRPr lang="es-CO"/>
                    </a:p>
                  </a:txBody>
                  <a:tcPr/>
                </a:tc>
                <a:tc>
                  <a:txBody>
                    <a:bodyPr/>
                    <a:lstStyle/>
                    <a:p>
                      <a:pPr>
                        <a:lnSpc>
                          <a:spcPct val="107000"/>
                        </a:lnSpc>
                        <a:spcAft>
                          <a:spcPts val="0"/>
                        </a:spcAft>
                      </a:pPr>
                      <a:r>
                        <a:rPr lang="es-CO" sz="10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p>
                  </a:txBody>
                  <a:tcPr marL="38111" marR="38111" marT="0" marB="0">
                    <a:solidFill>
                      <a:schemeClr val="accent6">
                        <a:lumMod val="20000"/>
                        <a:lumOff val="80000"/>
                      </a:schemeClr>
                    </a:solidFill>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a:t>
                      </a:r>
                    </a:p>
                  </a:txBody>
                  <a:tcPr marL="38111" marR="38111" marT="0" marB="0">
                    <a:solidFill>
                      <a:schemeClr val="accent6">
                        <a:lumMod val="20000"/>
                        <a:lumOff val="80000"/>
                      </a:schemeClr>
                    </a:solidFill>
                  </a:tcPr>
                </a:tc>
                <a:tc vMerge="1">
                  <a:txBody>
                    <a:bodyPr/>
                    <a:lstStyle/>
                    <a:p>
                      <a:endParaRPr lang="es-CO"/>
                    </a:p>
                  </a:txBody>
                  <a:tcPr/>
                </a:tc>
                <a:tc>
                  <a:txBody>
                    <a:bodyPr/>
                    <a:lstStyle/>
                    <a:p>
                      <a:pPr>
                        <a:lnSpc>
                          <a:spcPct val="107000"/>
                        </a:lnSpc>
                        <a:spcAft>
                          <a:spcPts val="0"/>
                        </a:spcAft>
                      </a:pPr>
                      <a:r>
                        <a:rPr lang="es-CO" sz="10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don Padres de familia y/o acudientes</a:t>
                      </a:r>
                    </a:p>
                  </a:txBody>
                  <a:tcPr marL="38111" marR="38111"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19835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70377" y="228600"/>
            <a:ext cx="4378268" cy="1215736"/>
            <a:chOff x="262773" y="414117"/>
            <a:chExt cx="4378268" cy="1215736"/>
          </a:xfrm>
          <a:scene3d>
            <a:camera prst="orthographicFront">
              <a:rot lat="0" lon="0" rev="0"/>
            </a:camera>
            <a:lightRig rig="balanced" dir="t">
              <a:rot lat="0" lon="0" rev="8700000"/>
            </a:lightRig>
          </a:scene3d>
        </p:grpSpPr>
        <p:sp>
          <p:nvSpPr>
            <p:cNvPr id="4" name="Rectángulo redondeado 3"/>
            <p:cNvSpPr/>
            <p:nvPr/>
          </p:nvSpPr>
          <p:spPr>
            <a:xfrm>
              <a:off x="262773" y="414117"/>
              <a:ext cx="4139277" cy="1215736"/>
            </a:xfrm>
            <a:prstGeom prst="roundRect">
              <a:avLst/>
            </a:prstGeom>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4">
                <a:hueOff val="5197846"/>
                <a:satOff val="-23984"/>
                <a:lumOff val="883"/>
                <a:alphaOff val="0"/>
              </a:schemeClr>
            </a:fillRef>
            <a:effectRef idx="0">
              <a:schemeClr val="accent4">
                <a:hueOff val="5197846"/>
                <a:satOff val="-23984"/>
                <a:lumOff val="883"/>
                <a:alphaOff val="0"/>
              </a:schemeClr>
            </a:effectRef>
            <a:fontRef idx="minor">
              <a:schemeClr val="lt1"/>
            </a:fontRef>
          </p:style>
        </p:sp>
        <p:sp>
          <p:nvSpPr>
            <p:cNvPr id="5" name="Rectángulo 4"/>
            <p:cNvSpPr/>
            <p:nvPr/>
          </p:nvSpPr>
          <p:spPr>
            <a:xfrm>
              <a:off x="399168" y="554383"/>
              <a:ext cx="4241873" cy="1075470"/>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39052" tIns="0" rIns="139052" bIns="0" numCol="1" spcCol="1270" anchor="ctr" anchorCtr="0">
              <a:noAutofit/>
            </a:bodyPr>
            <a:lstStyle/>
            <a:p>
              <a:pPr lvl="0" algn="ctr" defTabSz="311150">
                <a:lnSpc>
                  <a:spcPct val="90000"/>
                </a:lnSpc>
                <a:spcBef>
                  <a:spcPct val="0"/>
                </a:spcBef>
                <a:spcAft>
                  <a:spcPct val="35000"/>
                </a:spcAft>
              </a:pPr>
              <a:r>
                <a:rPr lang="es-CO" sz="2000" kern="1200" dirty="0" smtClean="0">
                  <a:solidFill>
                    <a:srgbClr val="C00000"/>
                  </a:solidFill>
                </a:rPr>
                <a:t>Evaluar y reformular </a:t>
              </a:r>
            </a:p>
            <a:p>
              <a:pPr lvl="0" algn="ctr" defTabSz="311150">
                <a:lnSpc>
                  <a:spcPct val="90000"/>
                </a:lnSpc>
                <a:spcBef>
                  <a:spcPct val="0"/>
                </a:spcBef>
                <a:spcAft>
                  <a:spcPct val="35000"/>
                </a:spcAft>
              </a:pPr>
              <a:r>
                <a:rPr lang="es-CO" sz="2000" kern="1200" dirty="0" smtClean="0">
                  <a:solidFill>
                    <a:srgbClr val="C00000"/>
                  </a:solidFill>
                </a:rPr>
                <a:t>(Julio – Receso académico de estudiantes)</a:t>
              </a:r>
              <a:endParaRPr lang="es-CO" sz="2000" kern="1200" dirty="0">
                <a:solidFill>
                  <a:srgbClr val="C00000"/>
                </a:solidFill>
              </a:endParaRPr>
            </a:p>
          </p:txBody>
        </p:sp>
      </p:grpSp>
      <p:graphicFrame>
        <p:nvGraphicFramePr>
          <p:cNvPr id="6" name="Tabla 5"/>
          <p:cNvGraphicFramePr>
            <a:graphicFrameLocks noGrp="1"/>
          </p:cNvGraphicFramePr>
          <p:nvPr>
            <p:extLst>
              <p:ext uri="{D42A27DB-BD31-4B8C-83A1-F6EECF244321}">
                <p14:modId xmlns:p14="http://schemas.microsoft.com/office/powerpoint/2010/main" val="1476401006"/>
              </p:ext>
            </p:extLst>
          </p:nvPr>
        </p:nvGraphicFramePr>
        <p:xfrm>
          <a:off x="796509" y="1620981"/>
          <a:ext cx="10491356" cy="4761865"/>
        </p:xfrm>
        <a:graphic>
          <a:graphicData uri="http://schemas.openxmlformats.org/drawingml/2006/table">
            <a:tbl>
              <a:tblPr firstRow="1" firstCol="1" bandRow="1">
                <a:tableStyleId>{5C22544A-7EE6-4342-B048-85BDC9FD1C3A}</a:tableStyleId>
              </a:tblPr>
              <a:tblGrid>
                <a:gridCol w="2622839"/>
                <a:gridCol w="687675"/>
                <a:gridCol w="870824"/>
                <a:gridCol w="6310018"/>
              </a:tblGrid>
              <a:tr h="372199">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MES</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DIA</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SESIÓN</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CONTENIDO/ACTUVIDAD </a:t>
                      </a: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Evaluación</a:t>
                      </a:r>
                      <a:r>
                        <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 estrategias</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r>
              <a:tr h="644785">
                <a:tc rowSpan="4">
                  <a:txBody>
                    <a:bodyPr/>
                    <a:lstStyle/>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JULIO</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endPar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Evaluar las</a:t>
                      </a:r>
                      <a:r>
                        <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actividades realizadas en el proceso de inmersión en las, como base para realizar los ajustes necesarios</a:t>
                      </a: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CONOCIMIENTO RECONSTRUIDO A PARTIR DE LA EXPERIENCIA</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02</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17</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just">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Presentación</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 de los aciertos y no aciertos de la intervención.</a:t>
                      </a: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Ajustes a las estrategias</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r>
              <a:tr h="866351">
                <a:tc vMerge="1">
                  <a:txBody>
                    <a:bodyPr/>
                    <a:lstStyle/>
                    <a:p>
                      <a:endParaRPr lang="es-CO"/>
                    </a:p>
                  </a:txBody>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16</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18</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just">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Presentación</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 de los aciertos y no aciertos de la intervención.</a:t>
                      </a: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Ajustes a las estrategias</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r>
              <a:tr h="933292">
                <a:tc vMerge="1">
                  <a:txBody>
                    <a:bodyPr/>
                    <a:lstStyle/>
                    <a:p>
                      <a:endParaRPr lang="es-CO"/>
                    </a:p>
                  </a:txBody>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es-CO"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just">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Presentación</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 de los aciertos y no aciertos de la intervención.</a:t>
                      </a: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Ajustes a las estrategias</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r>
              <a:tr h="423219">
                <a:tc vMerge="1">
                  <a:txBody>
                    <a:bodyPr/>
                    <a:lstStyle/>
                    <a:p>
                      <a:endParaRPr lang="es-CO"/>
                    </a:p>
                  </a:txBody>
                  <a:tcPr/>
                </a:tc>
                <a:tc>
                  <a:txBody>
                    <a:bodyPr/>
                    <a:lstStyle/>
                    <a:p>
                      <a:pPr algn="ctr">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30</a:t>
                      </a: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20</a:t>
                      </a: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c>
                  <a:txBody>
                    <a:bodyPr/>
                    <a:lstStyle/>
                    <a:p>
                      <a:pPr algn="just">
                        <a:lnSpc>
                          <a:spcPct val="107000"/>
                        </a:lnSpc>
                        <a:spcAft>
                          <a:spcPts val="0"/>
                        </a:spcAft>
                      </a:pPr>
                      <a:endParaRPr lang="es-CO" sz="1600" dirty="0" smtClean="0">
                        <a:effectLst/>
                        <a:latin typeface="Tahoma" panose="020B0604030504040204" pitchFamily="34" charset="0"/>
                        <a:ea typeface="Tahoma" panose="020B0604030504040204" pitchFamily="34" charset="0"/>
                        <a:cs typeface="Tahoma" panose="020B0604030504040204" pitchFamily="34" charset="0"/>
                      </a:endParaRP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Presentación</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 de los aciertos y no aciertos de la intervención.</a:t>
                      </a:r>
                    </a:p>
                    <a:p>
                      <a:pPr algn="just">
                        <a:lnSpc>
                          <a:spcPct val="107000"/>
                        </a:lnSpc>
                        <a:spcAft>
                          <a:spcPts val="0"/>
                        </a:spcAft>
                      </a:pPr>
                      <a:r>
                        <a:rPr lang="es-CO" sz="1600" dirty="0" smtClean="0">
                          <a:effectLst/>
                          <a:latin typeface="Tahoma" panose="020B0604030504040204" pitchFamily="34" charset="0"/>
                          <a:ea typeface="Tahoma" panose="020B0604030504040204" pitchFamily="34" charset="0"/>
                          <a:cs typeface="Tahoma" panose="020B0604030504040204" pitchFamily="34" charset="0"/>
                        </a:rPr>
                        <a:t>Ajustes a las estrategias</a:t>
                      </a:r>
                      <a:r>
                        <a:rPr lang="es-CO" sz="1600" baseline="0" dirty="0" smtClean="0">
                          <a:effectLst/>
                          <a:latin typeface="Tahoma" panose="020B0604030504040204" pitchFamily="34" charset="0"/>
                          <a:ea typeface="Tahoma" panose="020B0604030504040204" pitchFamily="34" charset="0"/>
                          <a:cs typeface="Tahoma" panose="020B0604030504040204" pitchFamily="34" charset="0"/>
                        </a:rPr>
                        <a:t>.</a:t>
                      </a:r>
                    </a:p>
                    <a:p>
                      <a:pPr algn="just">
                        <a:lnSpc>
                          <a:spcPct val="107000"/>
                        </a:lnSpc>
                        <a:spcAft>
                          <a:spcPts val="0"/>
                        </a:spcAft>
                      </a:pPr>
                      <a:endParaRPr lang="es-CO" sz="16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chemeClr val="accent6">
                        <a:lumMod val="40000"/>
                        <a:lumOff val="60000"/>
                      </a:schemeClr>
                    </a:solidFill>
                  </a:tcPr>
                </a:tc>
              </a:tr>
            </a:tbl>
          </a:graphicData>
        </a:graphic>
      </p:graphicFrame>
      <p:grpSp>
        <p:nvGrpSpPr>
          <p:cNvPr id="9" name="Grupo 8"/>
          <p:cNvGrpSpPr/>
          <p:nvPr/>
        </p:nvGrpSpPr>
        <p:grpSpPr>
          <a:xfrm>
            <a:off x="2130136" y="3096491"/>
            <a:ext cx="10391" cy="1856509"/>
            <a:chOff x="2130136" y="3096491"/>
            <a:chExt cx="10391" cy="1856509"/>
          </a:xfrm>
        </p:grpSpPr>
        <p:cxnSp>
          <p:nvCxnSpPr>
            <p:cNvPr id="7" name="Conector recto de flecha 6"/>
            <p:cNvCxnSpPr/>
            <p:nvPr/>
          </p:nvCxnSpPr>
          <p:spPr>
            <a:xfrm>
              <a:off x="2130136" y="3096491"/>
              <a:ext cx="0" cy="4883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40527" y="4464627"/>
              <a:ext cx="0" cy="4883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452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713277" y="291535"/>
            <a:ext cx="4492568" cy="830684"/>
            <a:chOff x="262774" y="991998"/>
            <a:chExt cx="4741950" cy="1059283"/>
          </a:xfrm>
          <a:scene3d>
            <a:camera prst="orthographicFront">
              <a:rot lat="0" lon="0" rev="0"/>
            </a:camera>
            <a:lightRig rig="balanced" dir="t">
              <a:rot lat="0" lon="0" rev="8700000"/>
            </a:lightRig>
          </a:scene3d>
        </p:grpSpPr>
        <p:sp>
          <p:nvSpPr>
            <p:cNvPr id="4" name="Rectángulo redondeado 3"/>
            <p:cNvSpPr/>
            <p:nvPr/>
          </p:nvSpPr>
          <p:spPr>
            <a:xfrm>
              <a:off x="262774" y="991998"/>
              <a:ext cx="4741950" cy="1059283"/>
            </a:xfrm>
            <a:prstGeom prst="roundRect">
              <a:avLst/>
            </a:prstGeom>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4">
                <a:hueOff val="7796769"/>
                <a:satOff val="-35976"/>
                <a:lumOff val="1324"/>
                <a:alphaOff val="0"/>
              </a:schemeClr>
            </a:fillRef>
            <a:effectRef idx="0">
              <a:schemeClr val="accent4">
                <a:hueOff val="7796769"/>
                <a:satOff val="-35976"/>
                <a:lumOff val="1324"/>
                <a:alphaOff val="0"/>
              </a:schemeClr>
            </a:effectRef>
            <a:fontRef idx="minor">
              <a:schemeClr val="lt1"/>
            </a:fontRef>
          </p:style>
        </p:sp>
        <p:sp>
          <p:nvSpPr>
            <p:cNvPr id="5" name="Rectángulo 4"/>
            <p:cNvSpPr/>
            <p:nvPr/>
          </p:nvSpPr>
          <p:spPr>
            <a:xfrm>
              <a:off x="272862" y="1002085"/>
              <a:ext cx="4731862" cy="1049195"/>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39052" tIns="0" rIns="139052" bIns="0" numCol="1" spcCol="1270" anchor="ctr" anchorCtr="0">
              <a:noAutofit/>
            </a:bodyPr>
            <a:lstStyle/>
            <a:p>
              <a:pPr lvl="0" algn="ctr" defTabSz="311150">
                <a:lnSpc>
                  <a:spcPct val="90000"/>
                </a:lnSpc>
                <a:spcBef>
                  <a:spcPct val="0"/>
                </a:spcBef>
                <a:spcAft>
                  <a:spcPct val="35000"/>
                </a:spcAft>
              </a:pPr>
              <a:r>
                <a:rPr lang="es-CO" sz="2000" kern="1200" dirty="0" smtClean="0">
                  <a:solidFill>
                    <a:srgbClr val="C00000"/>
                  </a:solidFill>
                </a:rPr>
                <a:t>Aplicar nuevas estrategias </a:t>
              </a:r>
            </a:p>
            <a:p>
              <a:pPr lvl="0" algn="ctr" defTabSz="311150">
                <a:lnSpc>
                  <a:spcPct val="90000"/>
                </a:lnSpc>
                <a:spcBef>
                  <a:spcPct val="0"/>
                </a:spcBef>
                <a:spcAft>
                  <a:spcPct val="35000"/>
                </a:spcAft>
              </a:pPr>
              <a:r>
                <a:rPr lang="es-CO" sz="2000" kern="1200" dirty="0" smtClean="0">
                  <a:solidFill>
                    <a:srgbClr val="C00000"/>
                  </a:solidFill>
                </a:rPr>
                <a:t>(Agosto – Septiembre)</a:t>
              </a:r>
              <a:endParaRPr lang="es-CO" sz="2000" kern="1200" dirty="0">
                <a:solidFill>
                  <a:srgbClr val="C00000"/>
                </a:solidFill>
              </a:endParaRPr>
            </a:p>
          </p:txBody>
        </p:sp>
      </p:grpSp>
      <p:graphicFrame>
        <p:nvGraphicFramePr>
          <p:cNvPr id="6" name="Tabla 5"/>
          <p:cNvGraphicFramePr>
            <a:graphicFrameLocks noGrp="1"/>
          </p:cNvGraphicFramePr>
          <p:nvPr>
            <p:extLst>
              <p:ext uri="{D42A27DB-BD31-4B8C-83A1-F6EECF244321}">
                <p14:modId xmlns:p14="http://schemas.microsoft.com/office/powerpoint/2010/main" val="3575341486"/>
              </p:ext>
            </p:extLst>
          </p:nvPr>
        </p:nvGraphicFramePr>
        <p:xfrm>
          <a:off x="665017" y="1313295"/>
          <a:ext cx="10048010" cy="5022217"/>
        </p:xfrm>
        <a:graphic>
          <a:graphicData uri="http://schemas.openxmlformats.org/drawingml/2006/table">
            <a:tbl>
              <a:tblPr firstRow="1" firstCol="1" bandRow="1">
                <a:tableStyleId>{5C22544A-7EE6-4342-B048-85BDC9FD1C3A}</a:tableStyleId>
              </a:tblPr>
              <a:tblGrid>
                <a:gridCol w="2348347"/>
                <a:gridCol w="633845"/>
                <a:gridCol w="955964"/>
                <a:gridCol w="4528478"/>
                <a:gridCol w="1581376"/>
              </a:tblGrid>
              <a:tr h="0">
                <a:tc>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Mes </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DIA</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SESIÓN </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CONTENIDO/ACTIVIDAD</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Aplicación de estrategias </a:t>
                      </a:r>
                    </a:p>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Organización de información </a:t>
                      </a: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recolectada</a:t>
                      </a:r>
                    </a:p>
                    <a:p>
                      <a:pPr algn="ct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INMERSIÓN EN LAS IEO</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r>
              <a:tr h="0">
                <a:tc rowSpan="3">
                  <a:txBody>
                    <a:bodyPr/>
                    <a:lstStyle/>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AGOSTO</a:t>
                      </a:r>
                    </a:p>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defTabSz="914400" rtl="0" eaLnBrk="1" fontAlgn="auto" latinLnBrk="0" hangingPunct="1">
                        <a:lnSpc>
                          <a:spcPct val="107000"/>
                        </a:lnSpc>
                        <a:spcBef>
                          <a:spcPts val="0"/>
                        </a:spcBef>
                        <a:spcAft>
                          <a:spcPts val="0"/>
                        </a:spcAft>
                        <a:buClrTx/>
                        <a:buSzTx/>
                        <a:buFontTx/>
                        <a:buNone/>
                        <a:tabLst/>
                        <a:defRPr/>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Aplicación de “NUEVAS” estrategias.</a:t>
                      </a:r>
                      <a:r>
                        <a:rPr lang="es-CO" sz="14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gn="ct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06</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rowSpan="3">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 innovación de la promoción de lectura desde la propuesta de Mi Comunidad es Escuela</a:t>
                      </a: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estudiantes</a:t>
                      </a:r>
                    </a:p>
                  </a:txBody>
                  <a:tcPr marL="68580" marR="68580" marT="0" marB="0">
                    <a:solidFill>
                      <a:srgbClr val="CCFFCC"/>
                    </a:solidFill>
                  </a:tcPr>
                </a:tc>
              </a:tr>
              <a:tr h="0">
                <a:tc vMerge="1">
                  <a:txBody>
                    <a:bodyPr/>
                    <a:lstStyle/>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vMerge="1">
                  <a:txBody>
                    <a:bodyPr/>
                    <a:lstStyle/>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padres de familia y/o acudientes</a:t>
                      </a:r>
                    </a:p>
                  </a:txBody>
                  <a:tcPr marL="68580" marR="68580" marT="0" marB="0">
                    <a:solidFill>
                      <a:srgbClr val="CCFFCC"/>
                    </a:solidFill>
                  </a:tcPr>
                </a:tc>
              </a:tr>
              <a:tr h="0">
                <a:tc vMerge="1">
                  <a:txBody>
                    <a:bodyPr/>
                    <a:lstStyle/>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vMerge="1">
                  <a:txBody>
                    <a:bodyPr/>
                    <a:lstStyle/>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Acompañamiento de los proyectos de las IEO</a:t>
                      </a:r>
                    </a:p>
                  </a:txBody>
                  <a:tcPr marL="68580" marR="68580" marT="0" marB="0">
                    <a:solidFill>
                      <a:srgbClr val="CCFFCC"/>
                    </a:solidFill>
                  </a:tcPr>
                </a:tc>
              </a:tr>
              <a:tr h="0">
                <a:tc rowSpan="4">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SEPTIEMBRE </a:t>
                      </a:r>
                    </a:p>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Aplicación de “NUEVAS” estrategias.</a:t>
                      </a:r>
                      <a:r>
                        <a:rPr lang="es-CO" sz="14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0"/>
                        </a:spcAft>
                      </a:pPr>
                      <a:endParaRPr lang="es-CO" sz="14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endParaRPr lang="es-CO" sz="14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a:t>
                      </a: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rowSpan="4">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 </a:t>
                      </a: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innovación de la promoción de lectura desde la propuesta de Mi Comunidad es Escuela</a:t>
                      </a:r>
                    </a:p>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solidFill>
                      <a:srgbClr val="CCFFCC"/>
                    </a:solidFill>
                  </a:tcPr>
                </a:tc>
                <a:tc>
                  <a:txBody>
                    <a:bodyPr/>
                    <a:lstStyle/>
                    <a:p>
                      <a:endParaRPr lang="es-CO" dirty="0"/>
                    </a:p>
                  </a:txBody>
                  <a:tcPr>
                    <a:solidFill>
                      <a:srgbClr val="CCFFCC"/>
                    </a:solidFill>
                  </a:tcPr>
                </a:tc>
              </a:tr>
              <a:tr h="0">
                <a:tc vMerge="1">
                  <a:txBody>
                    <a:bodyPr/>
                    <a:lstStyle/>
                    <a:p>
                      <a:endParaRPr lang="es-CO"/>
                    </a:p>
                  </a:txBody>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a:t>
                      </a: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vMerge="1">
                  <a:txBody>
                    <a:bodyPr/>
                    <a:lstStyle/>
                    <a:p>
                      <a:endParaRPr lang="es-CO"/>
                    </a:p>
                  </a:txBody>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Trabajo con padres de familia y/o acudientes</a:t>
                      </a:r>
                    </a:p>
                  </a:txBody>
                  <a:tcPr marL="68580" marR="68580" marT="0" marB="0">
                    <a:solidFill>
                      <a:srgbClr val="CCFFCC"/>
                    </a:solidFill>
                  </a:tcPr>
                </a:tc>
              </a:tr>
              <a:tr h="0">
                <a:tc vMerge="1">
                  <a:txBody>
                    <a:bodyPr/>
                    <a:lstStyle/>
                    <a:p>
                      <a:endParaRPr lang="es-CO"/>
                    </a:p>
                  </a:txBody>
                  <a:tcPr/>
                </a:tc>
                <a:tc>
                  <a:txBody>
                    <a:bodyPr/>
                    <a:lstStyle/>
                    <a:p>
                      <a:pPr>
                        <a:lnSpc>
                          <a:spcPct val="107000"/>
                        </a:lnSpc>
                        <a:spcAft>
                          <a:spcPts val="0"/>
                        </a:spcAft>
                      </a:pPr>
                      <a:r>
                        <a:rPr lang="es-CO" sz="1400">
                          <a:solidFill>
                            <a:schemeClr val="tx1"/>
                          </a:solidFill>
                          <a:effectLst/>
                          <a:latin typeface="Tahoma" panose="020B0604030504040204" pitchFamily="34" charset="0"/>
                          <a:ea typeface="Tahoma" panose="020B0604030504040204" pitchFamily="34" charset="0"/>
                          <a:cs typeface="Tahoma" panose="020B0604030504040204" pitchFamily="34" charset="0"/>
                        </a:rPr>
                        <a:t>17</a:t>
                      </a: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vMerge="1">
                  <a:txBody>
                    <a:bodyPr/>
                    <a:lstStyle/>
                    <a:p>
                      <a:endParaRPr lang="es-CO"/>
                    </a:p>
                  </a:txBody>
                  <a:tcPr/>
                </a:tc>
                <a:tc rowSpan="2">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Acompañamiento de los proyectos de las IEO</a:t>
                      </a:r>
                    </a:p>
                  </a:txBody>
                  <a:tcPr marL="68580" marR="68580" marT="0" marB="0">
                    <a:solidFill>
                      <a:srgbClr val="CCFFCC"/>
                    </a:solidFill>
                  </a:tcPr>
                </a:tc>
              </a:tr>
              <a:tr h="0">
                <a:tc vMerge="1">
                  <a:txBody>
                    <a:bodyPr/>
                    <a:lstStyle/>
                    <a:p>
                      <a:endParaRPr lang="es-CO"/>
                    </a:p>
                  </a:txBody>
                  <a:tcPr/>
                </a:tc>
                <a:tc>
                  <a:txBody>
                    <a:bodyPr/>
                    <a:lstStyle/>
                    <a:p>
                      <a:pP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24</a:t>
                      </a:r>
                    </a:p>
                  </a:txBody>
                  <a:tcPr marL="68580" marR="68580" marT="0" marB="0">
                    <a:solidFill>
                      <a:srgbClr val="CCFFCC"/>
                    </a:solidFill>
                  </a:tcPr>
                </a:tc>
                <a:tc>
                  <a:txBody>
                    <a:bodyPr/>
                    <a:lstStyle/>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solidFill>
                      <a:srgbClr val="CCFFCC"/>
                    </a:solidFill>
                  </a:tcPr>
                </a:tc>
                <a:tc vMerge="1">
                  <a:txBody>
                    <a:bodyPr/>
                    <a:lstStyle/>
                    <a:p>
                      <a:endParaRPr lang="es-CO"/>
                    </a:p>
                  </a:txBody>
                  <a:tcPr/>
                </a:tc>
                <a:tc vMerge="1">
                  <a:txBody>
                    <a:bodyPr/>
                    <a:lstStyle/>
                    <a:p>
                      <a:endParaRPr lang="es-CO"/>
                    </a:p>
                  </a:txBody>
                  <a:tcPr/>
                </a:tc>
              </a:tr>
            </a:tbl>
          </a:graphicData>
        </a:graphic>
      </p:graphicFrame>
    </p:spTree>
    <p:extLst>
      <p:ext uri="{BB962C8B-B14F-4D97-AF65-F5344CB8AC3E}">
        <p14:creationId xmlns:p14="http://schemas.microsoft.com/office/powerpoint/2010/main" val="388015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921096" y="426613"/>
            <a:ext cx="3598950" cy="1152809"/>
            <a:chOff x="53079" y="1309519"/>
            <a:chExt cx="4841910" cy="171158"/>
          </a:xfrm>
        </p:grpSpPr>
        <p:sp>
          <p:nvSpPr>
            <p:cNvPr id="4" name="Rectángulo redondeado 3"/>
            <p:cNvSpPr/>
            <p:nvPr/>
          </p:nvSpPr>
          <p:spPr>
            <a:xfrm>
              <a:off x="53079" y="1309519"/>
              <a:ext cx="4841910" cy="17115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5" name="Rectángulo 4"/>
            <p:cNvSpPr/>
            <p:nvPr/>
          </p:nvSpPr>
          <p:spPr>
            <a:xfrm>
              <a:off x="272862" y="1319606"/>
              <a:ext cx="4178108" cy="1225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39052" tIns="0" rIns="139052" bIns="0" numCol="1" spcCol="1270" anchor="ctr" anchorCtr="0">
              <a:noAutofit/>
            </a:bodyPr>
            <a:lstStyle/>
            <a:p>
              <a:pPr lvl="0" algn="ctr" defTabSz="311150">
                <a:lnSpc>
                  <a:spcPct val="90000"/>
                </a:lnSpc>
                <a:spcBef>
                  <a:spcPct val="0"/>
                </a:spcBef>
                <a:spcAft>
                  <a:spcPct val="35000"/>
                </a:spcAft>
              </a:pPr>
              <a:r>
                <a:rPr lang="es-CO" sz="2000" dirty="0" smtClean="0">
                  <a:solidFill>
                    <a:srgbClr val="C00000"/>
                  </a:solidFill>
                </a:rPr>
                <a:t>SISTEMATIZACIÓN DE LA EXPERIENCIA</a:t>
              </a:r>
            </a:p>
            <a:p>
              <a:pPr lvl="0" algn="ctr" defTabSz="311150">
                <a:lnSpc>
                  <a:spcPct val="90000"/>
                </a:lnSpc>
                <a:spcBef>
                  <a:spcPct val="0"/>
                </a:spcBef>
                <a:spcAft>
                  <a:spcPct val="35000"/>
                </a:spcAft>
              </a:pPr>
              <a:r>
                <a:rPr lang="es-CO" sz="2000" dirty="0" smtClean="0">
                  <a:solidFill>
                    <a:srgbClr val="C00000"/>
                  </a:solidFill>
                </a:rPr>
                <a:t>(Adición de contrato)</a:t>
              </a:r>
              <a:endParaRPr lang="es-CO" sz="2000" kern="1200" dirty="0">
                <a:solidFill>
                  <a:srgbClr val="C00000"/>
                </a:solidFill>
              </a:endParaRPr>
            </a:p>
          </p:txBody>
        </p:sp>
      </p:grpSp>
      <p:graphicFrame>
        <p:nvGraphicFramePr>
          <p:cNvPr id="6" name="Tabla 5"/>
          <p:cNvGraphicFramePr>
            <a:graphicFrameLocks noGrp="1"/>
          </p:cNvGraphicFramePr>
          <p:nvPr>
            <p:extLst>
              <p:ext uri="{D42A27DB-BD31-4B8C-83A1-F6EECF244321}">
                <p14:modId xmlns:p14="http://schemas.microsoft.com/office/powerpoint/2010/main" val="3728512824"/>
              </p:ext>
            </p:extLst>
          </p:nvPr>
        </p:nvGraphicFramePr>
        <p:xfrm>
          <a:off x="775854" y="2073996"/>
          <a:ext cx="10515600" cy="3652521"/>
        </p:xfrm>
        <a:graphic>
          <a:graphicData uri="http://schemas.openxmlformats.org/drawingml/2006/table">
            <a:tbl>
              <a:tblPr firstRow="1" firstCol="1" bandRow="1">
                <a:tableStyleId>{5C22544A-7EE6-4342-B048-85BDC9FD1C3A}</a:tableStyleId>
              </a:tblPr>
              <a:tblGrid>
                <a:gridCol w="2628900"/>
                <a:gridCol w="855518"/>
                <a:gridCol w="581891"/>
                <a:gridCol w="6449291"/>
              </a:tblGrid>
              <a:tr h="0">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Mes </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DIA</a:t>
                      </a:r>
                    </a:p>
                  </a:txBody>
                  <a:tcPr marL="68580" marR="68580" marT="0" marB="0"/>
                </a:tc>
                <a:tc>
                  <a:txBody>
                    <a:bodyPr/>
                    <a:lstStyle/>
                    <a:p>
                      <a:pPr algn="ctr">
                        <a:lnSpc>
                          <a:spcPct val="107000"/>
                        </a:lnSpc>
                        <a:spcAft>
                          <a:spcPts val="0"/>
                        </a:spcAft>
                      </a:pPr>
                      <a:r>
                        <a:rPr lang="es-CO" sz="1400">
                          <a:solidFill>
                            <a:schemeClr val="tx1"/>
                          </a:solidFill>
                          <a:effectLst/>
                          <a:latin typeface="Tahoma" panose="020B0604030504040204" pitchFamily="34" charset="0"/>
                          <a:ea typeface="Tahoma" panose="020B0604030504040204" pitchFamily="34" charset="0"/>
                          <a:cs typeface="Tahoma" panose="020B0604030504040204" pitchFamily="34" charset="0"/>
                        </a:rPr>
                        <a:t>SESIÓN </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CONTENIDO/ACTIVIDAD</a:t>
                      </a:r>
                    </a:p>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Sistematización de la experiencia (Adición de </a:t>
                      </a: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Contrato)</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rowSpan="4">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OCTUBRE</a:t>
                      </a: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Elaboración de documentos</a:t>
                      </a: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p>
                  </a:txBody>
                  <a:tcPr marL="68580" marR="68580" marT="0" marB="0"/>
                </a:tc>
                <a:tc rowSpan="2">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Ajustes </a:t>
                      </a: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y presentación de propuestas de educación a través de las artes, promoviendo encuentros con LA PALABRA en espacios convencionales </a:t>
                      </a: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Estudiantes</a:t>
                      </a:r>
                    </a:p>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vMerge="1">
                  <a:txBody>
                    <a:bodyPr/>
                    <a:lstStyle/>
                    <a:p>
                      <a:endParaRPr lang="es-CO"/>
                    </a:p>
                  </a:txBody>
                  <a:tcPr/>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08</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a:t>
                      </a:r>
                    </a:p>
                  </a:txBody>
                  <a:tcPr marL="68580" marR="68580" marT="0" marB="0"/>
                </a:tc>
                <a:tc vMerge="1">
                  <a:txBody>
                    <a:bodyPr/>
                    <a:lstStyle/>
                    <a:p>
                      <a:endParaRPr lang="es-CO"/>
                    </a:p>
                  </a:txBody>
                  <a:tcPr/>
                </a:tc>
              </a:tr>
              <a:tr h="0">
                <a:tc vMerge="1">
                  <a:txBody>
                    <a:bodyPr/>
                    <a:lstStyle/>
                    <a:p>
                      <a:endParaRPr lang="es-CO"/>
                    </a:p>
                  </a:txBody>
                  <a:tcPr/>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a:t>
                      </a:r>
                    </a:p>
                  </a:txBody>
                  <a:tcPr marL="68580" marR="68580" marT="0" marB="0"/>
                </a:tc>
                <a:tc rowSpan="2">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Ajustes </a:t>
                      </a: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y presentación de propuestas de educación a través de las artes, promoviendo encuentros con LA PALABRA en espacios convencionales – Acudientes y/o Padres de </a:t>
                      </a: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familia</a:t>
                      </a:r>
                    </a:p>
                    <a:p>
                      <a:pP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r>
              <a:tr h="0">
                <a:tc vMerge="1">
                  <a:txBody>
                    <a:bodyPr/>
                    <a:lstStyle/>
                    <a:p>
                      <a:endParaRPr lang="es-CO"/>
                    </a:p>
                  </a:txBody>
                  <a:tcPr/>
                </a:tc>
                <a:tc>
                  <a:txBody>
                    <a:bodyPr/>
                    <a:lstStyle/>
                    <a:p>
                      <a:pPr algn="ctr">
                        <a:lnSpc>
                          <a:spcPct val="107000"/>
                        </a:lnSpc>
                        <a:spcAft>
                          <a:spcPts val="0"/>
                        </a:spcAft>
                      </a:pPr>
                      <a:r>
                        <a:rPr lang="es-CO" sz="14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a:t>
                      </a:r>
                    </a:p>
                  </a:txBody>
                  <a:tcPr marL="68580" marR="68580" marT="0" marB="0"/>
                </a:tc>
                <a:tc vMerge="1">
                  <a:txBody>
                    <a:bodyPr/>
                    <a:lstStyle/>
                    <a:p>
                      <a:endParaRPr lang="es-CO"/>
                    </a:p>
                  </a:txBody>
                  <a:tcPr/>
                </a:tc>
              </a:tr>
              <a:tr h="0">
                <a:tc rowSpan="2">
                  <a:txBody>
                    <a:bodyPr/>
                    <a:lstStyle/>
                    <a:p>
                      <a:pPr algn="ct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NOVIEMBRE</a:t>
                      </a:r>
                    </a:p>
                    <a:p>
                      <a:pPr algn="ct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Elaboración de documentos</a:t>
                      </a:r>
                    </a:p>
                    <a:p>
                      <a:pPr algn="ctr">
                        <a:lnSpc>
                          <a:spcPct val="107000"/>
                        </a:lnSpc>
                        <a:spcAft>
                          <a:spcPts val="0"/>
                        </a:spcAft>
                      </a:pPr>
                      <a:endPar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s-CO" sz="14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a:t>
                      </a:r>
                    </a:p>
                  </a:txBody>
                  <a:tcPr marL="68580" marR="68580" marT="0" marB="0"/>
                </a:tc>
                <a:tc rowSpan="2">
                  <a:txBody>
                    <a:bodyPr/>
                    <a:lstStyle/>
                    <a:p>
                      <a:pPr>
                        <a:lnSpc>
                          <a:spcPct val="107000"/>
                        </a:lnSpc>
                        <a:spcAft>
                          <a:spcPts val="0"/>
                        </a:spcAft>
                      </a:pPr>
                      <a:endPar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nSpc>
                          <a:spcPct val="107000"/>
                        </a:lnSpc>
                        <a:spcAft>
                          <a:spcPts val="0"/>
                        </a:spcAft>
                      </a:pPr>
                      <a:r>
                        <a:rPr lang="es-CO"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Ajustes </a:t>
                      </a: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y presentación de la integración de la promoción de lectura a los proyectos transversales de las IEO</a:t>
                      </a:r>
                    </a:p>
                  </a:txBody>
                  <a:tcPr marL="68580" marR="68580" marT="0" marB="0"/>
                </a:tc>
              </a:tr>
              <a:tr h="0">
                <a:tc vMerge="1">
                  <a:txBody>
                    <a:bodyPr/>
                    <a:lstStyle/>
                    <a:p>
                      <a:endParaRPr lang="es-CO"/>
                    </a:p>
                  </a:txBody>
                  <a:tcPr/>
                </a:tc>
                <a:tc>
                  <a:txBody>
                    <a:bodyPr/>
                    <a:lstStyle/>
                    <a:p>
                      <a:pPr algn="ctr">
                        <a:lnSpc>
                          <a:spcPct val="107000"/>
                        </a:lnSpc>
                        <a:spcAft>
                          <a:spcPts val="0"/>
                        </a:spcAft>
                      </a:pPr>
                      <a:r>
                        <a:rPr lang="es-CO" sz="14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p>
                  </a:txBody>
                  <a:tcPr marL="68580" marR="68580" marT="0" marB="0"/>
                </a:tc>
                <a:tc>
                  <a:txBody>
                    <a:bodyPr/>
                    <a:lstStyle/>
                    <a:p>
                      <a:pPr algn="ctr">
                        <a:lnSpc>
                          <a:spcPct val="107000"/>
                        </a:lnSpc>
                        <a:spcAft>
                          <a:spcPts val="0"/>
                        </a:spcAft>
                      </a:pPr>
                      <a:r>
                        <a:rPr lang="es-CO" sz="14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a:t>
                      </a:r>
                    </a:p>
                  </a:txBody>
                  <a:tcPr marL="68580" marR="68580" marT="0" marB="0"/>
                </a:tc>
                <a:tc vMerge="1">
                  <a:txBody>
                    <a:bodyPr/>
                    <a:lstStyle/>
                    <a:p>
                      <a:endParaRPr lang="es-CO"/>
                    </a:p>
                  </a:txBody>
                  <a:tcPr/>
                </a:tc>
              </a:tr>
            </a:tbl>
          </a:graphicData>
        </a:graphic>
      </p:graphicFrame>
    </p:spTree>
    <p:extLst>
      <p:ext uri="{BB962C8B-B14F-4D97-AF65-F5344CB8AC3E}">
        <p14:creationId xmlns:p14="http://schemas.microsoft.com/office/powerpoint/2010/main" val="47652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11" y="2986860"/>
            <a:ext cx="1918167" cy="13320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310" y="4695326"/>
            <a:ext cx="1918167" cy="12731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312" y="1285754"/>
            <a:ext cx="1918167" cy="1439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Rectángulo redondeado 4"/>
          <p:cNvSpPr/>
          <p:nvPr/>
        </p:nvSpPr>
        <p:spPr>
          <a:xfrm>
            <a:off x="2847110" y="2317658"/>
            <a:ext cx="3553692" cy="2670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2000" b="1" dirty="0" smtClean="0"/>
              <a:t>OBJETIVO GENERAL</a:t>
            </a:r>
          </a:p>
          <a:p>
            <a:pPr algn="just"/>
            <a:r>
              <a:rPr lang="es-CO" dirty="0" smtClean="0"/>
              <a:t>Propiciar el fortalecimiento de las competencias básicas en los estudiantes de las IEO, a partir de la articulación de la PROMOCIÓN DE LECTURA a través de las expresiones artísticas, articulada a los Proyectos Transversales</a:t>
            </a:r>
            <a:endParaRPr lang="es-CO" dirty="0"/>
          </a:p>
        </p:txBody>
      </p:sp>
      <p:graphicFrame>
        <p:nvGraphicFramePr>
          <p:cNvPr id="6" name="Diagrama 5"/>
          <p:cNvGraphicFramePr/>
          <p:nvPr>
            <p:extLst>
              <p:ext uri="{D42A27DB-BD31-4B8C-83A1-F6EECF244321}">
                <p14:modId xmlns:p14="http://schemas.microsoft.com/office/powerpoint/2010/main" val="4044365368"/>
              </p:ext>
            </p:extLst>
          </p:nvPr>
        </p:nvGraphicFramePr>
        <p:xfrm>
          <a:off x="6868390" y="1737113"/>
          <a:ext cx="4925292" cy="38315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1844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o 19"/>
          <p:cNvGrpSpPr/>
          <p:nvPr/>
        </p:nvGrpSpPr>
        <p:grpSpPr>
          <a:xfrm>
            <a:off x="2032000" y="719666"/>
            <a:ext cx="8128000" cy="5418667"/>
            <a:chOff x="2032000" y="719666"/>
            <a:chExt cx="8128000" cy="5418667"/>
          </a:xfrm>
        </p:grpSpPr>
        <p:graphicFrame>
          <p:nvGraphicFramePr>
            <p:cNvPr id="11" name="Diagrama 10"/>
            <p:cNvGraphicFramePr/>
            <p:nvPr>
              <p:extLst>
                <p:ext uri="{D42A27DB-BD31-4B8C-83A1-F6EECF244321}">
                  <p14:modId xmlns:p14="http://schemas.microsoft.com/office/powerpoint/2010/main" val="107042682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uadroTexto 11"/>
            <p:cNvSpPr txBox="1"/>
            <p:nvPr/>
          </p:nvSpPr>
          <p:spPr>
            <a:xfrm>
              <a:off x="2888673" y="5247409"/>
              <a:ext cx="6203372" cy="369332"/>
            </a:xfrm>
            <a:prstGeom prst="rect">
              <a:avLst/>
            </a:prstGeom>
            <a:noFill/>
          </p:spPr>
          <p:txBody>
            <a:bodyPr wrap="square" rtlCol="0">
              <a:spAutoFit/>
            </a:bodyPr>
            <a:lstStyle/>
            <a:p>
              <a:pPr algn="ctr"/>
              <a:r>
                <a:rPr lang="es-CO" dirty="0" smtClean="0"/>
                <a:t>MÉTODO DE INVESTIGACIÓN PRÁCTICA REFLEXIVA</a:t>
              </a:r>
              <a:endParaRPr lang="es-CO" dirty="0"/>
            </a:p>
          </p:txBody>
        </p:sp>
      </p:grpSp>
    </p:spTree>
    <p:extLst>
      <p:ext uri="{BB962C8B-B14F-4D97-AF65-F5344CB8AC3E}">
        <p14:creationId xmlns:p14="http://schemas.microsoft.com/office/powerpoint/2010/main" val="216405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p:cNvGrpSpPr/>
          <p:nvPr/>
        </p:nvGrpSpPr>
        <p:grpSpPr>
          <a:xfrm>
            <a:off x="591307" y="958657"/>
            <a:ext cx="8968330" cy="5418667"/>
            <a:chOff x="591307" y="958657"/>
            <a:chExt cx="8968330" cy="5418667"/>
          </a:xfrm>
        </p:grpSpPr>
        <p:grpSp>
          <p:nvGrpSpPr>
            <p:cNvPr id="2" name="Grupo 1"/>
            <p:cNvGrpSpPr/>
            <p:nvPr/>
          </p:nvGrpSpPr>
          <p:grpSpPr>
            <a:xfrm>
              <a:off x="591307" y="958657"/>
              <a:ext cx="2655093" cy="5418667"/>
              <a:chOff x="1706" y="0"/>
              <a:chExt cx="2655093" cy="5418667"/>
            </a:xfrm>
          </p:grpSpPr>
          <p:sp>
            <p:nvSpPr>
              <p:cNvPr id="3" name="Rectángulo redondeado 2"/>
              <p:cNvSpPr/>
              <p:nvPr/>
            </p:nvSpPr>
            <p:spPr>
              <a:xfrm>
                <a:off x="1706" y="0"/>
                <a:ext cx="2655093" cy="5418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ángulo 3"/>
              <p:cNvSpPr/>
              <p:nvPr/>
            </p:nvSpPr>
            <p:spPr>
              <a:xfrm>
                <a:off x="1706" y="2167466"/>
                <a:ext cx="2655093" cy="21674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s-CO" sz="3300" kern="1200" dirty="0" smtClean="0"/>
                  <a:t>Formación Estética</a:t>
                </a:r>
                <a:endParaRPr lang="es-CO" sz="3300" kern="1200" dirty="0"/>
              </a:p>
            </p:txBody>
          </p:sp>
        </p:grpSp>
        <p:sp>
          <p:nvSpPr>
            <p:cNvPr id="5" name="Elipse 4"/>
            <p:cNvSpPr/>
            <p:nvPr/>
          </p:nvSpPr>
          <p:spPr>
            <a:xfrm>
              <a:off x="1016646" y="1498092"/>
              <a:ext cx="1804416" cy="180441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Rectángulo redondeado 6"/>
            <p:cNvSpPr/>
            <p:nvPr/>
          </p:nvSpPr>
          <p:spPr>
            <a:xfrm>
              <a:off x="3906982" y="1891146"/>
              <a:ext cx="5652655" cy="3169227"/>
            </a:xfrm>
            <a:prstGeom prst="roundRect">
              <a:avLst/>
            </a:prstGeom>
            <a:solidFill>
              <a:srgbClr val="D73D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CO" dirty="0" smtClean="0"/>
                <a:t>Equipo interdisciplinario (Diversas, formaciones y experiencias con las expresiones artísticas.</a:t>
              </a:r>
            </a:p>
            <a:p>
              <a:pPr marL="342900" indent="-342900">
                <a:buFont typeface="+mj-lt"/>
                <a:buAutoNum type="arabicPeriod"/>
              </a:pPr>
              <a:r>
                <a:rPr lang="es-CO" dirty="0" smtClean="0"/>
                <a:t>6 Encuentros con cada uno de los equipos</a:t>
              </a:r>
            </a:p>
            <a:p>
              <a:pPr marL="342900" indent="-342900">
                <a:buFont typeface="+mj-lt"/>
                <a:buAutoNum type="arabicPeriod"/>
              </a:pPr>
              <a:r>
                <a:rPr lang="es-CO" dirty="0" smtClean="0"/>
                <a:t>Ejercicios prácticos de escritura creativa que articulan las expresiones artísticas.</a:t>
              </a:r>
            </a:p>
            <a:p>
              <a:pPr marL="342900" indent="-342900">
                <a:buFont typeface="+mj-lt"/>
                <a:buAutoNum type="arabicPeriod"/>
              </a:pPr>
              <a:r>
                <a:rPr lang="es-CO" dirty="0" smtClean="0"/>
                <a:t>Recolección de información a través de la Bitácora con preguntas libres y 3 preguntas iguales para todos: - ¿Qué pasó hoy?</a:t>
              </a:r>
              <a:endParaRPr lang="es-CO" dirty="0"/>
            </a:p>
            <a:p>
              <a:r>
                <a:rPr lang="es-CO" dirty="0" smtClean="0"/>
                <a:t>                   - ¿Qué siento?</a:t>
              </a:r>
            </a:p>
            <a:p>
              <a:r>
                <a:rPr lang="es-CO" dirty="0" smtClean="0"/>
                <a:t>                   - Qué aprendí para el trabajo en el proyecto</a:t>
              </a:r>
            </a:p>
          </p:txBody>
        </p:sp>
      </p:gr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8331" y="5499099"/>
            <a:ext cx="1567781" cy="108873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7607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290946" y="467591"/>
            <a:ext cx="11658599" cy="5732751"/>
            <a:chOff x="145473" y="114300"/>
            <a:chExt cx="11658599" cy="5732751"/>
          </a:xfrm>
        </p:grpSpPr>
        <p:graphicFrame>
          <p:nvGraphicFramePr>
            <p:cNvPr id="3" name="Diagrama 2"/>
            <p:cNvGraphicFramePr/>
            <p:nvPr>
              <p:extLst>
                <p:ext uri="{D42A27DB-BD31-4B8C-83A1-F6EECF244321}">
                  <p14:modId xmlns:p14="http://schemas.microsoft.com/office/powerpoint/2010/main" val="2020993625"/>
                </p:ext>
              </p:extLst>
            </p:nvPr>
          </p:nvGraphicFramePr>
          <p:xfrm>
            <a:off x="2214993" y="786678"/>
            <a:ext cx="7554191" cy="5060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redondeado 3"/>
            <p:cNvSpPr/>
            <p:nvPr/>
          </p:nvSpPr>
          <p:spPr>
            <a:xfrm>
              <a:off x="145473" y="2915515"/>
              <a:ext cx="2940627" cy="808761"/>
            </a:xfrm>
            <a:prstGeom prst="round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La reconstrucción de la vida cotidiana a través de la palabra</a:t>
              </a:r>
              <a:endParaRPr lang="es-CO" b="1" dirty="0">
                <a:solidFill>
                  <a:schemeClr val="tx1"/>
                </a:solidFill>
              </a:endParaRPr>
            </a:p>
          </p:txBody>
        </p:sp>
        <p:sp>
          <p:nvSpPr>
            <p:cNvPr id="5" name="Rectángulo redondeado 4"/>
            <p:cNvSpPr/>
            <p:nvPr/>
          </p:nvSpPr>
          <p:spPr>
            <a:xfrm>
              <a:off x="8898077" y="1393250"/>
              <a:ext cx="2774373" cy="561109"/>
            </a:xfrm>
            <a:prstGeom prst="round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Palabras que llevan a la acción </a:t>
              </a:r>
              <a:endParaRPr lang="es-CO" b="1" dirty="0">
                <a:solidFill>
                  <a:schemeClr val="tx1"/>
                </a:solidFill>
              </a:endParaRPr>
            </a:p>
          </p:txBody>
        </p:sp>
        <p:sp>
          <p:nvSpPr>
            <p:cNvPr id="6" name="Rectángulo redondeado 5"/>
            <p:cNvSpPr/>
            <p:nvPr/>
          </p:nvSpPr>
          <p:spPr>
            <a:xfrm>
              <a:off x="8898077" y="4679372"/>
              <a:ext cx="2774373" cy="561109"/>
            </a:xfrm>
            <a:prstGeom prst="roundRect">
              <a:avLst/>
            </a:prstGeom>
            <a:solidFill>
              <a:schemeClr val="accent4">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El lenguaje como acontecimiento del habla</a:t>
              </a:r>
              <a:endParaRPr lang="es-CO" b="1" dirty="0">
                <a:solidFill>
                  <a:schemeClr val="tx1"/>
                </a:solidFill>
              </a:endParaRPr>
            </a:p>
          </p:txBody>
        </p:sp>
        <p:sp>
          <p:nvSpPr>
            <p:cNvPr id="7" name="Rectángulo redondeado 6"/>
            <p:cNvSpPr/>
            <p:nvPr/>
          </p:nvSpPr>
          <p:spPr>
            <a:xfrm>
              <a:off x="8898077" y="2909455"/>
              <a:ext cx="2905995" cy="814821"/>
            </a:xfrm>
            <a:prstGeom prst="roundRect">
              <a:avLst/>
            </a:prstGeom>
            <a:solidFill>
              <a:schemeClr val="accent3">
                <a:lumMod val="40000"/>
                <a:lumOff val="6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La palabra inventada. </a:t>
              </a:r>
            </a:p>
            <a:p>
              <a:pPr algn="ctr"/>
              <a:r>
                <a:rPr lang="es-CO" b="1" dirty="0" smtClean="0">
                  <a:solidFill>
                    <a:schemeClr val="tx1"/>
                  </a:solidFill>
                </a:rPr>
                <a:t>El universo simbólico de la interpretación</a:t>
              </a:r>
              <a:endParaRPr lang="es-CO" b="1" dirty="0">
                <a:solidFill>
                  <a:schemeClr val="tx1"/>
                </a:solidFill>
              </a:endParaRPr>
            </a:p>
          </p:txBody>
        </p:sp>
        <p:sp>
          <p:nvSpPr>
            <p:cNvPr id="8" name="Rectángulo redondeado 7"/>
            <p:cNvSpPr/>
            <p:nvPr/>
          </p:nvSpPr>
          <p:spPr>
            <a:xfrm>
              <a:off x="4031674" y="114300"/>
              <a:ext cx="3688772" cy="571500"/>
            </a:xfrm>
            <a:prstGeom prst="roundRect">
              <a:avLst/>
            </a:prstGeom>
            <a:solidFill>
              <a:srgbClr val="92D05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COMPONENTES DE LA FORMACIÓN ESTÉTICA</a:t>
              </a:r>
              <a:endParaRPr lang="es-CO" b="1" dirty="0">
                <a:solidFill>
                  <a:schemeClr val="tx1"/>
                </a:solidFill>
              </a:endParaRPr>
            </a:p>
          </p:txBody>
        </p:sp>
      </p:grpSp>
    </p:spTree>
    <p:extLst>
      <p:ext uri="{BB962C8B-B14F-4D97-AF65-F5344CB8AC3E}">
        <p14:creationId xmlns:p14="http://schemas.microsoft.com/office/powerpoint/2010/main" val="174601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p:cNvGrpSpPr/>
          <p:nvPr/>
        </p:nvGrpSpPr>
        <p:grpSpPr>
          <a:xfrm>
            <a:off x="501720" y="879256"/>
            <a:ext cx="10689290" cy="4840408"/>
            <a:chOff x="501720" y="525965"/>
            <a:chExt cx="10689290" cy="4840408"/>
          </a:xfrm>
        </p:grpSpPr>
        <p:grpSp>
          <p:nvGrpSpPr>
            <p:cNvPr id="2" name="Grupo 1"/>
            <p:cNvGrpSpPr/>
            <p:nvPr/>
          </p:nvGrpSpPr>
          <p:grpSpPr>
            <a:xfrm>
              <a:off x="501720" y="525965"/>
              <a:ext cx="1254851" cy="1254851"/>
              <a:chOff x="3149669" y="1761"/>
              <a:chExt cx="1254851" cy="1254851"/>
            </a:xfrm>
            <a:scene3d>
              <a:camera prst="orthographicFront">
                <a:rot lat="0" lon="0" rev="0"/>
              </a:camera>
              <a:lightRig rig="contrasting" dir="t">
                <a:rot lat="0" lon="0" rev="1200000"/>
              </a:lightRig>
            </a:scene3d>
          </p:grpSpPr>
          <p:sp>
            <p:nvSpPr>
              <p:cNvPr id="3" name="Elipse 2"/>
              <p:cNvSpPr/>
              <p:nvPr/>
            </p:nvSpPr>
            <p:spPr>
              <a:xfrm>
                <a:off x="3149669" y="1761"/>
                <a:ext cx="1254851" cy="125485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 name="Elipse 4"/>
              <p:cNvSpPr/>
              <p:nvPr/>
            </p:nvSpPr>
            <p:spPr>
              <a:xfrm>
                <a:off x="3333438" y="185530"/>
                <a:ext cx="887313" cy="887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CUERPO</a:t>
                </a:r>
                <a:endParaRPr lang="es-CO" sz="1400" b="1" kern="1200" dirty="0">
                  <a:solidFill>
                    <a:schemeClr val="tx1"/>
                  </a:solidFill>
                </a:endParaRPr>
              </a:p>
            </p:txBody>
          </p:sp>
        </p:grpSp>
        <p:sp>
          <p:nvSpPr>
            <p:cNvPr id="5" name="Rectángulo redondeado 4"/>
            <p:cNvSpPr/>
            <p:nvPr/>
          </p:nvSpPr>
          <p:spPr>
            <a:xfrm>
              <a:off x="2860959" y="872835"/>
              <a:ext cx="2774373" cy="561109"/>
            </a:xfrm>
            <a:prstGeom prst="round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Palabras que llevan a la acción </a:t>
              </a:r>
              <a:endParaRPr lang="es-CO" b="1" dirty="0">
                <a:solidFill>
                  <a:schemeClr val="tx1"/>
                </a:solidFill>
              </a:endParaRPr>
            </a:p>
          </p:txBody>
        </p:sp>
        <p:sp>
          <p:nvSpPr>
            <p:cNvPr id="6" name="Rectángulo 5"/>
            <p:cNvSpPr/>
            <p:nvPr/>
          </p:nvSpPr>
          <p:spPr>
            <a:xfrm>
              <a:off x="8094518" y="872835"/>
              <a:ext cx="3096492" cy="4493538"/>
            </a:xfrm>
            <a:prstGeom prst="rect">
              <a:avLst/>
            </a:prstGeom>
            <a:solidFill>
              <a:schemeClr val="accent1">
                <a:lumMod val="20000"/>
                <a:lumOff val="80000"/>
              </a:schemeClr>
            </a:solidFill>
            <a:ln w="38100">
              <a:solidFill>
                <a:srgbClr val="C00000"/>
              </a:solidFill>
            </a:ln>
          </p:spPr>
          <p:txBody>
            <a:bodyPr wrap="square">
              <a:spAutoFit/>
            </a:bodyPr>
            <a:lstStyle/>
            <a:p>
              <a:pPr algn="just"/>
              <a:r>
                <a:rPr lang="es-ES" dirty="0">
                  <a:latin typeface="Arial" panose="020B0604020202020204" pitchFamily="34" charset="0"/>
                  <a:ea typeface="Times New Roman" panose="02020603050405020304" pitchFamily="18" charset="0"/>
                </a:rPr>
                <a:t>Nada podrá medir el poder que oculta una palabra. Contaremos sus letras, el tamaño que ocupa en un papel, los fonemas que articulamos con cada sílaba, su ritmo, tal vez averigüemos su edad; sin embargo, el espacio verdadero de las palabras, el que contiene su capacidad de seducción, se desarrolla en los lugares más espirituales, etéreos y livianos del ser </a:t>
              </a:r>
              <a:r>
                <a:rPr lang="es-ES" dirty="0" smtClean="0">
                  <a:latin typeface="Arial" panose="020B0604020202020204" pitchFamily="34" charset="0"/>
                  <a:ea typeface="Times New Roman" panose="02020603050405020304" pitchFamily="18" charset="0"/>
                </a:rPr>
                <a:t>humano</a:t>
              </a:r>
            </a:p>
            <a:p>
              <a:pPr algn="just"/>
              <a:r>
                <a:rPr lang="es-ES" sz="1600" b="1" dirty="0" smtClean="0">
                  <a:effectLst>
                    <a:outerShdw blurRad="38100" dist="38100" dir="2700000" algn="tl">
                      <a:srgbClr val="000000">
                        <a:alpha val="43137"/>
                      </a:srgbClr>
                    </a:outerShdw>
                  </a:effectLst>
                </a:rPr>
                <a:t>Alex Grijelmo</a:t>
              </a:r>
              <a:endParaRPr lang="es-CO" sz="1600" b="1" dirty="0">
                <a:effectLst>
                  <a:outerShdw blurRad="38100" dist="38100" dir="2700000" algn="tl">
                    <a:srgbClr val="000000">
                      <a:alpha val="43137"/>
                    </a:srgbClr>
                  </a:outerShdw>
                </a:effectLst>
              </a:endParaRPr>
            </a:p>
          </p:txBody>
        </p:sp>
        <p:cxnSp>
          <p:nvCxnSpPr>
            <p:cNvPr id="7" name="Conector angular 6"/>
            <p:cNvCxnSpPr/>
            <p:nvPr/>
          </p:nvCxnSpPr>
          <p:spPr>
            <a:xfrm>
              <a:off x="5863166" y="1153389"/>
              <a:ext cx="2003517" cy="1996276"/>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ángulo redondeado 7"/>
            <p:cNvSpPr/>
            <p:nvPr/>
          </p:nvSpPr>
          <p:spPr>
            <a:xfrm>
              <a:off x="1979722" y="2488621"/>
              <a:ext cx="4021282" cy="279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Escritura Creativa </a:t>
              </a:r>
            </a:p>
            <a:p>
              <a:pPr algn="ctr"/>
              <a:r>
                <a:rPr lang="es-CO" dirty="0" smtClean="0"/>
                <a:t>Tipologías textuales:</a:t>
              </a:r>
            </a:p>
            <a:p>
              <a:pPr algn="ctr"/>
              <a:r>
                <a:rPr lang="es-CO" dirty="0" smtClean="0"/>
                <a:t>Textos argumentativos</a:t>
              </a:r>
            </a:p>
            <a:p>
              <a:pPr algn="ctr"/>
              <a:r>
                <a:rPr lang="es-CO" dirty="0" smtClean="0"/>
                <a:t>Textos expositivos</a:t>
              </a:r>
            </a:p>
            <a:p>
              <a:pPr algn="ctr"/>
              <a:r>
                <a:rPr lang="es-CO" dirty="0" smtClean="0"/>
                <a:t>Textos narrativos</a:t>
              </a:r>
            </a:p>
          </p:txBody>
        </p:sp>
      </p:grpSp>
    </p:spTree>
    <p:extLst>
      <p:ext uri="{BB962C8B-B14F-4D97-AF65-F5344CB8AC3E}">
        <p14:creationId xmlns:p14="http://schemas.microsoft.com/office/powerpoint/2010/main" val="265266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532892" y="442839"/>
            <a:ext cx="1254851" cy="1254851"/>
            <a:chOff x="3149669" y="3803759"/>
            <a:chExt cx="1254851" cy="1254851"/>
          </a:xfrm>
          <a:scene3d>
            <a:camera prst="orthographicFront">
              <a:rot lat="0" lon="0" rev="0"/>
            </a:camera>
            <a:lightRig rig="contrasting" dir="t">
              <a:rot lat="0" lon="0" rev="1200000"/>
            </a:lightRig>
          </a:scene3d>
        </p:grpSpPr>
        <p:sp>
          <p:nvSpPr>
            <p:cNvPr id="3" name="Elipse 2"/>
            <p:cNvSpPr/>
            <p:nvPr/>
          </p:nvSpPr>
          <p:spPr>
            <a:xfrm>
              <a:off x="3149669" y="3803759"/>
              <a:ext cx="1254851" cy="125485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 name="Elipse 4"/>
            <p:cNvSpPr/>
            <p:nvPr/>
          </p:nvSpPr>
          <p:spPr>
            <a:xfrm>
              <a:off x="3333438" y="3987528"/>
              <a:ext cx="887313" cy="887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IMAGEN</a:t>
              </a:r>
              <a:r>
                <a:rPr lang="es-CO" sz="1400" kern="1200" dirty="0" smtClean="0"/>
                <a:t> </a:t>
              </a:r>
              <a:endParaRPr lang="es-CO" sz="1400" kern="1200" dirty="0"/>
            </a:p>
          </p:txBody>
        </p:sp>
      </p:grpSp>
      <p:sp>
        <p:nvSpPr>
          <p:cNvPr id="8" name="Rectángulo redondeado 7"/>
          <p:cNvSpPr/>
          <p:nvPr/>
        </p:nvSpPr>
        <p:spPr>
          <a:xfrm>
            <a:off x="3359723" y="789709"/>
            <a:ext cx="2774373" cy="561109"/>
          </a:xfrm>
          <a:prstGeom prst="roundRect">
            <a:avLst/>
          </a:prstGeom>
          <a:solidFill>
            <a:schemeClr val="accent4">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El lenguaje como acontecimiento del habla</a:t>
            </a:r>
            <a:endParaRPr lang="es-CO" b="1" dirty="0">
              <a:solidFill>
                <a:schemeClr val="tx1"/>
              </a:solidFill>
            </a:endParaRPr>
          </a:p>
        </p:txBody>
      </p:sp>
      <p:cxnSp>
        <p:nvCxnSpPr>
          <p:cNvPr id="12" name="Conector recto de flecha 11"/>
          <p:cNvCxnSpPr/>
          <p:nvPr/>
        </p:nvCxnSpPr>
        <p:spPr>
          <a:xfrm>
            <a:off x="1969071" y="1070262"/>
            <a:ext cx="1122219"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a:off x="6275423" y="1070262"/>
            <a:ext cx="1818409" cy="1517074"/>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8235159" y="633029"/>
            <a:ext cx="3241964" cy="4247317"/>
          </a:xfrm>
          <a:prstGeom prst="rect">
            <a:avLst/>
          </a:prstGeom>
          <a:noFill/>
          <a:ln w="38100">
            <a:solidFill>
              <a:srgbClr val="C00000"/>
            </a:solidFill>
          </a:ln>
        </p:spPr>
        <p:txBody>
          <a:bodyPr wrap="square" rtlCol="0">
            <a:spAutoFit/>
          </a:bodyPr>
          <a:lstStyle/>
          <a:p>
            <a:pPr algn="just"/>
            <a:r>
              <a:rPr lang="es-ES" dirty="0"/>
              <a:t>La manera como las personas se “ponen” a interactuar, los roles o papeles que eligen de entre sus posibilidades, qué posición adoptan respecto a la situación en que se encuentran, de qué manera van manifestando sus cualidades – y cuáles manifiestan -  y cómo van interpretando las posiciones de los demás son aspectos muchas veces cruciales para el inicio y el desarrollo de las interacciones orales </a:t>
            </a:r>
            <a:r>
              <a:rPr lang="es-ES" dirty="0" smtClean="0"/>
              <a:t>cara.</a:t>
            </a:r>
          </a:p>
          <a:p>
            <a:pPr algn="just"/>
            <a:r>
              <a:rPr lang="es-ES" dirty="0" smtClean="0"/>
              <a:t> </a:t>
            </a:r>
            <a:r>
              <a:rPr lang="es-ES" i="1" dirty="0" err="1" smtClean="0">
                <a:effectLst>
                  <a:outerShdw blurRad="38100" dist="38100" dir="2700000" algn="tl">
                    <a:srgbClr val="000000">
                      <a:alpha val="43137"/>
                    </a:srgbClr>
                  </a:outerShdw>
                </a:effectLst>
              </a:rPr>
              <a:t>Calsamiglia</a:t>
            </a:r>
            <a:r>
              <a:rPr lang="es-ES" i="1" dirty="0" smtClean="0">
                <a:effectLst>
                  <a:outerShdw blurRad="38100" dist="38100" dir="2700000" algn="tl">
                    <a:srgbClr val="000000">
                      <a:alpha val="43137"/>
                    </a:srgbClr>
                  </a:outerShdw>
                </a:effectLst>
              </a:rPr>
              <a:t> </a:t>
            </a:r>
            <a:r>
              <a:rPr lang="es-ES" i="1" dirty="0">
                <a:effectLst>
                  <a:outerShdw blurRad="38100" dist="38100" dir="2700000" algn="tl">
                    <a:srgbClr val="000000">
                      <a:alpha val="43137"/>
                    </a:srgbClr>
                  </a:outerShdw>
                </a:effectLst>
              </a:rPr>
              <a:t>&amp; </a:t>
            </a:r>
            <a:r>
              <a:rPr lang="es-ES" i="1" dirty="0" err="1">
                <a:effectLst>
                  <a:outerShdw blurRad="38100" dist="38100" dir="2700000" algn="tl">
                    <a:srgbClr val="000000">
                      <a:alpha val="43137"/>
                    </a:srgbClr>
                  </a:outerShdw>
                </a:effectLst>
              </a:rPr>
              <a:t>Tuson</a:t>
            </a:r>
            <a:r>
              <a:rPr lang="es-ES" i="1" dirty="0">
                <a:effectLst>
                  <a:outerShdw blurRad="38100" dist="38100" dir="2700000" algn="tl">
                    <a:srgbClr val="000000">
                      <a:alpha val="43137"/>
                    </a:srgbClr>
                  </a:outerShdw>
                </a:effectLst>
              </a:rPr>
              <a:t> </a:t>
            </a:r>
            <a:endParaRPr lang="es-CO" i="1" dirty="0">
              <a:effectLst>
                <a:outerShdw blurRad="38100" dist="38100" dir="2700000" algn="tl">
                  <a:srgbClr val="000000">
                    <a:alpha val="43137"/>
                  </a:srgbClr>
                </a:outerShdw>
              </a:effectLst>
            </a:endParaRPr>
          </a:p>
        </p:txBody>
      </p:sp>
      <p:sp>
        <p:nvSpPr>
          <p:cNvPr id="21" name="Rectángulo redondeado 20"/>
          <p:cNvSpPr/>
          <p:nvPr/>
        </p:nvSpPr>
        <p:spPr>
          <a:xfrm>
            <a:off x="1979722" y="2488621"/>
            <a:ext cx="4021282" cy="279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Escritura </a:t>
            </a:r>
            <a:r>
              <a:rPr lang="es-CO" dirty="0" smtClean="0"/>
              <a:t>Creativa</a:t>
            </a:r>
          </a:p>
          <a:p>
            <a:pPr algn="ctr"/>
            <a:r>
              <a:rPr lang="es-CO" dirty="0" smtClean="0"/>
              <a:t>Interpretación de textos</a:t>
            </a:r>
          </a:p>
          <a:p>
            <a:pPr algn="ctr"/>
            <a:r>
              <a:rPr lang="es-CO" dirty="0"/>
              <a:t>Signos de puntuación</a:t>
            </a:r>
          </a:p>
          <a:p>
            <a:pPr algn="ctr"/>
            <a:endParaRPr lang="es-CO" dirty="0" smtClean="0"/>
          </a:p>
        </p:txBody>
      </p:sp>
    </p:spTree>
    <p:extLst>
      <p:ext uri="{BB962C8B-B14F-4D97-AF65-F5344CB8AC3E}">
        <p14:creationId xmlns:p14="http://schemas.microsoft.com/office/powerpoint/2010/main" val="2271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o 19"/>
          <p:cNvGrpSpPr/>
          <p:nvPr/>
        </p:nvGrpSpPr>
        <p:grpSpPr>
          <a:xfrm>
            <a:off x="636803" y="770150"/>
            <a:ext cx="11002114" cy="4939653"/>
            <a:chOff x="574457" y="344123"/>
            <a:chExt cx="11002114" cy="4939653"/>
          </a:xfrm>
        </p:grpSpPr>
        <p:sp>
          <p:nvSpPr>
            <p:cNvPr id="4" name="Rectángulo redondeado 3"/>
            <p:cNvSpPr/>
            <p:nvPr/>
          </p:nvSpPr>
          <p:spPr>
            <a:xfrm>
              <a:off x="3252355" y="573227"/>
              <a:ext cx="2940627" cy="808761"/>
            </a:xfrm>
            <a:prstGeom prst="round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La reconstrucción de la vida cotidiana a través de la palabra</a:t>
              </a:r>
              <a:endParaRPr lang="es-CO" b="1" dirty="0">
                <a:solidFill>
                  <a:schemeClr val="tx1"/>
                </a:solidFill>
              </a:endParaRPr>
            </a:p>
          </p:txBody>
        </p:sp>
        <p:grpSp>
          <p:nvGrpSpPr>
            <p:cNvPr id="6" name="Grupo 5"/>
            <p:cNvGrpSpPr/>
            <p:nvPr/>
          </p:nvGrpSpPr>
          <p:grpSpPr>
            <a:xfrm>
              <a:off x="574457" y="344123"/>
              <a:ext cx="1254851" cy="1254851"/>
              <a:chOff x="1248670" y="1902760"/>
              <a:chExt cx="1254851" cy="1254851"/>
            </a:xfrm>
            <a:scene3d>
              <a:camera prst="orthographicFront">
                <a:rot lat="0" lon="0" rev="0"/>
              </a:camera>
              <a:lightRig rig="contrasting" dir="t">
                <a:rot lat="0" lon="0" rev="1200000"/>
              </a:lightRig>
            </a:scene3d>
          </p:grpSpPr>
          <p:sp>
            <p:nvSpPr>
              <p:cNvPr id="7" name="Elipse 6"/>
              <p:cNvSpPr/>
              <p:nvPr/>
            </p:nvSpPr>
            <p:spPr>
              <a:xfrm>
                <a:off x="1248670" y="1902760"/>
                <a:ext cx="1254851" cy="125485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8" name="Elipse 4"/>
              <p:cNvSpPr/>
              <p:nvPr/>
            </p:nvSpPr>
            <p:spPr>
              <a:xfrm>
                <a:off x="1432439" y="2086529"/>
                <a:ext cx="887313" cy="887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EXPRESIÓN</a:t>
                </a:r>
                <a:endParaRPr lang="es-CO" sz="1400" b="1" kern="1200" dirty="0">
                  <a:solidFill>
                    <a:schemeClr val="tx1"/>
                  </a:solidFill>
                </a:endParaRPr>
              </a:p>
            </p:txBody>
          </p:sp>
        </p:grpSp>
        <p:cxnSp>
          <p:nvCxnSpPr>
            <p:cNvPr id="3" name="Conector recto de flecha 2"/>
            <p:cNvCxnSpPr/>
            <p:nvPr/>
          </p:nvCxnSpPr>
          <p:spPr>
            <a:xfrm>
              <a:off x="1979722" y="971547"/>
              <a:ext cx="1122219"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redondeado 13"/>
            <p:cNvSpPr/>
            <p:nvPr/>
          </p:nvSpPr>
          <p:spPr>
            <a:xfrm>
              <a:off x="1979722" y="2488621"/>
              <a:ext cx="4021282" cy="279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Oralidad y escritura</a:t>
              </a:r>
            </a:p>
            <a:p>
              <a:pPr algn="ctr"/>
              <a:r>
                <a:rPr lang="es-CO" dirty="0" smtClean="0"/>
                <a:t>La carga semántica de las oraciones construidas</a:t>
              </a:r>
              <a:endParaRPr lang="es-CO" dirty="0"/>
            </a:p>
          </p:txBody>
        </p:sp>
        <p:sp>
          <p:nvSpPr>
            <p:cNvPr id="15" name="Rectángulo 14"/>
            <p:cNvSpPr/>
            <p:nvPr/>
          </p:nvSpPr>
          <p:spPr>
            <a:xfrm>
              <a:off x="8571129" y="971547"/>
              <a:ext cx="3005442" cy="4108817"/>
            </a:xfrm>
            <a:prstGeom prst="rect">
              <a:avLst/>
            </a:prstGeom>
            <a:solidFill>
              <a:schemeClr val="accent4">
                <a:lumMod val="20000"/>
                <a:lumOff val="80000"/>
              </a:schemeClr>
            </a:solidFill>
            <a:ln w="38100">
              <a:solidFill>
                <a:srgbClr val="C00000"/>
              </a:solidFill>
            </a:ln>
          </p:spPr>
          <p:txBody>
            <a:bodyPr wrap="square">
              <a:spAutoFit/>
            </a:bodyPr>
            <a:lstStyle/>
            <a:p>
              <a:pPr marL="179705" marR="179705" algn="just">
                <a:spcAft>
                  <a:spcPts val="0"/>
                </a:spcAft>
                <a:tabLst>
                  <a:tab pos="462280" algn="l"/>
                </a:tabLst>
              </a:pPr>
              <a:r>
                <a:rPr lang="es-ES" dirty="0" smtClean="0">
                  <a:effectLst/>
                  <a:latin typeface="Arial" panose="020B0604020202020204" pitchFamily="34" charset="0"/>
                  <a:ea typeface="Times New Roman" panose="02020603050405020304" pitchFamily="18" charset="0"/>
                </a:rPr>
                <a:t>El lenguaje no es un mundo propio. No es ni siquiera un mundo. Pero porque estamos en el mundo, porque nos vemos afectados por las situaciones, y porque nos orientamos comprensivamente en estas situaciones, tenemos algo que decir, tenemos experiencia que traer al lenguaje” </a:t>
              </a:r>
            </a:p>
            <a:p>
              <a:pPr marL="179705" marR="179705" algn="just">
                <a:lnSpc>
                  <a:spcPct val="150000"/>
                </a:lnSpc>
                <a:spcAft>
                  <a:spcPts val="0"/>
                </a:spcAft>
                <a:tabLst>
                  <a:tab pos="462280" algn="l"/>
                </a:tabLst>
              </a:pPr>
              <a:r>
                <a:rPr lang="es-ES" i="1" dirty="0" smtClean="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Paul </a:t>
              </a:r>
              <a:r>
                <a:rPr lang="es-ES" i="1" dirty="0" err="1" smtClean="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Ricoeur</a:t>
              </a:r>
              <a:endParaRPr lang="es-CO"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cxnSp>
          <p:nvCxnSpPr>
            <p:cNvPr id="19" name="Conector angular 18"/>
            <p:cNvCxnSpPr/>
            <p:nvPr/>
          </p:nvCxnSpPr>
          <p:spPr>
            <a:xfrm>
              <a:off x="6472851" y="971547"/>
              <a:ext cx="1818409" cy="1517074"/>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737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582857" y="733781"/>
            <a:ext cx="10954003" cy="4840940"/>
            <a:chOff x="489339" y="442836"/>
            <a:chExt cx="10954003" cy="4840940"/>
          </a:xfrm>
        </p:grpSpPr>
        <p:grpSp>
          <p:nvGrpSpPr>
            <p:cNvPr id="2" name="Grupo 1"/>
            <p:cNvGrpSpPr/>
            <p:nvPr/>
          </p:nvGrpSpPr>
          <p:grpSpPr>
            <a:xfrm>
              <a:off x="489339" y="442836"/>
              <a:ext cx="1254851" cy="1254851"/>
              <a:chOff x="5021547" y="1873649"/>
              <a:chExt cx="1254851" cy="1254851"/>
            </a:xfrm>
            <a:scene3d>
              <a:camera prst="orthographicFront">
                <a:rot lat="0" lon="0" rev="0"/>
              </a:camera>
              <a:lightRig rig="contrasting" dir="t">
                <a:rot lat="0" lon="0" rev="1200000"/>
              </a:lightRig>
            </a:scene3d>
          </p:grpSpPr>
          <p:sp>
            <p:nvSpPr>
              <p:cNvPr id="3" name="Elipse 2"/>
              <p:cNvSpPr/>
              <p:nvPr/>
            </p:nvSpPr>
            <p:spPr>
              <a:xfrm>
                <a:off x="5021547" y="1873649"/>
                <a:ext cx="1254851" cy="1254851"/>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 name="Elipse 4"/>
              <p:cNvSpPr/>
              <p:nvPr/>
            </p:nvSpPr>
            <p:spPr>
              <a:xfrm>
                <a:off x="5205316" y="2057418"/>
                <a:ext cx="887313" cy="88731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RITMO</a:t>
                </a:r>
                <a:endParaRPr lang="es-CO" sz="1400" b="1" kern="1200" dirty="0">
                  <a:solidFill>
                    <a:schemeClr val="tx1"/>
                  </a:solidFill>
                </a:endParaRPr>
              </a:p>
            </p:txBody>
          </p:sp>
        </p:grpSp>
        <p:sp>
          <p:nvSpPr>
            <p:cNvPr id="5" name="Rectángulo redondeado 4"/>
            <p:cNvSpPr/>
            <p:nvPr/>
          </p:nvSpPr>
          <p:spPr>
            <a:xfrm>
              <a:off x="3131122" y="803252"/>
              <a:ext cx="2905995" cy="814821"/>
            </a:xfrm>
            <a:prstGeom prst="roundRect">
              <a:avLst/>
            </a:prstGeom>
            <a:solidFill>
              <a:schemeClr val="accent3">
                <a:lumMod val="40000"/>
                <a:lumOff val="6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rPr>
                <a:t>La palabra inventada. </a:t>
              </a:r>
            </a:p>
            <a:p>
              <a:pPr algn="ctr"/>
              <a:r>
                <a:rPr lang="es-CO" b="1" dirty="0" smtClean="0">
                  <a:solidFill>
                    <a:schemeClr val="tx1"/>
                  </a:solidFill>
                </a:rPr>
                <a:t>El universo simbólico de la interpretación</a:t>
              </a:r>
              <a:endParaRPr lang="es-CO" b="1" dirty="0">
                <a:solidFill>
                  <a:schemeClr val="tx1"/>
                </a:solidFill>
              </a:endParaRPr>
            </a:p>
          </p:txBody>
        </p:sp>
        <p:sp>
          <p:nvSpPr>
            <p:cNvPr id="9" name="CuadroTexto 8"/>
            <p:cNvSpPr txBox="1"/>
            <p:nvPr/>
          </p:nvSpPr>
          <p:spPr>
            <a:xfrm>
              <a:off x="8305287" y="803252"/>
              <a:ext cx="3138055" cy="3970318"/>
            </a:xfrm>
            <a:prstGeom prst="rect">
              <a:avLst/>
            </a:prstGeom>
            <a:solidFill>
              <a:schemeClr val="accent3">
                <a:lumMod val="20000"/>
                <a:lumOff val="80000"/>
              </a:schemeClr>
            </a:solidFill>
            <a:ln w="38100">
              <a:solidFill>
                <a:srgbClr val="C00000"/>
              </a:solidFill>
            </a:ln>
          </p:spPr>
          <p:txBody>
            <a:bodyPr wrap="square" rtlCol="0">
              <a:spAutoFit/>
            </a:bodyPr>
            <a:lstStyle/>
            <a:p>
              <a:pPr algn="just"/>
              <a:r>
                <a:rPr lang="es-ES" b="1" dirty="0"/>
                <a:t> </a:t>
              </a:r>
              <a:endParaRPr lang="es-CO" dirty="0"/>
            </a:p>
            <a:p>
              <a:pPr algn="just"/>
              <a:r>
                <a:rPr lang="es-ES" i="1" dirty="0"/>
                <a:t>Los individuos, consumidos y exhaustos por la seguidilla de interminables y nunca concluyentes exámenes de aptitud, y aterrorizados hasta el tuétano por la misteriosa e inexplicable precariedad de su suerte y la niebla global que se cierne sobre su futuro, buscan desesperadamente a quién culpar de sus padecimientos y tribulaciones. </a:t>
              </a:r>
              <a:endParaRPr lang="es-ES" i="1" dirty="0" smtClean="0"/>
            </a:p>
            <a:p>
              <a:pPr algn="just"/>
              <a:r>
                <a:rPr lang="es-ES" i="1" dirty="0" err="1" smtClean="0">
                  <a:effectLst>
                    <a:outerShdw blurRad="38100" dist="38100" dir="2700000" algn="tl">
                      <a:srgbClr val="000000">
                        <a:alpha val="43137"/>
                      </a:srgbClr>
                    </a:outerShdw>
                  </a:effectLst>
                </a:rPr>
                <a:t>Zigmund</a:t>
              </a:r>
              <a:r>
                <a:rPr lang="es-ES" i="1" dirty="0" smtClean="0">
                  <a:effectLst>
                    <a:outerShdw blurRad="38100" dist="38100" dir="2700000" algn="tl">
                      <a:srgbClr val="000000">
                        <a:alpha val="43137"/>
                      </a:srgbClr>
                    </a:outerShdw>
                  </a:effectLst>
                </a:rPr>
                <a:t> </a:t>
              </a:r>
              <a:r>
                <a:rPr lang="es-ES" i="1" dirty="0" err="1" smtClean="0">
                  <a:effectLst>
                    <a:outerShdw blurRad="38100" dist="38100" dir="2700000" algn="tl">
                      <a:srgbClr val="000000">
                        <a:alpha val="43137"/>
                      </a:srgbClr>
                    </a:outerShdw>
                  </a:effectLst>
                </a:rPr>
                <a:t>Bauman</a:t>
              </a:r>
              <a:endParaRPr lang="es-CO" dirty="0">
                <a:effectLst>
                  <a:outerShdw blurRad="38100" dist="38100" dir="2700000" algn="tl">
                    <a:srgbClr val="000000">
                      <a:alpha val="43137"/>
                    </a:srgbClr>
                  </a:outerShdw>
                </a:effectLst>
              </a:endParaRPr>
            </a:p>
          </p:txBody>
        </p:sp>
        <p:cxnSp>
          <p:nvCxnSpPr>
            <p:cNvPr id="10" name="Conector angular 9"/>
            <p:cNvCxnSpPr/>
            <p:nvPr/>
          </p:nvCxnSpPr>
          <p:spPr>
            <a:xfrm>
              <a:off x="6261997" y="1188533"/>
              <a:ext cx="1818409" cy="1517074"/>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redondeado 10"/>
            <p:cNvSpPr/>
            <p:nvPr/>
          </p:nvSpPr>
          <p:spPr>
            <a:xfrm>
              <a:off x="1979722" y="2488621"/>
              <a:ext cx="4021282" cy="279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Textos de ficción y no ficción</a:t>
              </a:r>
            </a:p>
            <a:p>
              <a:pPr algn="ctr"/>
              <a:endParaRPr lang="es-CO" dirty="0"/>
            </a:p>
          </p:txBody>
        </p:sp>
        <p:cxnSp>
          <p:nvCxnSpPr>
            <p:cNvPr id="12" name="Conector recto de flecha 11"/>
            <p:cNvCxnSpPr/>
            <p:nvPr/>
          </p:nvCxnSpPr>
          <p:spPr>
            <a:xfrm>
              <a:off x="1969071" y="1070262"/>
              <a:ext cx="1122219"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22497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1390</Words>
  <Application>Microsoft Office PowerPoint</Application>
  <PresentationFormat>Panorámica</PresentationFormat>
  <Paragraphs>359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Tahoma</vt:lpstr>
      <vt:lpstr>Times New Roman</vt:lpstr>
      <vt:lpstr>Tema de Office</vt:lpstr>
      <vt:lpstr>TEJIENDO PUENTES CON PALABRAS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ANGELA</dc:creator>
  <cp:lastModifiedBy>ANGELA</cp:lastModifiedBy>
  <cp:revision>53</cp:revision>
  <dcterms:created xsi:type="dcterms:W3CDTF">2018-01-30T12:23:25Z</dcterms:created>
  <dcterms:modified xsi:type="dcterms:W3CDTF">2018-02-16T18:28:41Z</dcterms:modified>
</cp:coreProperties>
</file>