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470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2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14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106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8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440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085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02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49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811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42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1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34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49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23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249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3AC7-04AF-4C71-BF22-262E78EAF5ED}" type="datetimeFigureOut">
              <a:rPr lang="es-EC" smtClean="0"/>
              <a:t>18/6/2021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5C847-D864-49F7-B10F-E441856F5C0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80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3EA7-1030-4977-A591-31F5EBE66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Docker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3ABD4-08CF-4EB1-BA39-D48FB03A9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Introducción a la virtualización de conectores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187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0E2C02-EF50-46CF-B587-3D7D5E1B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F20D0B-9F2C-4DA0-A947-C8CC24D0E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998" y="934222"/>
            <a:ext cx="616397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DE593C-197F-46DE-B0DC-4A0B59F4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16946B-49CE-4C7D-B38C-55A12EBB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295" y="934222"/>
            <a:ext cx="650137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3E1C1C-F83F-4FE8-8CF9-38DD87BD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Docker?</a:t>
            </a:r>
            <a:endParaRPr lang="es-EC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A8232D-001A-45F6-8FE6-FDB47DAF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542658"/>
            <a:ext cx="3856774" cy="186158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8E323-AAF0-44E9-868E-21270F65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Implementación open-sourcede Linux Containers</a:t>
            </a:r>
          </a:p>
          <a:p>
            <a:r>
              <a:rPr lang="es-ES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 la implementación #1</a:t>
            </a:r>
          </a:p>
          <a:p>
            <a:r>
              <a:rPr lang="es-ES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Repositorio de imágenes públicas: dockerhub</a:t>
            </a:r>
            <a:endParaRPr lang="es-EC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4C4C2DF-8465-4974-8680-2B2FDCF4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 dirty="0"/>
              <a:t>Ventajas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42E85-42F9-4010-BE5E-06028EB8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s-ES" dirty="0">
                <a:effectLst/>
                <a:latin typeface="Arial" panose="020B0604020202020204" pitchFamily="34" charset="0"/>
              </a:rPr>
              <a:t>No necesita </a:t>
            </a:r>
            <a:r>
              <a:rPr lang="es-ES" dirty="0" err="1">
                <a:effectLst/>
                <a:latin typeface="Arial" panose="020B0604020202020204" pitchFamily="34" charset="0"/>
              </a:rPr>
              <a:t>Hypervisor</a:t>
            </a:r>
            <a:endParaRPr lang="es-ES" dirty="0">
              <a:effectLst/>
              <a:latin typeface="Arial" panose="020B0604020202020204" pitchFamily="34" charset="0"/>
            </a:endParaRPr>
          </a:p>
          <a:p>
            <a:r>
              <a:rPr lang="es-ES" dirty="0">
                <a:effectLst/>
                <a:latin typeface="Arial" panose="020B0604020202020204" pitchFamily="34" charset="0"/>
              </a:rPr>
              <a:t>Uso eficiente de recursos (CPU, Memoria)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Menor consumo de disco (mucho menor)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Levantan muy rápido (milisegundos)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Ideales para Microservicios y DevOps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Fácilmente automatizables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Son muy fáciles de transportar y recrear (</a:t>
            </a:r>
            <a:r>
              <a:rPr lang="es-ES" dirty="0" err="1">
                <a:effectLst/>
                <a:latin typeface="Arial" panose="020B0604020202020204" pitchFamily="34" charset="0"/>
              </a:rPr>
              <a:t>textfile</a:t>
            </a:r>
            <a:r>
              <a:rPr lang="es-ES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Permiten tratar a la infraestructura como código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27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90C5437-EC79-4427-88D7-214283B3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¿Cómo funciona?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E9305D-354C-4279-9D4F-D03B2AD86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80" y="934222"/>
            <a:ext cx="694620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046ADB-3863-4B8E-A391-5AF7A4AC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Contenedores</a:t>
            </a:r>
            <a:endParaRPr lang="es-EC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BA56C-4707-435D-8959-825F7351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Agrupamiento lógico (aplicación)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Clustering de servidores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Deploy automático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Balanceo de carga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Escalamiento automático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Self-healing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Rollouts y rollback</a:t>
            </a:r>
          </a:p>
          <a:p>
            <a:r>
              <a:rPr lang="es-EC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 Anywhere</a:t>
            </a:r>
            <a:endParaRPr lang="es-EC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304820-FD8D-47C9-993B-F132287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73175"/>
            <a:ext cx="5143500" cy="409913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09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7AB93D46F8489523FEABFCAAC4E8" ma:contentTypeVersion="13" ma:contentTypeDescription="Create a new document." ma:contentTypeScope="" ma:versionID="4e5762977d4eb522e2037327052f50b7">
  <xsd:schema xmlns:xsd="http://www.w3.org/2001/XMLSchema" xmlns:xs="http://www.w3.org/2001/XMLSchema" xmlns:p="http://schemas.microsoft.com/office/2006/metadata/properties" xmlns:ns3="ef236a00-0280-40a3-9e38-6c7ffb08769e" xmlns:ns4="e2358d4f-ac74-4921-94d3-b34580859025" targetNamespace="http://schemas.microsoft.com/office/2006/metadata/properties" ma:root="true" ma:fieldsID="0e39d3dcc0cbd7f227eb50f331d64979" ns3:_="" ns4:_="">
    <xsd:import namespace="ef236a00-0280-40a3-9e38-6c7ffb08769e"/>
    <xsd:import namespace="e2358d4f-ac74-4921-94d3-b345808590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36a00-0280-40a3-9e38-6c7ffb0876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58d4f-ac74-4921-94d3-b34580859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CCCA23-A293-4D1A-BAF5-B554503D3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1EB53A-12EC-4D2C-92B8-F7ECC74ED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236a00-0280-40a3-9e38-6c7ffb08769e"/>
    <ds:schemaRef ds:uri="e2358d4f-ac74-4921-94d3-b34580859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374FAC-937D-43EE-85AD-A524135D171D}">
  <ds:schemaRefs>
    <ds:schemaRef ds:uri="http://schemas.microsoft.com/office/2006/metadata/properties"/>
    <ds:schemaRef ds:uri="http://purl.org/dc/dcmitype/"/>
    <ds:schemaRef ds:uri="http://purl.org/dc/elements/1.1/"/>
    <ds:schemaRef ds:uri="e2358d4f-ac74-4921-94d3-b34580859025"/>
    <ds:schemaRef ds:uri="http://purl.org/dc/terms/"/>
    <ds:schemaRef ds:uri="http://schemas.microsoft.com/office/2006/documentManagement/types"/>
    <ds:schemaRef ds:uri="ef236a00-0280-40a3-9e38-6c7ffb08769e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106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Faceta</vt:lpstr>
      <vt:lpstr>Docker</vt:lpstr>
      <vt:lpstr>Visualización</vt:lpstr>
      <vt:lpstr>Arquitectura</vt:lpstr>
      <vt:lpstr>¿Qué es Docker?</vt:lpstr>
      <vt:lpstr>Ventajas</vt:lpstr>
      <vt:lpstr>¿Cómo funciona?</vt:lpstr>
      <vt:lpstr>Contenedores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(Estudiante) Carlos Xavier Ruiz Agila</dc:creator>
  <cp:lastModifiedBy>(Estudiante) Carlos Xavier Ruiz Agila</cp:lastModifiedBy>
  <cp:revision>2</cp:revision>
  <dcterms:created xsi:type="dcterms:W3CDTF">2021-06-04T15:12:54Z</dcterms:created>
  <dcterms:modified xsi:type="dcterms:W3CDTF">2021-06-18T15:37:21Z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0x010100E2A17AB93D46F8489523FEABFCAAC4E8</vt:lpwstr>
  </property>
</Properties>
</file>