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7791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35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4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7952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5090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9714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184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340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208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145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114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950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94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845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57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484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693E-88E7-4F35-98E9-DD41FC0369CF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0DCEC7-BE2E-4A4A-AD11-E79E3A048BE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212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15531-D5FE-492C-A499-556146841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Scrum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6DDC9-BB0F-429F-A3E9-D75C9A6CE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Autores: Edison Mosquera, Carlos Ruiz, David Martínez</a:t>
            </a:r>
            <a:endParaRPr lang="es-ES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9315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1CDFD0-EC29-443C-AFE1-B2E5AE4F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¿Qué es?</a:t>
            </a:r>
          </a:p>
        </p:txBody>
      </p:sp>
      <p:pic>
        <p:nvPicPr>
          <p:cNvPr id="6" name="Marcador de contenido 5" descr="Imagen que contiene tabla, hombre, océano&#10;&#10;Descripción generada automáticamente">
            <a:extLst>
              <a:ext uri="{FF2B5EF4-FFF2-40B4-BE49-F238E27FC236}">
                <a16:creationId xmlns:a16="http://schemas.microsoft.com/office/drawing/2014/main" id="{09BA4A0C-3A24-43E9-AF7E-390B97155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2195893"/>
            <a:ext cx="3856774" cy="2555112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E27F8C-EDB7-4CCD-A395-E3093373E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Scrum es un </a:t>
            </a:r>
            <a:r>
              <a:rPr lang="en-US" sz="2400" dirty="0" err="1">
                <a:solidFill>
                  <a:srgbClr val="FFFFFF"/>
                </a:solidFill>
              </a:rPr>
              <a:t>procedimiento</a:t>
            </a:r>
            <a:r>
              <a:rPr lang="en-US" sz="2400" dirty="0">
                <a:solidFill>
                  <a:srgbClr val="FFFFFF"/>
                </a:solidFill>
              </a:rPr>
              <a:t> para </a:t>
            </a:r>
            <a:r>
              <a:rPr lang="en-US" sz="2400" dirty="0" err="1">
                <a:solidFill>
                  <a:srgbClr val="FFFFFF"/>
                </a:solidFill>
              </a:rPr>
              <a:t>encargarse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proyectos</a:t>
            </a:r>
            <a:r>
              <a:rPr lang="en-US" sz="2400" dirty="0">
                <a:solidFill>
                  <a:srgbClr val="FFFFFF"/>
                </a:solidFill>
              </a:rPr>
              <a:t>. Es una </a:t>
            </a:r>
            <a:r>
              <a:rPr lang="en-US" sz="2400" dirty="0" err="1">
                <a:solidFill>
                  <a:srgbClr val="FFFFFF"/>
                </a:solidFill>
              </a:rPr>
              <a:t>metodología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ágil</a:t>
            </a:r>
            <a:r>
              <a:rPr lang="en-US" sz="2400" dirty="0">
                <a:solidFill>
                  <a:srgbClr val="FFFFFF"/>
                </a:solidFill>
              </a:rPr>
              <a:t>. Se </a:t>
            </a:r>
            <a:r>
              <a:rPr lang="en-US" sz="2400" dirty="0" err="1">
                <a:solidFill>
                  <a:srgbClr val="FFFFFF"/>
                </a:solidFill>
              </a:rPr>
              <a:t>utiliza</a:t>
            </a:r>
            <a:r>
              <a:rPr lang="en-US" sz="2400" dirty="0">
                <a:solidFill>
                  <a:srgbClr val="FFFFFF"/>
                </a:solidFill>
              </a:rPr>
              <a:t> a menudo junto con el </a:t>
            </a:r>
            <a:r>
              <a:rPr lang="en-US" sz="2400" dirty="0" err="1">
                <a:solidFill>
                  <a:srgbClr val="FFFFFF"/>
                </a:solidFill>
              </a:rPr>
              <a:t>impulso</a:t>
            </a:r>
            <a:r>
              <a:rPr lang="en-US" sz="2400" dirty="0">
                <a:solidFill>
                  <a:srgbClr val="FFFFFF"/>
                </a:solidFill>
              </a:rPr>
              <a:t> de nuevo software.</a:t>
            </a:r>
          </a:p>
        </p:txBody>
      </p:sp>
    </p:spTree>
    <p:extLst>
      <p:ext uri="{BB962C8B-B14F-4D97-AF65-F5344CB8AC3E}">
        <p14:creationId xmlns:p14="http://schemas.microsoft.com/office/powerpoint/2010/main" val="391399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Marcador de contenido 5" descr="Una caricatura de una persona&#10;&#10;Descripción generada automáticamente">
            <a:extLst>
              <a:ext uri="{FF2B5EF4-FFF2-40B4-BE49-F238E27FC236}">
                <a16:creationId xmlns:a16="http://schemas.microsoft.com/office/drawing/2014/main" id="{ED95A0DA-5756-4543-A9F7-D2636E24F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r="767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26E732-9D03-4BEE-9F8F-A51CA918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/>
              <a:t>Factores</a:t>
            </a:r>
            <a:r>
              <a:rPr lang="en-US" sz="3600" dirty="0"/>
              <a:t> claves de Scrum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5425FD-4FF6-4523-819D-813178F6B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364" y="1938866"/>
            <a:ext cx="3851122" cy="460247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buFont typeface="Wingdings 3" charset="2"/>
              <a:buChar char=""/>
            </a:pPr>
            <a:r>
              <a:rPr lang="en-US" sz="1600" dirty="0" err="1"/>
              <a:t>Equipos</a:t>
            </a:r>
            <a:r>
              <a:rPr lang="en-US" sz="1600" dirty="0"/>
              <a:t> </a:t>
            </a:r>
            <a:r>
              <a:rPr lang="en-US" sz="1600" dirty="0" err="1"/>
              <a:t>autoorganizados</a:t>
            </a:r>
            <a:r>
              <a:rPr lang="en-US" sz="1600" dirty="0"/>
              <a:t> que toman de </a:t>
            </a:r>
            <a:r>
              <a:rPr lang="en-US" sz="1600" dirty="0" err="1"/>
              <a:t>decisiones</a:t>
            </a:r>
            <a:r>
              <a:rPr lang="en-US" sz="1600" dirty="0"/>
              <a:t>. </a:t>
            </a:r>
          </a:p>
          <a:p>
            <a:pPr marL="285750" indent="-228600">
              <a:buFont typeface="Wingdings 3" charset="2"/>
              <a:buChar char=""/>
            </a:pPr>
            <a:r>
              <a:rPr lang="en-US" sz="1600" dirty="0" err="1"/>
              <a:t>Responsabilidad</a:t>
            </a:r>
            <a:r>
              <a:rPr lang="en-US" sz="1600" dirty="0"/>
              <a:t> y </a:t>
            </a:r>
            <a:r>
              <a:rPr lang="en-US" sz="1600" dirty="0" err="1"/>
              <a:t>autodisciplina</a:t>
            </a:r>
            <a:endParaRPr lang="en-US" sz="1600" dirty="0"/>
          </a:p>
          <a:p>
            <a:pPr marL="285750" indent="-228600">
              <a:buFont typeface="Wingdings 3" charset="2"/>
              <a:buChar char=""/>
            </a:pPr>
            <a:r>
              <a:rPr lang="en-US" sz="1600" dirty="0" err="1"/>
              <a:t>Trabajo</a:t>
            </a:r>
            <a:r>
              <a:rPr lang="en-US" sz="1600" dirty="0"/>
              <a:t> </a:t>
            </a:r>
            <a:r>
              <a:rPr lang="en-US" sz="1600" dirty="0" err="1"/>
              <a:t>centrado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el </a:t>
            </a:r>
            <a:r>
              <a:rPr lang="en-US" sz="1600" dirty="0" err="1"/>
              <a:t>compromiso</a:t>
            </a:r>
            <a:r>
              <a:rPr lang="en-US" sz="1600" dirty="0"/>
              <a:t> de </a:t>
            </a:r>
            <a:r>
              <a:rPr lang="en-US" sz="1600" dirty="0" err="1"/>
              <a:t>desarrollo</a:t>
            </a:r>
            <a:endParaRPr lang="en-US" sz="1600" dirty="0"/>
          </a:p>
          <a:p>
            <a:pPr marL="285750" indent="-228600">
              <a:buFont typeface="Wingdings 3" charset="2"/>
              <a:buChar char=""/>
            </a:pPr>
            <a:r>
              <a:rPr lang="en-US" sz="1600" dirty="0" err="1"/>
              <a:t>Información</a:t>
            </a:r>
            <a:r>
              <a:rPr lang="en-US" sz="1600" dirty="0"/>
              <a:t>, </a:t>
            </a:r>
            <a:r>
              <a:rPr lang="en-US" sz="1600" dirty="0" err="1"/>
              <a:t>transparencia</a:t>
            </a:r>
            <a:r>
              <a:rPr lang="en-US" sz="1600" dirty="0"/>
              <a:t> y </a:t>
            </a:r>
            <a:r>
              <a:rPr lang="en-US" sz="1600" dirty="0" err="1"/>
              <a:t>visibilidad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el </a:t>
            </a:r>
            <a:r>
              <a:rPr lang="en-US" sz="1600" dirty="0" err="1"/>
              <a:t>desarrollo</a:t>
            </a:r>
            <a:r>
              <a:rPr lang="en-US" sz="1600" dirty="0"/>
              <a:t> del </a:t>
            </a:r>
            <a:r>
              <a:rPr lang="en-US" sz="1600" dirty="0" err="1"/>
              <a:t>proyecto</a:t>
            </a:r>
            <a:endParaRPr lang="en-US" sz="1600" dirty="0"/>
          </a:p>
          <a:p>
            <a:pPr marL="285750" indent="-228600">
              <a:buFont typeface="Wingdings 3" charset="2"/>
              <a:buChar char=""/>
            </a:pPr>
            <a:r>
              <a:rPr lang="en-US" sz="1600" dirty="0" err="1"/>
              <a:t>Fases</a:t>
            </a:r>
            <a:r>
              <a:rPr lang="en-US" sz="1600" dirty="0"/>
              <a:t> de </a:t>
            </a:r>
            <a:r>
              <a:rPr lang="en-US" sz="1600" dirty="0" err="1"/>
              <a:t>desarrollo</a:t>
            </a:r>
            <a:r>
              <a:rPr lang="en-US" sz="1600" dirty="0"/>
              <a:t> </a:t>
            </a:r>
            <a:r>
              <a:rPr lang="en-US" sz="1600" dirty="0" err="1"/>
              <a:t>solapadas</a:t>
            </a:r>
            <a:endParaRPr lang="en-US" sz="1600" dirty="0"/>
          </a:p>
          <a:p>
            <a:pPr marL="285750" indent="-228600">
              <a:buFont typeface="Wingdings 3" charset="2"/>
              <a:buChar char=""/>
            </a:pPr>
            <a:r>
              <a:rPr lang="en-US" sz="1600" dirty="0"/>
              <a:t>La </a:t>
            </a:r>
            <a:r>
              <a:rPr lang="en-US" sz="1600" dirty="0" err="1"/>
              <a:t>incertidumbre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elemento</a:t>
            </a:r>
            <a:r>
              <a:rPr lang="en-US" sz="1600" dirty="0"/>
              <a:t> </a:t>
            </a:r>
            <a:r>
              <a:rPr lang="en-US" sz="1600" dirty="0" err="1"/>
              <a:t>consustancial</a:t>
            </a:r>
            <a:r>
              <a:rPr lang="en-US" sz="1600" dirty="0"/>
              <a:t> y </a:t>
            </a:r>
            <a:r>
              <a:rPr lang="en-US" sz="1600" dirty="0" err="1"/>
              <a:t>asumido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el </a:t>
            </a:r>
            <a:r>
              <a:rPr lang="en-US" sz="1600" dirty="0" err="1"/>
              <a:t>entorno</a:t>
            </a:r>
            <a:r>
              <a:rPr lang="en-US" sz="1600" dirty="0"/>
              <a:t> y </a:t>
            </a:r>
            <a:r>
              <a:rPr lang="en-US" sz="1600" dirty="0" err="1"/>
              <a:t>cultura</a:t>
            </a:r>
            <a:r>
              <a:rPr lang="en-US" sz="1600" dirty="0"/>
              <a:t> de la </a:t>
            </a:r>
            <a:r>
              <a:rPr lang="en-US" sz="1600" dirty="0" err="1"/>
              <a:t>organización</a:t>
            </a:r>
            <a:endParaRPr lang="en-US" sz="1600" dirty="0"/>
          </a:p>
          <a:p>
            <a:pPr marL="285750" indent="-228600">
              <a:buFont typeface="Wingdings 3" charset="2"/>
              <a:buChar char=""/>
            </a:pPr>
            <a:r>
              <a:rPr lang="en-US" sz="1600" dirty="0" err="1"/>
              <a:t>Difusión</a:t>
            </a:r>
            <a:r>
              <a:rPr lang="en-US" sz="1600" dirty="0"/>
              <a:t> y </a:t>
            </a:r>
            <a:r>
              <a:rPr lang="en-US" sz="1600" dirty="0" err="1"/>
              <a:t>transferencia</a:t>
            </a:r>
            <a:r>
              <a:rPr lang="en-US" sz="1600" dirty="0"/>
              <a:t> del </a:t>
            </a:r>
            <a:r>
              <a:rPr lang="en-US" sz="1600" dirty="0" err="1"/>
              <a:t>conocimiento</a:t>
            </a:r>
            <a:endParaRPr lang="en-US" sz="1600" dirty="0"/>
          </a:p>
          <a:p>
            <a:pPr marL="285750" indent="-228600">
              <a:buFont typeface="Wingdings 3" charset="2"/>
              <a:buChar char=""/>
            </a:pPr>
            <a:r>
              <a:rPr lang="en-US" sz="1600" dirty="0"/>
              <a:t>Control </a:t>
            </a:r>
            <a:r>
              <a:rPr lang="en-US" sz="1600" dirty="0" err="1"/>
              <a:t>sutil</a:t>
            </a:r>
            <a:endParaRPr lang="en-US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9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4A5528-95CC-4CA9-B03D-3E4F1B81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Sprints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E0BA34-3C0B-49AC-90B1-1892860EF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410" y="2160589"/>
            <a:ext cx="317658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 3" charset="2"/>
              <a:buChar char=""/>
            </a:pPr>
            <a:r>
              <a:rPr lang="en-US" sz="2000" dirty="0"/>
              <a:t>Es un </a:t>
            </a:r>
            <a:r>
              <a:rPr lang="en-US" sz="2000" dirty="0" err="1"/>
              <a:t>ciclo</a:t>
            </a:r>
            <a:r>
              <a:rPr lang="en-US" sz="2000" dirty="0"/>
              <a:t> de </a:t>
            </a:r>
            <a:r>
              <a:rPr lang="en-US" sz="2000" dirty="0" err="1"/>
              <a:t>ejecución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corto</a:t>
            </a:r>
            <a:r>
              <a:rPr lang="en-US" sz="2000" dirty="0"/>
              <a:t> dentro del </a:t>
            </a:r>
            <a:r>
              <a:rPr lang="en-US" sz="2000" dirty="0" err="1"/>
              <a:t>proyecto</a:t>
            </a:r>
            <a:r>
              <a:rPr lang="en-US" sz="2000" dirty="0"/>
              <a:t> scrum,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es de </a:t>
            </a:r>
            <a:r>
              <a:rPr lang="en-US" sz="2000" dirty="0" err="1"/>
              <a:t>máximo</a:t>
            </a:r>
            <a:r>
              <a:rPr lang="en-US" sz="2000" dirty="0"/>
              <a:t> </a:t>
            </a:r>
            <a:r>
              <a:rPr lang="en-US" sz="2000" dirty="0" err="1"/>
              <a:t>cuatro</a:t>
            </a:r>
            <a:r>
              <a:rPr lang="en-US" sz="2000" dirty="0"/>
              <a:t> </a:t>
            </a:r>
            <a:r>
              <a:rPr lang="en-US" sz="2000" dirty="0" err="1"/>
              <a:t>semanas</a:t>
            </a:r>
            <a:r>
              <a:rPr lang="en-US" sz="2000" dirty="0"/>
              <a:t>.</a:t>
            </a:r>
          </a:p>
        </p:txBody>
      </p:sp>
      <p:pic>
        <p:nvPicPr>
          <p:cNvPr id="5" name="Marcador de contenido 4" descr="Scrum para Startups - Richard Gracia">
            <a:extLst>
              <a:ext uri="{FF2B5EF4-FFF2-40B4-BE49-F238E27FC236}">
                <a16:creationId xmlns:a16="http://schemas.microsoft.com/office/drawing/2014/main" id="{C928F734-BFA8-4A8E-A30A-8AF0323061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948" y="2416913"/>
            <a:ext cx="5893497" cy="2295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268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13C5F0-03DC-41F2-B653-14FAB412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Roles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3EE43C-56DF-4758-9EB4-AB812772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Wingdings 3" charset="2"/>
              <a:buChar char=""/>
            </a:pPr>
            <a:r>
              <a:rPr lang="en-US" sz="2000" dirty="0" err="1">
                <a:solidFill>
                  <a:schemeClr val="bg1"/>
                </a:solidFill>
              </a:rPr>
              <a:t>Dueño</a:t>
            </a:r>
            <a:r>
              <a:rPr lang="en-US" sz="2000" dirty="0">
                <a:solidFill>
                  <a:schemeClr val="bg1"/>
                </a:solidFill>
              </a:rPr>
              <a:t> del </a:t>
            </a:r>
            <a:r>
              <a:rPr lang="en-US" sz="2000" dirty="0" err="1">
                <a:solidFill>
                  <a:schemeClr val="bg1"/>
                </a:solidFill>
              </a:rPr>
              <a:t>producto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Wingdings 3" charset="2"/>
              <a:buChar char=""/>
            </a:pPr>
            <a:r>
              <a:rPr lang="en-US" sz="2000" dirty="0">
                <a:solidFill>
                  <a:schemeClr val="bg1"/>
                </a:solidFill>
              </a:rPr>
              <a:t>Scrum Master</a:t>
            </a:r>
          </a:p>
          <a:p>
            <a:pPr marL="285750" indent="-228600">
              <a:buFont typeface="Wingdings 3" charset="2"/>
              <a:buChar char=""/>
            </a:pPr>
            <a:r>
              <a:rPr lang="en-US" sz="2000" dirty="0" err="1">
                <a:solidFill>
                  <a:schemeClr val="bg1"/>
                </a:solidFill>
              </a:rPr>
              <a:t>Equipo</a:t>
            </a:r>
            <a:r>
              <a:rPr lang="en-US" sz="2000" dirty="0">
                <a:solidFill>
                  <a:schemeClr val="bg1"/>
                </a:solidFill>
              </a:rPr>
              <a:t> Scrum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A04E2F68-3BAA-4D05-85FB-A92C6E615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70" y="1603717"/>
            <a:ext cx="6543707" cy="3615397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2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642E3-4BDF-4974-A583-1F724F68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736"/>
            <a:ext cx="3932237" cy="696351"/>
          </a:xfrm>
        </p:spPr>
        <p:txBody>
          <a:bodyPr/>
          <a:lstStyle/>
          <a:p>
            <a:r>
              <a:rPr lang="es-EC" dirty="0"/>
              <a:t>Reuniones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EB69EDA-761D-44F4-80AF-5AD40F9B9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2" y="2277331"/>
            <a:ext cx="6172200" cy="154305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30BBCC-C739-44E3-9B15-5567F5770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331214"/>
            <a:ext cx="3043103" cy="154305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Planificación del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Revisión del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Retrospectiva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Reunión diaria Scrum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9199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0D2F79C-F68A-4A55-94F1-43298DFC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Artefactos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3B26AD-2421-4FEA-81DA-A84CA32A1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 3" charset="2"/>
              <a:buChar char=""/>
            </a:pPr>
            <a:r>
              <a:rPr lang="en-US" sz="2000" dirty="0"/>
              <a:t>Product Backlog</a:t>
            </a:r>
          </a:p>
          <a:p>
            <a:pPr indent="-228600">
              <a:buFont typeface="Wingdings 3" charset="2"/>
              <a:buChar char=""/>
            </a:pPr>
            <a:r>
              <a:rPr lang="en-US" sz="2000" dirty="0"/>
              <a:t>Sprint Backlog</a:t>
            </a:r>
          </a:p>
          <a:p>
            <a:pPr indent="-228600">
              <a:buFont typeface="Wingdings 3" charset="2"/>
              <a:buChar char=""/>
            </a:pPr>
            <a:r>
              <a:rPr lang="en-US" sz="2000" dirty="0" err="1"/>
              <a:t>Incremento</a:t>
            </a:r>
            <a:endParaRPr lang="en-US" sz="2000" dirty="0"/>
          </a:p>
        </p:txBody>
      </p:sp>
      <p:pic>
        <p:nvPicPr>
          <p:cNvPr id="6" name="Marcador de contenido 5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2773C4B1-5397-47A8-AB59-96F373871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951253"/>
            <a:ext cx="4602747" cy="24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37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17AB93D46F8489523FEABFCAAC4E8" ma:contentTypeVersion="13" ma:contentTypeDescription="Create a new document." ma:contentTypeScope="" ma:versionID="4e5762977d4eb522e2037327052f50b7">
  <xsd:schema xmlns:xsd="http://www.w3.org/2001/XMLSchema" xmlns:xs="http://www.w3.org/2001/XMLSchema" xmlns:p="http://schemas.microsoft.com/office/2006/metadata/properties" xmlns:ns3="ef236a00-0280-40a3-9e38-6c7ffb08769e" xmlns:ns4="e2358d4f-ac74-4921-94d3-b34580859025" targetNamespace="http://schemas.microsoft.com/office/2006/metadata/properties" ma:root="true" ma:fieldsID="0e39d3dcc0cbd7f227eb50f331d64979" ns3:_="" ns4:_="">
    <xsd:import namespace="ef236a00-0280-40a3-9e38-6c7ffb08769e"/>
    <xsd:import namespace="e2358d4f-ac74-4921-94d3-b3458085902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36a00-0280-40a3-9e38-6c7ffb0876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58d4f-ac74-4921-94d3-b34580859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4864D5-5D55-4BB3-8BC4-85F3ED93D2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0CDED7-16E6-4DB6-A4FB-0CE234CED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236a00-0280-40a3-9e38-6c7ffb08769e"/>
    <ds:schemaRef ds:uri="e2358d4f-ac74-4921-94d3-b34580859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1D8E49-C218-4A89-ACA2-945DC2F0388A}">
  <ds:schemaRefs>
    <ds:schemaRef ds:uri="http://www.w3.org/XML/1998/namespace"/>
    <ds:schemaRef ds:uri="http://purl.org/dc/dcmitype/"/>
    <ds:schemaRef ds:uri="e2358d4f-ac74-4921-94d3-b34580859025"/>
    <ds:schemaRef ds:uri="http://schemas.microsoft.com/office/2006/documentManagement/types"/>
    <ds:schemaRef ds:uri="ef236a00-0280-40a3-9e38-6c7ffb08769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145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Faceta</vt:lpstr>
      <vt:lpstr>Scrum</vt:lpstr>
      <vt:lpstr>¿Qué es?</vt:lpstr>
      <vt:lpstr>Factores claves de Scrum</vt:lpstr>
      <vt:lpstr>Sprints</vt:lpstr>
      <vt:lpstr>Roles</vt:lpstr>
      <vt:lpstr>Reuniones</vt:lpstr>
      <vt:lpstr>Artefactos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(Estudiante) Carlos Xavier Ruiz Agila</dc:creator>
  <cp:lastModifiedBy>(Estudiante) Carlos Xavier Ruiz Agila</cp:lastModifiedBy>
  <cp:revision>8</cp:revision>
  <dcterms:created xsi:type="dcterms:W3CDTF">2021-05-21T14:57:13Z</dcterms:created>
  <dcterms:modified xsi:type="dcterms:W3CDTF">2021-06-18T15:37:41Z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0x010100E2A17AB93D46F8489523FEABFCAAC4E8</vt:lpwstr>
  </property>
</Properties>
</file>