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B6BFD-0A99-4E98-B0DA-0539935C2370}" v="2384" dt="2021-07-14T17:32:2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17523A-D1A4-4AA1-A06E-3E8AA7B4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04E9E526-05D2-4C66-8B99-CB7BC51F3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928048"/>
            <a:ext cx="5933365" cy="3351557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SonarCloud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1" y="4651744"/>
            <a:ext cx="5169090" cy="1278208"/>
          </a:xfrm>
        </p:spPr>
        <p:txBody>
          <a:bodyPr>
            <a:normAutofit/>
          </a:bodyPr>
          <a:lstStyle/>
          <a:p>
            <a:pPr algn="l"/>
            <a:r>
              <a:rPr lang="es-ES" b="0" dirty="0">
                <a:ea typeface="+mn-lt"/>
                <a:cs typeface="+mn-lt"/>
              </a:rPr>
              <a:t>Autores: Edison Mosquera, Carlos Ruiz, David Martínez</a:t>
            </a:r>
            <a:endParaRPr lang="es-ES" dirty="0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A1E60680-C01B-487D-B63C-EA9819A36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" r="14322"/>
          <a:stretch/>
        </p:blipFill>
        <p:spPr>
          <a:xfrm>
            <a:off x="7958352" y="-5965"/>
            <a:ext cx="4233648" cy="3434971"/>
          </a:xfrm>
          <a:custGeom>
            <a:avLst/>
            <a:gdLst/>
            <a:ahLst/>
            <a:cxnLst/>
            <a:rect l="l" t="t" r="r" b="b"/>
            <a:pathLst>
              <a:path w="4233648" h="3434971">
                <a:moveTo>
                  <a:pt x="1032308" y="0"/>
                </a:moveTo>
                <a:lnTo>
                  <a:pt x="4233648" y="0"/>
                </a:lnTo>
                <a:lnTo>
                  <a:pt x="4233648" y="3434971"/>
                </a:lnTo>
                <a:lnTo>
                  <a:pt x="0" y="3434971"/>
                </a:lnTo>
                <a:close/>
              </a:path>
            </a:pathLst>
          </a:cu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7D1EED3B-2DBD-45D4-BF1A-7FBA36616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" r="1" b="1698"/>
          <a:stretch/>
        </p:blipFill>
        <p:spPr>
          <a:xfrm>
            <a:off x="6931629" y="3428996"/>
            <a:ext cx="5260371" cy="3452252"/>
          </a:xfrm>
          <a:custGeom>
            <a:avLst/>
            <a:gdLst/>
            <a:ahLst/>
            <a:cxnLst/>
            <a:rect l="l" t="t" r="r" b="b"/>
            <a:pathLst>
              <a:path w="5260371" h="3434971">
                <a:moveTo>
                  <a:pt x="1028714" y="0"/>
                </a:moveTo>
                <a:lnTo>
                  <a:pt x="5260371" y="0"/>
                </a:lnTo>
                <a:lnTo>
                  <a:pt x="5260371" y="3434971"/>
                </a:lnTo>
                <a:lnTo>
                  <a:pt x="0" y="3423010"/>
                </a:lnTo>
                <a:close/>
              </a:path>
            </a:pathLst>
          </a:cu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F3F47F83-8728-4E0D-BDE6-2C09A035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2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602229C-0473-4D54-A991-B1E081D9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ES" dirty="0" err="1"/>
              <a:t>Sonarcloud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DA2C4-694F-4BF6-9911-0051EBA1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5" y="2741355"/>
            <a:ext cx="4632341" cy="2223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/>
              <a:t>Sonarcloud</a:t>
            </a:r>
            <a:r>
              <a:rPr lang="es-ES" dirty="0"/>
              <a:t> es una plataforma que nos permite realizar el análisis de código continuo para los diferentes proyectos que tengamos con resultados en la nube.</a:t>
            </a:r>
            <a:endParaRPr lang="es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1765185B-F97C-45CB-8490-6B4CE9B4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60" y="2487374"/>
            <a:ext cx="5110163" cy="28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2463EEE-74C1-4156-985E-6ABDE821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ES" dirty="0"/>
              <a:t>Rama de Pruebas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95AF7-543D-4A2C-8406-D6578C4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24" y="2667613"/>
            <a:ext cx="4632341" cy="288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/>
              <a:t>Nosotros al crear nuestro proyecto en Git, hacemos uso de </a:t>
            </a:r>
            <a:r>
              <a:rPr lang="es-ES" dirty="0" err="1"/>
              <a:t>Gitflow</a:t>
            </a:r>
            <a:r>
              <a:rPr lang="es-ES" dirty="0"/>
              <a:t> para dividir las diferentes ramas y poder añadir una de </a:t>
            </a:r>
            <a:r>
              <a:rPr lang="es-ES" dirty="0" err="1"/>
              <a:t>testing</a:t>
            </a:r>
            <a:r>
              <a:rPr lang="es-ES" dirty="0"/>
              <a:t> especial para </a:t>
            </a:r>
            <a:r>
              <a:rPr lang="es-ES" dirty="0" err="1"/>
              <a:t>sonarcloud</a:t>
            </a:r>
            <a:r>
              <a:rPr lang="es-ES" dirty="0"/>
              <a:t> que nos permitan corregir errores, bugs, hacer testeos, entre otras.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973B3E3-A117-4526-835D-A355F38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942034"/>
            <a:ext cx="5110163" cy="25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FB6906E-FD36-4C6A-8D07-7B3DF9DE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ES" dirty="0"/>
              <a:t>Herramienta de Análisis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91BACC-832B-4B11-A22C-FCFB653C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5" y="3085484"/>
            <a:ext cx="4632341" cy="1707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/>
              <a:t>Sonarcloud</a:t>
            </a:r>
            <a:r>
              <a:rPr lang="es-ES" dirty="0"/>
              <a:t> nos permite detectar, que es lo que puede afectar a nuestra aplicación antes de ser desplegada a producción.</a:t>
            </a:r>
            <a:endParaRPr lang="es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F94037F-24FE-4FB7-886D-630BC945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149959"/>
            <a:ext cx="5110163" cy="4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3F97-7B05-416F-BE1D-E61B09B6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Panel Principal</a:t>
            </a: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F44CB9-6260-424E-A0AE-F76F3496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848" y="1714587"/>
            <a:ext cx="5630497" cy="4614358"/>
          </a:xfrm>
        </p:spPr>
      </p:pic>
    </p:spTree>
    <p:extLst>
      <p:ext uri="{BB962C8B-B14F-4D97-AF65-F5344CB8AC3E}">
        <p14:creationId xmlns:p14="http://schemas.microsoft.com/office/powerpoint/2010/main" val="97263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FA53FCD-D073-44F9-9B72-740FB79D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ES" dirty="0"/>
              <a:t>Ratio de calidad del proyecto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E89C5-D254-4C54-8676-D29BFEAA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37" y="2753645"/>
            <a:ext cx="4632341" cy="2531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/>
              <a:t>Dentro de </a:t>
            </a:r>
            <a:r>
              <a:rPr lang="es-ES" dirty="0" err="1"/>
              <a:t>Sonarcloud</a:t>
            </a:r>
            <a:r>
              <a:rPr lang="es-ES" dirty="0"/>
              <a:t> tener en cuenta el ratio de calidad en cada uno de los pipelines es importante ya que nos permite tener un código limpio sin errores y listo para el paso a producción.</a:t>
            </a:r>
            <a:endParaRPr lang="es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9D45264C-4D68-4245-A007-FA2A4E0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32" y="2114549"/>
            <a:ext cx="497397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1D7F28A-31D8-4EB4-967F-42C1FB1C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ES" dirty="0"/>
              <a:t>Puertas de Calidad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9786D6-8951-4DCB-8D85-35AC69E3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0" y="3134645"/>
            <a:ext cx="4878147" cy="1744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/>
              <a:t>Nos ofrece </a:t>
            </a:r>
            <a:r>
              <a:rPr lang="es-ES" dirty="0" err="1"/>
              <a:t>Quality</a:t>
            </a:r>
            <a:r>
              <a:rPr lang="es-ES" dirty="0"/>
              <a:t> Gates, las cuales nosotros como desarrolladores podemos adaptar a nuestro proyecto y a cada uno de los diferentes pipelines.</a:t>
            </a:r>
            <a:endParaRPr lang="es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ED0EDF9-15E6-4479-8BAD-4F26B844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18" y="2114549"/>
            <a:ext cx="4189001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C5CA2B-8190-49C0-B272-9C0FE2F4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s-ES" sz="4100"/>
              <a:t>Conclusiones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5F7E8B1-7F1D-47A1-91A3-69836D27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2199"/>
            <a:ext cx="5270053" cy="275360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A4650A-5B4A-47B1-9D8A-409DCC06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/>
              <a:t>Nos facilita gran parte de la carga laboral a la hora de realizar </a:t>
            </a:r>
            <a:r>
              <a:rPr lang="es-ES" dirty="0" err="1"/>
              <a:t>testing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Nos despliega la calidad de mejora de nuestro código antes de pasar a producción.</a:t>
            </a:r>
          </a:p>
          <a:p>
            <a:pPr algn="just"/>
            <a:r>
              <a:rPr lang="es-ES" dirty="0"/>
              <a:t>Permite automatizar el análisis de código estático cada que se realicen cambios dentro del 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29124854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SonarCloud</vt:lpstr>
      <vt:lpstr>Sonarcloud</vt:lpstr>
      <vt:lpstr>Rama de Pruebas</vt:lpstr>
      <vt:lpstr>Herramienta de Análisis</vt:lpstr>
      <vt:lpstr>Panel Principal</vt:lpstr>
      <vt:lpstr>Ratio de calidad del proyecto</vt:lpstr>
      <vt:lpstr>Puertas de Calidad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150</cp:revision>
  <dcterms:created xsi:type="dcterms:W3CDTF">2021-07-14T16:52:18Z</dcterms:created>
  <dcterms:modified xsi:type="dcterms:W3CDTF">2021-07-15T12:37:25Z</dcterms:modified>
</cp:coreProperties>
</file>