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2014/9/28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6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2014/9/28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5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2014/9/28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6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2014/9/28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5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2014/9/28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36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2014/9/28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1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2014/9/28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6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2014/9/28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4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2014/9/28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2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2014/9/28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8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2014/9/28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3871-B29D-41AE-8BE1-9AD230E605C5}" type="datetimeFigureOut">
              <a:rPr lang="zh-CN" altLang="en-US" smtClean="0"/>
              <a:t>2014/9/28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-56608" y="6600825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开饭啦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2014/9/28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34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0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安装</a:t>
            </a:r>
            <a:r>
              <a:rPr lang="en-US" altLang="zh-CN" sz="2400" b="1" dirty="0" smtClean="0"/>
              <a:t>Ubuntu</a:t>
            </a:r>
            <a:r>
              <a:rPr lang="zh-CN" altLang="en-US" sz="2400" b="1" dirty="0" smtClean="0"/>
              <a:t>虚拟系统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32783" y="561975"/>
            <a:ext cx="97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打开</a:t>
            </a:r>
            <a:r>
              <a:rPr lang="en-US" altLang="zh-CN" dirty="0" err="1" smtClean="0"/>
              <a:t>Vmware</a:t>
            </a:r>
            <a:r>
              <a:rPr lang="zh-CN" altLang="en-US" dirty="0" smtClean="0"/>
              <a:t>软件，选择</a:t>
            </a:r>
            <a:r>
              <a:rPr lang="en-US" altLang="zh-CN" dirty="0" smtClean="0"/>
              <a:t>File — New Virtual Machine</a:t>
            </a:r>
            <a:r>
              <a:rPr lang="zh-CN" altLang="en-US" dirty="0" smtClean="0"/>
              <a:t>，或者直接点击</a:t>
            </a:r>
            <a:r>
              <a:rPr lang="en-US" altLang="zh-CN" dirty="0" smtClean="0"/>
              <a:t>create a new virtual machine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179" y="1257299"/>
            <a:ext cx="6695641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8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0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安装</a:t>
            </a:r>
            <a:r>
              <a:rPr lang="en-US" altLang="zh-CN" sz="2400" b="1" dirty="0" smtClean="0"/>
              <a:t>Ubuntu</a:t>
            </a:r>
            <a:r>
              <a:rPr lang="zh-CN" altLang="en-US" sz="2400" b="1" dirty="0" smtClean="0"/>
              <a:t>虚拟系统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32783" y="561975"/>
            <a:ext cx="115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打开虚拟机安装向导后，选择“安装镜像文件”，点</a:t>
            </a:r>
            <a:r>
              <a:rPr lang="en-US" altLang="zh-CN" dirty="0" smtClean="0"/>
              <a:t>browse</a:t>
            </a:r>
            <a:r>
              <a:rPr lang="zh-CN" altLang="en-US" dirty="0" smtClean="0"/>
              <a:t>浏览到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iso</a:t>
            </a:r>
            <a:r>
              <a:rPr lang="zh-CN" altLang="en-US" dirty="0" smtClean="0"/>
              <a:t>安装文件。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300162"/>
            <a:ext cx="4114800" cy="425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05" y="1593055"/>
            <a:ext cx="5875019" cy="36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5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0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安装</a:t>
            </a:r>
            <a:r>
              <a:rPr lang="en-US" altLang="zh-CN" sz="2400" b="1" dirty="0" smtClean="0"/>
              <a:t>Ubuntu</a:t>
            </a:r>
            <a:r>
              <a:rPr lang="zh-CN" altLang="en-US" sz="2400" b="1" dirty="0" smtClean="0"/>
              <a:t>虚拟系统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32783" y="561975"/>
            <a:ext cx="115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设置账户信息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71854" y="1895475"/>
            <a:ext cx="6201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/>
              <a:t>Full name:		</a:t>
            </a:r>
            <a:r>
              <a:rPr lang="zh-CN" altLang="en-US" sz="2400" b="1" dirty="0" smtClean="0"/>
              <a:t>自定义系统名称</a:t>
            </a:r>
            <a:endParaRPr lang="en-US" altLang="zh-CN" sz="24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User name:		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系统用户名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Password:		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系统用户登陆密码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/>
              <a:t>Confirm:		</a:t>
            </a:r>
            <a:r>
              <a:rPr lang="zh-CN" altLang="en-US" sz="2400" b="1" dirty="0" smtClean="0"/>
              <a:t>重复密码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r>
              <a:rPr lang="zh-CN" altLang="en-US" b="1" dirty="0" smtClean="0"/>
              <a:t>用户名和密码要方便记忆与输入，后面会经常使用。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197798"/>
            <a:ext cx="41148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8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0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安装</a:t>
            </a:r>
            <a:r>
              <a:rPr lang="en-US" altLang="zh-CN" sz="2400" b="1" dirty="0" smtClean="0"/>
              <a:t>Ubuntu</a:t>
            </a:r>
            <a:r>
              <a:rPr lang="zh-CN" altLang="en-US" sz="2400" b="1" dirty="0" smtClean="0"/>
              <a:t>虚拟系统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32783" y="561975"/>
            <a:ext cx="115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设置虚拟机名称和存储位置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300162"/>
            <a:ext cx="4114800" cy="4257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2057" y="130016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注：虚拟机也是文件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8858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0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安装</a:t>
            </a:r>
            <a:r>
              <a:rPr lang="en-US" altLang="zh-CN" sz="2400" b="1" dirty="0" smtClean="0"/>
              <a:t>Ubuntu</a:t>
            </a:r>
            <a:r>
              <a:rPr lang="zh-CN" altLang="en-US" sz="2400" b="1" dirty="0" smtClean="0"/>
              <a:t>虚拟系统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32783" y="561975"/>
            <a:ext cx="115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设置虚拟机中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系统的硬盘大小，默认</a:t>
            </a:r>
            <a:r>
              <a:rPr lang="en-US" altLang="zh-CN" dirty="0" smtClean="0"/>
              <a:t>20G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00162"/>
            <a:ext cx="41148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0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安装</a:t>
            </a:r>
            <a:r>
              <a:rPr lang="en-US" altLang="zh-CN" sz="2400" b="1" dirty="0" smtClean="0"/>
              <a:t>Ubuntu</a:t>
            </a:r>
            <a:r>
              <a:rPr lang="zh-CN" altLang="en-US" sz="2400" b="1" dirty="0" smtClean="0"/>
              <a:t>虚拟系统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32783" y="561975"/>
            <a:ext cx="115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设置虚拟机中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系统的其他硬件参数，比如内存、处理器个数等，一般仅需修改内存和处理器个数即可。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4" y="1031617"/>
            <a:ext cx="10415291" cy="534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8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0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安装</a:t>
            </a:r>
            <a:r>
              <a:rPr lang="en-US" altLang="zh-CN" sz="2400" b="1" dirty="0" smtClean="0"/>
              <a:t>Ubuntu</a:t>
            </a:r>
            <a:r>
              <a:rPr lang="zh-CN" altLang="en-US" sz="2400" b="1" dirty="0" smtClean="0"/>
              <a:t>虚拟系统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32783" y="561975"/>
            <a:ext cx="115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启动安装，静待其安装完毕。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031617"/>
            <a:ext cx="9163050" cy="56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7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138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Gungsuh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edison qian</dc:creator>
  <cp:lastModifiedBy>edison qian</cp:lastModifiedBy>
  <cp:revision>13</cp:revision>
  <dcterms:created xsi:type="dcterms:W3CDTF">2014-09-28T06:07:34Z</dcterms:created>
  <dcterms:modified xsi:type="dcterms:W3CDTF">2014-09-28T06:29:17Z</dcterms:modified>
</cp:coreProperties>
</file>