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3871-B29D-41AE-8BE1-9AD230E605C5}" type="datetimeFigureOut">
              <a:rPr lang="zh-CN" altLang="en-US" smtClean="0"/>
              <a:t>2014/10/12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58E3-A001-466F-9DA3-1233B83CB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6608" y="6600825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开饭啦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2014/9/28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3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0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Ubuntu</a:t>
            </a:r>
            <a:r>
              <a:rPr lang="zh-CN" altLang="en-US" sz="2400" b="1" dirty="0" smtClean="0"/>
              <a:t>虚拟系统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2783" y="561975"/>
            <a:ext cx="97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软件，选择</a:t>
            </a:r>
            <a:r>
              <a:rPr lang="en-US" altLang="zh-CN" dirty="0" smtClean="0"/>
              <a:t>File — New Virtual Machine</a:t>
            </a:r>
            <a:r>
              <a:rPr lang="zh-CN" altLang="en-US" dirty="0" smtClean="0"/>
              <a:t>，或者直接点击</a:t>
            </a:r>
            <a:r>
              <a:rPr lang="en-US" altLang="zh-CN" dirty="0" smtClean="0"/>
              <a:t>create a new virtual machine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79" y="1257299"/>
            <a:ext cx="6695641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Gungsuh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edison qian</dc:creator>
  <cp:lastModifiedBy>edison qian</cp:lastModifiedBy>
  <cp:revision>15</cp:revision>
  <dcterms:created xsi:type="dcterms:W3CDTF">2014-09-28T06:07:34Z</dcterms:created>
  <dcterms:modified xsi:type="dcterms:W3CDTF">2014-10-12T08:58:58Z</dcterms:modified>
</cp:coreProperties>
</file>