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5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75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72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5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8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6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6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8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77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0939-8DAF-49FA-A459-681C9B248A22}" type="datetimeFigureOut">
              <a:rPr kumimoji="1" lang="ja-JP" altLang="en-US" smtClean="0"/>
              <a:t>2015/3/8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B9CD-2668-4ECB-90B9-4CE37BCFE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36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Music Everywhere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No music No life.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13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コンセプト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常に音楽にあふれた生活を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身の回りのセンサーと音楽をつなげよう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17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作業効率を上げたい人</a:t>
            </a:r>
            <a:endParaRPr kumimoji="1" lang="en-US" altLang="ja-JP" dirty="0" smtClean="0"/>
          </a:p>
          <a:p>
            <a:r>
              <a:rPr lang="ja-JP" altLang="en-US" dirty="0" err="1" smtClean="0"/>
              <a:t>めん</a:t>
            </a:r>
            <a:r>
              <a:rPr lang="en-US" altLang="ja-JP" dirty="0" smtClean="0"/>
              <a:t>d</a:t>
            </a:r>
            <a:r>
              <a:rPr lang="ja-JP" altLang="en-US" dirty="0" smtClean="0"/>
              <a:t>いと思う人</a:t>
            </a:r>
            <a:endParaRPr lang="en-US" altLang="ja-JP" dirty="0" smtClean="0"/>
          </a:p>
          <a:p>
            <a:r>
              <a:rPr lang="en-US" altLang="ja-JP" dirty="0" smtClean="0"/>
              <a:t>(*´ω</a:t>
            </a:r>
            <a:r>
              <a:rPr lang="ja-JP" altLang="en-US" dirty="0" smtClean="0"/>
              <a:t>｀*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sz="7200" dirty="0"/>
              <a:t>おれ</a:t>
            </a:r>
            <a:endParaRPr lang="en-US" altLang="ja-JP" sz="72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69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ベネフィト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音楽をいちいち選曲する手間を省ける</a:t>
            </a:r>
            <a:endParaRPr kumimoji="1" lang="en-US" altLang="ja-JP" dirty="0" smtClean="0"/>
          </a:p>
          <a:p>
            <a:r>
              <a:rPr lang="ja-JP" altLang="en-US" dirty="0"/>
              <a:t>気分</a:t>
            </a:r>
            <a:r>
              <a:rPr lang="ja-JP" altLang="en-US" dirty="0" smtClean="0"/>
              <a:t>にあった</a:t>
            </a:r>
            <a:r>
              <a:rPr lang="en-US" altLang="ja-JP" dirty="0" smtClean="0"/>
              <a:t>BGM</a:t>
            </a:r>
            <a:r>
              <a:rPr lang="ja-JP" altLang="en-US" dirty="0" smtClean="0"/>
              <a:t>を聴ける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34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作品紹介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12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57</Words>
  <Application>Microsoft Office PowerPoint</Application>
  <PresentationFormat>ワイド画面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Music Everywhere</vt:lpstr>
      <vt:lpstr>コンセプト </vt:lpstr>
      <vt:lpstr>ターゲット</vt:lpstr>
      <vt:lpstr>ベネフィト</vt:lpstr>
      <vt:lpstr>作品紹介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Everywhere</dc:title>
  <dc:creator>yumetodo</dc:creator>
  <cp:lastModifiedBy>yumetodo</cp:lastModifiedBy>
  <cp:revision>3</cp:revision>
  <dcterms:created xsi:type="dcterms:W3CDTF">2015-03-07T18:33:27Z</dcterms:created>
  <dcterms:modified xsi:type="dcterms:W3CDTF">2015-03-08T03:48:57Z</dcterms:modified>
</cp:coreProperties>
</file>