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72" r:id="rId3"/>
    <p:sldId id="274" r:id="rId4"/>
    <p:sldId id="258" r:id="rId5"/>
    <p:sldId id="264" r:id="rId6"/>
    <p:sldId id="259" r:id="rId7"/>
    <p:sldId id="275" r:id="rId8"/>
    <p:sldId id="280" r:id="rId9"/>
    <p:sldId id="278" r:id="rId10"/>
    <p:sldId id="281" r:id="rId11"/>
    <p:sldId id="27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1A30"/>
    <a:srgbClr val="377B2B"/>
    <a:srgbClr val="C2CD22"/>
    <a:srgbClr val="49A42B"/>
    <a:srgbClr val="1D8BF1"/>
    <a:srgbClr val="209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9"/>
    <p:restoredTop sz="94654"/>
  </p:normalViewPr>
  <p:slideViewPr>
    <p:cSldViewPr snapToGrid="0" snapToObjects="1">
      <p:cViewPr varScale="1">
        <p:scale>
          <a:sx n="108" d="100"/>
          <a:sy n="108" d="100"/>
        </p:scale>
        <p:origin x="9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32B58C-89E7-472B-B66F-D75AD0D67354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BBE9567-ACC8-4528-BCB1-1A9500EB0316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Registrierung/ Login </a:t>
          </a:r>
          <a:endParaRPr lang="en-US"/>
        </a:p>
      </dgm:t>
    </dgm:pt>
    <dgm:pt modelId="{7A055BA9-2662-445E-A484-E08058729CAC}" type="parTrans" cxnId="{FD605A9F-41BD-49C6-9BB8-B780B48CFCFB}">
      <dgm:prSet/>
      <dgm:spPr/>
      <dgm:t>
        <a:bodyPr/>
        <a:lstStyle/>
        <a:p>
          <a:endParaRPr lang="en-US"/>
        </a:p>
      </dgm:t>
    </dgm:pt>
    <dgm:pt modelId="{6F312D5E-DE4C-40B8-B65C-310079E6DA53}" type="sibTrans" cxnId="{FD605A9F-41BD-49C6-9BB8-B780B48CFCF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8F191DD-5329-4664-9730-15AE4922389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Erstellen von Aktivitäten und Kategorien </a:t>
          </a:r>
          <a:endParaRPr lang="en-US" dirty="0"/>
        </a:p>
      </dgm:t>
    </dgm:pt>
    <dgm:pt modelId="{3C559D0D-90DD-40EB-A40B-A8790B157A27}" type="parTrans" cxnId="{70E54F7F-4FD4-4689-9089-CAE682DAAF59}">
      <dgm:prSet/>
      <dgm:spPr/>
      <dgm:t>
        <a:bodyPr/>
        <a:lstStyle/>
        <a:p>
          <a:endParaRPr lang="en-US"/>
        </a:p>
      </dgm:t>
    </dgm:pt>
    <dgm:pt modelId="{5703BC15-9470-4B2A-A654-62F44CDE204C}" type="sibTrans" cxnId="{70E54F7F-4FD4-4689-9089-CAE682DAAF5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1784E48-7644-4DDA-8C45-342F71A212B5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Aufnehmen und Speichern von Records </a:t>
          </a:r>
          <a:endParaRPr lang="en-US"/>
        </a:p>
      </dgm:t>
    </dgm:pt>
    <dgm:pt modelId="{B066D7BF-556C-4D14-9310-E2D9C0ECE80D}" type="parTrans" cxnId="{6AA2E1B8-C5B6-4332-BFE8-13DC21CFFEC8}">
      <dgm:prSet/>
      <dgm:spPr/>
      <dgm:t>
        <a:bodyPr/>
        <a:lstStyle/>
        <a:p>
          <a:endParaRPr lang="en-US"/>
        </a:p>
      </dgm:t>
    </dgm:pt>
    <dgm:pt modelId="{AE716D03-B12E-4DE6-B7B1-BB986CC300BF}" type="sibTrans" cxnId="{6AA2E1B8-C5B6-4332-BFE8-13DC21CFFEC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919D704-C61F-4CB0-8077-B362ACA59F2F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Zuordnung von Tags</a:t>
          </a:r>
          <a:endParaRPr lang="en-US"/>
        </a:p>
      </dgm:t>
    </dgm:pt>
    <dgm:pt modelId="{7F00B211-7063-4948-9807-DA59135B8BE0}" type="parTrans" cxnId="{66D5E50A-9FA5-4E0A-A187-0B7D39C96F8B}">
      <dgm:prSet/>
      <dgm:spPr/>
      <dgm:t>
        <a:bodyPr/>
        <a:lstStyle/>
        <a:p>
          <a:endParaRPr lang="en-US"/>
        </a:p>
      </dgm:t>
    </dgm:pt>
    <dgm:pt modelId="{2D067C7A-FEC6-4472-B0FE-695936E6000B}" type="sibTrans" cxnId="{66D5E50A-9FA5-4E0A-A187-0B7D39C96F8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4089187-86ED-496F-A042-AF765E6913CD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Globale und persönliche Statistiken</a:t>
          </a:r>
          <a:endParaRPr lang="en-US"/>
        </a:p>
      </dgm:t>
    </dgm:pt>
    <dgm:pt modelId="{26ECC664-544C-4A18-AEDB-21A33FFB84D0}" type="parTrans" cxnId="{48042ED1-9F0A-4D72-AC8A-191331EA6E0A}">
      <dgm:prSet/>
      <dgm:spPr/>
      <dgm:t>
        <a:bodyPr/>
        <a:lstStyle/>
        <a:p>
          <a:endParaRPr lang="en-US"/>
        </a:p>
      </dgm:t>
    </dgm:pt>
    <dgm:pt modelId="{971F4E20-3713-4617-A674-41F5A130D10A}" type="sibTrans" cxnId="{48042ED1-9F0A-4D72-AC8A-191331EA6E0A}">
      <dgm:prSet/>
      <dgm:spPr/>
      <dgm:t>
        <a:bodyPr/>
        <a:lstStyle/>
        <a:p>
          <a:endParaRPr lang="en-US"/>
        </a:p>
      </dgm:t>
    </dgm:pt>
    <dgm:pt modelId="{E1D149E6-E5DE-4CD1-BA0C-F653F38ED220}" type="pres">
      <dgm:prSet presAssocID="{0032B58C-89E7-472B-B66F-D75AD0D67354}" presName="root" presStyleCnt="0">
        <dgm:presLayoutVars>
          <dgm:dir/>
          <dgm:resizeHandles val="exact"/>
        </dgm:presLayoutVars>
      </dgm:prSet>
      <dgm:spPr/>
    </dgm:pt>
    <dgm:pt modelId="{F2F39069-8406-4388-AFEA-8388DB77061E}" type="pres">
      <dgm:prSet presAssocID="{DBBE9567-ACC8-4528-BCB1-1A9500EB0316}" presName="compNode" presStyleCnt="0"/>
      <dgm:spPr/>
    </dgm:pt>
    <dgm:pt modelId="{7B36AD96-5E3E-4098-B891-27280C228EFA}" type="pres">
      <dgm:prSet presAssocID="{DBBE9567-ACC8-4528-BCB1-1A9500EB0316}" presName="bgRect" presStyleLbl="bgShp" presStyleIdx="0" presStyleCnt="5" custLinFactNeighborX="-1510" custLinFactNeighborY="-1540"/>
      <dgm:spPr/>
    </dgm:pt>
    <dgm:pt modelId="{F8A876EC-A2F8-46A4-A448-615C7E05665B}" type="pres">
      <dgm:prSet presAssocID="{DBBE9567-ACC8-4528-BCB1-1A9500EB031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EEFF64CE-992E-415A-8AEF-E2EC7BCEE092}" type="pres">
      <dgm:prSet presAssocID="{DBBE9567-ACC8-4528-BCB1-1A9500EB0316}" presName="spaceRect" presStyleCnt="0"/>
      <dgm:spPr/>
    </dgm:pt>
    <dgm:pt modelId="{39AC746D-7C37-4767-B99B-5F921421617F}" type="pres">
      <dgm:prSet presAssocID="{DBBE9567-ACC8-4528-BCB1-1A9500EB0316}" presName="parTx" presStyleLbl="revTx" presStyleIdx="0" presStyleCnt="5">
        <dgm:presLayoutVars>
          <dgm:chMax val="0"/>
          <dgm:chPref val="0"/>
        </dgm:presLayoutVars>
      </dgm:prSet>
      <dgm:spPr/>
    </dgm:pt>
    <dgm:pt modelId="{924C308E-CE5C-4933-A13C-9CC8A50CE750}" type="pres">
      <dgm:prSet presAssocID="{6F312D5E-DE4C-40B8-B65C-310079E6DA53}" presName="sibTrans" presStyleCnt="0"/>
      <dgm:spPr/>
    </dgm:pt>
    <dgm:pt modelId="{8CC15C9D-D428-47C0-9811-AEB05B6DBD07}" type="pres">
      <dgm:prSet presAssocID="{E8F191DD-5329-4664-9730-15AE4922389A}" presName="compNode" presStyleCnt="0"/>
      <dgm:spPr/>
    </dgm:pt>
    <dgm:pt modelId="{CE1C6416-1CAA-441A-BD19-ED2C75F7CC0C}" type="pres">
      <dgm:prSet presAssocID="{E8F191DD-5329-4664-9730-15AE4922389A}" presName="bgRect" presStyleLbl="bgShp" presStyleIdx="1" presStyleCnt="5" custLinFactNeighborX="18527"/>
      <dgm:spPr/>
    </dgm:pt>
    <dgm:pt modelId="{DE84CA00-0DEA-4CF4-BBC5-7C1B7CA62AA5}" type="pres">
      <dgm:prSet presAssocID="{E8F191DD-5329-4664-9730-15AE4922389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ücher"/>
        </a:ext>
      </dgm:extLst>
    </dgm:pt>
    <dgm:pt modelId="{EB9358E4-8841-4002-A683-EDB514A480B7}" type="pres">
      <dgm:prSet presAssocID="{E8F191DD-5329-4664-9730-15AE4922389A}" presName="spaceRect" presStyleCnt="0"/>
      <dgm:spPr/>
    </dgm:pt>
    <dgm:pt modelId="{595AFDC2-71ED-4F70-A04C-64CD276108BA}" type="pres">
      <dgm:prSet presAssocID="{E8F191DD-5329-4664-9730-15AE4922389A}" presName="parTx" presStyleLbl="revTx" presStyleIdx="1" presStyleCnt="5">
        <dgm:presLayoutVars>
          <dgm:chMax val="0"/>
          <dgm:chPref val="0"/>
        </dgm:presLayoutVars>
      </dgm:prSet>
      <dgm:spPr/>
    </dgm:pt>
    <dgm:pt modelId="{8303ED3C-929C-4596-81E6-B0AF060B7194}" type="pres">
      <dgm:prSet presAssocID="{5703BC15-9470-4B2A-A654-62F44CDE204C}" presName="sibTrans" presStyleCnt="0"/>
      <dgm:spPr/>
    </dgm:pt>
    <dgm:pt modelId="{381C8C13-388C-448D-966B-F4812C86F3AF}" type="pres">
      <dgm:prSet presAssocID="{01784E48-7644-4DDA-8C45-342F71A212B5}" presName="compNode" presStyleCnt="0"/>
      <dgm:spPr/>
    </dgm:pt>
    <dgm:pt modelId="{23B0DF6E-156E-4C78-B88D-64882F4EDD5D}" type="pres">
      <dgm:prSet presAssocID="{01784E48-7644-4DDA-8C45-342F71A212B5}" presName="bgRect" presStyleLbl="bgShp" presStyleIdx="2" presStyleCnt="5"/>
      <dgm:spPr/>
    </dgm:pt>
    <dgm:pt modelId="{641EBA36-F580-4A7F-A3C9-6C03C275CCD7}" type="pres">
      <dgm:prSet presAssocID="{01784E48-7644-4DDA-8C45-342F71A212B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puhr"/>
        </a:ext>
      </dgm:extLst>
    </dgm:pt>
    <dgm:pt modelId="{B31BA9D9-3793-4249-8E68-3FA8EA2BF0D1}" type="pres">
      <dgm:prSet presAssocID="{01784E48-7644-4DDA-8C45-342F71A212B5}" presName="spaceRect" presStyleCnt="0"/>
      <dgm:spPr/>
    </dgm:pt>
    <dgm:pt modelId="{7026780D-A43A-466E-B898-454FADEA2DDC}" type="pres">
      <dgm:prSet presAssocID="{01784E48-7644-4DDA-8C45-342F71A212B5}" presName="parTx" presStyleLbl="revTx" presStyleIdx="2" presStyleCnt="5">
        <dgm:presLayoutVars>
          <dgm:chMax val="0"/>
          <dgm:chPref val="0"/>
        </dgm:presLayoutVars>
      </dgm:prSet>
      <dgm:spPr/>
    </dgm:pt>
    <dgm:pt modelId="{2CB62FB9-9AAD-4B22-9C16-D9DB3756C242}" type="pres">
      <dgm:prSet presAssocID="{AE716D03-B12E-4DE6-B7B1-BB986CC300BF}" presName="sibTrans" presStyleCnt="0"/>
      <dgm:spPr/>
    </dgm:pt>
    <dgm:pt modelId="{2715559A-6A50-437E-97F4-6FF8A92AB087}" type="pres">
      <dgm:prSet presAssocID="{4919D704-C61F-4CB0-8077-B362ACA59F2F}" presName="compNode" presStyleCnt="0"/>
      <dgm:spPr/>
    </dgm:pt>
    <dgm:pt modelId="{79B7CA22-DA71-4A3C-AE06-82390068843C}" type="pres">
      <dgm:prSet presAssocID="{4919D704-C61F-4CB0-8077-B362ACA59F2F}" presName="bgRect" presStyleLbl="bgShp" presStyleIdx="3" presStyleCnt="5"/>
      <dgm:spPr/>
    </dgm:pt>
    <dgm:pt modelId="{ED6848D1-1A0E-4632-87E4-7F2012289C22}" type="pres">
      <dgm:prSet presAssocID="{4919D704-C61F-4CB0-8077-B362ACA59F2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ild"/>
        </a:ext>
      </dgm:extLst>
    </dgm:pt>
    <dgm:pt modelId="{5F234148-5072-46AA-83B1-2833D3A12A92}" type="pres">
      <dgm:prSet presAssocID="{4919D704-C61F-4CB0-8077-B362ACA59F2F}" presName="spaceRect" presStyleCnt="0"/>
      <dgm:spPr/>
    </dgm:pt>
    <dgm:pt modelId="{95E40A21-07D4-42EF-B770-81FDFDD87B82}" type="pres">
      <dgm:prSet presAssocID="{4919D704-C61F-4CB0-8077-B362ACA59F2F}" presName="parTx" presStyleLbl="revTx" presStyleIdx="3" presStyleCnt="5">
        <dgm:presLayoutVars>
          <dgm:chMax val="0"/>
          <dgm:chPref val="0"/>
        </dgm:presLayoutVars>
      </dgm:prSet>
      <dgm:spPr/>
    </dgm:pt>
    <dgm:pt modelId="{668E9334-365A-468D-BFF2-CD238D7C5199}" type="pres">
      <dgm:prSet presAssocID="{2D067C7A-FEC6-4472-B0FE-695936E6000B}" presName="sibTrans" presStyleCnt="0"/>
      <dgm:spPr/>
    </dgm:pt>
    <dgm:pt modelId="{9609E92D-E933-4451-B6E0-C521B6BD4B29}" type="pres">
      <dgm:prSet presAssocID="{94089187-86ED-496F-A042-AF765E6913CD}" presName="compNode" presStyleCnt="0"/>
      <dgm:spPr/>
    </dgm:pt>
    <dgm:pt modelId="{C0757F0F-D061-405A-A50D-E1B89C93D61C}" type="pres">
      <dgm:prSet presAssocID="{94089187-86ED-496F-A042-AF765E6913CD}" presName="bgRect" presStyleLbl="bgShp" presStyleIdx="4" presStyleCnt="5"/>
      <dgm:spPr/>
    </dgm:pt>
    <dgm:pt modelId="{9F25E41A-CBFB-4C42-966E-B215E9567DDF}" type="pres">
      <dgm:prSet presAssocID="{94089187-86ED-496F-A042-AF765E6913C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0B7C5AD-5097-490C-BBF8-E277F2B800D7}" type="pres">
      <dgm:prSet presAssocID="{94089187-86ED-496F-A042-AF765E6913CD}" presName="spaceRect" presStyleCnt="0"/>
      <dgm:spPr/>
    </dgm:pt>
    <dgm:pt modelId="{01E220A0-2E4A-4126-84C4-C75BA6C73919}" type="pres">
      <dgm:prSet presAssocID="{94089187-86ED-496F-A042-AF765E6913C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6D5E50A-9FA5-4E0A-A187-0B7D39C96F8B}" srcId="{0032B58C-89E7-472B-B66F-D75AD0D67354}" destId="{4919D704-C61F-4CB0-8077-B362ACA59F2F}" srcOrd="3" destOrd="0" parTransId="{7F00B211-7063-4948-9807-DA59135B8BE0}" sibTransId="{2D067C7A-FEC6-4472-B0FE-695936E6000B}"/>
    <dgm:cxn modelId="{4CCF8639-8E66-BF45-914C-1F580BBCF7E8}" type="presOf" srcId="{0032B58C-89E7-472B-B66F-D75AD0D67354}" destId="{E1D149E6-E5DE-4CD1-BA0C-F653F38ED220}" srcOrd="0" destOrd="0" presId="urn:microsoft.com/office/officeart/2018/2/layout/IconVerticalSolidList"/>
    <dgm:cxn modelId="{17B4DC51-D7F7-0247-83C8-1D6AC7A84056}" type="presOf" srcId="{DBBE9567-ACC8-4528-BCB1-1A9500EB0316}" destId="{39AC746D-7C37-4767-B99B-5F921421617F}" srcOrd="0" destOrd="0" presId="urn:microsoft.com/office/officeart/2018/2/layout/IconVerticalSolidList"/>
    <dgm:cxn modelId="{1386835C-45DE-5748-8E1A-EAAC403BB5DB}" type="presOf" srcId="{01784E48-7644-4DDA-8C45-342F71A212B5}" destId="{7026780D-A43A-466E-B898-454FADEA2DDC}" srcOrd="0" destOrd="0" presId="urn:microsoft.com/office/officeart/2018/2/layout/IconVerticalSolidList"/>
    <dgm:cxn modelId="{70E54F7F-4FD4-4689-9089-CAE682DAAF59}" srcId="{0032B58C-89E7-472B-B66F-D75AD0D67354}" destId="{E8F191DD-5329-4664-9730-15AE4922389A}" srcOrd="1" destOrd="0" parTransId="{3C559D0D-90DD-40EB-A40B-A8790B157A27}" sibTransId="{5703BC15-9470-4B2A-A654-62F44CDE204C}"/>
    <dgm:cxn modelId="{A9AB0296-819D-4C47-8A43-D9032291F4C8}" type="presOf" srcId="{94089187-86ED-496F-A042-AF765E6913CD}" destId="{01E220A0-2E4A-4126-84C4-C75BA6C73919}" srcOrd="0" destOrd="0" presId="urn:microsoft.com/office/officeart/2018/2/layout/IconVerticalSolidList"/>
    <dgm:cxn modelId="{FD605A9F-41BD-49C6-9BB8-B780B48CFCFB}" srcId="{0032B58C-89E7-472B-B66F-D75AD0D67354}" destId="{DBBE9567-ACC8-4528-BCB1-1A9500EB0316}" srcOrd="0" destOrd="0" parTransId="{7A055BA9-2662-445E-A484-E08058729CAC}" sibTransId="{6F312D5E-DE4C-40B8-B65C-310079E6DA53}"/>
    <dgm:cxn modelId="{DA3725B8-B3A8-6844-A75F-490035B80FD8}" type="presOf" srcId="{E8F191DD-5329-4664-9730-15AE4922389A}" destId="{595AFDC2-71ED-4F70-A04C-64CD276108BA}" srcOrd="0" destOrd="0" presId="urn:microsoft.com/office/officeart/2018/2/layout/IconVerticalSolidList"/>
    <dgm:cxn modelId="{6AA2E1B8-C5B6-4332-BFE8-13DC21CFFEC8}" srcId="{0032B58C-89E7-472B-B66F-D75AD0D67354}" destId="{01784E48-7644-4DDA-8C45-342F71A212B5}" srcOrd="2" destOrd="0" parTransId="{B066D7BF-556C-4D14-9310-E2D9C0ECE80D}" sibTransId="{AE716D03-B12E-4DE6-B7B1-BB986CC300BF}"/>
    <dgm:cxn modelId="{48042ED1-9F0A-4D72-AC8A-191331EA6E0A}" srcId="{0032B58C-89E7-472B-B66F-D75AD0D67354}" destId="{94089187-86ED-496F-A042-AF765E6913CD}" srcOrd="4" destOrd="0" parTransId="{26ECC664-544C-4A18-AEDB-21A33FFB84D0}" sibTransId="{971F4E20-3713-4617-A674-41F5A130D10A}"/>
    <dgm:cxn modelId="{72174ED9-853E-E34A-88EB-1AE91586412D}" type="presOf" srcId="{4919D704-C61F-4CB0-8077-B362ACA59F2F}" destId="{95E40A21-07D4-42EF-B770-81FDFDD87B82}" srcOrd="0" destOrd="0" presId="urn:microsoft.com/office/officeart/2018/2/layout/IconVerticalSolidList"/>
    <dgm:cxn modelId="{962EE353-2DBB-9B4A-8F86-4B80A88115A3}" type="presParOf" srcId="{E1D149E6-E5DE-4CD1-BA0C-F653F38ED220}" destId="{F2F39069-8406-4388-AFEA-8388DB77061E}" srcOrd="0" destOrd="0" presId="urn:microsoft.com/office/officeart/2018/2/layout/IconVerticalSolidList"/>
    <dgm:cxn modelId="{AB62CE05-9040-6849-A311-C2D4CF0C22C0}" type="presParOf" srcId="{F2F39069-8406-4388-AFEA-8388DB77061E}" destId="{7B36AD96-5E3E-4098-B891-27280C228EFA}" srcOrd="0" destOrd="0" presId="urn:microsoft.com/office/officeart/2018/2/layout/IconVerticalSolidList"/>
    <dgm:cxn modelId="{B125C713-B7B6-1145-A7F3-B4BCBD5D2908}" type="presParOf" srcId="{F2F39069-8406-4388-AFEA-8388DB77061E}" destId="{F8A876EC-A2F8-46A4-A448-615C7E05665B}" srcOrd="1" destOrd="0" presId="urn:microsoft.com/office/officeart/2018/2/layout/IconVerticalSolidList"/>
    <dgm:cxn modelId="{AD174D9D-81E6-294D-BE2B-76BDCCD046CA}" type="presParOf" srcId="{F2F39069-8406-4388-AFEA-8388DB77061E}" destId="{EEFF64CE-992E-415A-8AEF-E2EC7BCEE092}" srcOrd="2" destOrd="0" presId="urn:microsoft.com/office/officeart/2018/2/layout/IconVerticalSolidList"/>
    <dgm:cxn modelId="{D9D6603E-2831-9549-BE2D-32796A4E3711}" type="presParOf" srcId="{F2F39069-8406-4388-AFEA-8388DB77061E}" destId="{39AC746D-7C37-4767-B99B-5F921421617F}" srcOrd="3" destOrd="0" presId="urn:microsoft.com/office/officeart/2018/2/layout/IconVerticalSolidList"/>
    <dgm:cxn modelId="{9A33E0D1-2D7F-884B-812D-410292B3B52C}" type="presParOf" srcId="{E1D149E6-E5DE-4CD1-BA0C-F653F38ED220}" destId="{924C308E-CE5C-4933-A13C-9CC8A50CE750}" srcOrd="1" destOrd="0" presId="urn:microsoft.com/office/officeart/2018/2/layout/IconVerticalSolidList"/>
    <dgm:cxn modelId="{81C044A0-C68E-5B47-BF07-72832A7EF184}" type="presParOf" srcId="{E1D149E6-E5DE-4CD1-BA0C-F653F38ED220}" destId="{8CC15C9D-D428-47C0-9811-AEB05B6DBD07}" srcOrd="2" destOrd="0" presId="urn:microsoft.com/office/officeart/2018/2/layout/IconVerticalSolidList"/>
    <dgm:cxn modelId="{AB3ADD68-BC18-FD47-9082-5C2658938EFC}" type="presParOf" srcId="{8CC15C9D-D428-47C0-9811-AEB05B6DBD07}" destId="{CE1C6416-1CAA-441A-BD19-ED2C75F7CC0C}" srcOrd="0" destOrd="0" presId="urn:microsoft.com/office/officeart/2018/2/layout/IconVerticalSolidList"/>
    <dgm:cxn modelId="{0FD63709-13FD-E94B-BEF3-B2C05F6DC0ED}" type="presParOf" srcId="{8CC15C9D-D428-47C0-9811-AEB05B6DBD07}" destId="{DE84CA00-0DEA-4CF4-BBC5-7C1B7CA62AA5}" srcOrd="1" destOrd="0" presId="urn:microsoft.com/office/officeart/2018/2/layout/IconVerticalSolidList"/>
    <dgm:cxn modelId="{847E0F99-2D43-1A4C-9B0E-AE530AA6F478}" type="presParOf" srcId="{8CC15C9D-D428-47C0-9811-AEB05B6DBD07}" destId="{EB9358E4-8841-4002-A683-EDB514A480B7}" srcOrd="2" destOrd="0" presId="urn:microsoft.com/office/officeart/2018/2/layout/IconVerticalSolidList"/>
    <dgm:cxn modelId="{CDF3C6BF-C8AD-4048-B58B-BF8DE19D63BC}" type="presParOf" srcId="{8CC15C9D-D428-47C0-9811-AEB05B6DBD07}" destId="{595AFDC2-71ED-4F70-A04C-64CD276108BA}" srcOrd="3" destOrd="0" presId="urn:microsoft.com/office/officeart/2018/2/layout/IconVerticalSolidList"/>
    <dgm:cxn modelId="{A5174183-01C9-A644-A8E7-2524B8E37625}" type="presParOf" srcId="{E1D149E6-E5DE-4CD1-BA0C-F653F38ED220}" destId="{8303ED3C-929C-4596-81E6-B0AF060B7194}" srcOrd="3" destOrd="0" presId="urn:microsoft.com/office/officeart/2018/2/layout/IconVerticalSolidList"/>
    <dgm:cxn modelId="{E6EF2E03-A767-D248-8F4A-8B9DB8ABFF78}" type="presParOf" srcId="{E1D149E6-E5DE-4CD1-BA0C-F653F38ED220}" destId="{381C8C13-388C-448D-966B-F4812C86F3AF}" srcOrd="4" destOrd="0" presId="urn:microsoft.com/office/officeart/2018/2/layout/IconVerticalSolidList"/>
    <dgm:cxn modelId="{03F2E231-D9AA-1645-9B17-17E8B980A36C}" type="presParOf" srcId="{381C8C13-388C-448D-966B-F4812C86F3AF}" destId="{23B0DF6E-156E-4C78-B88D-64882F4EDD5D}" srcOrd="0" destOrd="0" presId="urn:microsoft.com/office/officeart/2018/2/layout/IconVerticalSolidList"/>
    <dgm:cxn modelId="{5E9761C0-ADD0-B34A-A4DA-CA19797CEC0C}" type="presParOf" srcId="{381C8C13-388C-448D-966B-F4812C86F3AF}" destId="{641EBA36-F580-4A7F-A3C9-6C03C275CCD7}" srcOrd="1" destOrd="0" presId="urn:microsoft.com/office/officeart/2018/2/layout/IconVerticalSolidList"/>
    <dgm:cxn modelId="{7FBE33AC-6582-B940-A343-00C3E33B3898}" type="presParOf" srcId="{381C8C13-388C-448D-966B-F4812C86F3AF}" destId="{B31BA9D9-3793-4249-8E68-3FA8EA2BF0D1}" srcOrd="2" destOrd="0" presId="urn:microsoft.com/office/officeart/2018/2/layout/IconVerticalSolidList"/>
    <dgm:cxn modelId="{F093ECDB-528D-3A4F-A7D6-0B043C5CC3A4}" type="presParOf" srcId="{381C8C13-388C-448D-966B-F4812C86F3AF}" destId="{7026780D-A43A-466E-B898-454FADEA2DDC}" srcOrd="3" destOrd="0" presId="urn:microsoft.com/office/officeart/2018/2/layout/IconVerticalSolidList"/>
    <dgm:cxn modelId="{3C182D68-B3D3-6540-A197-36CA4132749C}" type="presParOf" srcId="{E1D149E6-E5DE-4CD1-BA0C-F653F38ED220}" destId="{2CB62FB9-9AAD-4B22-9C16-D9DB3756C242}" srcOrd="5" destOrd="0" presId="urn:microsoft.com/office/officeart/2018/2/layout/IconVerticalSolidList"/>
    <dgm:cxn modelId="{C57818FB-226E-C143-9613-711E0E233E42}" type="presParOf" srcId="{E1D149E6-E5DE-4CD1-BA0C-F653F38ED220}" destId="{2715559A-6A50-437E-97F4-6FF8A92AB087}" srcOrd="6" destOrd="0" presId="urn:microsoft.com/office/officeart/2018/2/layout/IconVerticalSolidList"/>
    <dgm:cxn modelId="{FC5C9929-E005-9E4C-84A7-0CC7ED5D2817}" type="presParOf" srcId="{2715559A-6A50-437E-97F4-6FF8A92AB087}" destId="{79B7CA22-DA71-4A3C-AE06-82390068843C}" srcOrd="0" destOrd="0" presId="urn:microsoft.com/office/officeart/2018/2/layout/IconVerticalSolidList"/>
    <dgm:cxn modelId="{EFA5C79F-E2B7-EC47-9FC3-AE0F3D1C1A34}" type="presParOf" srcId="{2715559A-6A50-437E-97F4-6FF8A92AB087}" destId="{ED6848D1-1A0E-4632-87E4-7F2012289C22}" srcOrd="1" destOrd="0" presId="urn:microsoft.com/office/officeart/2018/2/layout/IconVerticalSolidList"/>
    <dgm:cxn modelId="{A3ACF4C0-8B60-A046-BCF4-D7AFA5B3C857}" type="presParOf" srcId="{2715559A-6A50-437E-97F4-6FF8A92AB087}" destId="{5F234148-5072-46AA-83B1-2833D3A12A92}" srcOrd="2" destOrd="0" presId="urn:microsoft.com/office/officeart/2018/2/layout/IconVerticalSolidList"/>
    <dgm:cxn modelId="{C9B83332-4916-E741-A86E-E298FF377A58}" type="presParOf" srcId="{2715559A-6A50-437E-97F4-6FF8A92AB087}" destId="{95E40A21-07D4-42EF-B770-81FDFDD87B82}" srcOrd="3" destOrd="0" presId="urn:microsoft.com/office/officeart/2018/2/layout/IconVerticalSolidList"/>
    <dgm:cxn modelId="{666C01C0-332E-3447-8436-5BB252E03725}" type="presParOf" srcId="{E1D149E6-E5DE-4CD1-BA0C-F653F38ED220}" destId="{668E9334-365A-468D-BFF2-CD238D7C5199}" srcOrd="7" destOrd="0" presId="urn:microsoft.com/office/officeart/2018/2/layout/IconVerticalSolidList"/>
    <dgm:cxn modelId="{EBC9DFB2-1D37-904A-9DFB-6C0674789012}" type="presParOf" srcId="{E1D149E6-E5DE-4CD1-BA0C-F653F38ED220}" destId="{9609E92D-E933-4451-B6E0-C521B6BD4B29}" srcOrd="8" destOrd="0" presId="urn:microsoft.com/office/officeart/2018/2/layout/IconVerticalSolidList"/>
    <dgm:cxn modelId="{901B3CD5-A553-1A4A-A7B2-C66C43B6E447}" type="presParOf" srcId="{9609E92D-E933-4451-B6E0-C521B6BD4B29}" destId="{C0757F0F-D061-405A-A50D-E1B89C93D61C}" srcOrd="0" destOrd="0" presId="urn:microsoft.com/office/officeart/2018/2/layout/IconVerticalSolidList"/>
    <dgm:cxn modelId="{F069311D-9D66-0140-A964-AA873416ADB8}" type="presParOf" srcId="{9609E92D-E933-4451-B6E0-C521B6BD4B29}" destId="{9F25E41A-CBFB-4C42-966E-B215E9567DDF}" srcOrd="1" destOrd="0" presId="urn:microsoft.com/office/officeart/2018/2/layout/IconVerticalSolidList"/>
    <dgm:cxn modelId="{94FFF17A-5B88-CD4B-9A76-B013DE647781}" type="presParOf" srcId="{9609E92D-E933-4451-B6E0-C521B6BD4B29}" destId="{B0B7C5AD-5097-490C-BBF8-E277F2B800D7}" srcOrd="2" destOrd="0" presId="urn:microsoft.com/office/officeart/2018/2/layout/IconVerticalSolidList"/>
    <dgm:cxn modelId="{2805A123-E5D7-F24A-9069-6DDCBDDD3A01}" type="presParOf" srcId="{9609E92D-E933-4451-B6E0-C521B6BD4B29}" destId="{01E220A0-2E4A-4126-84C4-C75BA6C7391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D38B42-5433-034A-B593-AB2EFADCDF5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5ACB1C3-4C5D-C24B-AE5F-AAD657B96E27}">
      <dgm:prSet/>
      <dgm:spPr/>
      <dgm:t>
        <a:bodyPr/>
        <a:lstStyle/>
        <a:p>
          <a:r>
            <a:rPr lang="de-DE"/>
            <a:t>User Service</a:t>
          </a:r>
        </a:p>
      </dgm:t>
    </dgm:pt>
    <dgm:pt modelId="{E1BA47D8-D83B-BD47-9D72-CF7257BFA235}" type="parTrans" cxnId="{943CD10C-46F2-FD44-B702-43B8B0570EDB}">
      <dgm:prSet/>
      <dgm:spPr/>
      <dgm:t>
        <a:bodyPr/>
        <a:lstStyle/>
        <a:p>
          <a:endParaRPr lang="de-DE"/>
        </a:p>
      </dgm:t>
    </dgm:pt>
    <dgm:pt modelId="{844B5381-6E4A-B243-A3BE-022304EE7585}" type="sibTrans" cxnId="{943CD10C-46F2-FD44-B702-43B8B0570EDB}">
      <dgm:prSet/>
      <dgm:spPr/>
      <dgm:t>
        <a:bodyPr/>
        <a:lstStyle/>
        <a:p>
          <a:endParaRPr lang="de-DE"/>
        </a:p>
      </dgm:t>
    </dgm:pt>
    <dgm:pt modelId="{715E683D-8382-454D-8A9F-AA8F0312A20C}">
      <dgm:prSet/>
      <dgm:spPr/>
      <dgm:t>
        <a:bodyPr/>
        <a:lstStyle/>
        <a:p>
          <a:r>
            <a:rPr lang="de-DE" dirty="0"/>
            <a:t> Registrierung</a:t>
          </a:r>
        </a:p>
      </dgm:t>
    </dgm:pt>
    <dgm:pt modelId="{DBD6622A-EA4A-AB4F-8F1A-08BE2224E875}" type="parTrans" cxnId="{33AE29B3-8938-A543-B413-38B40F25FCA0}">
      <dgm:prSet/>
      <dgm:spPr/>
      <dgm:t>
        <a:bodyPr/>
        <a:lstStyle/>
        <a:p>
          <a:endParaRPr lang="de-DE"/>
        </a:p>
      </dgm:t>
    </dgm:pt>
    <dgm:pt modelId="{E5790832-F7FC-374E-925C-E889C3B55888}" type="sibTrans" cxnId="{33AE29B3-8938-A543-B413-38B40F25FCA0}">
      <dgm:prSet/>
      <dgm:spPr/>
      <dgm:t>
        <a:bodyPr/>
        <a:lstStyle/>
        <a:p>
          <a:endParaRPr lang="de-DE"/>
        </a:p>
      </dgm:t>
    </dgm:pt>
    <dgm:pt modelId="{6E92BEAD-1236-C34D-BBD6-E32C1A6BA63A}">
      <dgm:prSet/>
      <dgm:spPr/>
      <dgm:t>
        <a:bodyPr/>
        <a:lstStyle/>
        <a:p>
          <a:r>
            <a:rPr lang="de-DE" dirty="0"/>
            <a:t> Login</a:t>
          </a:r>
        </a:p>
      </dgm:t>
    </dgm:pt>
    <dgm:pt modelId="{464A31F1-9392-6C49-AD75-11E3BE3C12CE}" type="parTrans" cxnId="{768815CE-A86D-4B4C-B75C-099104210DDC}">
      <dgm:prSet/>
      <dgm:spPr/>
      <dgm:t>
        <a:bodyPr/>
        <a:lstStyle/>
        <a:p>
          <a:endParaRPr lang="de-DE"/>
        </a:p>
      </dgm:t>
    </dgm:pt>
    <dgm:pt modelId="{2CFFF209-0C0E-AC43-B4DC-0EF69D61B4E7}" type="sibTrans" cxnId="{768815CE-A86D-4B4C-B75C-099104210DDC}">
      <dgm:prSet/>
      <dgm:spPr/>
      <dgm:t>
        <a:bodyPr/>
        <a:lstStyle/>
        <a:p>
          <a:endParaRPr lang="de-DE"/>
        </a:p>
      </dgm:t>
    </dgm:pt>
    <dgm:pt modelId="{125BF41B-E0CA-644C-9BE9-69CAE1D88182}">
      <dgm:prSet/>
      <dgm:spPr/>
      <dgm:t>
        <a:bodyPr/>
        <a:lstStyle/>
        <a:p>
          <a:r>
            <a:rPr lang="de-DE"/>
            <a:t>Timing Service</a:t>
          </a:r>
        </a:p>
      </dgm:t>
    </dgm:pt>
    <dgm:pt modelId="{61E4804E-CA80-FC47-994F-71FC17C7EE03}" type="parTrans" cxnId="{A6236DEB-876E-0C48-A218-098D83ED61F0}">
      <dgm:prSet/>
      <dgm:spPr/>
      <dgm:t>
        <a:bodyPr/>
        <a:lstStyle/>
        <a:p>
          <a:endParaRPr lang="de-DE"/>
        </a:p>
      </dgm:t>
    </dgm:pt>
    <dgm:pt modelId="{12196085-2CF0-4346-8DF7-59C91E338836}" type="sibTrans" cxnId="{A6236DEB-876E-0C48-A218-098D83ED61F0}">
      <dgm:prSet/>
      <dgm:spPr/>
      <dgm:t>
        <a:bodyPr/>
        <a:lstStyle/>
        <a:p>
          <a:endParaRPr lang="de-DE"/>
        </a:p>
      </dgm:t>
    </dgm:pt>
    <dgm:pt modelId="{71CDF269-A3A9-A34A-A43B-416C5F20A2C4}">
      <dgm:prSet/>
      <dgm:spPr/>
      <dgm:t>
        <a:bodyPr/>
        <a:lstStyle/>
        <a:p>
          <a:r>
            <a:rPr lang="de-DE" dirty="0"/>
            <a:t> Anlegen/Abruf von Aktivitäten </a:t>
          </a:r>
        </a:p>
      </dgm:t>
    </dgm:pt>
    <dgm:pt modelId="{1CB45C75-DD12-D14B-B48B-A9FA7F8C5606}" type="parTrans" cxnId="{D4DE00EE-9B79-BA42-A5F7-BB743D6F4802}">
      <dgm:prSet/>
      <dgm:spPr/>
      <dgm:t>
        <a:bodyPr/>
        <a:lstStyle/>
        <a:p>
          <a:endParaRPr lang="de-DE"/>
        </a:p>
      </dgm:t>
    </dgm:pt>
    <dgm:pt modelId="{D0C92FA5-DDBF-E442-B0CA-279CCAEDC2DA}" type="sibTrans" cxnId="{D4DE00EE-9B79-BA42-A5F7-BB743D6F4802}">
      <dgm:prSet/>
      <dgm:spPr/>
      <dgm:t>
        <a:bodyPr/>
        <a:lstStyle/>
        <a:p>
          <a:endParaRPr lang="de-DE"/>
        </a:p>
      </dgm:t>
    </dgm:pt>
    <dgm:pt modelId="{D7F04550-F44D-DD47-A274-0ED5BA1D3897}">
      <dgm:prSet/>
      <dgm:spPr/>
      <dgm:t>
        <a:bodyPr/>
        <a:lstStyle/>
        <a:p>
          <a:r>
            <a:rPr lang="de-DE" dirty="0"/>
            <a:t> Anlegen/Abruf von Records </a:t>
          </a:r>
        </a:p>
      </dgm:t>
    </dgm:pt>
    <dgm:pt modelId="{959F07DA-0857-F549-8C3C-A98E4C6D9439}" type="parTrans" cxnId="{07AAB7BD-EFFC-604A-9384-C8163766C043}">
      <dgm:prSet/>
      <dgm:spPr/>
      <dgm:t>
        <a:bodyPr/>
        <a:lstStyle/>
        <a:p>
          <a:endParaRPr lang="de-DE"/>
        </a:p>
      </dgm:t>
    </dgm:pt>
    <dgm:pt modelId="{97D5D1A3-CC71-1D49-AE5F-4AE9C3A1568F}" type="sibTrans" cxnId="{07AAB7BD-EFFC-604A-9384-C8163766C043}">
      <dgm:prSet/>
      <dgm:spPr/>
      <dgm:t>
        <a:bodyPr/>
        <a:lstStyle/>
        <a:p>
          <a:endParaRPr lang="de-DE"/>
        </a:p>
      </dgm:t>
    </dgm:pt>
    <dgm:pt modelId="{B70790DB-FB92-484E-A2E2-5E8DBFC7F65C}">
      <dgm:prSet/>
      <dgm:spPr/>
      <dgm:t>
        <a:bodyPr/>
        <a:lstStyle/>
        <a:p>
          <a:r>
            <a:rPr lang="de-DE"/>
            <a:t>Frontend Service</a:t>
          </a:r>
        </a:p>
      </dgm:t>
    </dgm:pt>
    <dgm:pt modelId="{72F0F609-4B4D-9241-9A96-BA682EF8B19D}" type="parTrans" cxnId="{CDEEC964-8306-B444-A824-66F68983C200}">
      <dgm:prSet/>
      <dgm:spPr/>
      <dgm:t>
        <a:bodyPr/>
        <a:lstStyle/>
        <a:p>
          <a:endParaRPr lang="de-DE"/>
        </a:p>
      </dgm:t>
    </dgm:pt>
    <dgm:pt modelId="{3AA538C4-232F-BF4D-9BE2-F9BF38881A96}" type="sibTrans" cxnId="{CDEEC964-8306-B444-A824-66F68983C200}">
      <dgm:prSet/>
      <dgm:spPr/>
      <dgm:t>
        <a:bodyPr/>
        <a:lstStyle/>
        <a:p>
          <a:endParaRPr lang="de-DE"/>
        </a:p>
      </dgm:t>
    </dgm:pt>
    <dgm:pt modelId="{5060DED2-B984-5F49-A742-6E7D55766190}">
      <dgm:prSet/>
      <dgm:spPr/>
      <dgm:t>
        <a:bodyPr/>
        <a:lstStyle/>
        <a:p>
          <a:r>
            <a:rPr lang="de-DE" dirty="0"/>
            <a:t> Aufruf von UI</a:t>
          </a:r>
        </a:p>
      </dgm:t>
    </dgm:pt>
    <dgm:pt modelId="{54210DC9-4538-A64F-A12B-2D6C0C90C056}" type="parTrans" cxnId="{C2A99699-2AF0-AA43-878C-051742CE8233}">
      <dgm:prSet/>
      <dgm:spPr/>
      <dgm:t>
        <a:bodyPr/>
        <a:lstStyle/>
        <a:p>
          <a:endParaRPr lang="de-DE"/>
        </a:p>
      </dgm:t>
    </dgm:pt>
    <dgm:pt modelId="{DA6EC8D1-7F23-6B4A-B721-370AFE99DD88}" type="sibTrans" cxnId="{C2A99699-2AF0-AA43-878C-051742CE8233}">
      <dgm:prSet/>
      <dgm:spPr/>
      <dgm:t>
        <a:bodyPr/>
        <a:lstStyle/>
        <a:p>
          <a:endParaRPr lang="de-DE"/>
        </a:p>
      </dgm:t>
    </dgm:pt>
    <dgm:pt modelId="{F9303875-F033-7945-8B11-8F94D22AED85}">
      <dgm:prSet/>
      <dgm:spPr/>
      <dgm:t>
        <a:bodyPr/>
        <a:lstStyle/>
        <a:p>
          <a:r>
            <a:rPr lang="de-DE"/>
            <a:t>Service Registry</a:t>
          </a:r>
        </a:p>
      </dgm:t>
    </dgm:pt>
    <dgm:pt modelId="{2EA622AB-A57D-ED4E-8794-4726B1EFEA1F}" type="parTrans" cxnId="{B23C9309-B3FC-5D4E-ADCC-5E76E48E6E5C}">
      <dgm:prSet/>
      <dgm:spPr/>
      <dgm:t>
        <a:bodyPr/>
        <a:lstStyle/>
        <a:p>
          <a:endParaRPr lang="de-DE"/>
        </a:p>
      </dgm:t>
    </dgm:pt>
    <dgm:pt modelId="{6D94E0F4-8C0A-954C-84F1-ED1D3A00BCEF}" type="sibTrans" cxnId="{B23C9309-B3FC-5D4E-ADCC-5E76E48E6E5C}">
      <dgm:prSet/>
      <dgm:spPr/>
      <dgm:t>
        <a:bodyPr/>
        <a:lstStyle/>
        <a:p>
          <a:endParaRPr lang="de-DE"/>
        </a:p>
      </dgm:t>
    </dgm:pt>
    <dgm:pt modelId="{D2E82036-D726-9649-909F-67DC14AB160B}">
      <dgm:prSet/>
      <dgm:spPr/>
      <dgm:t>
        <a:bodyPr/>
        <a:lstStyle/>
        <a:p>
          <a:r>
            <a:rPr lang="de-DE" dirty="0"/>
            <a:t> Hält Services vor</a:t>
          </a:r>
        </a:p>
      </dgm:t>
    </dgm:pt>
    <dgm:pt modelId="{820469E0-509C-D245-8E68-76B03DC67B71}" type="parTrans" cxnId="{9D2336CB-F39A-D142-ABD8-EAE7D4DA5787}">
      <dgm:prSet/>
      <dgm:spPr/>
      <dgm:t>
        <a:bodyPr/>
        <a:lstStyle/>
        <a:p>
          <a:endParaRPr lang="de-DE"/>
        </a:p>
      </dgm:t>
    </dgm:pt>
    <dgm:pt modelId="{98D0D93C-58F5-4844-831E-1102B2B7527E}" type="sibTrans" cxnId="{9D2336CB-F39A-D142-ABD8-EAE7D4DA5787}">
      <dgm:prSet/>
      <dgm:spPr/>
      <dgm:t>
        <a:bodyPr/>
        <a:lstStyle/>
        <a:p>
          <a:endParaRPr lang="de-DE"/>
        </a:p>
      </dgm:t>
    </dgm:pt>
    <dgm:pt modelId="{FBEEBC57-4011-4B4D-AF5B-0CF4D3794135}">
      <dgm:prSet/>
      <dgm:spPr/>
      <dgm:t>
        <a:bodyPr/>
        <a:lstStyle/>
        <a:p>
          <a:r>
            <a:rPr lang="de-DE"/>
            <a:t>API Gateway</a:t>
          </a:r>
        </a:p>
      </dgm:t>
    </dgm:pt>
    <dgm:pt modelId="{51671C07-2B88-C549-B5A6-6422E11ADD24}" type="parTrans" cxnId="{D5E33BF0-3E7C-2341-8B97-5D09C8A3210D}">
      <dgm:prSet/>
      <dgm:spPr/>
      <dgm:t>
        <a:bodyPr/>
        <a:lstStyle/>
        <a:p>
          <a:endParaRPr lang="de-DE"/>
        </a:p>
      </dgm:t>
    </dgm:pt>
    <dgm:pt modelId="{8457A1A4-0EAA-6145-970F-9D8E413257D2}" type="sibTrans" cxnId="{D5E33BF0-3E7C-2341-8B97-5D09C8A3210D}">
      <dgm:prSet/>
      <dgm:spPr/>
      <dgm:t>
        <a:bodyPr/>
        <a:lstStyle/>
        <a:p>
          <a:endParaRPr lang="de-DE"/>
        </a:p>
      </dgm:t>
    </dgm:pt>
    <dgm:pt modelId="{B77444C9-4897-9848-A978-2A38C8F4F2AE}">
      <dgm:prSet/>
      <dgm:spPr/>
      <dgm:t>
        <a:bodyPr/>
        <a:lstStyle/>
        <a:p>
          <a:r>
            <a:rPr lang="de-DE" dirty="0"/>
            <a:t> Nutzt Service Registry</a:t>
          </a:r>
        </a:p>
      </dgm:t>
    </dgm:pt>
    <dgm:pt modelId="{FB6069BC-6D2A-CC48-AC77-07CDF0069CD4}" type="parTrans" cxnId="{8DAFBF96-C265-6146-880F-F04AE34F3DC7}">
      <dgm:prSet/>
      <dgm:spPr/>
      <dgm:t>
        <a:bodyPr/>
        <a:lstStyle/>
        <a:p>
          <a:endParaRPr lang="de-DE"/>
        </a:p>
      </dgm:t>
    </dgm:pt>
    <dgm:pt modelId="{1ECCA372-1DF7-0F4A-B832-28DA76506E31}" type="sibTrans" cxnId="{8DAFBF96-C265-6146-880F-F04AE34F3DC7}">
      <dgm:prSet/>
      <dgm:spPr/>
      <dgm:t>
        <a:bodyPr/>
        <a:lstStyle/>
        <a:p>
          <a:endParaRPr lang="de-DE"/>
        </a:p>
      </dgm:t>
    </dgm:pt>
    <dgm:pt modelId="{4217D41C-F3F8-1547-BC2C-2054209F0D62}">
      <dgm:prSet/>
      <dgm:spPr/>
      <dgm:t>
        <a:bodyPr/>
        <a:lstStyle/>
        <a:p>
          <a:r>
            <a:rPr lang="de-DE" dirty="0"/>
            <a:t> Mapping der Request auf Services</a:t>
          </a:r>
        </a:p>
      </dgm:t>
    </dgm:pt>
    <dgm:pt modelId="{19FB8FC6-EAA4-0F4A-9855-C1526E5C0687}" type="parTrans" cxnId="{D329C3E9-A52A-0243-B14B-76578BB691F0}">
      <dgm:prSet/>
      <dgm:spPr/>
      <dgm:t>
        <a:bodyPr/>
        <a:lstStyle/>
        <a:p>
          <a:endParaRPr lang="de-DE"/>
        </a:p>
      </dgm:t>
    </dgm:pt>
    <dgm:pt modelId="{ACCE8C6B-1529-5646-B0F3-BE2AE53D98F6}" type="sibTrans" cxnId="{D329C3E9-A52A-0243-B14B-76578BB691F0}">
      <dgm:prSet/>
      <dgm:spPr/>
      <dgm:t>
        <a:bodyPr/>
        <a:lstStyle/>
        <a:p>
          <a:endParaRPr lang="de-DE"/>
        </a:p>
      </dgm:t>
    </dgm:pt>
    <dgm:pt modelId="{F39D5D5C-1506-BB4A-A717-9559AA3BC36D}">
      <dgm:prSet/>
      <dgm:spPr/>
      <dgm:t>
        <a:bodyPr/>
        <a:lstStyle/>
        <a:p>
          <a:r>
            <a:rPr lang="de-DE" dirty="0"/>
            <a:t> Abruf von Statistiken</a:t>
          </a:r>
        </a:p>
      </dgm:t>
    </dgm:pt>
    <dgm:pt modelId="{1E4C0165-D8F9-CA42-AE5C-29779D9E9C59}" type="parTrans" cxnId="{5882FF05-76C6-AF44-BFC4-198412468ADA}">
      <dgm:prSet/>
      <dgm:spPr/>
      <dgm:t>
        <a:bodyPr/>
        <a:lstStyle/>
        <a:p>
          <a:endParaRPr lang="de-DE"/>
        </a:p>
      </dgm:t>
    </dgm:pt>
    <dgm:pt modelId="{315344F5-09C9-774A-84F4-ACC233EF6960}" type="sibTrans" cxnId="{5882FF05-76C6-AF44-BFC4-198412468ADA}">
      <dgm:prSet/>
      <dgm:spPr/>
      <dgm:t>
        <a:bodyPr/>
        <a:lstStyle/>
        <a:p>
          <a:endParaRPr lang="de-DE"/>
        </a:p>
      </dgm:t>
    </dgm:pt>
    <dgm:pt modelId="{7E26455B-D828-D441-AE20-25725E98D133}" type="pres">
      <dgm:prSet presAssocID="{EFD38B42-5433-034A-B593-AB2EFADCDF5F}" presName="Name0" presStyleCnt="0">
        <dgm:presLayoutVars>
          <dgm:dir/>
          <dgm:animLvl val="lvl"/>
          <dgm:resizeHandles val="exact"/>
        </dgm:presLayoutVars>
      </dgm:prSet>
      <dgm:spPr/>
    </dgm:pt>
    <dgm:pt modelId="{36FD5CAA-5CB2-F041-BF26-BACF2890A9CD}" type="pres">
      <dgm:prSet presAssocID="{15ACB1C3-4C5D-C24B-AE5F-AAD657B96E27}" presName="linNode" presStyleCnt="0"/>
      <dgm:spPr/>
    </dgm:pt>
    <dgm:pt modelId="{EEF9C8F5-1F6B-D045-8AD3-80CCCCC1750F}" type="pres">
      <dgm:prSet presAssocID="{15ACB1C3-4C5D-C24B-AE5F-AAD657B96E27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A5EFF8B2-BF8D-1E4C-9311-9549DFBD6C2D}" type="pres">
      <dgm:prSet presAssocID="{15ACB1C3-4C5D-C24B-AE5F-AAD657B96E27}" presName="descendantText" presStyleLbl="alignAccFollowNode1" presStyleIdx="0" presStyleCnt="5">
        <dgm:presLayoutVars>
          <dgm:bulletEnabled val="1"/>
        </dgm:presLayoutVars>
      </dgm:prSet>
      <dgm:spPr/>
    </dgm:pt>
    <dgm:pt modelId="{B6CEC37A-89E3-DC45-B556-6EABB95067A1}" type="pres">
      <dgm:prSet presAssocID="{844B5381-6E4A-B243-A3BE-022304EE7585}" presName="sp" presStyleCnt="0"/>
      <dgm:spPr/>
    </dgm:pt>
    <dgm:pt modelId="{6E43C188-A88A-8343-96B2-A1AAA46AFB87}" type="pres">
      <dgm:prSet presAssocID="{125BF41B-E0CA-644C-9BE9-69CAE1D88182}" presName="linNode" presStyleCnt="0"/>
      <dgm:spPr/>
    </dgm:pt>
    <dgm:pt modelId="{866C4E00-948A-5A42-A333-6813824933CA}" type="pres">
      <dgm:prSet presAssocID="{125BF41B-E0CA-644C-9BE9-69CAE1D88182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B3424455-0B51-4241-88C9-15213A45B5D0}" type="pres">
      <dgm:prSet presAssocID="{125BF41B-E0CA-644C-9BE9-69CAE1D88182}" presName="descendantText" presStyleLbl="alignAccFollowNode1" presStyleIdx="1" presStyleCnt="5">
        <dgm:presLayoutVars>
          <dgm:bulletEnabled val="1"/>
        </dgm:presLayoutVars>
      </dgm:prSet>
      <dgm:spPr/>
    </dgm:pt>
    <dgm:pt modelId="{3E2EEA2F-4127-B844-99C6-FF3CBCF32840}" type="pres">
      <dgm:prSet presAssocID="{12196085-2CF0-4346-8DF7-59C91E338836}" presName="sp" presStyleCnt="0"/>
      <dgm:spPr/>
    </dgm:pt>
    <dgm:pt modelId="{61277A4D-0A01-E448-A163-7511A9A9DB46}" type="pres">
      <dgm:prSet presAssocID="{B70790DB-FB92-484E-A2E2-5E8DBFC7F65C}" presName="linNode" presStyleCnt="0"/>
      <dgm:spPr/>
    </dgm:pt>
    <dgm:pt modelId="{557BE872-42A6-2141-B64C-B7C1CB41B8C6}" type="pres">
      <dgm:prSet presAssocID="{B70790DB-FB92-484E-A2E2-5E8DBFC7F65C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8A5C810F-C2E6-4A40-9679-6EB0E16FF313}" type="pres">
      <dgm:prSet presAssocID="{B70790DB-FB92-484E-A2E2-5E8DBFC7F65C}" presName="descendantText" presStyleLbl="alignAccFollowNode1" presStyleIdx="2" presStyleCnt="5">
        <dgm:presLayoutVars>
          <dgm:bulletEnabled val="1"/>
        </dgm:presLayoutVars>
      </dgm:prSet>
      <dgm:spPr/>
    </dgm:pt>
    <dgm:pt modelId="{0E83D2A2-8708-7A47-B152-8DEE1063F489}" type="pres">
      <dgm:prSet presAssocID="{3AA538C4-232F-BF4D-9BE2-F9BF38881A96}" presName="sp" presStyleCnt="0"/>
      <dgm:spPr/>
    </dgm:pt>
    <dgm:pt modelId="{EAC3C8D3-9902-2F46-9867-67DD08026123}" type="pres">
      <dgm:prSet presAssocID="{F9303875-F033-7945-8B11-8F94D22AED85}" presName="linNode" presStyleCnt="0"/>
      <dgm:spPr/>
    </dgm:pt>
    <dgm:pt modelId="{3B3228DB-8B0F-3843-8A03-A56D61D4F946}" type="pres">
      <dgm:prSet presAssocID="{F9303875-F033-7945-8B11-8F94D22AED85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5393B8FB-CD53-DA47-9DFB-DAABA5D8CC83}" type="pres">
      <dgm:prSet presAssocID="{F9303875-F033-7945-8B11-8F94D22AED85}" presName="descendantText" presStyleLbl="alignAccFollowNode1" presStyleIdx="3" presStyleCnt="5">
        <dgm:presLayoutVars>
          <dgm:bulletEnabled val="1"/>
        </dgm:presLayoutVars>
      </dgm:prSet>
      <dgm:spPr/>
    </dgm:pt>
    <dgm:pt modelId="{907341AD-5F15-F247-9CB5-106D6054FAF5}" type="pres">
      <dgm:prSet presAssocID="{6D94E0F4-8C0A-954C-84F1-ED1D3A00BCEF}" presName="sp" presStyleCnt="0"/>
      <dgm:spPr/>
    </dgm:pt>
    <dgm:pt modelId="{6FC8406E-6F5D-F04B-83FD-3AB6414EE097}" type="pres">
      <dgm:prSet presAssocID="{FBEEBC57-4011-4B4D-AF5B-0CF4D3794135}" presName="linNode" presStyleCnt="0"/>
      <dgm:spPr/>
    </dgm:pt>
    <dgm:pt modelId="{BE48C9FE-A103-364B-B08C-3D773FDDF62B}" type="pres">
      <dgm:prSet presAssocID="{FBEEBC57-4011-4B4D-AF5B-0CF4D3794135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3324E254-3F11-904E-9FA3-B41052290387}" type="pres">
      <dgm:prSet presAssocID="{FBEEBC57-4011-4B4D-AF5B-0CF4D3794135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5882FF05-76C6-AF44-BFC4-198412468ADA}" srcId="{125BF41B-E0CA-644C-9BE9-69CAE1D88182}" destId="{F39D5D5C-1506-BB4A-A717-9559AA3BC36D}" srcOrd="2" destOrd="0" parTransId="{1E4C0165-D8F9-CA42-AE5C-29779D9E9C59}" sibTransId="{315344F5-09C9-774A-84F4-ACC233EF6960}"/>
    <dgm:cxn modelId="{B23C9309-B3FC-5D4E-ADCC-5E76E48E6E5C}" srcId="{EFD38B42-5433-034A-B593-AB2EFADCDF5F}" destId="{F9303875-F033-7945-8B11-8F94D22AED85}" srcOrd="3" destOrd="0" parTransId="{2EA622AB-A57D-ED4E-8794-4726B1EFEA1F}" sibTransId="{6D94E0F4-8C0A-954C-84F1-ED1D3A00BCEF}"/>
    <dgm:cxn modelId="{C2DE6F0B-A905-EA4E-B8A7-70B62028B552}" type="presOf" srcId="{715E683D-8382-454D-8A9F-AA8F0312A20C}" destId="{A5EFF8B2-BF8D-1E4C-9311-9549DFBD6C2D}" srcOrd="0" destOrd="0" presId="urn:microsoft.com/office/officeart/2005/8/layout/vList5"/>
    <dgm:cxn modelId="{943CD10C-46F2-FD44-B702-43B8B0570EDB}" srcId="{EFD38B42-5433-034A-B593-AB2EFADCDF5F}" destId="{15ACB1C3-4C5D-C24B-AE5F-AAD657B96E27}" srcOrd="0" destOrd="0" parTransId="{E1BA47D8-D83B-BD47-9D72-CF7257BFA235}" sibTransId="{844B5381-6E4A-B243-A3BE-022304EE7585}"/>
    <dgm:cxn modelId="{ABC67C21-30C1-0C42-93B6-215EF4B4E920}" type="presOf" srcId="{FBEEBC57-4011-4B4D-AF5B-0CF4D3794135}" destId="{BE48C9FE-A103-364B-B08C-3D773FDDF62B}" srcOrd="0" destOrd="0" presId="urn:microsoft.com/office/officeart/2005/8/layout/vList5"/>
    <dgm:cxn modelId="{0EC9D325-521E-CD4C-9762-55C19387C670}" type="presOf" srcId="{B77444C9-4897-9848-A978-2A38C8F4F2AE}" destId="{3324E254-3F11-904E-9FA3-B41052290387}" srcOrd="0" destOrd="0" presId="urn:microsoft.com/office/officeart/2005/8/layout/vList5"/>
    <dgm:cxn modelId="{848AF837-A682-664B-A0FD-CA20D7A4116F}" type="presOf" srcId="{D2E82036-D726-9649-909F-67DC14AB160B}" destId="{5393B8FB-CD53-DA47-9DFB-DAABA5D8CC83}" srcOrd="0" destOrd="0" presId="urn:microsoft.com/office/officeart/2005/8/layout/vList5"/>
    <dgm:cxn modelId="{D2868642-E585-464A-A167-7EDF16C76BC7}" type="presOf" srcId="{EFD38B42-5433-034A-B593-AB2EFADCDF5F}" destId="{7E26455B-D828-D441-AE20-25725E98D133}" srcOrd="0" destOrd="0" presId="urn:microsoft.com/office/officeart/2005/8/layout/vList5"/>
    <dgm:cxn modelId="{1A7BFA47-2DEC-1241-ACFB-2415783DE729}" type="presOf" srcId="{15ACB1C3-4C5D-C24B-AE5F-AAD657B96E27}" destId="{EEF9C8F5-1F6B-D045-8AD3-80CCCCC1750F}" srcOrd="0" destOrd="0" presId="urn:microsoft.com/office/officeart/2005/8/layout/vList5"/>
    <dgm:cxn modelId="{A49EF54B-9ABE-1646-A743-E109169DF769}" type="presOf" srcId="{F39D5D5C-1506-BB4A-A717-9559AA3BC36D}" destId="{B3424455-0B51-4241-88C9-15213A45B5D0}" srcOrd="0" destOrd="2" presId="urn:microsoft.com/office/officeart/2005/8/layout/vList5"/>
    <dgm:cxn modelId="{4EFD784F-E9B7-AB43-B83C-5F10ED0C7922}" type="presOf" srcId="{B70790DB-FB92-484E-A2E2-5E8DBFC7F65C}" destId="{557BE872-42A6-2141-B64C-B7C1CB41B8C6}" srcOrd="0" destOrd="0" presId="urn:microsoft.com/office/officeart/2005/8/layout/vList5"/>
    <dgm:cxn modelId="{CDEEC964-8306-B444-A824-66F68983C200}" srcId="{EFD38B42-5433-034A-B593-AB2EFADCDF5F}" destId="{B70790DB-FB92-484E-A2E2-5E8DBFC7F65C}" srcOrd="2" destOrd="0" parTransId="{72F0F609-4B4D-9241-9A96-BA682EF8B19D}" sibTransId="{3AA538C4-232F-BF4D-9BE2-F9BF38881A96}"/>
    <dgm:cxn modelId="{5985E36F-EF2E-6348-B721-B182DE5B259A}" type="presOf" srcId="{125BF41B-E0CA-644C-9BE9-69CAE1D88182}" destId="{866C4E00-948A-5A42-A333-6813824933CA}" srcOrd="0" destOrd="0" presId="urn:microsoft.com/office/officeart/2005/8/layout/vList5"/>
    <dgm:cxn modelId="{86891B87-E483-9C4B-834C-B0112B80C30C}" type="presOf" srcId="{5060DED2-B984-5F49-A742-6E7D55766190}" destId="{8A5C810F-C2E6-4A40-9679-6EB0E16FF313}" srcOrd="0" destOrd="0" presId="urn:microsoft.com/office/officeart/2005/8/layout/vList5"/>
    <dgm:cxn modelId="{8DAFBF96-C265-6146-880F-F04AE34F3DC7}" srcId="{FBEEBC57-4011-4B4D-AF5B-0CF4D3794135}" destId="{B77444C9-4897-9848-A978-2A38C8F4F2AE}" srcOrd="0" destOrd="0" parTransId="{FB6069BC-6D2A-CC48-AC77-07CDF0069CD4}" sibTransId="{1ECCA372-1DF7-0F4A-B832-28DA76506E31}"/>
    <dgm:cxn modelId="{C2A99699-2AF0-AA43-878C-051742CE8233}" srcId="{B70790DB-FB92-484E-A2E2-5E8DBFC7F65C}" destId="{5060DED2-B984-5F49-A742-6E7D55766190}" srcOrd="0" destOrd="0" parTransId="{54210DC9-4538-A64F-A12B-2D6C0C90C056}" sibTransId="{DA6EC8D1-7F23-6B4A-B721-370AFE99DD88}"/>
    <dgm:cxn modelId="{5C7798A8-B209-3640-8B03-3547FD942DBE}" type="presOf" srcId="{6E92BEAD-1236-C34D-BBD6-E32C1A6BA63A}" destId="{A5EFF8B2-BF8D-1E4C-9311-9549DFBD6C2D}" srcOrd="0" destOrd="1" presId="urn:microsoft.com/office/officeart/2005/8/layout/vList5"/>
    <dgm:cxn modelId="{33AE29B3-8938-A543-B413-38B40F25FCA0}" srcId="{15ACB1C3-4C5D-C24B-AE5F-AAD657B96E27}" destId="{715E683D-8382-454D-8A9F-AA8F0312A20C}" srcOrd="0" destOrd="0" parTransId="{DBD6622A-EA4A-AB4F-8F1A-08BE2224E875}" sibTransId="{E5790832-F7FC-374E-925C-E889C3B55888}"/>
    <dgm:cxn modelId="{07AAB7BD-EFFC-604A-9384-C8163766C043}" srcId="{125BF41B-E0CA-644C-9BE9-69CAE1D88182}" destId="{D7F04550-F44D-DD47-A274-0ED5BA1D3897}" srcOrd="1" destOrd="0" parTransId="{959F07DA-0857-F549-8C3C-A98E4C6D9439}" sibTransId="{97D5D1A3-CC71-1D49-AE5F-4AE9C3A1568F}"/>
    <dgm:cxn modelId="{E137F7C4-6DB4-214B-B536-E1DF3210A968}" type="presOf" srcId="{F9303875-F033-7945-8B11-8F94D22AED85}" destId="{3B3228DB-8B0F-3843-8A03-A56D61D4F946}" srcOrd="0" destOrd="0" presId="urn:microsoft.com/office/officeart/2005/8/layout/vList5"/>
    <dgm:cxn modelId="{9D2336CB-F39A-D142-ABD8-EAE7D4DA5787}" srcId="{F9303875-F033-7945-8B11-8F94D22AED85}" destId="{D2E82036-D726-9649-909F-67DC14AB160B}" srcOrd="0" destOrd="0" parTransId="{820469E0-509C-D245-8E68-76B03DC67B71}" sibTransId="{98D0D93C-58F5-4844-831E-1102B2B7527E}"/>
    <dgm:cxn modelId="{768815CE-A86D-4B4C-B75C-099104210DDC}" srcId="{15ACB1C3-4C5D-C24B-AE5F-AAD657B96E27}" destId="{6E92BEAD-1236-C34D-BBD6-E32C1A6BA63A}" srcOrd="1" destOrd="0" parTransId="{464A31F1-9392-6C49-AD75-11E3BE3C12CE}" sibTransId="{2CFFF209-0C0E-AC43-B4DC-0EF69D61B4E7}"/>
    <dgm:cxn modelId="{A8A20DD6-2468-124F-BD87-4B93E329B765}" type="presOf" srcId="{4217D41C-F3F8-1547-BC2C-2054209F0D62}" destId="{3324E254-3F11-904E-9FA3-B41052290387}" srcOrd="0" destOrd="1" presId="urn:microsoft.com/office/officeart/2005/8/layout/vList5"/>
    <dgm:cxn modelId="{523427E3-CDAE-1D46-861C-CC4EE8C611B6}" type="presOf" srcId="{D7F04550-F44D-DD47-A274-0ED5BA1D3897}" destId="{B3424455-0B51-4241-88C9-15213A45B5D0}" srcOrd="0" destOrd="1" presId="urn:microsoft.com/office/officeart/2005/8/layout/vList5"/>
    <dgm:cxn modelId="{D329C3E9-A52A-0243-B14B-76578BB691F0}" srcId="{FBEEBC57-4011-4B4D-AF5B-0CF4D3794135}" destId="{4217D41C-F3F8-1547-BC2C-2054209F0D62}" srcOrd="1" destOrd="0" parTransId="{19FB8FC6-EAA4-0F4A-9855-C1526E5C0687}" sibTransId="{ACCE8C6B-1529-5646-B0F3-BE2AE53D98F6}"/>
    <dgm:cxn modelId="{A6236DEB-876E-0C48-A218-098D83ED61F0}" srcId="{EFD38B42-5433-034A-B593-AB2EFADCDF5F}" destId="{125BF41B-E0CA-644C-9BE9-69CAE1D88182}" srcOrd="1" destOrd="0" parTransId="{61E4804E-CA80-FC47-994F-71FC17C7EE03}" sibTransId="{12196085-2CF0-4346-8DF7-59C91E338836}"/>
    <dgm:cxn modelId="{D4DE00EE-9B79-BA42-A5F7-BB743D6F4802}" srcId="{125BF41B-E0CA-644C-9BE9-69CAE1D88182}" destId="{71CDF269-A3A9-A34A-A43B-416C5F20A2C4}" srcOrd="0" destOrd="0" parTransId="{1CB45C75-DD12-D14B-B48B-A9FA7F8C5606}" sibTransId="{D0C92FA5-DDBF-E442-B0CA-279CCAEDC2DA}"/>
    <dgm:cxn modelId="{D5E33BF0-3E7C-2341-8B97-5D09C8A3210D}" srcId="{EFD38B42-5433-034A-B593-AB2EFADCDF5F}" destId="{FBEEBC57-4011-4B4D-AF5B-0CF4D3794135}" srcOrd="4" destOrd="0" parTransId="{51671C07-2B88-C549-B5A6-6422E11ADD24}" sibTransId="{8457A1A4-0EAA-6145-970F-9D8E413257D2}"/>
    <dgm:cxn modelId="{13BEC0FE-450D-0146-8E8F-640665479518}" type="presOf" srcId="{71CDF269-A3A9-A34A-A43B-416C5F20A2C4}" destId="{B3424455-0B51-4241-88C9-15213A45B5D0}" srcOrd="0" destOrd="0" presId="urn:microsoft.com/office/officeart/2005/8/layout/vList5"/>
    <dgm:cxn modelId="{900F7BAB-F187-874A-B90E-56C4AE8826EA}" type="presParOf" srcId="{7E26455B-D828-D441-AE20-25725E98D133}" destId="{36FD5CAA-5CB2-F041-BF26-BACF2890A9CD}" srcOrd="0" destOrd="0" presId="urn:microsoft.com/office/officeart/2005/8/layout/vList5"/>
    <dgm:cxn modelId="{F90B3DC3-3AEE-7C46-A1CA-816A384D39E1}" type="presParOf" srcId="{36FD5CAA-5CB2-F041-BF26-BACF2890A9CD}" destId="{EEF9C8F5-1F6B-D045-8AD3-80CCCCC1750F}" srcOrd="0" destOrd="0" presId="urn:microsoft.com/office/officeart/2005/8/layout/vList5"/>
    <dgm:cxn modelId="{E411EDAF-D90B-6143-96C4-F142D4F23415}" type="presParOf" srcId="{36FD5CAA-5CB2-F041-BF26-BACF2890A9CD}" destId="{A5EFF8B2-BF8D-1E4C-9311-9549DFBD6C2D}" srcOrd="1" destOrd="0" presId="urn:microsoft.com/office/officeart/2005/8/layout/vList5"/>
    <dgm:cxn modelId="{E0DF86E0-4BAC-7C44-9517-A6BCF25C313C}" type="presParOf" srcId="{7E26455B-D828-D441-AE20-25725E98D133}" destId="{B6CEC37A-89E3-DC45-B556-6EABB95067A1}" srcOrd="1" destOrd="0" presId="urn:microsoft.com/office/officeart/2005/8/layout/vList5"/>
    <dgm:cxn modelId="{66F4353A-A476-8C40-985D-3A8170975311}" type="presParOf" srcId="{7E26455B-D828-D441-AE20-25725E98D133}" destId="{6E43C188-A88A-8343-96B2-A1AAA46AFB87}" srcOrd="2" destOrd="0" presId="urn:microsoft.com/office/officeart/2005/8/layout/vList5"/>
    <dgm:cxn modelId="{E07D544B-AE2E-9B46-B992-3DA8C0AC8695}" type="presParOf" srcId="{6E43C188-A88A-8343-96B2-A1AAA46AFB87}" destId="{866C4E00-948A-5A42-A333-6813824933CA}" srcOrd="0" destOrd="0" presId="urn:microsoft.com/office/officeart/2005/8/layout/vList5"/>
    <dgm:cxn modelId="{23637E1D-BCF5-6D4D-A760-72A35FD7CE0E}" type="presParOf" srcId="{6E43C188-A88A-8343-96B2-A1AAA46AFB87}" destId="{B3424455-0B51-4241-88C9-15213A45B5D0}" srcOrd="1" destOrd="0" presId="urn:microsoft.com/office/officeart/2005/8/layout/vList5"/>
    <dgm:cxn modelId="{B34A09F8-38A3-0B42-9138-5C75DD1F9D04}" type="presParOf" srcId="{7E26455B-D828-D441-AE20-25725E98D133}" destId="{3E2EEA2F-4127-B844-99C6-FF3CBCF32840}" srcOrd="3" destOrd="0" presId="urn:microsoft.com/office/officeart/2005/8/layout/vList5"/>
    <dgm:cxn modelId="{69F237CA-E09C-894A-8C82-9310A2D6F8A1}" type="presParOf" srcId="{7E26455B-D828-D441-AE20-25725E98D133}" destId="{61277A4D-0A01-E448-A163-7511A9A9DB46}" srcOrd="4" destOrd="0" presId="urn:microsoft.com/office/officeart/2005/8/layout/vList5"/>
    <dgm:cxn modelId="{E8957621-B289-DF4A-A0BC-C23A347DCB0A}" type="presParOf" srcId="{61277A4D-0A01-E448-A163-7511A9A9DB46}" destId="{557BE872-42A6-2141-B64C-B7C1CB41B8C6}" srcOrd="0" destOrd="0" presId="urn:microsoft.com/office/officeart/2005/8/layout/vList5"/>
    <dgm:cxn modelId="{6C531DCA-C25A-0B47-8527-4E0FC92E74A7}" type="presParOf" srcId="{61277A4D-0A01-E448-A163-7511A9A9DB46}" destId="{8A5C810F-C2E6-4A40-9679-6EB0E16FF313}" srcOrd="1" destOrd="0" presId="urn:microsoft.com/office/officeart/2005/8/layout/vList5"/>
    <dgm:cxn modelId="{3CDCD9E7-A85B-754F-8B1F-1DF1766A5E18}" type="presParOf" srcId="{7E26455B-D828-D441-AE20-25725E98D133}" destId="{0E83D2A2-8708-7A47-B152-8DEE1063F489}" srcOrd="5" destOrd="0" presId="urn:microsoft.com/office/officeart/2005/8/layout/vList5"/>
    <dgm:cxn modelId="{16F696EE-A93F-8A41-B02D-447D8B7F0B49}" type="presParOf" srcId="{7E26455B-D828-D441-AE20-25725E98D133}" destId="{EAC3C8D3-9902-2F46-9867-67DD08026123}" srcOrd="6" destOrd="0" presId="urn:microsoft.com/office/officeart/2005/8/layout/vList5"/>
    <dgm:cxn modelId="{99D82202-BB37-EB46-A6B9-19202083B625}" type="presParOf" srcId="{EAC3C8D3-9902-2F46-9867-67DD08026123}" destId="{3B3228DB-8B0F-3843-8A03-A56D61D4F946}" srcOrd="0" destOrd="0" presId="urn:microsoft.com/office/officeart/2005/8/layout/vList5"/>
    <dgm:cxn modelId="{CFB799AD-ED63-4A4B-993E-6FB07194D168}" type="presParOf" srcId="{EAC3C8D3-9902-2F46-9867-67DD08026123}" destId="{5393B8FB-CD53-DA47-9DFB-DAABA5D8CC83}" srcOrd="1" destOrd="0" presId="urn:microsoft.com/office/officeart/2005/8/layout/vList5"/>
    <dgm:cxn modelId="{C6543DC4-0291-9B4E-9F47-CF6D11D43F79}" type="presParOf" srcId="{7E26455B-D828-D441-AE20-25725E98D133}" destId="{907341AD-5F15-F247-9CB5-106D6054FAF5}" srcOrd="7" destOrd="0" presId="urn:microsoft.com/office/officeart/2005/8/layout/vList5"/>
    <dgm:cxn modelId="{7C4770D9-91FA-7845-B8C4-1A9A41385055}" type="presParOf" srcId="{7E26455B-D828-D441-AE20-25725E98D133}" destId="{6FC8406E-6F5D-F04B-83FD-3AB6414EE097}" srcOrd="8" destOrd="0" presId="urn:microsoft.com/office/officeart/2005/8/layout/vList5"/>
    <dgm:cxn modelId="{BDC73957-DB5E-0348-8378-E53CAAF36006}" type="presParOf" srcId="{6FC8406E-6F5D-F04B-83FD-3AB6414EE097}" destId="{BE48C9FE-A103-364B-B08C-3D773FDDF62B}" srcOrd="0" destOrd="0" presId="urn:microsoft.com/office/officeart/2005/8/layout/vList5"/>
    <dgm:cxn modelId="{40E249CD-C774-584F-8F3A-D0C7CED11C66}" type="presParOf" srcId="{6FC8406E-6F5D-F04B-83FD-3AB6414EE097}" destId="{3324E254-3F11-904E-9FA3-B4105229038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36AD96-5E3E-4098-B891-27280C228EFA}">
      <dsp:nvSpPr>
        <dsp:cNvPr id="0" name=""/>
        <dsp:cNvSpPr/>
      </dsp:nvSpPr>
      <dsp:spPr>
        <a:xfrm>
          <a:off x="0" y="0"/>
          <a:ext cx="8863376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8A876EC-A2F8-46A4-A448-615C7E05665B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AC746D-7C37-4767-B99B-5F921421617F}">
      <dsp:nvSpPr>
        <dsp:cNvPr id="0" name=""/>
        <dsp:cNvSpPr/>
      </dsp:nvSpPr>
      <dsp:spPr>
        <a:xfrm>
          <a:off x="836323" y="3399"/>
          <a:ext cx="8027052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Registrierung/ Login </a:t>
          </a:r>
          <a:endParaRPr lang="en-US" sz="1900" kern="1200"/>
        </a:p>
      </dsp:txBody>
      <dsp:txXfrm>
        <a:off x="836323" y="3399"/>
        <a:ext cx="8027052" cy="724089"/>
      </dsp:txXfrm>
    </dsp:sp>
    <dsp:sp modelId="{CE1C6416-1CAA-441A-BD19-ED2C75F7CC0C}">
      <dsp:nvSpPr>
        <dsp:cNvPr id="0" name=""/>
        <dsp:cNvSpPr/>
      </dsp:nvSpPr>
      <dsp:spPr>
        <a:xfrm>
          <a:off x="0" y="908511"/>
          <a:ext cx="8863376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E84CA00-0DEA-4CF4-BBC5-7C1B7CA62AA5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5AFDC2-71ED-4F70-A04C-64CD276108BA}">
      <dsp:nvSpPr>
        <dsp:cNvPr id="0" name=""/>
        <dsp:cNvSpPr/>
      </dsp:nvSpPr>
      <dsp:spPr>
        <a:xfrm>
          <a:off x="836323" y="908511"/>
          <a:ext cx="8027052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Erstellen von Aktivitäten und Kategorien </a:t>
          </a:r>
          <a:endParaRPr lang="en-US" sz="1900" kern="1200" dirty="0"/>
        </a:p>
      </dsp:txBody>
      <dsp:txXfrm>
        <a:off x="836323" y="908511"/>
        <a:ext cx="8027052" cy="724089"/>
      </dsp:txXfrm>
    </dsp:sp>
    <dsp:sp modelId="{23B0DF6E-156E-4C78-B88D-64882F4EDD5D}">
      <dsp:nvSpPr>
        <dsp:cNvPr id="0" name=""/>
        <dsp:cNvSpPr/>
      </dsp:nvSpPr>
      <dsp:spPr>
        <a:xfrm>
          <a:off x="0" y="1813624"/>
          <a:ext cx="8863376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41EBA36-F580-4A7F-A3C9-6C03C275CCD7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26780D-A43A-466E-B898-454FADEA2DDC}">
      <dsp:nvSpPr>
        <dsp:cNvPr id="0" name=""/>
        <dsp:cNvSpPr/>
      </dsp:nvSpPr>
      <dsp:spPr>
        <a:xfrm>
          <a:off x="836323" y="1813624"/>
          <a:ext cx="8027052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Aufnehmen und Speichern von Records </a:t>
          </a:r>
          <a:endParaRPr lang="en-US" sz="1900" kern="1200"/>
        </a:p>
      </dsp:txBody>
      <dsp:txXfrm>
        <a:off x="836323" y="1813624"/>
        <a:ext cx="8027052" cy="724089"/>
      </dsp:txXfrm>
    </dsp:sp>
    <dsp:sp modelId="{79B7CA22-DA71-4A3C-AE06-82390068843C}">
      <dsp:nvSpPr>
        <dsp:cNvPr id="0" name=""/>
        <dsp:cNvSpPr/>
      </dsp:nvSpPr>
      <dsp:spPr>
        <a:xfrm>
          <a:off x="0" y="2718736"/>
          <a:ext cx="8863376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D6848D1-1A0E-4632-87E4-7F2012289C22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5E40A21-07D4-42EF-B770-81FDFDD87B82}">
      <dsp:nvSpPr>
        <dsp:cNvPr id="0" name=""/>
        <dsp:cNvSpPr/>
      </dsp:nvSpPr>
      <dsp:spPr>
        <a:xfrm>
          <a:off x="836323" y="2718736"/>
          <a:ext cx="8027052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Zuordnung von Tags</a:t>
          </a:r>
          <a:endParaRPr lang="en-US" sz="1900" kern="1200"/>
        </a:p>
      </dsp:txBody>
      <dsp:txXfrm>
        <a:off x="836323" y="2718736"/>
        <a:ext cx="8027052" cy="724089"/>
      </dsp:txXfrm>
    </dsp:sp>
    <dsp:sp modelId="{C0757F0F-D061-405A-A50D-E1B89C93D61C}">
      <dsp:nvSpPr>
        <dsp:cNvPr id="0" name=""/>
        <dsp:cNvSpPr/>
      </dsp:nvSpPr>
      <dsp:spPr>
        <a:xfrm>
          <a:off x="0" y="3623848"/>
          <a:ext cx="8863376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F25E41A-CBFB-4C42-966E-B215E9567DDF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E220A0-2E4A-4126-84C4-C75BA6C73919}">
      <dsp:nvSpPr>
        <dsp:cNvPr id="0" name=""/>
        <dsp:cNvSpPr/>
      </dsp:nvSpPr>
      <dsp:spPr>
        <a:xfrm>
          <a:off x="836323" y="3623848"/>
          <a:ext cx="8027052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Globale und persönliche Statistiken</a:t>
          </a:r>
          <a:endParaRPr lang="en-US" sz="1900" kern="1200"/>
        </a:p>
      </dsp:txBody>
      <dsp:txXfrm>
        <a:off x="836323" y="3623848"/>
        <a:ext cx="8027052" cy="7240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EFF8B2-BF8D-1E4C-9311-9549DFBD6C2D}">
      <dsp:nvSpPr>
        <dsp:cNvPr id="0" name=""/>
        <dsp:cNvSpPr/>
      </dsp:nvSpPr>
      <dsp:spPr>
        <a:xfrm rot="5400000">
          <a:off x="3820260" y="-1519340"/>
          <a:ext cx="709257" cy="392930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/>
            <a:t> Registrierung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/>
            <a:t> Login</a:t>
          </a:r>
        </a:p>
      </dsp:txBody>
      <dsp:txXfrm rot="-5400000">
        <a:off x="2210236" y="125307"/>
        <a:ext cx="3894684" cy="640011"/>
      </dsp:txXfrm>
    </dsp:sp>
    <dsp:sp modelId="{EEF9C8F5-1F6B-D045-8AD3-80CCCCC1750F}">
      <dsp:nvSpPr>
        <dsp:cNvPr id="0" name=""/>
        <dsp:cNvSpPr/>
      </dsp:nvSpPr>
      <dsp:spPr>
        <a:xfrm>
          <a:off x="0" y="2027"/>
          <a:ext cx="2210235" cy="8865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User Service</a:t>
          </a:r>
        </a:p>
      </dsp:txBody>
      <dsp:txXfrm>
        <a:off x="43279" y="45306"/>
        <a:ext cx="2123677" cy="800013"/>
      </dsp:txXfrm>
    </dsp:sp>
    <dsp:sp modelId="{B3424455-0B51-4241-88C9-15213A45B5D0}">
      <dsp:nvSpPr>
        <dsp:cNvPr id="0" name=""/>
        <dsp:cNvSpPr/>
      </dsp:nvSpPr>
      <dsp:spPr>
        <a:xfrm rot="5400000">
          <a:off x="3820260" y="-588439"/>
          <a:ext cx="709257" cy="392930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/>
            <a:t> Anlegen/Abruf von Aktivitäten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/>
            <a:t> Anlegen/Abruf von Records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/>
            <a:t> Abruf von Statistiken</a:t>
          </a:r>
        </a:p>
      </dsp:txBody>
      <dsp:txXfrm rot="-5400000">
        <a:off x="2210236" y="1056208"/>
        <a:ext cx="3894684" cy="640011"/>
      </dsp:txXfrm>
    </dsp:sp>
    <dsp:sp modelId="{866C4E00-948A-5A42-A333-6813824933CA}">
      <dsp:nvSpPr>
        <dsp:cNvPr id="0" name=""/>
        <dsp:cNvSpPr/>
      </dsp:nvSpPr>
      <dsp:spPr>
        <a:xfrm>
          <a:off x="0" y="932927"/>
          <a:ext cx="2210235" cy="8865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Timing Service</a:t>
          </a:r>
        </a:p>
      </dsp:txBody>
      <dsp:txXfrm>
        <a:off x="43279" y="976206"/>
        <a:ext cx="2123677" cy="800013"/>
      </dsp:txXfrm>
    </dsp:sp>
    <dsp:sp modelId="{8A5C810F-C2E6-4A40-9679-6EB0E16FF313}">
      <dsp:nvSpPr>
        <dsp:cNvPr id="0" name=""/>
        <dsp:cNvSpPr/>
      </dsp:nvSpPr>
      <dsp:spPr>
        <a:xfrm rot="5400000">
          <a:off x="3820260" y="342460"/>
          <a:ext cx="709257" cy="392930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/>
            <a:t> Aufruf von UI</a:t>
          </a:r>
        </a:p>
      </dsp:txBody>
      <dsp:txXfrm rot="-5400000">
        <a:off x="2210236" y="1987108"/>
        <a:ext cx="3894684" cy="640011"/>
      </dsp:txXfrm>
    </dsp:sp>
    <dsp:sp modelId="{557BE872-42A6-2141-B64C-B7C1CB41B8C6}">
      <dsp:nvSpPr>
        <dsp:cNvPr id="0" name=""/>
        <dsp:cNvSpPr/>
      </dsp:nvSpPr>
      <dsp:spPr>
        <a:xfrm>
          <a:off x="0" y="1863828"/>
          <a:ext cx="2210235" cy="8865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Frontend Service</a:t>
          </a:r>
        </a:p>
      </dsp:txBody>
      <dsp:txXfrm>
        <a:off x="43279" y="1907107"/>
        <a:ext cx="2123677" cy="800013"/>
      </dsp:txXfrm>
    </dsp:sp>
    <dsp:sp modelId="{5393B8FB-CD53-DA47-9DFB-DAABA5D8CC83}">
      <dsp:nvSpPr>
        <dsp:cNvPr id="0" name=""/>
        <dsp:cNvSpPr/>
      </dsp:nvSpPr>
      <dsp:spPr>
        <a:xfrm rot="5400000">
          <a:off x="3820260" y="1273360"/>
          <a:ext cx="709257" cy="392930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/>
            <a:t> Hält Services vor</a:t>
          </a:r>
        </a:p>
      </dsp:txBody>
      <dsp:txXfrm rot="-5400000">
        <a:off x="2210236" y="2918008"/>
        <a:ext cx="3894684" cy="640011"/>
      </dsp:txXfrm>
    </dsp:sp>
    <dsp:sp modelId="{3B3228DB-8B0F-3843-8A03-A56D61D4F946}">
      <dsp:nvSpPr>
        <dsp:cNvPr id="0" name=""/>
        <dsp:cNvSpPr/>
      </dsp:nvSpPr>
      <dsp:spPr>
        <a:xfrm>
          <a:off x="0" y="2794728"/>
          <a:ext cx="2210235" cy="8865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Service Registry</a:t>
          </a:r>
        </a:p>
      </dsp:txBody>
      <dsp:txXfrm>
        <a:off x="43279" y="2838007"/>
        <a:ext cx="2123677" cy="800013"/>
      </dsp:txXfrm>
    </dsp:sp>
    <dsp:sp modelId="{3324E254-3F11-904E-9FA3-B41052290387}">
      <dsp:nvSpPr>
        <dsp:cNvPr id="0" name=""/>
        <dsp:cNvSpPr/>
      </dsp:nvSpPr>
      <dsp:spPr>
        <a:xfrm rot="5400000">
          <a:off x="3820260" y="2204260"/>
          <a:ext cx="709257" cy="392930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/>
            <a:t> Nutzt Service Registry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/>
            <a:t> Mapping der Request auf Services</a:t>
          </a:r>
        </a:p>
      </dsp:txBody>
      <dsp:txXfrm rot="-5400000">
        <a:off x="2210236" y="3848908"/>
        <a:ext cx="3894684" cy="640011"/>
      </dsp:txXfrm>
    </dsp:sp>
    <dsp:sp modelId="{BE48C9FE-A103-364B-B08C-3D773FDDF62B}">
      <dsp:nvSpPr>
        <dsp:cNvPr id="0" name=""/>
        <dsp:cNvSpPr/>
      </dsp:nvSpPr>
      <dsp:spPr>
        <a:xfrm>
          <a:off x="0" y="3725628"/>
          <a:ext cx="2210235" cy="8865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API Gateway</a:t>
          </a:r>
        </a:p>
      </dsp:txBody>
      <dsp:txXfrm>
        <a:off x="43279" y="3768907"/>
        <a:ext cx="2123677" cy="8000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5BEBC-D66A-3D40-958A-78C6F7D28329}" type="datetimeFigureOut">
              <a:rPr lang="de-DE" smtClean="0"/>
              <a:t>29.01.19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F99C9-A943-A240-910A-B1D75C1F92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5292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F99C9-A943-A240-910A-B1D75C1F927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993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F99C9-A943-A240-910A-B1D75C1F927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9030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Irgendwie </a:t>
            </a:r>
            <a:r>
              <a:rPr lang="de-DE" dirty="0" err="1"/>
              <a:t>DigitalOcean</a:t>
            </a:r>
            <a:r>
              <a:rPr lang="de-DE" dirty="0"/>
              <a:t> Erwähnen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F99C9-A943-A240-910A-B1D75C1F927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6250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98D6A0-8A69-6943-AF04-7EF5AE11D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1BDFA61-C0BB-894C-A1FE-20B68DB86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605E53-BA39-BF4C-81E4-F680F5F7C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4C3C5-764B-B744-AF8A-FA81F43DC7F0}" type="datetime1">
              <a:rPr lang="de-DE" smtClean="0"/>
              <a:t>29.01.19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11C408-B496-BF44-A1D9-81A4E085E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Sinthujan Thanabalasingam - Wieland Strauß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BD3FB6-8327-E445-A750-ED80C0670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9637-9D79-3D4E-94DD-F37D6D227D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838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1DFE1B-FED7-5342-A807-4B6E9A76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A946AA0-B3A7-8544-A591-E69FF0362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917D54-2347-6443-B850-1FFCAE917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354BD-6085-E840-9C4D-F86AAD7C8FE7}" type="datetime1">
              <a:rPr lang="de-DE" smtClean="0"/>
              <a:t>29.01.19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2FEAD8-8565-1A4E-9425-80BA9A943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Sinthujan Thanabalasingam - Wieland Strauß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ABE75E-CE37-E54A-9FEF-A9637D10A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9637-9D79-3D4E-94DD-F37D6D227D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01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9F93C7E-1C71-964E-8ECB-784627FA9B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5624B0C-5EF5-9541-BDE8-34E6D4DC3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2481AE-BF9B-D641-BB21-FE92AEF5E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F9F0-72A5-8C48-922A-BEE4FF7E257E}" type="datetime1">
              <a:rPr lang="de-DE" smtClean="0"/>
              <a:t>29.01.19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771343-E109-D24E-8E8E-7B4629B42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Sinthujan Thanabalasingam - Wieland Strauß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28A29E-8D04-FF44-9FA5-93AD6646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9637-9D79-3D4E-94DD-F37D6D227D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121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CC6AF7-3E59-2E4D-8731-95CCD4496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661A79-6CF2-5B46-BBDE-91E1D8F10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17D96E-9A33-CA4B-9DB8-F246D08AD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9695-AF90-6941-BE29-F53A2D77A903}" type="datetime1">
              <a:rPr lang="de-DE" smtClean="0"/>
              <a:t>29.01.19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66F5F4-A11D-9F43-8737-5A7E12568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Sinthujan Thanabalasingam - Wieland Strauß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720F1E-CE86-7645-936F-443ED9F4E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9637-9D79-3D4E-94DD-F37D6D227D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01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F0BE08-EB0A-9549-8010-F3AD79FA6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772C2F-3E60-7842-B154-B217EF67E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098D75-0B40-A147-9AEF-5F8E414CA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B2C26-5F58-E04E-B699-86D2EA1B83A7}" type="datetime1">
              <a:rPr lang="de-DE" smtClean="0"/>
              <a:t>29.01.19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651D4A-B3F8-0F40-A6B3-82B216285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Sinthujan Thanabalasingam - Wieland Strauß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942634-6858-6C40-9984-E0E58C23E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9637-9D79-3D4E-94DD-F37D6D227D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645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03F466-D409-CE44-806C-ECEAC12F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3B4E49-EC1E-2044-B0C4-7904BE246E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B4CD8E-20EA-1F48-AFA1-150162896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ED7EB5-DCFD-E244-93EC-98E9F8877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24DB-1E40-9C4B-84BE-CDF06229AA9E}" type="datetime1">
              <a:rPr lang="de-DE" smtClean="0"/>
              <a:t>29.01.19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D28C7F-728E-AA44-9360-6EBC5DFB8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Sinthujan Thanabalasingam - Wieland Strauß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E71801-0228-D74F-9932-3CD06FD3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9637-9D79-3D4E-94DD-F37D6D227D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520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6A0776-2E89-154F-B695-3BE2B937E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9C0608-5073-D843-821C-7F9D0BCDB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A3E43A0-B32F-7347-ACEE-560FF70B2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ACA388C-C33F-CE47-85CE-AC74751346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2805B05-886E-AA41-A167-2D1EF1C244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3F29CDC-AF34-DA42-81D1-CDB1B52BD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FBD36-A94A-8846-9DB4-221FF8B7EDF2}" type="datetime1">
              <a:rPr lang="de-DE" smtClean="0"/>
              <a:t>29.01.19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817937F-6F61-2641-BE1B-1EA510D51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Sinthujan Thanabalasingam - Wieland Strauß 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E5C53A3-F072-644E-8DC1-1E2581929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9637-9D79-3D4E-94DD-F37D6D227D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992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78F43A-3871-8648-A2AE-1F113C143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05ADA7D-CC0E-D24B-BB2D-96C24EDA0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F7D2-0312-9445-8C05-81F380E2AAC3}" type="datetime1">
              <a:rPr lang="de-DE" smtClean="0"/>
              <a:t>29.01.19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FA5AE7B-D0CA-DF43-B516-CCA49BBF1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Sinthujan Thanabalasingam - Wieland Strauß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B3BCF1-0AB1-8146-A596-D49A039A4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9637-9D79-3D4E-94DD-F37D6D227D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98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30182F3-09DF-AD44-BE72-D04EC46DA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AC989-38C1-154C-88DA-083754726A07}" type="datetime1">
              <a:rPr lang="de-DE" smtClean="0"/>
              <a:t>29.01.19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DC89FFD-35FC-3B4F-871C-30BA02F15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Sinthujan Thanabalasingam - Wieland Strauß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7D5415B-AFD7-B84C-8FF6-8A855F57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9637-9D79-3D4E-94DD-F37D6D227D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705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C1F06B-8644-434D-9CD0-66D7D62DC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5FC286-F0CA-3D49-BCA1-DD4AE5314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4E0AF36-1E01-1D43-BB5F-920599D0D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B8CD4F-E36E-314B-A077-77F7F59F5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1A78-3AB4-1B42-B747-4E2F9FF2FD27}" type="datetime1">
              <a:rPr lang="de-DE" smtClean="0"/>
              <a:t>29.01.19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A9B8F2-E4D2-B640-95CF-D3B0DE6C9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Sinthujan Thanabalasingam - Wieland Strauß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C79799-C3E6-8D4B-9D1D-6EB50E1E0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9637-9D79-3D4E-94DD-F37D6D227D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392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219693-D696-FA49-89FB-F594545BE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F4B5C9F-92F4-2246-BDA0-8BB5420C4A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439EB8C-3DC3-FE44-A512-30E54A8F8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8110A9-064C-FB46-86D1-8DC12F856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5FCBD-23F5-5B4A-8635-92B21388363B}" type="datetime1">
              <a:rPr lang="de-DE" smtClean="0"/>
              <a:t>29.01.19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B3BC16-E3A4-BC46-811F-E84945EF0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Sinthujan Thanabalasingam - Wieland Strauß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182D4E-8412-A940-BF94-6F11DDC2B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9637-9D79-3D4E-94DD-F37D6D227D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82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1D20285-EDCC-E94D-9F81-6082171F4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495A2F5-4E7C-BB47-8AEA-5D1882E7A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D06AA7-AA60-9A41-929A-8B58409C60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16F73-DC0C-C747-9C49-21FDFFA6D403}" type="datetime1">
              <a:rPr lang="de-DE" smtClean="0"/>
              <a:t>29.01.19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D4283A-45B2-404A-8E28-297817418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Sinthujan Thanabalasingam - Wieland Strauß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828F43-D648-DE4C-BF7C-602F88F9B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A9637-9D79-3D4E-94DD-F37D6D227D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389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sv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sv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29.sv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9.svg"/><Relationship Id="rId3" Type="http://schemas.openxmlformats.org/officeDocument/2006/relationships/image" Target="../media/image18.svg"/><Relationship Id="rId7" Type="http://schemas.openxmlformats.org/officeDocument/2006/relationships/image" Target="../media/image12.png"/><Relationship Id="rId12" Type="http://schemas.openxmlformats.org/officeDocument/2006/relationships/image" Target="../media/image2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7.svg"/><Relationship Id="rId5" Type="http://schemas.openxmlformats.org/officeDocument/2006/relationships/image" Target="../media/image30.png"/><Relationship Id="rId15" Type="http://schemas.openxmlformats.org/officeDocument/2006/relationships/image" Target="../media/image15.svg"/><Relationship Id="rId10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image" Target="../media/image22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7.svg"/><Relationship Id="rId18" Type="http://schemas.openxmlformats.org/officeDocument/2006/relationships/image" Target="../media/image22.png"/><Relationship Id="rId3" Type="http://schemas.openxmlformats.org/officeDocument/2006/relationships/image" Target="../media/image31.png"/><Relationship Id="rId7" Type="http://schemas.openxmlformats.org/officeDocument/2006/relationships/image" Target="../media/image15.svg"/><Relationship Id="rId12" Type="http://schemas.openxmlformats.org/officeDocument/2006/relationships/image" Target="../media/image26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2.png"/><Relationship Id="rId5" Type="http://schemas.openxmlformats.org/officeDocument/2006/relationships/image" Target="../media/image18.svg"/><Relationship Id="rId15" Type="http://schemas.openxmlformats.org/officeDocument/2006/relationships/image" Target="../media/image29.svg"/><Relationship Id="rId10" Type="http://schemas.openxmlformats.org/officeDocument/2006/relationships/image" Target="../media/image13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Relationship Id="rId1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96BA11-D3A0-8A4F-A198-2BA840EF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GB"/>
              <a:t>TimeTracker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01249AE-AA13-A845-97AA-2FD4AABD6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GB"/>
              <a:t>Service and Cloud Computing</a:t>
            </a:r>
            <a:br>
              <a:rPr lang="en-GB"/>
            </a:br>
            <a:r>
              <a:rPr lang="en-GB" sz="1800"/>
              <a:t>Gruppe 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1189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94BBC4-1A51-2841-B7FB-3F617E6C3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Erreichte Ziele 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BE4C8EAC-3A1B-A04F-A5D8-C8BDD6739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r>
              <a:rPr lang="de-DE" dirty="0"/>
              <a:t>Entwurf als Micro Services </a:t>
            </a:r>
          </a:p>
          <a:p>
            <a:r>
              <a:rPr lang="de-DE" dirty="0"/>
              <a:t>API-Design</a:t>
            </a:r>
          </a:p>
          <a:p>
            <a:r>
              <a:rPr lang="de-DE" dirty="0"/>
              <a:t>Frontend </a:t>
            </a:r>
          </a:p>
          <a:p>
            <a:r>
              <a:rPr lang="de-DE" dirty="0"/>
              <a:t>Services</a:t>
            </a:r>
          </a:p>
          <a:p>
            <a:pPr lvl="1"/>
            <a:r>
              <a:rPr lang="de-DE" dirty="0"/>
              <a:t>User Service</a:t>
            </a:r>
          </a:p>
          <a:p>
            <a:pPr lvl="1"/>
            <a:r>
              <a:rPr lang="de-DE" dirty="0"/>
              <a:t>Timing Service</a:t>
            </a:r>
          </a:p>
          <a:p>
            <a:pPr lvl="1"/>
            <a:r>
              <a:rPr lang="de-DE" dirty="0"/>
              <a:t>Frontend Service</a:t>
            </a:r>
          </a:p>
          <a:p>
            <a:r>
              <a:rPr lang="de-DE" dirty="0"/>
              <a:t>Sicherheitsmechanismen </a:t>
            </a:r>
          </a:p>
          <a:p>
            <a:pPr lvl="1"/>
            <a:r>
              <a:rPr lang="de-DE" dirty="0"/>
              <a:t>JSON Web Token</a:t>
            </a:r>
          </a:p>
          <a:p>
            <a:pPr lvl="1"/>
            <a:r>
              <a:rPr lang="de-DE" dirty="0"/>
              <a:t>HTTPS</a:t>
            </a:r>
          </a:p>
          <a:p>
            <a:r>
              <a:rPr lang="de-DE" dirty="0"/>
              <a:t>Dokumentation</a:t>
            </a:r>
          </a:p>
          <a:p>
            <a:r>
              <a:rPr lang="de-DE" dirty="0"/>
              <a:t>Umsetzung von TDD</a:t>
            </a:r>
          </a:p>
          <a:p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524864D9-5F63-4C40-AD37-0D1ED8005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/>
              <a:t>Nicht Erreicht wurde: </a:t>
            </a:r>
          </a:p>
          <a:p>
            <a:endParaRPr lang="de-DE" dirty="0"/>
          </a:p>
          <a:p>
            <a:r>
              <a:rPr lang="de-DE" dirty="0"/>
              <a:t>App </a:t>
            </a:r>
          </a:p>
          <a:p>
            <a:r>
              <a:rPr lang="de-DE"/>
              <a:t>Globale Statistiken </a:t>
            </a:r>
          </a:p>
          <a:p>
            <a:r>
              <a:rPr lang="de-DE" dirty="0"/>
              <a:t>Grafiken für Statistik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0AB262-F844-C94B-B0D7-D810D51450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8D9695-AF90-6941-BE29-F53A2D77A903}" type="datetime1">
              <a:rPr lang="de-DE" smtClean="0"/>
              <a:t>29.01.19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B07D40-7F89-1746-92BD-8A4467AF4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/>
              <a:t>Sinthujan Thanabalasingam - Wieland Strauß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673256-8593-1D40-B418-1A1610850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E0A9637-9D79-3D4E-94DD-F37D6D227D3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039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166F69-626A-F048-B63D-40DF8E357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  <a:endParaRPr lang="de-DE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6F2814-2420-FC46-BB98-163A7AA2E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5B9A5-2C26-AE4D-B87D-FDCB7672961E}" type="datetime1">
              <a:rPr lang="de-DE" smtClean="0"/>
              <a:t>29.01.19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8D3CF4-5C98-2D4C-A398-0491E8DD0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Sinthujan</a:t>
            </a:r>
            <a:r>
              <a:rPr lang="en-GB" dirty="0"/>
              <a:t> </a:t>
            </a:r>
            <a:r>
              <a:rPr lang="en-GB" dirty="0" err="1"/>
              <a:t>Thanabalasingam</a:t>
            </a:r>
            <a:r>
              <a:rPr lang="en-GB" dirty="0"/>
              <a:t> - Wieland </a:t>
            </a:r>
            <a:r>
              <a:rPr lang="en-GB" dirty="0" err="1"/>
              <a:t>Strauß</a:t>
            </a:r>
            <a:r>
              <a:rPr lang="en-GB" dirty="0"/>
              <a:t>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D4C112-0084-A140-89F2-4F912BC76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9637-9D79-3D4E-94DD-F37D6D227D38}" type="slidenum">
              <a:rPr lang="en-GB" smtClean="0"/>
              <a:t>11</a:t>
            </a:fld>
            <a:endParaRPr lang="en-GB"/>
          </a:p>
        </p:txBody>
      </p:sp>
      <p:pic>
        <p:nvPicPr>
          <p:cNvPr id="7" name="Grafik 6" descr="Screenshot LogIn">
            <a:extLst>
              <a:ext uri="{FF2B5EF4-FFF2-40B4-BE49-F238E27FC236}">
                <a16:creationId xmlns:a16="http://schemas.microsoft.com/office/drawing/2014/main" id="{A49384AF-A3D9-654C-9F7D-25A64E4B60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827" b="16782"/>
          <a:stretch/>
        </p:blipFill>
        <p:spPr>
          <a:xfrm>
            <a:off x="663033" y="1545722"/>
            <a:ext cx="10865934" cy="421990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81F0172B-E502-6947-8D90-6200F45BF716}"/>
              </a:ext>
            </a:extLst>
          </p:cNvPr>
          <p:cNvSpPr txBox="1"/>
          <p:nvPr/>
        </p:nvSpPr>
        <p:spPr>
          <a:xfrm>
            <a:off x="5450246" y="5987018"/>
            <a:ext cx="1291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iamtrent.de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0354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9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CCA790-297C-8548-8210-2B4914482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b="1">
                <a:solidFill>
                  <a:schemeClr val="bg1"/>
                </a:solidFill>
              </a:rPr>
              <a:t>Your Time is precoius.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1A10E0A-B718-8645-B4A6-A717B60E6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de-DE" sz="6000" b="1">
                <a:solidFill>
                  <a:schemeClr val="bg1"/>
                </a:solidFill>
                <a:latin typeface="+mj-lt"/>
              </a:rPr>
              <a:t>Track your investments!</a:t>
            </a:r>
            <a:endParaRPr lang="de-DE" sz="60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100C9A0-F47D-3941-B215-B37C39911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0" y="2057400"/>
            <a:ext cx="9575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34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09C96B-A994-9644-A1F8-B19ADFDB2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Funktionen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B2B581-20BE-AB4C-B0F3-64B68E24B1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8D9695-AF90-6941-BE29-F53A2D77A903}" type="datetime1">
              <a:rPr lang="de-DE" smtClean="0"/>
              <a:t>29.01.19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396ABB-EFC7-0648-9EE1-E1A6AC619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/>
              <a:t>Sinthujan Thanabalasingam - Wieland Strauß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F451F0-B6EC-EC48-B56D-9B4B68225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E0A9637-9D79-3D4E-94DD-F37D6D227D38}" type="slidenum">
              <a:rPr lang="en-GB" smtClean="0"/>
              <a:t>3</a:t>
            </a:fld>
            <a:endParaRPr lang="en-GB"/>
          </a:p>
        </p:txBody>
      </p:sp>
      <p:graphicFrame>
        <p:nvGraphicFramePr>
          <p:cNvPr id="9" name="Inhaltsplatzhalter 2">
            <a:extLst>
              <a:ext uri="{FF2B5EF4-FFF2-40B4-BE49-F238E27FC236}">
                <a16:creationId xmlns:a16="http://schemas.microsoft.com/office/drawing/2014/main" id="{3D2E67A9-7019-D745-968C-9EB41E45D7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3781811"/>
              </p:ext>
            </p:extLst>
          </p:nvPr>
        </p:nvGraphicFramePr>
        <p:xfrm>
          <a:off x="1664312" y="1690688"/>
          <a:ext cx="886337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8744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41FC03-B1F9-F244-AD71-2EFC1939C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Technologien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731127-8EF5-E347-A2A5-2F37C32B8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2209-A9A1-964E-AE7A-74B597182930}" type="datetime1">
              <a:rPr lang="de-DE" smtClean="0"/>
              <a:t>29.01.19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5369F4-3249-454F-BE76-A3CD2FF78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Sinthujan Thanabalasingam - Wieland Strauß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E6FEE9-20CA-8947-AF8A-B6814947E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9637-9D79-3D4E-94DD-F37D6D227D38}" type="slidenum">
              <a:rPr lang="en-GB" smtClean="0"/>
              <a:t>4</a:t>
            </a:fld>
            <a:endParaRPr lang="en-GB"/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4951E43E-5A55-C244-BDDB-4F9D04DFD533}"/>
              </a:ext>
            </a:extLst>
          </p:cNvPr>
          <p:cNvGrpSpPr/>
          <p:nvPr/>
        </p:nvGrpSpPr>
        <p:grpSpPr>
          <a:xfrm>
            <a:off x="8393095" y="1747911"/>
            <a:ext cx="3261022" cy="1239061"/>
            <a:chOff x="7890197" y="519078"/>
            <a:chExt cx="3261022" cy="1239061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6545673E-2129-0346-8598-666D641C0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78742" y="519078"/>
              <a:ext cx="1672477" cy="1239061"/>
            </a:xfrm>
            <a:prstGeom prst="rect">
              <a:avLst/>
            </a:prstGeom>
          </p:spPr>
        </p:pic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71F119BC-BBE2-A24B-A319-993406048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90197" y="566508"/>
              <a:ext cx="1440805" cy="1067426"/>
            </a:xfrm>
            <a:prstGeom prst="rect">
              <a:avLst/>
            </a:prstGeom>
          </p:spPr>
        </p:pic>
      </p:grpSp>
      <p:pic>
        <p:nvPicPr>
          <p:cNvPr id="14" name="Grafik 13">
            <a:extLst>
              <a:ext uri="{FF2B5EF4-FFF2-40B4-BE49-F238E27FC236}">
                <a16:creationId xmlns:a16="http://schemas.microsoft.com/office/drawing/2014/main" id="{B1E18152-C4D0-E440-B1AE-0FE2716036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6225" y="4700272"/>
            <a:ext cx="2573152" cy="1325563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1D1F23E6-32A3-5D45-953C-0C41DBC0BA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2707" y="3586654"/>
            <a:ext cx="2253695" cy="1374754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9BB53076-F101-B444-A9C5-A7F9BBFFD2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36745" y="5275912"/>
            <a:ext cx="3518509" cy="831508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D6130EC9-E350-2F4F-B19E-9908B6E6B7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24967" y="2447780"/>
            <a:ext cx="2099297" cy="1275699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6849A096-7A6F-9D45-85AF-7E8B2220C55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0737" y="4925798"/>
            <a:ext cx="2403327" cy="1430552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CF21160A-6268-C64A-ADCC-F78D52E2B35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86226" y="3091039"/>
            <a:ext cx="1037380" cy="1963241"/>
          </a:xfrm>
          <a:prstGeom prst="rect">
            <a:avLst/>
          </a:prstGeom>
        </p:spPr>
      </p:pic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439BEC5F-42FE-B042-81DA-15AA7BB39A7B}"/>
              </a:ext>
            </a:extLst>
          </p:cNvPr>
          <p:cNvGrpSpPr/>
          <p:nvPr/>
        </p:nvGrpSpPr>
        <p:grpSpPr>
          <a:xfrm>
            <a:off x="4336745" y="1566223"/>
            <a:ext cx="3282698" cy="3264363"/>
            <a:chOff x="4038600" y="1497014"/>
            <a:chExt cx="3282698" cy="3264363"/>
          </a:xfrm>
        </p:grpSpPr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B3FCF3F4-31C8-8A4D-86B2-EA7F02D86301}"/>
                </a:ext>
              </a:extLst>
            </p:cNvPr>
            <p:cNvGrpSpPr/>
            <p:nvPr/>
          </p:nvGrpSpPr>
          <p:grpSpPr>
            <a:xfrm>
              <a:off x="4038600" y="1497014"/>
              <a:ext cx="3282698" cy="2182031"/>
              <a:chOff x="4935978" y="1385923"/>
              <a:chExt cx="3282698" cy="2182031"/>
            </a:xfrm>
          </p:grpSpPr>
          <p:pic>
            <p:nvPicPr>
              <p:cNvPr id="8" name="Grafik 7">
                <a:extLst>
                  <a:ext uri="{FF2B5EF4-FFF2-40B4-BE49-F238E27FC236}">
                    <a16:creationId xmlns:a16="http://schemas.microsoft.com/office/drawing/2014/main" id="{28108BFF-2918-5B4E-9A8A-F17C52E7B3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35978" y="2577813"/>
                <a:ext cx="3282698" cy="990141"/>
              </a:xfrm>
              <a:prstGeom prst="rect">
                <a:avLst/>
              </a:prstGeom>
            </p:spPr>
          </p:pic>
          <p:pic>
            <p:nvPicPr>
              <p:cNvPr id="18" name="Grafik 17">
                <a:extLst>
                  <a:ext uri="{FF2B5EF4-FFF2-40B4-BE49-F238E27FC236}">
                    <a16:creationId xmlns:a16="http://schemas.microsoft.com/office/drawing/2014/main" id="{CFFD1F42-EC82-DB45-9459-C0F4C12F45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4985006" y="1385923"/>
                <a:ext cx="3233670" cy="1067425"/>
              </a:xfrm>
              <a:prstGeom prst="rect">
                <a:avLst/>
              </a:prstGeom>
            </p:spPr>
          </p:pic>
        </p:grpSp>
        <p:pic>
          <p:nvPicPr>
            <p:cNvPr id="34" name="Grafik 33">
              <a:extLst>
                <a:ext uri="{FF2B5EF4-FFF2-40B4-BE49-F238E27FC236}">
                  <a16:creationId xmlns:a16="http://schemas.microsoft.com/office/drawing/2014/main" id="{6AEFCBAD-0C3C-9847-BD6D-0BEB24F1C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120356" y="3923675"/>
              <a:ext cx="2269294" cy="837702"/>
            </a:xfrm>
            <a:prstGeom prst="rect">
              <a:avLst/>
            </a:prstGeom>
          </p:spPr>
        </p:pic>
      </p:grpSp>
      <p:pic>
        <p:nvPicPr>
          <p:cNvPr id="39" name="Grafik 38">
            <a:extLst>
              <a:ext uri="{FF2B5EF4-FFF2-40B4-BE49-F238E27FC236}">
                <a16:creationId xmlns:a16="http://schemas.microsoft.com/office/drawing/2014/main" id="{9DDF5C9A-4368-5E44-9C7C-372309FC3D9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70481" y="1533020"/>
            <a:ext cx="1053095" cy="1053095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2E725BE4-57E0-6D4D-B3CA-F001EEFF32F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126430" y="1456539"/>
            <a:ext cx="1672476" cy="1182131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B729417F-476A-1B41-8031-1A450635CD7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109658" y="626853"/>
            <a:ext cx="3683620" cy="84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406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E15401-37D4-E04E-947D-0C93E0669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Technolgien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DBB332-E448-D343-9EB4-8649C55DA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9695-AF90-6941-BE29-F53A2D77A903}" type="datetime1">
              <a:rPr lang="de-DE" smtClean="0"/>
              <a:t>29.01.19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9FAE1C-4BB9-BE43-B13E-05E2D717F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Sinthujan Thanabalasingam - Wieland Strauß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646E8D-3B31-DA4D-B75B-D8AC5EE9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9637-9D79-3D4E-94DD-F37D6D227D38}" type="slidenum">
              <a:rPr lang="en-GB" smtClean="0"/>
              <a:t>5</a:t>
            </a:fld>
            <a:endParaRPr lang="en-GB"/>
          </a:p>
        </p:txBody>
      </p: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A11C6C70-EBA0-F748-B3B3-DA434FFDD144}"/>
              </a:ext>
            </a:extLst>
          </p:cNvPr>
          <p:cNvGrpSpPr/>
          <p:nvPr/>
        </p:nvGrpSpPr>
        <p:grpSpPr>
          <a:xfrm>
            <a:off x="907572" y="1538869"/>
            <a:ext cx="10232714" cy="4651145"/>
            <a:chOff x="1135000" y="2208654"/>
            <a:chExt cx="9244956" cy="4003662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86C7B860-936C-6343-AB75-B577B01A6EFA}"/>
                </a:ext>
              </a:extLst>
            </p:cNvPr>
            <p:cNvSpPr/>
            <p:nvPr/>
          </p:nvSpPr>
          <p:spPr>
            <a:xfrm>
              <a:off x="3179956" y="5710510"/>
              <a:ext cx="7200000" cy="50180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Docker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38850EEA-66C2-BF47-BFB8-23E217741067}"/>
                </a:ext>
              </a:extLst>
            </p:cNvPr>
            <p:cNvSpPr/>
            <p:nvPr/>
          </p:nvSpPr>
          <p:spPr>
            <a:xfrm>
              <a:off x="3176355" y="4375612"/>
              <a:ext cx="7200000" cy="501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Spring Boot</a:t>
              </a: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4692970C-729A-6749-83FB-9F6D13A27C7E}"/>
                </a:ext>
              </a:extLst>
            </p:cNvPr>
            <p:cNvSpPr/>
            <p:nvPr/>
          </p:nvSpPr>
          <p:spPr>
            <a:xfrm>
              <a:off x="3172754" y="2208654"/>
              <a:ext cx="4798799" cy="501807"/>
            </a:xfrm>
            <a:prstGeom prst="rect">
              <a:avLst/>
            </a:prstGeom>
            <a:solidFill>
              <a:srgbClr val="1D8B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React</a:t>
              </a:r>
              <a:r>
                <a:rPr lang="de-DE" dirty="0"/>
                <a:t> + single-</a:t>
              </a:r>
              <a:r>
                <a:rPr lang="de-DE" dirty="0" err="1"/>
                <a:t>spa</a:t>
              </a:r>
              <a:endParaRPr lang="de-DE" dirty="0"/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592760E7-DF48-5147-944A-37AEFAC91682}"/>
                </a:ext>
              </a:extLst>
            </p:cNvPr>
            <p:cNvGrpSpPr/>
            <p:nvPr/>
          </p:nvGrpSpPr>
          <p:grpSpPr>
            <a:xfrm>
              <a:off x="3172754" y="3727967"/>
              <a:ext cx="7203600" cy="501808"/>
              <a:chOff x="2209799" y="3717812"/>
              <a:chExt cx="4795200" cy="501808"/>
            </a:xfrm>
          </p:grpSpPr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D3AA70DB-6C4C-3F4A-B183-C33471155F88}"/>
                  </a:ext>
                </a:extLst>
              </p:cNvPr>
              <p:cNvSpPr/>
              <p:nvPr/>
            </p:nvSpPr>
            <p:spPr>
              <a:xfrm>
                <a:off x="2209799" y="3717813"/>
                <a:ext cx="2397600" cy="5018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err="1"/>
                  <a:t>Netflix</a:t>
                </a:r>
                <a:r>
                  <a:rPr lang="de-DE" dirty="0"/>
                  <a:t> </a:t>
                </a:r>
                <a:r>
                  <a:rPr lang="de-DE" dirty="0" err="1"/>
                  <a:t>Zuul</a:t>
                </a:r>
                <a:endParaRPr lang="de-DE" dirty="0"/>
              </a:p>
            </p:txBody>
          </p:sp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FDFAE21A-1B91-C844-A2DD-555BB46DDA93}"/>
                  </a:ext>
                </a:extLst>
              </p:cNvPr>
              <p:cNvSpPr/>
              <p:nvPr/>
            </p:nvSpPr>
            <p:spPr>
              <a:xfrm>
                <a:off x="4607399" y="3717812"/>
                <a:ext cx="2397600" cy="5018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err="1"/>
                  <a:t>Netflix</a:t>
                </a:r>
                <a:r>
                  <a:rPr lang="de-DE" dirty="0"/>
                  <a:t> </a:t>
                </a:r>
                <a:r>
                  <a:rPr lang="de-DE" dirty="0" err="1"/>
                  <a:t>Eureka</a:t>
                </a:r>
                <a:endParaRPr lang="de-DE" dirty="0"/>
              </a:p>
            </p:txBody>
          </p:sp>
        </p:grp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0C21EF79-5AD8-C840-A269-71A712705C38}"/>
                </a:ext>
              </a:extLst>
            </p:cNvPr>
            <p:cNvSpPr/>
            <p:nvPr/>
          </p:nvSpPr>
          <p:spPr>
            <a:xfrm>
              <a:off x="3179955" y="2975256"/>
              <a:ext cx="7196399" cy="501807"/>
            </a:xfrm>
            <a:prstGeom prst="rect">
              <a:avLst/>
            </a:prstGeom>
            <a:solidFill>
              <a:srgbClr val="49A42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OpenAPI</a:t>
              </a:r>
              <a:endParaRPr lang="de-DE" dirty="0"/>
            </a:p>
          </p:txBody>
        </p: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C594D5E9-0918-5846-B074-898369BF4591}"/>
                </a:ext>
              </a:extLst>
            </p:cNvPr>
            <p:cNvGrpSpPr/>
            <p:nvPr/>
          </p:nvGrpSpPr>
          <p:grpSpPr>
            <a:xfrm>
              <a:off x="3176353" y="5043292"/>
              <a:ext cx="7200002" cy="501807"/>
              <a:chOff x="2209798" y="5059011"/>
              <a:chExt cx="7200002" cy="501807"/>
            </a:xfrm>
          </p:grpSpPr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16BAA2C8-E71D-5846-BD45-DEA91DA23BAC}"/>
                  </a:ext>
                </a:extLst>
              </p:cNvPr>
              <p:cNvSpPr/>
              <p:nvPr/>
            </p:nvSpPr>
            <p:spPr>
              <a:xfrm>
                <a:off x="2209798" y="5059011"/>
                <a:ext cx="5400001" cy="5018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Java + </a:t>
                </a:r>
                <a:r>
                  <a:rPr lang="de-DE" dirty="0" err="1"/>
                  <a:t>Maven</a:t>
                </a:r>
                <a:endParaRPr lang="de-DE" dirty="0"/>
              </a:p>
            </p:txBody>
          </p:sp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52E2C89A-2C51-EB4F-9E32-87EA6D013189}"/>
                  </a:ext>
                </a:extLst>
              </p:cNvPr>
              <p:cNvSpPr/>
              <p:nvPr/>
            </p:nvSpPr>
            <p:spPr>
              <a:xfrm>
                <a:off x="7609800" y="5059011"/>
                <a:ext cx="1800000" cy="501807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MySQL</a:t>
                </a:r>
              </a:p>
            </p:txBody>
          </p:sp>
        </p:grp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06AB9F81-BDA1-2443-A4E7-6F8362F6DF0B}"/>
                </a:ext>
              </a:extLst>
            </p:cNvPr>
            <p:cNvSpPr/>
            <p:nvPr/>
          </p:nvSpPr>
          <p:spPr>
            <a:xfrm>
              <a:off x="7971553" y="2208654"/>
              <a:ext cx="2397600" cy="50180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App</a:t>
              </a:r>
            </a:p>
          </p:txBody>
        </p:sp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8016B946-1C89-B14E-BF50-EB6E2ECEB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9609" y="5778850"/>
              <a:ext cx="1545019" cy="365125"/>
            </a:xfrm>
            <a:prstGeom prst="rect">
              <a:avLst/>
            </a:prstGeom>
          </p:spPr>
        </p:pic>
        <p:pic>
          <p:nvPicPr>
            <p:cNvPr id="24" name="Grafik 23">
              <a:extLst>
                <a:ext uri="{FF2B5EF4-FFF2-40B4-BE49-F238E27FC236}">
                  <a16:creationId xmlns:a16="http://schemas.microsoft.com/office/drawing/2014/main" id="{E1EF2A03-F478-E343-AED8-2F1D48FE0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5000" y="4959415"/>
              <a:ext cx="369647" cy="699557"/>
            </a:xfrm>
            <a:prstGeom prst="rect">
              <a:avLst/>
            </a:prstGeom>
          </p:spPr>
        </p:pic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3C44C91D-719E-3444-8282-B694AA226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33324" y="5101318"/>
              <a:ext cx="1221496" cy="279131"/>
            </a:xfrm>
            <a:prstGeom prst="rect">
              <a:avLst/>
            </a:prstGeom>
          </p:spPr>
        </p:pic>
        <p:pic>
          <p:nvPicPr>
            <p:cNvPr id="26" name="Grafik 25">
              <a:extLst>
                <a:ext uri="{FF2B5EF4-FFF2-40B4-BE49-F238E27FC236}">
                  <a16:creationId xmlns:a16="http://schemas.microsoft.com/office/drawing/2014/main" id="{2E87143E-2CAF-9A44-B5E9-AAF2489EE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11669" y="4344199"/>
              <a:ext cx="979269" cy="582898"/>
            </a:xfrm>
            <a:prstGeom prst="rect">
              <a:avLst/>
            </a:prstGeom>
          </p:spPr>
        </p:pic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088B0B60-406D-1040-9627-9882367A96E8}"/>
                </a:ext>
              </a:extLst>
            </p:cNvPr>
            <p:cNvGrpSpPr/>
            <p:nvPr/>
          </p:nvGrpSpPr>
          <p:grpSpPr>
            <a:xfrm>
              <a:off x="1504645" y="3794917"/>
              <a:ext cx="1429981" cy="501807"/>
              <a:chOff x="7852136" y="519078"/>
              <a:chExt cx="3299083" cy="1239061"/>
            </a:xfrm>
          </p:grpSpPr>
          <p:pic>
            <p:nvPicPr>
              <p:cNvPr id="28" name="Grafik 27">
                <a:extLst>
                  <a:ext uri="{FF2B5EF4-FFF2-40B4-BE49-F238E27FC236}">
                    <a16:creationId xmlns:a16="http://schemas.microsoft.com/office/drawing/2014/main" id="{B6057CC6-9075-3B45-9C23-390AB57BE4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78742" y="519078"/>
                <a:ext cx="1672477" cy="1239061"/>
              </a:xfrm>
              <a:prstGeom prst="rect">
                <a:avLst/>
              </a:prstGeom>
            </p:spPr>
          </p:pic>
          <p:pic>
            <p:nvPicPr>
              <p:cNvPr id="29" name="Grafik 28">
                <a:extLst>
                  <a:ext uri="{FF2B5EF4-FFF2-40B4-BE49-F238E27FC236}">
                    <a16:creationId xmlns:a16="http://schemas.microsoft.com/office/drawing/2014/main" id="{45BC624F-CAD0-774F-8E42-01CC4B58D3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52136" y="538311"/>
                <a:ext cx="1478865" cy="1095624"/>
              </a:xfrm>
              <a:prstGeom prst="rect">
                <a:avLst/>
              </a:prstGeom>
            </p:spPr>
          </p:pic>
        </p:grpSp>
        <p:pic>
          <p:nvPicPr>
            <p:cNvPr id="30" name="Grafik 29">
              <a:extLst>
                <a:ext uri="{FF2B5EF4-FFF2-40B4-BE49-F238E27FC236}">
                  <a16:creationId xmlns:a16="http://schemas.microsoft.com/office/drawing/2014/main" id="{2F567097-5AA9-594A-A4B2-A43816460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65227" y="2983123"/>
              <a:ext cx="1663683" cy="501807"/>
            </a:xfrm>
            <a:prstGeom prst="rect">
              <a:avLst/>
            </a:prstGeom>
          </p:spPr>
        </p:pic>
        <p:pic>
          <p:nvPicPr>
            <p:cNvPr id="31" name="Grafik 30">
              <a:extLst>
                <a:ext uri="{FF2B5EF4-FFF2-40B4-BE49-F238E27FC236}">
                  <a16:creationId xmlns:a16="http://schemas.microsoft.com/office/drawing/2014/main" id="{D1DD127F-5490-004D-8F9B-D96F57BEE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44072" y="2237434"/>
              <a:ext cx="454554" cy="454554"/>
            </a:xfrm>
            <a:prstGeom prst="rect">
              <a:avLst/>
            </a:prstGeom>
          </p:spPr>
        </p:pic>
        <p:pic>
          <p:nvPicPr>
            <p:cNvPr id="32" name="Grafik 31">
              <a:extLst>
                <a:ext uri="{FF2B5EF4-FFF2-40B4-BE49-F238E27FC236}">
                  <a16:creationId xmlns:a16="http://schemas.microsoft.com/office/drawing/2014/main" id="{4E42DB5A-1918-284C-B3AE-DCD203093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89609" y="2208654"/>
              <a:ext cx="736784" cy="520769"/>
            </a:xfrm>
            <a:prstGeom prst="rect">
              <a:avLst/>
            </a:prstGeom>
          </p:spPr>
        </p:pic>
        <p:pic>
          <p:nvPicPr>
            <p:cNvPr id="33" name="Grafik 32">
              <a:extLst>
                <a:ext uri="{FF2B5EF4-FFF2-40B4-BE49-F238E27FC236}">
                  <a16:creationId xmlns:a16="http://schemas.microsoft.com/office/drawing/2014/main" id="{EB8664E2-A11F-3348-904A-53E6B7F08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142013" y="5185382"/>
              <a:ext cx="860298" cy="443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3530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76589D-F3A2-8948-A90A-10CCFE21F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Architektur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081A71-415F-5C47-A54D-304098EB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4936624-53A9-854D-924F-19118245427A}" type="datetime1">
              <a:rPr lang="de-DE" smtClean="0"/>
              <a:t>29.01.19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BB50FE-8979-7846-BA74-44B1CB06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/>
              <a:t>Sinthujan Thanabalasingam - Wieland Strauß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E8B5A3-99D3-5A47-83D9-450013B1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E0A9637-9D79-3D4E-94DD-F37D6D227D38}" type="slidenum">
              <a:rPr lang="en-GB" smtClean="0"/>
              <a:t>6</a:t>
            </a:fld>
            <a:endParaRPr lang="en-GB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5C0F4E9C-0DC9-6949-8C35-2D8BEDB0F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88" y="1218971"/>
            <a:ext cx="11195824" cy="499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37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76589D-F3A2-8948-A90A-10CCFE21F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Architektur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081A71-415F-5C47-A54D-304098EB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4936624-53A9-854D-924F-19118245427A}" type="datetime1">
              <a:rPr lang="de-DE" smtClean="0"/>
              <a:t>29.01.19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BB50FE-8979-7846-BA74-44B1CB06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/>
              <a:t>Sinthujan Thanabalasingam - Wieland Strauß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E8B5A3-99D3-5A47-83D9-450013B1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E0A9637-9D79-3D4E-94DD-F37D6D227D38}" type="slidenum">
              <a:rPr lang="en-GB" smtClean="0"/>
              <a:t>7</a:t>
            </a:fld>
            <a:endParaRPr lang="en-GB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5C0F4E9C-0DC9-6949-8C35-2D8BEDB0F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88" y="1218971"/>
            <a:ext cx="11195824" cy="499864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7E4712A-86DC-8B41-8B55-50969A0953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2462" y="5462853"/>
            <a:ext cx="993538" cy="23479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F82061C-30FD-934F-A693-BDF9F0F853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86547" y="5981347"/>
            <a:ext cx="917260" cy="47252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91628AC-855A-8B49-836C-BCE9B56CB2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45138" y="5944152"/>
            <a:ext cx="1106616" cy="6587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259AE3C3-8DAA-C043-958D-3F9BC364DC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89949" y="5580251"/>
            <a:ext cx="477664" cy="90397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EC4AE21-7F92-0647-B84A-18F0BDC3C14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31725" y="2955596"/>
            <a:ext cx="532374" cy="39441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E4AB932-DB12-954E-AFFF-DC57CCEBE4B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31724" y="1510259"/>
            <a:ext cx="667507" cy="49452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F03B0E58-00AC-094C-889B-B93490AB1DB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960812" y="4275009"/>
            <a:ext cx="459157" cy="459157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C1C92CD-0F06-7E4D-854C-522C2743F29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209800" y="4220815"/>
            <a:ext cx="802959" cy="56754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8444516-3EFB-BB4A-84CE-BAAD9561311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010334" y="3449218"/>
            <a:ext cx="615818" cy="37564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3AA2CAA6-9908-C445-9146-8D3E790C3DB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926315" y="2990062"/>
            <a:ext cx="755591" cy="459157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E1EF6393-601D-A744-B511-31C97744924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78440" y="1510259"/>
            <a:ext cx="1245421" cy="37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541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78A785-CFF1-2440-80D1-EBB913F20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Services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79051BD4-F583-2A44-AD69-F414A07D0A7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02760729"/>
              </p:ext>
            </p:extLst>
          </p:nvPr>
        </p:nvGraphicFramePr>
        <p:xfrm>
          <a:off x="3100250" y="1716405"/>
          <a:ext cx="6139543" cy="4614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B0CE17-47E7-0749-B8F8-AA37DFAE5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24DB-1E40-9C4B-84BE-CDF06229AA9E}" type="datetime1">
              <a:rPr lang="de-DE" smtClean="0"/>
              <a:t>29.01.19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D4392D-5727-404C-9611-0C000B72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Sinthujan Thanabalasingam - Wieland Strauß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348504-ABE5-5940-81FB-3F60086B0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9637-9D79-3D4E-94DD-F37D6D227D3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032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94BBC4-1A51-2841-B7FB-3F617E6C3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Erreichte Ziele 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BE4C8EAC-3A1B-A04F-A5D8-C8BDD6739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r>
              <a:rPr lang="de-DE" dirty="0"/>
              <a:t>Entwurf als Micro Services </a:t>
            </a:r>
          </a:p>
          <a:p>
            <a:r>
              <a:rPr lang="de-DE" dirty="0"/>
              <a:t>API-Design</a:t>
            </a:r>
          </a:p>
          <a:p>
            <a:r>
              <a:rPr lang="de-DE" dirty="0"/>
              <a:t>Frontend </a:t>
            </a:r>
          </a:p>
          <a:p>
            <a:r>
              <a:rPr lang="de-DE" dirty="0"/>
              <a:t>Services</a:t>
            </a:r>
          </a:p>
          <a:p>
            <a:pPr lvl="1"/>
            <a:r>
              <a:rPr lang="de-DE" dirty="0"/>
              <a:t>User Service</a:t>
            </a:r>
          </a:p>
          <a:p>
            <a:pPr lvl="1"/>
            <a:r>
              <a:rPr lang="de-DE" dirty="0"/>
              <a:t>Timing Service</a:t>
            </a:r>
          </a:p>
          <a:p>
            <a:pPr lvl="1"/>
            <a:r>
              <a:rPr lang="de-DE" dirty="0"/>
              <a:t>Frontend Service</a:t>
            </a:r>
          </a:p>
          <a:p>
            <a:r>
              <a:rPr lang="de-DE" dirty="0"/>
              <a:t>Sicherheitsmechanismen </a:t>
            </a:r>
          </a:p>
          <a:p>
            <a:pPr lvl="1"/>
            <a:r>
              <a:rPr lang="de-DE" dirty="0"/>
              <a:t>JSON Web Token</a:t>
            </a:r>
          </a:p>
          <a:p>
            <a:pPr lvl="1"/>
            <a:r>
              <a:rPr lang="de-DE" dirty="0"/>
              <a:t>HTTPS</a:t>
            </a:r>
          </a:p>
          <a:p>
            <a:r>
              <a:rPr lang="de-DE" dirty="0"/>
              <a:t>Dokumentation</a:t>
            </a:r>
          </a:p>
          <a:p>
            <a:r>
              <a:rPr lang="de-DE" dirty="0"/>
              <a:t>Umsetzung von TDD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0AB262-F844-C94B-B0D7-D810D51450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8D9695-AF90-6941-BE29-F53A2D77A903}" type="datetime1">
              <a:rPr lang="de-DE" smtClean="0"/>
              <a:t>29.01.19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B07D40-7F89-1746-92BD-8A4467AF4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/>
              <a:t>Sinthujan Thanabalasingam - Wieland Strauß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673256-8593-1D40-B418-1A1610850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E0A9637-9D79-3D4E-94DD-F37D6D227D38}" type="slidenum">
              <a:rPr lang="en-GB" smtClean="0"/>
              <a:t>9</a:t>
            </a:fld>
            <a:endParaRPr lang="en-GB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C6D127D3-27C5-934E-9B45-DFFCBB8933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354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</Words>
  <Application>Microsoft Macintosh PowerPoint</Application>
  <PresentationFormat>Breitbild</PresentationFormat>
  <Paragraphs>102</Paragraphs>
  <Slides>11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TimeTracker</vt:lpstr>
      <vt:lpstr>Your Time is precoius.</vt:lpstr>
      <vt:lpstr>Funktionen</vt:lpstr>
      <vt:lpstr>Technologien </vt:lpstr>
      <vt:lpstr>Technolgien</vt:lpstr>
      <vt:lpstr>Architektur</vt:lpstr>
      <vt:lpstr>Architektur</vt:lpstr>
      <vt:lpstr>Services</vt:lpstr>
      <vt:lpstr>Erreichte Ziele </vt:lpstr>
      <vt:lpstr>Erreichte Ziele 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TimeTracker</dc:title>
  <dc:creator>ms659200</dc:creator>
  <cp:lastModifiedBy>ms659200</cp:lastModifiedBy>
  <cp:revision>16</cp:revision>
  <cp:lastPrinted>2019-01-20T16:41:24Z</cp:lastPrinted>
  <dcterms:created xsi:type="dcterms:W3CDTF">2019-01-20T14:54:32Z</dcterms:created>
  <dcterms:modified xsi:type="dcterms:W3CDTF">2019-01-29T10:44:58Z</dcterms:modified>
</cp:coreProperties>
</file>