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675"/>
  </p:normalViewPr>
  <p:slideViewPr>
    <p:cSldViewPr snapToGrid="0" snapToObjects="1">
      <p:cViewPr varScale="1">
        <p:scale>
          <a:sx n="115" d="100"/>
          <a:sy n="115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19B12-9F5E-4570-B9D0-3B5071B62F6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EA5074C-C107-40E7-9697-F71670FC7E3B}">
      <dgm:prSet/>
      <dgm:spPr/>
      <dgm:t>
        <a:bodyPr/>
        <a:lstStyle/>
        <a:p>
          <a:pPr>
            <a:defRPr cap="all"/>
          </a:pPr>
          <a:r>
            <a:rPr lang="de-DE" dirty="0"/>
            <a:t>Time Tracking</a:t>
          </a:r>
          <a:endParaRPr lang="en-US" dirty="0"/>
        </a:p>
      </dgm:t>
    </dgm:pt>
    <dgm:pt modelId="{8E23B66A-F414-4665-A956-F9B56AD979F6}" type="parTrans" cxnId="{8C8CA2A3-AA7C-4FF9-9668-B29E25BCFF35}">
      <dgm:prSet/>
      <dgm:spPr/>
      <dgm:t>
        <a:bodyPr/>
        <a:lstStyle/>
        <a:p>
          <a:endParaRPr lang="en-US"/>
        </a:p>
      </dgm:t>
    </dgm:pt>
    <dgm:pt modelId="{FB566729-3738-4334-B509-1285A545E64F}" type="sibTrans" cxnId="{8C8CA2A3-AA7C-4FF9-9668-B29E25BCFF35}">
      <dgm:prSet/>
      <dgm:spPr/>
      <dgm:t>
        <a:bodyPr/>
        <a:lstStyle/>
        <a:p>
          <a:endParaRPr lang="en-US"/>
        </a:p>
      </dgm:t>
    </dgm:pt>
    <dgm:pt modelId="{45F131D6-165A-47C1-8B64-6BE502DCC6C1}">
      <dgm:prSet/>
      <dgm:spPr/>
      <dgm:t>
        <a:bodyPr/>
        <a:lstStyle/>
        <a:p>
          <a:pPr>
            <a:defRPr cap="all"/>
          </a:pPr>
          <a:r>
            <a:rPr lang="de-DE" dirty="0"/>
            <a:t>User kann Aktivitäten anlegen </a:t>
          </a:r>
          <a:endParaRPr lang="en-US" dirty="0"/>
        </a:p>
      </dgm:t>
    </dgm:pt>
    <dgm:pt modelId="{B214A365-F846-4FDA-99A3-B3BB7C234EC7}" type="parTrans" cxnId="{EEEAA2EB-9DB1-45C3-A22E-FA9B78E76DAD}">
      <dgm:prSet/>
      <dgm:spPr/>
      <dgm:t>
        <a:bodyPr/>
        <a:lstStyle/>
        <a:p>
          <a:endParaRPr lang="en-US"/>
        </a:p>
      </dgm:t>
    </dgm:pt>
    <dgm:pt modelId="{5FCB5A66-C6E4-4C05-91E4-0821ADE62349}" type="sibTrans" cxnId="{EEEAA2EB-9DB1-45C3-A22E-FA9B78E76DAD}">
      <dgm:prSet/>
      <dgm:spPr/>
      <dgm:t>
        <a:bodyPr/>
        <a:lstStyle/>
        <a:p>
          <a:endParaRPr lang="en-US"/>
        </a:p>
      </dgm:t>
    </dgm:pt>
    <dgm:pt modelId="{BF1582B0-CA58-45FB-8895-B0556AD6FD61}">
      <dgm:prSet/>
      <dgm:spPr/>
      <dgm:t>
        <a:bodyPr/>
        <a:lstStyle/>
        <a:p>
          <a:pPr>
            <a:defRPr cap="all"/>
          </a:pPr>
          <a:r>
            <a:rPr lang="de-DE" dirty="0"/>
            <a:t>Tracking für verschiedene Aktivitäten </a:t>
          </a:r>
          <a:endParaRPr lang="en-US" dirty="0"/>
        </a:p>
      </dgm:t>
    </dgm:pt>
    <dgm:pt modelId="{F3533192-891B-4459-B23D-693CB56D47CD}" type="parTrans" cxnId="{87A84934-E1DA-418B-8C50-8EA9BB0F25DC}">
      <dgm:prSet/>
      <dgm:spPr/>
      <dgm:t>
        <a:bodyPr/>
        <a:lstStyle/>
        <a:p>
          <a:endParaRPr lang="en-US"/>
        </a:p>
      </dgm:t>
    </dgm:pt>
    <dgm:pt modelId="{8ECDAB7D-E526-434B-919C-22A153A925DC}" type="sibTrans" cxnId="{87A84934-E1DA-418B-8C50-8EA9BB0F25DC}">
      <dgm:prSet/>
      <dgm:spPr/>
      <dgm:t>
        <a:bodyPr/>
        <a:lstStyle/>
        <a:p>
          <a:endParaRPr lang="en-US"/>
        </a:p>
      </dgm:t>
    </dgm:pt>
    <dgm:pt modelId="{BDE06C0E-606A-4342-9FCE-534240985EBE}">
      <dgm:prSet/>
      <dgm:spPr/>
      <dgm:t>
        <a:bodyPr/>
        <a:lstStyle/>
        <a:p>
          <a:pPr>
            <a:defRPr cap="all"/>
          </a:pPr>
          <a:r>
            <a:rPr lang="de-DE" dirty="0"/>
            <a:t>Abruf VON Statistiken </a:t>
          </a:r>
          <a:endParaRPr lang="en-US" dirty="0"/>
        </a:p>
      </dgm:t>
    </dgm:pt>
    <dgm:pt modelId="{31CB19C9-A0C3-4CF6-BC15-B125E6FB45C6}" type="parTrans" cxnId="{DFA2412F-F99F-47C9-9F8C-304A774BE9E2}">
      <dgm:prSet/>
      <dgm:spPr/>
      <dgm:t>
        <a:bodyPr/>
        <a:lstStyle/>
        <a:p>
          <a:endParaRPr lang="en-US"/>
        </a:p>
      </dgm:t>
    </dgm:pt>
    <dgm:pt modelId="{ED250C35-E2D6-427F-AD16-08614803BE4A}" type="sibTrans" cxnId="{DFA2412F-F99F-47C9-9F8C-304A774BE9E2}">
      <dgm:prSet/>
      <dgm:spPr/>
      <dgm:t>
        <a:bodyPr/>
        <a:lstStyle/>
        <a:p>
          <a:endParaRPr lang="en-US"/>
        </a:p>
      </dgm:t>
    </dgm:pt>
    <dgm:pt modelId="{F1C37EE6-861A-4762-A900-20289FACC2D7}" type="pres">
      <dgm:prSet presAssocID="{3F019B12-9F5E-4570-B9D0-3B5071B62F6B}" presName="root" presStyleCnt="0">
        <dgm:presLayoutVars>
          <dgm:dir/>
          <dgm:resizeHandles val="exact"/>
        </dgm:presLayoutVars>
      </dgm:prSet>
      <dgm:spPr/>
    </dgm:pt>
    <dgm:pt modelId="{217A877E-7DA3-48C6-912C-A177536B2885}" type="pres">
      <dgm:prSet presAssocID="{7EA5074C-C107-40E7-9697-F71670FC7E3B}" presName="compNode" presStyleCnt="0"/>
      <dgm:spPr/>
    </dgm:pt>
    <dgm:pt modelId="{A4F7318B-E3C7-4498-8912-EC709F155D54}" type="pres">
      <dgm:prSet presAssocID="{7EA5074C-C107-40E7-9697-F71670FC7E3B}" presName="iconBgRect" presStyleLbl="bgShp" presStyleIdx="0" presStyleCnt="4"/>
      <dgm:spPr/>
    </dgm:pt>
    <dgm:pt modelId="{95CA6E9E-7EDE-4806-98CA-28CD8D7DBF72}" type="pres">
      <dgm:prSet presAssocID="{7EA5074C-C107-40E7-9697-F71670FC7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6DA1610-0FCE-4F22-951A-2AFD2D71FE67}" type="pres">
      <dgm:prSet presAssocID="{7EA5074C-C107-40E7-9697-F71670FC7E3B}" presName="spaceRect" presStyleCnt="0"/>
      <dgm:spPr/>
    </dgm:pt>
    <dgm:pt modelId="{4CAAD304-E137-4561-A144-9C06ACEE05B7}" type="pres">
      <dgm:prSet presAssocID="{7EA5074C-C107-40E7-9697-F71670FC7E3B}" presName="textRect" presStyleLbl="revTx" presStyleIdx="0" presStyleCnt="4">
        <dgm:presLayoutVars>
          <dgm:chMax val="1"/>
          <dgm:chPref val="1"/>
        </dgm:presLayoutVars>
      </dgm:prSet>
      <dgm:spPr/>
    </dgm:pt>
    <dgm:pt modelId="{27F29D03-C8E3-478B-92C5-29E13D4183C8}" type="pres">
      <dgm:prSet presAssocID="{FB566729-3738-4334-B509-1285A545E64F}" presName="sibTrans" presStyleCnt="0"/>
      <dgm:spPr/>
    </dgm:pt>
    <dgm:pt modelId="{3F2F61B1-FF5C-48A9-B71B-726951425C75}" type="pres">
      <dgm:prSet presAssocID="{45F131D6-165A-47C1-8B64-6BE502DCC6C1}" presName="compNode" presStyleCnt="0"/>
      <dgm:spPr/>
    </dgm:pt>
    <dgm:pt modelId="{C1702059-58C0-4D24-8AB5-40DC01A39618}" type="pres">
      <dgm:prSet presAssocID="{45F131D6-165A-47C1-8B64-6BE502DCC6C1}" presName="iconBgRect" presStyleLbl="bgShp" presStyleIdx="1" presStyleCnt="4"/>
      <dgm:spPr/>
    </dgm:pt>
    <dgm:pt modelId="{8647B72A-BE02-4E9F-BE8B-A0670CEBFC4A}" type="pres">
      <dgm:prSet presAssocID="{45F131D6-165A-47C1-8B64-6BE502DCC6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9C75D01-4B89-42CC-B7B3-42550084B8A5}" type="pres">
      <dgm:prSet presAssocID="{45F131D6-165A-47C1-8B64-6BE502DCC6C1}" presName="spaceRect" presStyleCnt="0"/>
      <dgm:spPr/>
    </dgm:pt>
    <dgm:pt modelId="{F18BB89A-D40E-4117-87B0-26FBA9C771EB}" type="pres">
      <dgm:prSet presAssocID="{45F131D6-165A-47C1-8B64-6BE502DCC6C1}" presName="textRect" presStyleLbl="revTx" presStyleIdx="1" presStyleCnt="4">
        <dgm:presLayoutVars>
          <dgm:chMax val="1"/>
          <dgm:chPref val="1"/>
        </dgm:presLayoutVars>
      </dgm:prSet>
      <dgm:spPr/>
    </dgm:pt>
    <dgm:pt modelId="{70D0C99F-0F89-4075-8F53-49BBE6AC7373}" type="pres">
      <dgm:prSet presAssocID="{5FCB5A66-C6E4-4C05-91E4-0821ADE62349}" presName="sibTrans" presStyleCnt="0"/>
      <dgm:spPr/>
    </dgm:pt>
    <dgm:pt modelId="{05BA2769-993F-4C15-B637-F6A9655476A5}" type="pres">
      <dgm:prSet presAssocID="{BF1582B0-CA58-45FB-8895-B0556AD6FD61}" presName="compNode" presStyleCnt="0"/>
      <dgm:spPr/>
    </dgm:pt>
    <dgm:pt modelId="{6CB255A9-88E3-4E5A-A83C-2E3229982013}" type="pres">
      <dgm:prSet presAssocID="{BF1582B0-CA58-45FB-8895-B0556AD6FD61}" presName="iconBgRect" presStyleLbl="bgShp" presStyleIdx="2" presStyleCnt="4"/>
      <dgm:spPr/>
    </dgm:pt>
    <dgm:pt modelId="{3CF3A619-8B0F-4AE0-8330-59C1A029F61D}" type="pres">
      <dgm:prSet presAssocID="{BF1582B0-CA58-45FB-8895-B0556AD6FD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A0F0A1C-9B1E-4CE9-AE46-61A8DBBBF4B0}" type="pres">
      <dgm:prSet presAssocID="{BF1582B0-CA58-45FB-8895-B0556AD6FD61}" presName="spaceRect" presStyleCnt="0"/>
      <dgm:spPr/>
    </dgm:pt>
    <dgm:pt modelId="{B82E842B-6552-445E-B387-D8EC90D0F593}" type="pres">
      <dgm:prSet presAssocID="{BF1582B0-CA58-45FB-8895-B0556AD6FD61}" presName="textRect" presStyleLbl="revTx" presStyleIdx="2" presStyleCnt="4">
        <dgm:presLayoutVars>
          <dgm:chMax val="1"/>
          <dgm:chPref val="1"/>
        </dgm:presLayoutVars>
      </dgm:prSet>
      <dgm:spPr/>
    </dgm:pt>
    <dgm:pt modelId="{F8272E07-F263-4F4A-9A49-817176EF5CA5}" type="pres">
      <dgm:prSet presAssocID="{8ECDAB7D-E526-434B-919C-22A153A925DC}" presName="sibTrans" presStyleCnt="0"/>
      <dgm:spPr/>
    </dgm:pt>
    <dgm:pt modelId="{0B1DBC60-4A4F-4FB3-9521-3BFF9E474198}" type="pres">
      <dgm:prSet presAssocID="{BDE06C0E-606A-4342-9FCE-534240985EBE}" presName="compNode" presStyleCnt="0"/>
      <dgm:spPr/>
    </dgm:pt>
    <dgm:pt modelId="{BE674657-1D73-4AD3-848A-390E6818FB2E}" type="pres">
      <dgm:prSet presAssocID="{BDE06C0E-606A-4342-9FCE-534240985EBE}" presName="iconBgRect" presStyleLbl="bgShp" presStyleIdx="3" presStyleCnt="4"/>
      <dgm:spPr/>
    </dgm:pt>
    <dgm:pt modelId="{0BD63C40-BEA5-4445-9537-D499804A3787}" type="pres">
      <dgm:prSet presAssocID="{BDE06C0E-606A-4342-9FCE-534240985E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AA5357-DE55-48F2-AA7C-F64A2F3EAF0E}" type="pres">
      <dgm:prSet presAssocID="{BDE06C0E-606A-4342-9FCE-534240985EBE}" presName="spaceRect" presStyleCnt="0"/>
      <dgm:spPr/>
    </dgm:pt>
    <dgm:pt modelId="{25F48370-2AC3-492A-A8AE-99D654087064}" type="pres">
      <dgm:prSet presAssocID="{BDE06C0E-606A-4342-9FCE-534240985E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77190D-43DA-4A84-B9D9-F56BCDD48388}" type="presOf" srcId="{7EA5074C-C107-40E7-9697-F71670FC7E3B}" destId="{4CAAD304-E137-4561-A144-9C06ACEE05B7}" srcOrd="0" destOrd="0" presId="urn:microsoft.com/office/officeart/2018/5/layout/IconCircleLabelList"/>
    <dgm:cxn modelId="{200D211A-2C6C-4C67-A7B8-1E7E6198C097}" type="presOf" srcId="{BF1582B0-CA58-45FB-8895-B0556AD6FD61}" destId="{B82E842B-6552-445E-B387-D8EC90D0F593}" srcOrd="0" destOrd="0" presId="urn:microsoft.com/office/officeart/2018/5/layout/IconCircleLabelList"/>
    <dgm:cxn modelId="{DFA2412F-F99F-47C9-9F8C-304A774BE9E2}" srcId="{3F019B12-9F5E-4570-B9D0-3B5071B62F6B}" destId="{BDE06C0E-606A-4342-9FCE-534240985EBE}" srcOrd="3" destOrd="0" parTransId="{31CB19C9-A0C3-4CF6-BC15-B125E6FB45C6}" sibTransId="{ED250C35-E2D6-427F-AD16-08614803BE4A}"/>
    <dgm:cxn modelId="{87A84934-E1DA-418B-8C50-8EA9BB0F25DC}" srcId="{3F019B12-9F5E-4570-B9D0-3B5071B62F6B}" destId="{BF1582B0-CA58-45FB-8895-B0556AD6FD61}" srcOrd="2" destOrd="0" parTransId="{F3533192-891B-4459-B23D-693CB56D47CD}" sibTransId="{8ECDAB7D-E526-434B-919C-22A153A925DC}"/>
    <dgm:cxn modelId="{A128323F-C60D-4E38-A8FD-99AD0800887C}" type="presOf" srcId="{BDE06C0E-606A-4342-9FCE-534240985EBE}" destId="{25F48370-2AC3-492A-A8AE-99D654087064}" srcOrd="0" destOrd="0" presId="urn:microsoft.com/office/officeart/2018/5/layout/IconCircleLabelList"/>
    <dgm:cxn modelId="{9AD68A64-D0E4-466D-AECB-FA273802670A}" type="presOf" srcId="{3F019B12-9F5E-4570-B9D0-3B5071B62F6B}" destId="{F1C37EE6-861A-4762-A900-20289FACC2D7}" srcOrd="0" destOrd="0" presId="urn:microsoft.com/office/officeart/2018/5/layout/IconCircleLabelList"/>
    <dgm:cxn modelId="{8C8CA2A3-AA7C-4FF9-9668-B29E25BCFF35}" srcId="{3F019B12-9F5E-4570-B9D0-3B5071B62F6B}" destId="{7EA5074C-C107-40E7-9697-F71670FC7E3B}" srcOrd="0" destOrd="0" parTransId="{8E23B66A-F414-4665-A956-F9B56AD979F6}" sibTransId="{FB566729-3738-4334-B509-1285A545E64F}"/>
    <dgm:cxn modelId="{BC99EADB-0810-480F-8229-0E0BE25E71A6}" type="presOf" srcId="{45F131D6-165A-47C1-8B64-6BE502DCC6C1}" destId="{F18BB89A-D40E-4117-87B0-26FBA9C771EB}" srcOrd="0" destOrd="0" presId="urn:microsoft.com/office/officeart/2018/5/layout/IconCircleLabelList"/>
    <dgm:cxn modelId="{EEEAA2EB-9DB1-45C3-A22E-FA9B78E76DAD}" srcId="{3F019B12-9F5E-4570-B9D0-3B5071B62F6B}" destId="{45F131D6-165A-47C1-8B64-6BE502DCC6C1}" srcOrd="1" destOrd="0" parTransId="{B214A365-F846-4FDA-99A3-B3BB7C234EC7}" sibTransId="{5FCB5A66-C6E4-4C05-91E4-0821ADE62349}"/>
    <dgm:cxn modelId="{53884A8C-2D2A-463B-BC2B-3D5382543F8E}" type="presParOf" srcId="{F1C37EE6-861A-4762-A900-20289FACC2D7}" destId="{217A877E-7DA3-48C6-912C-A177536B2885}" srcOrd="0" destOrd="0" presId="urn:microsoft.com/office/officeart/2018/5/layout/IconCircleLabelList"/>
    <dgm:cxn modelId="{3C95C18C-7BD8-491E-A397-DA7F16D382FE}" type="presParOf" srcId="{217A877E-7DA3-48C6-912C-A177536B2885}" destId="{A4F7318B-E3C7-4498-8912-EC709F155D54}" srcOrd="0" destOrd="0" presId="urn:microsoft.com/office/officeart/2018/5/layout/IconCircleLabelList"/>
    <dgm:cxn modelId="{E1A4C7A7-308F-4702-86B7-719A891B3C70}" type="presParOf" srcId="{217A877E-7DA3-48C6-912C-A177536B2885}" destId="{95CA6E9E-7EDE-4806-98CA-28CD8D7DBF72}" srcOrd="1" destOrd="0" presId="urn:microsoft.com/office/officeart/2018/5/layout/IconCircleLabelList"/>
    <dgm:cxn modelId="{01CE9A66-C5CC-42D2-8BCE-255072D73A8F}" type="presParOf" srcId="{217A877E-7DA3-48C6-912C-A177536B2885}" destId="{E6DA1610-0FCE-4F22-951A-2AFD2D71FE67}" srcOrd="2" destOrd="0" presId="urn:microsoft.com/office/officeart/2018/5/layout/IconCircleLabelList"/>
    <dgm:cxn modelId="{C919976C-84BC-4533-BDD2-8A1B85E90F6E}" type="presParOf" srcId="{217A877E-7DA3-48C6-912C-A177536B2885}" destId="{4CAAD304-E137-4561-A144-9C06ACEE05B7}" srcOrd="3" destOrd="0" presId="urn:microsoft.com/office/officeart/2018/5/layout/IconCircleLabelList"/>
    <dgm:cxn modelId="{ABD85E8A-31A7-44B7-B350-A6077E8F301D}" type="presParOf" srcId="{F1C37EE6-861A-4762-A900-20289FACC2D7}" destId="{27F29D03-C8E3-478B-92C5-29E13D4183C8}" srcOrd="1" destOrd="0" presId="urn:microsoft.com/office/officeart/2018/5/layout/IconCircleLabelList"/>
    <dgm:cxn modelId="{AB72EECF-4157-4FFE-BFAF-DFB9078BC1AC}" type="presParOf" srcId="{F1C37EE6-861A-4762-A900-20289FACC2D7}" destId="{3F2F61B1-FF5C-48A9-B71B-726951425C75}" srcOrd="2" destOrd="0" presId="urn:microsoft.com/office/officeart/2018/5/layout/IconCircleLabelList"/>
    <dgm:cxn modelId="{58FFB9C8-B266-4422-AB76-5AC2EA0E813A}" type="presParOf" srcId="{3F2F61B1-FF5C-48A9-B71B-726951425C75}" destId="{C1702059-58C0-4D24-8AB5-40DC01A39618}" srcOrd="0" destOrd="0" presId="urn:microsoft.com/office/officeart/2018/5/layout/IconCircleLabelList"/>
    <dgm:cxn modelId="{BB505EBD-4DA9-4C31-A165-14768E8C0513}" type="presParOf" srcId="{3F2F61B1-FF5C-48A9-B71B-726951425C75}" destId="{8647B72A-BE02-4E9F-BE8B-A0670CEBFC4A}" srcOrd="1" destOrd="0" presId="urn:microsoft.com/office/officeart/2018/5/layout/IconCircleLabelList"/>
    <dgm:cxn modelId="{175482FE-5F59-418C-ADDC-BE837FC3A3C7}" type="presParOf" srcId="{3F2F61B1-FF5C-48A9-B71B-726951425C75}" destId="{49C75D01-4B89-42CC-B7B3-42550084B8A5}" srcOrd="2" destOrd="0" presId="urn:microsoft.com/office/officeart/2018/5/layout/IconCircleLabelList"/>
    <dgm:cxn modelId="{48F803BA-FB71-4615-AADC-1289E7F42C16}" type="presParOf" srcId="{3F2F61B1-FF5C-48A9-B71B-726951425C75}" destId="{F18BB89A-D40E-4117-87B0-26FBA9C771EB}" srcOrd="3" destOrd="0" presId="urn:microsoft.com/office/officeart/2018/5/layout/IconCircleLabelList"/>
    <dgm:cxn modelId="{C013EEE8-9AEC-4784-9341-DCE93AEEF6CD}" type="presParOf" srcId="{F1C37EE6-861A-4762-A900-20289FACC2D7}" destId="{70D0C99F-0F89-4075-8F53-49BBE6AC7373}" srcOrd="3" destOrd="0" presId="urn:microsoft.com/office/officeart/2018/5/layout/IconCircleLabelList"/>
    <dgm:cxn modelId="{FC6C9E0F-32A1-4EFF-B85B-294F75858847}" type="presParOf" srcId="{F1C37EE6-861A-4762-A900-20289FACC2D7}" destId="{05BA2769-993F-4C15-B637-F6A9655476A5}" srcOrd="4" destOrd="0" presId="urn:microsoft.com/office/officeart/2018/5/layout/IconCircleLabelList"/>
    <dgm:cxn modelId="{C732042E-6735-48E4-962E-F63D47A0F2F7}" type="presParOf" srcId="{05BA2769-993F-4C15-B637-F6A9655476A5}" destId="{6CB255A9-88E3-4E5A-A83C-2E3229982013}" srcOrd="0" destOrd="0" presId="urn:microsoft.com/office/officeart/2018/5/layout/IconCircleLabelList"/>
    <dgm:cxn modelId="{988F00D7-C029-41BD-A9B5-467A2DC4095F}" type="presParOf" srcId="{05BA2769-993F-4C15-B637-F6A9655476A5}" destId="{3CF3A619-8B0F-4AE0-8330-59C1A029F61D}" srcOrd="1" destOrd="0" presId="urn:microsoft.com/office/officeart/2018/5/layout/IconCircleLabelList"/>
    <dgm:cxn modelId="{5A93A9A5-FAAF-4F56-8901-723DFF6877F2}" type="presParOf" srcId="{05BA2769-993F-4C15-B637-F6A9655476A5}" destId="{0A0F0A1C-9B1E-4CE9-AE46-61A8DBBBF4B0}" srcOrd="2" destOrd="0" presId="urn:microsoft.com/office/officeart/2018/5/layout/IconCircleLabelList"/>
    <dgm:cxn modelId="{123702A4-991B-4242-B3A2-009F10AC46EE}" type="presParOf" srcId="{05BA2769-993F-4C15-B637-F6A9655476A5}" destId="{B82E842B-6552-445E-B387-D8EC90D0F593}" srcOrd="3" destOrd="0" presId="urn:microsoft.com/office/officeart/2018/5/layout/IconCircleLabelList"/>
    <dgm:cxn modelId="{19878D4C-D4A6-428C-BA50-6A90E5A14650}" type="presParOf" srcId="{F1C37EE6-861A-4762-A900-20289FACC2D7}" destId="{F8272E07-F263-4F4A-9A49-817176EF5CA5}" srcOrd="5" destOrd="0" presId="urn:microsoft.com/office/officeart/2018/5/layout/IconCircleLabelList"/>
    <dgm:cxn modelId="{6DEDED8F-39D6-4110-A491-654CE89C844D}" type="presParOf" srcId="{F1C37EE6-861A-4762-A900-20289FACC2D7}" destId="{0B1DBC60-4A4F-4FB3-9521-3BFF9E474198}" srcOrd="6" destOrd="0" presId="urn:microsoft.com/office/officeart/2018/5/layout/IconCircleLabelList"/>
    <dgm:cxn modelId="{F72B9E86-D352-486D-9297-BF8017267210}" type="presParOf" srcId="{0B1DBC60-4A4F-4FB3-9521-3BFF9E474198}" destId="{BE674657-1D73-4AD3-848A-390E6818FB2E}" srcOrd="0" destOrd="0" presId="urn:microsoft.com/office/officeart/2018/5/layout/IconCircleLabelList"/>
    <dgm:cxn modelId="{E8A48AE8-6560-4F91-90F0-2867635C07A2}" type="presParOf" srcId="{0B1DBC60-4A4F-4FB3-9521-3BFF9E474198}" destId="{0BD63C40-BEA5-4445-9537-D499804A3787}" srcOrd="1" destOrd="0" presId="urn:microsoft.com/office/officeart/2018/5/layout/IconCircleLabelList"/>
    <dgm:cxn modelId="{FB71E399-2D95-4064-8DB9-8BD8ACABC199}" type="presParOf" srcId="{0B1DBC60-4A4F-4FB3-9521-3BFF9E474198}" destId="{FDAA5357-DE55-48F2-AA7C-F64A2F3EAF0E}" srcOrd="2" destOrd="0" presId="urn:microsoft.com/office/officeart/2018/5/layout/IconCircleLabelList"/>
    <dgm:cxn modelId="{F544AA3A-7DCA-4C17-90F5-943B59921D27}" type="presParOf" srcId="{0B1DBC60-4A4F-4FB3-9521-3BFF9E474198}" destId="{25F48370-2AC3-492A-A8AE-99D6540870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7318B-E3C7-4498-8912-EC709F155D54}">
      <dsp:nvSpPr>
        <dsp:cNvPr id="0" name=""/>
        <dsp:cNvSpPr/>
      </dsp:nvSpPr>
      <dsp:spPr>
        <a:xfrm>
          <a:off x="576965" y="1223524"/>
          <a:ext cx="1246793" cy="12467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CA6E9E-7EDE-4806-98CA-28CD8D7DBF72}">
      <dsp:nvSpPr>
        <dsp:cNvPr id="0" name=""/>
        <dsp:cNvSpPr/>
      </dsp:nvSpPr>
      <dsp:spPr>
        <a:xfrm>
          <a:off x="842675" y="1489234"/>
          <a:ext cx="715373" cy="715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AAD304-E137-4561-A144-9C06ACEE05B7}">
      <dsp:nvSpPr>
        <dsp:cNvPr id="0" name=""/>
        <dsp:cNvSpPr/>
      </dsp:nvSpPr>
      <dsp:spPr>
        <a:xfrm>
          <a:off x="178399" y="2858662"/>
          <a:ext cx="20439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Time Tracking</a:t>
          </a:r>
          <a:endParaRPr lang="en-US" sz="1700" kern="1200" dirty="0"/>
        </a:p>
      </dsp:txBody>
      <dsp:txXfrm>
        <a:off x="178399" y="2858662"/>
        <a:ext cx="2043923" cy="720000"/>
      </dsp:txXfrm>
    </dsp:sp>
    <dsp:sp modelId="{C1702059-58C0-4D24-8AB5-40DC01A39618}">
      <dsp:nvSpPr>
        <dsp:cNvPr id="0" name=""/>
        <dsp:cNvSpPr/>
      </dsp:nvSpPr>
      <dsp:spPr>
        <a:xfrm>
          <a:off x="2978575" y="1223524"/>
          <a:ext cx="1246793" cy="12467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47B72A-BE02-4E9F-BE8B-A0670CEBFC4A}">
      <dsp:nvSpPr>
        <dsp:cNvPr id="0" name=""/>
        <dsp:cNvSpPr/>
      </dsp:nvSpPr>
      <dsp:spPr>
        <a:xfrm>
          <a:off x="3244285" y="1489234"/>
          <a:ext cx="715373" cy="715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BB89A-D40E-4117-87B0-26FBA9C771EB}">
      <dsp:nvSpPr>
        <dsp:cNvPr id="0" name=""/>
        <dsp:cNvSpPr/>
      </dsp:nvSpPr>
      <dsp:spPr>
        <a:xfrm>
          <a:off x="2580010" y="2858662"/>
          <a:ext cx="20439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User kann Aktivitäten anlegen </a:t>
          </a:r>
          <a:endParaRPr lang="en-US" sz="1700" kern="1200" dirty="0"/>
        </a:p>
      </dsp:txBody>
      <dsp:txXfrm>
        <a:off x="2580010" y="2858662"/>
        <a:ext cx="2043923" cy="720000"/>
      </dsp:txXfrm>
    </dsp:sp>
    <dsp:sp modelId="{6CB255A9-88E3-4E5A-A83C-2E3229982013}">
      <dsp:nvSpPr>
        <dsp:cNvPr id="0" name=""/>
        <dsp:cNvSpPr/>
      </dsp:nvSpPr>
      <dsp:spPr>
        <a:xfrm>
          <a:off x="5380185" y="1223524"/>
          <a:ext cx="1246793" cy="12467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F3A619-8B0F-4AE0-8330-59C1A029F61D}">
      <dsp:nvSpPr>
        <dsp:cNvPr id="0" name=""/>
        <dsp:cNvSpPr/>
      </dsp:nvSpPr>
      <dsp:spPr>
        <a:xfrm>
          <a:off x="5645895" y="1489234"/>
          <a:ext cx="715373" cy="715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2E842B-6552-445E-B387-D8EC90D0F593}">
      <dsp:nvSpPr>
        <dsp:cNvPr id="0" name=""/>
        <dsp:cNvSpPr/>
      </dsp:nvSpPr>
      <dsp:spPr>
        <a:xfrm>
          <a:off x="4981620" y="2858662"/>
          <a:ext cx="20439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Tracking für verschiedene Aktivitäten </a:t>
          </a:r>
          <a:endParaRPr lang="en-US" sz="1700" kern="1200" dirty="0"/>
        </a:p>
      </dsp:txBody>
      <dsp:txXfrm>
        <a:off x="4981620" y="2858662"/>
        <a:ext cx="2043923" cy="720000"/>
      </dsp:txXfrm>
    </dsp:sp>
    <dsp:sp modelId="{BE674657-1D73-4AD3-848A-390E6818FB2E}">
      <dsp:nvSpPr>
        <dsp:cNvPr id="0" name=""/>
        <dsp:cNvSpPr/>
      </dsp:nvSpPr>
      <dsp:spPr>
        <a:xfrm>
          <a:off x="7781795" y="1223524"/>
          <a:ext cx="1246793" cy="12467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D63C40-BEA5-4445-9537-D499804A3787}">
      <dsp:nvSpPr>
        <dsp:cNvPr id="0" name=""/>
        <dsp:cNvSpPr/>
      </dsp:nvSpPr>
      <dsp:spPr>
        <a:xfrm>
          <a:off x="8047505" y="1489234"/>
          <a:ext cx="715373" cy="7153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F48370-2AC3-492A-A8AE-99D654087064}">
      <dsp:nvSpPr>
        <dsp:cNvPr id="0" name=""/>
        <dsp:cNvSpPr/>
      </dsp:nvSpPr>
      <dsp:spPr>
        <a:xfrm>
          <a:off x="7383230" y="2858662"/>
          <a:ext cx="20439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Abruf VON Statistiken </a:t>
          </a:r>
          <a:endParaRPr lang="en-US" sz="1700" kern="1200" dirty="0"/>
        </a:p>
      </dsp:txBody>
      <dsp:txXfrm>
        <a:off x="7383230" y="2858662"/>
        <a:ext cx="20439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5BEBC-D66A-3D40-958A-78C6F7D28329}" type="datetimeFigureOut">
              <a:rPr lang="de-DE" smtClean="0"/>
              <a:t>10.12.18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F99C9-A943-A240-910A-B1D75C1F9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29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Statistiken: persönliche und Globale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3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9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weit sind wir?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F99C9-A943-A240-910A-B1D75C1F92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28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8D6A0-8A69-6943-AF04-7EF5AE11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BDFA61-C0BB-894C-A1FE-20B68DB86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05E53-BA39-BF4C-81E4-F680F5F7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3C5-764B-B744-AF8A-FA81F43DC7F0}" type="datetime1">
              <a:rPr lang="de-DE" smtClean="0"/>
              <a:t>11.12.18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1C408-B496-BF44-A1D9-81A4E085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D3FB6-8327-E445-A750-ED80C06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DFE1B-FED7-5342-A807-4B6E9A7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946AA0-B3A7-8544-A591-E69FF0362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917D54-2347-6443-B850-1FFCAE91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4BD-6085-E840-9C4D-F86AAD7C8FE7}" type="datetime1">
              <a:rPr lang="de-DE" smtClean="0"/>
              <a:t>11.12.18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FEAD8-8565-1A4E-9425-80BA9A9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BE75E-CE37-E54A-9FEF-A9637D10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1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F93C7E-1C71-964E-8ECB-784627FA9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624B0C-5EF5-9541-BDE8-34E6D4DC3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481AE-BF9B-D641-BB21-FE92AEF5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F9F0-72A5-8C48-922A-BEE4FF7E257E}" type="datetime1">
              <a:rPr lang="de-DE" smtClean="0"/>
              <a:t>11.12.18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71343-E109-D24E-8E8E-7B4629B4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8A29E-8D04-FF44-9FA5-93AD6646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2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C6AF7-3E59-2E4D-8731-95CCD44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61A79-6CF2-5B46-BBDE-91E1D8F1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D96E-9A33-CA4B-9DB8-F246D08A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9695-AF90-6941-BE29-F53A2D77A903}" type="datetime1">
              <a:rPr lang="de-DE" smtClean="0"/>
              <a:t>11.12.18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6F5F4-A11D-9F43-8737-5A7E1256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20F1E-CE86-7645-936F-443ED9F4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0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0BE08-EB0A-9549-8010-F3AD79FA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772C2F-3E60-7842-B154-B217EF67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98D75-0B40-A147-9AEF-5F8E414C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C26-5F58-E04E-B699-86D2EA1B83A7}" type="datetime1">
              <a:rPr lang="de-DE" smtClean="0"/>
              <a:t>11.12.18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51D4A-B3F8-0F40-A6B3-82B21628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42634-6858-6C40-9984-E0E58C23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3F466-D409-CE44-806C-ECEAC12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B4E49-EC1E-2044-B0C4-7904BE246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B4CD8E-20EA-1F48-AFA1-15016289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ED7EB5-DCFD-E244-93EC-98E9F887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24DB-1E40-9C4B-84BE-CDF06229AA9E}" type="datetime1">
              <a:rPr lang="de-DE" smtClean="0"/>
              <a:t>11.12.18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D28C7F-728E-AA44-9360-6EBC5DF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E71801-0228-D74F-9932-3CD06FD3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0776-2E89-154F-B695-3BE2B937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C0608-5073-D843-821C-7F9D0BCD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3E43A0-B32F-7347-ACEE-560FF70B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CA388C-C33F-CE47-85CE-AC7475134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805B05-886E-AA41-A167-2D1EF1C2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F29CDC-AF34-DA42-81D1-CDB1B52B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BD36-A94A-8846-9DB4-221FF8B7EDF2}" type="datetime1">
              <a:rPr lang="de-DE" smtClean="0"/>
              <a:t>11.12.18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17937F-6F61-2641-BE1B-1EA510D5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5C53A3-F072-644E-8DC1-1E258192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9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8F43A-3871-8648-A2AE-1F113C14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5ADA7D-CC0E-D24B-BB2D-96C24ED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7D2-0312-9445-8C05-81F380E2AAC3}" type="datetime1">
              <a:rPr lang="de-DE" smtClean="0"/>
              <a:t>11.12.18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A5AE7B-D0CA-DF43-B516-CCA49BB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3BCF1-0AB1-8146-A596-D49A039A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0182F3-09DF-AD44-BE72-D04EC46D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C989-38C1-154C-88DA-083754726A07}" type="datetime1">
              <a:rPr lang="de-DE" smtClean="0"/>
              <a:t>11.12.18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C89FFD-35FC-3B4F-871C-30BA02F1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D5415B-AFD7-B84C-8FF6-8A855F57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1F06B-8644-434D-9CD0-66D7D62D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FC286-F0CA-3D49-BCA1-DD4AE531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0AF36-1E01-1D43-BB5F-920599D0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B8CD4F-E36E-314B-A077-77F7F59F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1A78-3AB4-1B42-B747-4E2F9FF2FD27}" type="datetime1">
              <a:rPr lang="de-DE" smtClean="0"/>
              <a:t>11.12.18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A9B8F2-E4D2-B640-95CF-D3B0DE6C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C79799-C3E6-8D4B-9D1D-6EB50E1E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9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19693-D696-FA49-89FB-F594545B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B5C9F-92F4-2246-BDA0-8BB5420C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39EB8C-3DC3-FE44-A512-30E54A8F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110A9-064C-FB46-86D1-8DC12F85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FCBD-23F5-5B4A-8635-92B21388363B}" type="datetime1">
              <a:rPr lang="de-DE" smtClean="0"/>
              <a:t>11.12.18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3BC16-E3A4-BC46-811F-E84945EF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82D4E-8412-A940-BF94-6F11DDC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D20285-EDCC-E94D-9F81-6082171F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95A2F5-4E7C-BB47-8AEA-5D1882E7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06AA7-AA60-9A41-929A-8B58409C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6F73-DC0C-C747-9C49-21FDFFA6D403}" type="datetime1">
              <a:rPr lang="de-DE" smtClean="0"/>
              <a:t>11.12.18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4283A-45B2-404A-8E28-29781741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28F43-D648-DE4C-BF7C-602F88F9B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9637-9D79-3D4E-94DD-F37D6D227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8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6BA11-D3A0-8A4F-A198-2BA840EF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TimeTracker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1249AE-AA13-A845-97AA-2FD4AABD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/>
              <a:t>Service and Cloud Computing</a:t>
            </a:r>
            <a:br>
              <a:rPr lang="en-GB"/>
            </a:br>
            <a:r>
              <a:rPr lang="en-GB" sz="1800"/>
              <a:t>Gruppe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18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5C0F0-AF54-0C48-B73C-F76EB56F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Idee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6761C-E2D6-4847-A902-74149B63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0BB4C3-B55A-1B40-9D9A-5A0F64021BBF}" type="datetime1">
              <a:rPr lang="de-DE" smtClean="0"/>
              <a:t>11.12.18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97555-30D1-4046-8250-5482FAC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3DD92-F7D8-9A4E-8BB3-C7C6BA82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BFF1A6BF-60C9-F54E-9EAC-22D4CA668F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686879"/>
              </p:ext>
            </p:extLst>
          </p:nvPr>
        </p:nvGraphicFramePr>
        <p:xfrm>
          <a:off x="1293223" y="1239249"/>
          <a:ext cx="9605554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86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1FC03-B1F9-F244-AD71-2EFC1939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31127-8EF5-E347-A2A5-2F37C32B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209-A9A1-964E-AE7A-74B597182930}" type="datetime1">
              <a:rPr lang="de-DE" smtClean="0"/>
              <a:t>11.12.18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369F4-3249-454F-BE76-A3CD2FF7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6FEE9-20CA-8947-AF8A-B681494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3</a:t>
            </a:fld>
            <a:endParaRPr lang="en-GB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951E43E-5A55-C244-BDDB-4F9D04DFD533}"/>
              </a:ext>
            </a:extLst>
          </p:cNvPr>
          <p:cNvGrpSpPr/>
          <p:nvPr/>
        </p:nvGrpSpPr>
        <p:grpSpPr>
          <a:xfrm>
            <a:off x="8393095" y="1747911"/>
            <a:ext cx="3261022" cy="1239061"/>
            <a:chOff x="7890197" y="519078"/>
            <a:chExt cx="3261022" cy="123906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545673E-2129-0346-8598-666D641C0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8742" y="519078"/>
              <a:ext cx="1672477" cy="1239061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1F119BC-BBE2-A24B-A319-99340604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0197" y="566508"/>
              <a:ext cx="1440805" cy="1067426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B1E18152-C4D0-E440-B1AE-0FE271603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6225" y="4700272"/>
            <a:ext cx="2573152" cy="13255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D1F23E6-32A3-5D45-953C-0C41DBC0B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707" y="3586654"/>
            <a:ext cx="2253695" cy="137475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BB53076-F101-B444-A9C5-A7F9BBFFD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6745" y="5275912"/>
            <a:ext cx="3518509" cy="83150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6130EC9-E350-2F4F-B19E-9908B6E6B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967" y="2447780"/>
            <a:ext cx="2099297" cy="12756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849A096-7A6F-9D45-85AF-7E8B2220C5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737" y="4925798"/>
            <a:ext cx="2403327" cy="143055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F21160A-6268-C64A-ADCC-F78D52E2B3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6226" y="3091039"/>
            <a:ext cx="1037380" cy="1963241"/>
          </a:xfrm>
          <a:prstGeom prst="rect">
            <a:avLst/>
          </a:prstGeom>
        </p:spPr>
      </p:pic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9BEC5F-42FE-B042-81DA-15AA7BB39A7B}"/>
              </a:ext>
            </a:extLst>
          </p:cNvPr>
          <p:cNvGrpSpPr/>
          <p:nvPr/>
        </p:nvGrpSpPr>
        <p:grpSpPr>
          <a:xfrm>
            <a:off x="4336745" y="1566223"/>
            <a:ext cx="3282698" cy="3264363"/>
            <a:chOff x="4038600" y="1497014"/>
            <a:chExt cx="3282698" cy="3264363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B3FCF3F4-31C8-8A4D-86B2-EA7F02D86301}"/>
                </a:ext>
              </a:extLst>
            </p:cNvPr>
            <p:cNvGrpSpPr/>
            <p:nvPr/>
          </p:nvGrpSpPr>
          <p:grpSpPr>
            <a:xfrm>
              <a:off x="4038600" y="1497014"/>
              <a:ext cx="3282698" cy="2182031"/>
              <a:chOff x="4935978" y="1385923"/>
              <a:chExt cx="3282698" cy="2182031"/>
            </a:xfrm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28108BFF-2918-5B4E-9A8A-F17C52E7B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5978" y="2577813"/>
                <a:ext cx="3282698" cy="990141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CFFD1F42-EC82-DB45-9459-C0F4C12F4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985006" y="1385923"/>
                <a:ext cx="3233670" cy="1067425"/>
              </a:xfrm>
              <a:prstGeom prst="rect">
                <a:avLst/>
              </a:prstGeom>
            </p:spPr>
          </p:pic>
        </p:grp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6AEFCBAD-0C3C-9847-BD6D-0BEB24F1C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20356" y="3923675"/>
              <a:ext cx="2269294" cy="837702"/>
            </a:xfrm>
            <a:prstGeom prst="rect">
              <a:avLst/>
            </a:prstGeom>
          </p:spPr>
        </p:pic>
      </p:grpSp>
      <p:pic>
        <p:nvPicPr>
          <p:cNvPr id="39" name="Grafik 38">
            <a:extLst>
              <a:ext uri="{FF2B5EF4-FFF2-40B4-BE49-F238E27FC236}">
                <a16:creationId xmlns:a16="http://schemas.microsoft.com/office/drawing/2014/main" id="{9DDF5C9A-4368-5E44-9C7C-372309FC3D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0481" y="1533020"/>
            <a:ext cx="1053095" cy="105309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E725BE4-57E0-6D4D-B3CA-F001EEFF32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26430" y="1456539"/>
            <a:ext cx="1672476" cy="11821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729417F-476A-1B41-8031-1A450635CD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09658" y="626853"/>
            <a:ext cx="3683620" cy="8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6589D-F3A2-8948-A90A-10CCFE21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Architektur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81A71-415F-5C47-A54D-304098EB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936624-53A9-854D-924F-19118245427A}" type="datetime1">
              <a:rPr lang="de-DE" smtClean="0"/>
              <a:t>11.12.18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B50FE-8979-7846-BA74-44B1CB06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8B5A3-99D3-5A47-83D9-450013B1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4</a:t>
            </a:fld>
            <a:endParaRPr lang="en-GB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0F4E9C-0DC9-6949-8C35-2D8BEDB0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1218971"/>
            <a:ext cx="11195824" cy="49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5A9ED-7A7E-0743-822D-4919FC12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REST-Schnittstelle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0A93701-3E33-AB4D-93AD-13A477BA3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de-DE" dirty="0"/>
              <a:t>User-Service</a:t>
            </a:r>
          </a:p>
          <a:p>
            <a:pPr lvl="1"/>
            <a:r>
              <a:rPr lang="de-DE" dirty="0" err="1"/>
              <a:t>signup</a:t>
            </a:r>
            <a:endParaRPr lang="de-DE" dirty="0"/>
          </a:p>
          <a:p>
            <a:pPr lvl="1"/>
            <a:r>
              <a:rPr lang="de-DE" dirty="0" err="1"/>
              <a:t>getUserName</a:t>
            </a:r>
            <a:endParaRPr lang="de-DE" dirty="0"/>
          </a:p>
          <a:p>
            <a:pPr lvl="1"/>
            <a:r>
              <a:rPr lang="de-DE" dirty="0" err="1"/>
              <a:t>getUserUuid</a:t>
            </a:r>
            <a:endParaRPr lang="de-DE" dirty="0"/>
          </a:p>
          <a:p>
            <a:pPr lvl="1"/>
            <a:r>
              <a:rPr lang="de-DE" dirty="0" err="1"/>
              <a:t>getUserNameFromUuidList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D01DA64-AE9E-A043-B312-C9AF40BD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de-DE" dirty="0"/>
              <a:t>Timing-service</a:t>
            </a:r>
          </a:p>
          <a:p>
            <a:pPr lvl="1"/>
            <a:r>
              <a:rPr lang="de-DE" dirty="0" err="1"/>
              <a:t>CreateActivity</a:t>
            </a:r>
            <a:endParaRPr lang="de-DE" dirty="0"/>
          </a:p>
          <a:p>
            <a:pPr lvl="1"/>
            <a:r>
              <a:rPr lang="de-DE" dirty="0" err="1"/>
              <a:t>getActivity</a:t>
            </a:r>
            <a:endParaRPr lang="de-DE" dirty="0"/>
          </a:p>
          <a:p>
            <a:pPr lvl="1"/>
            <a:r>
              <a:rPr lang="de-DE" dirty="0" err="1"/>
              <a:t>getActivityRecords</a:t>
            </a:r>
            <a:endParaRPr lang="de-DE" dirty="0"/>
          </a:p>
          <a:p>
            <a:pPr lvl="1"/>
            <a:r>
              <a:rPr lang="de-DE" dirty="0" err="1"/>
              <a:t>addActivityRecord</a:t>
            </a:r>
            <a:endParaRPr lang="de-DE" dirty="0"/>
          </a:p>
          <a:p>
            <a:pPr lvl="1"/>
            <a:r>
              <a:rPr lang="de-DE" dirty="0" err="1"/>
              <a:t>getGlobalActivityStats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CF0DB-75D9-FF4C-BCFE-8CBA6964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FD2483-11D5-1740-8506-BEFD737DC889}" type="datetime1">
              <a:rPr lang="de-DE" smtClean="0"/>
              <a:t>11.12.18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9EEDC-04CC-5442-881D-14F8878E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FC9FF0-F491-8248-8D11-9C13EA99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0A9637-9D79-3D4E-94DD-F37D6D227D38}" type="slidenum">
              <a:rPr lang="en-GB" smtClean="0"/>
              <a:t>6</a:t>
            </a:fld>
            <a:endParaRPr lang="en-GB"/>
          </a:p>
        </p:txBody>
      </p:sp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FAE9051E-7697-B941-B8EC-EEC1DE0B4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2531" y="4476888"/>
            <a:ext cx="1386469" cy="1386469"/>
          </a:xfrm>
          <a:prstGeom prst="rect">
            <a:avLst/>
          </a:prstGeom>
        </p:spPr>
      </p:pic>
      <p:pic>
        <p:nvPicPr>
          <p:cNvPr id="12" name="Grafik 11" descr="Stoppuhr">
            <a:extLst>
              <a:ext uri="{FF2B5EF4-FFF2-40B4-BE49-F238E27FC236}">
                <a16:creationId xmlns:a16="http://schemas.microsoft.com/office/drawing/2014/main" id="{300BCEC0-1533-2048-8FFC-6C9F90FC2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0165" y="4476888"/>
            <a:ext cx="1386469" cy="13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7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66F69-626A-F048-B63D-40DF8E35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F2814-2420-FC46-BB98-163A7AA2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B9A5-2C26-AE4D-B87D-FDCB7672961E}" type="datetime1">
              <a:rPr lang="de-DE" smtClean="0"/>
              <a:t>11.12.18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8D3CF4-5C98-2D4C-A398-0491E8D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Sinthujan Thanabalasingam - Wieland Strauß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4C112-0084-A140-89F2-4F912BC7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9637-9D79-3D4E-94DD-F37D6D227D38}" type="slidenum">
              <a:rPr lang="en-GB" smtClean="0"/>
              <a:t>6</a:t>
            </a:fld>
            <a:endParaRPr lang="en-GB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860D9516-0DF7-7B4E-9A1B-2EC66B40F7CF}"/>
              </a:ext>
            </a:extLst>
          </p:cNvPr>
          <p:cNvSpPr/>
          <p:nvPr/>
        </p:nvSpPr>
        <p:spPr>
          <a:xfrm>
            <a:off x="4367561" y="663497"/>
            <a:ext cx="3456878" cy="55310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487D2A31-293F-CB47-82C3-BB3C3CCC433A}"/>
              </a:ext>
            </a:extLst>
          </p:cNvPr>
          <p:cNvSpPr/>
          <p:nvPr/>
        </p:nvSpPr>
        <p:spPr>
          <a:xfrm>
            <a:off x="5410200" y="5178463"/>
            <a:ext cx="1170878" cy="446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New </a:t>
            </a:r>
            <a:r>
              <a:rPr lang="de-DE" sz="1400" dirty="0" err="1"/>
              <a:t>Activity</a:t>
            </a:r>
            <a:endParaRPr lang="de-DE" sz="1400" dirty="0"/>
          </a:p>
        </p:txBody>
      </p:sp>
      <p:pic>
        <p:nvPicPr>
          <p:cNvPr id="32" name="Grafik 31" descr="Stoppuhr">
            <a:extLst>
              <a:ext uri="{FF2B5EF4-FFF2-40B4-BE49-F238E27FC236}">
                <a16:creationId xmlns:a16="http://schemas.microsoft.com/office/drawing/2014/main" id="{2A502E54-EF18-CB44-A3AF-07FAB32AE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044" y="1395337"/>
            <a:ext cx="739697" cy="739697"/>
          </a:xfrm>
          <a:prstGeom prst="rect">
            <a:avLst/>
          </a:prstGeom>
        </p:spPr>
      </p:pic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7905DB96-1753-AA40-96FA-C21A341871B6}"/>
              </a:ext>
            </a:extLst>
          </p:cNvPr>
          <p:cNvCxnSpPr/>
          <p:nvPr/>
        </p:nvCxnSpPr>
        <p:spPr>
          <a:xfrm>
            <a:off x="4367561" y="1233488"/>
            <a:ext cx="34568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6B7AC60C-A4AD-CE4B-B23D-BAA4EC8F255D}"/>
              </a:ext>
            </a:extLst>
          </p:cNvPr>
          <p:cNvSpPr txBox="1"/>
          <p:nvPr/>
        </p:nvSpPr>
        <p:spPr>
          <a:xfrm>
            <a:off x="5120268" y="1448447"/>
            <a:ext cx="146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  <a:br>
              <a:rPr lang="de-DE" dirty="0"/>
            </a:br>
            <a:r>
              <a:rPr lang="de-DE" dirty="0" err="1"/>
              <a:t>Tracker</a:t>
            </a:r>
            <a:endParaRPr lang="de-DE" dirty="0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F2872469-B455-C745-8005-9399F64E28EF}"/>
              </a:ext>
            </a:extLst>
          </p:cNvPr>
          <p:cNvGrpSpPr/>
          <p:nvPr/>
        </p:nvGrpSpPr>
        <p:grpSpPr>
          <a:xfrm>
            <a:off x="4585009" y="2549998"/>
            <a:ext cx="3026627" cy="424114"/>
            <a:chOff x="4585009" y="2549998"/>
            <a:chExt cx="3026627" cy="424114"/>
          </a:xfrm>
        </p:grpSpPr>
        <p:sp>
          <p:nvSpPr>
            <p:cNvPr id="40" name="Abgerundetes Rechteck 39">
              <a:extLst>
                <a:ext uri="{FF2B5EF4-FFF2-40B4-BE49-F238E27FC236}">
                  <a16:creationId xmlns:a16="http://schemas.microsoft.com/office/drawing/2014/main" id="{B7DE7682-C7BD-4A44-A980-19BAA7E0F2BD}"/>
                </a:ext>
              </a:extLst>
            </p:cNvPr>
            <p:cNvSpPr/>
            <p:nvPr/>
          </p:nvSpPr>
          <p:spPr>
            <a:xfrm>
              <a:off x="5243860" y="2549998"/>
              <a:ext cx="2367776" cy="4237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                               Start</a:t>
              </a:r>
            </a:p>
          </p:txBody>
        </p:sp>
        <p:sp>
          <p:nvSpPr>
            <p:cNvPr id="38" name="Abgerundetes Rechteck 37">
              <a:extLst>
                <a:ext uri="{FF2B5EF4-FFF2-40B4-BE49-F238E27FC236}">
                  <a16:creationId xmlns:a16="http://schemas.microsoft.com/office/drawing/2014/main" id="{4687E7C7-DD94-5341-91E1-5C2FB1BBA561}"/>
                </a:ext>
              </a:extLst>
            </p:cNvPr>
            <p:cNvSpPr/>
            <p:nvPr/>
          </p:nvSpPr>
          <p:spPr>
            <a:xfrm>
              <a:off x="4585009" y="2550365"/>
              <a:ext cx="2367776" cy="4237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Study 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36710B1-6B16-674E-A4B9-C0C69DD248F6}"/>
              </a:ext>
            </a:extLst>
          </p:cNvPr>
          <p:cNvGrpSpPr/>
          <p:nvPr/>
        </p:nvGrpSpPr>
        <p:grpSpPr>
          <a:xfrm>
            <a:off x="4585009" y="3123573"/>
            <a:ext cx="3026627" cy="424114"/>
            <a:chOff x="4585009" y="2549998"/>
            <a:chExt cx="3026627" cy="424114"/>
          </a:xfrm>
        </p:grpSpPr>
        <p:sp>
          <p:nvSpPr>
            <p:cNvPr id="43" name="Abgerundetes Rechteck 42">
              <a:extLst>
                <a:ext uri="{FF2B5EF4-FFF2-40B4-BE49-F238E27FC236}">
                  <a16:creationId xmlns:a16="http://schemas.microsoft.com/office/drawing/2014/main" id="{E2CC6CED-77AD-AA4D-BB1C-1624798015A7}"/>
                </a:ext>
              </a:extLst>
            </p:cNvPr>
            <p:cNvSpPr/>
            <p:nvPr/>
          </p:nvSpPr>
          <p:spPr>
            <a:xfrm>
              <a:off x="5243860" y="2549998"/>
              <a:ext cx="2367776" cy="4237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                               Start</a:t>
              </a:r>
            </a:p>
          </p:txBody>
        </p:sp>
        <p:sp>
          <p:nvSpPr>
            <p:cNvPr id="44" name="Abgerundetes Rechteck 43">
              <a:extLst>
                <a:ext uri="{FF2B5EF4-FFF2-40B4-BE49-F238E27FC236}">
                  <a16:creationId xmlns:a16="http://schemas.microsoft.com/office/drawing/2014/main" id="{7DBB1338-130C-7D4A-B87E-4D31FB750ADD}"/>
                </a:ext>
              </a:extLst>
            </p:cNvPr>
            <p:cNvSpPr/>
            <p:nvPr/>
          </p:nvSpPr>
          <p:spPr>
            <a:xfrm>
              <a:off x="4585009" y="2550365"/>
              <a:ext cx="2367776" cy="4237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Sleep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35D9ACC-EC90-704C-9AC0-6603B42F747E}"/>
              </a:ext>
            </a:extLst>
          </p:cNvPr>
          <p:cNvGrpSpPr/>
          <p:nvPr/>
        </p:nvGrpSpPr>
        <p:grpSpPr>
          <a:xfrm>
            <a:off x="4585009" y="3740654"/>
            <a:ext cx="3026627" cy="424114"/>
            <a:chOff x="4585009" y="2549998"/>
            <a:chExt cx="3026627" cy="424114"/>
          </a:xfrm>
        </p:grpSpPr>
        <p:sp>
          <p:nvSpPr>
            <p:cNvPr id="46" name="Abgerundetes Rechteck 45">
              <a:extLst>
                <a:ext uri="{FF2B5EF4-FFF2-40B4-BE49-F238E27FC236}">
                  <a16:creationId xmlns:a16="http://schemas.microsoft.com/office/drawing/2014/main" id="{71B07EB8-6908-7A4B-94A9-449D4202CA70}"/>
                </a:ext>
              </a:extLst>
            </p:cNvPr>
            <p:cNvSpPr/>
            <p:nvPr/>
          </p:nvSpPr>
          <p:spPr>
            <a:xfrm>
              <a:off x="5243860" y="2549998"/>
              <a:ext cx="2367776" cy="42374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                               </a:t>
              </a:r>
              <a:r>
                <a:rPr lang="de-DE" dirty="0" err="1"/>
                <a:t>Stop</a:t>
              </a:r>
              <a:endParaRPr lang="de-DE" dirty="0"/>
            </a:p>
          </p:txBody>
        </p:sp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9AC96B5E-D5FB-634A-9D76-EA45912D7764}"/>
                </a:ext>
              </a:extLst>
            </p:cNvPr>
            <p:cNvSpPr/>
            <p:nvPr/>
          </p:nvSpPr>
          <p:spPr>
            <a:xfrm>
              <a:off x="4585009" y="2550365"/>
              <a:ext cx="2367776" cy="4237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Work 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B514EE2A-C949-2449-A3B6-4042080A220B}"/>
              </a:ext>
            </a:extLst>
          </p:cNvPr>
          <p:cNvGrpSpPr/>
          <p:nvPr/>
        </p:nvGrpSpPr>
        <p:grpSpPr>
          <a:xfrm>
            <a:off x="4582686" y="4393106"/>
            <a:ext cx="3026627" cy="424114"/>
            <a:chOff x="4585009" y="2549998"/>
            <a:chExt cx="3026627" cy="424114"/>
          </a:xfrm>
        </p:grpSpPr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CFE8F003-A95F-C540-B8E1-FA457008FEF7}"/>
                </a:ext>
              </a:extLst>
            </p:cNvPr>
            <p:cNvSpPr/>
            <p:nvPr/>
          </p:nvSpPr>
          <p:spPr>
            <a:xfrm>
              <a:off x="5243860" y="2549998"/>
              <a:ext cx="2367776" cy="4237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                               Start</a:t>
              </a:r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9203DDA6-1368-0C4A-8E9B-A9032EC7D67D}"/>
                </a:ext>
              </a:extLst>
            </p:cNvPr>
            <p:cNvSpPr/>
            <p:nvPr/>
          </p:nvSpPr>
          <p:spPr>
            <a:xfrm>
              <a:off x="4585009" y="2550365"/>
              <a:ext cx="2367776" cy="4237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Sport </a:t>
              </a:r>
            </a:p>
          </p:txBody>
        </p:sp>
      </p:grp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EABE2D74-346D-6D46-B11A-316A2213F259}"/>
              </a:ext>
            </a:extLst>
          </p:cNvPr>
          <p:cNvCxnSpPr/>
          <p:nvPr/>
        </p:nvCxnSpPr>
        <p:spPr>
          <a:xfrm>
            <a:off x="4367561" y="5624512"/>
            <a:ext cx="3456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6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Breitbild</PresentationFormat>
  <Paragraphs>58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TimeTracker</vt:lpstr>
      <vt:lpstr>Idee</vt:lpstr>
      <vt:lpstr>Technologien </vt:lpstr>
      <vt:lpstr>Architektur</vt:lpstr>
      <vt:lpstr>REST-Schnittstelle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TimeTracker</dc:title>
  <dc:creator>ms659200</dc:creator>
  <cp:lastModifiedBy>ms659200</cp:lastModifiedBy>
  <cp:revision>20</cp:revision>
  <cp:lastPrinted>2018-12-10T23:42:58Z</cp:lastPrinted>
  <dcterms:created xsi:type="dcterms:W3CDTF">2018-12-10T14:38:04Z</dcterms:created>
  <dcterms:modified xsi:type="dcterms:W3CDTF">2018-12-11T12:10:36Z</dcterms:modified>
</cp:coreProperties>
</file>