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3" r:id="rId4"/>
    <p:sldId id="265" r:id="rId5"/>
    <p:sldId id="274" r:id="rId6"/>
    <p:sldId id="258" r:id="rId7"/>
    <p:sldId id="264" r:id="rId8"/>
    <p:sldId id="259" r:id="rId9"/>
    <p:sldId id="275" r:id="rId10"/>
    <p:sldId id="277" r:id="rId11"/>
    <p:sldId id="279" r:id="rId12"/>
    <p:sldId id="280" r:id="rId13"/>
    <p:sldId id="278" r:id="rId14"/>
    <p:sldId id="276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A30"/>
    <a:srgbClr val="377B2B"/>
    <a:srgbClr val="C2CD22"/>
    <a:srgbClr val="49A42B"/>
    <a:srgbClr val="1D8BF1"/>
    <a:srgbClr val="20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7"/>
    <p:restoredTop sz="94635"/>
  </p:normalViewPr>
  <p:slideViewPr>
    <p:cSldViewPr snapToGrid="0" snapToObjects="1">
      <p:cViewPr varScale="1">
        <p:scale>
          <a:sx n="144" d="100"/>
          <a:sy n="144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19B12-9F5E-4570-B9D0-3B5071B62F6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EA5074C-C107-40E7-9697-F71670FC7E3B}">
      <dgm:prSet/>
      <dgm:spPr/>
      <dgm:t>
        <a:bodyPr/>
        <a:lstStyle/>
        <a:p>
          <a:pPr>
            <a:defRPr cap="all"/>
          </a:pPr>
          <a:r>
            <a:rPr lang="de-DE" dirty="0"/>
            <a:t>Time Tracking</a:t>
          </a:r>
          <a:endParaRPr lang="en-US" dirty="0"/>
        </a:p>
      </dgm:t>
    </dgm:pt>
    <dgm:pt modelId="{8E23B66A-F414-4665-A956-F9B56AD979F6}" type="parTrans" cxnId="{8C8CA2A3-AA7C-4FF9-9668-B29E25BCFF35}">
      <dgm:prSet/>
      <dgm:spPr/>
      <dgm:t>
        <a:bodyPr/>
        <a:lstStyle/>
        <a:p>
          <a:endParaRPr lang="en-US"/>
        </a:p>
      </dgm:t>
    </dgm:pt>
    <dgm:pt modelId="{FB566729-3738-4334-B509-1285A545E64F}" type="sibTrans" cxnId="{8C8CA2A3-AA7C-4FF9-9668-B29E25BCFF35}">
      <dgm:prSet/>
      <dgm:spPr/>
      <dgm:t>
        <a:bodyPr/>
        <a:lstStyle/>
        <a:p>
          <a:endParaRPr lang="en-US"/>
        </a:p>
      </dgm:t>
    </dgm:pt>
    <dgm:pt modelId="{45F131D6-165A-47C1-8B64-6BE502DCC6C1}">
      <dgm:prSet/>
      <dgm:spPr/>
      <dgm:t>
        <a:bodyPr/>
        <a:lstStyle/>
        <a:p>
          <a:pPr>
            <a:defRPr cap="all"/>
          </a:pPr>
          <a:r>
            <a:rPr lang="de-DE" dirty="0"/>
            <a:t>User kann Aktivitäten anlegen </a:t>
          </a:r>
          <a:endParaRPr lang="en-US" dirty="0"/>
        </a:p>
      </dgm:t>
    </dgm:pt>
    <dgm:pt modelId="{B214A365-F846-4FDA-99A3-B3BB7C234EC7}" type="parTrans" cxnId="{EEEAA2EB-9DB1-45C3-A22E-FA9B78E76DAD}">
      <dgm:prSet/>
      <dgm:spPr/>
      <dgm:t>
        <a:bodyPr/>
        <a:lstStyle/>
        <a:p>
          <a:endParaRPr lang="en-US"/>
        </a:p>
      </dgm:t>
    </dgm:pt>
    <dgm:pt modelId="{5FCB5A66-C6E4-4C05-91E4-0821ADE62349}" type="sibTrans" cxnId="{EEEAA2EB-9DB1-45C3-A22E-FA9B78E76DAD}">
      <dgm:prSet/>
      <dgm:spPr/>
      <dgm:t>
        <a:bodyPr/>
        <a:lstStyle/>
        <a:p>
          <a:endParaRPr lang="en-US"/>
        </a:p>
      </dgm:t>
    </dgm:pt>
    <dgm:pt modelId="{BF1582B0-CA58-45FB-8895-B0556AD6FD61}">
      <dgm:prSet/>
      <dgm:spPr/>
      <dgm:t>
        <a:bodyPr/>
        <a:lstStyle/>
        <a:p>
          <a:pPr>
            <a:defRPr cap="all"/>
          </a:pPr>
          <a:r>
            <a:rPr lang="de-DE" dirty="0"/>
            <a:t>Tracking für verschiedene Aktivitäten </a:t>
          </a:r>
          <a:endParaRPr lang="en-US" dirty="0"/>
        </a:p>
      </dgm:t>
    </dgm:pt>
    <dgm:pt modelId="{F3533192-891B-4459-B23D-693CB56D47CD}" type="parTrans" cxnId="{87A84934-E1DA-418B-8C50-8EA9BB0F25DC}">
      <dgm:prSet/>
      <dgm:spPr/>
      <dgm:t>
        <a:bodyPr/>
        <a:lstStyle/>
        <a:p>
          <a:endParaRPr lang="en-US"/>
        </a:p>
      </dgm:t>
    </dgm:pt>
    <dgm:pt modelId="{8ECDAB7D-E526-434B-919C-22A153A925DC}" type="sibTrans" cxnId="{87A84934-E1DA-418B-8C50-8EA9BB0F25DC}">
      <dgm:prSet/>
      <dgm:spPr/>
      <dgm:t>
        <a:bodyPr/>
        <a:lstStyle/>
        <a:p>
          <a:endParaRPr lang="en-US"/>
        </a:p>
      </dgm:t>
    </dgm:pt>
    <dgm:pt modelId="{BDE06C0E-606A-4342-9FCE-534240985EBE}">
      <dgm:prSet/>
      <dgm:spPr/>
      <dgm:t>
        <a:bodyPr/>
        <a:lstStyle/>
        <a:p>
          <a:pPr>
            <a:defRPr cap="all"/>
          </a:pPr>
          <a:r>
            <a:rPr lang="de-DE" dirty="0"/>
            <a:t>Abruf VON Statistiken </a:t>
          </a:r>
          <a:endParaRPr lang="en-US" dirty="0"/>
        </a:p>
      </dgm:t>
    </dgm:pt>
    <dgm:pt modelId="{31CB19C9-A0C3-4CF6-BC15-B125E6FB45C6}" type="parTrans" cxnId="{DFA2412F-F99F-47C9-9F8C-304A774BE9E2}">
      <dgm:prSet/>
      <dgm:spPr/>
      <dgm:t>
        <a:bodyPr/>
        <a:lstStyle/>
        <a:p>
          <a:endParaRPr lang="en-US"/>
        </a:p>
      </dgm:t>
    </dgm:pt>
    <dgm:pt modelId="{ED250C35-E2D6-427F-AD16-08614803BE4A}" type="sibTrans" cxnId="{DFA2412F-F99F-47C9-9F8C-304A774BE9E2}">
      <dgm:prSet/>
      <dgm:spPr/>
      <dgm:t>
        <a:bodyPr/>
        <a:lstStyle/>
        <a:p>
          <a:endParaRPr lang="en-US"/>
        </a:p>
      </dgm:t>
    </dgm:pt>
    <dgm:pt modelId="{F1C37EE6-861A-4762-A900-20289FACC2D7}" type="pres">
      <dgm:prSet presAssocID="{3F019B12-9F5E-4570-B9D0-3B5071B62F6B}" presName="root" presStyleCnt="0">
        <dgm:presLayoutVars>
          <dgm:dir/>
          <dgm:resizeHandles val="exact"/>
        </dgm:presLayoutVars>
      </dgm:prSet>
      <dgm:spPr/>
    </dgm:pt>
    <dgm:pt modelId="{217A877E-7DA3-48C6-912C-A177536B2885}" type="pres">
      <dgm:prSet presAssocID="{7EA5074C-C107-40E7-9697-F71670FC7E3B}" presName="compNode" presStyleCnt="0"/>
      <dgm:spPr/>
    </dgm:pt>
    <dgm:pt modelId="{A4F7318B-E3C7-4498-8912-EC709F155D54}" type="pres">
      <dgm:prSet presAssocID="{7EA5074C-C107-40E7-9697-F71670FC7E3B}" presName="iconBgRect" presStyleLbl="bgShp" presStyleIdx="0" presStyleCnt="4"/>
      <dgm:spPr/>
    </dgm:pt>
    <dgm:pt modelId="{95CA6E9E-7EDE-4806-98CA-28CD8D7DBF72}" type="pres">
      <dgm:prSet presAssocID="{7EA5074C-C107-40E7-9697-F71670FC7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6DA1610-0FCE-4F22-951A-2AFD2D71FE67}" type="pres">
      <dgm:prSet presAssocID="{7EA5074C-C107-40E7-9697-F71670FC7E3B}" presName="spaceRect" presStyleCnt="0"/>
      <dgm:spPr/>
    </dgm:pt>
    <dgm:pt modelId="{4CAAD304-E137-4561-A144-9C06ACEE05B7}" type="pres">
      <dgm:prSet presAssocID="{7EA5074C-C107-40E7-9697-F71670FC7E3B}" presName="textRect" presStyleLbl="revTx" presStyleIdx="0" presStyleCnt="4">
        <dgm:presLayoutVars>
          <dgm:chMax val="1"/>
          <dgm:chPref val="1"/>
        </dgm:presLayoutVars>
      </dgm:prSet>
      <dgm:spPr/>
    </dgm:pt>
    <dgm:pt modelId="{27F29D03-C8E3-478B-92C5-29E13D4183C8}" type="pres">
      <dgm:prSet presAssocID="{FB566729-3738-4334-B509-1285A545E64F}" presName="sibTrans" presStyleCnt="0"/>
      <dgm:spPr/>
    </dgm:pt>
    <dgm:pt modelId="{3F2F61B1-FF5C-48A9-B71B-726951425C75}" type="pres">
      <dgm:prSet presAssocID="{45F131D6-165A-47C1-8B64-6BE502DCC6C1}" presName="compNode" presStyleCnt="0"/>
      <dgm:spPr/>
    </dgm:pt>
    <dgm:pt modelId="{C1702059-58C0-4D24-8AB5-40DC01A39618}" type="pres">
      <dgm:prSet presAssocID="{45F131D6-165A-47C1-8B64-6BE502DCC6C1}" presName="iconBgRect" presStyleLbl="bgShp" presStyleIdx="1" presStyleCnt="4"/>
      <dgm:spPr/>
    </dgm:pt>
    <dgm:pt modelId="{8647B72A-BE02-4E9F-BE8B-A0670CEBFC4A}" type="pres">
      <dgm:prSet presAssocID="{45F131D6-165A-47C1-8B64-6BE502DCC6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9C75D01-4B89-42CC-B7B3-42550084B8A5}" type="pres">
      <dgm:prSet presAssocID="{45F131D6-165A-47C1-8B64-6BE502DCC6C1}" presName="spaceRect" presStyleCnt="0"/>
      <dgm:spPr/>
    </dgm:pt>
    <dgm:pt modelId="{F18BB89A-D40E-4117-87B0-26FBA9C771EB}" type="pres">
      <dgm:prSet presAssocID="{45F131D6-165A-47C1-8B64-6BE502DCC6C1}" presName="textRect" presStyleLbl="revTx" presStyleIdx="1" presStyleCnt="4">
        <dgm:presLayoutVars>
          <dgm:chMax val="1"/>
          <dgm:chPref val="1"/>
        </dgm:presLayoutVars>
      </dgm:prSet>
      <dgm:spPr/>
    </dgm:pt>
    <dgm:pt modelId="{70D0C99F-0F89-4075-8F53-49BBE6AC7373}" type="pres">
      <dgm:prSet presAssocID="{5FCB5A66-C6E4-4C05-91E4-0821ADE62349}" presName="sibTrans" presStyleCnt="0"/>
      <dgm:spPr/>
    </dgm:pt>
    <dgm:pt modelId="{05BA2769-993F-4C15-B637-F6A9655476A5}" type="pres">
      <dgm:prSet presAssocID="{BF1582B0-CA58-45FB-8895-B0556AD6FD61}" presName="compNode" presStyleCnt="0"/>
      <dgm:spPr/>
    </dgm:pt>
    <dgm:pt modelId="{6CB255A9-88E3-4E5A-A83C-2E3229982013}" type="pres">
      <dgm:prSet presAssocID="{BF1582B0-CA58-45FB-8895-B0556AD6FD61}" presName="iconBgRect" presStyleLbl="bgShp" presStyleIdx="2" presStyleCnt="4"/>
      <dgm:spPr/>
    </dgm:pt>
    <dgm:pt modelId="{3CF3A619-8B0F-4AE0-8330-59C1A029F61D}" type="pres">
      <dgm:prSet presAssocID="{BF1582B0-CA58-45FB-8895-B0556AD6FD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A0F0A1C-9B1E-4CE9-AE46-61A8DBBBF4B0}" type="pres">
      <dgm:prSet presAssocID="{BF1582B0-CA58-45FB-8895-B0556AD6FD61}" presName="spaceRect" presStyleCnt="0"/>
      <dgm:spPr/>
    </dgm:pt>
    <dgm:pt modelId="{B82E842B-6552-445E-B387-D8EC90D0F593}" type="pres">
      <dgm:prSet presAssocID="{BF1582B0-CA58-45FB-8895-B0556AD6FD61}" presName="textRect" presStyleLbl="revTx" presStyleIdx="2" presStyleCnt="4">
        <dgm:presLayoutVars>
          <dgm:chMax val="1"/>
          <dgm:chPref val="1"/>
        </dgm:presLayoutVars>
      </dgm:prSet>
      <dgm:spPr/>
    </dgm:pt>
    <dgm:pt modelId="{F8272E07-F263-4F4A-9A49-817176EF5CA5}" type="pres">
      <dgm:prSet presAssocID="{8ECDAB7D-E526-434B-919C-22A153A925DC}" presName="sibTrans" presStyleCnt="0"/>
      <dgm:spPr/>
    </dgm:pt>
    <dgm:pt modelId="{0B1DBC60-4A4F-4FB3-9521-3BFF9E474198}" type="pres">
      <dgm:prSet presAssocID="{BDE06C0E-606A-4342-9FCE-534240985EBE}" presName="compNode" presStyleCnt="0"/>
      <dgm:spPr/>
    </dgm:pt>
    <dgm:pt modelId="{BE674657-1D73-4AD3-848A-390E6818FB2E}" type="pres">
      <dgm:prSet presAssocID="{BDE06C0E-606A-4342-9FCE-534240985EBE}" presName="iconBgRect" presStyleLbl="bgShp" presStyleIdx="3" presStyleCnt="4"/>
      <dgm:spPr/>
    </dgm:pt>
    <dgm:pt modelId="{0BD63C40-BEA5-4445-9537-D499804A3787}" type="pres">
      <dgm:prSet presAssocID="{BDE06C0E-606A-4342-9FCE-534240985E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AA5357-DE55-48F2-AA7C-F64A2F3EAF0E}" type="pres">
      <dgm:prSet presAssocID="{BDE06C0E-606A-4342-9FCE-534240985EBE}" presName="spaceRect" presStyleCnt="0"/>
      <dgm:spPr/>
    </dgm:pt>
    <dgm:pt modelId="{25F48370-2AC3-492A-A8AE-99D654087064}" type="pres">
      <dgm:prSet presAssocID="{BDE06C0E-606A-4342-9FCE-534240985E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77190D-43DA-4A84-B9D9-F56BCDD48388}" type="presOf" srcId="{7EA5074C-C107-40E7-9697-F71670FC7E3B}" destId="{4CAAD304-E137-4561-A144-9C06ACEE05B7}" srcOrd="0" destOrd="0" presId="urn:microsoft.com/office/officeart/2018/5/layout/IconCircleLabelList"/>
    <dgm:cxn modelId="{200D211A-2C6C-4C67-A7B8-1E7E6198C097}" type="presOf" srcId="{BF1582B0-CA58-45FB-8895-B0556AD6FD61}" destId="{B82E842B-6552-445E-B387-D8EC90D0F593}" srcOrd="0" destOrd="0" presId="urn:microsoft.com/office/officeart/2018/5/layout/IconCircleLabelList"/>
    <dgm:cxn modelId="{DFA2412F-F99F-47C9-9F8C-304A774BE9E2}" srcId="{3F019B12-9F5E-4570-B9D0-3B5071B62F6B}" destId="{BDE06C0E-606A-4342-9FCE-534240985EBE}" srcOrd="3" destOrd="0" parTransId="{31CB19C9-A0C3-4CF6-BC15-B125E6FB45C6}" sibTransId="{ED250C35-E2D6-427F-AD16-08614803BE4A}"/>
    <dgm:cxn modelId="{87A84934-E1DA-418B-8C50-8EA9BB0F25DC}" srcId="{3F019B12-9F5E-4570-B9D0-3B5071B62F6B}" destId="{BF1582B0-CA58-45FB-8895-B0556AD6FD61}" srcOrd="2" destOrd="0" parTransId="{F3533192-891B-4459-B23D-693CB56D47CD}" sibTransId="{8ECDAB7D-E526-434B-919C-22A153A925DC}"/>
    <dgm:cxn modelId="{A128323F-C60D-4E38-A8FD-99AD0800887C}" type="presOf" srcId="{BDE06C0E-606A-4342-9FCE-534240985EBE}" destId="{25F48370-2AC3-492A-A8AE-99D654087064}" srcOrd="0" destOrd="0" presId="urn:microsoft.com/office/officeart/2018/5/layout/IconCircleLabelList"/>
    <dgm:cxn modelId="{9AD68A64-D0E4-466D-AECB-FA273802670A}" type="presOf" srcId="{3F019B12-9F5E-4570-B9D0-3B5071B62F6B}" destId="{F1C37EE6-861A-4762-A900-20289FACC2D7}" srcOrd="0" destOrd="0" presId="urn:microsoft.com/office/officeart/2018/5/layout/IconCircleLabelList"/>
    <dgm:cxn modelId="{8C8CA2A3-AA7C-4FF9-9668-B29E25BCFF35}" srcId="{3F019B12-9F5E-4570-B9D0-3B5071B62F6B}" destId="{7EA5074C-C107-40E7-9697-F71670FC7E3B}" srcOrd="0" destOrd="0" parTransId="{8E23B66A-F414-4665-A956-F9B56AD979F6}" sibTransId="{FB566729-3738-4334-B509-1285A545E64F}"/>
    <dgm:cxn modelId="{BC99EADB-0810-480F-8229-0E0BE25E71A6}" type="presOf" srcId="{45F131D6-165A-47C1-8B64-6BE502DCC6C1}" destId="{F18BB89A-D40E-4117-87B0-26FBA9C771EB}" srcOrd="0" destOrd="0" presId="urn:microsoft.com/office/officeart/2018/5/layout/IconCircleLabelList"/>
    <dgm:cxn modelId="{EEEAA2EB-9DB1-45C3-A22E-FA9B78E76DAD}" srcId="{3F019B12-9F5E-4570-B9D0-3B5071B62F6B}" destId="{45F131D6-165A-47C1-8B64-6BE502DCC6C1}" srcOrd="1" destOrd="0" parTransId="{B214A365-F846-4FDA-99A3-B3BB7C234EC7}" sibTransId="{5FCB5A66-C6E4-4C05-91E4-0821ADE62349}"/>
    <dgm:cxn modelId="{53884A8C-2D2A-463B-BC2B-3D5382543F8E}" type="presParOf" srcId="{F1C37EE6-861A-4762-A900-20289FACC2D7}" destId="{217A877E-7DA3-48C6-912C-A177536B2885}" srcOrd="0" destOrd="0" presId="urn:microsoft.com/office/officeart/2018/5/layout/IconCircleLabelList"/>
    <dgm:cxn modelId="{3C95C18C-7BD8-491E-A397-DA7F16D382FE}" type="presParOf" srcId="{217A877E-7DA3-48C6-912C-A177536B2885}" destId="{A4F7318B-E3C7-4498-8912-EC709F155D54}" srcOrd="0" destOrd="0" presId="urn:microsoft.com/office/officeart/2018/5/layout/IconCircleLabelList"/>
    <dgm:cxn modelId="{E1A4C7A7-308F-4702-86B7-719A891B3C70}" type="presParOf" srcId="{217A877E-7DA3-48C6-912C-A177536B2885}" destId="{95CA6E9E-7EDE-4806-98CA-28CD8D7DBF72}" srcOrd="1" destOrd="0" presId="urn:microsoft.com/office/officeart/2018/5/layout/IconCircleLabelList"/>
    <dgm:cxn modelId="{01CE9A66-C5CC-42D2-8BCE-255072D73A8F}" type="presParOf" srcId="{217A877E-7DA3-48C6-912C-A177536B2885}" destId="{E6DA1610-0FCE-4F22-951A-2AFD2D71FE67}" srcOrd="2" destOrd="0" presId="urn:microsoft.com/office/officeart/2018/5/layout/IconCircleLabelList"/>
    <dgm:cxn modelId="{C919976C-84BC-4533-BDD2-8A1B85E90F6E}" type="presParOf" srcId="{217A877E-7DA3-48C6-912C-A177536B2885}" destId="{4CAAD304-E137-4561-A144-9C06ACEE05B7}" srcOrd="3" destOrd="0" presId="urn:microsoft.com/office/officeart/2018/5/layout/IconCircleLabelList"/>
    <dgm:cxn modelId="{ABD85E8A-31A7-44B7-B350-A6077E8F301D}" type="presParOf" srcId="{F1C37EE6-861A-4762-A900-20289FACC2D7}" destId="{27F29D03-C8E3-478B-92C5-29E13D4183C8}" srcOrd="1" destOrd="0" presId="urn:microsoft.com/office/officeart/2018/5/layout/IconCircleLabelList"/>
    <dgm:cxn modelId="{AB72EECF-4157-4FFE-BFAF-DFB9078BC1AC}" type="presParOf" srcId="{F1C37EE6-861A-4762-A900-20289FACC2D7}" destId="{3F2F61B1-FF5C-48A9-B71B-726951425C75}" srcOrd="2" destOrd="0" presId="urn:microsoft.com/office/officeart/2018/5/layout/IconCircleLabelList"/>
    <dgm:cxn modelId="{58FFB9C8-B266-4422-AB76-5AC2EA0E813A}" type="presParOf" srcId="{3F2F61B1-FF5C-48A9-B71B-726951425C75}" destId="{C1702059-58C0-4D24-8AB5-40DC01A39618}" srcOrd="0" destOrd="0" presId="urn:microsoft.com/office/officeart/2018/5/layout/IconCircleLabelList"/>
    <dgm:cxn modelId="{BB505EBD-4DA9-4C31-A165-14768E8C0513}" type="presParOf" srcId="{3F2F61B1-FF5C-48A9-B71B-726951425C75}" destId="{8647B72A-BE02-4E9F-BE8B-A0670CEBFC4A}" srcOrd="1" destOrd="0" presId="urn:microsoft.com/office/officeart/2018/5/layout/IconCircleLabelList"/>
    <dgm:cxn modelId="{175482FE-5F59-418C-ADDC-BE837FC3A3C7}" type="presParOf" srcId="{3F2F61B1-FF5C-48A9-B71B-726951425C75}" destId="{49C75D01-4B89-42CC-B7B3-42550084B8A5}" srcOrd="2" destOrd="0" presId="urn:microsoft.com/office/officeart/2018/5/layout/IconCircleLabelList"/>
    <dgm:cxn modelId="{48F803BA-FB71-4615-AADC-1289E7F42C16}" type="presParOf" srcId="{3F2F61B1-FF5C-48A9-B71B-726951425C75}" destId="{F18BB89A-D40E-4117-87B0-26FBA9C771EB}" srcOrd="3" destOrd="0" presId="urn:microsoft.com/office/officeart/2018/5/layout/IconCircleLabelList"/>
    <dgm:cxn modelId="{C013EEE8-9AEC-4784-9341-DCE93AEEF6CD}" type="presParOf" srcId="{F1C37EE6-861A-4762-A900-20289FACC2D7}" destId="{70D0C99F-0F89-4075-8F53-49BBE6AC7373}" srcOrd="3" destOrd="0" presId="urn:microsoft.com/office/officeart/2018/5/layout/IconCircleLabelList"/>
    <dgm:cxn modelId="{FC6C9E0F-32A1-4EFF-B85B-294F75858847}" type="presParOf" srcId="{F1C37EE6-861A-4762-A900-20289FACC2D7}" destId="{05BA2769-993F-4C15-B637-F6A9655476A5}" srcOrd="4" destOrd="0" presId="urn:microsoft.com/office/officeart/2018/5/layout/IconCircleLabelList"/>
    <dgm:cxn modelId="{C732042E-6735-48E4-962E-F63D47A0F2F7}" type="presParOf" srcId="{05BA2769-993F-4C15-B637-F6A9655476A5}" destId="{6CB255A9-88E3-4E5A-A83C-2E3229982013}" srcOrd="0" destOrd="0" presId="urn:microsoft.com/office/officeart/2018/5/layout/IconCircleLabelList"/>
    <dgm:cxn modelId="{988F00D7-C029-41BD-A9B5-467A2DC4095F}" type="presParOf" srcId="{05BA2769-993F-4C15-B637-F6A9655476A5}" destId="{3CF3A619-8B0F-4AE0-8330-59C1A029F61D}" srcOrd="1" destOrd="0" presId="urn:microsoft.com/office/officeart/2018/5/layout/IconCircleLabelList"/>
    <dgm:cxn modelId="{5A93A9A5-FAAF-4F56-8901-723DFF6877F2}" type="presParOf" srcId="{05BA2769-993F-4C15-B637-F6A9655476A5}" destId="{0A0F0A1C-9B1E-4CE9-AE46-61A8DBBBF4B0}" srcOrd="2" destOrd="0" presId="urn:microsoft.com/office/officeart/2018/5/layout/IconCircleLabelList"/>
    <dgm:cxn modelId="{123702A4-991B-4242-B3A2-009F10AC46EE}" type="presParOf" srcId="{05BA2769-993F-4C15-B637-F6A9655476A5}" destId="{B82E842B-6552-445E-B387-D8EC90D0F593}" srcOrd="3" destOrd="0" presId="urn:microsoft.com/office/officeart/2018/5/layout/IconCircleLabelList"/>
    <dgm:cxn modelId="{19878D4C-D4A6-428C-BA50-6A90E5A14650}" type="presParOf" srcId="{F1C37EE6-861A-4762-A900-20289FACC2D7}" destId="{F8272E07-F263-4F4A-9A49-817176EF5CA5}" srcOrd="5" destOrd="0" presId="urn:microsoft.com/office/officeart/2018/5/layout/IconCircleLabelList"/>
    <dgm:cxn modelId="{6DEDED8F-39D6-4110-A491-654CE89C844D}" type="presParOf" srcId="{F1C37EE6-861A-4762-A900-20289FACC2D7}" destId="{0B1DBC60-4A4F-4FB3-9521-3BFF9E474198}" srcOrd="6" destOrd="0" presId="urn:microsoft.com/office/officeart/2018/5/layout/IconCircleLabelList"/>
    <dgm:cxn modelId="{F72B9E86-D352-486D-9297-BF8017267210}" type="presParOf" srcId="{0B1DBC60-4A4F-4FB3-9521-3BFF9E474198}" destId="{BE674657-1D73-4AD3-848A-390E6818FB2E}" srcOrd="0" destOrd="0" presId="urn:microsoft.com/office/officeart/2018/5/layout/IconCircleLabelList"/>
    <dgm:cxn modelId="{E8A48AE8-6560-4F91-90F0-2867635C07A2}" type="presParOf" srcId="{0B1DBC60-4A4F-4FB3-9521-3BFF9E474198}" destId="{0BD63C40-BEA5-4445-9537-D499804A3787}" srcOrd="1" destOrd="0" presId="urn:microsoft.com/office/officeart/2018/5/layout/IconCircleLabelList"/>
    <dgm:cxn modelId="{FB71E399-2D95-4064-8DB9-8BD8ACABC199}" type="presParOf" srcId="{0B1DBC60-4A4F-4FB3-9521-3BFF9E474198}" destId="{FDAA5357-DE55-48F2-AA7C-F64A2F3EAF0E}" srcOrd="2" destOrd="0" presId="urn:microsoft.com/office/officeart/2018/5/layout/IconCircleLabelList"/>
    <dgm:cxn modelId="{F544AA3A-7DCA-4C17-90F5-943B59921D27}" type="presParOf" srcId="{0B1DBC60-4A4F-4FB3-9521-3BFF9E474198}" destId="{25F48370-2AC3-492A-A8AE-99D6540870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2B58C-89E7-472B-B66F-D75AD0D6735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BE9567-ACC8-4528-BCB1-1A9500EB031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Registrierung/ Login </a:t>
          </a:r>
          <a:endParaRPr lang="en-US"/>
        </a:p>
      </dgm:t>
    </dgm:pt>
    <dgm:pt modelId="{7A055BA9-2662-445E-A484-E08058729CAC}" type="parTrans" cxnId="{FD605A9F-41BD-49C6-9BB8-B780B48CFCFB}">
      <dgm:prSet/>
      <dgm:spPr/>
      <dgm:t>
        <a:bodyPr/>
        <a:lstStyle/>
        <a:p>
          <a:endParaRPr lang="en-US"/>
        </a:p>
      </dgm:t>
    </dgm:pt>
    <dgm:pt modelId="{6F312D5E-DE4C-40B8-B65C-310079E6DA53}" type="sibTrans" cxnId="{FD605A9F-41BD-49C6-9BB8-B780B48CFC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F191DD-5329-4664-9730-15AE4922389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Erstellen von Aktivitäten und Kategorien </a:t>
          </a:r>
          <a:endParaRPr lang="en-US" dirty="0"/>
        </a:p>
      </dgm:t>
    </dgm:pt>
    <dgm:pt modelId="{3C559D0D-90DD-40EB-A40B-A8790B157A27}" type="parTrans" cxnId="{70E54F7F-4FD4-4689-9089-CAE682DAAF59}">
      <dgm:prSet/>
      <dgm:spPr/>
      <dgm:t>
        <a:bodyPr/>
        <a:lstStyle/>
        <a:p>
          <a:endParaRPr lang="en-US"/>
        </a:p>
      </dgm:t>
    </dgm:pt>
    <dgm:pt modelId="{5703BC15-9470-4B2A-A654-62F44CDE204C}" type="sibTrans" cxnId="{70E54F7F-4FD4-4689-9089-CAE682DAA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784E48-7644-4DDA-8C45-342F71A212B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Aufnehmen und Speichern von Records </a:t>
          </a:r>
          <a:endParaRPr lang="en-US"/>
        </a:p>
      </dgm:t>
    </dgm:pt>
    <dgm:pt modelId="{B066D7BF-556C-4D14-9310-E2D9C0ECE80D}" type="parTrans" cxnId="{6AA2E1B8-C5B6-4332-BFE8-13DC21CFFEC8}">
      <dgm:prSet/>
      <dgm:spPr/>
      <dgm:t>
        <a:bodyPr/>
        <a:lstStyle/>
        <a:p>
          <a:endParaRPr lang="en-US"/>
        </a:p>
      </dgm:t>
    </dgm:pt>
    <dgm:pt modelId="{AE716D03-B12E-4DE6-B7B1-BB986CC300BF}" type="sibTrans" cxnId="{6AA2E1B8-C5B6-4332-BFE8-13DC21CFFE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19D704-C61F-4CB0-8077-B362ACA59F2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Zuordnung von Tags</a:t>
          </a:r>
          <a:endParaRPr lang="en-US"/>
        </a:p>
      </dgm:t>
    </dgm:pt>
    <dgm:pt modelId="{7F00B211-7063-4948-9807-DA59135B8BE0}" type="parTrans" cxnId="{66D5E50A-9FA5-4E0A-A187-0B7D39C96F8B}">
      <dgm:prSet/>
      <dgm:spPr/>
      <dgm:t>
        <a:bodyPr/>
        <a:lstStyle/>
        <a:p>
          <a:endParaRPr lang="en-US"/>
        </a:p>
      </dgm:t>
    </dgm:pt>
    <dgm:pt modelId="{2D067C7A-FEC6-4472-B0FE-695936E6000B}" type="sibTrans" cxnId="{66D5E50A-9FA5-4E0A-A187-0B7D39C96F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89187-86ED-496F-A042-AF765E6913C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Globale und persönliche Statistiken</a:t>
          </a:r>
          <a:endParaRPr lang="en-US"/>
        </a:p>
      </dgm:t>
    </dgm:pt>
    <dgm:pt modelId="{26ECC664-544C-4A18-AEDB-21A33FFB84D0}" type="parTrans" cxnId="{48042ED1-9F0A-4D72-AC8A-191331EA6E0A}">
      <dgm:prSet/>
      <dgm:spPr/>
      <dgm:t>
        <a:bodyPr/>
        <a:lstStyle/>
        <a:p>
          <a:endParaRPr lang="en-US"/>
        </a:p>
      </dgm:t>
    </dgm:pt>
    <dgm:pt modelId="{971F4E20-3713-4617-A674-41F5A130D10A}" type="sibTrans" cxnId="{48042ED1-9F0A-4D72-AC8A-191331EA6E0A}">
      <dgm:prSet/>
      <dgm:spPr/>
      <dgm:t>
        <a:bodyPr/>
        <a:lstStyle/>
        <a:p>
          <a:endParaRPr lang="en-US"/>
        </a:p>
      </dgm:t>
    </dgm:pt>
    <dgm:pt modelId="{E1D149E6-E5DE-4CD1-BA0C-F653F38ED220}" type="pres">
      <dgm:prSet presAssocID="{0032B58C-89E7-472B-B66F-D75AD0D67354}" presName="root" presStyleCnt="0">
        <dgm:presLayoutVars>
          <dgm:dir/>
          <dgm:resizeHandles val="exact"/>
        </dgm:presLayoutVars>
      </dgm:prSet>
      <dgm:spPr/>
    </dgm:pt>
    <dgm:pt modelId="{F2F39069-8406-4388-AFEA-8388DB77061E}" type="pres">
      <dgm:prSet presAssocID="{DBBE9567-ACC8-4528-BCB1-1A9500EB0316}" presName="compNode" presStyleCnt="0"/>
      <dgm:spPr/>
    </dgm:pt>
    <dgm:pt modelId="{7B36AD96-5E3E-4098-B891-27280C228EFA}" type="pres">
      <dgm:prSet presAssocID="{DBBE9567-ACC8-4528-BCB1-1A9500EB0316}" presName="bgRect" presStyleLbl="bgShp" presStyleIdx="0" presStyleCnt="5" custLinFactNeighborX="-1510" custLinFactNeighborY="-1540"/>
      <dgm:spPr/>
    </dgm:pt>
    <dgm:pt modelId="{F8A876EC-A2F8-46A4-A448-615C7E05665B}" type="pres">
      <dgm:prSet presAssocID="{DBBE9567-ACC8-4528-BCB1-1A9500EB03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FF64CE-992E-415A-8AEF-E2EC7BCEE092}" type="pres">
      <dgm:prSet presAssocID="{DBBE9567-ACC8-4528-BCB1-1A9500EB0316}" presName="spaceRect" presStyleCnt="0"/>
      <dgm:spPr/>
    </dgm:pt>
    <dgm:pt modelId="{39AC746D-7C37-4767-B99B-5F921421617F}" type="pres">
      <dgm:prSet presAssocID="{DBBE9567-ACC8-4528-BCB1-1A9500EB0316}" presName="parTx" presStyleLbl="revTx" presStyleIdx="0" presStyleCnt="5">
        <dgm:presLayoutVars>
          <dgm:chMax val="0"/>
          <dgm:chPref val="0"/>
        </dgm:presLayoutVars>
      </dgm:prSet>
      <dgm:spPr/>
    </dgm:pt>
    <dgm:pt modelId="{924C308E-CE5C-4933-A13C-9CC8A50CE750}" type="pres">
      <dgm:prSet presAssocID="{6F312D5E-DE4C-40B8-B65C-310079E6DA53}" presName="sibTrans" presStyleCnt="0"/>
      <dgm:spPr/>
    </dgm:pt>
    <dgm:pt modelId="{8CC15C9D-D428-47C0-9811-AEB05B6DBD07}" type="pres">
      <dgm:prSet presAssocID="{E8F191DD-5329-4664-9730-15AE4922389A}" presName="compNode" presStyleCnt="0"/>
      <dgm:spPr/>
    </dgm:pt>
    <dgm:pt modelId="{CE1C6416-1CAA-441A-BD19-ED2C75F7CC0C}" type="pres">
      <dgm:prSet presAssocID="{E8F191DD-5329-4664-9730-15AE4922389A}" presName="bgRect" presStyleLbl="bgShp" presStyleIdx="1" presStyleCnt="5" custLinFactNeighborX="18527"/>
      <dgm:spPr/>
    </dgm:pt>
    <dgm:pt modelId="{DE84CA00-0DEA-4CF4-BBC5-7C1B7CA62AA5}" type="pres">
      <dgm:prSet presAssocID="{E8F191DD-5329-4664-9730-15AE492238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EB9358E4-8841-4002-A683-EDB514A480B7}" type="pres">
      <dgm:prSet presAssocID="{E8F191DD-5329-4664-9730-15AE4922389A}" presName="spaceRect" presStyleCnt="0"/>
      <dgm:spPr/>
    </dgm:pt>
    <dgm:pt modelId="{595AFDC2-71ED-4F70-A04C-64CD276108BA}" type="pres">
      <dgm:prSet presAssocID="{E8F191DD-5329-4664-9730-15AE4922389A}" presName="parTx" presStyleLbl="revTx" presStyleIdx="1" presStyleCnt="5">
        <dgm:presLayoutVars>
          <dgm:chMax val="0"/>
          <dgm:chPref val="0"/>
        </dgm:presLayoutVars>
      </dgm:prSet>
      <dgm:spPr/>
    </dgm:pt>
    <dgm:pt modelId="{8303ED3C-929C-4596-81E6-B0AF060B7194}" type="pres">
      <dgm:prSet presAssocID="{5703BC15-9470-4B2A-A654-62F44CDE204C}" presName="sibTrans" presStyleCnt="0"/>
      <dgm:spPr/>
    </dgm:pt>
    <dgm:pt modelId="{381C8C13-388C-448D-966B-F4812C86F3AF}" type="pres">
      <dgm:prSet presAssocID="{01784E48-7644-4DDA-8C45-342F71A212B5}" presName="compNode" presStyleCnt="0"/>
      <dgm:spPr/>
    </dgm:pt>
    <dgm:pt modelId="{23B0DF6E-156E-4C78-B88D-64882F4EDD5D}" type="pres">
      <dgm:prSet presAssocID="{01784E48-7644-4DDA-8C45-342F71A212B5}" presName="bgRect" presStyleLbl="bgShp" presStyleIdx="2" presStyleCnt="5"/>
      <dgm:spPr/>
    </dgm:pt>
    <dgm:pt modelId="{641EBA36-F580-4A7F-A3C9-6C03C275CCD7}" type="pres">
      <dgm:prSet presAssocID="{01784E48-7644-4DDA-8C45-342F71A212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B31BA9D9-3793-4249-8E68-3FA8EA2BF0D1}" type="pres">
      <dgm:prSet presAssocID="{01784E48-7644-4DDA-8C45-342F71A212B5}" presName="spaceRect" presStyleCnt="0"/>
      <dgm:spPr/>
    </dgm:pt>
    <dgm:pt modelId="{7026780D-A43A-466E-B898-454FADEA2DDC}" type="pres">
      <dgm:prSet presAssocID="{01784E48-7644-4DDA-8C45-342F71A212B5}" presName="parTx" presStyleLbl="revTx" presStyleIdx="2" presStyleCnt="5">
        <dgm:presLayoutVars>
          <dgm:chMax val="0"/>
          <dgm:chPref val="0"/>
        </dgm:presLayoutVars>
      </dgm:prSet>
      <dgm:spPr/>
    </dgm:pt>
    <dgm:pt modelId="{2CB62FB9-9AAD-4B22-9C16-D9DB3756C242}" type="pres">
      <dgm:prSet presAssocID="{AE716D03-B12E-4DE6-B7B1-BB986CC300BF}" presName="sibTrans" presStyleCnt="0"/>
      <dgm:spPr/>
    </dgm:pt>
    <dgm:pt modelId="{2715559A-6A50-437E-97F4-6FF8A92AB087}" type="pres">
      <dgm:prSet presAssocID="{4919D704-C61F-4CB0-8077-B362ACA59F2F}" presName="compNode" presStyleCnt="0"/>
      <dgm:spPr/>
    </dgm:pt>
    <dgm:pt modelId="{79B7CA22-DA71-4A3C-AE06-82390068843C}" type="pres">
      <dgm:prSet presAssocID="{4919D704-C61F-4CB0-8077-B362ACA59F2F}" presName="bgRect" presStyleLbl="bgShp" presStyleIdx="3" presStyleCnt="5"/>
      <dgm:spPr/>
    </dgm:pt>
    <dgm:pt modelId="{ED6848D1-1A0E-4632-87E4-7F2012289C22}" type="pres">
      <dgm:prSet presAssocID="{4919D704-C61F-4CB0-8077-B362ACA59F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ild"/>
        </a:ext>
      </dgm:extLst>
    </dgm:pt>
    <dgm:pt modelId="{5F234148-5072-46AA-83B1-2833D3A12A92}" type="pres">
      <dgm:prSet presAssocID="{4919D704-C61F-4CB0-8077-B362ACA59F2F}" presName="spaceRect" presStyleCnt="0"/>
      <dgm:spPr/>
    </dgm:pt>
    <dgm:pt modelId="{95E40A21-07D4-42EF-B770-81FDFDD87B82}" type="pres">
      <dgm:prSet presAssocID="{4919D704-C61F-4CB0-8077-B362ACA59F2F}" presName="parTx" presStyleLbl="revTx" presStyleIdx="3" presStyleCnt="5">
        <dgm:presLayoutVars>
          <dgm:chMax val="0"/>
          <dgm:chPref val="0"/>
        </dgm:presLayoutVars>
      </dgm:prSet>
      <dgm:spPr/>
    </dgm:pt>
    <dgm:pt modelId="{668E9334-365A-468D-BFF2-CD238D7C5199}" type="pres">
      <dgm:prSet presAssocID="{2D067C7A-FEC6-4472-B0FE-695936E6000B}" presName="sibTrans" presStyleCnt="0"/>
      <dgm:spPr/>
    </dgm:pt>
    <dgm:pt modelId="{9609E92D-E933-4451-B6E0-C521B6BD4B29}" type="pres">
      <dgm:prSet presAssocID="{94089187-86ED-496F-A042-AF765E6913CD}" presName="compNode" presStyleCnt="0"/>
      <dgm:spPr/>
    </dgm:pt>
    <dgm:pt modelId="{C0757F0F-D061-405A-A50D-E1B89C93D61C}" type="pres">
      <dgm:prSet presAssocID="{94089187-86ED-496F-A042-AF765E6913CD}" presName="bgRect" presStyleLbl="bgShp" presStyleIdx="4" presStyleCnt="5"/>
      <dgm:spPr/>
    </dgm:pt>
    <dgm:pt modelId="{9F25E41A-CBFB-4C42-966E-B215E9567DDF}" type="pres">
      <dgm:prSet presAssocID="{94089187-86ED-496F-A042-AF765E6913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0B7C5AD-5097-490C-BBF8-E277F2B800D7}" type="pres">
      <dgm:prSet presAssocID="{94089187-86ED-496F-A042-AF765E6913CD}" presName="spaceRect" presStyleCnt="0"/>
      <dgm:spPr/>
    </dgm:pt>
    <dgm:pt modelId="{01E220A0-2E4A-4126-84C4-C75BA6C73919}" type="pres">
      <dgm:prSet presAssocID="{94089187-86ED-496F-A042-AF765E6913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6D5E50A-9FA5-4E0A-A187-0B7D39C96F8B}" srcId="{0032B58C-89E7-472B-B66F-D75AD0D67354}" destId="{4919D704-C61F-4CB0-8077-B362ACA59F2F}" srcOrd="3" destOrd="0" parTransId="{7F00B211-7063-4948-9807-DA59135B8BE0}" sibTransId="{2D067C7A-FEC6-4472-B0FE-695936E6000B}"/>
    <dgm:cxn modelId="{4CCF8639-8E66-BF45-914C-1F580BBCF7E8}" type="presOf" srcId="{0032B58C-89E7-472B-B66F-D75AD0D67354}" destId="{E1D149E6-E5DE-4CD1-BA0C-F653F38ED220}" srcOrd="0" destOrd="0" presId="urn:microsoft.com/office/officeart/2018/2/layout/IconVerticalSolidList"/>
    <dgm:cxn modelId="{17B4DC51-D7F7-0247-83C8-1D6AC7A84056}" type="presOf" srcId="{DBBE9567-ACC8-4528-BCB1-1A9500EB0316}" destId="{39AC746D-7C37-4767-B99B-5F921421617F}" srcOrd="0" destOrd="0" presId="urn:microsoft.com/office/officeart/2018/2/layout/IconVerticalSolidList"/>
    <dgm:cxn modelId="{1386835C-45DE-5748-8E1A-EAAC403BB5DB}" type="presOf" srcId="{01784E48-7644-4DDA-8C45-342F71A212B5}" destId="{7026780D-A43A-466E-B898-454FADEA2DDC}" srcOrd="0" destOrd="0" presId="urn:microsoft.com/office/officeart/2018/2/layout/IconVerticalSolidList"/>
    <dgm:cxn modelId="{70E54F7F-4FD4-4689-9089-CAE682DAAF59}" srcId="{0032B58C-89E7-472B-B66F-D75AD0D67354}" destId="{E8F191DD-5329-4664-9730-15AE4922389A}" srcOrd="1" destOrd="0" parTransId="{3C559D0D-90DD-40EB-A40B-A8790B157A27}" sibTransId="{5703BC15-9470-4B2A-A654-62F44CDE204C}"/>
    <dgm:cxn modelId="{A9AB0296-819D-4C47-8A43-D9032291F4C8}" type="presOf" srcId="{94089187-86ED-496F-A042-AF765E6913CD}" destId="{01E220A0-2E4A-4126-84C4-C75BA6C73919}" srcOrd="0" destOrd="0" presId="urn:microsoft.com/office/officeart/2018/2/layout/IconVerticalSolidList"/>
    <dgm:cxn modelId="{FD605A9F-41BD-49C6-9BB8-B780B48CFCFB}" srcId="{0032B58C-89E7-472B-B66F-D75AD0D67354}" destId="{DBBE9567-ACC8-4528-BCB1-1A9500EB0316}" srcOrd="0" destOrd="0" parTransId="{7A055BA9-2662-445E-A484-E08058729CAC}" sibTransId="{6F312D5E-DE4C-40B8-B65C-310079E6DA53}"/>
    <dgm:cxn modelId="{DA3725B8-B3A8-6844-A75F-490035B80FD8}" type="presOf" srcId="{E8F191DD-5329-4664-9730-15AE4922389A}" destId="{595AFDC2-71ED-4F70-A04C-64CD276108BA}" srcOrd="0" destOrd="0" presId="urn:microsoft.com/office/officeart/2018/2/layout/IconVerticalSolidList"/>
    <dgm:cxn modelId="{6AA2E1B8-C5B6-4332-BFE8-13DC21CFFEC8}" srcId="{0032B58C-89E7-472B-B66F-D75AD0D67354}" destId="{01784E48-7644-4DDA-8C45-342F71A212B5}" srcOrd="2" destOrd="0" parTransId="{B066D7BF-556C-4D14-9310-E2D9C0ECE80D}" sibTransId="{AE716D03-B12E-4DE6-B7B1-BB986CC300BF}"/>
    <dgm:cxn modelId="{48042ED1-9F0A-4D72-AC8A-191331EA6E0A}" srcId="{0032B58C-89E7-472B-B66F-D75AD0D67354}" destId="{94089187-86ED-496F-A042-AF765E6913CD}" srcOrd="4" destOrd="0" parTransId="{26ECC664-544C-4A18-AEDB-21A33FFB84D0}" sibTransId="{971F4E20-3713-4617-A674-41F5A130D10A}"/>
    <dgm:cxn modelId="{72174ED9-853E-E34A-88EB-1AE91586412D}" type="presOf" srcId="{4919D704-C61F-4CB0-8077-B362ACA59F2F}" destId="{95E40A21-07D4-42EF-B770-81FDFDD87B82}" srcOrd="0" destOrd="0" presId="urn:microsoft.com/office/officeart/2018/2/layout/IconVerticalSolidList"/>
    <dgm:cxn modelId="{962EE353-2DBB-9B4A-8F86-4B80A88115A3}" type="presParOf" srcId="{E1D149E6-E5DE-4CD1-BA0C-F653F38ED220}" destId="{F2F39069-8406-4388-AFEA-8388DB77061E}" srcOrd="0" destOrd="0" presId="urn:microsoft.com/office/officeart/2018/2/layout/IconVerticalSolidList"/>
    <dgm:cxn modelId="{AB62CE05-9040-6849-A311-C2D4CF0C22C0}" type="presParOf" srcId="{F2F39069-8406-4388-AFEA-8388DB77061E}" destId="{7B36AD96-5E3E-4098-B891-27280C228EFA}" srcOrd="0" destOrd="0" presId="urn:microsoft.com/office/officeart/2018/2/layout/IconVerticalSolidList"/>
    <dgm:cxn modelId="{B125C713-B7B6-1145-A7F3-B4BCBD5D2908}" type="presParOf" srcId="{F2F39069-8406-4388-AFEA-8388DB77061E}" destId="{F8A876EC-A2F8-46A4-A448-615C7E05665B}" srcOrd="1" destOrd="0" presId="urn:microsoft.com/office/officeart/2018/2/layout/IconVerticalSolidList"/>
    <dgm:cxn modelId="{AD174D9D-81E6-294D-BE2B-76BDCCD046CA}" type="presParOf" srcId="{F2F39069-8406-4388-AFEA-8388DB77061E}" destId="{EEFF64CE-992E-415A-8AEF-E2EC7BCEE092}" srcOrd="2" destOrd="0" presId="urn:microsoft.com/office/officeart/2018/2/layout/IconVerticalSolidList"/>
    <dgm:cxn modelId="{D9D6603E-2831-9549-BE2D-32796A4E3711}" type="presParOf" srcId="{F2F39069-8406-4388-AFEA-8388DB77061E}" destId="{39AC746D-7C37-4767-B99B-5F921421617F}" srcOrd="3" destOrd="0" presId="urn:microsoft.com/office/officeart/2018/2/layout/IconVerticalSolidList"/>
    <dgm:cxn modelId="{9A33E0D1-2D7F-884B-812D-410292B3B52C}" type="presParOf" srcId="{E1D149E6-E5DE-4CD1-BA0C-F653F38ED220}" destId="{924C308E-CE5C-4933-A13C-9CC8A50CE750}" srcOrd="1" destOrd="0" presId="urn:microsoft.com/office/officeart/2018/2/layout/IconVerticalSolidList"/>
    <dgm:cxn modelId="{81C044A0-C68E-5B47-BF07-72832A7EF184}" type="presParOf" srcId="{E1D149E6-E5DE-4CD1-BA0C-F653F38ED220}" destId="{8CC15C9D-D428-47C0-9811-AEB05B6DBD07}" srcOrd="2" destOrd="0" presId="urn:microsoft.com/office/officeart/2018/2/layout/IconVerticalSolidList"/>
    <dgm:cxn modelId="{AB3ADD68-BC18-FD47-9082-5C2658938EFC}" type="presParOf" srcId="{8CC15C9D-D428-47C0-9811-AEB05B6DBD07}" destId="{CE1C6416-1CAA-441A-BD19-ED2C75F7CC0C}" srcOrd="0" destOrd="0" presId="urn:microsoft.com/office/officeart/2018/2/layout/IconVerticalSolidList"/>
    <dgm:cxn modelId="{0FD63709-13FD-E94B-BEF3-B2C05F6DC0ED}" type="presParOf" srcId="{8CC15C9D-D428-47C0-9811-AEB05B6DBD07}" destId="{DE84CA00-0DEA-4CF4-BBC5-7C1B7CA62AA5}" srcOrd="1" destOrd="0" presId="urn:microsoft.com/office/officeart/2018/2/layout/IconVerticalSolidList"/>
    <dgm:cxn modelId="{847E0F99-2D43-1A4C-9B0E-AE530AA6F478}" type="presParOf" srcId="{8CC15C9D-D428-47C0-9811-AEB05B6DBD07}" destId="{EB9358E4-8841-4002-A683-EDB514A480B7}" srcOrd="2" destOrd="0" presId="urn:microsoft.com/office/officeart/2018/2/layout/IconVerticalSolidList"/>
    <dgm:cxn modelId="{CDF3C6BF-C8AD-4048-B58B-BF8DE19D63BC}" type="presParOf" srcId="{8CC15C9D-D428-47C0-9811-AEB05B6DBD07}" destId="{595AFDC2-71ED-4F70-A04C-64CD276108BA}" srcOrd="3" destOrd="0" presId="urn:microsoft.com/office/officeart/2018/2/layout/IconVerticalSolidList"/>
    <dgm:cxn modelId="{A5174183-01C9-A644-A8E7-2524B8E37625}" type="presParOf" srcId="{E1D149E6-E5DE-4CD1-BA0C-F653F38ED220}" destId="{8303ED3C-929C-4596-81E6-B0AF060B7194}" srcOrd="3" destOrd="0" presId="urn:microsoft.com/office/officeart/2018/2/layout/IconVerticalSolidList"/>
    <dgm:cxn modelId="{E6EF2E03-A767-D248-8F4A-8B9DB8ABFF78}" type="presParOf" srcId="{E1D149E6-E5DE-4CD1-BA0C-F653F38ED220}" destId="{381C8C13-388C-448D-966B-F4812C86F3AF}" srcOrd="4" destOrd="0" presId="urn:microsoft.com/office/officeart/2018/2/layout/IconVerticalSolidList"/>
    <dgm:cxn modelId="{03F2E231-D9AA-1645-9B17-17E8B980A36C}" type="presParOf" srcId="{381C8C13-388C-448D-966B-F4812C86F3AF}" destId="{23B0DF6E-156E-4C78-B88D-64882F4EDD5D}" srcOrd="0" destOrd="0" presId="urn:microsoft.com/office/officeart/2018/2/layout/IconVerticalSolidList"/>
    <dgm:cxn modelId="{5E9761C0-ADD0-B34A-A4DA-CA19797CEC0C}" type="presParOf" srcId="{381C8C13-388C-448D-966B-F4812C86F3AF}" destId="{641EBA36-F580-4A7F-A3C9-6C03C275CCD7}" srcOrd="1" destOrd="0" presId="urn:microsoft.com/office/officeart/2018/2/layout/IconVerticalSolidList"/>
    <dgm:cxn modelId="{7FBE33AC-6582-B940-A343-00C3E33B3898}" type="presParOf" srcId="{381C8C13-388C-448D-966B-F4812C86F3AF}" destId="{B31BA9D9-3793-4249-8E68-3FA8EA2BF0D1}" srcOrd="2" destOrd="0" presId="urn:microsoft.com/office/officeart/2018/2/layout/IconVerticalSolidList"/>
    <dgm:cxn modelId="{F093ECDB-528D-3A4F-A7D6-0B043C5CC3A4}" type="presParOf" srcId="{381C8C13-388C-448D-966B-F4812C86F3AF}" destId="{7026780D-A43A-466E-B898-454FADEA2DDC}" srcOrd="3" destOrd="0" presId="urn:microsoft.com/office/officeart/2018/2/layout/IconVerticalSolidList"/>
    <dgm:cxn modelId="{3C182D68-B3D3-6540-A197-36CA4132749C}" type="presParOf" srcId="{E1D149E6-E5DE-4CD1-BA0C-F653F38ED220}" destId="{2CB62FB9-9AAD-4B22-9C16-D9DB3756C242}" srcOrd="5" destOrd="0" presId="urn:microsoft.com/office/officeart/2018/2/layout/IconVerticalSolidList"/>
    <dgm:cxn modelId="{C57818FB-226E-C143-9613-711E0E233E42}" type="presParOf" srcId="{E1D149E6-E5DE-4CD1-BA0C-F653F38ED220}" destId="{2715559A-6A50-437E-97F4-6FF8A92AB087}" srcOrd="6" destOrd="0" presId="urn:microsoft.com/office/officeart/2018/2/layout/IconVerticalSolidList"/>
    <dgm:cxn modelId="{FC5C9929-E005-9E4C-84A7-0CC7ED5D2817}" type="presParOf" srcId="{2715559A-6A50-437E-97F4-6FF8A92AB087}" destId="{79B7CA22-DA71-4A3C-AE06-82390068843C}" srcOrd="0" destOrd="0" presId="urn:microsoft.com/office/officeart/2018/2/layout/IconVerticalSolidList"/>
    <dgm:cxn modelId="{EFA5C79F-E2B7-EC47-9FC3-AE0F3D1C1A34}" type="presParOf" srcId="{2715559A-6A50-437E-97F4-6FF8A92AB087}" destId="{ED6848D1-1A0E-4632-87E4-7F2012289C22}" srcOrd="1" destOrd="0" presId="urn:microsoft.com/office/officeart/2018/2/layout/IconVerticalSolidList"/>
    <dgm:cxn modelId="{A3ACF4C0-8B60-A046-BCF4-D7AFA5B3C857}" type="presParOf" srcId="{2715559A-6A50-437E-97F4-6FF8A92AB087}" destId="{5F234148-5072-46AA-83B1-2833D3A12A92}" srcOrd="2" destOrd="0" presId="urn:microsoft.com/office/officeart/2018/2/layout/IconVerticalSolidList"/>
    <dgm:cxn modelId="{C9B83332-4916-E741-A86E-E298FF377A58}" type="presParOf" srcId="{2715559A-6A50-437E-97F4-6FF8A92AB087}" destId="{95E40A21-07D4-42EF-B770-81FDFDD87B82}" srcOrd="3" destOrd="0" presId="urn:microsoft.com/office/officeart/2018/2/layout/IconVerticalSolidList"/>
    <dgm:cxn modelId="{666C01C0-332E-3447-8436-5BB252E03725}" type="presParOf" srcId="{E1D149E6-E5DE-4CD1-BA0C-F653F38ED220}" destId="{668E9334-365A-468D-BFF2-CD238D7C5199}" srcOrd="7" destOrd="0" presId="urn:microsoft.com/office/officeart/2018/2/layout/IconVerticalSolidList"/>
    <dgm:cxn modelId="{EBC9DFB2-1D37-904A-9DFB-6C0674789012}" type="presParOf" srcId="{E1D149E6-E5DE-4CD1-BA0C-F653F38ED220}" destId="{9609E92D-E933-4451-B6E0-C521B6BD4B29}" srcOrd="8" destOrd="0" presId="urn:microsoft.com/office/officeart/2018/2/layout/IconVerticalSolidList"/>
    <dgm:cxn modelId="{901B3CD5-A553-1A4A-A7B2-C66C43B6E447}" type="presParOf" srcId="{9609E92D-E933-4451-B6E0-C521B6BD4B29}" destId="{C0757F0F-D061-405A-A50D-E1B89C93D61C}" srcOrd="0" destOrd="0" presId="urn:microsoft.com/office/officeart/2018/2/layout/IconVerticalSolidList"/>
    <dgm:cxn modelId="{F069311D-9D66-0140-A964-AA873416ADB8}" type="presParOf" srcId="{9609E92D-E933-4451-B6E0-C521B6BD4B29}" destId="{9F25E41A-CBFB-4C42-966E-B215E9567DDF}" srcOrd="1" destOrd="0" presId="urn:microsoft.com/office/officeart/2018/2/layout/IconVerticalSolidList"/>
    <dgm:cxn modelId="{94FFF17A-5B88-CD4B-9A76-B013DE647781}" type="presParOf" srcId="{9609E92D-E933-4451-B6E0-C521B6BD4B29}" destId="{B0B7C5AD-5097-490C-BBF8-E277F2B800D7}" srcOrd="2" destOrd="0" presId="urn:microsoft.com/office/officeart/2018/2/layout/IconVerticalSolidList"/>
    <dgm:cxn modelId="{2805A123-E5D7-F24A-9069-6DDCBDDD3A01}" type="presParOf" srcId="{9609E92D-E933-4451-B6E0-C521B6BD4B29}" destId="{01E220A0-2E4A-4126-84C4-C75BA6C739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DB20C-B312-E943-A9EA-E66A7B9860F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5C795C24-AAB5-7245-8B50-25916C1B9A54}">
      <dgm:prSet/>
      <dgm:spPr/>
      <dgm:t>
        <a:bodyPr/>
        <a:lstStyle/>
        <a:p>
          <a:r>
            <a:rPr lang="de-DE" dirty="0"/>
            <a:t>User Service</a:t>
          </a:r>
        </a:p>
      </dgm:t>
    </dgm:pt>
    <dgm:pt modelId="{45A00297-78D6-0146-BBB8-9429E6B59F17}" type="parTrans" cxnId="{DD57A899-30AD-A043-A951-1BD6CB058875}">
      <dgm:prSet/>
      <dgm:spPr/>
      <dgm:t>
        <a:bodyPr/>
        <a:lstStyle/>
        <a:p>
          <a:endParaRPr lang="de-DE"/>
        </a:p>
      </dgm:t>
    </dgm:pt>
    <dgm:pt modelId="{CC0CE3DF-19D8-9048-B7C3-9C36319176E7}" type="sibTrans" cxnId="{DD57A899-30AD-A043-A951-1BD6CB058875}">
      <dgm:prSet/>
      <dgm:spPr/>
      <dgm:t>
        <a:bodyPr/>
        <a:lstStyle/>
        <a:p>
          <a:endParaRPr lang="de-DE"/>
        </a:p>
      </dgm:t>
    </dgm:pt>
    <dgm:pt modelId="{C2B144F1-5292-7447-8B3F-A27C6BF2BF8B}">
      <dgm:prSet/>
      <dgm:spPr/>
      <dgm:t>
        <a:bodyPr/>
        <a:lstStyle/>
        <a:p>
          <a:r>
            <a:rPr lang="de-DE"/>
            <a:t>Registrierung</a:t>
          </a:r>
        </a:p>
      </dgm:t>
    </dgm:pt>
    <dgm:pt modelId="{1D735FA1-6305-804B-8824-1645E5771EB4}" type="parTrans" cxnId="{265D702E-D5BB-8447-90DF-69779EB1D2B0}">
      <dgm:prSet/>
      <dgm:spPr/>
      <dgm:t>
        <a:bodyPr/>
        <a:lstStyle/>
        <a:p>
          <a:endParaRPr lang="de-DE"/>
        </a:p>
      </dgm:t>
    </dgm:pt>
    <dgm:pt modelId="{3C36FD5C-612E-3B44-A41A-47901023063A}" type="sibTrans" cxnId="{265D702E-D5BB-8447-90DF-69779EB1D2B0}">
      <dgm:prSet/>
      <dgm:spPr/>
      <dgm:t>
        <a:bodyPr/>
        <a:lstStyle/>
        <a:p>
          <a:endParaRPr lang="de-DE"/>
        </a:p>
      </dgm:t>
    </dgm:pt>
    <dgm:pt modelId="{89E5F015-FA48-0E46-B040-B83C9242A777}">
      <dgm:prSet/>
      <dgm:spPr/>
      <dgm:t>
        <a:bodyPr/>
        <a:lstStyle/>
        <a:p>
          <a:r>
            <a:rPr lang="de-DE"/>
            <a:t>Login</a:t>
          </a:r>
        </a:p>
      </dgm:t>
    </dgm:pt>
    <dgm:pt modelId="{C1E2CC91-3359-0F4A-8A5E-4B0C11E291BE}" type="parTrans" cxnId="{9ED53466-1049-5C40-878E-5707CD3C1EA0}">
      <dgm:prSet/>
      <dgm:spPr/>
      <dgm:t>
        <a:bodyPr/>
        <a:lstStyle/>
        <a:p>
          <a:endParaRPr lang="de-DE"/>
        </a:p>
      </dgm:t>
    </dgm:pt>
    <dgm:pt modelId="{5EAE3A5C-F6D2-E14C-BE5F-4E8625FA4BAD}" type="sibTrans" cxnId="{9ED53466-1049-5C40-878E-5707CD3C1EA0}">
      <dgm:prSet/>
      <dgm:spPr/>
      <dgm:t>
        <a:bodyPr/>
        <a:lstStyle/>
        <a:p>
          <a:endParaRPr lang="de-DE"/>
        </a:p>
      </dgm:t>
    </dgm:pt>
    <dgm:pt modelId="{B25A7A3E-680B-6B42-AFC3-8A98516397AC}">
      <dgm:prSet/>
      <dgm:spPr/>
      <dgm:t>
        <a:bodyPr/>
        <a:lstStyle/>
        <a:p>
          <a:r>
            <a:rPr lang="de-DE"/>
            <a:t>Timing Service</a:t>
          </a:r>
        </a:p>
      </dgm:t>
    </dgm:pt>
    <dgm:pt modelId="{4BA6629B-E262-684A-9850-B5085EAC6C33}" type="parTrans" cxnId="{3B2830FA-A15F-7945-99AA-9F14721067A1}">
      <dgm:prSet/>
      <dgm:spPr/>
      <dgm:t>
        <a:bodyPr/>
        <a:lstStyle/>
        <a:p>
          <a:endParaRPr lang="de-DE"/>
        </a:p>
      </dgm:t>
    </dgm:pt>
    <dgm:pt modelId="{CEB4983B-BAF8-5E40-9AD5-FE5A4F6B9F53}" type="sibTrans" cxnId="{3B2830FA-A15F-7945-99AA-9F14721067A1}">
      <dgm:prSet/>
      <dgm:spPr/>
      <dgm:t>
        <a:bodyPr/>
        <a:lstStyle/>
        <a:p>
          <a:endParaRPr lang="de-DE"/>
        </a:p>
      </dgm:t>
    </dgm:pt>
    <dgm:pt modelId="{5012FA4E-5F80-9146-AC87-62A6795C719E}">
      <dgm:prSet/>
      <dgm:spPr/>
      <dgm:t>
        <a:bodyPr/>
        <a:lstStyle/>
        <a:p>
          <a:r>
            <a:rPr lang="de-DE"/>
            <a:t>Anlegen/Abruf von Aktivitäten </a:t>
          </a:r>
        </a:p>
      </dgm:t>
    </dgm:pt>
    <dgm:pt modelId="{DD7966DC-1A64-A04E-88FE-D594C257BEF6}" type="parTrans" cxnId="{A759BC28-043F-3649-872A-7A79038E4AD6}">
      <dgm:prSet/>
      <dgm:spPr/>
      <dgm:t>
        <a:bodyPr/>
        <a:lstStyle/>
        <a:p>
          <a:endParaRPr lang="de-DE"/>
        </a:p>
      </dgm:t>
    </dgm:pt>
    <dgm:pt modelId="{7A5AF41F-BAC8-EF4F-84D8-B6A7DC632130}" type="sibTrans" cxnId="{A759BC28-043F-3649-872A-7A79038E4AD6}">
      <dgm:prSet/>
      <dgm:spPr/>
      <dgm:t>
        <a:bodyPr/>
        <a:lstStyle/>
        <a:p>
          <a:endParaRPr lang="de-DE"/>
        </a:p>
      </dgm:t>
    </dgm:pt>
    <dgm:pt modelId="{BF534BD7-CA72-A845-83F3-318C09913AFC}">
      <dgm:prSet/>
      <dgm:spPr/>
      <dgm:t>
        <a:bodyPr/>
        <a:lstStyle/>
        <a:p>
          <a:r>
            <a:rPr lang="de-DE"/>
            <a:t>Anlegen/Abruf von Records </a:t>
          </a:r>
        </a:p>
      </dgm:t>
    </dgm:pt>
    <dgm:pt modelId="{13A708B7-5E4E-C148-9BBC-6B010D7D2395}" type="parTrans" cxnId="{1E5ABDFA-CC6E-2A48-BBFA-EA96D40B1329}">
      <dgm:prSet/>
      <dgm:spPr/>
      <dgm:t>
        <a:bodyPr/>
        <a:lstStyle/>
        <a:p>
          <a:endParaRPr lang="de-DE"/>
        </a:p>
      </dgm:t>
    </dgm:pt>
    <dgm:pt modelId="{65477C51-DA82-3445-B654-047DE2B42174}" type="sibTrans" cxnId="{1E5ABDFA-CC6E-2A48-BBFA-EA96D40B1329}">
      <dgm:prSet/>
      <dgm:spPr/>
      <dgm:t>
        <a:bodyPr/>
        <a:lstStyle/>
        <a:p>
          <a:endParaRPr lang="de-DE"/>
        </a:p>
      </dgm:t>
    </dgm:pt>
    <dgm:pt modelId="{74D91DD4-C9D9-9E44-8198-5ED77E2F98CC}">
      <dgm:prSet/>
      <dgm:spPr/>
      <dgm:t>
        <a:bodyPr/>
        <a:lstStyle/>
        <a:p>
          <a:r>
            <a:rPr lang="de-DE"/>
            <a:t>Abruf von Statistiken</a:t>
          </a:r>
        </a:p>
      </dgm:t>
    </dgm:pt>
    <dgm:pt modelId="{71142DE4-53C9-9846-A286-4E31895D462C}" type="parTrans" cxnId="{45198948-AAC8-0F4D-B7AA-DBDED73C626F}">
      <dgm:prSet/>
      <dgm:spPr/>
      <dgm:t>
        <a:bodyPr/>
        <a:lstStyle/>
        <a:p>
          <a:endParaRPr lang="de-DE"/>
        </a:p>
      </dgm:t>
    </dgm:pt>
    <dgm:pt modelId="{CF1CCA1A-F633-0648-9C6D-39410C144BFB}" type="sibTrans" cxnId="{45198948-AAC8-0F4D-B7AA-DBDED73C626F}">
      <dgm:prSet/>
      <dgm:spPr/>
      <dgm:t>
        <a:bodyPr/>
        <a:lstStyle/>
        <a:p>
          <a:endParaRPr lang="de-DE"/>
        </a:p>
      </dgm:t>
    </dgm:pt>
    <dgm:pt modelId="{961D0A39-219F-9648-B8AF-A7AD9599DDC5}">
      <dgm:prSet/>
      <dgm:spPr/>
      <dgm:t>
        <a:bodyPr/>
        <a:lstStyle/>
        <a:p>
          <a:r>
            <a:rPr lang="de-DE"/>
            <a:t>Frontend Service</a:t>
          </a:r>
        </a:p>
      </dgm:t>
    </dgm:pt>
    <dgm:pt modelId="{CF55D647-D56A-804C-BCD4-F328C11B0D09}" type="parTrans" cxnId="{1F5A8A68-EBEA-4B48-8B69-8B58E4152086}">
      <dgm:prSet/>
      <dgm:spPr/>
      <dgm:t>
        <a:bodyPr/>
        <a:lstStyle/>
        <a:p>
          <a:endParaRPr lang="de-DE"/>
        </a:p>
      </dgm:t>
    </dgm:pt>
    <dgm:pt modelId="{7A0CFBCD-6E6C-0D41-A31F-1C17F3F506A2}" type="sibTrans" cxnId="{1F5A8A68-EBEA-4B48-8B69-8B58E4152086}">
      <dgm:prSet/>
      <dgm:spPr/>
      <dgm:t>
        <a:bodyPr/>
        <a:lstStyle/>
        <a:p>
          <a:endParaRPr lang="de-DE"/>
        </a:p>
      </dgm:t>
    </dgm:pt>
    <dgm:pt modelId="{F1D32323-5ABB-A641-BEA0-0C1178E45FB7}">
      <dgm:prSet/>
      <dgm:spPr/>
      <dgm:t>
        <a:bodyPr/>
        <a:lstStyle/>
        <a:p>
          <a:r>
            <a:rPr lang="de-DE"/>
            <a:t>Aufruf von UI</a:t>
          </a:r>
        </a:p>
      </dgm:t>
    </dgm:pt>
    <dgm:pt modelId="{E87E156F-E4DC-694C-8FB6-64714C047990}" type="parTrans" cxnId="{4D2BA3D3-B45D-084A-B13E-21BF1B3C3876}">
      <dgm:prSet/>
      <dgm:spPr/>
      <dgm:t>
        <a:bodyPr/>
        <a:lstStyle/>
        <a:p>
          <a:endParaRPr lang="de-DE"/>
        </a:p>
      </dgm:t>
    </dgm:pt>
    <dgm:pt modelId="{FEADF17A-681F-9545-88C1-D3A53F2BA9DF}" type="sibTrans" cxnId="{4D2BA3D3-B45D-084A-B13E-21BF1B3C3876}">
      <dgm:prSet/>
      <dgm:spPr/>
      <dgm:t>
        <a:bodyPr/>
        <a:lstStyle/>
        <a:p>
          <a:endParaRPr lang="de-DE"/>
        </a:p>
      </dgm:t>
    </dgm:pt>
    <dgm:pt modelId="{0EB21F4A-0A5C-9344-A9BF-28D97F9A2204}" type="pres">
      <dgm:prSet presAssocID="{DDBDB20C-B312-E943-A9EA-E66A7B9860F3}" presName="theList" presStyleCnt="0">
        <dgm:presLayoutVars>
          <dgm:dir/>
          <dgm:animLvl val="lvl"/>
          <dgm:resizeHandles val="exact"/>
        </dgm:presLayoutVars>
      </dgm:prSet>
      <dgm:spPr/>
    </dgm:pt>
    <dgm:pt modelId="{E9C2276C-A7CA-004C-93B6-E1F67DED225D}" type="pres">
      <dgm:prSet presAssocID="{5C795C24-AAB5-7245-8B50-25916C1B9A54}" presName="compNode" presStyleCnt="0"/>
      <dgm:spPr/>
    </dgm:pt>
    <dgm:pt modelId="{0B4EF0A5-C900-8A4C-B6B4-E27C15301FF9}" type="pres">
      <dgm:prSet presAssocID="{5C795C24-AAB5-7245-8B50-25916C1B9A54}" presName="aNode" presStyleLbl="bgShp" presStyleIdx="0" presStyleCnt="3"/>
      <dgm:spPr/>
    </dgm:pt>
    <dgm:pt modelId="{4BEB932B-0D00-DC49-AB1D-DCB83F308D0E}" type="pres">
      <dgm:prSet presAssocID="{5C795C24-AAB5-7245-8B50-25916C1B9A54}" presName="textNode" presStyleLbl="bgShp" presStyleIdx="0" presStyleCnt="3"/>
      <dgm:spPr/>
    </dgm:pt>
    <dgm:pt modelId="{C60273C5-D5D3-BA4A-A865-592BEE961E45}" type="pres">
      <dgm:prSet presAssocID="{5C795C24-AAB5-7245-8B50-25916C1B9A54}" presName="compChildNode" presStyleCnt="0"/>
      <dgm:spPr/>
    </dgm:pt>
    <dgm:pt modelId="{881CDA28-CDB6-9E4F-8167-AFB4937A596E}" type="pres">
      <dgm:prSet presAssocID="{5C795C24-AAB5-7245-8B50-25916C1B9A54}" presName="theInnerList" presStyleCnt="0"/>
      <dgm:spPr/>
    </dgm:pt>
    <dgm:pt modelId="{42EC7B99-7858-C94C-851B-74074D6CDEF2}" type="pres">
      <dgm:prSet presAssocID="{C2B144F1-5292-7447-8B3F-A27C6BF2BF8B}" presName="childNode" presStyleLbl="node1" presStyleIdx="0" presStyleCnt="6">
        <dgm:presLayoutVars>
          <dgm:bulletEnabled val="1"/>
        </dgm:presLayoutVars>
      </dgm:prSet>
      <dgm:spPr/>
    </dgm:pt>
    <dgm:pt modelId="{024750A8-DDE3-984B-A0C5-37EDD46D04D6}" type="pres">
      <dgm:prSet presAssocID="{C2B144F1-5292-7447-8B3F-A27C6BF2BF8B}" presName="aSpace2" presStyleCnt="0"/>
      <dgm:spPr/>
    </dgm:pt>
    <dgm:pt modelId="{4AEBA1DF-8349-2248-8C48-F97123E0C1E1}" type="pres">
      <dgm:prSet presAssocID="{89E5F015-FA48-0E46-B040-B83C9242A777}" presName="childNode" presStyleLbl="node1" presStyleIdx="1" presStyleCnt="6">
        <dgm:presLayoutVars>
          <dgm:bulletEnabled val="1"/>
        </dgm:presLayoutVars>
      </dgm:prSet>
      <dgm:spPr/>
    </dgm:pt>
    <dgm:pt modelId="{2DF72C85-B14E-9648-8844-6621D0F458F2}" type="pres">
      <dgm:prSet presAssocID="{5C795C24-AAB5-7245-8B50-25916C1B9A54}" presName="aSpace" presStyleCnt="0"/>
      <dgm:spPr/>
    </dgm:pt>
    <dgm:pt modelId="{47D31678-D095-9B41-BC1F-17BA45879C98}" type="pres">
      <dgm:prSet presAssocID="{B25A7A3E-680B-6B42-AFC3-8A98516397AC}" presName="compNode" presStyleCnt="0"/>
      <dgm:spPr/>
    </dgm:pt>
    <dgm:pt modelId="{A1908E4D-21F9-F548-A2E5-B3931392D1F7}" type="pres">
      <dgm:prSet presAssocID="{B25A7A3E-680B-6B42-AFC3-8A98516397AC}" presName="aNode" presStyleLbl="bgShp" presStyleIdx="1" presStyleCnt="3"/>
      <dgm:spPr/>
    </dgm:pt>
    <dgm:pt modelId="{92505560-7BB0-0D41-899D-B094588D0CCC}" type="pres">
      <dgm:prSet presAssocID="{B25A7A3E-680B-6B42-AFC3-8A98516397AC}" presName="textNode" presStyleLbl="bgShp" presStyleIdx="1" presStyleCnt="3"/>
      <dgm:spPr/>
    </dgm:pt>
    <dgm:pt modelId="{C8EDD4C0-FA64-A145-94DD-06FA9497F510}" type="pres">
      <dgm:prSet presAssocID="{B25A7A3E-680B-6B42-AFC3-8A98516397AC}" presName="compChildNode" presStyleCnt="0"/>
      <dgm:spPr/>
    </dgm:pt>
    <dgm:pt modelId="{49AABF45-1B57-5342-A1B0-934DA5D1304C}" type="pres">
      <dgm:prSet presAssocID="{B25A7A3E-680B-6B42-AFC3-8A98516397AC}" presName="theInnerList" presStyleCnt="0"/>
      <dgm:spPr/>
    </dgm:pt>
    <dgm:pt modelId="{F0BA47B3-FFA9-DF44-B05B-345D092AF2A6}" type="pres">
      <dgm:prSet presAssocID="{5012FA4E-5F80-9146-AC87-62A6795C719E}" presName="childNode" presStyleLbl="node1" presStyleIdx="2" presStyleCnt="6">
        <dgm:presLayoutVars>
          <dgm:bulletEnabled val="1"/>
        </dgm:presLayoutVars>
      </dgm:prSet>
      <dgm:spPr/>
    </dgm:pt>
    <dgm:pt modelId="{0D65AF74-E212-E645-80E0-4BD2F1CE4F75}" type="pres">
      <dgm:prSet presAssocID="{5012FA4E-5F80-9146-AC87-62A6795C719E}" presName="aSpace2" presStyleCnt="0"/>
      <dgm:spPr/>
    </dgm:pt>
    <dgm:pt modelId="{58C68383-4CCB-0B42-B358-3A2C0A0335BE}" type="pres">
      <dgm:prSet presAssocID="{BF534BD7-CA72-A845-83F3-318C09913AFC}" presName="childNode" presStyleLbl="node1" presStyleIdx="3" presStyleCnt="6">
        <dgm:presLayoutVars>
          <dgm:bulletEnabled val="1"/>
        </dgm:presLayoutVars>
      </dgm:prSet>
      <dgm:spPr/>
    </dgm:pt>
    <dgm:pt modelId="{E1F71F77-FC6A-B440-834E-72474692AB26}" type="pres">
      <dgm:prSet presAssocID="{BF534BD7-CA72-A845-83F3-318C09913AFC}" presName="aSpace2" presStyleCnt="0"/>
      <dgm:spPr/>
    </dgm:pt>
    <dgm:pt modelId="{301D1712-20A6-3843-927E-530A7D3F994E}" type="pres">
      <dgm:prSet presAssocID="{74D91DD4-C9D9-9E44-8198-5ED77E2F98CC}" presName="childNode" presStyleLbl="node1" presStyleIdx="4" presStyleCnt="6">
        <dgm:presLayoutVars>
          <dgm:bulletEnabled val="1"/>
        </dgm:presLayoutVars>
      </dgm:prSet>
      <dgm:spPr/>
    </dgm:pt>
    <dgm:pt modelId="{1E5E5630-C4E6-D546-B327-485C6A37A597}" type="pres">
      <dgm:prSet presAssocID="{B25A7A3E-680B-6B42-AFC3-8A98516397AC}" presName="aSpace" presStyleCnt="0"/>
      <dgm:spPr/>
    </dgm:pt>
    <dgm:pt modelId="{8F6520B4-B198-124B-B713-8313A515870D}" type="pres">
      <dgm:prSet presAssocID="{961D0A39-219F-9648-B8AF-A7AD9599DDC5}" presName="compNode" presStyleCnt="0"/>
      <dgm:spPr/>
    </dgm:pt>
    <dgm:pt modelId="{81AD7B9F-0931-FD40-A503-AF41ACDA26E5}" type="pres">
      <dgm:prSet presAssocID="{961D0A39-219F-9648-B8AF-A7AD9599DDC5}" presName="aNode" presStyleLbl="bgShp" presStyleIdx="2" presStyleCnt="3"/>
      <dgm:spPr/>
    </dgm:pt>
    <dgm:pt modelId="{DF72DDEF-0F54-BA4A-8269-533F9EB108B8}" type="pres">
      <dgm:prSet presAssocID="{961D0A39-219F-9648-B8AF-A7AD9599DDC5}" presName="textNode" presStyleLbl="bgShp" presStyleIdx="2" presStyleCnt="3"/>
      <dgm:spPr/>
    </dgm:pt>
    <dgm:pt modelId="{A7D06FBA-AAA6-4946-9BD2-4496879D96DA}" type="pres">
      <dgm:prSet presAssocID="{961D0A39-219F-9648-B8AF-A7AD9599DDC5}" presName="compChildNode" presStyleCnt="0"/>
      <dgm:spPr/>
    </dgm:pt>
    <dgm:pt modelId="{077C68EC-5DE7-7646-9EFF-F4F2579B4271}" type="pres">
      <dgm:prSet presAssocID="{961D0A39-219F-9648-B8AF-A7AD9599DDC5}" presName="theInnerList" presStyleCnt="0"/>
      <dgm:spPr/>
    </dgm:pt>
    <dgm:pt modelId="{ACA9F6E0-82AC-2044-9E7C-B7D52FD29402}" type="pres">
      <dgm:prSet presAssocID="{F1D32323-5ABB-A641-BEA0-0C1178E45FB7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D6C1F16-BE60-6F4A-92BD-C7577B63D999}" type="presOf" srcId="{C2B144F1-5292-7447-8B3F-A27C6BF2BF8B}" destId="{42EC7B99-7858-C94C-851B-74074D6CDEF2}" srcOrd="0" destOrd="0" presId="urn:microsoft.com/office/officeart/2005/8/layout/lProcess2"/>
    <dgm:cxn modelId="{A759BC28-043F-3649-872A-7A79038E4AD6}" srcId="{B25A7A3E-680B-6B42-AFC3-8A98516397AC}" destId="{5012FA4E-5F80-9146-AC87-62A6795C719E}" srcOrd="0" destOrd="0" parTransId="{DD7966DC-1A64-A04E-88FE-D594C257BEF6}" sibTransId="{7A5AF41F-BAC8-EF4F-84D8-B6A7DC632130}"/>
    <dgm:cxn modelId="{74FA082A-20B2-4349-9C6D-D74A6FE272A9}" type="presOf" srcId="{5C795C24-AAB5-7245-8B50-25916C1B9A54}" destId="{4BEB932B-0D00-DC49-AB1D-DCB83F308D0E}" srcOrd="1" destOrd="0" presId="urn:microsoft.com/office/officeart/2005/8/layout/lProcess2"/>
    <dgm:cxn modelId="{265D702E-D5BB-8447-90DF-69779EB1D2B0}" srcId="{5C795C24-AAB5-7245-8B50-25916C1B9A54}" destId="{C2B144F1-5292-7447-8B3F-A27C6BF2BF8B}" srcOrd="0" destOrd="0" parTransId="{1D735FA1-6305-804B-8824-1645E5771EB4}" sibTransId="{3C36FD5C-612E-3B44-A41A-47901023063A}"/>
    <dgm:cxn modelId="{45198948-AAC8-0F4D-B7AA-DBDED73C626F}" srcId="{B25A7A3E-680B-6B42-AFC3-8A98516397AC}" destId="{74D91DD4-C9D9-9E44-8198-5ED77E2F98CC}" srcOrd="2" destOrd="0" parTransId="{71142DE4-53C9-9846-A286-4E31895D462C}" sibTransId="{CF1CCA1A-F633-0648-9C6D-39410C144BFB}"/>
    <dgm:cxn modelId="{1E49CA54-CE76-3347-9750-DA5D60DD14EC}" type="presOf" srcId="{DDBDB20C-B312-E943-A9EA-E66A7B9860F3}" destId="{0EB21F4A-0A5C-9344-A9BF-28D97F9A2204}" srcOrd="0" destOrd="0" presId="urn:microsoft.com/office/officeart/2005/8/layout/lProcess2"/>
    <dgm:cxn modelId="{9ED53466-1049-5C40-878E-5707CD3C1EA0}" srcId="{5C795C24-AAB5-7245-8B50-25916C1B9A54}" destId="{89E5F015-FA48-0E46-B040-B83C9242A777}" srcOrd="1" destOrd="0" parTransId="{C1E2CC91-3359-0F4A-8A5E-4B0C11E291BE}" sibTransId="{5EAE3A5C-F6D2-E14C-BE5F-4E8625FA4BAD}"/>
    <dgm:cxn modelId="{379B9666-F76D-8349-A150-EE4247FF44D3}" type="presOf" srcId="{B25A7A3E-680B-6B42-AFC3-8A98516397AC}" destId="{92505560-7BB0-0D41-899D-B094588D0CCC}" srcOrd="1" destOrd="0" presId="urn:microsoft.com/office/officeart/2005/8/layout/lProcess2"/>
    <dgm:cxn modelId="{1F5A8A68-EBEA-4B48-8B69-8B58E4152086}" srcId="{DDBDB20C-B312-E943-A9EA-E66A7B9860F3}" destId="{961D0A39-219F-9648-B8AF-A7AD9599DDC5}" srcOrd="2" destOrd="0" parTransId="{CF55D647-D56A-804C-BCD4-F328C11B0D09}" sibTransId="{7A0CFBCD-6E6C-0D41-A31F-1C17F3F506A2}"/>
    <dgm:cxn modelId="{FA63CB69-2896-4443-A63B-543F29C2CFA1}" type="presOf" srcId="{B25A7A3E-680B-6B42-AFC3-8A98516397AC}" destId="{A1908E4D-21F9-F548-A2E5-B3931392D1F7}" srcOrd="0" destOrd="0" presId="urn:microsoft.com/office/officeart/2005/8/layout/lProcess2"/>
    <dgm:cxn modelId="{C6314377-3CDA-254C-B1DF-8DACF213BEAA}" type="presOf" srcId="{5C795C24-AAB5-7245-8B50-25916C1B9A54}" destId="{0B4EF0A5-C900-8A4C-B6B4-E27C15301FF9}" srcOrd="0" destOrd="0" presId="urn:microsoft.com/office/officeart/2005/8/layout/lProcess2"/>
    <dgm:cxn modelId="{12BE2C86-CC9A-4A46-9BE7-FC5A5DE044B8}" type="presOf" srcId="{74D91DD4-C9D9-9E44-8198-5ED77E2F98CC}" destId="{301D1712-20A6-3843-927E-530A7D3F994E}" srcOrd="0" destOrd="0" presId="urn:microsoft.com/office/officeart/2005/8/layout/lProcess2"/>
    <dgm:cxn modelId="{DD57A899-30AD-A043-A951-1BD6CB058875}" srcId="{DDBDB20C-B312-E943-A9EA-E66A7B9860F3}" destId="{5C795C24-AAB5-7245-8B50-25916C1B9A54}" srcOrd="0" destOrd="0" parTransId="{45A00297-78D6-0146-BBB8-9429E6B59F17}" sibTransId="{CC0CE3DF-19D8-9048-B7C3-9C36319176E7}"/>
    <dgm:cxn modelId="{AE94A7A1-28F9-BC49-BF0D-932AE1475911}" type="presOf" srcId="{961D0A39-219F-9648-B8AF-A7AD9599DDC5}" destId="{DF72DDEF-0F54-BA4A-8269-533F9EB108B8}" srcOrd="1" destOrd="0" presId="urn:microsoft.com/office/officeart/2005/8/layout/lProcess2"/>
    <dgm:cxn modelId="{DD7FAAA4-0032-5747-A581-229FBB7CE5CA}" type="presOf" srcId="{BF534BD7-CA72-A845-83F3-318C09913AFC}" destId="{58C68383-4CCB-0B42-B358-3A2C0A0335BE}" srcOrd="0" destOrd="0" presId="urn:microsoft.com/office/officeart/2005/8/layout/lProcess2"/>
    <dgm:cxn modelId="{0E9AB5B1-58CC-0844-83FE-36E6508A691B}" type="presOf" srcId="{F1D32323-5ABB-A641-BEA0-0C1178E45FB7}" destId="{ACA9F6E0-82AC-2044-9E7C-B7D52FD29402}" srcOrd="0" destOrd="0" presId="urn:microsoft.com/office/officeart/2005/8/layout/lProcess2"/>
    <dgm:cxn modelId="{CB5ECAB3-368C-814B-A326-B55A8500826D}" type="presOf" srcId="{89E5F015-FA48-0E46-B040-B83C9242A777}" destId="{4AEBA1DF-8349-2248-8C48-F97123E0C1E1}" srcOrd="0" destOrd="0" presId="urn:microsoft.com/office/officeart/2005/8/layout/lProcess2"/>
    <dgm:cxn modelId="{4D2BA3D3-B45D-084A-B13E-21BF1B3C3876}" srcId="{961D0A39-219F-9648-B8AF-A7AD9599DDC5}" destId="{F1D32323-5ABB-A641-BEA0-0C1178E45FB7}" srcOrd="0" destOrd="0" parTransId="{E87E156F-E4DC-694C-8FB6-64714C047990}" sibTransId="{FEADF17A-681F-9545-88C1-D3A53F2BA9DF}"/>
    <dgm:cxn modelId="{C5E470E4-10A6-1841-8D17-C8FA458E1348}" type="presOf" srcId="{961D0A39-219F-9648-B8AF-A7AD9599DDC5}" destId="{81AD7B9F-0931-FD40-A503-AF41ACDA26E5}" srcOrd="0" destOrd="0" presId="urn:microsoft.com/office/officeart/2005/8/layout/lProcess2"/>
    <dgm:cxn modelId="{3B2830FA-A15F-7945-99AA-9F14721067A1}" srcId="{DDBDB20C-B312-E943-A9EA-E66A7B9860F3}" destId="{B25A7A3E-680B-6B42-AFC3-8A98516397AC}" srcOrd="1" destOrd="0" parTransId="{4BA6629B-E262-684A-9850-B5085EAC6C33}" sibTransId="{CEB4983B-BAF8-5E40-9AD5-FE5A4F6B9F53}"/>
    <dgm:cxn modelId="{1E5ABDFA-CC6E-2A48-BBFA-EA96D40B1329}" srcId="{B25A7A3E-680B-6B42-AFC3-8A98516397AC}" destId="{BF534BD7-CA72-A845-83F3-318C09913AFC}" srcOrd="1" destOrd="0" parTransId="{13A708B7-5E4E-C148-9BBC-6B010D7D2395}" sibTransId="{65477C51-DA82-3445-B654-047DE2B42174}"/>
    <dgm:cxn modelId="{D9B428FC-6738-7F41-9F75-B3BD6220E92E}" type="presOf" srcId="{5012FA4E-5F80-9146-AC87-62A6795C719E}" destId="{F0BA47B3-FFA9-DF44-B05B-345D092AF2A6}" srcOrd="0" destOrd="0" presId="urn:microsoft.com/office/officeart/2005/8/layout/lProcess2"/>
    <dgm:cxn modelId="{05A4D1F6-583D-2844-932F-D5A32B26EB7C}" type="presParOf" srcId="{0EB21F4A-0A5C-9344-A9BF-28D97F9A2204}" destId="{E9C2276C-A7CA-004C-93B6-E1F67DED225D}" srcOrd="0" destOrd="0" presId="urn:microsoft.com/office/officeart/2005/8/layout/lProcess2"/>
    <dgm:cxn modelId="{9AA893DD-DCD9-9441-B1FB-D85C45674539}" type="presParOf" srcId="{E9C2276C-A7CA-004C-93B6-E1F67DED225D}" destId="{0B4EF0A5-C900-8A4C-B6B4-E27C15301FF9}" srcOrd="0" destOrd="0" presId="urn:microsoft.com/office/officeart/2005/8/layout/lProcess2"/>
    <dgm:cxn modelId="{182075EF-A473-8A41-B2DA-B7139ADEC809}" type="presParOf" srcId="{E9C2276C-A7CA-004C-93B6-E1F67DED225D}" destId="{4BEB932B-0D00-DC49-AB1D-DCB83F308D0E}" srcOrd="1" destOrd="0" presId="urn:microsoft.com/office/officeart/2005/8/layout/lProcess2"/>
    <dgm:cxn modelId="{2A824279-F7F3-194A-9DBF-E8E5508EA881}" type="presParOf" srcId="{E9C2276C-A7CA-004C-93B6-E1F67DED225D}" destId="{C60273C5-D5D3-BA4A-A865-592BEE961E45}" srcOrd="2" destOrd="0" presId="urn:microsoft.com/office/officeart/2005/8/layout/lProcess2"/>
    <dgm:cxn modelId="{0C3878A8-6A58-D447-8411-36F7AE1E2B39}" type="presParOf" srcId="{C60273C5-D5D3-BA4A-A865-592BEE961E45}" destId="{881CDA28-CDB6-9E4F-8167-AFB4937A596E}" srcOrd="0" destOrd="0" presId="urn:microsoft.com/office/officeart/2005/8/layout/lProcess2"/>
    <dgm:cxn modelId="{55C8ED65-06CD-1D46-94D6-BD2BDD1D9D87}" type="presParOf" srcId="{881CDA28-CDB6-9E4F-8167-AFB4937A596E}" destId="{42EC7B99-7858-C94C-851B-74074D6CDEF2}" srcOrd="0" destOrd="0" presId="urn:microsoft.com/office/officeart/2005/8/layout/lProcess2"/>
    <dgm:cxn modelId="{444FB84C-F5D3-C246-B929-DA44CBB0CBAF}" type="presParOf" srcId="{881CDA28-CDB6-9E4F-8167-AFB4937A596E}" destId="{024750A8-DDE3-984B-A0C5-37EDD46D04D6}" srcOrd="1" destOrd="0" presId="urn:microsoft.com/office/officeart/2005/8/layout/lProcess2"/>
    <dgm:cxn modelId="{02E60A17-4F17-5E44-A404-3BABF1BA3814}" type="presParOf" srcId="{881CDA28-CDB6-9E4F-8167-AFB4937A596E}" destId="{4AEBA1DF-8349-2248-8C48-F97123E0C1E1}" srcOrd="2" destOrd="0" presId="urn:microsoft.com/office/officeart/2005/8/layout/lProcess2"/>
    <dgm:cxn modelId="{9EE4FA3B-1BB3-C648-9A0C-6D4E366C5E7C}" type="presParOf" srcId="{0EB21F4A-0A5C-9344-A9BF-28D97F9A2204}" destId="{2DF72C85-B14E-9648-8844-6621D0F458F2}" srcOrd="1" destOrd="0" presId="urn:microsoft.com/office/officeart/2005/8/layout/lProcess2"/>
    <dgm:cxn modelId="{A6BF33C4-A0DF-9845-9677-877A64408CE4}" type="presParOf" srcId="{0EB21F4A-0A5C-9344-A9BF-28D97F9A2204}" destId="{47D31678-D095-9B41-BC1F-17BA45879C98}" srcOrd="2" destOrd="0" presId="urn:microsoft.com/office/officeart/2005/8/layout/lProcess2"/>
    <dgm:cxn modelId="{0BD5BC8E-5BF0-D047-978E-EED40D5BDADA}" type="presParOf" srcId="{47D31678-D095-9B41-BC1F-17BA45879C98}" destId="{A1908E4D-21F9-F548-A2E5-B3931392D1F7}" srcOrd="0" destOrd="0" presId="urn:microsoft.com/office/officeart/2005/8/layout/lProcess2"/>
    <dgm:cxn modelId="{43D78B60-DF21-1F43-A93D-A73A9FE0D038}" type="presParOf" srcId="{47D31678-D095-9B41-BC1F-17BA45879C98}" destId="{92505560-7BB0-0D41-899D-B094588D0CCC}" srcOrd="1" destOrd="0" presId="urn:microsoft.com/office/officeart/2005/8/layout/lProcess2"/>
    <dgm:cxn modelId="{3E1369C0-1A4A-774D-81BE-EF2CB5193093}" type="presParOf" srcId="{47D31678-D095-9B41-BC1F-17BA45879C98}" destId="{C8EDD4C0-FA64-A145-94DD-06FA9497F510}" srcOrd="2" destOrd="0" presId="urn:microsoft.com/office/officeart/2005/8/layout/lProcess2"/>
    <dgm:cxn modelId="{0368B3F8-93A0-0C43-874C-22F0068DF460}" type="presParOf" srcId="{C8EDD4C0-FA64-A145-94DD-06FA9497F510}" destId="{49AABF45-1B57-5342-A1B0-934DA5D1304C}" srcOrd="0" destOrd="0" presId="urn:microsoft.com/office/officeart/2005/8/layout/lProcess2"/>
    <dgm:cxn modelId="{5C3EE8F6-1EEE-314F-A230-7EE60D150F08}" type="presParOf" srcId="{49AABF45-1B57-5342-A1B0-934DA5D1304C}" destId="{F0BA47B3-FFA9-DF44-B05B-345D092AF2A6}" srcOrd="0" destOrd="0" presId="urn:microsoft.com/office/officeart/2005/8/layout/lProcess2"/>
    <dgm:cxn modelId="{F12FC28C-9F32-3942-8332-AF2E5CEE0387}" type="presParOf" srcId="{49AABF45-1B57-5342-A1B0-934DA5D1304C}" destId="{0D65AF74-E212-E645-80E0-4BD2F1CE4F75}" srcOrd="1" destOrd="0" presId="urn:microsoft.com/office/officeart/2005/8/layout/lProcess2"/>
    <dgm:cxn modelId="{C06EF296-585E-F74A-BE89-2D65C5EA4BAF}" type="presParOf" srcId="{49AABF45-1B57-5342-A1B0-934DA5D1304C}" destId="{58C68383-4CCB-0B42-B358-3A2C0A0335BE}" srcOrd="2" destOrd="0" presId="urn:microsoft.com/office/officeart/2005/8/layout/lProcess2"/>
    <dgm:cxn modelId="{AD13E669-E149-1F4A-B287-49E227724981}" type="presParOf" srcId="{49AABF45-1B57-5342-A1B0-934DA5D1304C}" destId="{E1F71F77-FC6A-B440-834E-72474692AB26}" srcOrd="3" destOrd="0" presId="urn:microsoft.com/office/officeart/2005/8/layout/lProcess2"/>
    <dgm:cxn modelId="{BBCD7BC1-6872-9C4C-917A-2ED36A625962}" type="presParOf" srcId="{49AABF45-1B57-5342-A1B0-934DA5D1304C}" destId="{301D1712-20A6-3843-927E-530A7D3F994E}" srcOrd="4" destOrd="0" presId="urn:microsoft.com/office/officeart/2005/8/layout/lProcess2"/>
    <dgm:cxn modelId="{72975F58-4499-FC43-A3A2-158E8EBA1A8F}" type="presParOf" srcId="{0EB21F4A-0A5C-9344-A9BF-28D97F9A2204}" destId="{1E5E5630-C4E6-D546-B327-485C6A37A597}" srcOrd="3" destOrd="0" presId="urn:microsoft.com/office/officeart/2005/8/layout/lProcess2"/>
    <dgm:cxn modelId="{9F140D7D-FEF6-A544-BE51-CB86AA03C5A4}" type="presParOf" srcId="{0EB21F4A-0A5C-9344-A9BF-28D97F9A2204}" destId="{8F6520B4-B198-124B-B713-8313A515870D}" srcOrd="4" destOrd="0" presId="urn:microsoft.com/office/officeart/2005/8/layout/lProcess2"/>
    <dgm:cxn modelId="{407D01F3-F3E7-0E41-ABDF-F8DFB3392487}" type="presParOf" srcId="{8F6520B4-B198-124B-B713-8313A515870D}" destId="{81AD7B9F-0931-FD40-A503-AF41ACDA26E5}" srcOrd="0" destOrd="0" presId="urn:microsoft.com/office/officeart/2005/8/layout/lProcess2"/>
    <dgm:cxn modelId="{24874555-3F0C-6246-AB7C-C970F45C57B3}" type="presParOf" srcId="{8F6520B4-B198-124B-B713-8313A515870D}" destId="{DF72DDEF-0F54-BA4A-8269-533F9EB108B8}" srcOrd="1" destOrd="0" presId="urn:microsoft.com/office/officeart/2005/8/layout/lProcess2"/>
    <dgm:cxn modelId="{571E6AD7-EC9E-D645-880C-C82811C3BDA2}" type="presParOf" srcId="{8F6520B4-B198-124B-B713-8313A515870D}" destId="{A7D06FBA-AAA6-4946-9BD2-4496879D96DA}" srcOrd="2" destOrd="0" presId="urn:microsoft.com/office/officeart/2005/8/layout/lProcess2"/>
    <dgm:cxn modelId="{CBD48B4F-67FD-5B4B-A444-176FEDADFB7D}" type="presParOf" srcId="{A7D06FBA-AAA6-4946-9BD2-4496879D96DA}" destId="{077C68EC-5DE7-7646-9EFF-F4F2579B4271}" srcOrd="0" destOrd="0" presId="urn:microsoft.com/office/officeart/2005/8/layout/lProcess2"/>
    <dgm:cxn modelId="{A64D2A49-B5BD-C74C-BB43-9DA5B638E403}" type="presParOf" srcId="{077C68EC-5DE7-7646-9EFF-F4F2579B4271}" destId="{ACA9F6E0-82AC-2044-9E7C-B7D52FD2940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DB20C-B312-E943-A9EA-E66A7B9860F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5C795C24-AAB5-7245-8B50-25916C1B9A54}">
      <dgm:prSet/>
      <dgm:spPr/>
      <dgm:t>
        <a:bodyPr/>
        <a:lstStyle/>
        <a:p>
          <a:r>
            <a:rPr lang="de-DE" dirty="0"/>
            <a:t>User Service</a:t>
          </a:r>
        </a:p>
      </dgm:t>
    </dgm:pt>
    <dgm:pt modelId="{45A00297-78D6-0146-BBB8-9429E6B59F17}" type="parTrans" cxnId="{DD57A899-30AD-A043-A951-1BD6CB058875}">
      <dgm:prSet/>
      <dgm:spPr/>
      <dgm:t>
        <a:bodyPr/>
        <a:lstStyle/>
        <a:p>
          <a:endParaRPr lang="de-DE"/>
        </a:p>
      </dgm:t>
    </dgm:pt>
    <dgm:pt modelId="{CC0CE3DF-19D8-9048-B7C3-9C36319176E7}" type="sibTrans" cxnId="{DD57A899-30AD-A043-A951-1BD6CB058875}">
      <dgm:prSet/>
      <dgm:spPr/>
      <dgm:t>
        <a:bodyPr/>
        <a:lstStyle/>
        <a:p>
          <a:endParaRPr lang="de-DE"/>
        </a:p>
      </dgm:t>
    </dgm:pt>
    <dgm:pt modelId="{C2B144F1-5292-7447-8B3F-A27C6BF2BF8B}">
      <dgm:prSet/>
      <dgm:spPr/>
      <dgm:t>
        <a:bodyPr/>
        <a:lstStyle/>
        <a:p>
          <a:r>
            <a:rPr lang="de-DE"/>
            <a:t>Registrierung</a:t>
          </a:r>
        </a:p>
      </dgm:t>
    </dgm:pt>
    <dgm:pt modelId="{1D735FA1-6305-804B-8824-1645E5771EB4}" type="parTrans" cxnId="{265D702E-D5BB-8447-90DF-69779EB1D2B0}">
      <dgm:prSet/>
      <dgm:spPr/>
      <dgm:t>
        <a:bodyPr/>
        <a:lstStyle/>
        <a:p>
          <a:endParaRPr lang="de-DE"/>
        </a:p>
      </dgm:t>
    </dgm:pt>
    <dgm:pt modelId="{3C36FD5C-612E-3B44-A41A-47901023063A}" type="sibTrans" cxnId="{265D702E-D5BB-8447-90DF-69779EB1D2B0}">
      <dgm:prSet/>
      <dgm:spPr/>
      <dgm:t>
        <a:bodyPr/>
        <a:lstStyle/>
        <a:p>
          <a:endParaRPr lang="de-DE"/>
        </a:p>
      </dgm:t>
    </dgm:pt>
    <dgm:pt modelId="{89E5F015-FA48-0E46-B040-B83C9242A777}">
      <dgm:prSet/>
      <dgm:spPr/>
      <dgm:t>
        <a:bodyPr/>
        <a:lstStyle/>
        <a:p>
          <a:r>
            <a:rPr lang="de-DE"/>
            <a:t>Login</a:t>
          </a:r>
        </a:p>
      </dgm:t>
    </dgm:pt>
    <dgm:pt modelId="{C1E2CC91-3359-0F4A-8A5E-4B0C11E291BE}" type="parTrans" cxnId="{9ED53466-1049-5C40-878E-5707CD3C1EA0}">
      <dgm:prSet/>
      <dgm:spPr/>
      <dgm:t>
        <a:bodyPr/>
        <a:lstStyle/>
        <a:p>
          <a:endParaRPr lang="de-DE"/>
        </a:p>
      </dgm:t>
    </dgm:pt>
    <dgm:pt modelId="{5EAE3A5C-F6D2-E14C-BE5F-4E8625FA4BAD}" type="sibTrans" cxnId="{9ED53466-1049-5C40-878E-5707CD3C1EA0}">
      <dgm:prSet/>
      <dgm:spPr/>
      <dgm:t>
        <a:bodyPr/>
        <a:lstStyle/>
        <a:p>
          <a:endParaRPr lang="de-DE"/>
        </a:p>
      </dgm:t>
    </dgm:pt>
    <dgm:pt modelId="{B25A7A3E-680B-6B42-AFC3-8A98516397AC}">
      <dgm:prSet/>
      <dgm:spPr/>
      <dgm:t>
        <a:bodyPr/>
        <a:lstStyle/>
        <a:p>
          <a:r>
            <a:rPr lang="de-DE" dirty="0"/>
            <a:t>Timing Service</a:t>
          </a:r>
        </a:p>
      </dgm:t>
    </dgm:pt>
    <dgm:pt modelId="{4BA6629B-E262-684A-9850-B5085EAC6C33}" type="parTrans" cxnId="{3B2830FA-A15F-7945-99AA-9F14721067A1}">
      <dgm:prSet/>
      <dgm:spPr/>
      <dgm:t>
        <a:bodyPr/>
        <a:lstStyle/>
        <a:p>
          <a:endParaRPr lang="de-DE"/>
        </a:p>
      </dgm:t>
    </dgm:pt>
    <dgm:pt modelId="{CEB4983B-BAF8-5E40-9AD5-FE5A4F6B9F53}" type="sibTrans" cxnId="{3B2830FA-A15F-7945-99AA-9F14721067A1}">
      <dgm:prSet/>
      <dgm:spPr/>
      <dgm:t>
        <a:bodyPr/>
        <a:lstStyle/>
        <a:p>
          <a:endParaRPr lang="de-DE"/>
        </a:p>
      </dgm:t>
    </dgm:pt>
    <dgm:pt modelId="{5012FA4E-5F80-9146-AC87-62A6795C719E}">
      <dgm:prSet/>
      <dgm:spPr/>
      <dgm:t>
        <a:bodyPr/>
        <a:lstStyle/>
        <a:p>
          <a:r>
            <a:rPr lang="de-DE"/>
            <a:t>Anlegen/Abruf von Aktivitäten </a:t>
          </a:r>
        </a:p>
      </dgm:t>
    </dgm:pt>
    <dgm:pt modelId="{DD7966DC-1A64-A04E-88FE-D594C257BEF6}" type="parTrans" cxnId="{A759BC28-043F-3649-872A-7A79038E4AD6}">
      <dgm:prSet/>
      <dgm:spPr/>
      <dgm:t>
        <a:bodyPr/>
        <a:lstStyle/>
        <a:p>
          <a:endParaRPr lang="de-DE"/>
        </a:p>
      </dgm:t>
    </dgm:pt>
    <dgm:pt modelId="{7A5AF41F-BAC8-EF4F-84D8-B6A7DC632130}" type="sibTrans" cxnId="{A759BC28-043F-3649-872A-7A79038E4AD6}">
      <dgm:prSet/>
      <dgm:spPr/>
      <dgm:t>
        <a:bodyPr/>
        <a:lstStyle/>
        <a:p>
          <a:endParaRPr lang="de-DE"/>
        </a:p>
      </dgm:t>
    </dgm:pt>
    <dgm:pt modelId="{BF534BD7-CA72-A845-83F3-318C09913AFC}">
      <dgm:prSet/>
      <dgm:spPr/>
      <dgm:t>
        <a:bodyPr/>
        <a:lstStyle/>
        <a:p>
          <a:r>
            <a:rPr lang="de-DE"/>
            <a:t>Anlegen/Abruf von Records </a:t>
          </a:r>
        </a:p>
      </dgm:t>
    </dgm:pt>
    <dgm:pt modelId="{13A708B7-5E4E-C148-9BBC-6B010D7D2395}" type="parTrans" cxnId="{1E5ABDFA-CC6E-2A48-BBFA-EA96D40B1329}">
      <dgm:prSet/>
      <dgm:spPr/>
      <dgm:t>
        <a:bodyPr/>
        <a:lstStyle/>
        <a:p>
          <a:endParaRPr lang="de-DE"/>
        </a:p>
      </dgm:t>
    </dgm:pt>
    <dgm:pt modelId="{65477C51-DA82-3445-B654-047DE2B42174}" type="sibTrans" cxnId="{1E5ABDFA-CC6E-2A48-BBFA-EA96D40B1329}">
      <dgm:prSet/>
      <dgm:spPr/>
      <dgm:t>
        <a:bodyPr/>
        <a:lstStyle/>
        <a:p>
          <a:endParaRPr lang="de-DE"/>
        </a:p>
      </dgm:t>
    </dgm:pt>
    <dgm:pt modelId="{74D91DD4-C9D9-9E44-8198-5ED77E2F98CC}">
      <dgm:prSet/>
      <dgm:spPr/>
      <dgm:t>
        <a:bodyPr/>
        <a:lstStyle/>
        <a:p>
          <a:r>
            <a:rPr lang="de-DE"/>
            <a:t>Abruf von Statistiken</a:t>
          </a:r>
        </a:p>
      </dgm:t>
    </dgm:pt>
    <dgm:pt modelId="{71142DE4-53C9-9846-A286-4E31895D462C}" type="parTrans" cxnId="{45198948-AAC8-0F4D-B7AA-DBDED73C626F}">
      <dgm:prSet/>
      <dgm:spPr/>
      <dgm:t>
        <a:bodyPr/>
        <a:lstStyle/>
        <a:p>
          <a:endParaRPr lang="de-DE"/>
        </a:p>
      </dgm:t>
    </dgm:pt>
    <dgm:pt modelId="{CF1CCA1A-F633-0648-9C6D-39410C144BFB}" type="sibTrans" cxnId="{45198948-AAC8-0F4D-B7AA-DBDED73C626F}">
      <dgm:prSet/>
      <dgm:spPr/>
      <dgm:t>
        <a:bodyPr/>
        <a:lstStyle/>
        <a:p>
          <a:endParaRPr lang="de-DE"/>
        </a:p>
      </dgm:t>
    </dgm:pt>
    <dgm:pt modelId="{961D0A39-219F-9648-B8AF-A7AD9599DDC5}">
      <dgm:prSet/>
      <dgm:spPr/>
      <dgm:t>
        <a:bodyPr/>
        <a:lstStyle/>
        <a:p>
          <a:r>
            <a:rPr lang="de-DE"/>
            <a:t>Frontend Service</a:t>
          </a:r>
        </a:p>
      </dgm:t>
    </dgm:pt>
    <dgm:pt modelId="{CF55D647-D56A-804C-BCD4-F328C11B0D09}" type="parTrans" cxnId="{1F5A8A68-EBEA-4B48-8B69-8B58E4152086}">
      <dgm:prSet/>
      <dgm:spPr/>
      <dgm:t>
        <a:bodyPr/>
        <a:lstStyle/>
        <a:p>
          <a:endParaRPr lang="de-DE"/>
        </a:p>
      </dgm:t>
    </dgm:pt>
    <dgm:pt modelId="{7A0CFBCD-6E6C-0D41-A31F-1C17F3F506A2}" type="sibTrans" cxnId="{1F5A8A68-EBEA-4B48-8B69-8B58E4152086}">
      <dgm:prSet/>
      <dgm:spPr/>
      <dgm:t>
        <a:bodyPr/>
        <a:lstStyle/>
        <a:p>
          <a:endParaRPr lang="de-DE"/>
        </a:p>
      </dgm:t>
    </dgm:pt>
    <dgm:pt modelId="{F1D32323-5ABB-A641-BEA0-0C1178E45FB7}">
      <dgm:prSet/>
      <dgm:spPr/>
      <dgm:t>
        <a:bodyPr/>
        <a:lstStyle/>
        <a:p>
          <a:r>
            <a:rPr lang="de-DE"/>
            <a:t>Aufruf von UI</a:t>
          </a:r>
        </a:p>
      </dgm:t>
    </dgm:pt>
    <dgm:pt modelId="{E87E156F-E4DC-694C-8FB6-64714C047990}" type="parTrans" cxnId="{4D2BA3D3-B45D-084A-B13E-21BF1B3C3876}">
      <dgm:prSet/>
      <dgm:spPr/>
      <dgm:t>
        <a:bodyPr/>
        <a:lstStyle/>
        <a:p>
          <a:endParaRPr lang="de-DE"/>
        </a:p>
      </dgm:t>
    </dgm:pt>
    <dgm:pt modelId="{FEADF17A-681F-9545-88C1-D3A53F2BA9DF}" type="sibTrans" cxnId="{4D2BA3D3-B45D-084A-B13E-21BF1B3C3876}">
      <dgm:prSet/>
      <dgm:spPr/>
      <dgm:t>
        <a:bodyPr/>
        <a:lstStyle/>
        <a:p>
          <a:endParaRPr lang="de-DE"/>
        </a:p>
      </dgm:t>
    </dgm:pt>
    <dgm:pt modelId="{2322CE1B-A26D-074C-8ADA-43017958330B}" type="pres">
      <dgm:prSet presAssocID="{DDBDB20C-B312-E943-A9EA-E66A7B9860F3}" presName="Name0" presStyleCnt="0">
        <dgm:presLayoutVars>
          <dgm:dir/>
          <dgm:animLvl val="lvl"/>
          <dgm:resizeHandles val="exact"/>
        </dgm:presLayoutVars>
      </dgm:prSet>
      <dgm:spPr/>
    </dgm:pt>
    <dgm:pt modelId="{17C56A7B-B971-304D-B9FF-91C8480C9042}" type="pres">
      <dgm:prSet presAssocID="{5C795C24-AAB5-7245-8B50-25916C1B9A54}" presName="linNode" presStyleCnt="0"/>
      <dgm:spPr/>
    </dgm:pt>
    <dgm:pt modelId="{0CE4DB19-21ED-9649-850E-96E82FE07EA3}" type="pres">
      <dgm:prSet presAssocID="{5C795C24-AAB5-7245-8B50-25916C1B9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A9B1F19-7461-794B-8DC5-6C28275AD5D1}" type="pres">
      <dgm:prSet presAssocID="{5C795C24-AAB5-7245-8B50-25916C1B9A54}" presName="descendantText" presStyleLbl="alignAccFollowNode1" presStyleIdx="0" presStyleCnt="3">
        <dgm:presLayoutVars>
          <dgm:bulletEnabled val="1"/>
        </dgm:presLayoutVars>
      </dgm:prSet>
      <dgm:spPr/>
    </dgm:pt>
    <dgm:pt modelId="{65A1F976-62A7-2C44-9826-71C89830C8D2}" type="pres">
      <dgm:prSet presAssocID="{CC0CE3DF-19D8-9048-B7C3-9C36319176E7}" presName="sp" presStyleCnt="0"/>
      <dgm:spPr/>
    </dgm:pt>
    <dgm:pt modelId="{E88FE250-FE14-1345-95ED-2C31CBAD8F31}" type="pres">
      <dgm:prSet presAssocID="{B25A7A3E-680B-6B42-AFC3-8A98516397AC}" presName="linNode" presStyleCnt="0"/>
      <dgm:spPr/>
    </dgm:pt>
    <dgm:pt modelId="{6334999C-9884-E640-9C2B-BB01CEE9882B}" type="pres">
      <dgm:prSet presAssocID="{B25A7A3E-680B-6B42-AFC3-8A98516397A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337C14C-D690-1449-81EC-6671DB61FEFC}" type="pres">
      <dgm:prSet presAssocID="{B25A7A3E-680B-6B42-AFC3-8A98516397AC}" presName="descendantText" presStyleLbl="alignAccFollowNode1" presStyleIdx="1" presStyleCnt="3">
        <dgm:presLayoutVars>
          <dgm:bulletEnabled val="1"/>
        </dgm:presLayoutVars>
      </dgm:prSet>
      <dgm:spPr/>
    </dgm:pt>
    <dgm:pt modelId="{4C8A7410-C70B-8A4A-9E0B-C699ECAEC4B5}" type="pres">
      <dgm:prSet presAssocID="{CEB4983B-BAF8-5E40-9AD5-FE5A4F6B9F53}" presName="sp" presStyleCnt="0"/>
      <dgm:spPr/>
    </dgm:pt>
    <dgm:pt modelId="{64DB0ED6-9E0A-8E45-BE2F-905ABCB17AA6}" type="pres">
      <dgm:prSet presAssocID="{961D0A39-219F-9648-B8AF-A7AD9599DDC5}" presName="linNode" presStyleCnt="0"/>
      <dgm:spPr/>
    </dgm:pt>
    <dgm:pt modelId="{5A62C01C-FBD7-E546-B75C-F8483A572B3F}" type="pres">
      <dgm:prSet presAssocID="{961D0A39-219F-9648-B8AF-A7AD9599DDC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47C33F2-7CEC-DD4E-AB82-D741349C9A47}" type="pres">
      <dgm:prSet presAssocID="{961D0A39-219F-9648-B8AF-A7AD9599DDC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7869B04-759B-2947-A677-5CFF9CFA0463}" type="presOf" srcId="{5C795C24-AAB5-7245-8B50-25916C1B9A54}" destId="{0CE4DB19-21ED-9649-850E-96E82FE07EA3}" srcOrd="0" destOrd="0" presId="urn:microsoft.com/office/officeart/2005/8/layout/vList5"/>
    <dgm:cxn modelId="{A759BC28-043F-3649-872A-7A79038E4AD6}" srcId="{B25A7A3E-680B-6B42-AFC3-8A98516397AC}" destId="{5012FA4E-5F80-9146-AC87-62A6795C719E}" srcOrd="0" destOrd="0" parTransId="{DD7966DC-1A64-A04E-88FE-D594C257BEF6}" sibTransId="{7A5AF41F-BAC8-EF4F-84D8-B6A7DC632130}"/>
    <dgm:cxn modelId="{265D702E-D5BB-8447-90DF-69779EB1D2B0}" srcId="{5C795C24-AAB5-7245-8B50-25916C1B9A54}" destId="{C2B144F1-5292-7447-8B3F-A27C6BF2BF8B}" srcOrd="0" destOrd="0" parTransId="{1D735FA1-6305-804B-8824-1645E5771EB4}" sibTransId="{3C36FD5C-612E-3B44-A41A-47901023063A}"/>
    <dgm:cxn modelId="{58EE162F-D3F4-3F46-B8A4-8867C6FACF52}" type="presOf" srcId="{74D91DD4-C9D9-9E44-8198-5ED77E2F98CC}" destId="{4337C14C-D690-1449-81EC-6671DB61FEFC}" srcOrd="0" destOrd="2" presId="urn:microsoft.com/office/officeart/2005/8/layout/vList5"/>
    <dgm:cxn modelId="{4FD5CB31-FCE0-4242-B41A-62A9767E8BFF}" type="presOf" srcId="{C2B144F1-5292-7447-8B3F-A27C6BF2BF8B}" destId="{BA9B1F19-7461-794B-8DC5-6C28275AD5D1}" srcOrd="0" destOrd="0" presId="urn:microsoft.com/office/officeart/2005/8/layout/vList5"/>
    <dgm:cxn modelId="{4439583A-B208-7648-87BD-F2D4F86F33DE}" type="presOf" srcId="{89E5F015-FA48-0E46-B040-B83C9242A777}" destId="{BA9B1F19-7461-794B-8DC5-6C28275AD5D1}" srcOrd="0" destOrd="1" presId="urn:microsoft.com/office/officeart/2005/8/layout/vList5"/>
    <dgm:cxn modelId="{45198948-AAC8-0F4D-B7AA-DBDED73C626F}" srcId="{B25A7A3E-680B-6B42-AFC3-8A98516397AC}" destId="{74D91DD4-C9D9-9E44-8198-5ED77E2F98CC}" srcOrd="2" destOrd="0" parTransId="{71142DE4-53C9-9846-A286-4E31895D462C}" sibTransId="{CF1CCA1A-F633-0648-9C6D-39410C144BFB}"/>
    <dgm:cxn modelId="{411F9664-DD35-BE49-BA78-E172AA1532AD}" type="presOf" srcId="{B25A7A3E-680B-6B42-AFC3-8A98516397AC}" destId="{6334999C-9884-E640-9C2B-BB01CEE9882B}" srcOrd="0" destOrd="0" presId="urn:microsoft.com/office/officeart/2005/8/layout/vList5"/>
    <dgm:cxn modelId="{9ED53466-1049-5C40-878E-5707CD3C1EA0}" srcId="{5C795C24-AAB5-7245-8B50-25916C1B9A54}" destId="{89E5F015-FA48-0E46-B040-B83C9242A777}" srcOrd="1" destOrd="0" parTransId="{C1E2CC91-3359-0F4A-8A5E-4B0C11E291BE}" sibTransId="{5EAE3A5C-F6D2-E14C-BE5F-4E8625FA4BAD}"/>
    <dgm:cxn modelId="{A148F666-906F-F847-8FEB-307D8E83FB65}" type="presOf" srcId="{F1D32323-5ABB-A641-BEA0-0C1178E45FB7}" destId="{E47C33F2-7CEC-DD4E-AB82-D741349C9A47}" srcOrd="0" destOrd="0" presId="urn:microsoft.com/office/officeart/2005/8/layout/vList5"/>
    <dgm:cxn modelId="{1F5A8A68-EBEA-4B48-8B69-8B58E4152086}" srcId="{DDBDB20C-B312-E943-A9EA-E66A7B9860F3}" destId="{961D0A39-219F-9648-B8AF-A7AD9599DDC5}" srcOrd="2" destOrd="0" parTransId="{CF55D647-D56A-804C-BCD4-F328C11B0D09}" sibTransId="{7A0CFBCD-6E6C-0D41-A31F-1C17F3F506A2}"/>
    <dgm:cxn modelId="{43118C73-0858-A945-BD28-DD578C87A667}" type="presOf" srcId="{DDBDB20C-B312-E943-A9EA-E66A7B9860F3}" destId="{2322CE1B-A26D-074C-8ADA-43017958330B}" srcOrd="0" destOrd="0" presId="urn:microsoft.com/office/officeart/2005/8/layout/vList5"/>
    <dgm:cxn modelId="{DD57A899-30AD-A043-A951-1BD6CB058875}" srcId="{DDBDB20C-B312-E943-A9EA-E66A7B9860F3}" destId="{5C795C24-AAB5-7245-8B50-25916C1B9A54}" srcOrd="0" destOrd="0" parTransId="{45A00297-78D6-0146-BBB8-9429E6B59F17}" sibTransId="{CC0CE3DF-19D8-9048-B7C3-9C36319176E7}"/>
    <dgm:cxn modelId="{4D2BA3D3-B45D-084A-B13E-21BF1B3C3876}" srcId="{961D0A39-219F-9648-B8AF-A7AD9599DDC5}" destId="{F1D32323-5ABB-A641-BEA0-0C1178E45FB7}" srcOrd="0" destOrd="0" parTransId="{E87E156F-E4DC-694C-8FB6-64714C047990}" sibTransId="{FEADF17A-681F-9545-88C1-D3A53F2BA9DF}"/>
    <dgm:cxn modelId="{3A5A03EF-987B-094B-8E40-0D21D86A1E59}" type="presOf" srcId="{BF534BD7-CA72-A845-83F3-318C09913AFC}" destId="{4337C14C-D690-1449-81EC-6671DB61FEFC}" srcOrd="0" destOrd="1" presId="urn:microsoft.com/office/officeart/2005/8/layout/vList5"/>
    <dgm:cxn modelId="{3B2830FA-A15F-7945-99AA-9F14721067A1}" srcId="{DDBDB20C-B312-E943-A9EA-E66A7B9860F3}" destId="{B25A7A3E-680B-6B42-AFC3-8A98516397AC}" srcOrd="1" destOrd="0" parTransId="{4BA6629B-E262-684A-9850-B5085EAC6C33}" sibTransId="{CEB4983B-BAF8-5E40-9AD5-FE5A4F6B9F53}"/>
    <dgm:cxn modelId="{D01735FA-DA08-E64E-8927-AA4C2D5EE622}" type="presOf" srcId="{961D0A39-219F-9648-B8AF-A7AD9599DDC5}" destId="{5A62C01C-FBD7-E546-B75C-F8483A572B3F}" srcOrd="0" destOrd="0" presId="urn:microsoft.com/office/officeart/2005/8/layout/vList5"/>
    <dgm:cxn modelId="{1E5ABDFA-CC6E-2A48-BBFA-EA96D40B1329}" srcId="{B25A7A3E-680B-6B42-AFC3-8A98516397AC}" destId="{BF534BD7-CA72-A845-83F3-318C09913AFC}" srcOrd="1" destOrd="0" parTransId="{13A708B7-5E4E-C148-9BBC-6B010D7D2395}" sibTransId="{65477C51-DA82-3445-B654-047DE2B42174}"/>
    <dgm:cxn modelId="{F78D93FC-CC34-C74E-96EC-15E77E45CEB8}" type="presOf" srcId="{5012FA4E-5F80-9146-AC87-62A6795C719E}" destId="{4337C14C-D690-1449-81EC-6671DB61FEFC}" srcOrd="0" destOrd="0" presId="urn:microsoft.com/office/officeart/2005/8/layout/vList5"/>
    <dgm:cxn modelId="{2F84809F-A453-9A4F-847C-24CAB2CC7420}" type="presParOf" srcId="{2322CE1B-A26D-074C-8ADA-43017958330B}" destId="{17C56A7B-B971-304D-B9FF-91C8480C9042}" srcOrd="0" destOrd="0" presId="urn:microsoft.com/office/officeart/2005/8/layout/vList5"/>
    <dgm:cxn modelId="{3EA9826A-12E2-1346-8948-BDF9E2C23BB8}" type="presParOf" srcId="{17C56A7B-B971-304D-B9FF-91C8480C9042}" destId="{0CE4DB19-21ED-9649-850E-96E82FE07EA3}" srcOrd="0" destOrd="0" presId="urn:microsoft.com/office/officeart/2005/8/layout/vList5"/>
    <dgm:cxn modelId="{31E606E7-82AC-264A-90CB-CB81FDEB0BD4}" type="presParOf" srcId="{17C56A7B-B971-304D-B9FF-91C8480C9042}" destId="{BA9B1F19-7461-794B-8DC5-6C28275AD5D1}" srcOrd="1" destOrd="0" presId="urn:microsoft.com/office/officeart/2005/8/layout/vList5"/>
    <dgm:cxn modelId="{6296CEFD-F13D-5B4F-A75A-175817D35302}" type="presParOf" srcId="{2322CE1B-A26D-074C-8ADA-43017958330B}" destId="{65A1F976-62A7-2C44-9826-71C89830C8D2}" srcOrd="1" destOrd="0" presId="urn:microsoft.com/office/officeart/2005/8/layout/vList5"/>
    <dgm:cxn modelId="{858F6106-7890-C042-B1EB-D6C933501E6B}" type="presParOf" srcId="{2322CE1B-A26D-074C-8ADA-43017958330B}" destId="{E88FE250-FE14-1345-95ED-2C31CBAD8F31}" srcOrd="2" destOrd="0" presId="urn:microsoft.com/office/officeart/2005/8/layout/vList5"/>
    <dgm:cxn modelId="{0BBEC772-6778-AD42-800F-AA7716104ED3}" type="presParOf" srcId="{E88FE250-FE14-1345-95ED-2C31CBAD8F31}" destId="{6334999C-9884-E640-9C2B-BB01CEE9882B}" srcOrd="0" destOrd="0" presId="urn:microsoft.com/office/officeart/2005/8/layout/vList5"/>
    <dgm:cxn modelId="{745F2225-1F7C-3F40-A00F-D217EFBA22D7}" type="presParOf" srcId="{E88FE250-FE14-1345-95ED-2C31CBAD8F31}" destId="{4337C14C-D690-1449-81EC-6671DB61FEFC}" srcOrd="1" destOrd="0" presId="urn:microsoft.com/office/officeart/2005/8/layout/vList5"/>
    <dgm:cxn modelId="{5D744B9A-D8A2-EA46-BC45-FF6D9346A94B}" type="presParOf" srcId="{2322CE1B-A26D-074C-8ADA-43017958330B}" destId="{4C8A7410-C70B-8A4A-9E0B-C699ECAEC4B5}" srcOrd="3" destOrd="0" presId="urn:microsoft.com/office/officeart/2005/8/layout/vList5"/>
    <dgm:cxn modelId="{7BDECB07-288F-694C-94C3-7CB5C2867FBA}" type="presParOf" srcId="{2322CE1B-A26D-074C-8ADA-43017958330B}" destId="{64DB0ED6-9E0A-8E45-BE2F-905ABCB17AA6}" srcOrd="4" destOrd="0" presId="urn:microsoft.com/office/officeart/2005/8/layout/vList5"/>
    <dgm:cxn modelId="{5603A36F-EFEF-0946-9541-FBEE7526EB28}" type="presParOf" srcId="{64DB0ED6-9E0A-8E45-BE2F-905ABCB17AA6}" destId="{5A62C01C-FBD7-E546-B75C-F8483A572B3F}" srcOrd="0" destOrd="0" presId="urn:microsoft.com/office/officeart/2005/8/layout/vList5"/>
    <dgm:cxn modelId="{A626194E-C25C-4D4C-9584-EB7F15B89BE3}" type="presParOf" srcId="{64DB0ED6-9E0A-8E45-BE2F-905ABCB17AA6}" destId="{E47C33F2-7CEC-DD4E-AB82-D741349C9A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7318B-E3C7-4498-8912-EC709F155D54}">
      <dsp:nvSpPr>
        <dsp:cNvPr id="0" name=""/>
        <dsp:cNvSpPr/>
      </dsp:nvSpPr>
      <dsp:spPr>
        <a:xfrm>
          <a:off x="576965" y="1223524"/>
          <a:ext cx="1246793" cy="12467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CA6E9E-7EDE-4806-98CA-28CD8D7DBF72}">
      <dsp:nvSpPr>
        <dsp:cNvPr id="0" name=""/>
        <dsp:cNvSpPr/>
      </dsp:nvSpPr>
      <dsp:spPr>
        <a:xfrm>
          <a:off x="842675" y="1489234"/>
          <a:ext cx="715373" cy="715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AAD304-E137-4561-A144-9C06ACEE05B7}">
      <dsp:nvSpPr>
        <dsp:cNvPr id="0" name=""/>
        <dsp:cNvSpPr/>
      </dsp:nvSpPr>
      <dsp:spPr>
        <a:xfrm>
          <a:off x="178399" y="2858662"/>
          <a:ext cx="20439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Time Tracking</a:t>
          </a:r>
          <a:endParaRPr lang="en-US" sz="1700" kern="1200" dirty="0"/>
        </a:p>
      </dsp:txBody>
      <dsp:txXfrm>
        <a:off x="178399" y="2858662"/>
        <a:ext cx="2043923" cy="720000"/>
      </dsp:txXfrm>
    </dsp:sp>
    <dsp:sp modelId="{C1702059-58C0-4D24-8AB5-40DC01A39618}">
      <dsp:nvSpPr>
        <dsp:cNvPr id="0" name=""/>
        <dsp:cNvSpPr/>
      </dsp:nvSpPr>
      <dsp:spPr>
        <a:xfrm>
          <a:off x="2978575" y="1223524"/>
          <a:ext cx="1246793" cy="12467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47B72A-BE02-4E9F-BE8B-A0670CEBFC4A}">
      <dsp:nvSpPr>
        <dsp:cNvPr id="0" name=""/>
        <dsp:cNvSpPr/>
      </dsp:nvSpPr>
      <dsp:spPr>
        <a:xfrm>
          <a:off x="3244285" y="1489234"/>
          <a:ext cx="715373" cy="715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BB89A-D40E-4117-87B0-26FBA9C771EB}">
      <dsp:nvSpPr>
        <dsp:cNvPr id="0" name=""/>
        <dsp:cNvSpPr/>
      </dsp:nvSpPr>
      <dsp:spPr>
        <a:xfrm>
          <a:off x="2580010" y="2858662"/>
          <a:ext cx="20439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User kann Aktivitäten anlegen </a:t>
          </a:r>
          <a:endParaRPr lang="en-US" sz="1700" kern="1200" dirty="0"/>
        </a:p>
      </dsp:txBody>
      <dsp:txXfrm>
        <a:off x="2580010" y="2858662"/>
        <a:ext cx="2043923" cy="720000"/>
      </dsp:txXfrm>
    </dsp:sp>
    <dsp:sp modelId="{6CB255A9-88E3-4E5A-A83C-2E3229982013}">
      <dsp:nvSpPr>
        <dsp:cNvPr id="0" name=""/>
        <dsp:cNvSpPr/>
      </dsp:nvSpPr>
      <dsp:spPr>
        <a:xfrm>
          <a:off x="5380185" y="1223524"/>
          <a:ext cx="1246793" cy="12467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F3A619-8B0F-4AE0-8330-59C1A029F61D}">
      <dsp:nvSpPr>
        <dsp:cNvPr id="0" name=""/>
        <dsp:cNvSpPr/>
      </dsp:nvSpPr>
      <dsp:spPr>
        <a:xfrm>
          <a:off x="5645895" y="1489234"/>
          <a:ext cx="715373" cy="715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2E842B-6552-445E-B387-D8EC90D0F593}">
      <dsp:nvSpPr>
        <dsp:cNvPr id="0" name=""/>
        <dsp:cNvSpPr/>
      </dsp:nvSpPr>
      <dsp:spPr>
        <a:xfrm>
          <a:off x="4981620" y="2858662"/>
          <a:ext cx="20439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Tracking für verschiedene Aktivitäten </a:t>
          </a:r>
          <a:endParaRPr lang="en-US" sz="1700" kern="1200" dirty="0"/>
        </a:p>
      </dsp:txBody>
      <dsp:txXfrm>
        <a:off x="4981620" y="2858662"/>
        <a:ext cx="2043923" cy="720000"/>
      </dsp:txXfrm>
    </dsp:sp>
    <dsp:sp modelId="{BE674657-1D73-4AD3-848A-390E6818FB2E}">
      <dsp:nvSpPr>
        <dsp:cNvPr id="0" name=""/>
        <dsp:cNvSpPr/>
      </dsp:nvSpPr>
      <dsp:spPr>
        <a:xfrm>
          <a:off x="7781795" y="1223524"/>
          <a:ext cx="1246793" cy="12467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D63C40-BEA5-4445-9537-D499804A3787}">
      <dsp:nvSpPr>
        <dsp:cNvPr id="0" name=""/>
        <dsp:cNvSpPr/>
      </dsp:nvSpPr>
      <dsp:spPr>
        <a:xfrm>
          <a:off x="8047505" y="1489234"/>
          <a:ext cx="715373" cy="7153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F48370-2AC3-492A-A8AE-99D654087064}">
      <dsp:nvSpPr>
        <dsp:cNvPr id="0" name=""/>
        <dsp:cNvSpPr/>
      </dsp:nvSpPr>
      <dsp:spPr>
        <a:xfrm>
          <a:off x="7383230" y="2858662"/>
          <a:ext cx="20439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Abruf VON Statistiken </a:t>
          </a:r>
          <a:endParaRPr lang="en-US" sz="1700" kern="1200" dirty="0"/>
        </a:p>
      </dsp:txBody>
      <dsp:txXfrm>
        <a:off x="7383230" y="2858662"/>
        <a:ext cx="20439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6AD96-5E3E-4098-B891-27280C228EFA}">
      <dsp:nvSpPr>
        <dsp:cNvPr id="0" name=""/>
        <dsp:cNvSpPr/>
      </dsp:nvSpPr>
      <dsp:spPr>
        <a:xfrm>
          <a:off x="0" y="0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A876EC-A2F8-46A4-A448-615C7E05665B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C746D-7C37-4767-B99B-5F921421617F}">
      <dsp:nvSpPr>
        <dsp:cNvPr id="0" name=""/>
        <dsp:cNvSpPr/>
      </dsp:nvSpPr>
      <dsp:spPr>
        <a:xfrm>
          <a:off x="836323" y="3399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Registrierung/ Login </a:t>
          </a:r>
          <a:endParaRPr lang="en-US" sz="1900" kern="1200"/>
        </a:p>
      </dsp:txBody>
      <dsp:txXfrm>
        <a:off x="836323" y="3399"/>
        <a:ext cx="8027052" cy="724089"/>
      </dsp:txXfrm>
    </dsp:sp>
    <dsp:sp modelId="{CE1C6416-1CAA-441A-BD19-ED2C75F7CC0C}">
      <dsp:nvSpPr>
        <dsp:cNvPr id="0" name=""/>
        <dsp:cNvSpPr/>
      </dsp:nvSpPr>
      <dsp:spPr>
        <a:xfrm>
          <a:off x="0" y="908511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84CA00-0DEA-4CF4-BBC5-7C1B7CA62AA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AFDC2-71ED-4F70-A04C-64CD276108BA}">
      <dsp:nvSpPr>
        <dsp:cNvPr id="0" name=""/>
        <dsp:cNvSpPr/>
      </dsp:nvSpPr>
      <dsp:spPr>
        <a:xfrm>
          <a:off x="836323" y="908511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Erstellen von Aktivitäten und Kategorien </a:t>
          </a:r>
          <a:endParaRPr lang="en-US" sz="1900" kern="1200" dirty="0"/>
        </a:p>
      </dsp:txBody>
      <dsp:txXfrm>
        <a:off x="836323" y="908511"/>
        <a:ext cx="8027052" cy="724089"/>
      </dsp:txXfrm>
    </dsp:sp>
    <dsp:sp modelId="{23B0DF6E-156E-4C78-B88D-64882F4EDD5D}">
      <dsp:nvSpPr>
        <dsp:cNvPr id="0" name=""/>
        <dsp:cNvSpPr/>
      </dsp:nvSpPr>
      <dsp:spPr>
        <a:xfrm>
          <a:off x="0" y="1813624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EBA36-F580-4A7F-A3C9-6C03C275CCD7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6780D-A43A-466E-B898-454FADEA2DDC}">
      <dsp:nvSpPr>
        <dsp:cNvPr id="0" name=""/>
        <dsp:cNvSpPr/>
      </dsp:nvSpPr>
      <dsp:spPr>
        <a:xfrm>
          <a:off x="836323" y="1813624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Aufnehmen und Speichern von Records </a:t>
          </a:r>
          <a:endParaRPr lang="en-US" sz="1900" kern="1200"/>
        </a:p>
      </dsp:txBody>
      <dsp:txXfrm>
        <a:off x="836323" y="1813624"/>
        <a:ext cx="8027052" cy="724089"/>
      </dsp:txXfrm>
    </dsp:sp>
    <dsp:sp modelId="{79B7CA22-DA71-4A3C-AE06-82390068843C}">
      <dsp:nvSpPr>
        <dsp:cNvPr id="0" name=""/>
        <dsp:cNvSpPr/>
      </dsp:nvSpPr>
      <dsp:spPr>
        <a:xfrm>
          <a:off x="0" y="2718736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6848D1-1A0E-4632-87E4-7F2012289C2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E40A21-07D4-42EF-B770-81FDFDD87B82}">
      <dsp:nvSpPr>
        <dsp:cNvPr id="0" name=""/>
        <dsp:cNvSpPr/>
      </dsp:nvSpPr>
      <dsp:spPr>
        <a:xfrm>
          <a:off x="836323" y="2718736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Zuordnung von Tags</a:t>
          </a:r>
          <a:endParaRPr lang="en-US" sz="1900" kern="1200"/>
        </a:p>
      </dsp:txBody>
      <dsp:txXfrm>
        <a:off x="836323" y="2718736"/>
        <a:ext cx="8027052" cy="724089"/>
      </dsp:txXfrm>
    </dsp:sp>
    <dsp:sp modelId="{C0757F0F-D061-405A-A50D-E1B89C93D61C}">
      <dsp:nvSpPr>
        <dsp:cNvPr id="0" name=""/>
        <dsp:cNvSpPr/>
      </dsp:nvSpPr>
      <dsp:spPr>
        <a:xfrm>
          <a:off x="0" y="3623848"/>
          <a:ext cx="8863376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5E41A-CBFB-4C42-966E-B215E9567DDF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E220A0-2E4A-4126-84C4-C75BA6C73919}">
      <dsp:nvSpPr>
        <dsp:cNvPr id="0" name=""/>
        <dsp:cNvSpPr/>
      </dsp:nvSpPr>
      <dsp:spPr>
        <a:xfrm>
          <a:off x="836323" y="3623848"/>
          <a:ext cx="802705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Globale und persönliche Statistiken</a:t>
          </a:r>
          <a:endParaRPr lang="en-US" sz="1900" kern="1200"/>
        </a:p>
      </dsp:txBody>
      <dsp:txXfrm>
        <a:off x="836323" y="3623848"/>
        <a:ext cx="8027052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EF0A5-C900-8A4C-B6B4-E27C15301FF9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User Service</a:t>
          </a:r>
        </a:p>
      </dsp:txBody>
      <dsp:txXfrm>
        <a:off x="1283" y="0"/>
        <a:ext cx="3337470" cy="1305401"/>
      </dsp:txXfrm>
    </dsp:sp>
    <dsp:sp modelId="{42EC7B99-7858-C94C-851B-74074D6CDEF2}">
      <dsp:nvSpPr>
        <dsp:cNvPr id="0" name=""/>
        <dsp:cNvSpPr/>
      </dsp:nvSpPr>
      <dsp:spPr>
        <a:xfrm>
          <a:off x="335030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Registrierung</a:t>
          </a:r>
        </a:p>
      </dsp:txBody>
      <dsp:txXfrm>
        <a:off x="373457" y="1345103"/>
        <a:ext cx="2593122" cy="1235133"/>
      </dsp:txXfrm>
    </dsp:sp>
    <dsp:sp modelId="{4AEBA1DF-8349-2248-8C48-F97123E0C1E1}">
      <dsp:nvSpPr>
        <dsp:cNvPr id="0" name=""/>
        <dsp:cNvSpPr/>
      </dsp:nvSpPr>
      <dsp:spPr>
        <a:xfrm>
          <a:off x="335030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Login</a:t>
          </a:r>
        </a:p>
      </dsp:txBody>
      <dsp:txXfrm>
        <a:off x="373457" y="2858935"/>
        <a:ext cx="2593122" cy="1235133"/>
      </dsp:txXfrm>
    </dsp:sp>
    <dsp:sp modelId="{A1908E4D-21F9-F548-A2E5-B3931392D1F7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Timing Service</a:t>
          </a:r>
        </a:p>
      </dsp:txBody>
      <dsp:txXfrm>
        <a:off x="3589064" y="0"/>
        <a:ext cx="3337470" cy="1305401"/>
      </dsp:txXfrm>
    </dsp:sp>
    <dsp:sp modelId="{F0BA47B3-FFA9-DF44-B05B-345D092AF2A6}">
      <dsp:nvSpPr>
        <dsp:cNvPr id="0" name=""/>
        <dsp:cNvSpPr/>
      </dsp:nvSpPr>
      <dsp:spPr>
        <a:xfrm>
          <a:off x="3922811" y="1305773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Anlegen/Abruf von Aktivitäten </a:t>
          </a:r>
        </a:p>
      </dsp:txBody>
      <dsp:txXfrm>
        <a:off x="3947849" y="1330811"/>
        <a:ext cx="2619900" cy="804787"/>
      </dsp:txXfrm>
    </dsp:sp>
    <dsp:sp modelId="{58C68383-4CCB-0B42-B358-3A2C0A0335BE}">
      <dsp:nvSpPr>
        <dsp:cNvPr id="0" name=""/>
        <dsp:cNvSpPr/>
      </dsp:nvSpPr>
      <dsp:spPr>
        <a:xfrm>
          <a:off x="3922811" y="2292154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Anlegen/Abruf von Records </a:t>
          </a:r>
        </a:p>
      </dsp:txBody>
      <dsp:txXfrm>
        <a:off x="3947849" y="2317192"/>
        <a:ext cx="2619900" cy="804787"/>
      </dsp:txXfrm>
    </dsp:sp>
    <dsp:sp modelId="{301D1712-20A6-3843-927E-530A7D3F994E}">
      <dsp:nvSpPr>
        <dsp:cNvPr id="0" name=""/>
        <dsp:cNvSpPr/>
      </dsp:nvSpPr>
      <dsp:spPr>
        <a:xfrm>
          <a:off x="3922811" y="3278535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Abruf von Statistiken</a:t>
          </a:r>
        </a:p>
      </dsp:txBody>
      <dsp:txXfrm>
        <a:off x="3947849" y="3303573"/>
        <a:ext cx="2619900" cy="804787"/>
      </dsp:txXfrm>
    </dsp:sp>
    <dsp:sp modelId="{81AD7B9F-0931-FD40-A503-AF41ACDA26E5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Frontend Service</a:t>
          </a:r>
        </a:p>
      </dsp:txBody>
      <dsp:txXfrm>
        <a:off x="7176845" y="0"/>
        <a:ext cx="3337470" cy="1305401"/>
      </dsp:txXfrm>
    </dsp:sp>
    <dsp:sp modelId="{ACA9F6E0-82AC-2044-9E7C-B7D52FD29402}">
      <dsp:nvSpPr>
        <dsp:cNvPr id="0" name=""/>
        <dsp:cNvSpPr/>
      </dsp:nvSpPr>
      <dsp:spPr>
        <a:xfrm>
          <a:off x="7510592" y="1305401"/>
          <a:ext cx="2669976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Aufruf von UI</a:t>
          </a:r>
        </a:p>
      </dsp:txBody>
      <dsp:txXfrm>
        <a:off x="7588793" y="1383602"/>
        <a:ext cx="2513574" cy="2671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B1F19-7461-794B-8DC5-6C28275AD5D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Registrierung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Login</a:t>
          </a:r>
        </a:p>
      </dsp:txBody>
      <dsp:txXfrm rot="-5400000">
        <a:off x="3785616" y="197117"/>
        <a:ext cx="6675221" cy="1012303"/>
      </dsp:txXfrm>
    </dsp:sp>
    <dsp:sp modelId="{0CE4DB19-21ED-9649-850E-96E82FE07EA3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User Service</a:t>
          </a:r>
        </a:p>
      </dsp:txBody>
      <dsp:txXfrm>
        <a:off x="68454" y="70578"/>
        <a:ext cx="3648708" cy="1265378"/>
      </dsp:txXfrm>
    </dsp:sp>
    <dsp:sp modelId="{4337C14C-D690-1449-81EC-6671DB61FEFC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Anlegen/Abruf von Aktivitäten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Anlegen/Abruf von Records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Abruf von Statistiken</a:t>
          </a:r>
        </a:p>
      </dsp:txBody>
      <dsp:txXfrm rot="-5400000">
        <a:off x="3785616" y="1669517"/>
        <a:ext cx="6675221" cy="1012303"/>
      </dsp:txXfrm>
    </dsp:sp>
    <dsp:sp modelId="{6334999C-9884-E640-9C2B-BB01CEE9882B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Timing Service</a:t>
          </a:r>
        </a:p>
      </dsp:txBody>
      <dsp:txXfrm>
        <a:off x="68454" y="1542979"/>
        <a:ext cx="3648708" cy="1265378"/>
      </dsp:txXfrm>
    </dsp:sp>
    <dsp:sp modelId="{E47C33F2-7CEC-DD4E-AB82-D741349C9A4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Aufruf von UI</a:t>
          </a:r>
        </a:p>
      </dsp:txBody>
      <dsp:txXfrm rot="-5400000">
        <a:off x="3785616" y="3141918"/>
        <a:ext cx="6675221" cy="1012303"/>
      </dsp:txXfrm>
    </dsp:sp>
    <dsp:sp modelId="{5A62C01C-FBD7-E546-B75C-F8483A572B3F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Frontend Service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5BEBC-D66A-3D40-958A-78C6F7D28329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F99C9-A943-A240-910A-B1D75C1F9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29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Statistiken: persönliche und Globale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3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9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03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Irgendwie </a:t>
            </a:r>
            <a:r>
              <a:rPr lang="de-DE" dirty="0" err="1"/>
              <a:t>DigitalOcean</a:t>
            </a:r>
            <a:r>
              <a:rPr lang="de-DE" dirty="0"/>
              <a:t> Erwähnen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25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8D6A0-8A69-6943-AF04-7EF5AE11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BDFA61-C0BB-894C-A1FE-20B68DB86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05E53-BA39-BF4C-81E4-F680F5F7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3C5-764B-B744-AF8A-FA81F43DC7F0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1C408-B496-BF44-A1D9-81A4E085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D3FB6-8327-E445-A750-ED80C06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DFE1B-FED7-5342-A807-4B6E9A7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946AA0-B3A7-8544-A591-E69FF0362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917D54-2347-6443-B850-1FFCAE91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4BD-6085-E840-9C4D-F86AAD7C8FE7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FEAD8-8565-1A4E-9425-80BA9A9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BE75E-CE37-E54A-9FEF-A9637D10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1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F93C7E-1C71-964E-8ECB-784627FA9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624B0C-5EF5-9541-BDE8-34E6D4DC3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481AE-BF9B-D641-BB21-FE92AEF5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9F0-72A5-8C48-922A-BEE4FF7E257E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71343-E109-D24E-8E8E-7B4629B4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8A29E-8D04-FF44-9FA5-93AD6646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2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C6AF7-3E59-2E4D-8731-95CCD44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61A79-6CF2-5B46-BBDE-91E1D8F1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D96E-9A33-CA4B-9DB8-F246D08A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9695-AF90-6941-BE29-F53A2D77A903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6F5F4-A11D-9F43-8737-5A7E1256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20F1E-CE86-7645-936F-443ED9F4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0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0BE08-EB0A-9549-8010-F3AD79FA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772C2F-3E60-7842-B154-B217EF67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98D75-0B40-A147-9AEF-5F8E414C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C26-5F58-E04E-B699-86D2EA1B83A7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51D4A-B3F8-0F40-A6B3-82B21628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42634-6858-6C40-9984-E0E58C23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3F466-D409-CE44-806C-ECEAC12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B4E49-EC1E-2044-B0C4-7904BE246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B4CD8E-20EA-1F48-AFA1-15016289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ED7EB5-DCFD-E244-93EC-98E9F887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24DB-1E40-9C4B-84BE-CDF06229AA9E}" type="datetime1">
              <a:rPr lang="de-DE" smtClean="0"/>
              <a:t>20.01.19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D28C7F-728E-AA44-9360-6EBC5DF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E71801-0228-D74F-9932-3CD06FD3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0776-2E89-154F-B695-3BE2B937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C0608-5073-D843-821C-7F9D0BCD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3E43A0-B32F-7347-ACEE-560FF70B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CA388C-C33F-CE47-85CE-AC7475134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805B05-886E-AA41-A167-2D1EF1C2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F29CDC-AF34-DA42-81D1-CDB1B52B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BD36-A94A-8846-9DB4-221FF8B7EDF2}" type="datetime1">
              <a:rPr lang="de-DE" smtClean="0"/>
              <a:t>20.01.19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17937F-6F61-2641-BE1B-1EA510D5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5C53A3-F072-644E-8DC1-1E258192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9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8F43A-3871-8648-A2AE-1F113C14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5ADA7D-CC0E-D24B-BB2D-96C24ED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7D2-0312-9445-8C05-81F380E2AAC3}" type="datetime1">
              <a:rPr lang="de-DE" smtClean="0"/>
              <a:t>20.01.19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A5AE7B-D0CA-DF43-B516-CCA49BB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3BCF1-0AB1-8146-A596-D49A039A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0182F3-09DF-AD44-BE72-D04EC46D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C989-38C1-154C-88DA-083754726A07}" type="datetime1">
              <a:rPr lang="de-DE" smtClean="0"/>
              <a:t>20.01.19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C89FFD-35FC-3B4F-871C-30BA02F1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D5415B-AFD7-B84C-8FF6-8A855F57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1F06B-8644-434D-9CD0-66D7D62D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FC286-F0CA-3D49-BCA1-DD4AE531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0AF36-1E01-1D43-BB5F-920599D0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B8CD4F-E36E-314B-A077-77F7F59F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1A78-3AB4-1B42-B747-4E2F9FF2FD27}" type="datetime1">
              <a:rPr lang="de-DE" smtClean="0"/>
              <a:t>20.01.19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A9B8F2-E4D2-B640-95CF-D3B0DE6C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C79799-C3E6-8D4B-9D1D-6EB50E1E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9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19693-D696-FA49-89FB-F594545B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B5C9F-92F4-2246-BDA0-8BB5420C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39EB8C-3DC3-FE44-A512-30E54A8F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110A9-064C-FB46-86D1-8DC12F85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FCBD-23F5-5B4A-8635-92B21388363B}" type="datetime1">
              <a:rPr lang="de-DE" smtClean="0"/>
              <a:t>20.01.19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3BC16-E3A4-BC46-811F-E84945EF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82D4E-8412-A940-BF94-6F11DDC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D20285-EDCC-E94D-9F81-6082171F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95A2F5-4E7C-BB47-8AEA-5D1882E7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06AA7-AA60-9A41-929A-8B58409C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6F73-DC0C-C747-9C49-21FDFFA6D403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4283A-45B2-404A-8E28-29781741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28F43-D648-DE4C-BF7C-602F88F9B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8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svg"/><Relationship Id="rId3" Type="http://schemas.openxmlformats.org/officeDocument/2006/relationships/image" Target="../media/image26.svg"/><Relationship Id="rId7" Type="http://schemas.openxmlformats.org/officeDocument/2006/relationships/image" Target="../media/image20.png"/><Relationship Id="rId12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5.svg"/><Relationship Id="rId5" Type="http://schemas.openxmlformats.org/officeDocument/2006/relationships/image" Target="../media/image38.png"/><Relationship Id="rId15" Type="http://schemas.openxmlformats.org/officeDocument/2006/relationships/image" Target="../media/image23.sv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svg"/><Relationship Id="rId18" Type="http://schemas.openxmlformats.org/officeDocument/2006/relationships/image" Target="../media/image30.png"/><Relationship Id="rId3" Type="http://schemas.openxmlformats.org/officeDocument/2006/relationships/image" Target="../media/image39.png"/><Relationship Id="rId7" Type="http://schemas.openxmlformats.org/officeDocument/2006/relationships/image" Target="../media/image23.svg"/><Relationship Id="rId12" Type="http://schemas.openxmlformats.org/officeDocument/2006/relationships/image" Target="../media/image3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6.svg"/><Relationship Id="rId15" Type="http://schemas.openxmlformats.org/officeDocument/2006/relationships/image" Target="../media/image37.sv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6BA11-D3A0-8A4F-A198-2BA840EF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TimeTracker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1249AE-AA13-A845-97AA-2FD4AABD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/>
              <a:t>Service and Cloud Computing</a:t>
            </a:r>
            <a:br>
              <a:rPr lang="en-GB"/>
            </a:br>
            <a:r>
              <a:rPr lang="en-GB" sz="1800"/>
              <a:t>Gruppe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1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663E7-275C-1447-AF3D-8F7EDE70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77CFA97-E81E-4B44-891B-5D74498CB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400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User Service</a:t>
            </a:r>
          </a:p>
          <a:p>
            <a:pPr lvl="1"/>
            <a:r>
              <a:rPr lang="de-DE" dirty="0"/>
              <a:t>Registrierung</a:t>
            </a:r>
          </a:p>
          <a:p>
            <a:pPr lvl="1"/>
            <a:r>
              <a:rPr lang="de-DE" dirty="0"/>
              <a:t>Login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D521AA9-8A72-2B45-91D4-3E32AD85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6000" y="1825625"/>
            <a:ext cx="3240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Timing Service</a:t>
            </a:r>
          </a:p>
          <a:p>
            <a:pPr lvl="1"/>
            <a:r>
              <a:rPr lang="de-DE" dirty="0"/>
              <a:t>Anlegen/Abruf von Aktivitäten </a:t>
            </a:r>
          </a:p>
          <a:p>
            <a:pPr lvl="1"/>
            <a:r>
              <a:rPr lang="de-DE" dirty="0"/>
              <a:t>Anlegen/Abruf von Records </a:t>
            </a:r>
          </a:p>
          <a:p>
            <a:pPr lvl="1"/>
            <a:r>
              <a:rPr lang="de-DE" dirty="0"/>
              <a:t>Abruf von Statistiken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61065-43AA-464F-B0DA-EDC6CF8F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9695-AF90-6941-BE29-F53A2D77A903}" type="datetime1">
              <a:rPr lang="de-DE" smtClean="0"/>
              <a:t>20.01.19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6FF3A-92C1-1D47-A79E-38AD5B9F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1D67C9-F87A-B24F-B05E-AEF3C66B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10</a:t>
            </a:fld>
            <a:endParaRPr lang="en-GB"/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BC647395-290A-A94B-8DC9-BC2BF297884C}"/>
              </a:ext>
            </a:extLst>
          </p:cNvPr>
          <p:cNvSpPr txBox="1">
            <a:spLocks/>
          </p:cNvSpPr>
          <p:nvPr/>
        </p:nvSpPr>
        <p:spPr>
          <a:xfrm>
            <a:off x="8113800" y="1825625"/>
            <a:ext cx="32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Frontend Service</a:t>
            </a:r>
          </a:p>
          <a:p>
            <a:pPr lvl="1"/>
            <a:r>
              <a:rPr lang="de-DE" dirty="0"/>
              <a:t>Aufruf von UI</a:t>
            </a:r>
          </a:p>
        </p:txBody>
      </p:sp>
    </p:spTree>
    <p:extLst>
      <p:ext uri="{BB962C8B-B14F-4D97-AF65-F5344CB8AC3E}">
        <p14:creationId xmlns:p14="http://schemas.microsoft.com/office/powerpoint/2010/main" val="294405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8A785-CFF1-2440-80D1-EBB913F2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 – Alternativfolie 2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E68D3062-58C0-B545-9F4E-34033C856F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8074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0CE17-47E7-0749-B8F8-AA37DFAE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24DB-1E40-9C4B-84BE-CDF06229AA9E}" type="datetime1">
              <a:rPr lang="de-DE" smtClean="0"/>
              <a:t>20.01.19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4392D-5727-404C-9611-0C000B72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48504-ABE5-5940-81FB-3F60086B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3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8A785-CFF1-2440-80D1-EBB913F2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 – Alternativfolie 3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E68D3062-58C0-B545-9F4E-34033C856F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3241101"/>
              </p:ext>
            </p:extLst>
          </p:nvPr>
        </p:nvGraphicFramePr>
        <p:xfrm>
          <a:off x="855955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0CE17-47E7-0749-B8F8-AA37DFAE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24DB-1E40-9C4B-84BE-CDF06229AA9E}" type="datetime1">
              <a:rPr lang="de-DE" smtClean="0"/>
              <a:t>20.01.19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4392D-5727-404C-9611-0C000B72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48504-ABE5-5940-81FB-3F60086B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3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BBC4-1A51-2841-B7FB-3F617E6C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Erreichte Ziele 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4C8EAC-3A1B-A04F-A5D8-C8BDD673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de-DE" dirty="0"/>
              <a:t>Entwurf als Micro Services </a:t>
            </a:r>
          </a:p>
          <a:p>
            <a:r>
              <a:rPr lang="de-DE" dirty="0"/>
              <a:t>API-Design</a:t>
            </a:r>
          </a:p>
          <a:p>
            <a:r>
              <a:rPr lang="de-DE" dirty="0"/>
              <a:t>Frontend </a:t>
            </a:r>
          </a:p>
          <a:p>
            <a:r>
              <a:rPr lang="de-DE" dirty="0"/>
              <a:t>Services</a:t>
            </a:r>
          </a:p>
          <a:p>
            <a:pPr lvl="1"/>
            <a:r>
              <a:rPr lang="de-DE" dirty="0"/>
              <a:t>User Service</a:t>
            </a:r>
          </a:p>
          <a:p>
            <a:pPr lvl="1"/>
            <a:r>
              <a:rPr lang="de-DE" dirty="0"/>
              <a:t>Timing Service</a:t>
            </a:r>
          </a:p>
          <a:p>
            <a:pPr lvl="1"/>
            <a:r>
              <a:rPr lang="de-DE" dirty="0"/>
              <a:t>Frontend Service</a:t>
            </a:r>
          </a:p>
          <a:p>
            <a:r>
              <a:rPr lang="de-DE" dirty="0"/>
              <a:t>Sicherheitsmechanismen </a:t>
            </a:r>
          </a:p>
          <a:p>
            <a:pPr lvl="1"/>
            <a:r>
              <a:rPr lang="de-DE" dirty="0"/>
              <a:t>JSON Web Token</a:t>
            </a:r>
          </a:p>
          <a:p>
            <a:pPr lvl="1"/>
            <a:r>
              <a:rPr lang="de-DE" dirty="0"/>
              <a:t>HTTPS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Testabdeckung von x %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24864D9-5F63-4C40-AD37-0D1ED800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/>
              <a:t>Nicht Erreicht wurde: </a:t>
            </a:r>
          </a:p>
          <a:p>
            <a:endParaRPr lang="de-DE"/>
          </a:p>
          <a:p>
            <a:r>
              <a:rPr lang="de-DE"/>
              <a:t>App </a:t>
            </a:r>
          </a:p>
          <a:p>
            <a:r>
              <a:rPr lang="de-DE"/>
              <a:t>Grafiken für Statistik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AB262-F844-C94B-B0D7-D810D514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8D9695-AF90-6941-BE29-F53A2D77A903}" type="datetime1">
              <a:rPr lang="de-DE" smtClean="0"/>
              <a:t>20.01.19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07D40-7F89-1746-92BD-8A4467AF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73256-8593-1D40-B418-1A161085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5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66F69-626A-F048-B63D-40DF8E35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F2814-2420-FC46-BB98-163A7AA2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B9A5-2C26-AE4D-B87D-FDCB7672961E}" type="datetime1">
              <a:rPr lang="de-DE" smtClean="0"/>
              <a:t>20.01.19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8D3CF4-5C98-2D4C-A398-0491E8D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Sinthujan</a:t>
            </a:r>
            <a:r>
              <a:rPr lang="en-GB" dirty="0"/>
              <a:t> </a:t>
            </a:r>
            <a:r>
              <a:rPr lang="en-GB" dirty="0" err="1"/>
              <a:t>Thanabalasingam</a:t>
            </a:r>
            <a:r>
              <a:rPr lang="en-GB" dirty="0"/>
              <a:t> - Wieland </a:t>
            </a:r>
            <a:r>
              <a:rPr lang="en-GB" dirty="0" err="1"/>
              <a:t>Strauß</a:t>
            </a:r>
            <a:r>
              <a:rPr lang="en-GB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4C112-0084-A140-89F2-4F912BC7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14</a:t>
            </a:fld>
            <a:endParaRPr lang="en-GB"/>
          </a:p>
        </p:txBody>
      </p:sp>
      <p:pic>
        <p:nvPicPr>
          <p:cNvPr id="7" name="Grafik 6" descr="Screenshot LogIn">
            <a:extLst>
              <a:ext uri="{FF2B5EF4-FFF2-40B4-BE49-F238E27FC236}">
                <a16:creationId xmlns:a16="http://schemas.microsoft.com/office/drawing/2014/main" id="{A49384AF-A3D9-654C-9F7D-25A64E4B6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27" b="16782"/>
          <a:stretch/>
        </p:blipFill>
        <p:spPr>
          <a:xfrm>
            <a:off x="663033" y="1545722"/>
            <a:ext cx="10865934" cy="421990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1F0172B-E502-6947-8D90-6200F45BF716}"/>
              </a:ext>
            </a:extLst>
          </p:cNvPr>
          <p:cNvSpPr txBox="1"/>
          <p:nvPr/>
        </p:nvSpPr>
        <p:spPr>
          <a:xfrm>
            <a:off x="5230827" y="5876321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Link zum Projekt</a:t>
            </a:r>
          </a:p>
        </p:txBody>
      </p:sp>
    </p:spTree>
    <p:extLst>
      <p:ext uri="{BB962C8B-B14F-4D97-AF65-F5344CB8AC3E}">
        <p14:creationId xmlns:p14="http://schemas.microsoft.com/office/powerpoint/2010/main" val="55035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310E2-8EB7-D34E-8062-97D638D3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 zum Praktikum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F520A-76D5-DF48-80DB-BE9E409F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44A28-1FFD-6548-92AD-9B8DB8EA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9695-AF90-6941-BE29-F53A2D77A903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854E8-1BB0-C34C-9A03-AF419FC0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FC54D-FB6F-354C-BD60-DA1A6EEA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CA790-297C-8548-8210-2B4914482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b="1">
                <a:solidFill>
                  <a:schemeClr val="bg1"/>
                </a:solidFill>
              </a:rPr>
              <a:t>Your Time is precoius.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A10E0A-B718-8645-B4A6-A717B60E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6000" b="1">
                <a:solidFill>
                  <a:schemeClr val="bg1"/>
                </a:solidFill>
                <a:latin typeface="+mj-lt"/>
              </a:rPr>
              <a:t>Track your investments!</a:t>
            </a:r>
            <a:endParaRPr lang="de-DE" sz="6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00C9A0-F47D-3941-B215-B37C3991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057400"/>
            <a:ext cx="9575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5C0F0-AF54-0C48-B73C-F76EB56F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Idee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6761C-E2D6-4847-A902-74149B63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0BB4C3-B55A-1B40-9D9A-5A0F64021BBF}" type="datetime1">
              <a:rPr lang="de-DE" smtClean="0"/>
              <a:t>20.01.19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97555-30D1-4046-8250-5482FAC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3DD92-F7D8-9A4E-8BB3-C7C6BA82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BFF1A6BF-60C9-F54E-9EAC-22D4CA668F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686879"/>
              </p:ext>
            </p:extLst>
          </p:nvPr>
        </p:nvGraphicFramePr>
        <p:xfrm>
          <a:off x="1293223" y="1239249"/>
          <a:ext cx="9605554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86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9C96B-A994-9644-A1F8-B19ADFDB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5B0DF-6124-484A-A39F-B3427A74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Registrierung/ Login </a:t>
            </a:r>
          </a:p>
          <a:p>
            <a:r>
              <a:rPr lang="de-DE" dirty="0"/>
              <a:t>Erstellen von Aktivitäten und Kategorien </a:t>
            </a:r>
          </a:p>
          <a:p>
            <a:r>
              <a:rPr lang="de-DE" dirty="0"/>
              <a:t>Aufnehmen und Speichern von Records </a:t>
            </a:r>
          </a:p>
          <a:p>
            <a:r>
              <a:rPr lang="de-DE" dirty="0"/>
              <a:t>Zuordnung von Tags</a:t>
            </a:r>
          </a:p>
          <a:p>
            <a:r>
              <a:rPr lang="de-DE" dirty="0"/>
              <a:t>Globale und persönliche Statistiken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2B581-20BE-AB4C-B0F3-64B68E24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8D9695-AF90-6941-BE29-F53A2D77A903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96ABB-EFC7-0648-9EE1-E1A6AC61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451F0-B6EC-EC48-B56D-9B4B682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5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9C96B-A994-9644-A1F8-B19ADFDB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2B581-20BE-AB4C-B0F3-64B68E24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8D9695-AF90-6941-BE29-F53A2D77A903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96ABB-EFC7-0648-9EE1-E1A6AC61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451F0-B6EC-EC48-B56D-9B4B682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3D2E67A9-7019-D745-968C-9EB41E45D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781811"/>
              </p:ext>
            </p:extLst>
          </p:nvPr>
        </p:nvGraphicFramePr>
        <p:xfrm>
          <a:off x="1664312" y="1690688"/>
          <a:ext cx="88633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74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1FC03-B1F9-F244-AD71-2EFC1939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31127-8EF5-E347-A2A5-2F37C32B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209-A9A1-964E-AE7A-74B597182930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369F4-3249-454F-BE76-A3CD2FF7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6FEE9-20CA-8947-AF8A-B681494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6</a:t>
            </a:fld>
            <a:endParaRPr lang="en-GB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951E43E-5A55-C244-BDDB-4F9D04DFD533}"/>
              </a:ext>
            </a:extLst>
          </p:cNvPr>
          <p:cNvGrpSpPr/>
          <p:nvPr/>
        </p:nvGrpSpPr>
        <p:grpSpPr>
          <a:xfrm>
            <a:off x="8393095" y="1747911"/>
            <a:ext cx="3261022" cy="1239061"/>
            <a:chOff x="7890197" y="519078"/>
            <a:chExt cx="3261022" cy="123906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545673E-2129-0346-8598-666D641C0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8742" y="519078"/>
              <a:ext cx="1672477" cy="1239061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1F119BC-BBE2-A24B-A319-99340604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0197" y="566508"/>
              <a:ext cx="1440805" cy="1067426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B1E18152-C4D0-E440-B1AE-0FE271603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6225" y="4700272"/>
            <a:ext cx="2573152" cy="13255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D1F23E6-32A3-5D45-953C-0C41DBC0B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707" y="3586654"/>
            <a:ext cx="2253695" cy="137475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BB53076-F101-B444-A9C5-A7F9BBFFD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6745" y="5275912"/>
            <a:ext cx="3518509" cy="83150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6130EC9-E350-2F4F-B19E-9908B6E6B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967" y="2447780"/>
            <a:ext cx="2099297" cy="12756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849A096-7A6F-9D45-85AF-7E8B2220C5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737" y="4925798"/>
            <a:ext cx="2403327" cy="143055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F21160A-6268-C64A-ADCC-F78D52E2B3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6226" y="3091039"/>
            <a:ext cx="1037380" cy="1963241"/>
          </a:xfrm>
          <a:prstGeom prst="rect">
            <a:avLst/>
          </a:prstGeom>
        </p:spPr>
      </p:pic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9BEC5F-42FE-B042-81DA-15AA7BB39A7B}"/>
              </a:ext>
            </a:extLst>
          </p:cNvPr>
          <p:cNvGrpSpPr/>
          <p:nvPr/>
        </p:nvGrpSpPr>
        <p:grpSpPr>
          <a:xfrm>
            <a:off x="4336745" y="1566223"/>
            <a:ext cx="3282698" cy="3264363"/>
            <a:chOff x="4038600" y="1497014"/>
            <a:chExt cx="3282698" cy="3264363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B3FCF3F4-31C8-8A4D-86B2-EA7F02D86301}"/>
                </a:ext>
              </a:extLst>
            </p:cNvPr>
            <p:cNvGrpSpPr/>
            <p:nvPr/>
          </p:nvGrpSpPr>
          <p:grpSpPr>
            <a:xfrm>
              <a:off x="4038600" y="1497014"/>
              <a:ext cx="3282698" cy="2182031"/>
              <a:chOff x="4935978" y="1385923"/>
              <a:chExt cx="3282698" cy="2182031"/>
            </a:xfrm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28108BFF-2918-5B4E-9A8A-F17C52E7B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5978" y="2577813"/>
                <a:ext cx="3282698" cy="990141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CFFD1F42-EC82-DB45-9459-C0F4C12F4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985006" y="1385923"/>
                <a:ext cx="3233670" cy="1067425"/>
              </a:xfrm>
              <a:prstGeom prst="rect">
                <a:avLst/>
              </a:prstGeom>
            </p:spPr>
          </p:pic>
        </p:grp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6AEFCBAD-0C3C-9847-BD6D-0BEB24F1C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20356" y="3923675"/>
              <a:ext cx="2269294" cy="837702"/>
            </a:xfrm>
            <a:prstGeom prst="rect">
              <a:avLst/>
            </a:prstGeom>
          </p:spPr>
        </p:pic>
      </p:grpSp>
      <p:pic>
        <p:nvPicPr>
          <p:cNvPr id="39" name="Grafik 38">
            <a:extLst>
              <a:ext uri="{FF2B5EF4-FFF2-40B4-BE49-F238E27FC236}">
                <a16:creationId xmlns:a16="http://schemas.microsoft.com/office/drawing/2014/main" id="{9DDF5C9A-4368-5E44-9C7C-372309FC3D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0481" y="1533020"/>
            <a:ext cx="1053095" cy="105309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E725BE4-57E0-6D4D-B3CA-F001EEFF32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26430" y="1456539"/>
            <a:ext cx="1672476" cy="11821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729417F-476A-1B41-8031-1A450635CD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09658" y="626853"/>
            <a:ext cx="3683620" cy="8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5401-37D4-E04E-947D-0C93E066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Technolgien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BB332-E448-D343-9EB4-8649C55D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9695-AF90-6941-BE29-F53A2D77A903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FAE1C-4BB9-BE43-B13E-05E2D717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46E8D-3B31-DA4D-B75B-D8AC5EE9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7</a:t>
            </a:fld>
            <a:endParaRPr lang="en-GB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11C6C70-EBA0-F748-B3B3-DA434FFDD144}"/>
              </a:ext>
            </a:extLst>
          </p:cNvPr>
          <p:cNvGrpSpPr/>
          <p:nvPr/>
        </p:nvGrpSpPr>
        <p:grpSpPr>
          <a:xfrm>
            <a:off x="907572" y="1538869"/>
            <a:ext cx="10232714" cy="4651145"/>
            <a:chOff x="1135000" y="2208654"/>
            <a:chExt cx="9244956" cy="4003662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6C7B860-936C-6343-AB75-B577B01A6EFA}"/>
                </a:ext>
              </a:extLst>
            </p:cNvPr>
            <p:cNvSpPr/>
            <p:nvPr/>
          </p:nvSpPr>
          <p:spPr>
            <a:xfrm>
              <a:off x="3179956" y="5710510"/>
              <a:ext cx="7200000" cy="5018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Docker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8850EEA-66C2-BF47-BFB8-23E217741067}"/>
                </a:ext>
              </a:extLst>
            </p:cNvPr>
            <p:cNvSpPr/>
            <p:nvPr/>
          </p:nvSpPr>
          <p:spPr>
            <a:xfrm>
              <a:off x="3176355" y="4375612"/>
              <a:ext cx="7200000" cy="501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Spring Boot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692970C-729A-6749-83FB-9F6D13A27C7E}"/>
                </a:ext>
              </a:extLst>
            </p:cNvPr>
            <p:cNvSpPr/>
            <p:nvPr/>
          </p:nvSpPr>
          <p:spPr>
            <a:xfrm>
              <a:off x="3172754" y="2208654"/>
              <a:ext cx="4798799" cy="501807"/>
            </a:xfrm>
            <a:prstGeom prst="rect">
              <a:avLst/>
            </a:prstGeom>
            <a:solidFill>
              <a:srgbClr val="1D8B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React</a:t>
              </a:r>
              <a:r>
                <a:rPr lang="de-DE" dirty="0"/>
                <a:t> + single-</a:t>
              </a:r>
              <a:r>
                <a:rPr lang="de-DE" dirty="0" err="1"/>
                <a:t>spa</a:t>
              </a:r>
              <a:endParaRPr lang="de-DE" dirty="0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92760E7-DF48-5147-944A-37AEFAC91682}"/>
                </a:ext>
              </a:extLst>
            </p:cNvPr>
            <p:cNvGrpSpPr/>
            <p:nvPr/>
          </p:nvGrpSpPr>
          <p:grpSpPr>
            <a:xfrm>
              <a:off x="3172754" y="3727967"/>
              <a:ext cx="7203600" cy="501808"/>
              <a:chOff x="2209799" y="3717812"/>
              <a:chExt cx="4795200" cy="5018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D3AA70DB-6C4C-3F4A-B183-C33471155F88}"/>
                  </a:ext>
                </a:extLst>
              </p:cNvPr>
              <p:cNvSpPr/>
              <p:nvPr/>
            </p:nvSpPr>
            <p:spPr>
              <a:xfrm>
                <a:off x="2209799" y="3717813"/>
                <a:ext cx="2397600" cy="5018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Netflix</a:t>
                </a:r>
                <a:r>
                  <a:rPr lang="de-DE" dirty="0"/>
                  <a:t> </a:t>
                </a:r>
                <a:r>
                  <a:rPr lang="de-DE" dirty="0" err="1"/>
                  <a:t>Zuul</a:t>
                </a:r>
                <a:endParaRPr lang="de-DE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DFAE21A-1B91-C844-A2DD-555BB46DDA93}"/>
                  </a:ext>
                </a:extLst>
              </p:cNvPr>
              <p:cNvSpPr/>
              <p:nvPr/>
            </p:nvSpPr>
            <p:spPr>
              <a:xfrm>
                <a:off x="4607399" y="3717812"/>
                <a:ext cx="2397600" cy="5018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Netflix</a:t>
                </a:r>
                <a:r>
                  <a:rPr lang="de-DE" dirty="0"/>
                  <a:t> </a:t>
                </a:r>
                <a:r>
                  <a:rPr lang="de-DE" dirty="0" err="1"/>
                  <a:t>Eureka</a:t>
                </a:r>
                <a:endParaRPr lang="de-DE" dirty="0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C21EF79-5AD8-C840-A269-71A712705C38}"/>
                </a:ext>
              </a:extLst>
            </p:cNvPr>
            <p:cNvSpPr/>
            <p:nvPr/>
          </p:nvSpPr>
          <p:spPr>
            <a:xfrm>
              <a:off x="3179955" y="2975256"/>
              <a:ext cx="7196399" cy="501807"/>
            </a:xfrm>
            <a:prstGeom prst="rect">
              <a:avLst/>
            </a:prstGeom>
            <a:solidFill>
              <a:srgbClr val="49A4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OpenAPI</a:t>
              </a:r>
              <a:endParaRPr lang="de-DE" dirty="0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594D5E9-0918-5846-B074-898369BF4591}"/>
                </a:ext>
              </a:extLst>
            </p:cNvPr>
            <p:cNvGrpSpPr/>
            <p:nvPr/>
          </p:nvGrpSpPr>
          <p:grpSpPr>
            <a:xfrm>
              <a:off x="3176353" y="5043292"/>
              <a:ext cx="7200002" cy="501807"/>
              <a:chOff x="2209798" y="5059011"/>
              <a:chExt cx="7200002" cy="501807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BAA2C8-E71D-5846-BD45-DEA91DA23BAC}"/>
                  </a:ext>
                </a:extLst>
              </p:cNvPr>
              <p:cNvSpPr/>
              <p:nvPr/>
            </p:nvSpPr>
            <p:spPr>
              <a:xfrm>
                <a:off x="2209798" y="5059011"/>
                <a:ext cx="5400001" cy="5018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Java + </a:t>
                </a:r>
                <a:r>
                  <a:rPr lang="de-DE" dirty="0" err="1"/>
                  <a:t>Maven</a:t>
                </a:r>
                <a:endParaRPr lang="de-DE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2E2C89A-2C51-EB4F-9E32-87EA6D013189}"/>
                  </a:ext>
                </a:extLst>
              </p:cNvPr>
              <p:cNvSpPr/>
              <p:nvPr/>
            </p:nvSpPr>
            <p:spPr>
              <a:xfrm>
                <a:off x="7609800" y="5059011"/>
                <a:ext cx="1800000" cy="50180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MySQL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6AB9F81-BDA1-2443-A4E7-6F8362F6DF0B}"/>
                </a:ext>
              </a:extLst>
            </p:cNvPr>
            <p:cNvSpPr/>
            <p:nvPr/>
          </p:nvSpPr>
          <p:spPr>
            <a:xfrm>
              <a:off x="7971553" y="2208654"/>
              <a:ext cx="2397600" cy="501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App</a:t>
              </a:r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016B946-1C89-B14E-BF50-EB6E2ECEB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9609" y="5778850"/>
              <a:ext cx="1545019" cy="365125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E1EF2A03-F478-E343-AED8-2F1D48FE0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000" y="4959415"/>
              <a:ext cx="369647" cy="699557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C44C91D-719E-3444-8282-B694AA22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3324" y="5101318"/>
              <a:ext cx="1221496" cy="279131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2E87143E-2CAF-9A44-B5E9-AAF2489EE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1669" y="4344199"/>
              <a:ext cx="979269" cy="582898"/>
            </a:xfrm>
            <a:prstGeom prst="rect">
              <a:avLst/>
            </a:prstGeom>
          </p:spPr>
        </p:pic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088B0B60-406D-1040-9627-9882367A96E8}"/>
                </a:ext>
              </a:extLst>
            </p:cNvPr>
            <p:cNvGrpSpPr/>
            <p:nvPr/>
          </p:nvGrpSpPr>
          <p:grpSpPr>
            <a:xfrm>
              <a:off x="1504645" y="3794917"/>
              <a:ext cx="1429981" cy="501807"/>
              <a:chOff x="7852136" y="519078"/>
              <a:chExt cx="3299083" cy="1239061"/>
            </a:xfrm>
          </p:grpSpPr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B6057CC6-9075-3B45-9C23-390AB57BE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742" y="519078"/>
                <a:ext cx="1672477" cy="1239061"/>
              </a:xfrm>
              <a:prstGeom prst="rect">
                <a:avLst/>
              </a:prstGeom>
            </p:spPr>
          </p:pic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45BC624F-CAD0-774F-8E42-01CC4B58D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2136" y="538311"/>
                <a:ext cx="1478865" cy="1095624"/>
              </a:xfrm>
              <a:prstGeom prst="rect">
                <a:avLst/>
              </a:prstGeom>
            </p:spPr>
          </p:pic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2F567097-5AA9-594A-A4B2-A4381646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5227" y="2983123"/>
              <a:ext cx="1663683" cy="501807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D1DD127F-5490-004D-8F9B-D96F57BEE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4072" y="2237434"/>
              <a:ext cx="454554" cy="454554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4E42DB5A-1918-284C-B3AE-DCD203093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89609" y="2208654"/>
              <a:ext cx="736784" cy="520769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B8664E2-A11F-3348-904A-53E6B7F08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42013" y="5185382"/>
              <a:ext cx="860298" cy="44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53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6589D-F3A2-8948-A90A-10CCFE21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Architektur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81A71-415F-5C47-A54D-304098EB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936624-53A9-854D-924F-19118245427A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B50FE-8979-7846-BA74-44B1CB06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8B5A3-99D3-5A47-83D9-450013B1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8</a:t>
            </a:fld>
            <a:endParaRPr lang="en-GB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0F4E9C-0DC9-6949-8C35-2D8BEDB0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1218971"/>
            <a:ext cx="11195824" cy="49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6589D-F3A2-8948-A90A-10CCFE21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Architektur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81A71-415F-5C47-A54D-304098EB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936624-53A9-854D-924F-19118245427A}" type="datetime1">
              <a:rPr lang="de-DE" smtClean="0"/>
              <a:t>20.01.19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B50FE-8979-7846-BA74-44B1CB06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8B5A3-99D3-5A47-83D9-450013B1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9</a:t>
            </a:fld>
            <a:endParaRPr lang="en-GB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0F4E9C-0DC9-6949-8C35-2D8BEDB0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1218971"/>
            <a:ext cx="11195824" cy="49986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7E4712A-86DC-8B41-8B55-50969A095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2462" y="5462853"/>
            <a:ext cx="993538" cy="2347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F82061C-30FD-934F-A693-BDF9F0F85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6547" y="5981347"/>
            <a:ext cx="917260" cy="4725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1628AC-855A-8B49-836C-BCE9B56CB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5138" y="5944152"/>
            <a:ext cx="1106616" cy="658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59AE3C3-8DAA-C043-958D-3F9BC364D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9949" y="5580251"/>
            <a:ext cx="477664" cy="9039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EC4AE21-7F92-0647-B84A-18F0BDC3C1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725" y="2955596"/>
            <a:ext cx="532374" cy="3944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4AB932-DB12-954E-AFFF-DC57CCEBE4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1724" y="1510259"/>
            <a:ext cx="667507" cy="4945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03B0E58-00AC-094C-889B-B93490AB1D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0812" y="4275009"/>
            <a:ext cx="459157" cy="4591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1C92CD-0F06-7E4D-854C-522C2743F2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9800" y="4220815"/>
            <a:ext cx="802959" cy="5675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444516-3EFB-BB4A-84CE-BAAD95613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0334" y="3449218"/>
            <a:ext cx="615818" cy="37564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AA2CAA6-9908-C445-9146-8D3E790C3D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26315" y="2990062"/>
            <a:ext cx="755591" cy="45915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1EF6393-601D-A744-B511-31C97744924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78440" y="1510259"/>
            <a:ext cx="1245421" cy="3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4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Macintosh PowerPoint</Application>
  <PresentationFormat>Breitbild</PresentationFormat>
  <Paragraphs>129</Paragraphs>
  <Slides>15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TimeTracker</vt:lpstr>
      <vt:lpstr>Your Time is precoius.</vt:lpstr>
      <vt:lpstr>Idee</vt:lpstr>
      <vt:lpstr>Funktionen</vt:lpstr>
      <vt:lpstr>Funktionen</vt:lpstr>
      <vt:lpstr>Technologien </vt:lpstr>
      <vt:lpstr>Technolgien</vt:lpstr>
      <vt:lpstr>Architektur</vt:lpstr>
      <vt:lpstr>Architektur</vt:lpstr>
      <vt:lpstr>Services</vt:lpstr>
      <vt:lpstr>Services – Alternativfolie 2</vt:lpstr>
      <vt:lpstr>Services – Alternativfolie 3</vt:lpstr>
      <vt:lpstr>Erreichte Ziele </vt:lpstr>
      <vt:lpstr>Demo</vt:lpstr>
      <vt:lpstr>Feedback zum Praktikum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TimeTracker</dc:title>
  <dc:creator>ms659200</dc:creator>
  <cp:lastModifiedBy>ms659200</cp:lastModifiedBy>
  <cp:revision>12</cp:revision>
  <cp:lastPrinted>2019-01-20T16:41:24Z</cp:lastPrinted>
  <dcterms:created xsi:type="dcterms:W3CDTF">2019-01-20T14:54:32Z</dcterms:created>
  <dcterms:modified xsi:type="dcterms:W3CDTF">2019-01-20T16:41:29Z</dcterms:modified>
</cp:coreProperties>
</file>