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03D"/>
    <a:srgbClr val="A60A15"/>
    <a:srgbClr val="800000"/>
    <a:srgbClr val="F03236"/>
    <a:srgbClr val="ED3339"/>
    <a:srgbClr val="969696"/>
    <a:srgbClr val="FF6600"/>
    <a:srgbClr val="36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1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85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1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06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24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3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4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0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4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64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A59-74F8-478C-B1F8-38E54AC6DFA7}" type="datetimeFigureOut">
              <a:rPr lang="es-CO" smtClean="0"/>
              <a:t>27/03/2018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4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31781"/>
            <a:ext cx="6515100" cy="1543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flipH="1">
            <a:off x="1066800" y="2667000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 smtClean="0">
                <a:latin typeface="Moire ExtraBold" panose="02000904060000020004" pitchFamily="2" charset="0"/>
              </a:rPr>
              <a:t>KOR-T</a:t>
            </a:r>
            <a:endParaRPr lang="es-CO" sz="6000" b="1" dirty="0">
              <a:latin typeface="Moire ExtraBold" panose="02000904060000020004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485900" y="3286125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 smtClean="0">
                <a:latin typeface="Moire ExtraBold" panose="02000904060000020004" pitchFamily="2" charset="0"/>
              </a:rPr>
              <a:t>LASER</a:t>
            </a:r>
            <a:endParaRPr lang="es-CO" sz="6000" b="1" dirty="0">
              <a:latin typeface="Moire ExtraBold" panose="02000904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726538" y="2259916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93" y="448848"/>
            <a:ext cx="4579131" cy="10845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5588" y="2278966"/>
            <a:ext cx="647114" cy="648000"/>
          </a:xfrm>
          <a:prstGeom prst="rect">
            <a:avLst/>
          </a:prstGeom>
          <a:solidFill>
            <a:srgbClr val="ED3339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Us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" y="2303638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>
            <a:off x="1384641" y="2755900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395194" y="2355790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26538" y="309541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5588" y="311446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/>
          <p:cNvCxnSpPr/>
          <p:nvPr/>
        </p:nvCxnSpPr>
        <p:spPr>
          <a:xfrm>
            <a:off x="1384641" y="359139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395194" y="319128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26538" y="3947785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45588" y="3966835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>
            <a:off x="1384641" y="4443769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395194" y="4043659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8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2" y="3191287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8" y="3973716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3387188" y="2233984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3406238" y="2253034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2" descr="User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0" y="2277706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/>
          <p:cNvCxnSpPr/>
          <p:nvPr/>
        </p:nvCxnSpPr>
        <p:spPr>
          <a:xfrm>
            <a:off x="4045291" y="2729968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055844" y="2329858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387188" y="3069481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3406238" y="3088531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/>
          <p:cNvCxnSpPr/>
          <p:nvPr/>
        </p:nvCxnSpPr>
        <p:spPr>
          <a:xfrm>
            <a:off x="4045291" y="3565465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55844" y="3165355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387188" y="392185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3406238" y="394090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Conector recto 47"/>
          <p:cNvCxnSpPr/>
          <p:nvPr/>
        </p:nvCxnSpPr>
        <p:spPr>
          <a:xfrm>
            <a:off x="4045291" y="441783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4055844" y="401772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0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02" y="3165355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8" y="3947784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8324948" y="196079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07" y="2229890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726538" y="2259916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93" y="448848"/>
            <a:ext cx="4579131" cy="10845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5588" y="2278966"/>
            <a:ext cx="647114" cy="648000"/>
          </a:xfrm>
          <a:prstGeom prst="rect">
            <a:avLst/>
          </a:prstGeom>
          <a:solidFill>
            <a:srgbClr val="ED3339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Us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" y="2303638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>
            <a:off x="1384641" y="2755900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395194" y="2355790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26538" y="309541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5588" y="311446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/>
          <p:cNvCxnSpPr/>
          <p:nvPr/>
        </p:nvCxnSpPr>
        <p:spPr>
          <a:xfrm>
            <a:off x="1384641" y="359139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395194" y="319128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26538" y="3947785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45588" y="3966835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>
            <a:off x="1384641" y="4443769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395194" y="4043659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8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2" y="3191287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8" y="3973716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3387188" y="2233984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3406238" y="2253034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2" descr="User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0" y="2277706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/>
          <p:cNvCxnSpPr/>
          <p:nvPr/>
        </p:nvCxnSpPr>
        <p:spPr>
          <a:xfrm>
            <a:off x="4045291" y="2729968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055844" y="2329858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387188" y="3069481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3406238" y="3088531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/>
          <p:cNvCxnSpPr/>
          <p:nvPr/>
        </p:nvCxnSpPr>
        <p:spPr>
          <a:xfrm>
            <a:off x="4045291" y="3565465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55844" y="3165355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387188" y="392185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3406238" y="394090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Conector recto 47"/>
          <p:cNvCxnSpPr/>
          <p:nvPr/>
        </p:nvCxnSpPr>
        <p:spPr>
          <a:xfrm>
            <a:off x="4045291" y="441783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4055844" y="401772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0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02" y="3165355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8" y="3947784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8340188" y="196079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634" y="1963174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/>
          <p:cNvSpPr/>
          <p:nvPr/>
        </p:nvSpPr>
        <p:spPr>
          <a:xfrm>
            <a:off x="8331515" y="248027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6" name="Picture 4" descr="Industry Laser Beam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96" y="24936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ángulo 56"/>
          <p:cNvSpPr/>
          <p:nvPr/>
        </p:nvSpPr>
        <p:spPr>
          <a:xfrm>
            <a:off x="6172493" y="2882616"/>
            <a:ext cx="5333539" cy="3188375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7879375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AGREGAR</a:t>
            </a:r>
            <a:endParaRPr lang="es-CO" sz="1200" b="1" dirty="0"/>
          </a:p>
        </p:txBody>
      </p:sp>
      <p:sp>
        <p:nvSpPr>
          <p:cNvPr id="58" name="Rectángulo 57"/>
          <p:cNvSpPr/>
          <p:nvPr/>
        </p:nvSpPr>
        <p:spPr>
          <a:xfrm>
            <a:off x="9536725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FINALIZAR</a:t>
            </a:r>
            <a:endParaRPr lang="es-CO" sz="1200" b="1" dirty="0"/>
          </a:p>
        </p:txBody>
      </p:sp>
      <p:sp>
        <p:nvSpPr>
          <p:cNvPr id="59" name="Rectángulo 58"/>
          <p:cNvSpPr/>
          <p:nvPr/>
        </p:nvSpPr>
        <p:spPr>
          <a:xfrm>
            <a:off x="7879375" y="3778888"/>
            <a:ext cx="1264625" cy="23883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IMPRIMIR</a:t>
            </a:r>
            <a:endParaRPr lang="es-CO" sz="1200" b="1" dirty="0"/>
          </a:p>
        </p:txBody>
      </p:sp>
      <p:sp>
        <p:nvSpPr>
          <p:cNvPr id="60" name="Rectángulo 59"/>
          <p:cNvSpPr/>
          <p:nvPr/>
        </p:nvSpPr>
        <p:spPr>
          <a:xfrm>
            <a:off x="8740238" y="195841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84" y="1960794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ángulo 61"/>
          <p:cNvSpPr/>
          <p:nvPr/>
        </p:nvSpPr>
        <p:spPr>
          <a:xfrm>
            <a:off x="9148566" y="195603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1176" y="1004861"/>
            <a:ext cx="535208" cy="528518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3806" y="1965558"/>
            <a:ext cx="228042" cy="2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 flipH="1">
            <a:off x="1066800" y="2667000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spc="600" dirty="0" smtClean="0">
                <a:latin typeface="Moire ExtraBold" panose="02000904060000020004" pitchFamily="2" charset="0"/>
              </a:rPr>
              <a:t>KOR-T</a:t>
            </a:r>
            <a:endParaRPr lang="es-CO" sz="6000" b="1" spc="600" dirty="0">
              <a:latin typeface="Moire ExtraBold" panose="02000904060000020004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476375" y="3219450"/>
            <a:ext cx="3409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b="1" dirty="0" smtClean="0">
                <a:latin typeface="Moire ExtraBold" panose="02000904060000020004" pitchFamily="2" charset="0"/>
              </a:rPr>
              <a:t>L</a:t>
            </a:r>
            <a:r>
              <a:rPr lang="es-CO" sz="4000" b="1" dirty="0" smtClean="0">
                <a:latin typeface="Moire ExtraBold" panose="02000904060000020004" pitchFamily="2" charset="0"/>
              </a:rPr>
              <a:t>ASER</a:t>
            </a:r>
            <a:endParaRPr lang="es-CO" sz="4800" b="1" dirty="0">
              <a:latin typeface="Moire ExtraBold" panose="02000904060000020004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85925" y="3031459"/>
            <a:ext cx="2362200" cy="6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2880000" y="3042000"/>
            <a:ext cx="1476000" cy="36000"/>
          </a:xfrm>
          <a:prstGeom prst="rect">
            <a:avLst/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172075" y="3806113"/>
            <a:ext cx="1728000" cy="18000"/>
          </a:xfrm>
          <a:prstGeom prst="rect">
            <a:avLst/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strella de 10 puntas 2"/>
          <p:cNvSpPr/>
          <p:nvPr/>
        </p:nvSpPr>
        <p:spPr>
          <a:xfrm>
            <a:off x="4251917" y="2964137"/>
            <a:ext cx="187426" cy="187991"/>
          </a:xfrm>
          <a:prstGeom prst="star10">
            <a:avLst>
              <a:gd name="adj" fmla="val 23533"/>
              <a:gd name="hf" fmla="val 105146"/>
            </a:avLst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strella de 10 puntas 8"/>
          <p:cNvSpPr/>
          <p:nvPr/>
        </p:nvSpPr>
        <p:spPr>
          <a:xfrm>
            <a:off x="3853218" y="3767937"/>
            <a:ext cx="93713" cy="93996"/>
          </a:xfrm>
          <a:prstGeom prst="star10">
            <a:avLst>
              <a:gd name="adj" fmla="val 23533"/>
              <a:gd name="hf" fmla="val 105146"/>
            </a:avLst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43" y="2924696"/>
            <a:ext cx="2207957" cy="8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19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Moire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14</cp:revision>
  <dcterms:created xsi:type="dcterms:W3CDTF">2018-03-27T21:52:38Z</dcterms:created>
  <dcterms:modified xsi:type="dcterms:W3CDTF">2018-03-29T22:41:19Z</dcterms:modified>
</cp:coreProperties>
</file>