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BB1"/>
    <a:srgbClr val="EFEBE7"/>
    <a:srgbClr val="EF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87" y="1795627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05" y="1726967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11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10</cp:revision>
  <dcterms:created xsi:type="dcterms:W3CDTF">2017-10-28T05:44:30Z</dcterms:created>
  <dcterms:modified xsi:type="dcterms:W3CDTF">2017-11-02T05:35:14Z</dcterms:modified>
</cp:coreProperties>
</file>