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01"/>
    <a:srgbClr val="EFEBE7"/>
    <a:srgbClr val="FF6600"/>
    <a:srgbClr val="21477E"/>
    <a:srgbClr val="303030"/>
    <a:srgbClr val="0070C0"/>
    <a:srgbClr val="1E9DFE"/>
    <a:srgbClr val="D20000"/>
    <a:srgbClr val="1C6E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18/02/2018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5" Type="http://schemas.openxmlformats.org/officeDocument/2006/relationships/image" Target="../media/image29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24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23" Type="http://schemas.openxmlformats.org/officeDocument/2006/relationships/image" Target="../media/image27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3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757860" y="5786322"/>
            <a:ext cx="396000" cy="396000"/>
          </a:xfrm>
          <a:prstGeom prst="rect">
            <a:avLst/>
          </a:prstGeom>
          <a:solidFill>
            <a:srgbClr val="21477E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150893" y="4141188"/>
            <a:ext cx="1465198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538172" y="4130935"/>
            <a:ext cx="109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LIBERAR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39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95" y="4183642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41343" y="59752"/>
            <a:ext cx="2981708" cy="3264643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9329052" y="2717587"/>
            <a:ext cx="396000" cy="396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0" name="Cruz 9"/>
          <p:cNvSpPr/>
          <p:nvPr/>
        </p:nvSpPr>
        <p:spPr>
          <a:xfrm>
            <a:off x="6810267" y="5842471"/>
            <a:ext cx="288000" cy="288000"/>
          </a:xfrm>
          <a:prstGeom prst="plus">
            <a:avLst>
              <a:gd name="adj" fmla="val 371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7332653" y="5791434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0" name="Picture 4" descr="Resultado de imagen para tool png ico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5092" y="5807901"/>
            <a:ext cx="360696" cy="36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ángulo 43"/>
          <p:cNvSpPr/>
          <p:nvPr/>
        </p:nvSpPr>
        <p:spPr>
          <a:xfrm>
            <a:off x="5979690" y="4481713"/>
            <a:ext cx="2062774" cy="39633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004437" y="4510605"/>
            <a:ext cx="202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FIN MANTENIMIENTO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47" name="Picture 4" descr="Resultado de imagen para tool png ico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4889" y="4394261"/>
            <a:ext cx="1266149" cy="12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979979" y="738170"/>
            <a:ext cx="1394253" cy="139425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0" name="Picture 4" descr="Resultado de imagen para too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030" y="802221"/>
            <a:ext cx="1266149" cy="12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677105" y="3383281"/>
            <a:ext cx="1954369" cy="3657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INGRESOS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1677103" y="3862636"/>
            <a:ext cx="1954369" cy="3657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RECAUDOS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1677103" y="4341991"/>
            <a:ext cx="1954369" cy="3657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GASTOS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034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07780" y="2815680"/>
            <a:ext cx="180000" cy="180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56" y="283790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09" y="23062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9" y="312619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981074" y="3455193"/>
            <a:ext cx="252000" cy="252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34024</TotalTime>
  <Words>24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48</cp:revision>
  <dcterms:created xsi:type="dcterms:W3CDTF">2017-10-28T05:44:30Z</dcterms:created>
  <dcterms:modified xsi:type="dcterms:W3CDTF">2018-02-20T05:13:45Z</dcterms:modified>
</cp:coreProperties>
</file>