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77E"/>
    <a:srgbClr val="0070C0"/>
    <a:srgbClr val="1E9DFE"/>
    <a:srgbClr val="D20000"/>
    <a:srgbClr val="1C6E1C"/>
    <a:srgbClr val="FF6600"/>
    <a:srgbClr val="FFFF00"/>
    <a:srgbClr val="0000FF"/>
    <a:srgbClr val="608BB1"/>
    <a:srgbClr val="EF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0" d="100"/>
          <a:sy n="60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12/01/2018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23" Type="http://schemas.openxmlformats.org/officeDocument/2006/relationships/image" Target="../media/image27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1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4019" y="3800318"/>
            <a:ext cx="552381" cy="457143"/>
          </a:xfrm>
          <a:prstGeom prst="rect">
            <a:avLst/>
          </a:prstGeom>
        </p:spPr>
      </p:pic>
      <p:sp>
        <p:nvSpPr>
          <p:cNvPr id="11" name="Triángulo isósceles 10"/>
          <p:cNvSpPr/>
          <p:nvPr/>
        </p:nvSpPr>
        <p:spPr>
          <a:xfrm rot="5400000">
            <a:off x="4759388" y="3949766"/>
            <a:ext cx="169864" cy="90360"/>
          </a:xfrm>
          <a:prstGeom prst="triangle">
            <a:avLst>
              <a:gd name="adj" fmla="val 46501"/>
            </a:avLst>
          </a:prstGeom>
          <a:solidFill>
            <a:srgbClr val="214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25264</TotalTime>
  <Words>18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34</cp:revision>
  <dcterms:created xsi:type="dcterms:W3CDTF">2017-10-28T05:44:30Z</dcterms:created>
  <dcterms:modified xsi:type="dcterms:W3CDTF">2018-01-12T05:54:16Z</dcterms:modified>
</cp:coreProperties>
</file>