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  <a:srgbClr val="EFEBE7"/>
    <a:srgbClr val="0070C0"/>
    <a:srgbClr val="21477E"/>
    <a:srgbClr val="1E9DFE"/>
    <a:srgbClr val="D20000"/>
    <a:srgbClr val="1C6E1C"/>
    <a:srgbClr val="FF6600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>
        <p:scale>
          <a:sx n="100" d="100"/>
          <a:sy n="100" d="100"/>
        </p:scale>
        <p:origin x="-1212" y="-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11/02/2018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210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11/02/2018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095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11/02/2018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818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11/02/2018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59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11/02/2018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425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11/02/2018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633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11/02/2018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585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11/02/2018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527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11/02/2018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478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11/02/2018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204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11/02/2018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089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5C674-113B-41BE-9C1B-98B312858AB3}" type="datetimeFigureOut">
              <a:rPr lang="es-CO" smtClean="0"/>
              <a:t>11/02/2018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33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1.png"/><Relationship Id="rId18" Type="http://schemas.microsoft.com/office/2007/relationships/hdphoto" Target="../media/hdphoto6.wdp"/><Relationship Id="rId3" Type="http://schemas.openxmlformats.org/officeDocument/2006/relationships/image" Target="../media/image14.png"/><Relationship Id="rId21" Type="http://schemas.openxmlformats.org/officeDocument/2006/relationships/image" Target="../media/image26.png"/><Relationship Id="rId7" Type="http://schemas.openxmlformats.org/officeDocument/2006/relationships/image" Target="../media/image18.png"/><Relationship Id="rId12" Type="http://schemas.microsoft.com/office/2007/relationships/hdphoto" Target="../media/hdphoto3.wdp"/><Relationship Id="rId17" Type="http://schemas.openxmlformats.org/officeDocument/2006/relationships/image" Target="../media/image23.png"/><Relationship Id="rId2" Type="http://schemas.openxmlformats.org/officeDocument/2006/relationships/image" Target="../media/image13.jpeg"/><Relationship Id="rId16" Type="http://schemas.microsoft.com/office/2007/relationships/hdphoto" Target="../media/hdphoto5.wdp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5" Type="http://schemas.openxmlformats.org/officeDocument/2006/relationships/image" Target="../media/image22.png"/><Relationship Id="rId10" Type="http://schemas.microsoft.com/office/2007/relationships/hdphoto" Target="../media/hdphoto2.wdp"/><Relationship Id="rId19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microsoft.com/office/2007/relationships/hdphoto" Target="../media/hdphoto4.wdp"/><Relationship Id="rId22" Type="http://schemas.microsoft.com/office/2007/relationships/hdphoto" Target="../media/hdphoto7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9.wdp"/><Relationship Id="rId5" Type="http://schemas.openxmlformats.org/officeDocument/2006/relationships/image" Target="../media/image30.png"/><Relationship Id="rId4" Type="http://schemas.microsoft.com/office/2007/relationships/hdphoto" Target="../media/hdphoto8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67" y="431711"/>
            <a:ext cx="5501233" cy="478647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778954" y="3633025"/>
            <a:ext cx="5504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b="1" dirty="0" smtClean="0">
                <a:latin typeface="Lithos Pro Regular" panose="04020505030E02020A04" pitchFamily="82" charset="0"/>
              </a:rPr>
              <a:t>CONTROL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6128" y="3633025"/>
            <a:ext cx="4505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b="1" dirty="0" smtClean="0">
                <a:latin typeface="Lithos Pro Regular" panose="04020505030E02020A04" pitchFamily="82" charset="0"/>
              </a:rPr>
              <a:t>PUERTA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705" y="6305716"/>
            <a:ext cx="7800000" cy="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1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68" y="431712"/>
            <a:ext cx="1753438" cy="152561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018337" y="1333962"/>
            <a:ext cx="190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CONTROL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659988" y="1333962"/>
            <a:ext cx="1603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PUERTA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776" y="2296478"/>
            <a:ext cx="2565292" cy="902148"/>
          </a:xfrm>
          <a:prstGeom prst="rect">
            <a:avLst/>
          </a:prstGeom>
        </p:spPr>
      </p:pic>
      <p:sp>
        <p:nvSpPr>
          <p:cNvPr id="14" name="Elipse 13"/>
          <p:cNvSpPr/>
          <p:nvPr/>
        </p:nvSpPr>
        <p:spPr>
          <a:xfrm>
            <a:off x="1193409" y="3643881"/>
            <a:ext cx="720000" cy="72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705" y="6305716"/>
            <a:ext cx="7800000" cy="32381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193409" y="2614246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7" idx="2"/>
          </p:cNvCxnSpPr>
          <p:nvPr/>
        </p:nvCxnSpPr>
        <p:spPr>
          <a:xfrm>
            <a:off x="1553409" y="3334246"/>
            <a:ext cx="37360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14" idx="4"/>
          </p:cNvCxnSpPr>
          <p:nvPr/>
        </p:nvCxnSpPr>
        <p:spPr>
          <a:xfrm flipV="1">
            <a:off x="1553409" y="4360985"/>
            <a:ext cx="3736043" cy="2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usehold-Be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3383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3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7925952" y="3832513"/>
            <a:ext cx="132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Habitaciones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68" y="431712"/>
            <a:ext cx="1753438" cy="152561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018337" y="1333962"/>
            <a:ext cx="190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CONTROL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659988" y="1333962"/>
            <a:ext cx="1603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PUERTA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730" y="1764805"/>
            <a:ext cx="1789795" cy="629425"/>
          </a:xfrm>
          <a:prstGeom prst="rect">
            <a:avLst/>
          </a:prstGeom>
        </p:spPr>
      </p:pic>
      <p:sp>
        <p:nvSpPr>
          <p:cNvPr id="14" name="Elipse 13"/>
          <p:cNvSpPr/>
          <p:nvPr/>
        </p:nvSpPr>
        <p:spPr>
          <a:xfrm>
            <a:off x="7576585" y="3770868"/>
            <a:ext cx="360000" cy="360000"/>
          </a:xfrm>
          <a:prstGeom prst="ellipse">
            <a:avLst/>
          </a:prstGeom>
          <a:noFill/>
          <a:ln w="28575">
            <a:solidFill>
              <a:srgbClr val="608B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176" y="6314296"/>
            <a:ext cx="7800000" cy="32381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193409" y="2614246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7" idx="2"/>
          </p:cNvCxnSpPr>
          <p:nvPr/>
        </p:nvCxnSpPr>
        <p:spPr>
          <a:xfrm>
            <a:off x="1553409" y="3334246"/>
            <a:ext cx="3736043" cy="0"/>
          </a:xfrm>
          <a:prstGeom prst="line">
            <a:avLst/>
          </a:prstGeom>
          <a:ln w="28575">
            <a:solidFill>
              <a:srgbClr val="608B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V="1">
            <a:off x="7756585" y="4130868"/>
            <a:ext cx="1401884" cy="1"/>
          </a:xfrm>
          <a:prstGeom prst="line">
            <a:avLst/>
          </a:prstGeom>
          <a:ln w="28575">
            <a:solidFill>
              <a:srgbClr val="608B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usehold-Bed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62" y="2625222"/>
            <a:ext cx="575894" cy="57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ousehold-Bed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137" y="3805262"/>
            <a:ext cx="233883" cy="23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/>
          <p:cNvSpPr txBox="1"/>
          <p:nvPr/>
        </p:nvSpPr>
        <p:spPr>
          <a:xfrm>
            <a:off x="1913407" y="2943645"/>
            <a:ext cx="285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HABITACIONES</a:t>
            </a:r>
          </a:p>
        </p:txBody>
      </p:sp>
      <p:cxnSp>
        <p:nvCxnSpPr>
          <p:cNvPr id="26" name="Conector recto 25"/>
          <p:cNvCxnSpPr/>
          <p:nvPr/>
        </p:nvCxnSpPr>
        <p:spPr>
          <a:xfrm>
            <a:off x="1299990" y="4619749"/>
            <a:ext cx="37360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Household-Bed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766" y="3965542"/>
            <a:ext cx="575894" cy="56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/>
          <p:cNvSpPr txBox="1"/>
          <p:nvPr/>
        </p:nvSpPr>
        <p:spPr>
          <a:xfrm>
            <a:off x="1993660" y="4119671"/>
            <a:ext cx="285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HABITACIONES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7925952" y="4450472"/>
            <a:ext cx="132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Paquetes</a:t>
            </a:r>
          </a:p>
        </p:txBody>
      </p:sp>
      <p:sp>
        <p:nvSpPr>
          <p:cNvPr id="38" name="Elipse 37"/>
          <p:cNvSpPr/>
          <p:nvPr/>
        </p:nvSpPr>
        <p:spPr>
          <a:xfrm>
            <a:off x="7576585" y="4388827"/>
            <a:ext cx="360000" cy="360000"/>
          </a:xfrm>
          <a:prstGeom prst="ellipse">
            <a:avLst/>
          </a:prstGeom>
          <a:noFill/>
          <a:ln w="28575">
            <a:solidFill>
              <a:srgbClr val="608B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38"/>
          <p:cNvCxnSpPr/>
          <p:nvPr/>
        </p:nvCxnSpPr>
        <p:spPr>
          <a:xfrm flipV="1">
            <a:off x="7756585" y="4748827"/>
            <a:ext cx="1401884" cy="1"/>
          </a:xfrm>
          <a:prstGeom prst="line">
            <a:avLst/>
          </a:prstGeom>
          <a:ln w="28575">
            <a:solidFill>
              <a:srgbClr val="608B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7957569" y="5066171"/>
            <a:ext cx="132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Usuarios</a:t>
            </a:r>
          </a:p>
        </p:txBody>
      </p:sp>
      <p:cxnSp>
        <p:nvCxnSpPr>
          <p:cNvPr id="43" name="Conector recto 42"/>
          <p:cNvCxnSpPr/>
          <p:nvPr/>
        </p:nvCxnSpPr>
        <p:spPr>
          <a:xfrm flipV="1">
            <a:off x="7788202" y="5364526"/>
            <a:ext cx="1401884" cy="1"/>
          </a:xfrm>
          <a:prstGeom prst="line">
            <a:avLst/>
          </a:prstGeom>
          <a:ln w="28575">
            <a:solidFill>
              <a:srgbClr val="608B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esultado de imagen para bag png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352" y="4439262"/>
            <a:ext cx="239077" cy="23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67304" y="5060564"/>
            <a:ext cx="258648" cy="257976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85771" y="4394140"/>
            <a:ext cx="1607910" cy="398909"/>
          </a:xfrm>
          <a:prstGeom prst="rect">
            <a:avLst/>
          </a:prstGeom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85771" y="3722748"/>
            <a:ext cx="1607910" cy="398909"/>
          </a:xfrm>
          <a:prstGeom prst="rect">
            <a:avLst/>
          </a:prstGeom>
        </p:spPr>
      </p:pic>
      <p:sp>
        <p:nvSpPr>
          <p:cNvPr id="42" name="Elipse 41"/>
          <p:cNvSpPr/>
          <p:nvPr/>
        </p:nvSpPr>
        <p:spPr>
          <a:xfrm>
            <a:off x="7608202" y="5004526"/>
            <a:ext cx="360000" cy="360000"/>
          </a:xfrm>
          <a:prstGeom prst="ellipse">
            <a:avLst/>
          </a:prstGeom>
          <a:noFill/>
          <a:ln w="28575">
            <a:solidFill>
              <a:srgbClr val="608B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95113" y="3229545"/>
            <a:ext cx="1601773" cy="39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896326" y="5090062"/>
            <a:ext cx="2062774" cy="396338"/>
          </a:xfrm>
          <a:prstGeom prst="rect">
            <a:avLst/>
          </a:prstGeom>
          <a:solidFill>
            <a:srgbClr val="D20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pic>
        <p:nvPicPr>
          <p:cNvPr id="1026" name="Picture 2" descr="No hay texto alternativo automático disponible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8" t="20762" r="5527" b="25061"/>
          <a:stretch/>
        </p:blipFill>
        <p:spPr bwMode="auto">
          <a:xfrm>
            <a:off x="2424114" y="3171826"/>
            <a:ext cx="1104900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whatsapp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7" y="1234849"/>
            <a:ext cx="187551" cy="18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fb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403" y="1234849"/>
            <a:ext cx="192768" cy="19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www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109" y="1177247"/>
            <a:ext cx="245153" cy="24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333" y="2305190"/>
            <a:ext cx="243765" cy="23481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149532" y="1031966"/>
            <a:ext cx="177618" cy="10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18394" y="980625"/>
            <a:ext cx="10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bg1"/>
                </a:solidFill>
                <a:latin typeface="Arial Black" panose="020B0A04020102020204" pitchFamily="34" charset="0"/>
              </a:rPr>
              <a:t>!</a:t>
            </a:r>
            <a:endParaRPr lang="es-CO" sz="800" dirty="0">
              <a:solidFill>
                <a:schemeClr val="bg1"/>
              </a:solidFill>
            </a:endParaRPr>
          </a:p>
        </p:txBody>
      </p:sp>
      <p:pic>
        <p:nvPicPr>
          <p:cNvPr id="7" name="Picture 6" descr="Resultado de imagen para key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9732" y="5126679"/>
            <a:ext cx="305579" cy="30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1225732" y="5117321"/>
            <a:ext cx="1950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solidFill>
                  <a:schemeClr val="bg1"/>
                </a:solidFill>
              </a:rPr>
              <a:t>ASIGNAR SERVICIO</a:t>
            </a:r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913790" y="5764536"/>
            <a:ext cx="396000" cy="396000"/>
          </a:xfrm>
          <a:prstGeom prst="rect">
            <a:avLst/>
          </a:prstGeom>
          <a:solidFill>
            <a:srgbClr val="FF66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pic>
        <p:nvPicPr>
          <p:cNvPr id="1034" name="Picture 10" descr="Resultado de imagen para FIND ICON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74" y="5772937"/>
            <a:ext cx="345479" cy="34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16"/>
          <p:cNvSpPr/>
          <p:nvPr/>
        </p:nvSpPr>
        <p:spPr>
          <a:xfrm>
            <a:off x="1871410" y="5794723"/>
            <a:ext cx="2062774" cy="396338"/>
          </a:xfrm>
          <a:prstGeom prst="rect">
            <a:avLst/>
          </a:prstGeom>
          <a:solidFill>
            <a:srgbClr val="1C6E1C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327816" y="5777365"/>
            <a:ext cx="1950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</a:rPr>
              <a:t>DESOCUPAR</a:t>
            </a:r>
            <a:endParaRPr lang="es-CO" sz="20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Resultado de imagen para key icon 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694" y="5824114"/>
            <a:ext cx="358281" cy="34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/>
          <p:cNvSpPr/>
          <p:nvPr/>
        </p:nvSpPr>
        <p:spPr>
          <a:xfrm>
            <a:off x="6527190" y="2798242"/>
            <a:ext cx="396000" cy="396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pic>
        <p:nvPicPr>
          <p:cNvPr id="4" name="Picture 2" descr="Resultado de imagen para clean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722" y="2777449"/>
            <a:ext cx="430621" cy="43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ángulo 20"/>
          <p:cNvSpPr/>
          <p:nvPr/>
        </p:nvSpPr>
        <p:spPr>
          <a:xfrm>
            <a:off x="10011956" y="3026049"/>
            <a:ext cx="396000" cy="396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pic>
        <p:nvPicPr>
          <p:cNvPr id="22" name="Picture 2" descr="Resultado de imagen para clean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956" y="3826863"/>
            <a:ext cx="3143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ángulo 22"/>
          <p:cNvSpPr/>
          <p:nvPr/>
        </p:nvSpPr>
        <p:spPr>
          <a:xfrm>
            <a:off x="8559190" y="2855584"/>
            <a:ext cx="396000" cy="396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pic>
        <p:nvPicPr>
          <p:cNvPr id="24" name="Picture 2" descr="Resultado de imagen para clean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190" y="3264887"/>
            <a:ext cx="3143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para clean icon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93467">
            <a:off x="8613888" y="2864847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46757" y="3051175"/>
            <a:ext cx="344731" cy="34473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9812" y="1448289"/>
            <a:ext cx="2680266" cy="2934597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8868760" y="3350864"/>
            <a:ext cx="3045455" cy="3073687"/>
          </a:xfrm>
          <a:prstGeom prst="rect">
            <a:avLst/>
          </a:prstGeom>
          <a:solidFill>
            <a:srgbClr val="0070C0"/>
          </a:solidFill>
          <a:ln w="57150">
            <a:solidFill>
              <a:srgbClr val="214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4061184" y="5785500"/>
            <a:ext cx="2062774" cy="3963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4390590" y="5812759"/>
            <a:ext cx="1950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/>
              <a:t>INICIAR LIMPIEZA</a:t>
            </a:r>
            <a:endParaRPr lang="es-CO" sz="1600" b="1" dirty="0"/>
          </a:p>
        </p:txBody>
      </p:sp>
      <p:pic>
        <p:nvPicPr>
          <p:cNvPr id="34" name="Picture 2" descr="Resultado de imagen para clean icon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485" y="5782204"/>
            <a:ext cx="399634" cy="39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34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791266"/>
              </p:ext>
            </p:extLst>
          </p:nvPr>
        </p:nvGraphicFramePr>
        <p:xfrm>
          <a:off x="940528" y="222071"/>
          <a:ext cx="9784080" cy="6296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010">
                  <a:extLst>
                    <a:ext uri="{9D8B030D-6E8A-4147-A177-3AD203B41FA5}">
                      <a16:colId xmlns:a16="http://schemas.microsoft.com/office/drawing/2014/main" val="115070910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2070041538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2820763750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1899296548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1513412481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910576879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1187951030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754674139"/>
                    </a:ext>
                  </a:extLst>
                </a:gridCol>
              </a:tblGrid>
              <a:tr h="1259259">
                <a:tc gridSpan="3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69525"/>
                  </a:ext>
                </a:extLst>
              </a:tr>
              <a:tr h="1259259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197137"/>
                  </a:ext>
                </a:extLst>
              </a:tr>
              <a:tr h="1259259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33286"/>
                  </a:ext>
                </a:extLst>
              </a:tr>
              <a:tr h="1259259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365487"/>
                  </a:ext>
                </a:extLst>
              </a:tr>
              <a:tr h="1259259">
                <a:tc gridSpan="8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31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56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logi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7" t="493" r="11280" b="21583"/>
          <a:stretch/>
        </p:blipFill>
        <p:spPr bwMode="auto">
          <a:xfrm>
            <a:off x="2814637" y="2728913"/>
            <a:ext cx="1328738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4143375" y="2728913"/>
            <a:ext cx="3700463" cy="1257300"/>
          </a:xfrm>
          <a:prstGeom prst="rect">
            <a:avLst/>
          </a:prstGeom>
          <a:solidFill>
            <a:schemeClr val="bg1"/>
          </a:solidFill>
          <a:ln w="19050">
            <a:solidFill>
              <a:srgbClr val="1E9D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529137" y="4214814"/>
            <a:ext cx="2143125" cy="400050"/>
          </a:xfrm>
          <a:prstGeom prst="rect">
            <a:avLst/>
          </a:prstGeom>
          <a:solidFill>
            <a:srgbClr val="1E9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INGRESAR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61432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44" y="199241"/>
            <a:ext cx="1320384" cy="625349"/>
          </a:xfrm>
          <a:prstGeom prst="rect">
            <a:avLst/>
          </a:prstGeom>
        </p:spPr>
      </p:pic>
      <p:pic>
        <p:nvPicPr>
          <p:cNvPr id="1026" name="Picture 2" descr="Resultado de imagen para inspector p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43" y="63879"/>
            <a:ext cx="1198753" cy="89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>
            <a:off x="313544" y="961299"/>
            <a:ext cx="56058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6866" y="1769270"/>
            <a:ext cx="2567553" cy="89649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9823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3107780" y="2815680"/>
            <a:ext cx="180000" cy="180000"/>
          </a:xfrm>
          <a:prstGeom prst="rect">
            <a:avLst/>
          </a:prstGeom>
          <a:noFill/>
          <a:ln w="63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Refresh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656" y="2837906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fresh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09" y="230622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fresh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009" y="3126197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981074" y="3455193"/>
            <a:ext cx="252000" cy="252000"/>
          </a:xfrm>
          <a:prstGeom prst="rect">
            <a:avLst/>
          </a:prstGeom>
          <a:noFill/>
          <a:ln w="63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24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25308</TotalTime>
  <Words>18</Words>
  <Application>Microsoft Office PowerPoint</Application>
  <PresentationFormat>Panorámica</PresentationFormat>
  <Paragraphs>16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Lithos Pro Regular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Edison</dc:creator>
  <cp:lastModifiedBy>Edison</cp:lastModifiedBy>
  <cp:revision>35</cp:revision>
  <dcterms:created xsi:type="dcterms:W3CDTF">2017-10-28T05:44:30Z</dcterms:created>
  <dcterms:modified xsi:type="dcterms:W3CDTF">2018-02-11T06:40:30Z</dcterms:modified>
</cp:coreProperties>
</file>