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77E"/>
    <a:srgbClr val="0070C0"/>
    <a:srgbClr val="1E9DFE"/>
    <a:srgbClr val="D20000"/>
    <a:srgbClr val="1C6E1C"/>
    <a:srgbClr val="FF6600"/>
    <a:srgbClr val="FFFF00"/>
    <a:srgbClr val="0000FF"/>
    <a:srgbClr val="608BB1"/>
    <a:srgbClr val="EF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60" d="100"/>
          <a:sy n="60" d="100"/>
        </p:scale>
        <p:origin x="10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8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674-113B-41BE-9C1B-98B312858AB3}" type="datetimeFigureOut">
              <a:rPr lang="es-CO" smtClean="0"/>
              <a:t>22/01/2018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" Type="http://schemas.openxmlformats.org/officeDocument/2006/relationships/image" Target="../media/image13.jpe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23" Type="http://schemas.openxmlformats.org/officeDocument/2006/relationships/image" Target="../media/image27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Relationship Id="rId22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1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7" y="431711"/>
            <a:ext cx="5501233" cy="47864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8954" y="3633025"/>
            <a:ext cx="55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128" y="3633025"/>
            <a:ext cx="45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6" y="2296478"/>
            <a:ext cx="2565292" cy="90214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93409" y="3643881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4" idx="4"/>
          </p:cNvCxnSpPr>
          <p:nvPr/>
        </p:nvCxnSpPr>
        <p:spPr>
          <a:xfrm flipV="1">
            <a:off x="1553409" y="4360985"/>
            <a:ext cx="3736043" cy="2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925952" y="3832513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30" y="1764805"/>
            <a:ext cx="1789795" cy="6294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576585" y="3770868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76" y="631429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756585" y="4130868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2" y="2625222"/>
            <a:ext cx="575894" cy="5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usehold-B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7" y="3805262"/>
            <a:ext cx="233883" cy="2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913407" y="2943645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299990" y="4619749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ousehold-Be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6" y="3965542"/>
            <a:ext cx="575894" cy="5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993660" y="4119671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925952" y="4450472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</a:p>
        </p:txBody>
      </p:sp>
      <p:sp>
        <p:nvSpPr>
          <p:cNvPr id="38" name="Elipse 37"/>
          <p:cNvSpPr/>
          <p:nvPr/>
        </p:nvSpPr>
        <p:spPr>
          <a:xfrm>
            <a:off x="7576585" y="4388827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7756585" y="4748827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957569" y="5066171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Usuarios</a:t>
            </a:r>
          </a:p>
        </p:txBody>
      </p:sp>
      <p:cxnSp>
        <p:nvCxnSpPr>
          <p:cNvPr id="43" name="Conector recto 42"/>
          <p:cNvCxnSpPr/>
          <p:nvPr/>
        </p:nvCxnSpPr>
        <p:spPr>
          <a:xfrm flipV="1">
            <a:off x="7788202" y="5364526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bag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52" y="4439262"/>
            <a:ext cx="239077" cy="2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04" y="5060564"/>
            <a:ext cx="258648" cy="257976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5771" y="4394140"/>
            <a:ext cx="1607910" cy="39890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5771" y="3722748"/>
            <a:ext cx="1607910" cy="398909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608202" y="5004526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113" y="3229545"/>
            <a:ext cx="1601773" cy="3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96326" y="5090062"/>
            <a:ext cx="2062774" cy="396338"/>
          </a:xfrm>
          <a:prstGeom prst="rect">
            <a:avLst/>
          </a:prstGeom>
          <a:solidFill>
            <a:srgbClr val="D20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No hay texto alternativo automático disponi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0762" r="5527" b="25061"/>
          <a:stretch/>
        </p:blipFill>
        <p:spPr bwMode="auto">
          <a:xfrm>
            <a:off x="2424114" y="3171826"/>
            <a:ext cx="11049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hatsap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7" y="1234849"/>
            <a:ext cx="187551" cy="1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03" y="1234849"/>
            <a:ext cx="192768" cy="19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w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09" y="1177247"/>
            <a:ext cx="245153" cy="2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333" y="2305190"/>
            <a:ext cx="243765" cy="23481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49532" y="1031966"/>
            <a:ext cx="177618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8394" y="980625"/>
            <a:ext cx="10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7" name="Picture 6" descr="Resultado de imagen para key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732" y="5126679"/>
            <a:ext cx="305579" cy="3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225732" y="5117321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</a:rPr>
              <a:t>ASIGNAR SERVICIO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13790" y="5764536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34" name="Picture 10" descr="Resultado de imagen para FIND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" y="5772937"/>
            <a:ext cx="345479" cy="3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1871410" y="5794723"/>
            <a:ext cx="2062774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27816" y="5777365"/>
            <a:ext cx="195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DESOCUPAR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94" y="5824114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6527190" y="2798242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Resultado de imagen para clean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22" y="2777449"/>
            <a:ext cx="430621" cy="4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011956" y="3026049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2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56" y="3826863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8559190" y="2855584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4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90" y="3264887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clean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3467">
            <a:off x="8613888" y="2864847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6757" y="3051175"/>
            <a:ext cx="344731" cy="3447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812" y="1448289"/>
            <a:ext cx="2680266" cy="2934597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868760" y="3350864"/>
            <a:ext cx="3045455" cy="3073687"/>
          </a:xfrm>
          <a:prstGeom prst="rect">
            <a:avLst/>
          </a:prstGeom>
          <a:solidFill>
            <a:srgbClr val="0070C0"/>
          </a:solidFill>
          <a:ln w="57150">
            <a:solidFill>
              <a:srgbClr val="214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061184" y="5785500"/>
            <a:ext cx="2062774" cy="396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390590" y="5812759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INICIAR LIMPIEZA</a:t>
            </a:r>
            <a:endParaRPr lang="es-CO" sz="1600" b="1" dirty="0"/>
          </a:p>
        </p:txBody>
      </p:sp>
      <p:pic>
        <p:nvPicPr>
          <p:cNvPr id="34" name="Picture 2" descr="Resultado de imagen para clean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85" y="5782204"/>
            <a:ext cx="399634" cy="3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4019" y="3800318"/>
            <a:ext cx="552381" cy="457143"/>
          </a:xfrm>
          <a:prstGeom prst="rect">
            <a:avLst/>
          </a:prstGeom>
        </p:spPr>
      </p:pic>
      <p:sp>
        <p:nvSpPr>
          <p:cNvPr id="11" name="Triángulo isósceles 10"/>
          <p:cNvSpPr/>
          <p:nvPr/>
        </p:nvSpPr>
        <p:spPr>
          <a:xfrm rot="5400000">
            <a:off x="4759388" y="3949766"/>
            <a:ext cx="169864" cy="90360"/>
          </a:xfrm>
          <a:prstGeom prst="triangle">
            <a:avLst>
              <a:gd name="adj" fmla="val 46501"/>
            </a:avLst>
          </a:prstGeom>
          <a:solidFill>
            <a:srgbClr val="214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4073149" y="5151966"/>
            <a:ext cx="2062774" cy="39633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402555" y="5179225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ACABAR</a:t>
            </a:r>
            <a:r>
              <a:rPr lang="es-CO" sz="1600" b="1" dirty="0" smtClean="0"/>
              <a:t> </a:t>
            </a:r>
            <a:r>
              <a:rPr lang="es-CO" sz="1600" b="1" dirty="0" smtClean="0"/>
              <a:t>LIMPIEZA</a:t>
            </a:r>
            <a:endParaRPr lang="es-CO" sz="1600" b="1" dirty="0"/>
          </a:p>
        </p:txBody>
      </p:sp>
      <p:pic>
        <p:nvPicPr>
          <p:cNvPr id="36" name="Picture 2" descr="Resultado de imagen para clean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50" y="5148670"/>
            <a:ext cx="399634" cy="3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91266"/>
              </p:ext>
            </p:extLst>
          </p:nvPr>
        </p:nvGraphicFramePr>
        <p:xfrm>
          <a:off x="940528" y="222071"/>
          <a:ext cx="9784080" cy="629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11507091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7004153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82076375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9929654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51341248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105768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18795103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754674139"/>
                    </a:ext>
                  </a:extLst>
                </a:gridCol>
              </a:tblGrid>
              <a:tr h="1259259"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69525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97137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33286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65487"/>
                  </a:ext>
                </a:extLst>
              </a:tr>
              <a:tr h="1259259">
                <a:tc gridSpan="8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t="493" r="11280" b="21583"/>
          <a:stretch/>
        </p:blipFill>
        <p:spPr bwMode="auto">
          <a:xfrm>
            <a:off x="2814637" y="2728913"/>
            <a:ext cx="132873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43375" y="2728913"/>
            <a:ext cx="3700463" cy="1257300"/>
          </a:xfrm>
          <a:prstGeom prst="rect">
            <a:avLst/>
          </a:prstGeom>
          <a:solidFill>
            <a:schemeClr val="bg1"/>
          </a:solidFill>
          <a:ln w="19050">
            <a:solidFill>
              <a:srgbClr val="1E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29137" y="4214814"/>
            <a:ext cx="2143125" cy="400050"/>
          </a:xfrm>
          <a:prstGeom prst="rect">
            <a:avLst/>
          </a:prstGeom>
          <a:solidFill>
            <a:srgbClr val="1E9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INGRESAR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143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4" y="199241"/>
            <a:ext cx="1320384" cy="625349"/>
          </a:xfrm>
          <a:prstGeom prst="rect">
            <a:avLst/>
          </a:prstGeom>
        </p:spPr>
      </p:pic>
      <p:pic>
        <p:nvPicPr>
          <p:cNvPr id="1026" name="Picture 2" descr="Resultado de imagen para inspector p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43" y="63879"/>
            <a:ext cx="1198753" cy="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313544" y="961299"/>
            <a:ext cx="5605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866" y="1769270"/>
            <a:ext cx="2567553" cy="896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8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25340</TotalTime>
  <Words>20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Lithos Pro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36</cp:revision>
  <dcterms:created xsi:type="dcterms:W3CDTF">2017-10-28T05:44:30Z</dcterms:created>
  <dcterms:modified xsi:type="dcterms:W3CDTF">2018-01-22T08:31:30Z</dcterms:modified>
</cp:coreProperties>
</file>