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7"/>
    <a:srgbClr val="FF6600"/>
    <a:srgbClr val="21477E"/>
    <a:srgbClr val="303030"/>
    <a:srgbClr val="0070C0"/>
    <a:srgbClr val="1E9DFE"/>
    <a:srgbClr val="D20000"/>
    <a:srgbClr val="1C6E1C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1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95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1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9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2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3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85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2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7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0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08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C674-113B-41BE-9C1B-98B312858AB3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1.png"/><Relationship Id="rId18" Type="http://schemas.microsoft.com/office/2007/relationships/hdphoto" Target="../media/hdphoto6.wdp"/><Relationship Id="rId3" Type="http://schemas.openxmlformats.org/officeDocument/2006/relationships/image" Target="../media/image14.png"/><Relationship Id="rId21" Type="http://schemas.openxmlformats.org/officeDocument/2006/relationships/image" Target="../media/image26.png"/><Relationship Id="rId7" Type="http://schemas.openxmlformats.org/officeDocument/2006/relationships/image" Target="../media/image18.png"/><Relationship Id="rId12" Type="http://schemas.microsoft.com/office/2007/relationships/hdphoto" Target="../media/hdphoto3.wdp"/><Relationship Id="rId17" Type="http://schemas.openxmlformats.org/officeDocument/2006/relationships/image" Target="../media/image23.png"/><Relationship Id="rId2" Type="http://schemas.openxmlformats.org/officeDocument/2006/relationships/image" Target="../media/image13.jpeg"/><Relationship Id="rId16" Type="http://schemas.microsoft.com/office/2007/relationships/hdphoto" Target="../media/hdphoto5.wdp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24" Type="http://schemas.openxmlformats.org/officeDocument/2006/relationships/image" Target="../media/image28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23" Type="http://schemas.openxmlformats.org/officeDocument/2006/relationships/image" Target="../media/image27.png"/><Relationship Id="rId10" Type="http://schemas.microsoft.com/office/2007/relationships/hdphoto" Target="../media/hdphoto2.wdp"/><Relationship Id="rId19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microsoft.com/office/2007/relationships/hdphoto" Target="../media/hdphoto4.wdp"/><Relationship Id="rId22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openxmlformats.org/officeDocument/2006/relationships/image" Target="../media/image33.png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7" y="431711"/>
            <a:ext cx="5501233" cy="478647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778954" y="3633025"/>
            <a:ext cx="55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128" y="3633025"/>
            <a:ext cx="450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76" y="2296478"/>
            <a:ext cx="2565292" cy="902148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1193409" y="3643881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4" idx="4"/>
          </p:cNvCxnSpPr>
          <p:nvPr/>
        </p:nvCxnSpPr>
        <p:spPr>
          <a:xfrm flipV="1">
            <a:off x="1553409" y="4360985"/>
            <a:ext cx="3736043" cy="2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7925952" y="3832513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Habitaciones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730" y="1764805"/>
            <a:ext cx="1789795" cy="62942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7576585" y="3770868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176" y="631429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7756585" y="4130868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2" y="2625222"/>
            <a:ext cx="575894" cy="57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ousehold-Bed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137" y="3805262"/>
            <a:ext cx="233883" cy="23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1913407" y="2943645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cxnSp>
        <p:nvCxnSpPr>
          <p:cNvPr id="26" name="Conector recto 25"/>
          <p:cNvCxnSpPr/>
          <p:nvPr/>
        </p:nvCxnSpPr>
        <p:spPr>
          <a:xfrm>
            <a:off x="1299990" y="4619749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ousehold-Bed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66" y="3965542"/>
            <a:ext cx="575894" cy="56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1993660" y="4119671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925952" y="4450472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Paquetes</a:t>
            </a:r>
          </a:p>
        </p:txBody>
      </p:sp>
      <p:sp>
        <p:nvSpPr>
          <p:cNvPr id="38" name="Elipse 37"/>
          <p:cNvSpPr/>
          <p:nvPr/>
        </p:nvSpPr>
        <p:spPr>
          <a:xfrm>
            <a:off x="7576585" y="4388827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38"/>
          <p:cNvCxnSpPr/>
          <p:nvPr/>
        </p:nvCxnSpPr>
        <p:spPr>
          <a:xfrm flipV="1">
            <a:off x="7756585" y="4748827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7957569" y="5066171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Usuarios</a:t>
            </a:r>
          </a:p>
        </p:txBody>
      </p:sp>
      <p:cxnSp>
        <p:nvCxnSpPr>
          <p:cNvPr id="43" name="Conector recto 42"/>
          <p:cNvCxnSpPr/>
          <p:nvPr/>
        </p:nvCxnSpPr>
        <p:spPr>
          <a:xfrm flipV="1">
            <a:off x="7788202" y="5364526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para bag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52" y="4439262"/>
            <a:ext cx="239077" cy="23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7304" y="5060564"/>
            <a:ext cx="258648" cy="257976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5771" y="4394140"/>
            <a:ext cx="1607910" cy="398909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5771" y="3722748"/>
            <a:ext cx="1607910" cy="398909"/>
          </a:xfrm>
          <a:prstGeom prst="rect">
            <a:avLst/>
          </a:prstGeom>
        </p:spPr>
      </p:pic>
      <p:sp>
        <p:nvSpPr>
          <p:cNvPr id="42" name="Elipse 41"/>
          <p:cNvSpPr/>
          <p:nvPr/>
        </p:nvSpPr>
        <p:spPr>
          <a:xfrm>
            <a:off x="7608202" y="5004526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5113" y="3229545"/>
            <a:ext cx="1601773" cy="3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896326" y="5090062"/>
            <a:ext cx="2062774" cy="396338"/>
          </a:xfrm>
          <a:prstGeom prst="rect">
            <a:avLst/>
          </a:prstGeom>
          <a:solidFill>
            <a:srgbClr val="D20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No hay texto alternativo automático disponibl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t="20762" r="5527" b="25061"/>
          <a:stretch/>
        </p:blipFill>
        <p:spPr bwMode="auto">
          <a:xfrm>
            <a:off x="2424114" y="3171826"/>
            <a:ext cx="11049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whatsapp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7" y="1234849"/>
            <a:ext cx="187551" cy="1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b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403" y="1234849"/>
            <a:ext cx="192768" cy="19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www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09" y="1177247"/>
            <a:ext cx="245153" cy="24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333" y="2305190"/>
            <a:ext cx="243765" cy="23481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49532" y="1031966"/>
            <a:ext cx="177618" cy="1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8394" y="980625"/>
            <a:ext cx="10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  <a:latin typeface="Arial Black" panose="020B0A04020102020204" pitchFamily="34" charset="0"/>
              </a:rPr>
              <a:t>!</a:t>
            </a:r>
            <a:endParaRPr lang="es-CO" sz="800" dirty="0">
              <a:solidFill>
                <a:schemeClr val="bg1"/>
              </a:solidFill>
            </a:endParaRPr>
          </a:p>
        </p:txBody>
      </p:sp>
      <p:pic>
        <p:nvPicPr>
          <p:cNvPr id="7" name="Picture 6" descr="Resultado de imagen para key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9732" y="5126679"/>
            <a:ext cx="305579" cy="3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225732" y="5117321"/>
            <a:ext cx="195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</a:rPr>
              <a:t>ASIGNAR SERVICIO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13790" y="5764536"/>
            <a:ext cx="396000" cy="396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1034" name="Picture 10" descr="Resultado de imagen para FIND ICON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4" y="5772937"/>
            <a:ext cx="345479" cy="34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1871410" y="5794723"/>
            <a:ext cx="2062774" cy="396338"/>
          </a:xfrm>
          <a:prstGeom prst="rect">
            <a:avLst/>
          </a:prstGeom>
          <a:solidFill>
            <a:srgbClr val="1C6E1C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327816" y="5777365"/>
            <a:ext cx="195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DESOCUPAR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Resultado de imagen para key icon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94" y="5824114"/>
            <a:ext cx="358281" cy="3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6527190" y="2798242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Resultado de imagen para clean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22" y="2777449"/>
            <a:ext cx="430621" cy="4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0011956" y="3026049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2" name="Picture 2" descr="Resultado de imagen para clean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956" y="3826863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8559190" y="2855584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4" name="Picture 2" descr="Resultado de imagen para clean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90" y="3264887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clean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3467">
            <a:off x="8613888" y="2864847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6757" y="3051175"/>
            <a:ext cx="344731" cy="34473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9812" y="1448289"/>
            <a:ext cx="2680266" cy="2934597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868760" y="3350864"/>
            <a:ext cx="3045455" cy="3073687"/>
          </a:xfrm>
          <a:prstGeom prst="rect">
            <a:avLst/>
          </a:prstGeom>
          <a:solidFill>
            <a:srgbClr val="0070C0"/>
          </a:solidFill>
          <a:ln w="57150">
            <a:solidFill>
              <a:srgbClr val="214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4061184" y="5785500"/>
            <a:ext cx="2062774" cy="3963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390590" y="5812759"/>
            <a:ext cx="195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INICIAR LIMPIEZA</a:t>
            </a:r>
            <a:endParaRPr lang="es-CO" sz="1600" b="1" dirty="0"/>
          </a:p>
        </p:txBody>
      </p:sp>
      <p:pic>
        <p:nvPicPr>
          <p:cNvPr id="34" name="Picture 2" descr="Resultado de imagen para clean ico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485" y="5782204"/>
            <a:ext cx="399634" cy="3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6757860" y="5786322"/>
            <a:ext cx="396000" cy="396000"/>
          </a:xfrm>
          <a:prstGeom prst="rect">
            <a:avLst/>
          </a:prstGeom>
          <a:solidFill>
            <a:srgbClr val="21477E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4150893" y="4141188"/>
            <a:ext cx="1465198" cy="396338"/>
          </a:xfrm>
          <a:prstGeom prst="rect">
            <a:avLst/>
          </a:prstGeom>
          <a:solidFill>
            <a:srgbClr val="1C6E1C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538172" y="4130935"/>
            <a:ext cx="109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LIBERAR</a:t>
            </a:r>
            <a:endParaRPr lang="es-CO" sz="2400" b="1" dirty="0">
              <a:solidFill>
                <a:schemeClr val="bg1"/>
              </a:solidFill>
            </a:endParaRPr>
          </a:p>
        </p:txBody>
      </p:sp>
      <p:pic>
        <p:nvPicPr>
          <p:cNvPr id="39" name="Picture 4" descr="Resultado de imagen para key icon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995" y="4183642"/>
            <a:ext cx="358281" cy="3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41343" y="59752"/>
            <a:ext cx="2981708" cy="3264643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9329052" y="2717587"/>
            <a:ext cx="396000" cy="396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10" name="Cruz 9"/>
          <p:cNvSpPr/>
          <p:nvPr/>
        </p:nvSpPr>
        <p:spPr>
          <a:xfrm>
            <a:off x="6810267" y="5842471"/>
            <a:ext cx="288000" cy="288000"/>
          </a:xfrm>
          <a:prstGeom prst="plus">
            <a:avLst>
              <a:gd name="adj" fmla="val 371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7332653" y="5791434"/>
            <a:ext cx="396000" cy="396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0" name="Picture 4" descr="Resultado de imagen para tool png icon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5092" y="5807901"/>
            <a:ext cx="360696" cy="36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979979" y="738170"/>
            <a:ext cx="1394253" cy="1394253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0" name="Picture 4" descr="Resultado de imagen para tool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4030" y="802221"/>
            <a:ext cx="1266149" cy="126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4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91266"/>
              </p:ext>
            </p:extLst>
          </p:nvPr>
        </p:nvGraphicFramePr>
        <p:xfrm>
          <a:off x="940528" y="222071"/>
          <a:ext cx="9784080" cy="6296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010">
                  <a:extLst>
                    <a:ext uri="{9D8B030D-6E8A-4147-A177-3AD203B41FA5}">
                      <a16:colId xmlns:a16="http://schemas.microsoft.com/office/drawing/2014/main" val="11507091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7004153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82076375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9929654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51341248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910576879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18795103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754674139"/>
                    </a:ext>
                  </a:extLst>
                </a:gridCol>
              </a:tblGrid>
              <a:tr h="1259259"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69525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97137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33286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65487"/>
                  </a:ext>
                </a:extLst>
              </a:tr>
              <a:tr h="1259259">
                <a:tc gridSpan="8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1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g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7" t="493" r="11280" b="21583"/>
          <a:stretch/>
        </p:blipFill>
        <p:spPr bwMode="auto">
          <a:xfrm>
            <a:off x="2814637" y="2728913"/>
            <a:ext cx="1328738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143375" y="2728913"/>
            <a:ext cx="3700463" cy="1257300"/>
          </a:xfrm>
          <a:prstGeom prst="rect">
            <a:avLst/>
          </a:prstGeom>
          <a:solidFill>
            <a:schemeClr val="bg1"/>
          </a:solidFill>
          <a:ln w="19050">
            <a:solidFill>
              <a:srgbClr val="1E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29137" y="4214814"/>
            <a:ext cx="2143125" cy="400050"/>
          </a:xfrm>
          <a:prstGeom prst="rect">
            <a:avLst/>
          </a:prstGeom>
          <a:solidFill>
            <a:srgbClr val="1E9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INGRESAR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143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4" y="199241"/>
            <a:ext cx="1320384" cy="625349"/>
          </a:xfrm>
          <a:prstGeom prst="rect">
            <a:avLst/>
          </a:prstGeom>
        </p:spPr>
      </p:pic>
      <p:pic>
        <p:nvPicPr>
          <p:cNvPr id="1026" name="Picture 2" descr="Resultado de imagen para inspector p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43" y="63879"/>
            <a:ext cx="1198753" cy="8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313544" y="961299"/>
            <a:ext cx="5605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6866" y="1769270"/>
            <a:ext cx="2567553" cy="8964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82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107780" y="2815680"/>
            <a:ext cx="180000" cy="180000"/>
          </a:xfrm>
          <a:prstGeom prst="rect">
            <a:avLst/>
          </a:prstGeom>
          <a:noFill/>
          <a:ln w="63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656" y="283790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fres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09" y="230622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fres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09" y="3126197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981074" y="3455193"/>
            <a:ext cx="252000" cy="252000"/>
          </a:xfrm>
          <a:prstGeom prst="rect">
            <a:avLst/>
          </a:prstGeom>
          <a:noFill/>
          <a:ln w="63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24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32140</TotalTime>
  <Words>19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Lithos Pro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42</cp:revision>
  <dcterms:created xsi:type="dcterms:W3CDTF">2017-10-28T05:44:30Z</dcterms:created>
  <dcterms:modified xsi:type="dcterms:W3CDTF">2018-02-17T15:27:40Z</dcterms:modified>
</cp:coreProperties>
</file>