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57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CC0000"/>
    <a:srgbClr val="006600"/>
    <a:srgbClr val="D5E2D4"/>
    <a:srgbClr val="ACF2AE"/>
    <a:srgbClr val="DAD6E6"/>
    <a:srgbClr val="E1E71B"/>
    <a:srgbClr val="262137"/>
    <a:srgbClr val="7F72AA"/>
    <a:srgbClr val="A2A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03" autoAdjust="0"/>
    <p:restoredTop sz="94660"/>
  </p:normalViewPr>
  <p:slideViewPr>
    <p:cSldViewPr>
      <p:cViewPr>
        <p:scale>
          <a:sx n="110" d="100"/>
          <a:sy n="110" d="100"/>
        </p:scale>
        <p:origin x="-189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8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0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4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3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1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5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6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4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9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F8CCF-DBDE-4852-99E4-85AC3F1F6A22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0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18" Type="http://schemas.microsoft.com/office/2007/relationships/hdphoto" Target="../media/hdphoto5.wdp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image" Target="../media/image3.png"/><Relationship Id="rId16" Type="http://schemas.microsoft.com/office/2007/relationships/hdphoto" Target="../media/hdphoto4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microsoft.com/office/2007/relationships/hdphoto" Target="../media/hdphoto3.wdp"/><Relationship Id="rId5" Type="http://schemas.openxmlformats.org/officeDocument/2006/relationships/image" Target="../media/image6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microsoft.com/office/2007/relationships/hdphoto" Target="../media/hdphoto2.wdp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Conector recto 54"/>
          <p:cNvCxnSpPr/>
          <p:nvPr/>
        </p:nvCxnSpPr>
        <p:spPr>
          <a:xfrm>
            <a:off x="539424" y="939010"/>
            <a:ext cx="4356000" cy="0"/>
          </a:xfrm>
          <a:prstGeom prst="line">
            <a:avLst/>
          </a:prstGeom>
          <a:ln w="38100">
            <a:solidFill>
              <a:srgbClr val="E1E7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17" y="1719000"/>
            <a:ext cx="11630025" cy="261937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559542" y="2619000"/>
            <a:ext cx="11385000" cy="324000"/>
          </a:xfrm>
          <a:prstGeom prst="rect">
            <a:avLst/>
          </a:prstGeom>
          <a:solidFill>
            <a:srgbClr val="E1E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66000" y="3159000"/>
            <a:ext cx="324000" cy="765000"/>
          </a:xfrm>
          <a:prstGeom prst="rect">
            <a:avLst/>
          </a:prstGeom>
          <a:solidFill>
            <a:srgbClr val="E1E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ector recto 9"/>
          <p:cNvCxnSpPr/>
          <p:nvPr/>
        </p:nvCxnSpPr>
        <p:spPr>
          <a:xfrm flipV="1">
            <a:off x="12726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198629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27068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342049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V="1">
            <a:off x="413359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48795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V="1">
            <a:off x="55545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62745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69945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V="1">
            <a:off x="77145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V="1">
            <a:off x="8421842" y="265765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914819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V="1">
            <a:off x="9854942" y="266345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1056859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V="1">
            <a:off x="112695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/>
          <p:cNvCxnSpPr>
            <a:stCxn id="8" idx="2"/>
          </p:cNvCxnSpPr>
          <p:nvPr/>
        </p:nvCxnSpPr>
        <p:spPr>
          <a:xfrm rot="16200000" flipH="1">
            <a:off x="348771" y="3803229"/>
            <a:ext cx="585000" cy="826542"/>
          </a:xfrm>
          <a:prstGeom prst="bentConnector2">
            <a:avLst/>
          </a:prstGeom>
          <a:ln w="38100">
            <a:solidFill>
              <a:srgbClr val="231B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1124942" y="4354400"/>
            <a:ext cx="32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Fila a partir de la cual inician los registros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Conector angular 29"/>
          <p:cNvCxnSpPr/>
          <p:nvPr/>
        </p:nvCxnSpPr>
        <p:spPr>
          <a:xfrm rot="10800000">
            <a:off x="11316000" y="2439000"/>
            <a:ext cx="657000" cy="315000"/>
          </a:xfrm>
          <a:prstGeom prst="bentConnector3">
            <a:avLst>
              <a:gd name="adj1" fmla="val -16110"/>
            </a:avLst>
          </a:prstGeom>
          <a:ln w="38100">
            <a:solidFill>
              <a:srgbClr val="231B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6785820" y="2289480"/>
            <a:ext cx="4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Números de las columnas donde se encuentra la información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4611000" y="3294000"/>
            <a:ext cx="205741" cy="144781"/>
          </a:xfrm>
          <a:prstGeom prst="rect">
            <a:avLst/>
          </a:prstGeom>
        </p:spPr>
      </p:pic>
      <p:pic>
        <p:nvPicPr>
          <p:cNvPr id="46" name="Imagen 45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5331000" y="3294000"/>
            <a:ext cx="205741" cy="144781"/>
          </a:xfrm>
          <a:prstGeom prst="rect">
            <a:avLst/>
          </a:prstGeom>
        </p:spPr>
      </p:pic>
      <p:pic>
        <p:nvPicPr>
          <p:cNvPr id="47" name="Imagen 46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6006000" y="3294000"/>
            <a:ext cx="205741" cy="144781"/>
          </a:xfrm>
          <a:prstGeom prst="rect">
            <a:avLst/>
          </a:prstGeom>
        </p:spPr>
      </p:pic>
      <p:pic>
        <p:nvPicPr>
          <p:cNvPr id="48" name="Imagen 47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381000" y="3744000"/>
            <a:ext cx="205741" cy="144781"/>
          </a:xfrm>
          <a:prstGeom prst="rect">
            <a:avLst/>
          </a:prstGeom>
        </p:spPr>
      </p:pic>
      <p:pic>
        <p:nvPicPr>
          <p:cNvPr id="49" name="Imagen 48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8233140" y="4276799"/>
            <a:ext cx="205741" cy="144781"/>
          </a:xfrm>
          <a:prstGeom prst="rect">
            <a:avLst/>
          </a:prstGeom>
        </p:spPr>
      </p:pic>
      <p:sp>
        <p:nvSpPr>
          <p:cNvPr id="51" name="CuadroTexto 50"/>
          <p:cNvSpPr txBox="1"/>
          <p:nvPr/>
        </p:nvSpPr>
        <p:spPr>
          <a:xfrm>
            <a:off x="5601000" y="4261860"/>
            <a:ext cx="672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 importante que los campos marcados con      estén bien configurados para que todo funcione correctamente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2" name="Imagen 51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3981000" y="3294000"/>
            <a:ext cx="205741" cy="144781"/>
          </a:xfrm>
          <a:prstGeom prst="rect">
            <a:avLst/>
          </a:prstGeom>
        </p:spPr>
      </p:pic>
      <p:sp>
        <p:nvSpPr>
          <p:cNvPr id="53" name="CuadroTexto 52"/>
          <p:cNvSpPr txBox="1"/>
          <p:nvPr/>
        </p:nvSpPr>
        <p:spPr>
          <a:xfrm>
            <a:off x="426000" y="504000"/>
            <a:ext cx="54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Configuración plantilla Excel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4836000" y="5769000"/>
            <a:ext cx="54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 pitchFamily="2" charset="0"/>
              </a:rPr>
              <a:t>Configuración plantilla Excel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9786000" y="5364000"/>
            <a:ext cx="1800000" cy="360000"/>
          </a:xfrm>
          <a:prstGeom prst="rect">
            <a:avLst/>
          </a:prstGeom>
          <a:solidFill>
            <a:srgbClr val="E1E71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G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uardar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9831000" y="5868780"/>
            <a:ext cx="1800000" cy="360000"/>
          </a:xfrm>
          <a:prstGeom prst="rect">
            <a:avLst/>
          </a:prstGeom>
          <a:solidFill>
            <a:srgbClr val="231B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Cancelar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64" name="Imagen 63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7491000" y="3294000"/>
            <a:ext cx="205741" cy="144781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8166000" y="3294000"/>
            <a:ext cx="205741" cy="144781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8905259" y="3294000"/>
            <a:ext cx="205741" cy="144781"/>
          </a:xfrm>
          <a:prstGeom prst="rect">
            <a:avLst/>
          </a:prstGeom>
        </p:spPr>
      </p:pic>
      <p:pic>
        <p:nvPicPr>
          <p:cNvPr id="67" name="Imagen 66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9606000" y="3294000"/>
            <a:ext cx="205741" cy="144781"/>
          </a:xfrm>
          <a:prstGeom prst="rect">
            <a:avLst/>
          </a:prstGeom>
        </p:spPr>
      </p:pic>
      <p:pic>
        <p:nvPicPr>
          <p:cNvPr id="68" name="Imagen 67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10255259" y="3294000"/>
            <a:ext cx="205741" cy="144781"/>
          </a:xfrm>
          <a:prstGeom prst="rect">
            <a:avLst/>
          </a:prstGeom>
        </p:spPr>
      </p:pic>
      <p:pic>
        <p:nvPicPr>
          <p:cNvPr id="69" name="Imagen 68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11020259" y="3294000"/>
            <a:ext cx="205741" cy="144781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11695259" y="3294000"/>
            <a:ext cx="205741" cy="144781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6752126" y="3275126"/>
            <a:ext cx="205741" cy="14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9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redondeado 25"/>
          <p:cNvSpPr/>
          <p:nvPr/>
        </p:nvSpPr>
        <p:spPr>
          <a:xfrm>
            <a:off x="3961948" y="1134000"/>
            <a:ext cx="450000" cy="405000"/>
          </a:xfrm>
          <a:prstGeom prst="roundRect">
            <a:avLst/>
          </a:prstGeom>
          <a:solidFill>
            <a:srgbClr val="549F3B"/>
          </a:solidFill>
          <a:ln>
            <a:solidFill>
              <a:srgbClr val="549F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redondeado 24"/>
          <p:cNvSpPr/>
          <p:nvPr/>
        </p:nvSpPr>
        <p:spPr>
          <a:xfrm>
            <a:off x="696000" y="1134000"/>
            <a:ext cx="3690000" cy="405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Conector recto 54"/>
          <p:cNvCxnSpPr/>
          <p:nvPr/>
        </p:nvCxnSpPr>
        <p:spPr>
          <a:xfrm>
            <a:off x="510794" y="819000"/>
            <a:ext cx="3780000" cy="0"/>
          </a:xfrm>
          <a:prstGeom prst="line">
            <a:avLst/>
          </a:prstGeom>
          <a:ln w="38100">
            <a:solidFill>
              <a:srgbClr val="E1E7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426000" y="504000"/>
            <a:ext cx="31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Cargar archivo de novedades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9831000" y="5868780"/>
            <a:ext cx="1800000" cy="360000"/>
          </a:xfrm>
          <a:prstGeom prst="rect">
            <a:avLst/>
          </a:prstGeom>
          <a:solidFill>
            <a:srgbClr val="231B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Cancelar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8661000" y="2214000"/>
            <a:ext cx="1350000" cy="276999"/>
          </a:xfrm>
          <a:prstGeom prst="rect">
            <a:avLst/>
          </a:prstGeom>
          <a:solidFill>
            <a:srgbClr val="E1E71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         GUARDAR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50" name="Picture 2" descr="User-Interface-Save-A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448" y="2250633"/>
            <a:ext cx="206630" cy="20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568" y="1129477"/>
            <a:ext cx="435731" cy="417320"/>
          </a:xfrm>
          <a:prstGeom prst="rect">
            <a:avLst/>
          </a:prstGeom>
        </p:spPr>
      </p:pic>
      <p:sp>
        <p:nvSpPr>
          <p:cNvPr id="27" name="CuadroTexto 26"/>
          <p:cNvSpPr txBox="1"/>
          <p:nvPr/>
        </p:nvSpPr>
        <p:spPr>
          <a:xfrm>
            <a:off x="1371000" y="1809000"/>
            <a:ext cx="2970000" cy="400110"/>
          </a:xfrm>
          <a:prstGeom prst="rect">
            <a:avLst/>
          </a:prstGeom>
          <a:solidFill>
            <a:srgbClr val="E1E71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      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Generar informe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000" y="1854000"/>
            <a:ext cx="324450" cy="315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1000" y="1854000"/>
            <a:ext cx="2988749" cy="398909"/>
          </a:xfrm>
          <a:prstGeom prst="rect">
            <a:avLst/>
          </a:prstGeom>
        </p:spPr>
      </p:pic>
      <p:cxnSp>
        <p:nvCxnSpPr>
          <p:cNvPr id="32" name="Conector recto 31"/>
          <p:cNvCxnSpPr/>
          <p:nvPr/>
        </p:nvCxnSpPr>
        <p:spPr>
          <a:xfrm>
            <a:off x="465794" y="2799000"/>
            <a:ext cx="3780000" cy="0"/>
          </a:xfrm>
          <a:prstGeom prst="line">
            <a:avLst/>
          </a:prstGeom>
          <a:ln w="28575">
            <a:solidFill>
              <a:srgbClr val="E1E7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381000" y="2484000"/>
            <a:ext cx="247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Configuraciones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606000" y="3789000"/>
            <a:ext cx="2970000" cy="400110"/>
          </a:xfrm>
          <a:prstGeom prst="rect">
            <a:avLst/>
          </a:prstGeom>
          <a:solidFill>
            <a:srgbClr val="E1E71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      Procesar novedades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4521000" y="3699000"/>
            <a:ext cx="1125000" cy="630000"/>
          </a:xfrm>
          <a:prstGeom prst="rect">
            <a:avLst/>
          </a:prstGeom>
          <a:solidFill>
            <a:srgbClr val="262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Imagen relacionad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750" y="3789000"/>
            <a:ext cx="225000" cy="2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4881000" y="3749312"/>
            <a:ext cx="0" cy="324435"/>
          </a:xfrm>
          <a:prstGeom prst="line">
            <a:avLst/>
          </a:prstGeom>
          <a:ln>
            <a:solidFill>
              <a:srgbClr val="7F72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4842900" y="3702725"/>
            <a:ext cx="488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>
                <a:solidFill>
                  <a:srgbClr val="DAD6E6"/>
                </a:solidFill>
              </a:rPr>
              <a:t>Año</a:t>
            </a:r>
            <a:endParaRPr lang="en-US" sz="800" dirty="0">
              <a:solidFill>
                <a:srgbClr val="DAD6E6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4842900" y="3904400"/>
            <a:ext cx="54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>
                <a:solidFill>
                  <a:srgbClr val="DAD6E6"/>
                </a:solidFill>
              </a:rPr>
              <a:t>Festivos</a:t>
            </a:r>
            <a:endParaRPr lang="en-US" sz="800" dirty="0">
              <a:solidFill>
                <a:srgbClr val="DAD6E6"/>
              </a:solidFill>
            </a:endParaRPr>
          </a:p>
        </p:txBody>
      </p:sp>
      <p:cxnSp>
        <p:nvCxnSpPr>
          <p:cNvPr id="45" name="Conector recto 44"/>
          <p:cNvCxnSpPr/>
          <p:nvPr/>
        </p:nvCxnSpPr>
        <p:spPr>
          <a:xfrm>
            <a:off x="4881000" y="3924000"/>
            <a:ext cx="648000" cy="0"/>
          </a:xfrm>
          <a:prstGeom prst="line">
            <a:avLst/>
          </a:prstGeom>
          <a:ln>
            <a:solidFill>
              <a:srgbClr val="7F72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/>
          <p:cNvSpPr/>
          <p:nvPr/>
        </p:nvSpPr>
        <p:spPr>
          <a:xfrm>
            <a:off x="5736000" y="3699000"/>
            <a:ext cx="1125000" cy="630000"/>
          </a:xfrm>
          <a:prstGeom prst="rect">
            <a:avLst/>
          </a:prstGeom>
          <a:solidFill>
            <a:srgbClr val="262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uadroTexto 53"/>
          <p:cNvSpPr txBox="1"/>
          <p:nvPr/>
        </p:nvSpPr>
        <p:spPr>
          <a:xfrm>
            <a:off x="5736000" y="4104000"/>
            <a:ext cx="112500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50" b="1" dirty="0" smtClean="0">
                <a:solidFill>
                  <a:srgbClr val="E1E71B"/>
                </a:solidFill>
              </a:rPr>
              <a:t>Plantilla de Excel</a:t>
            </a:r>
            <a:endParaRPr lang="en-US" sz="950" b="1" dirty="0">
              <a:solidFill>
                <a:srgbClr val="E1E71B"/>
              </a:solidFill>
            </a:endParaRPr>
          </a:p>
        </p:txBody>
      </p:sp>
      <p:pic>
        <p:nvPicPr>
          <p:cNvPr id="1040" name="Picture 16" descr="https://img.icons8.com/ios/420/ms-exce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44000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uadroTexto 58"/>
          <p:cNvSpPr txBox="1"/>
          <p:nvPr/>
        </p:nvSpPr>
        <p:spPr>
          <a:xfrm>
            <a:off x="4521000" y="4104000"/>
            <a:ext cx="112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50" b="1" dirty="0" smtClean="0">
                <a:solidFill>
                  <a:srgbClr val="E1E71B"/>
                </a:solidFill>
              </a:rPr>
              <a:t>Calendario</a:t>
            </a:r>
            <a:endParaRPr lang="en-US" sz="950" b="1" dirty="0">
              <a:solidFill>
                <a:srgbClr val="E1E71B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6996000" y="3699000"/>
            <a:ext cx="1125000" cy="630000"/>
          </a:xfrm>
          <a:prstGeom prst="rect">
            <a:avLst/>
          </a:prstGeom>
          <a:solidFill>
            <a:srgbClr val="262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adroTexto 61"/>
          <p:cNvSpPr txBox="1"/>
          <p:nvPr/>
        </p:nvSpPr>
        <p:spPr>
          <a:xfrm>
            <a:off x="6996000" y="4104000"/>
            <a:ext cx="112500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50" b="1" dirty="0" smtClean="0">
                <a:solidFill>
                  <a:srgbClr val="E1E71B"/>
                </a:solidFill>
              </a:rPr>
              <a:t>Diurna/Nocturna</a:t>
            </a:r>
            <a:endParaRPr lang="en-US" sz="950" b="1" dirty="0">
              <a:solidFill>
                <a:srgbClr val="E1E71B"/>
              </a:solidFill>
            </a:endParaRPr>
          </a:p>
        </p:txBody>
      </p:sp>
      <p:pic>
        <p:nvPicPr>
          <p:cNvPr id="1042" name="Picture 18" descr="https://cdn3.iconfinder.com/data/icons/future-human/100/Icon_DayNight-51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000" y="3744000"/>
            <a:ext cx="405000" cy="4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CuadroTexto 63"/>
          <p:cNvSpPr txBox="1"/>
          <p:nvPr/>
        </p:nvSpPr>
        <p:spPr>
          <a:xfrm>
            <a:off x="1371000" y="2979000"/>
            <a:ext cx="2970000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latin typeface="Lato" panose="020F0502020204030203" pitchFamily="34" charset="0"/>
              </a:rPr>
              <a:t>Salir</a:t>
            </a:r>
            <a:endParaRPr lang="en-US" sz="2000" dirty="0">
              <a:latin typeface="Lato" panose="020F0502020204030203" pitchFamily="34" charset="0"/>
            </a:endParaRPr>
          </a:p>
        </p:txBody>
      </p:sp>
      <p:pic>
        <p:nvPicPr>
          <p:cNvPr id="1048" name="Picture 24" descr="Resultado de imagen para exit png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00" y="3024000"/>
            <a:ext cx="315000" cy="33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01625" y="3229545"/>
            <a:ext cx="2988749" cy="398909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21000" y="2574000"/>
            <a:ext cx="3811115" cy="233208"/>
          </a:xfrm>
          <a:prstGeom prst="rect">
            <a:avLst/>
          </a:prstGeom>
        </p:spPr>
      </p:pic>
      <p:sp>
        <p:nvSpPr>
          <p:cNvPr id="35" name="Rectángulo 34"/>
          <p:cNvSpPr/>
          <p:nvPr/>
        </p:nvSpPr>
        <p:spPr>
          <a:xfrm>
            <a:off x="8391578" y="3697142"/>
            <a:ext cx="1125000" cy="630000"/>
          </a:xfrm>
          <a:prstGeom prst="rect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adroTexto 36"/>
          <p:cNvSpPr txBox="1"/>
          <p:nvPr/>
        </p:nvSpPr>
        <p:spPr>
          <a:xfrm>
            <a:off x="8391578" y="4102142"/>
            <a:ext cx="112500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50" b="1" dirty="0" smtClean="0">
                <a:solidFill>
                  <a:sysClr val="windowText" lastClr="000000"/>
                </a:solidFill>
              </a:rPr>
              <a:t>Reporte H. Extras</a:t>
            </a:r>
            <a:endParaRPr lang="en-US" sz="950" b="1" dirty="0">
              <a:solidFill>
                <a:sysClr val="windowText" lastClr="0000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913" y="3757318"/>
            <a:ext cx="345108" cy="345108"/>
          </a:xfrm>
          <a:prstGeom prst="rect">
            <a:avLst/>
          </a:prstGeom>
        </p:spPr>
      </p:pic>
      <p:sp>
        <p:nvSpPr>
          <p:cNvPr id="46" name="Rectángulo 45"/>
          <p:cNvSpPr/>
          <p:nvPr/>
        </p:nvSpPr>
        <p:spPr>
          <a:xfrm>
            <a:off x="8391578" y="4508806"/>
            <a:ext cx="1125000" cy="63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adroTexto 46"/>
          <p:cNvSpPr txBox="1"/>
          <p:nvPr/>
        </p:nvSpPr>
        <p:spPr>
          <a:xfrm>
            <a:off x="8339324" y="4913806"/>
            <a:ext cx="1214422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50" b="1">
                <a:solidFill>
                  <a:srgbClr val="E1E71B"/>
                </a:solidFill>
              </a:defRPr>
            </a:lvl1pPr>
          </a:lstStyle>
          <a:p>
            <a:r>
              <a:rPr lang="es-ES" dirty="0"/>
              <a:t>Gestión Novedades</a:t>
            </a:r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203" y="4609044"/>
            <a:ext cx="304762" cy="304762"/>
          </a:xfrm>
          <a:prstGeom prst="rect">
            <a:avLst/>
          </a:prstGeom>
        </p:spPr>
      </p:pic>
      <p:cxnSp>
        <p:nvCxnSpPr>
          <p:cNvPr id="51" name="Conector recto 50"/>
          <p:cNvCxnSpPr/>
          <p:nvPr/>
        </p:nvCxnSpPr>
        <p:spPr>
          <a:xfrm>
            <a:off x="4480093" y="813915"/>
            <a:ext cx="4611872" cy="5085"/>
          </a:xfrm>
          <a:prstGeom prst="line">
            <a:avLst/>
          </a:prstGeom>
          <a:ln w="38100">
            <a:solidFill>
              <a:srgbClr val="E1E7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4395299" y="498915"/>
            <a:ext cx="440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Cargar archivo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de reporte de horas extras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81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601000" y="684000"/>
            <a:ext cx="5175000" cy="3015000"/>
          </a:xfrm>
          <a:prstGeom prst="rect">
            <a:avLst/>
          </a:prstGeom>
          <a:solidFill>
            <a:srgbClr val="D5E2D4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Conector recto 54"/>
          <p:cNvCxnSpPr/>
          <p:nvPr/>
        </p:nvCxnSpPr>
        <p:spPr>
          <a:xfrm>
            <a:off x="539424" y="939010"/>
            <a:ext cx="4356000" cy="0"/>
          </a:xfrm>
          <a:prstGeom prst="line">
            <a:avLst/>
          </a:prstGeom>
          <a:ln w="38100">
            <a:solidFill>
              <a:srgbClr val="E1E7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426000" y="504000"/>
            <a:ext cx="54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Configuración plantilla Excel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4836000" y="5769000"/>
            <a:ext cx="54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 pitchFamily="2" charset="0"/>
              </a:rPr>
              <a:t>Configuración plantilla Excel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2856000" y="2484000"/>
            <a:ext cx="1800000" cy="400110"/>
          </a:xfrm>
          <a:prstGeom prst="rect">
            <a:avLst/>
          </a:prstGeom>
          <a:solidFill>
            <a:srgbClr val="E1E71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      Guardar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9831000" y="5868780"/>
            <a:ext cx="1800000" cy="360000"/>
          </a:xfrm>
          <a:prstGeom prst="rect">
            <a:avLst/>
          </a:prstGeom>
          <a:solidFill>
            <a:srgbClr val="231B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Cancelar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1026" name="Picture 2" descr="User-Interface-Save-A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939" y="2552066"/>
            <a:ext cx="275023" cy="27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uadroTexto 43"/>
          <p:cNvSpPr txBox="1"/>
          <p:nvPr/>
        </p:nvSpPr>
        <p:spPr>
          <a:xfrm>
            <a:off x="1821000" y="3969000"/>
            <a:ext cx="1350000" cy="276999"/>
          </a:xfrm>
          <a:prstGeom prst="rect">
            <a:avLst/>
          </a:prstGeom>
          <a:solidFill>
            <a:srgbClr val="E1E71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         GUARDAR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50" name="Picture 2" descr="User-Interface-Save-A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48" y="4005633"/>
            <a:ext cx="206630" cy="20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cdn3.iconfinder.com/data/icons/flat-office-icons-1/140/Artboard_1-11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563" y="765610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6262017" y="2467220"/>
            <a:ext cx="396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i="1" dirty="0" smtClean="0">
                <a:solidFill>
                  <a:srgbClr val="006600"/>
                </a:solidFill>
              </a:rPr>
              <a:t>Procesando su solicitud … </a:t>
            </a:r>
          </a:p>
          <a:p>
            <a:pPr algn="ctr"/>
            <a:endParaRPr lang="es-ES" sz="1600" i="1" dirty="0">
              <a:solidFill>
                <a:srgbClr val="006600"/>
              </a:solidFill>
            </a:endParaRPr>
          </a:p>
          <a:p>
            <a:pPr algn="ctr"/>
            <a:r>
              <a:rPr lang="es-ES" sz="2400" i="1" dirty="0" smtClean="0">
                <a:solidFill>
                  <a:srgbClr val="006600"/>
                </a:solidFill>
              </a:rPr>
              <a:t>Espere un momento …</a:t>
            </a:r>
            <a:endParaRPr lang="en-US" sz="2400" i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09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Conector recto 54"/>
          <p:cNvCxnSpPr/>
          <p:nvPr/>
        </p:nvCxnSpPr>
        <p:spPr>
          <a:xfrm>
            <a:off x="539424" y="864000"/>
            <a:ext cx="4392000" cy="0"/>
          </a:xfrm>
          <a:prstGeom prst="line">
            <a:avLst/>
          </a:prstGeom>
          <a:ln w="38100">
            <a:solidFill>
              <a:srgbClr val="E1E7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426000" y="492335"/>
            <a:ext cx="54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Configuración jornada diurna/nocturna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4836000" y="5769000"/>
            <a:ext cx="54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 pitchFamily="2" charset="0"/>
              </a:rPr>
              <a:t>Configuración plantilla Excel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5736000" y="4104000"/>
            <a:ext cx="1800000" cy="400110"/>
          </a:xfrm>
          <a:prstGeom prst="rect">
            <a:avLst/>
          </a:prstGeom>
          <a:solidFill>
            <a:srgbClr val="E1E71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      Guardar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9831000" y="5868780"/>
            <a:ext cx="1800000" cy="360000"/>
          </a:xfrm>
          <a:prstGeom prst="rect">
            <a:avLst/>
          </a:prstGeom>
          <a:solidFill>
            <a:srgbClr val="231B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Cancelar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1026" name="Picture 2" descr="User-Interface-Save-A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939" y="4172066"/>
            <a:ext cx="275023" cy="27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uadroTexto 43"/>
          <p:cNvSpPr txBox="1"/>
          <p:nvPr/>
        </p:nvSpPr>
        <p:spPr>
          <a:xfrm>
            <a:off x="1821000" y="3969000"/>
            <a:ext cx="1350000" cy="276999"/>
          </a:xfrm>
          <a:prstGeom prst="rect">
            <a:avLst/>
          </a:prstGeom>
          <a:solidFill>
            <a:srgbClr val="E1E71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         GUARDAR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50" name="Picture 2" descr="User-Interface-Save-A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48" y="4005633"/>
            <a:ext cx="206630" cy="20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00" y="1134000"/>
            <a:ext cx="1170000" cy="1284310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1834800" y="1089000"/>
            <a:ext cx="23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Fecha inicio jornada diurna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2001000" y="1359000"/>
            <a:ext cx="1710000" cy="315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adroTexto 16"/>
          <p:cNvSpPr txBox="1"/>
          <p:nvPr/>
        </p:nvSpPr>
        <p:spPr>
          <a:xfrm>
            <a:off x="1834800" y="1764000"/>
            <a:ext cx="23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Fecha fin jornada diurna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2001000" y="2034000"/>
            <a:ext cx="1710000" cy="315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1911000" y="1764000"/>
            <a:ext cx="1872000" cy="1"/>
          </a:xfrm>
          <a:prstGeom prst="line">
            <a:avLst/>
          </a:prstGeom>
          <a:ln>
            <a:solidFill>
              <a:srgbClr val="DAD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24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6321000" cy="459000"/>
          </a:xfrm>
          <a:prstGeom prst="rect">
            <a:avLst/>
          </a:prstGeom>
          <a:solidFill>
            <a:srgbClr val="262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quipux.com/img/assets/logo-quipu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0" y="99000"/>
            <a:ext cx="1487997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000" y="4464000"/>
            <a:ext cx="342900" cy="36195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576000" y="58890"/>
            <a:ext cx="27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rgbClr val="E1E71B"/>
                </a:solidFill>
                <a:latin typeface="Lato" panose="020F0502020204030203" pitchFamily="34" charset="0"/>
              </a:rPr>
              <a:t>Gestión de novedades</a:t>
            </a:r>
            <a:endParaRPr lang="en-US" sz="2000" dirty="0">
              <a:solidFill>
                <a:srgbClr val="E1E71B"/>
              </a:solidFill>
              <a:latin typeface="Lato" panose="020F0502020204030203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6000" y="3159000"/>
            <a:ext cx="324000" cy="765000"/>
          </a:xfrm>
          <a:prstGeom prst="rect">
            <a:avLst/>
          </a:prstGeom>
          <a:solidFill>
            <a:srgbClr val="E1E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23486"/>
            <a:ext cx="12192000" cy="3211028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784757"/>
            <a:ext cx="6321000" cy="459000"/>
          </a:xfrm>
          <a:prstGeom prst="rect">
            <a:avLst/>
          </a:prstGeom>
          <a:solidFill>
            <a:srgbClr val="262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ttp://www.quipux.com/img/assets/logo-quipu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0" y="883757"/>
            <a:ext cx="1487997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3441000" y="843647"/>
            <a:ext cx="283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>
                <a:solidFill>
                  <a:srgbClr val="E1E71B"/>
                </a:solidFill>
                <a:latin typeface="Lato" panose="020F0502020204030203" pitchFamily="34" charset="0"/>
              </a:rPr>
              <a:t>Reporte de horas extras</a:t>
            </a:r>
            <a:endParaRPr lang="en-US" sz="2000" dirty="0">
              <a:solidFill>
                <a:srgbClr val="E1E71B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21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00" y="-1656000"/>
            <a:ext cx="6496050" cy="6257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223837"/>
            <a:ext cx="653415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3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1" y="2034001"/>
            <a:ext cx="945000" cy="945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73761" y="2979000"/>
            <a:ext cx="1673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Generación de</a:t>
            </a:r>
          </a:p>
          <a:p>
            <a:pPr algn="ctr"/>
            <a:r>
              <a:rPr lang="es-E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informes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33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7196</TotalTime>
  <Words>124</Words>
  <Application>Microsoft Office PowerPoint</Application>
  <PresentationFormat>Panorámica</PresentationFormat>
  <Paragraphs>41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Lato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Edison</dc:creator>
  <cp:lastModifiedBy>Marcela</cp:lastModifiedBy>
  <cp:revision>37</cp:revision>
  <dcterms:created xsi:type="dcterms:W3CDTF">2019-04-14T16:17:39Z</dcterms:created>
  <dcterms:modified xsi:type="dcterms:W3CDTF">2020-02-17T03:01:16Z</dcterms:modified>
</cp:coreProperties>
</file>