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71B"/>
    <a:srgbClr val="231B35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>
        <p:scale>
          <a:sx n="75" d="100"/>
          <a:sy n="75" d="100"/>
        </p:scale>
        <p:origin x="4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8CCF-DBDE-4852-99E4-85AC3F1F6A22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719000"/>
            <a:ext cx="11630025" cy="26193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9542" y="2619000"/>
            <a:ext cx="11385000" cy="324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726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9862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068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4204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133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87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5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27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9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71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421842" y="26576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481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9854942" y="26634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0568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1126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8" idx="2"/>
          </p:cNvCxnSpPr>
          <p:nvPr/>
        </p:nvCxnSpPr>
        <p:spPr>
          <a:xfrm rot="16200000" flipH="1">
            <a:off x="348771" y="3803229"/>
            <a:ext cx="585000" cy="826542"/>
          </a:xfrm>
          <a:prstGeom prst="bentConnector2">
            <a:avLst/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124942" y="4354400"/>
            <a:ext cx="32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Fila a partir de la cual inician los registros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>
          <a:xfrm rot="10800000">
            <a:off x="11316000" y="2439000"/>
            <a:ext cx="657000" cy="315000"/>
          </a:xfrm>
          <a:prstGeom prst="bentConnector3">
            <a:avLst>
              <a:gd name="adj1" fmla="val -16110"/>
            </a:avLst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785820" y="2289480"/>
            <a:ext cx="4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Números de las columnas donde se encuentra la información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4611000" y="3294000"/>
            <a:ext cx="205741" cy="14478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5331000" y="3294000"/>
            <a:ext cx="205741" cy="14478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006000" y="3294000"/>
            <a:ext cx="205741" cy="14478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81000" y="3744000"/>
            <a:ext cx="205741" cy="14478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233140" y="4276799"/>
            <a:ext cx="205741" cy="14478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601000" y="4261860"/>
            <a:ext cx="6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que los campos marcados con      estén bien configurados para que todo funcione correctamente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981000" y="3294000"/>
            <a:ext cx="205741" cy="144781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786000" y="5364000"/>
            <a:ext cx="1800000" cy="36000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7491000" y="3294000"/>
            <a:ext cx="205741" cy="144781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166000" y="3294000"/>
            <a:ext cx="205741" cy="14478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905259" y="3294000"/>
            <a:ext cx="205741" cy="144781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9606000" y="3294000"/>
            <a:ext cx="205741" cy="144781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0255259" y="3294000"/>
            <a:ext cx="205741" cy="144781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020259" y="3294000"/>
            <a:ext cx="205741" cy="14478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695259" y="3294000"/>
            <a:ext cx="205741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41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Montserrat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7</cp:revision>
  <dcterms:created xsi:type="dcterms:W3CDTF">2019-04-14T16:17:39Z</dcterms:created>
  <dcterms:modified xsi:type="dcterms:W3CDTF">2019-04-17T04:20:58Z</dcterms:modified>
</cp:coreProperties>
</file>