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71B"/>
    <a:srgbClr val="262137"/>
    <a:srgbClr val="231B35"/>
    <a:srgbClr val="16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8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0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4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3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5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6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4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9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F8CCF-DBDE-4852-99E4-85AC3F1F6A22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0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onector recto 54"/>
          <p:cNvCxnSpPr/>
          <p:nvPr/>
        </p:nvCxnSpPr>
        <p:spPr>
          <a:xfrm>
            <a:off x="539424" y="939010"/>
            <a:ext cx="4356000" cy="0"/>
          </a:xfrm>
          <a:prstGeom prst="line">
            <a:avLst/>
          </a:prstGeom>
          <a:ln w="38100">
            <a:solidFill>
              <a:srgbClr val="E1E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7" y="1719000"/>
            <a:ext cx="11630025" cy="261937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59542" y="2619000"/>
            <a:ext cx="11385000" cy="324000"/>
          </a:xfrm>
          <a:prstGeom prst="rect">
            <a:avLst/>
          </a:prstGeom>
          <a:solidFill>
            <a:srgbClr val="E1E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66000" y="3159000"/>
            <a:ext cx="324000" cy="765000"/>
          </a:xfrm>
          <a:prstGeom prst="rect">
            <a:avLst/>
          </a:prstGeom>
          <a:solidFill>
            <a:srgbClr val="E1E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9"/>
          <p:cNvCxnSpPr/>
          <p:nvPr/>
        </p:nvCxnSpPr>
        <p:spPr>
          <a:xfrm flipV="1">
            <a:off x="12726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19862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27068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34204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41335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4879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5554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6274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6994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7714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8421842" y="265765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91481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9854942" y="266345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105685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11269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8" idx="2"/>
          </p:cNvCxnSpPr>
          <p:nvPr/>
        </p:nvCxnSpPr>
        <p:spPr>
          <a:xfrm rot="16200000" flipH="1">
            <a:off x="348771" y="3803229"/>
            <a:ext cx="585000" cy="826542"/>
          </a:xfrm>
          <a:prstGeom prst="bentConnector2">
            <a:avLst/>
          </a:prstGeom>
          <a:ln w="38100">
            <a:solidFill>
              <a:srgbClr val="231B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1124942" y="4354400"/>
            <a:ext cx="32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Fila a partir de la cual inician los registros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Conector angular 29"/>
          <p:cNvCxnSpPr/>
          <p:nvPr/>
        </p:nvCxnSpPr>
        <p:spPr>
          <a:xfrm rot="10800000">
            <a:off x="11316000" y="2439000"/>
            <a:ext cx="657000" cy="315000"/>
          </a:xfrm>
          <a:prstGeom prst="bentConnector3">
            <a:avLst>
              <a:gd name="adj1" fmla="val -16110"/>
            </a:avLst>
          </a:prstGeom>
          <a:ln w="38100">
            <a:solidFill>
              <a:srgbClr val="231B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6785820" y="2289480"/>
            <a:ext cx="4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Números de las columnas donde se encuentra la información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4611000" y="3294000"/>
            <a:ext cx="205741" cy="144781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5331000" y="3294000"/>
            <a:ext cx="205741" cy="144781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6006000" y="3294000"/>
            <a:ext cx="205741" cy="144781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381000" y="3744000"/>
            <a:ext cx="205741" cy="144781"/>
          </a:xfrm>
          <a:prstGeom prst="rect">
            <a:avLst/>
          </a:prstGeom>
        </p:spPr>
      </p:pic>
      <p:pic>
        <p:nvPicPr>
          <p:cNvPr id="49" name="Imagen 48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8233140" y="4276799"/>
            <a:ext cx="205741" cy="144781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5601000" y="4261860"/>
            <a:ext cx="672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 importante que los campos marcados con      estén bien configurados para que todo funcione correctamente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3981000" y="3294000"/>
            <a:ext cx="205741" cy="144781"/>
          </a:xfrm>
          <a:prstGeom prst="rect">
            <a:avLst/>
          </a:prstGeom>
        </p:spPr>
      </p:pic>
      <p:sp>
        <p:nvSpPr>
          <p:cNvPr id="53" name="CuadroTexto 52"/>
          <p:cNvSpPr txBox="1"/>
          <p:nvPr/>
        </p:nvSpPr>
        <p:spPr>
          <a:xfrm>
            <a:off x="426000" y="504000"/>
            <a:ext cx="54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Configuración plantilla Excel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4836000" y="5769000"/>
            <a:ext cx="54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 pitchFamily="2" charset="0"/>
              </a:rPr>
              <a:t>Configuración plantilla Excel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9786000" y="5364000"/>
            <a:ext cx="1800000" cy="360000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G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uardar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9831000" y="5868780"/>
            <a:ext cx="1800000" cy="360000"/>
          </a:xfrm>
          <a:prstGeom prst="rect">
            <a:avLst/>
          </a:prstGeom>
          <a:solidFill>
            <a:srgbClr val="231B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Cancelar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64" name="Imagen 63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7491000" y="3294000"/>
            <a:ext cx="205741" cy="144781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8166000" y="3294000"/>
            <a:ext cx="205741" cy="144781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8905259" y="3294000"/>
            <a:ext cx="205741" cy="144781"/>
          </a:xfrm>
          <a:prstGeom prst="rect">
            <a:avLst/>
          </a:prstGeom>
        </p:spPr>
      </p:pic>
      <p:pic>
        <p:nvPicPr>
          <p:cNvPr id="67" name="Imagen 66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9606000" y="3294000"/>
            <a:ext cx="205741" cy="144781"/>
          </a:xfrm>
          <a:prstGeom prst="rect">
            <a:avLst/>
          </a:prstGeom>
        </p:spPr>
      </p:pic>
      <p:pic>
        <p:nvPicPr>
          <p:cNvPr id="68" name="Imagen 67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10255259" y="3294000"/>
            <a:ext cx="205741" cy="144781"/>
          </a:xfrm>
          <a:prstGeom prst="rect">
            <a:avLst/>
          </a:prstGeom>
        </p:spPr>
      </p:pic>
      <p:pic>
        <p:nvPicPr>
          <p:cNvPr id="69" name="Imagen 68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11020259" y="3294000"/>
            <a:ext cx="205741" cy="144781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11695259" y="3294000"/>
            <a:ext cx="205741" cy="14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onector recto 54"/>
          <p:cNvCxnSpPr/>
          <p:nvPr/>
        </p:nvCxnSpPr>
        <p:spPr>
          <a:xfrm>
            <a:off x="539424" y="939010"/>
            <a:ext cx="4356000" cy="0"/>
          </a:xfrm>
          <a:prstGeom prst="line">
            <a:avLst/>
          </a:prstGeom>
          <a:ln w="38100">
            <a:solidFill>
              <a:srgbClr val="E1E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426000" y="504000"/>
            <a:ext cx="54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Configuración plantilla Excel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4836000" y="5769000"/>
            <a:ext cx="54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 pitchFamily="2" charset="0"/>
              </a:rPr>
              <a:t>Configuración plantilla Excel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2856000" y="2484000"/>
            <a:ext cx="1800000" cy="400110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     Guardar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9831000" y="5868780"/>
            <a:ext cx="1800000" cy="360000"/>
          </a:xfrm>
          <a:prstGeom prst="rect">
            <a:avLst/>
          </a:prstGeom>
          <a:solidFill>
            <a:srgbClr val="231B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Cancelar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1026" name="Picture 2" descr="User-Interface-Save-A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939" y="2552066"/>
            <a:ext cx="275023" cy="27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uadroTexto 43"/>
          <p:cNvSpPr txBox="1"/>
          <p:nvPr/>
        </p:nvSpPr>
        <p:spPr>
          <a:xfrm>
            <a:off x="6141000" y="2552066"/>
            <a:ext cx="1350000" cy="276999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        GUARDAR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50" name="Picture 2" descr="User-Interface-Save-A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448" y="2588699"/>
            <a:ext cx="206630" cy="20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8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6321000" cy="459000"/>
          </a:xfrm>
          <a:prstGeom prst="rect">
            <a:avLst/>
          </a:prstGeom>
          <a:solidFill>
            <a:srgbClr val="262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quipux.com/img/assets/logo-quip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0" y="99000"/>
            <a:ext cx="1487997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000" y="4464000"/>
            <a:ext cx="342900" cy="3619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576000" y="58890"/>
            <a:ext cx="27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rgbClr val="E1E71B"/>
                </a:solidFill>
                <a:latin typeface="Lato" panose="020F0502020204030203" pitchFamily="34" charset="0"/>
              </a:rPr>
              <a:t>Gestión de novedades</a:t>
            </a:r>
            <a:endParaRPr lang="en-US" sz="2000" dirty="0">
              <a:solidFill>
                <a:srgbClr val="E1E71B"/>
              </a:solidFill>
              <a:latin typeface="Lato" panose="020F0502020204030203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6000" y="3159000"/>
            <a:ext cx="324000" cy="765000"/>
          </a:xfrm>
          <a:prstGeom prst="rect">
            <a:avLst/>
          </a:prstGeom>
          <a:solidFill>
            <a:srgbClr val="E1E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23486"/>
            <a:ext cx="12192000" cy="32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5158</TotalTime>
  <Words>55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Montserrat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Edison</dc:creator>
  <cp:lastModifiedBy>Marcela</cp:lastModifiedBy>
  <cp:revision>12</cp:revision>
  <dcterms:created xsi:type="dcterms:W3CDTF">2019-04-14T16:17:39Z</dcterms:created>
  <dcterms:modified xsi:type="dcterms:W3CDTF">2019-04-20T20:12:39Z</dcterms:modified>
</cp:coreProperties>
</file>