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71B"/>
    <a:srgbClr val="262137"/>
    <a:srgbClr val="231B35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>
      <p:cViewPr>
        <p:scale>
          <a:sx n="66" d="100"/>
          <a:sy n="66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8CCF-DBDE-4852-99E4-85AC3F1F6A2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C89-547B-47FA-BDBF-96E825D82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ector recto 54"/>
          <p:cNvCxnSpPr/>
          <p:nvPr/>
        </p:nvCxnSpPr>
        <p:spPr>
          <a:xfrm>
            <a:off x="539424" y="939010"/>
            <a:ext cx="4356000" cy="0"/>
          </a:xfrm>
          <a:prstGeom prst="line">
            <a:avLst/>
          </a:prstGeom>
          <a:ln w="38100">
            <a:solidFill>
              <a:srgbClr val="E1E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719000"/>
            <a:ext cx="11630025" cy="26193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9542" y="2619000"/>
            <a:ext cx="11385000" cy="324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12726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9862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068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34204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4133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487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5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27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99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714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8421842" y="26576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91481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9854942" y="266345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1056859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11269542" y="2664000"/>
            <a:ext cx="0" cy="247500"/>
          </a:xfrm>
          <a:prstGeom prst="line">
            <a:avLst/>
          </a:prstGeom>
          <a:ln w="12700">
            <a:solidFill>
              <a:srgbClr val="231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8" idx="2"/>
          </p:cNvCxnSpPr>
          <p:nvPr/>
        </p:nvCxnSpPr>
        <p:spPr>
          <a:xfrm rot="16200000" flipH="1">
            <a:off x="348771" y="3803229"/>
            <a:ext cx="585000" cy="826542"/>
          </a:xfrm>
          <a:prstGeom prst="bentConnector2">
            <a:avLst/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124942" y="4354400"/>
            <a:ext cx="32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Fila a partir de la cual inician los registros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Conector angular 29"/>
          <p:cNvCxnSpPr/>
          <p:nvPr/>
        </p:nvCxnSpPr>
        <p:spPr>
          <a:xfrm rot="10800000">
            <a:off x="11316000" y="2439000"/>
            <a:ext cx="657000" cy="315000"/>
          </a:xfrm>
          <a:prstGeom prst="bentConnector3">
            <a:avLst>
              <a:gd name="adj1" fmla="val -16110"/>
            </a:avLst>
          </a:prstGeom>
          <a:ln w="38100">
            <a:solidFill>
              <a:srgbClr val="231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785820" y="2289480"/>
            <a:ext cx="4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Números de las columnas donde se encuentra la información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4611000" y="3294000"/>
            <a:ext cx="205741" cy="144781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5331000" y="3294000"/>
            <a:ext cx="205741" cy="144781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6006000" y="3294000"/>
            <a:ext cx="205741" cy="144781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81000" y="3744000"/>
            <a:ext cx="205741" cy="144781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233140" y="4276799"/>
            <a:ext cx="205741" cy="14478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601000" y="4261860"/>
            <a:ext cx="6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que los campos marcados con      estén bien configurados para que todo funcione correctamente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3981000" y="3294000"/>
            <a:ext cx="205741" cy="144781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426000" y="50400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Configuración plantilla Excel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836000" y="5769000"/>
            <a:ext cx="54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 pitchFamily="2" charset="0"/>
              </a:rPr>
              <a:t>Configuración plantilla Excel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786000" y="5364000"/>
            <a:ext cx="1800000" cy="360000"/>
          </a:xfrm>
          <a:prstGeom prst="rect">
            <a:avLst/>
          </a:prstGeom>
          <a:solidFill>
            <a:srgbClr val="E1E71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G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uardar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9831000" y="5868780"/>
            <a:ext cx="1800000" cy="360000"/>
          </a:xfrm>
          <a:prstGeom prst="rect">
            <a:avLst/>
          </a:prstGeom>
          <a:solidFill>
            <a:srgbClr val="231B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Cancelar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7491000" y="3294000"/>
            <a:ext cx="205741" cy="144781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166000" y="3294000"/>
            <a:ext cx="205741" cy="144781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8905259" y="3294000"/>
            <a:ext cx="205741" cy="144781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9606000" y="3294000"/>
            <a:ext cx="205741" cy="144781"/>
          </a:xfrm>
          <a:prstGeom prst="rect">
            <a:avLst/>
          </a:prstGeom>
        </p:spPr>
      </p:pic>
      <p:pic>
        <p:nvPicPr>
          <p:cNvPr id="68" name="Imagen 67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0255259" y="3294000"/>
            <a:ext cx="205741" cy="144781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020259" y="3294000"/>
            <a:ext cx="205741" cy="144781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 rotWithShape="1">
          <a:blip r:embed="rId3"/>
          <a:srcRect l="28228" t="21316" r="20640" b="49723"/>
          <a:stretch/>
        </p:blipFill>
        <p:spPr>
          <a:xfrm>
            <a:off x="11695259" y="3294000"/>
            <a:ext cx="205741" cy="1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6321000" cy="459000"/>
          </a:xfrm>
          <a:prstGeom prst="rect">
            <a:avLst/>
          </a:prstGeom>
          <a:solidFill>
            <a:srgbClr val="262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quipux.com/img/assets/logo-quip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99000"/>
            <a:ext cx="1487997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00" y="4464000"/>
            <a:ext cx="342900" cy="3619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76000" y="58890"/>
            <a:ext cx="27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Gesti</a:t>
            </a:r>
            <a:r>
              <a:rPr lang="es-ES" sz="2000" dirty="0" smtClean="0">
                <a:solidFill>
                  <a:srgbClr val="E1E71B"/>
                </a:solidFill>
                <a:latin typeface="Lato" panose="020F0502020204030203" pitchFamily="34" charset="0"/>
              </a:rPr>
              <a:t>ón de novedades</a:t>
            </a:r>
            <a:endParaRPr lang="en-US" sz="2000" dirty="0">
              <a:solidFill>
                <a:srgbClr val="E1E71B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6000" y="3159000"/>
            <a:ext cx="324000" cy="765000"/>
          </a:xfrm>
          <a:prstGeom prst="rect">
            <a:avLst/>
          </a:prstGeom>
          <a:solidFill>
            <a:srgbClr val="E1E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3486"/>
            <a:ext cx="12192000" cy="3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44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10</cp:revision>
  <dcterms:created xsi:type="dcterms:W3CDTF">2019-04-14T16:17:39Z</dcterms:created>
  <dcterms:modified xsi:type="dcterms:W3CDTF">2019-04-19T20:19:06Z</dcterms:modified>
</cp:coreProperties>
</file>