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6E6"/>
    <a:srgbClr val="E1E71B"/>
    <a:srgbClr val="262137"/>
    <a:srgbClr val="7F72AA"/>
    <a:srgbClr val="A2A612"/>
    <a:srgbClr val="549F3B"/>
    <a:srgbClr val="231B35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3" autoAdjust="0"/>
    <p:restoredTop sz="94660"/>
  </p:normalViewPr>
  <p:slideViewPr>
    <p:cSldViewPr>
      <p:cViewPr>
        <p:scale>
          <a:sx n="75" d="100"/>
          <a:sy n="75" d="100"/>
        </p:scale>
        <p:origin x="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719000"/>
            <a:ext cx="11630025" cy="26193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9542" y="2619000"/>
            <a:ext cx="11385000" cy="324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2726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9862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068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4204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133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87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555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27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99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71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8421842" y="26576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91481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9854942" y="26634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10568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1126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8" idx="2"/>
          </p:cNvCxnSpPr>
          <p:nvPr/>
        </p:nvCxnSpPr>
        <p:spPr>
          <a:xfrm rot="16200000" flipH="1">
            <a:off x="348771" y="3803229"/>
            <a:ext cx="585000" cy="826542"/>
          </a:xfrm>
          <a:prstGeom prst="bentConnector2">
            <a:avLst/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124942" y="4354400"/>
            <a:ext cx="32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Fila a partir de la cual inician los registros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Conector angular 29"/>
          <p:cNvCxnSpPr/>
          <p:nvPr/>
        </p:nvCxnSpPr>
        <p:spPr>
          <a:xfrm rot="10800000">
            <a:off x="11316000" y="2439000"/>
            <a:ext cx="657000" cy="315000"/>
          </a:xfrm>
          <a:prstGeom prst="bentConnector3">
            <a:avLst>
              <a:gd name="adj1" fmla="val -16110"/>
            </a:avLst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785820" y="2289480"/>
            <a:ext cx="4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Números de las columnas donde se encuentra la información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4611000" y="3294000"/>
            <a:ext cx="205741" cy="14478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5331000" y="3294000"/>
            <a:ext cx="205741" cy="144781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006000" y="3294000"/>
            <a:ext cx="205741" cy="144781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81000" y="3744000"/>
            <a:ext cx="205741" cy="14478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233140" y="4276799"/>
            <a:ext cx="205741" cy="14478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601000" y="4261860"/>
            <a:ext cx="6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que los campos marcados con      estén bien configurados para que todo funcione correctamente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981000" y="3294000"/>
            <a:ext cx="205741" cy="144781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9786000" y="5364000"/>
            <a:ext cx="1800000" cy="36000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7491000" y="3294000"/>
            <a:ext cx="205741" cy="144781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166000" y="3294000"/>
            <a:ext cx="205741" cy="14478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905259" y="3294000"/>
            <a:ext cx="205741" cy="144781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9606000" y="3294000"/>
            <a:ext cx="205741" cy="144781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0255259" y="3294000"/>
            <a:ext cx="205741" cy="144781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020259" y="3294000"/>
            <a:ext cx="205741" cy="144781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695259" y="3294000"/>
            <a:ext cx="205741" cy="1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redondeado 25"/>
          <p:cNvSpPr/>
          <p:nvPr/>
        </p:nvSpPr>
        <p:spPr>
          <a:xfrm>
            <a:off x="3961948" y="1134000"/>
            <a:ext cx="450000" cy="405000"/>
          </a:xfrm>
          <a:prstGeom prst="roundRect">
            <a:avLst/>
          </a:prstGeom>
          <a:solidFill>
            <a:srgbClr val="549F3B"/>
          </a:solidFill>
          <a:ln>
            <a:solidFill>
              <a:srgbClr val="549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redondeado 24"/>
          <p:cNvSpPr/>
          <p:nvPr/>
        </p:nvSpPr>
        <p:spPr>
          <a:xfrm>
            <a:off x="696000" y="1134000"/>
            <a:ext cx="3690000" cy="40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>
            <a:off x="510794" y="819000"/>
            <a:ext cx="3780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504000"/>
            <a:ext cx="31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Cargar archivo de novedades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661000" y="2214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48" y="2250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68" y="1129477"/>
            <a:ext cx="435731" cy="417320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371000" y="1809000"/>
            <a:ext cx="297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Procesar novedades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00" y="1854000"/>
            <a:ext cx="324450" cy="315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000" y="1854000"/>
            <a:ext cx="2988749" cy="398909"/>
          </a:xfrm>
          <a:prstGeom prst="rect">
            <a:avLst/>
          </a:prstGeom>
        </p:spPr>
      </p:pic>
      <p:cxnSp>
        <p:nvCxnSpPr>
          <p:cNvPr id="32" name="Conector recto 31"/>
          <p:cNvCxnSpPr/>
          <p:nvPr/>
        </p:nvCxnSpPr>
        <p:spPr>
          <a:xfrm>
            <a:off x="465794" y="2799000"/>
            <a:ext cx="3780000" cy="0"/>
          </a:xfrm>
          <a:prstGeom prst="line">
            <a:avLst/>
          </a:prstGeom>
          <a:ln w="28575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81000" y="2484000"/>
            <a:ext cx="247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Configuraciones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06000" y="3789000"/>
            <a:ext cx="297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Procesar novedades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521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50" y="3789000"/>
            <a:ext cx="225000" cy="2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4881000" y="3749312"/>
            <a:ext cx="0" cy="324435"/>
          </a:xfrm>
          <a:prstGeom prst="line">
            <a:avLst/>
          </a:prstGeom>
          <a:ln>
            <a:solidFill>
              <a:srgbClr val="7F7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842900" y="3702725"/>
            <a:ext cx="488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DAD6E6"/>
                </a:solidFill>
              </a:rPr>
              <a:t>Año</a:t>
            </a:r>
            <a:endParaRPr lang="en-US" sz="800" dirty="0">
              <a:solidFill>
                <a:srgbClr val="DAD6E6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842900" y="3904400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DAD6E6"/>
                </a:solidFill>
              </a:rPr>
              <a:t>Festivos</a:t>
            </a:r>
            <a:endParaRPr lang="en-US" sz="800" dirty="0">
              <a:solidFill>
                <a:srgbClr val="DAD6E6"/>
              </a:solidFill>
            </a:endParaRPr>
          </a:p>
        </p:txBody>
      </p:sp>
      <p:cxnSp>
        <p:nvCxnSpPr>
          <p:cNvPr id="45" name="Conector recto 44"/>
          <p:cNvCxnSpPr/>
          <p:nvPr/>
        </p:nvCxnSpPr>
        <p:spPr>
          <a:xfrm>
            <a:off x="4881000" y="3924000"/>
            <a:ext cx="648000" cy="0"/>
          </a:xfrm>
          <a:prstGeom prst="line">
            <a:avLst/>
          </a:prstGeom>
          <a:ln>
            <a:solidFill>
              <a:srgbClr val="7F7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5736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adroTexto 53"/>
          <p:cNvSpPr txBox="1"/>
          <p:nvPr/>
        </p:nvSpPr>
        <p:spPr>
          <a:xfrm>
            <a:off x="5736000" y="4104000"/>
            <a:ext cx="112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Plantilla de Excel</a:t>
            </a:r>
            <a:endParaRPr lang="en-US" sz="950" b="1" dirty="0">
              <a:solidFill>
                <a:srgbClr val="E1E71B"/>
              </a:solidFill>
            </a:endParaRPr>
          </a:p>
        </p:txBody>
      </p:sp>
      <p:pic>
        <p:nvPicPr>
          <p:cNvPr id="1040" name="Picture 16" descr="https://img.icons8.com/ios/420/ms-exc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40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58"/>
          <p:cNvSpPr txBox="1"/>
          <p:nvPr/>
        </p:nvSpPr>
        <p:spPr>
          <a:xfrm>
            <a:off x="4521000" y="4104000"/>
            <a:ext cx="11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Calendario</a:t>
            </a:r>
            <a:endParaRPr lang="en-US" sz="950" b="1" dirty="0">
              <a:solidFill>
                <a:srgbClr val="E1E71B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96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/>
          <p:cNvSpPr txBox="1"/>
          <p:nvPr/>
        </p:nvSpPr>
        <p:spPr>
          <a:xfrm>
            <a:off x="6996000" y="4104000"/>
            <a:ext cx="112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Diurna/Nocturna</a:t>
            </a:r>
            <a:endParaRPr lang="en-US" sz="950" b="1" dirty="0">
              <a:solidFill>
                <a:srgbClr val="E1E71B"/>
              </a:solidFill>
            </a:endParaRPr>
          </a:p>
        </p:txBody>
      </p:sp>
      <p:pic>
        <p:nvPicPr>
          <p:cNvPr id="1042" name="Picture 18" descr="https://cdn3.iconfinder.com/data/icons/future-human/100/Icon_DayNight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0" y="3744000"/>
            <a:ext cx="405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371000" y="2979000"/>
            <a:ext cx="2970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Lato" panose="020F0502020204030203" pitchFamily="34" charset="0"/>
              </a:rPr>
              <a:t>Salir</a:t>
            </a:r>
            <a:endParaRPr lang="en-US" sz="2000" dirty="0">
              <a:latin typeface="Lato" panose="020F0502020204030203" pitchFamily="34" charset="0"/>
            </a:endParaRPr>
          </a:p>
        </p:txBody>
      </p:sp>
      <p:pic>
        <p:nvPicPr>
          <p:cNvPr id="1048" name="Picture 24" descr="Resultado de imagen para exit png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3024000"/>
            <a:ext cx="315000" cy="3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1625" y="3229545"/>
            <a:ext cx="2988749" cy="398909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1000" y="2574000"/>
            <a:ext cx="3811115" cy="233208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1000" y="594000"/>
            <a:ext cx="3811115" cy="2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01000" y="684000"/>
            <a:ext cx="3960000" cy="30150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856000" y="2484000"/>
            <a:ext cx="180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Guardar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39" y="2552066"/>
            <a:ext cx="275023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1821000" y="3969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48" y="4005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3.iconfinder.com/data/icons/flat-office-icons-1/140/Artboard_1-11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01" y="819001"/>
            <a:ext cx="121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601000" y="2079000"/>
            <a:ext cx="396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>
                <a:solidFill>
                  <a:schemeClr val="bg2">
                    <a:lumMod val="50000"/>
                  </a:schemeClr>
                </a:solidFill>
              </a:rPr>
              <a:t>Procesando el archivo de novedades. </a:t>
            </a:r>
          </a:p>
          <a:p>
            <a:pPr algn="ctr"/>
            <a:endParaRPr lang="es-E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2400" i="1" dirty="0" smtClean="0">
                <a:solidFill>
                  <a:schemeClr val="bg2">
                    <a:lumMod val="50000"/>
                  </a:schemeClr>
                </a:solidFill>
              </a:rPr>
              <a:t>Espera un momento …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864000"/>
            <a:ext cx="4392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492335"/>
            <a:ext cx="54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jornada diurna/nocturna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736000" y="4104000"/>
            <a:ext cx="180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39" y="4172066"/>
            <a:ext cx="275023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1821000" y="3969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48" y="4005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0" y="1134000"/>
            <a:ext cx="1170000" cy="128431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834800" y="108900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Fecha inicio jornada diurna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001000" y="1359000"/>
            <a:ext cx="1710000" cy="31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1834800" y="176400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Fecha fin jornada diurna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001000" y="2034000"/>
            <a:ext cx="1710000" cy="31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1911000" y="1764000"/>
            <a:ext cx="1872000" cy="1"/>
          </a:xfrm>
          <a:prstGeom prst="line">
            <a:avLst/>
          </a:prstGeom>
          <a:ln>
            <a:solidFill>
              <a:srgbClr val="DAD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6321000" cy="459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quipux.com/img/assets/logo-quip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99000"/>
            <a:ext cx="1487997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00" y="4464000"/>
            <a:ext cx="342900" cy="361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76000" y="58890"/>
            <a:ext cx="27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E1E71B"/>
                </a:solidFill>
                <a:latin typeface="Lato" panose="020F0502020204030203" pitchFamily="34" charset="0"/>
              </a:rPr>
              <a:t>Gestión de novedades</a:t>
            </a:r>
            <a:endParaRPr lang="en-US" sz="2000" dirty="0">
              <a:solidFill>
                <a:srgbClr val="E1E71B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3486"/>
            <a:ext cx="12192000" cy="32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-1656000"/>
            <a:ext cx="6496050" cy="6257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23837"/>
            <a:ext cx="65341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106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26</cp:revision>
  <dcterms:created xsi:type="dcterms:W3CDTF">2019-04-14T16:17:39Z</dcterms:created>
  <dcterms:modified xsi:type="dcterms:W3CDTF">2019-04-21T00:41:55Z</dcterms:modified>
</cp:coreProperties>
</file>