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75" r:id="rId3"/>
    <p:sldId id="281" r:id="rId4"/>
    <p:sldId id="282" r:id="rId5"/>
    <p:sldId id="283" r:id="rId6"/>
    <p:sldId id="276" r:id="rId7"/>
    <p:sldId id="278" r:id="rId8"/>
    <p:sldId id="279" r:id="rId9"/>
    <p:sldId id="280" r:id="rId10"/>
    <p:sldId id="273" r:id="rId11"/>
    <p:sldId id="268" r:id="rId12"/>
    <p:sldId id="269" r:id="rId13"/>
    <p:sldId id="270" r:id="rId14"/>
    <p:sldId id="271" r:id="rId15"/>
    <p:sldId id="265" r:id="rId16"/>
    <p:sldId id="266" r:id="rId17"/>
    <p:sldId id="258" r:id="rId18"/>
    <p:sldId id="256" r:id="rId19"/>
    <p:sldId id="257" r:id="rId20"/>
    <p:sldId id="259" r:id="rId21"/>
    <p:sldId id="260" r:id="rId22"/>
    <p:sldId id="261" r:id="rId23"/>
    <p:sldId id="263" r:id="rId24"/>
    <p:sldId id="264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900"/>
    <a:srgbClr val="FF8000"/>
    <a:srgbClr val="343233"/>
    <a:srgbClr val="666666"/>
    <a:srgbClr val="002046"/>
    <a:srgbClr val="13B4D1"/>
    <a:srgbClr val="525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5" d="100"/>
          <a:sy n="75" d="100"/>
        </p:scale>
        <p:origin x="540" y="6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EA943-9A64-4425-8E1D-8123D7EBA71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0.jpeg"/><Relationship Id="rId7" Type="http://schemas.openxmlformats.org/officeDocument/2006/relationships/image" Target="../media/image4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3570644" y="2011680"/>
            <a:ext cx="4376568" cy="4093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Propuesta logos</a:t>
            </a:r>
            <a:b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sz="1800" b="1" dirty="0" smtClean="0"/>
              <a:t>Aplicación</a:t>
            </a:r>
            <a:endParaRPr lang="es-ES" b="1" dirty="0" smtClean="0"/>
          </a:p>
          <a:p>
            <a:pPr algn="ctr"/>
            <a:r>
              <a:rPr lang="es-ES" dirty="0" smtClean="0"/>
              <a:t> </a:t>
            </a:r>
            <a:r>
              <a:rPr lang="es-ES" sz="6600" dirty="0" smtClean="0">
                <a:solidFill>
                  <a:srgbClr val="FFFF00"/>
                </a:solidFill>
              </a:rPr>
              <a:t>SIS</a:t>
            </a:r>
            <a:endParaRPr lang="es-ES" dirty="0" smtClean="0">
              <a:solidFill>
                <a:srgbClr val="FFFF00"/>
              </a:solidFill>
            </a:endParaRPr>
          </a:p>
          <a:p>
            <a:pPr algn="ctr"/>
            <a:r>
              <a:rPr lang="es-ES" sz="2000" b="1" dirty="0" smtClean="0"/>
              <a:t>Soluciones integrales en seguridad</a:t>
            </a:r>
            <a:endParaRPr lang="en-US" sz="2000" b="1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70644" y="739310"/>
            <a:ext cx="8148898" cy="127237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90457" y="2899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3842298" y="2331720"/>
            <a:ext cx="39166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52586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tu</a:t>
            </a:r>
            <a:r>
              <a:rPr lang="es-ES" sz="2400" b="1" dirty="0" smtClean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desaroll</a:t>
            </a:r>
            <a:r>
              <a:rPr lang="es-ES" sz="2400" b="1" spc="-300" dirty="0" smtClean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oo</a:t>
            </a:r>
            <a:r>
              <a:rPr lang="es-E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 es una empresa dedicada a desarrollar ideas, convertir sueños en realidades, transformar bosquejos en papel    a soluciones reales.</a:t>
            </a:r>
          </a:p>
          <a:p>
            <a:pPr algn="r"/>
            <a:endParaRPr lang="es-ES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r"/>
            <a:r>
              <a:rPr lang="es-E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Es por eso que hoy a través  de estas propuestas queremos ser parte del </a:t>
            </a:r>
            <a:r>
              <a:rPr lang="es-ES" sz="2400" b="1" dirty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desarroll</a:t>
            </a:r>
            <a:r>
              <a:rPr lang="es-ES" sz="2400" b="1" spc="-300" dirty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oo</a:t>
            </a:r>
            <a:r>
              <a:rPr lang="es-E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 de tu proyecto y juntos logremos hacerlas realidad.</a:t>
            </a: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030608" y="2011680"/>
            <a:ext cx="3688934" cy="40932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11802938" y="739310"/>
            <a:ext cx="389062" cy="602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954" y="46670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Resultado de imagen para gmail fla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842" y="21309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Resultado de imagen para whatsapp fla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954" y="34516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8163460" y="2899325"/>
            <a:ext cx="3451220" cy="42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s-CO" sz="2000" b="1" kern="1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tudesarrolloo@gmail.com</a:t>
            </a:r>
            <a:endParaRPr lang="en-US" sz="1100" kern="1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62584" y="4188553"/>
            <a:ext cx="3656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s-CO" sz="2000" b="1" kern="1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3137049824 / 3137376543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924479" y="5455652"/>
            <a:ext cx="1804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kern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tudesarrolloo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1415" y="979026"/>
            <a:ext cx="739382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 rot="5400000">
            <a:off x="1267700" y="1185123"/>
            <a:ext cx="596113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6"/>
          <p:cNvSpPr/>
          <p:nvPr/>
        </p:nvSpPr>
        <p:spPr>
          <a:xfrm rot="16200000" flipV="1">
            <a:off x="2131203" y="2173282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7"/>
          <p:cNvSpPr/>
          <p:nvPr/>
        </p:nvSpPr>
        <p:spPr>
          <a:xfrm rot="1728145">
            <a:off x="1457489" y="242709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253796" y="979026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5400000">
            <a:off x="2038369" y="1202889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6"/>
          <p:cNvSpPr/>
          <p:nvPr/>
        </p:nvSpPr>
        <p:spPr>
          <a:xfrm rot="5400000">
            <a:off x="2828382" y="1229221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6"/>
          <p:cNvSpPr/>
          <p:nvPr/>
        </p:nvSpPr>
        <p:spPr>
          <a:xfrm rot="5400000" flipH="1" flipV="1">
            <a:off x="1265880" y="1966500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ángulo isósceles 9"/>
          <p:cNvSpPr/>
          <p:nvPr/>
        </p:nvSpPr>
        <p:spPr>
          <a:xfrm flipV="1">
            <a:off x="2285818" y="2522531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ágono 16"/>
          <p:cNvSpPr/>
          <p:nvPr/>
        </p:nvSpPr>
        <p:spPr>
          <a:xfrm rot="5400000">
            <a:off x="2199696" y="1807726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4"/>
          <p:cNvSpPr/>
          <p:nvPr/>
        </p:nvSpPr>
        <p:spPr>
          <a:xfrm rot="1728145">
            <a:off x="1462227" y="1611579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7"/>
          <p:cNvSpPr/>
          <p:nvPr/>
        </p:nvSpPr>
        <p:spPr>
          <a:xfrm rot="19871855" flipH="1">
            <a:off x="2270248" y="2424438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6"/>
          <p:cNvSpPr/>
          <p:nvPr/>
        </p:nvSpPr>
        <p:spPr>
          <a:xfrm rot="5400000">
            <a:off x="2952182" y="2060398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2224922" y="1705526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8" y="468838"/>
            <a:ext cx="9352075" cy="638916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248319" y="2758052"/>
            <a:ext cx="225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Square (demo ver.)" panose="02000500000000000000" pitchFamily="2" charset="0"/>
              </a:rPr>
              <a:t>Soluciones integrales en Seguridad</a:t>
            </a:r>
            <a:endParaRPr lang="en-US" sz="1400" dirty="0">
              <a:latin typeface="Square (demo ver.)" panose="02000500000000000000" pitchFamily="2" charset="0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3566202"/>
            <a:ext cx="2006819" cy="2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 smtClean="0">
                <a:solidFill>
                  <a:schemeClr val="bg1"/>
                </a:solidFill>
              </a:rPr>
              <a:t>1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64" y="1625601"/>
            <a:ext cx="3420152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 smtClean="0">
                <a:solidFill>
                  <a:schemeClr val="bg1"/>
                </a:solidFill>
              </a:rPr>
              <a:t>1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 con variaciones en el texto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03" y="1868957"/>
            <a:ext cx="7909068" cy="31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>
                <a:solidFill>
                  <a:schemeClr val="bg1"/>
                </a:solidFill>
              </a:rPr>
              <a:t>2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 con variaciones en el texto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45" y="565011"/>
            <a:ext cx="9352075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>
                <a:solidFill>
                  <a:schemeClr val="bg1"/>
                </a:solidFill>
              </a:rPr>
              <a:t>2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 con variaciones en el texto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06" y="1447494"/>
            <a:ext cx="2398602" cy="278446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78897" y="4129670"/>
            <a:ext cx="3428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2046"/>
                </a:solidFill>
                <a:latin typeface="Square (demo ver.)" panose="02000500000000000000" pitchFamily="2" charset="0"/>
              </a:rPr>
              <a:t>Soluciones integrales en Seguridad</a:t>
            </a:r>
            <a:endParaRPr lang="en-US" dirty="0">
              <a:solidFill>
                <a:srgbClr val="002046"/>
              </a:solidFill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76" y="1352054"/>
            <a:ext cx="2660112" cy="2767591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4650377" y="951944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SOLUCIONES INTEGRALES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48676" y="4119645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EN SEGURIDAD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50" y="1352054"/>
            <a:ext cx="2660112" cy="2767591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8175350" y="951944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Soluciones Integrales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8175350" y="4119645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Square (demo ver.)" panose="02000500000000000000" pitchFamily="2" charset="0"/>
              </a:rPr>
              <a:t>e</a:t>
            </a:r>
            <a:r>
              <a:rPr lang="es-ES" sz="2000" dirty="0" smtClean="0">
                <a:latin typeface="Square (demo ver.)" panose="02000500000000000000" pitchFamily="2" charset="0"/>
              </a:rPr>
              <a:t>n </a:t>
            </a:r>
            <a:r>
              <a:rPr lang="es-ES" sz="2000" dirty="0">
                <a:latin typeface="Square (demo ver.)" panose="02000500000000000000" pitchFamily="2" charset="0"/>
              </a:rPr>
              <a:t>S</a:t>
            </a:r>
            <a:r>
              <a:rPr lang="es-ES" sz="2000" dirty="0" smtClean="0">
                <a:latin typeface="Square (demo ver.)" panose="02000500000000000000" pitchFamily="2" charset="0"/>
              </a:rPr>
              <a:t>eguridad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3" y="1352054"/>
            <a:ext cx="2660112" cy="2767591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1024899" y="4085301"/>
            <a:ext cx="135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FB6900"/>
                </a:solidFill>
                <a:latin typeface="Square (demo ver.)" panose="02000500000000000000" pitchFamily="2" charset="0"/>
              </a:rPr>
              <a:t>Soluciones</a:t>
            </a:r>
            <a:endParaRPr lang="en-US" sz="1600" dirty="0">
              <a:solidFill>
                <a:srgbClr val="FB6900"/>
              </a:solidFill>
              <a:latin typeface="Square (demo ver.)" panose="02000500000000000000" pitchFamily="2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138824" y="4319700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Integrales en</a:t>
            </a:r>
            <a:endParaRPr lang="en-US" sz="1600" dirty="0">
              <a:solidFill>
                <a:srgbClr val="666666"/>
              </a:solidFill>
              <a:latin typeface="Square (demo ver.)" panose="02000500000000000000" pitchFamily="2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569030" y="4085301"/>
            <a:ext cx="133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666666"/>
                </a:solidFill>
                <a:latin typeface="Square (demo ver.)" panose="02000500000000000000" pitchFamily="2" charset="0"/>
              </a:rPr>
              <a:t>Seguridad</a:t>
            </a:r>
            <a:endParaRPr lang="en-US" sz="1600" dirty="0">
              <a:solidFill>
                <a:srgbClr val="666666"/>
              </a:solidFill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3" y="1352054"/>
            <a:ext cx="2660112" cy="2767591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732486" y="4119645"/>
            <a:ext cx="341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Soluciones integrales en Seguridad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08" y="1035273"/>
            <a:ext cx="9352075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96028" y="1267096"/>
            <a:ext cx="84717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900" b="1" dirty="0" smtClean="0">
                <a:solidFill>
                  <a:srgbClr val="FF8000"/>
                </a:solidFill>
                <a:latin typeface="Square (demo ver.)" panose="02000500000000000000" pitchFamily="2" charset="0"/>
              </a:rPr>
              <a:t>S</a:t>
            </a:r>
            <a:r>
              <a:rPr lang="es-ES" sz="23900" b="1" dirty="0" smtClean="0">
                <a:solidFill>
                  <a:srgbClr val="FB6900"/>
                </a:solidFill>
                <a:latin typeface="Square (demo ver.)" panose="02000500000000000000" pitchFamily="2" charset="0"/>
              </a:rPr>
              <a:t>   </a:t>
            </a:r>
            <a:r>
              <a:rPr lang="es-ES" sz="23900" b="1" dirty="0" smtClean="0">
                <a:solidFill>
                  <a:srgbClr val="666666"/>
                </a:solidFill>
                <a:latin typeface="Square (demo ver.)" panose="02000500000000000000" pitchFamily="2" charset="0"/>
              </a:rPr>
              <a:t>S</a:t>
            </a:r>
            <a:endParaRPr lang="en-US" sz="16600" b="1" dirty="0">
              <a:solidFill>
                <a:srgbClr val="666666"/>
              </a:solidFill>
              <a:latin typeface="Square (demo ver.)" panose="02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16" y="2165704"/>
            <a:ext cx="1571898" cy="17139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62768" y="1813007"/>
            <a:ext cx="5529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</a:t>
            </a:r>
            <a:endParaRPr lang="en-US" sz="9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363245" y="4120085"/>
            <a:ext cx="935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666666"/>
                </a:solidFill>
                <a:latin typeface="Square (demo ver.)" panose="02000500000000000000" pitchFamily="2" charset="0"/>
              </a:rPr>
              <a:t>Soluciones</a:t>
            </a:r>
            <a:r>
              <a:rPr lang="es-ES" sz="2800" dirty="0" smtClean="0">
                <a:latin typeface="Square (demo ver.)" panose="02000500000000000000" pitchFamily="2" charset="0"/>
              </a:rPr>
              <a:t> integrales en </a:t>
            </a:r>
            <a:r>
              <a:rPr lang="es-ES" sz="2800" dirty="0" smtClean="0">
                <a:solidFill>
                  <a:srgbClr val="FF8000"/>
                </a:solidFill>
                <a:latin typeface="Square (demo ver.)" panose="02000500000000000000" pitchFamily="2" charset="0"/>
              </a:rPr>
              <a:t>Seguridad</a:t>
            </a:r>
            <a:endParaRPr lang="en-US" sz="2000" dirty="0">
              <a:solidFill>
                <a:srgbClr val="FF8000"/>
              </a:solidFill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2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/>
          <p:cNvSpPr/>
          <p:nvPr/>
        </p:nvSpPr>
        <p:spPr>
          <a:xfrm>
            <a:off x="8674100" y="749300"/>
            <a:ext cx="1625600" cy="1841500"/>
          </a:xfrm>
          <a:custGeom>
            <a:avLst/>
            <a:gdLst>
              <a:gd name="connsiteX0" fmla="*/ 0 w 1625600"/>
              <a:gd name="connsiteY0" fmla="*/ 292100 h 1841500"/>
              <a:gd name="connsiteX1" fmla="*/ 114300 w 1625600"/>
              <a:gd name="connsiteY1" fmla="*/ 1104900 h 1841500"/>
              <a:gd name="connsiteX2" fmla="*/ 419100 w 1625600"/>
              <a:gd name="connsiteY2" fmla="*/ 1549400 h 1841500"/>
              <a:gd name="connsiteX3" fmla="*/ 774700 w 1625600"/>
              <a:gd name="connsiteY3" fmla="*/ 1841500 h 1841500"/>
              <a:gd name="connsiteX4" fmla="*/ 965200 w 1625600"/>
              <a:gd name="connsiteY4" fmla="*/ 1790700 h 1841500"/>
              <a:gd name="connsiteX5" fmla="*/ 1358900 w 1625600"/>
              <a:gd name="connsiteY5" fmla="*/ 1308100 h 1841500"/>
              <a:gd name="connsiteX6" fmla="*/ 1625600 w 1625600"/>
              <a:gd name="connsiteY6" fmla="*/ 711200 h 1841500"/>
              <a:gd name="connsiteX7" fmla="*/ 1625600 w 1625600"/>
              <a:gd name="connsiteY7" fmla="*/ 266700 h 1841500"/>
              <a:gd name="connsiteX8" fmla="*/ 1371600 w 1625600"/>
              <a:gd name="connsiteY8" fmla="*/ 254000 h 1841500"/>
              <a:gd name="connsiteX9" fmla="*/ 952500 w 1625600"/>
              <a:gd name="connsiteY9" fmla="*/ 139700 h 1841500"/>
              <a:gd name="connsiteX10" fmla="*/ 825500 w 1625600"/>
              <a:gd name="connsiteY10" fmla="*/ 0 h 1841500"/>
              <a:gd name="connsiteX11" fmla="*/ 660400 w 1625600"/>
              <a:gd name="connsiteY11" fmla="*/ 114300 h 1841500"/>
              <a:gd name="connsiteX12" fmla="*/ 279400 w 1625600"/>
              <a:gd name="connsiteY12" fmla="*/ 241300 h 1841500"/>
              <a:gd name="connsiteX13" fmla="*/ 0 w 1625600"/>
              <a:gd name="connsiteY13" fmla="*/ 292100 h 18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5600" h="1841500">
                <a:moveTo>
                  <a:pt x="0" y="292100"/>
                </a:moveTo>
                <a:lnTo>
                  <a:pt x="114300" y="1104900"/>
                </a:lnTo>
                <a:lnTo>
                  <a:pt x="419100" y="1549400"/>
                </a:lnTo>
                <a:lnTo>
                  <a:pt x="774700" y="1841500"/>
                </a:lnTo>
                <a:lnTo>
                  <a:pt x="965200" y="1790700"/>
                </a:lnTo>
                <a:lnTo>
                  <a:pt x="1358900" y="1308100"/>
                </a:lnTo>
                <a:lnTo>
                  <a:pt x="1625600" y="711200"/>
                </a:lnTo>
                <a:lnTo>
                  <a:pt x="1625600" y="266700"/>
                </a:lnTo>
                <a:lnTo>
                  <a:pt x="1371600" y="254000"/>
                </a:lnTo>
                <a:lnTo>
                  <a:pt x="952500" y="139700"/>
                </a:lnTo>
                <a:lnTo>
                  <a:pt x="825500" y="0"/>
                </a:lnTo>
                <a:lnTo>
                  <a:pt x="660400" y="114300"/>
                </a:lnTo>
                <a:lnTo>
                  <a:pt x="279400" y="241300"/>
                </a:lnTo>
                <a:lnTo>
                  <a:pt x="0" y="292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esultado de imagen para shield png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437" y="5363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seguridad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10"/>
          <a:stretch/>
        </p:blipFill>
        <p:spPr bwMode="auto">
          <a:xfrm>
            <a:off x="1383484" y="731520"/>
            <a:ext cx="1242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seguridad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10"/>
          <a:stretch/>
        </p:blipFill>
        <p:spPr bwMode="auto">
          <a:xfrm flipH="1">
            <a:off x="2625634" y="731520"/>
            <a:ext cx="1242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34" y="2649583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77" y="2649583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png;base64,iVBORw0KGgoAAAANSUhEUgAAANEAAADxCAMAAABiSKLrAAAAgVBMVEUAAAD////t7e3u7u7s7Oz19fX4+Pjx8fH8/Pz09PTFxcXT09PQ0NDp6enj4+OJiYnc3NygoKAODg7JycmxsbF0dHQ0NDRra2uoqKhSUlI7OzuSkpJiYmJKSkoYGBiRkZGDg4NDQ0MiIiIrKyu7u7uvr69zc3OamppfX18vLy8/Pz8pqa/pAAAOjUlEQVR4nNUdaVvrrBJCCKHaxap11x6tx9fz/3/gDdkaEvYMpHc+8ZSIMwnMPgPCFRQZIVkpRmJAxYCRCqS5UgwK8ZOYYmLAq0GGu7nxAowynK++X17fft/3e7Tfv/++vb58r9aYcdYsQJULEO6MAc2GC9RzKBpFu7vjH6SGP8e7nQKhi6WIFLi4+njTUNPB28dViYv43yjvKcpI1q+Xy39TzWQNRdJcuwBn19tnCzkNPG+vOZ8uQDI+xaBUY0CnGKBCAK+gH1AxoNJPzg+VJXnU7TXl/nskZWlYfDpXdHM6NFFWQftOsvad5FmWN++r+ok27yTr3kk1V78T8VDRPdS9VLr+efegR8D7z5q2X4ULXDQY9NgpMMg67OoFENHvW/lU6fZtv/E5X289yWlgu+ZcOpaeGEjnmgBSxH6C6BHwwwApknbd9Jvno12Xa3fd6jeYIIR+V+2myTUYnHfdFIPRrisrKFgFhRiJARUDXg14P1d2c/1D9Rzt5opi8zCDHgEPm2KKAdNgwKcY9HNO3HsqDUbcG3/vZxKE0P4bdxh0jEYvj9TcG1DC3s+mR8B9iRfXGZr11gcQghA6rBsMACgST5TdozJv6edKUis4w7mat+AVED0CVrjnvbynyIAB7R46zwlelzfvJA/jdeE8WwU/GgwsvC5v3nAOIWHDhKoett4YAEvYIzBBCB1BJWxLkaNeV/3Tv+AEVSyvQtZRr+t4uSRhqYBaje0GhXqgeAgfIxBUfaXS9o9N2KH+kGneSWF4J9BnqIOtYc/IGMiaeGMfGU6OTRo8RiIIoUdHDIAlLKQcGsNqJkWlgf8XU/7ffPNNRIIQWmss0Hy06/Lprut0XazQdUk3x7qfel23zN18CaFwyK0YdNo27m2BmgQhj3S6rkkaROHbQ/iLLRhobIFgCXuKTBBCJx+KRjqD0zfKpPXIfHvIBnsiYZA5fyObzUi7wXAXR99zAv5iAwZ6mzqI17H4e07AiQXxOsPJ0UoD9pmEos9kEpbCmkR6+KGhFJl0XYVelyciCKG8x8BDr/PXbqMpqFPY4gDdW20fZXr7iMRVf2TYkMGeUVhoKvvIW8LSj4QUfdAEVvk6DaNr4HMdZJV7+YJYPKtIBY/M2xdU00AGX0Xhr+t5p/CIPSWl6EmBwchf138xEiaPdkkJQmgXXcKmY90NbMEokmIT578p4xp6U3gu3WMTjYR1jh81g6vEBCF0JSvZ9viRJbI84nVl6k1XbbvSgdeFS9jCJ7QPA39G3A1YwmbJCUIo86TIElke6XVpTD0ZTvKus+Yz1MeqTtioj5xI5qiPXJ3xMZwTgwWOkThIAwysaJZIZn2WvCD+bwGK/tEhdnbubTg5UwlLFyAIIQojYVUUsdQqUAM75k+RKdoy4P/sbhGK7liD3djzPuETza5ztSZqff17EYq+G+zyGJHll0UoesHxJOzrIhS9+lHkFVm2JZ/GgTesk7BKz4lTHmebRYm/FqHoCw/yOK1Zpl6R5SJ+REIF+yJaZLlYhCCEimgS9v+HItdoy2IUBUWWRxExpY2OF6IIq+xwbUTMLWrZ6roLcYYBBtCR5ZQO4jN8Yl+dwT36PycBOhwOdoqU30iTRSlRlNZD3MGTRJGEXf+NziR48ToOkzPsC/c8WmSZpwrAyvDDo0lYnjbS0sFjCEVueh2LmYCmhxVz0Ov6UCuyRWuHPxXLKA3Nv7Zi1w48M29966Ug4L3DThdZnuX3nlvBEgIPEgbQfu+bBSi68aTo7AtS+r1H0Zb04SOErqQzYYy25K3fu9ISGKvkcJNFWWkJXRYl7uf6DMsFKBIadY9BpSUMsaMtdrifG1dU2eKwZfqD9FBKGEBHlsv0MvYRg0WWlbFykpwiov5G+qo3g9WqqgvE/yUm6D/sVhspRZZz98gyTZxEI9JofKtH/eQRJbu0lvl+N8rqAc/dIjQtt3ug3hQpIssGvY5m7DYpRbfMu1LeqXRqOEjqzn/DPhVeje7dfMBJHqch8zZlBsBpsmfs9pHh5Oiyo6EKeu1w0GAAqDPUf5MuGnsXSpHKF5TrqwyKVGGkL9pjMPEF5Vpf0NkD6cS963dynYiiax0G0y/WthWRfaruFCUpbamLqrQYqOWRv9+7Wy+NvkrgK6qkLCFJ102h3T0aMdD7vdVpUK2K283xbk48VOu68T3gTxYMCqbO5LJHlpXVoyy6wrrfMZfq0ZmR5cG+LWILpbvCggF8zfIxKkFHwJplp10nvnlMjfVNa4Had50lj1NxLtuH6DreUdqv6ejQyxiYcjwl7p3puDdRxXVZPNXhmhnlx1geZRA1y3XWaizj75Y7YmCRsN4UZZEaGqywMwYqLUgdbVHYfwoLq4hC0soLgyGfaKzyCa+zWxODLEoKb9CeqDHL1G5NGPaZS98tCn2WbilIl6pwiggH67ol4LDhek7lGVm2e07U+zbHBVz26ivFhiiqAgO3yPLUbcQNDwkhB1VNsa3kZggG1siyobZF2auT0BWE+rBf0XYLaTLqdRjM83tP962QAQVApOyh7DvgXkavzlmNLRH6Wl1er85yTr35R9kzGjUGML06dZ0yNfEovAlN7brfYBAMbL06TdJA02l5E+L2+rsZ13TZe3WS2L06e4R4AEV8uMBivTrP30imKMT7cDemyOkbOfbqnOZx6jpl1v+075TZPlQG5Q09dAv0yNJuA5gwYBIGkL0688ECIZuu2nbtAtyAQcJenYNu2CQwonnLzomzFyRhxXqBeaw/PIOkyDeyrMzXa2MdgVXnf4pxD/YpBqaKKlVkGQjWQQQhtIZEIqSn08g+6k5pGex1WI18oKYsU4MHMjyyrJWwx0CKjhcgYdUUhVad/wOnKKhXJ274/2DXhbev2sgYmDKv7FUGhAzKKBQyepwXNJHf/QJFeODvsegwsNWiqDBgRKoEIXo9ylkeNQuU4R6U1/rf9WqivzwC8nuPJOw6PM3hay0dy9k6g3vVm/EbzQlVXFu/kXvVm3OvTp3N2D00q4z+BZsXP2MXp1enitcRMid8/sTgeJ1h33rJIzav9eCGXZyEndlj9QRLUWgP9qFex4+zKDry+XqdQ69O7prsWY3KeR7IXz0G0Xt1jiMV7QJzm6zmI/vIHuNT7xk4q3xuU5fvi7PKZ99/BGmVu3fXMfiCZhKE0EC8qXxBubMvqD8Us3gdQF3pihl4XWbldf1DEPcfVXN8fiehFz7yqS4rYYv5DS+fiyg6Q+gtkBDdlzeT2IT+JjNrr07Xjny6h0qIRI1T6YXBOJes78inkLAmv/c0rlu7lY4AFB1LZZRx7IG0xvhA5FEJkaVxKC9HwgJl2l0zKAnrE1lW7jqg4r5HppKw3ruuS53WZXj32d+a/GphIQN1gXvFQwym+ecyBtPsb49bIG3cm8MUu3xxbOTeMXp1aiQsVP38FV7cKm/Xg2qm+IIX14La9aCKKJ5cKTJxPgBrgsB1Wd0pcrcWiCwD3rRzYhchYSlcp6d7Di1hrb1oVH6LHC5R9ZCHRJYBb4FsQrmQ97hsCvd/rPNu9Ycs2CqHrIB7BPBAGvato4SFbAbwsLSErSkCJAihC4gsE9gWQldsdrQlMCJ2voMRtp90HRqbFxEjJOSGwWidAA46DLJkkWXoBnCFNwazenUq1oMu1zkFUTSKLFffqLtNddJpa9SFa9LnCh+BKTpicx8wSpRduBoSCEBkmUM3jf3ky0aWI9RbXrNFJWyE7p03HKiiKkyvK+B7ADwVQXpd/5Cn7j2ey+F7L3/mXhi4RpZd7aMYXRSvfCPLoH7vGDdCfixqlcdopfGUKLKs5P9xborNTfLR/RbIOlPyXIfhVAkSqZHGXZ/jGVQJYthnVmlQxun3fV86YwAtYUmcnmIHFoUiU1y303VjXVm1azHQU2ToHuR+C+TUZozWpfgG621q6FsgJU7DYl2H9Mp8eR2UhI1EEEILSdiIPeZXbJ6E9bgFcqhV8XgXKG65m99b36tTfd2T5U6oiP0gD9jpzizlQzOy0WJeA1CE2EezI8sxu5CeFtEZYl55ch/B750bfUFC143ZwW6vtQWGGKh9QZ4Stt+3JG5/4luis2GjSVgW96KGG5ZcwtK4nSCfKIjf263bW5vHGffCk/eNjEGPnapXZ+bQq9OYx1n/FPuanVWPioydvSPfhNe5dU0sYniBhvBROPm94SLLRey+5W+Je3UmuHF5x6AkrFuH2Pg9vu9CO8T2djiV7HCNjd5ZwVFVoAbusRGDAZp8SII5sqzvlAlQVWCD58KIAXRkGTIXSAcbIwYuEtaHohR3Vd34UyR/I6nyvuctisp7sV6Ki0EeGopUGPTY9RQF3gLZ6boktKGJH6xVOZ5xIsuJbhpcsWQSNqIXaAhbniyyzOLzbgHPTPacKGLbob06x3mccQJhU8hCskyDIsup7qI5JYssp7r49j6ZVZ6IoCbHc0ZkWen3VkRbAKsKbLAjftGWOrJs0LY18aiE13XeYCUGPr06h1FLrTxKd+3Wm14eaTXxAAlbJLy/rtBSFBJZ1lGU8rK324BvND0r53PU7WIy3MU4jQrUwBYrMGjPUddiiEwjyz63QOYZT6MCNfDM/Xmdrzxiaa/xvWLRJWwCL9AQ7nj0Xp3J77UM69XpoXuzdPcLCjiw4FsgXe2jdCpQAzv3iqrAyHLqG8tvolvlsXKBdPAau6Iq/YXldFavTmunzCKNF2gIK0Uep5zjOfLX+flUQRqa+MGxlCkC9nsn8OCP4Tlur840zlQZ1hIGwb061fGjhJfdnuEOl+b40agy0YvX8bQqUAMPPKLfOz3vFlDEk7ARb+AzQXc7X4RenYGd/efCD3fT64a3QGoSJMc5ngnv9R5Cl+OpyTItZRL88oKublcVXFVwLQbXYiQGt2Jgm3N6SDk35t7mvCBPCVs7VOqfBBPtBvXCtJsrpYeaQpXa1aFfgEpzigUW6NU5VAz9FpDUsovo3HJhFP0PT+SdxWB0cC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43" y="1294941"/>
            <a:ext cx="632970" cy="729884"/>
          </a:xfrm>
          <a:prstGeom prst="rect">
            <a:avLst/>
          </a:prstGeom>
        </p:spPr>
      </p:pic>
      <p:pic>
        <p:nvPicPr>
          <p:cNvPr id="24" name="Picture 10" descr="Resultado de imagen para shield png ic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/>
          <a:stretch/>
        </p:blipFill>
        <p:spPr bwMode="auto">
          <a:xfrm>
            <a:off x="9499600" y="626368"/>
            <a:ext cx="104065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n para shield png ic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/>
          <a:stretch/>
        </p:blipFill>
        <p:spPr bwMode="auto">
          <a:xfrm flipH="1">
            <a:off x="8458945" y="626368"/>
            <a:ext cx="104065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46099" y="1763173"/>
            <a:ext cx="759070" cy="827627"/>
          </a:xfrm>
          <a:prstGeom prst="rect">
            <a:avLst/>
          </a:prstGeom>
        </p:spPr>
      </p:pic>
      <p:pic>
        <p:nvPicPr>
          <p:cNvPr id="2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segurid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266700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6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9313" y="2705800"/>
            <a:ext cx="1009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Square (demo ver.)" panose="02000500000000000000" pitchFamily="2" charset="0"/>
              </a:rPr>
              <a:t>LOGO FINAL SELECCIONADO</a:t>
            </a:r>
            <a:endParaRPr lang="en-US" sz="4400" dirty="0">
              <a:latin typeface="Square (demo ver.)" panose="020005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7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segurid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1701800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 Security Alarms &amp; Systems Home security Security company - compan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000500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dlock Shield Letter S, Security Logo Tem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0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shield in the form of the letter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 strength symbol super concept elements ic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D Logo &#10;Modern 3D logo with s&amp;d initials adjustable to any name with sd initial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98437"/>
            <a:ext cx="4286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rotection Logo Template Design Vector, Emblem, Design Concept, Creative Symbol, Icon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996407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ogo letter s shield icon,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565"/>
            <a:ext cx="4286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1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ogo letter s shield icon,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84" y="980451"/>
            <a:ext cx="4286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037943" y="1480457"/>
            <a:ext cx="682171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 rot="5400000">
            <a:off x="5846195" y="1674589"/>
            <a:ext cx="5721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 rot="1728145">
            <a:off x="6038387" y="2093381"/>
            <a:ext cx="881628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76" y="3942727"/>
            <a:ext cx="1838325" cy="16287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 rot="5400000">
            <a:off x="6303536" y="2733590"/>
            <a:ext cx="1021842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6024018" y="2928530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773523" y="1480457"/>
            <a:ext cx="8682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 rot="5400000">
            <a:off x="8581775" y="1674586"/>
            <a:ext cx="572181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 rot="1728145">
            <a:off x="8769204" y="2093381"/>
            <a:ext cx="881628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 rot="5400000">
            <a:off x="9039116" y="2733590"/>
            <a:ext cx="1021842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 rot="1728145">
            <a:off x="8759544" y="2923977"/>
            <a:ext cx="987412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5400000">
            <a:off x="8581775" y="2483281"/>
            <a:ext cx="572181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6789803" y="1480457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 rot="5400000">
            <a:off x="6598055" y="1674586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 rot="1728145">
            <a:off x="6785484" y="2098144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6"/>
          <p:cNvSpPr/>
          <p:nvPr/>
        </p:nvSpPr>
        <p:spPr>
          <a:xfrm rot="5400000">
            <a:off x="7259560" y="2524663"/>
            <a:ext cx="603988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 rot="19779665" flipV="1">
            <a:off x="6879319" y="2954766"/>
            <a:ext cx="787003" cy="188686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88686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09872" y="187841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6"/>
          <p:cNvSpPr/>
          <p:nvPr/>
        </p:nvSpPr>
        <p:spPr>
          <a:xfrm rot="5400000">
            <a:off x="7225201" y="1726491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6"/>
          <p:cNvSpPr/>
          <p:nvPr/>
        </p:nvSpPr>
        <p:spPr>
          <a:xfrm rot="5400000" flipH="1" flipV="1">
            <a:off x="5814848" y="2445191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6073111" y="3620236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 rot="5400000">
            <a:off x="5881362" y="3814368"/>
            <a:ext cx="5721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 rot="1728145">
            <a:off x="6073554" y="4233160"/>
            <a:ext cx="881628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6"/>
          <p:cNvSpPr/>
          <p:nvPr/>
        </p:nvSpPr>
        <p:spPr>
          <a:xfrm rot="5400000">
            <a:off x="6338703" y="4873369"/>
            <a:ext cx="1021842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7"/>
          <p:cNvSpPr/>
          <p:nvPr/>
        </p:nvSpPr>
        <p:spPr>
          <a:xfrm rot="1728145">
            <a:off x="6059185" y="506830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6753528" y="3620236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 rot="5400000">
            <a:off x="6561780" y="3814365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 rot="1728145">
            <a:off x="6749209" y="4237923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6"/>
          <p:cNvSpPr/>
          <p:nvPr/>
        </p:nvSpPr>
        <p:spPr>
          <a:xfrm rot="5400000">
            <a:off x="7210499" y="4677227"/>
            <a:ext cx="629559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21"/>
          <p:cNvSpPr/>
          <p:nvPr/>
        </p:nvSpPr>
        <p:spPr>
          <a:xfrm rot="19779665" flipV="1">
            <a:off x="6909673" y="5092745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6"/>
          <p:cNvSpPr/>
          <p:nvPr/>
        </p:nvSpPr>
        <p:spPr>
          <a:xfrm rot="5400000">
            <a:off x="7188926" y="3866270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6"/>
          <p:cNvSpPr/>
          <p:nvPr/>
        </p:nvSpPr>
        <p:spPr>
          <a:xfrm rot="5400000" flipH="1" flipV="1">
            <a:off x="5850015" y="4584970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 39"/>
          <p:cNvSpPr/>
          <p:nvPr/>
        </p:nvSpPr>
        <p:spPr>
          <a:xfrm>
            <a:off x="8750694" y="3649653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/>
          <p:cNvSpPr/>
          <p:nvPr/>
        </p:nvSpPr>
        <p:spPr>
          <a:xfrm rot="5400000">
            <a:off x="8558945" y="3843785"/>
            <a:ext cx="5721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6"/>
          <p:cNvSpPr/>
          <p:nvPr/>
        </p:nvSpPr>
        <p:spPr>
          <a:xfrm rot="16200000" flipV="1">
            <a:off x="9414450" y="4850261"/>
            <a:ext cx="462427" cy="19800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88692">
                <a:moveTo>
                  <a:pt x="0" y="6"/>
                </a:moveTo>
                <a:lnTo>
                  <a:pt x="778877" y="0"/>
                </a:lnTo>
                <a:lnTo>
                  <a:pt x="1016781" y="188689"/>
                </a:lnTo>
                <a:lnTo>
                  <a:pt x="0" y="188692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7"/>
          <p:cNvSpPr/>
          <p:nvPr/>
        </p:nvSpPr>
        <p:spPr>
          <a:xfrm rot="1728145">
            <a:off x="8736768" y="5097726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/>
          <p:cNvSpPr/>
          <p:nvPr/>
        </p:nvSpPr>
        <p:spPr>
          <a:xfrm>
            <a:off x="9431111" y="3649653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/>
          <p:cNvSpPr/>
          <p:nvPr/>
        </p:nvSpPr>
        <p:spPr>
          <a:xfrm rot="5400000">
            <a:off x="9239363" y="3843782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/>
          <p:cNvSpPr/>
          <p:nvPr/>
        </p:nvSpPr>
        <p:spPr>
          <a:xfrm rot="1728145">
            <a:off x="9426792" y="4267340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6"/>
          <p:cNvSpPr/>
          <p:nvPr/>
        </p:nvSpPr>
        <p:spPr>
          <a:xfrm rot="5400000">
            <a:off x="9870015" y="4724712"/>
            <a:ext cx="665693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21"/>
          <p:cNvSpPr/>
          <p:nvPr/>
        </p:nvSpPr>
        <p:spPr>
          <a:xfrm rot="19779665" flipV="1">
            <a:off x="9587256" y="5157877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6"/>
          <p:cNvSpPr/>
          <p:nvPr/>
        </p:nvSpPr>
        <p:spPr>
          <a:xfrm rot="5400000">
            <a:off x="9866509" y="3895687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ángulo 6"/>
          <p:cNvSpPr/>
          <p:nvPr/>
        </p:nvSpPr>
        <p:spPr>
          <a:xfrm rot="5400000" flipH="1" flipV="1">
            <a:off x="8529560" y="4621530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ángulo isósceles 51"/>
          <p:cNvSpPr/>
          <p:nvPr/>
        </p:nvSpPr>
        <p:spPr>
          <a:xfrm flipV="1">
            <a:off x="9565097" y="5193158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41"/>
          <p:cNvSpPr/>
          <p:nvPr/>
        </p:nvSpPr>
        <p:spPr>
          <a:xfrm rot="1728145">
            <a:off x="11083175" y="4513243"/>
            <a:ext cx="175568" cy="205413"/>
          </a:xfrm>
          <a:custGeom>
            <a:avLst/>
            <a:gdLst>
              <a:gd name="connsiteX0" fmla="*/ 0 w 828992"/>
              <a:gd name="connsiteY0" fmla="*/ 0 h 188686"/>
              <a:gd name="connsiteX1" fmla="*/ 828992 w 828992"/>
              <a:gd name="connsiteY1" fmla="*/ 0 h 188686"/>
              <a:gd name="connsiteX2" fmla="*/ 828992 w 828992"/>
              <a:gd name="connsiteY2" fmla="*/ 188686 h 188686"/>
              <a:gd name="connsiteX3" fmla="*/ 0 w 828992"/>
              <a:gd name="connsiteY3" fmla="*/ 188686 h 188686"/>
              <a:gd name="connsiteX4" fmla="*/ 0 w 828992"/>
              <a:gd name="connsiteY4" fmla="*/ 0 h 188686"/>
              <a:gd name="connsiteX0" fmla="*/ 0 w 828992"/>
              <a:gd name="connsiteY0" fmla="*/ 0 h 193583"/>
              <a:gd name="connsiteX1" fmla="*/ 828992 w 828992"/>
              <a:gd name="connsiteY1" fmla="*/ 0 h 193583"/>
              <a:gd name="connsiteX2" fmla="*/ 785488 w 828992"/>
              <a:gd name="connsiteY2" fmla="*/ 193583 h 193583"/>
              <a:gd name="connsiteX3" fmla="*/ 0 w 828992"/>
              <a:gd name="connsiteY3" fmla="*/ 188686 h 193583"/>
              <a:gd name="connsiteX4" fmla="*/ 0 w 828992"/>
              <a:gd name="connsiteY4" fmla="*/ 0 h 193583"/>
              <a:gd name="connsiteX0" fmla="*/ 0 w 828992"/>
              <a:gd name="connsiteY0" fmla="*/ 0 h 196501"/>
              <a:gd name="connsiteX1" fmla="*/ 828992 w 828992"/>
              <a:gd name="connsiteY1" fmla="*/ 0 h 196501"/>
              <a:gd name="connsiteX2" fmla="*/ 765352 w 828992"/>
              <a:gd name="connsiteY2" fmla="*/ 196501 h 196501"/>
              <a:gd name="connsiteX3" fmla="*/ 0 w 828992"/>
              <a:gd name="connsiteY3" fmla="*/ 188686 h 196501"/>
              <a:gd name="connsiteX4" fmla="*/ 0 w 828992"/>
              <a:gd name="connsiteY4" fmla="*/ 0 h 196501"/>
              <a:gd name="connsiteX0" fmla="*/ 0 w 828992"/>
              <a:gd name="connsiteY0" fmla="*/ 0 h 205413"/>
              <a:gd name="connsiteX1" fmla="*/ 828992 w 828992"/>
              <a:gd name="connsiteY1" fmla="*/ 0 h 205413"/>
              <a:gd name="connsiteX2" fmla="*/ 826654 w 828992"/>
              <a:gd name="connsiteY2" fmla="*/ 205413 h 205413"/>
              <a:gd name="connsiteX3" fmla="*/ 0 w 828992"/>
              <a:gd name="connsiteY3" fmla="*/ 188686 h 205413"/>
              <a:gd name="connsiteX4" fmla="*/ 0 w 828992"/>
              <a:gd name="connsiteY4" fmla="*/ 0 h 20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992" h="205413">
                <a:moveTo>
                  <a:pt x="0" y="0"/>
                </a:moveTo>
                <a:lnTo>
                  <a:pt x="828992" y="0"/>
                </a:lnTo>
                <a:cubicBezTo>
                  <a:pt x="828213" y="68471"/>
                  <a:pt x="827433" y="136942"/>
                  <a:pt x="826654" y="205413"/>
                </a:cubicBez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/>
          <p:cNvSpPr/>
          <p:nvPr/>
        </p:nvSpPr>
        <p:spPr>
          <a:xfrm rot="1728145">
            <a:off x="8749901" y="4257307"/>
            <a:ext cx="852597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ángulo 56"/>
          <p:cNvSpPr/>
          <p:nvPr/>
        </p:nvSpPr>
        <p:spPr>
          <a:xfrm rot="1728145">
            <a:off x="9584947" y="4541543"/>
            <a:ext cx="216000" cy="188686"/>
          </a:xfrm>
          <a:custGeom>
            <a:avLst/>
            <a:gdLst>
              <a:gd name="connsiteX0" fmla="*/ 0 w 220242"/>
              <a:gd name="connsiteY0" fmla="*/ 0 h 188686"/>
              <a:gd name="connsiteX1" fmla="*/ 220242 w 220242"/>
              <a:gd name="connsiteY1" fmla="*/ 0 h 188686"/>
              <a:gd name="connsiteX2" fmla="*/ 220242 w 220242"/>
              <a:gd name="connsiteY2" fmla="*/ 188686 h 188686"/>
              <a:gd name="connsiteX3" fmla="*/ 0 w 220242"/>
              <a:gd name="connsiteY3" fmla="*/ 188686 h 188686"/>
              <a:gd name="connsiteX4" fmla="*/ 0 w 220242"/>
              <a:gd name="connsiteY4" fmla="*/ 0 h 188686"/>
              <a:gd name="connsiteX0" fmla="*/ 0 w 220242"/>
              <a:gd name="connsiteY0" fmla="*/ 0 h 188686"/>
              <a:gd name="connsiteX1" fmla="*/ 123706 w 220242"/>
              <a:gd name="connsiteY1" fmla="*/ 2350 h 188686"/>
              <a:gd name="connsiteX2" fmla="*/ 220242 w 220242"/>
              <a:gd name="connsiteY2" fmla="*/ 188686 h 188686"/>
              <a:gd name="connsiteX3" fmla="*/ 0 w 220242"/>
              <a:gd name="connsiteY3" fmla="*/ 188686 h 188686"/>
              <a:gd name="connsiteX4" fmla="*/ 0 w 2202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42" h="188686">
                <a:moveTo>
                  <a:pt x="0" y="0"/>
                </a:moveTo>
                <a:lnTo>
                  <a:pt x="123706" y="2350"/>
                </a:lnTo>
                <a:lnTo>
                  <a:pt x="220242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37274" y="4074847"/>
            <a:ext cx="606129" cy="6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50694" y="3649653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 rot="5400000">
            <a:off x="8546979" y="3855750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6"/>
          <p:cNvSpPr/>
          <p:nvPr/>
        </p:nvSpPr>
        <p:spPr>
          <a:xfrm rot="16200000" flipV="1">
            <a:off x="9410482" y="4843909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7"/>
          <p:cNvSpPr/>
          <p:nvPr/>
        </p:nvSpPr>
        <p:spPr>
          <a:xfrm rot="1728145">
            <a:off x="8736768" y="5097726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9431111" y="3649653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5400000">
            <a:off x="9239363" y="3843782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9426792" y="4267340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6"/>
          <p:cNvSpPr/>
          <p:nvPr/>
        </p:nvSpPr>
        <p:spPr>
          <a:xfrm rot="5400000">
            <a:off x="9870015" y="4724712"/>
            <a:ext cx="665693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21"/>
          <p:cNvSpPr/>
          <p:nvPr/>
        </p:nvSpPr>
        <p:spPr>
          <a:xfrm rot="19779665" flipV="1">
            <a:off x="9587256" y="5157877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6"/>
          <p:cNvSpPr/>
          <p:nvPr/>
        </p:nvSpPr>
        <p:spPr>
          <a:xfrm rot="5400000">
            <a:off x="9866509" y="3895687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6"/>
          <p:cNvSpPr/>
          <p:nvPr/>
        </p:nvSpPr>
        <p:spPr>
          <a:xfrm rot="5400000" flipH="1" flipV="1">
            <a:off x="8529560" y="4621530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/>
          <p:cNvSpPr/>
          <p:nvPr/>
        </p:nvSpPr>
        <p:spPr>
          <a:xfrm flipV="1">
            <a:off x="9565097" y="5193158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ágono 16"/>
          <p:cNvSpPr/>
          <p:nvPr/>
        </p:nvSpPr>
        <p:spPr>
          <a:xfrm rot="5400000">
            <a:off x="9486857" y="4486234"/>
            <a:ext cx="321468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0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8741506" y="4282206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4521594" y="3743996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 rot="5400000">
            <a:off x="4317879" y="3950093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6"/>
          <p:cNvSpPr/>
          <p:nvPr/>
        </p:nvSpPr>
        <p:spPr>
          <a:xfrm rot="16200000" flipV="1">
            <a:off x="5181382" y="4938252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7"/>
          <p:cNvSpPr/>
          <p:nvPr/>
        </p:nvSpPr>
        <p:spPr>
          <a:xfrm rot="1728145">
            <a:off x="4507668" y="519206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5202011" y="3743996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 rot="5400000">
            <a:off x="5010263" y="3938125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 rot="1728145">
            <a:off x="5197692" y="4361683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6"/>
          <p:cNvSpPr/>
          <p:nvPr/>
        </p:nvSpPr>
        <p:spPr>
          <a:xfrm rot="5400000">
            <a:off x="5640915" y="4819055"/>
            <a:ext cx="665693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1"/>
          <p:cNvSpPr/>
          <p:nvPr/>
        </p:nvSpPr>
        <p:spPr>
          <a:xfrm rot="19779665" flipV="1">
            <a:off x="5358156" y="5252220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6"/>
          <p:cNvSpPr/>
          <p:nvPr/>
        </p:nvSpPr>
        <p:spPr>
          <a:xfrm rot="5400000">
            <a:off x="5637409" y="3990030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6"/>
          <p:cNvSpPr/>
          <p:nvPr/>
        </p:nvSpPr>
        <p:spPr>
          <a:xfrm rot="5400000" flipH="1" flipV="1">
            <a:off x="4300460" y="4715873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ángulo isósceles 29"/>
          <p:cNvSpPr/>
          <p:nvPr/>
        </p:nvSpPr>
        <p:spPr>
          <a:xfrm flipV="1">
            <a:off x="5335997" y="5287501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ágono 16"/>
          <p:cNvSpPr/>
          <p:nvPr/>
        </p:nvSpPr>
        <p:spPr>
          <a:xfrm rot="5400000">
            <a:off x="5249875" y="4572696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14"/>
          <p:cNvSpPr/>
          <p:nvPr/>
        </p:nvSpPr>
        <p:spPr>
          <a:xfrm rot="1728145">
            <a:off x="4512406" y="4376549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635393" y="391197"/>
            <a:ext cx="7393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 rot="5400000">
            <a:off x="431678" y="597294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6"/>
          <p:cNvSpPr/>
          <p:nvPr/>
        </p:nvSpPr>
        <p:spPr>
          <a:xfrm rot="16200000" flipV="1">
            <a:off x="1295181" y="1585453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7"/>
          <p:cNvSpPr/>
          <p:nvPr/>
        </p:nvSpPr>
        <p:spPr>
          <a:xfrm rot="1728145">
            <a:off x="621467" y="1839270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>
            <a:off x="1417774" y="391197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/>
          <p:cNvSpPr/>
          <p:nvPr/>
        </p:nvSpPr>
        <p:spPr>
          <a:xfrm rot="5400000">
            <a:off x="1202347" y="615060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6"/>
          <p:cNvSpPr/>
          <p:nvPr/>
        </p:nvSpPr>
        <p:spPr>
          <a:xfrm rot="5400000">
            <a:off x="1992360" y="641392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6"/>
          <p:cNvSpPr/>
          <p:nvPr/>
        </p:nvSpPr>
        <p:spPr>
          <a:xfrm rot="5400000" flipH="1" flipV="1">
            <a:off x="429858" y="1378671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ángulo isósceles 43"/>
          <p:cNvSpPr/>
          <p:nvPr/>
        </p:nvSpPr>
        <p:spPr>
          <a:xfrm flipV="1">
            <a:off x="1449796" y="1934702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ágono 16"/>
          <p:cNvSpPr/>
          <p:nvPr/>
        </p:nvSpPr>
        <p:spPr>
          <a:xfrm rot="5400000">
            <a:off x="1363674" y="1219897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14"/>
          <p:cNvSpPr/>
          <p:nvPr/>
        </p:nvSpPr>
        <p:spPr>
          <a:xfrm rot="1728145">
            <a:off x="626205" y="1023750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ángulo 7"/>
          <p:cNvSpPr/>
          <p:nvPr/>
        </p:nvSpPr>
        <p:spPr>
          <a:xfrm rot="19871855" flipH="1">
            <a:off x="1434226" y="183660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"/>
          <p:cNvSpPr/>
          <p:nvPr/>
        </p:nvSpPr>
        <p:spPr>
          <a:xfrm rot="5400000">
            <a:off x="2116160" y="1472569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14"/>
          <p:cNvSpPr/>
          <p:nvPr/>
        </p:nvSpPr>
        <p:spPr>
          <a:xfrm rot="1728145">
            <a:off x="1388900" y="1117697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ángulo 66"/>
          <p:cNvSpPr/>
          <p:nvPr/>
        </p:nvSpPr>
        <p:spPr>
          <a:xfrm>
            <a:off x="2850750" y="399630"/>
            <a:ext cx="7393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ángulo 67"/>
          <p:cNvSpPr/>
          <p:nvPr/>
        </p:nvSpPr>
        <p:spPr>
          <a:xfrm rot="5400000">
            <a:off x="2647035" y="605727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ángulo 6"/>
          <p:cNvSpPr/>
          <p:nvPr/>
        </p:nvSpPr>
        <p:spPr>
          <a:xfrm rot="16200000" flipV="1">
            <a:off x="3510538" y="1593886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ángulo 7"/>
          <p:cNvSpPr/>
          <p:nvPr/>
        </p:nvSpPr>
        <p:spPr>
          <a:xfrm rot="1728145">
            <a:off x="2836824" y="1847703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ángulo 70"/>
          <p:cNvSpPr/>
          <p:nvPr/>
        </p:nvSpPr>
        <p:spPr>
          <a:xfrm>
            <a:off x="3633131" y="399630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ángulo 71"/>
          <p:cNvSpPr/>
          <p:nvPr/>
        </p:nvSpPr>
        <p:spPr>
          <a:xfrm rot="5400000">
            <a:off x="3417704" y="623493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ángulo 6"/>
          <p:cNvSpPr/>
          <p:nvPr/>
        </p:nvSpPr>
        <p:spPr>
          <a:xfrm rot="5400000">
            <a:off x="4207717" y="649825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ángulo 6"/>
          <p:cNvSpPr/>
          <p:nvPr/>
        </p:nvSpPr>
        <p:spPr>
          <a:xfrm rot="5400000" flipH="1" flipV="1">
            <a:off x="2645215" y="1387104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ángulo isósceles 74"/>
          <p:cNvSpPr/>
          <p:nvPr/>
        </p:nvSpPr>
        <p:spPr>
          <a:xfrm flipV="1">
            <a:off x="3665153" y="1943135"/>
            <a:ext cx="163328" cy="45719"/>
          </a:xfrm>
          <a:prstGeom prst="triangle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ágono 16"/>
          <p:cNvSpPr/>
          <p:nvPr/>
        </p:nvSpPr>
        <p:spPr>
          <a:xfrm rot="5400000">
            <a:off x="3579030" y="1228330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23094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3123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04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cubicBezTo>
                  <a:pt x="301" y="139859"/>
                  <a:pt x="603" y="69930"/>
                  <a:pt x="904" y="0"/>
                </a:cubicBez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14"/>
          <p:cNvSpPr/>
          <p:nvPr/>
        </p:nvSpPr>
        <p:spPr>
          <a:xfrm rot="1728145">
            <a:off x="2841562" y="1032183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ángulo 7"/>
          <p:cNvSpPr/>
          <p:nvPr/>
        </p:nvSpPr>
        <p:spPr>
          <a:xfrm rot="19871855" flipH="1">
            <a:off x="3649583" y="1845042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6"/>
          <p:cNvSpPr/>
          <p:nvPr/>
        </p:nvSpPr>
        <p:spPr>
          <a:xfrm rot="5400000">
            <a:off x="4331517" y="1481002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ángulo 14"/>
          <p:cNvSpPr/>
          <p:nvPr/>
        </p:nvSpPr>
        <p:spPr>
          <a:xfrm rot="1728145">
            <a:off x="3604257" y="1126130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Imagen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38788" y="1047513"/>
            <a:ext cx="606129" cy="6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etter s security guard shield online technology vector logo design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92075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ater Splash Letter S In Shield, Logo Template Ready For 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96299" y="1611836"/>
            <a:ext cx="759070" cy="8276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9493" t="23658" r="30353" b="31841"/>
          <a:stretch/>
        </p:blipFill>
        <p:spPr>
          <a:xfrm flipH="1">
            <a:off x="10275850" y="2869137"/>
            <a:ext cx="599968" cy="724964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9093200" y="2857500"/>
            <a:ext cx="215900" cy="241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mbinar 2"/>
          <p:cNvSpPr/>
          <p:nvPr/>
        </p:nvSpPr>
        <p:spPr>
          <a:xfrm rot="10800000">
            <a:off x="9118600" y="2978150"/>
            <a:ext cx="165100" cy="38100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mbinar 12"/>
          <p:cNvSpPr/>
          <p:nvPr/>
        </p:nvSpPr>
        <p:spPr>
          <a:xfrm rot="10800000">
            <a:off x="7935950" y="3278187"/>
            <a:ext cx="165100" cy="381000"/>
          </a:xfrm>
          <a:prstGeom prst="flowChartMerg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7910550" y="3157537"/>
            <a:ext cx="215900" cy="2413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544" y="1334999"/>
            <a:ext cx="243861" cy="530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675" y="4849534"/>
            <a:ext cx="1399250" cy="16324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8957" y="5036902"/>
            <a:ext cx="432686" cy="10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911000" y="1989000"/>
            <a:ext cx="2655000" cy="175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6861000" y="2574000"/>
            <a:ext cx="2655000" cy="175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5524" r="4223" b="45905"/>
          <a:stretch/>
        </p:blipFill>
        <p:spPr>
          <a:xfrm>
            <a:off x="201000" y="324000"/>
            <a:ext cx="11504775" cy="621550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226000" y="4840780"/>
            <a:ext cx="35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343233"/>
                </a:solidFill>
                <a:latin typeface="Square (demo ver.)" panose="02000500000000000000" pitchFamily="2" charset="0"/>
              </a:rPr>
              <a:t>www.seguridadsis.com</a:t>
            </a:r>
            <a:endParaRPr lang="en-US" sz="2800" dirty="0">
              <a:solidFill>
                <a:srgbClr val="343233"/>
              </a:solidFill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3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51055" r="15450" b="4917"/>
          <a:stretch/>
        </p:blipFill>
        <p:spPr>
          <a:xfrm>
            <a:off x="966000" y="549000"/>
            <a:ext cx="9777350" cy="6030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091000" y="1986619"/>
            <a:ext cx="90000" cy="369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4959000"/>
            <a:ext cx="4286250" cy="4476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00" y="3519000"/>
            <a:ext cx="4514850" cy="1600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QFgTpp8UISR1-tCmF9defb2Ydd6RDZ5OuX9gNTBgrirWD7pNQ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4644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logospng.com/images/153/orange-phone-3-icon-free-icons-15316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00" y="4104000"/>
            <a:ext cx="45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000" y="1314000"/>
            <a:ext cx="3990975" cy="13049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1000" y="1044000"/>
            <a:ext cx="6410325" cy="2205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000" y="3249000"/>
            <a:ext cx="4286250" cy="285750"/>
          </a:xfrm>
          <a:prstGeom prst="rect">
            <a:avLst/>
          </a:prstGeom>
        </p:spPr>
      </p:pic>
      <p:pic>
        <p:nvPicPr>
          <p:cNvPr id="2056" name="Picture 8" descr="https://png.pngtree.com/svg/20170712/fire_91737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0" y="1442455"/>
            <a:ext cx="405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6591000" y="1397455"/>
            <a:ext cx="202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6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Sistemas de control y extinción de incendios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276000" y="1966030"/>
            <a:ext cx="23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6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Sistemas de evacuación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058" name="Picture 10" descr="https://encrypted-tbn0.gstatic.com/images?q=tbn:ANd9GcTq-bOf25GJ7MJ8RK2uHaFHOur4KkmgcHg9SU6_GSMnzXuMU6lQ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0" y="196078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6000" y="2500780"/>
            <a:ext cx="360000" cy="278084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591000" y="2365780"/>
            <a:ext cx="198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6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Sistemas de control de acceso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6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51055" r="15450" b="4917"/>
          <a:stretch/>
        </p:blipFill>
        <p:spPr>
          <a:xfrm>
            <a:off x="966000" y="549000"/>
            <a:ext cx="9777350" cy="6030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091000" y="1986619"/>
            <a:ext cx="90000" cy="3692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3159000"/>
            <a:ext cx="4286250" cy="22476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00" y="1314000"/>
            <a:ext cx="3990975" cy="13049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00" y="1044000"/>
            <a:ext cx="6410325" cy="2205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000" y="3249000"/>
            <a:ext cx="4286250" cy="285750"/>
          </a:xfrm>
          <a:prstGeom prst="rect">
            <a:avLst/>
          </a:prstGeom>
        </p:spPr>
      </p:pic>
      <p:pic>
        <p:nvPicPr>
          <p:cNvPr id="2056" name="Picture 8" descr="https://png.pngtree.com/svg/20170712/fire_91737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00" y="4149000"/>
            <a:ext cx="405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116000" y="4599000"/>
            <a:ext cx="2925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6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Sistemas de control y extinción de incendios, sistemas de evacuación y control de acceso.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058" name="Picture 10" descr="https://encrypted-tbn0.gstatic.com/images?q=tbn:ANd9GcTq-bOf25GJ7MJ8RK2uHaFHOur4KkmgcHg9SU6_GSMnzXuMU6lQ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00" y="418638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1000" y="4230660"/>
            <a:ext cx="360000" cy="278084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2721000" y="1314000"/>
            <a:ext cx="4514850" cy="1600200"/>
            <a:chOff x="2676000" y="3519000"/>
            <a:chExt cx="4514850" cy="160020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76000" y="3519000"/>
              <a:ext cx="4514850" cy="1600200"/>
            </a:xfrm>
            <a:prstGeom prst="rect">
              <a:avLst/>
            </a:prstGeom>
          </p:spPr>
        </p:pic>
        <p:pic>
          <p:nvPicPr>
            <p:cNvPr id="2052" name="Picture 4" descr="https://encrypted-tbn0.gstatic.com/images?q=tbn:ANd9GcQFgTpp8UISR1-tCmF9defb2Ydd6RDZ5OuX9gNTBgrirWD7pNQ6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000" y="464400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://www.logospng.com/images/153/orange-phone-3-icon-free-icons-153160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00" y="4104000"/>
              <a:ext cx="450000" cy="45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989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50" y="899658"/>
            <a:ext cx="3986621" cy="47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4102" y="-26126"/>
            <a:ext cx="1009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Square (demo ver.)" panose="02000500000000000000" pitchFamily="2" charset="0"/>
              </a:rPr>
              <a:t>Version</a:t>
            </a:r>
            <a:r>
              <a:rPr lang="es-ES" sz="3200" dirty="0" smtClean="0">
                <a:latin typeface="Square (demo ver.)" panose="02000500000000000000" pitchFamily="2" charset="0"/>
              </a:rPr>
              <a:t> editable</a:t>
            </a:r>
            <a:endParaRPr lang="en-US" sz="2400" dirty="0">
              <a:latin typeface="Square (demo ver.)" panose="020005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011451" y="1736672"/>
            <a:ext cx="739382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 rot="5400000">
            <a:off x="4807736" y="1942769"/>
            <a:ext cx="596113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16200000" flipV="1">
            <a:off x="5671239" y="2930928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4997525" y="3184745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5793832" y="1736672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 rot="5400000">
            <a:off x="5578405" y="1960535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6"/>
          <p:cNvSpPr/>
          <p:nvPr/>
        </p:nvSpPr>
        <p:spPr>
          <a:xfrm rot="5400000">
            <a:off x="6368418" y="1986867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6"/>
          <p:cNvSpPr/>
          <p:nvPr/>
        </p:nvSpPr>
        <p:spPr>
          <a:xfrm rot="5400000" flipH="1" flipV="1">
            <a:off x="4805916" y="2724146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/>
          <p:cNvSpPr/>
          <p:nvPr/>
        </p:nvSpPr>
        <p:spPr>
          <a:xfrm flipV="1">
            <a:off x="5808705" y="3277891"/>
            <a:ext cx="197627" cy="5029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ágono 16"/>
          <p:cNvSpPr/>
          <p:nvPr/>
        </p:nvSpPr>
        <p:spPr>
          <a:xfrm rot="5400000">
            <a:off x="5739732" y="2565372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5002263" y="2369225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7"/>
          <p:cNvSpPr/>
          <p:nvPr/>
        </p:nvSpPr>
        <p:spPr>
          <a:xfrm rot="19871855" flipH="1">
            <a:off x="5810284" y="3182084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6"/>
          <p:cNvSpPr/>
          <p:nvPr/>
        </p:nvSpPr>
        <p:spPr>
          <a:xfrm rot="5400000">
            <a:off x="6492218" y="2818044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4"/>
          <p:cNvSpPr/>
          <p:nvPr/>
        </p:nvSpPr>
        <p:spPr>
          <a:xfrm rot="1728145">
            <a:off x="5764958" y="2463172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4588849" y="1440088"/>
            <a:ext cx="263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SOLUCIONES INTEGRALES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759735" y="3586603"/>
            <a:ext cx="225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DE SEGURIDAD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7200" y="5382151"/>
            <a:ext cx="61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</a:t>
            </a:r>
            <a:r>
              <a:rPr lang="es-ES" dirty="0"/>
              <a:t>: </a:t>
            </a:r>
            <a:r>
              <a:rPr lang="es-ES" dirty="0" err="1"/>
              <a:t>Square</a:t>
            </a:r>
            <a:r>
              <a:rPr lang="es-ES" dirty="0"/>
              <a:t> (demo ver.)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7944917" y="1693530"/>
            <a:ext cx="739382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 rot="5400000">
            <a:off x="7741202" y="1899627"/>
            <a:ext cx="596113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6"/>
          <p:cNvSpPr/>
          <p:nvPr/>
        </p:nvSpPr>
        <p:spPr>
          <a:xfrm rot="16200000" flipV="1">
            <a:off x="8611227" y="2894309"/>
            <a:ext cx="459701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7"/>
          <p:cNvSpPr/>
          <p:nvPr/>
        </p:nvSpPr>
        <p:spPr>
          <a:xfrm rot="1728145">
            <a:off x="7930991" y="3141603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8727298" y="1693530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 rot="5400000">
            <a:off x="8511871" y="1917393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6"/>
          <p:cNvSpPr/>
          <p:nvPr/>
        </p:nvSpPr>
        <p:spPr>
          <a:xfrm rot="5400000">
            <a:off x="9301884" y="1943725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6"/>
          <p:cNvSpPr/>
          <p:nvPr/>
        </p:nvSpPr>
        <p:spPr>
          <a:xfrm rot="5400000" flipH="1" flipV="1">
            <a:off x="7739382" y="2681004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ángulo isósceles 28"/>
          <p:cNvSpPr/>
          <p:nvPr/>
        </p:nvSpPr>
        <p:spPr>
          <a:xfrm flipV="1">
            <a:off x="8742171" y="3234749"/>
            <a:ext cx="197627" cy="5029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14"/>
          <p:cNvSpPr/>
          <p:nvPr/>
        </p:nvSpPr>
        <p:spPr>
          <a:xfrm rot="1728145">
            <a:off x="7935729" y="2326083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7"/>
          <p:cNvSpPr/>
          <p:nvPr/>
        </p:nvSpPr>
        <p:spPr>
          <a:xfrm rot="19871855" flipH="1">
            <a:off x="8743750" y="3138942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6"/>
          <p:cNvSpPr/>
          <p:nvPr/>
        </p:nvSpPr>
        <p:spPr>
          <a:xfrm rot="5400000">
            <a:off x="9425684" y="2774902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14"/>
          <p:cNvSpPr/>
          <p:nvPr/>
        </p:nvSpPr>
        <p:spPr>
          <a:xfrm rot="1728145">
            <a:off x="8698424" y="2420030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522315" y="1396946"/>
            <a:ext cx="263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SOLUCIONES INTEGRALES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693201" y="3543461"/>
            <a:ext cx="225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DE SEGURIDAD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37" name="Triángulo isósceles 36"/>
          <p:cNvSpPr/>
          <p:nvPr/>
        </p:nvSpPr>
        <p:spPr>
          <a:xfrm flipV="1">
            <a:off x="8661001" y="2749166"/>
            <a:ext cx="360000" cy="948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ágono 16"/>
          <p:cNvSpPr/>
          <p:nvPr/>
        </p:nvSpPr>
        <p:spPr>
          <a:xfrm rot="5400000">
            <a:off x="8697853" y="2538000"/>
            <a:ext cx="284862" cy="211666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5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3600000" y="720000"/>
            <a:ext cx="1656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164102" y="-26126"/>
            <a:ext cx="1009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Square (demo ver.)" panose="02000500000000000000" pitchFamily="2" charset="0"/>
              </a:rPr>
              <a:t>Version</a:t>
            </a:r>
            <a:r>
              <a:rPr lang="es-ES" sz="3200" dirty="0" smtClean="0">
                <a:latin typeface="Square (demo ver.)" panose="02000500000000000000" pitchFamily="2" charset="0"/>
              </a:rPr>
              <a:t> editable</a:t>
            </a:r>
            <a:endParaRPr lang="en-US" sz="2400" dirty="0">
              <a:latin typeface="Square (demo ver.)" panose="02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 rot="16200000" flipV="1">
            <a:off x="9702939" y="3754548"/>
            <a:ext cx="1102807" cy="46746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3606775" y="4301076"/>
            <a:ext cx="2303402" cy="440683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6"/>
          <p:cNvSpPr/>
          <p:nvPr/>
        </p:nvSpPr>
        <p:spPr>
          <a:xfrm rot="5400000">
            <a:off x="7766794" y="2593583"/>
            <a:ext cx="1584767" cy="456828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6"/>
          <p:cNvSpPr/>
          <p:nvPr/>
        </p:nvSpPr>
        <p:spPr>
          <a:xfrm rot="5400000" flipH="1" flipV="1">
            <a:off x="3158095" y="3185726"/>
            <a:ext cx="1423036" cy="456830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/>
          <p:cNvSpPr/>
          <p:nvPr/>
        </p:nvSpPr>
        <p:spPr>
          <a:xfrm flipV="1">
            <a:off x="5558371" y="4627532"/>
            <a:ext cx="381006" cy="106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4223650" y="3385642"/>
            <a:ext cx="2047614" cy="457477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7"/>
          <p:cNvSpPr/>
          <p:nvPr/>
        </p:nvSpPr>
        <p:spPr>
          <a:xfrm rot="19871855" flipH="1">
            <a:off x="5615987" y="4301076"/>
            <a:ext cx="2303402" cy="440683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6"/>
          <p:cNvSpPr/>
          <p:nvPr/>
        </p:nvSpPr>
        <p:spPr>
          <a:xfrm rot="5400000">
            <a:off x="7333848" y="3185727"/>
            <a:ext cx="898276" cy="456828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4"/>
          <p:cNvSpPr/>
          <p:nvPr/>
        </p:nvSpPr>
        <p:spPr>
          <a:xfrm rot="1728145">
            <a:off x="5656771" y="2426945"/>
            <a:ext cx="2643391" cy="500297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457200" y="5342709"/>
            <a:ext cx="61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</a:t>
            </a:r>
            <a:r>
              <a:rPr lang="es-ES" dirty="0"/>
              <a:t>: </a:t>
            </a:r>
            <a:r>
              <a:rPr lang="es-ES" dirty="0" err="1"/>
              <a:t>Square</a:t>
            </a:r>
            <a:r>
              <a:rPr lang="es-ES" dirty="0"/>
              <a:t> (demo ver.)</a:t>
            </a:r>
            <a:endParaRPr lang="en-US" dirty="0"/>
          </a:p>
        </p:txBody>
      </p:sp>
      <p:sp>
        <p:nvSpPr>
          <p:cNvPr id="14" name="Hexágono 16"/>
          <p:cNvSpPr/>
          <p:nvPr/>
        </p:nvSpPr>
        <p:spPr>
          <a:xfrm rot="5400000">
            <a:off x="5468130" y="2815338"/>
            <a:ext cx="786681" cy="561252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3168892" y="1288606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3600000" y="-131303"/>
            <a:ext cx="4320000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5544000" y="720000"/>
            <a:ext cx="2378382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 rot="5400000">
            <a:off x="4895215" y="1368000"/>
            <a:ext cx="1724806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25"/>
          <p:cNvCxnSpPr/>
          <p:nvPr/>
        </p:nvCxnSpPr>
        <p:spPr>
          <a:xfrm>
            <a:off x="5760000" y="0"/>
            <a:ext cx="0" cy="5712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5079979" y="971238"/>
            <a:ext cx="713827" cy="21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4920874" y="1286282"/>
            <a:ext cx="1656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>
            <a:off x="3752400" y="872400"/>
            <a:ext cx="1656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3600000" y="1080000"/>
            <a:ext cx="1980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164102" y="-26126"/>
            <a:ext cx="1009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Square (demo ver.)" panose="02000500000000000000" pitchFamily="2" charset="0"/>
              </a:rPr>
              <a:t>Version</a:t>
            </a:r>
            <a:r>
              <a:rPr lang="es-ES" sz="3200" dirty="0" smtClean="0">
                <a:latin typeface="Square (demo ver.)" panose="02000500000000000000" pitchFamily="2" charset="0"/>
              </a:rPr>
              <a:t> editable</a:t>
            </a:r>
            <a:endParaRPr lang="en-US" sz="2400" dirty="0">
              <a:latin typeface="Square (demo ver.)" panose="02000500000000000000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7200" y="5342709"/>
            <a:ext cx="61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</a:t>
            </a:r>
            <a:r>
              <a:rPr lang="es-ES" dirty="0"/>
              <a:t>: </a:t>
            </a:r>
            <a:r>
              <a:rPr lang="es-ES" dirty="0" err="1"/>
              <a:t>Square</a:t>
            </a:r>
            <a:r>
              <a:rPr lang="es-ES" dirty="0"/>
              <a:t> (demo ver.)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3600000" y="-131303"/>
            <a:ext cx="4320000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7290250" y="2986950"/>
            <a:ext cx="2378382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25"/>
          <p:cNvCxnSpPr/>
          <p:nvPr/>
        </p:nvCxnSpPr>
        <p:spPr>
          <a:xfrm>
            <a:off x="5760000" y="0"/>
            <a:ext cx="0" cy="5712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8526000" y="2105599"/>
            <a:ext cx="1980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5760000" y="1080000"/>
            <a:ext cx="2160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5760000" y="1080000"/>
            <a:ext cx="432000" cy="108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35"/>
          <p:cNvSpPr/>
          <p:nvPr/>
        </p:nvSpPr>
        <p:spPr>
          <a:xfrm>
            <a:off x="7488000" y="1080000"/>
            <a:ext cx="432000" cy="108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 rot="17386420">
            <a:off x="6608694" y="1270052"/>
            <a:ext cx="432000" cy="210751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84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2083</TotalTime>
  <Words>166</Words>
  <Application>Microsoft Office PowerPoint</Application>
  <PresentationFormat>Panorámica</PresentationFormat>
  <Paragraphs>44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Berlin Sans FB Demi</vt:lpstr>
      <vt:lpstr>Cambria</vt:lpstr>
      <vt:lpstr>Corbel</vt:lpstr>
      <vt:lpstr>Ebrima</vt:lpstr>
      <vt:lpstr>Gadugi</vt:lpstr>
      <vt:lpstr>Square (demo ver.)</vt:lpstr>
      <vt:lpstr>Times New Roman</vt:lpstr>
      <vt:lpstr>Wingdings 2</vt:lpstr>
      <vt:lpstr>Marco</vt:lpstr>
      <vt:lpstr>Propuesta logos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 Propuesta logo</vt:lpstr>
      <vt:lpstr>1 Propuesta logo con variaciones en el texto</vt:lpstr>
      <vt:lpstr>2 Propuesta logo con variaciones en el texto</vt:lpstr>
      <vt:lpstr>2 Propuesta logo con variaciones en el 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41</cp:revision>
  <dcterms:created xsi:type="dcterms:W3CDTF">2018-11-12T16:02:07Z</dcterms:created>
  <dcterms:modified xsi:type="dcterms:W3CDTF">2019-04-05T03:53:44Z</dcterms:modified>
</cp:coreProperties>
</file>