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FD3"/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71" autoAdjust="0"/>
  </p:normalViewPr>
  <p:slideViewPr>
    <p:cSldViewPr>
      <p:cViewPr varScale="1">
        <p:scale>
          <a:sx n="73" d="100"/>
          <a:sy n="73" d="100"/>
        </p:scale>
        <p:origin x="13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mbantu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79712" y="0"/>
            <a:ext cx="475252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5 Conector recto"/>
          <p:cNvCxnSpPr/>
          <p:nvPr/>
        </p:nvCxnSpPr>
        <p:spPr>
          <a:xfrm>
            <a:off x="1979712" y="1484784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3203848" y="1052736"/>
            <a:ext cx="230425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7 Conector recto"/>
          <p:cNvCxnSpPr/>
          <p:nvPr/>
        </p:nvCxnSpPr>
        <p:spPr>
          <a:xfrm>
            <a:off x="1979712" y="260648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979712" y="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TASKER</a:t>
            </a:r>
            <a:endParaRPr lang="es-CO" sz="1200" b="1" dirty="0"/>
          </a:p>
        </p:txBody>
      </p:sp>
      <p:sp>
        <p:nvSpPr>
          <p:cNvPr id="10" name="9 Elipse"/>
          <p:cNvSpPr/>
          <p:nvPr/>
        </p:nvSpPr>
        <p:spPr>
          <a:xfrm>
            <a:off x="4131568" y="13407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4275584" y="13407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4427984" y="13407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13 Conector recto"/>
          <p:cNvCxnSpPr/>
          <p:nvPr/>
        </p:nvCxnSpPr>
        <p:spPr>
          <a:xfrm>
            <a:off x="1979712" y="2348880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347864" y="148478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ACTIVIDADES POPULARES</a:t>
            </a:r>
            <a:endParaRPr lang="es-CO" sz="1200" b="1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2915816" y="148478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851920" y="148478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825918" y="147583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5796136" y="147583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2123728" y="2492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21 Elipse"/>
          <p:cNvSpPr/>
          <p:nvPr/>
        </p:nvSpPr>
        <p:spPr>
          <a:xfrm>
            <a:off x="3275856" y="2492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Elipse"/>
          <p:cNvSpPr/>
          <p:nvPr/>
        </p:nvSpPr>
        <p:spPr>
          <a:xfrm>
            <a:off x="4427984" y="2492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Elipse"/>
          <p:cNvSpPr/>
          <p:nvPr/>
        </p:nvSpPr>
        <p:spPr>
          <a:xfrm>
            <a:off x="5580112" y="2492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1979712" y="1988840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LABORES DOMESTICAS</a:t>
            </a:r>
            <a:endParaRPr lang="es-CO" sz="105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933297" y="1988840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TAREAS DE ESTUDIO</a:t>
            </a:r>
            <a:endParaRPr lang="es-CO" sz="105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856234" y="1988840"/>
            <a:ext cx="10758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LABORES INDUSTRIALES</a:t>
            </a:r>
            <a:endParaRPr lang="es-CO" sz="105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788024" y="1988840"/>
            <a:ext cx="1186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SERVICIOS HOSPITALARIOS</a:t>
            </a:r>
            <a:endParaRPr lang="es-CO" sz="105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796136" y="1988840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ASESORIAS JUDICIALES</a:t>
            </a:r>
            <a:endParaRPr lang="es-CO" sz="1050" b="1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2123728" y="35010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CuadroTexto"/>
          <p:cNvSpPr txBox="1"/>
          <p:nvPr/>
        </p:nvSpPr>
        <p:spPr>
          <a:xfrm>
            <a:off x="2195736" y="35199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EDISON</a:t>
            </a:r>
            <a:endParaRPr lang="es-CO" sz="12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066932" y="3672311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$7500</a:t>
            </a:r>
            <a:endParaRPr lang="es-CO" sz="1200" b="1" dirty="0"/>
          </a:p>
        </p:txBody>
      </p:sp>
      <p:cxnSp>
        <p:nvCxnSpPr>
          <p:cNvPr id="34" name="33 Conector recto"/>
          <p:cNvCxnSpPr/>
          <p:nvPr/>
        </p:nvCxnSpPr>
        <p:spPr>
          <a:xfrm>
            <a:off x="2132112" y="39330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2123728" y="3944089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98%</a:t>
            </a:r>
            <a:endParaRPr lang="es-CO" sz="1200" b="1" dirty="0"/>
          </a:p>
        </p:txBody>
      </p:sp>
      <p:cxnSp>
        <p:nvCxnSpPr>
          <p:cNvPr id="39" name="38 Conector recto"/>
          <p:cNvCxnSpPr/>
          <p:nvPr/>
        </p:nvCxnSpPr>
        <p:spPr>
          <a:xfrm>
            <a:off x="2627784" y="3933056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621170" y="39435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90%</a:t>
            </a:r>
            <a:endParaRPr lang="es-CO" sz="1200" b="1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3260644" y="35010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CuadroTexto"/>
          <p:cNvSpPr txBox="1"/>
          <p:nvPr/>
        </p:nvSpPr>
        <p:spPr>
          <a:xfrm>
            <a:off x="3332652" y="3519911"/>
            <a:ext cx="94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J. CAMILO</a:t>
            </a:r>
            <a:endParaRPr lang="es-CO" sz="1200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03848" y="3672311"/>
            <a:ext cx="120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  5000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3269028" y="39330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758086" y="39435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92%</a:t>
            </a:r>
            <a:endParaRPr lang="es-CO" sz="1200" b="1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4412772" y="35010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46 CuadroTexto"/>
          <p:cNvSpPr txBox="1"/>
          <p:nvPr/>
        </p:nvSpPr>
        <p:spPr>
          <a:xfrm>
            <a:off x="4484779" y="3519911"/>
            <a:ext cx="89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SEBASTIÁN</a:t>
            </a:r>
            <a:endParaRPr lang="es-CO" sz="12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355976" y="3672311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$4000</a:t>
            </a:r>
            <a:endParaRPr lang="es-CO" sz="1200" b="1" dirty="0"/>
          </a:p>
        </p:txBody>
      </p:sp>
      <p:cxnSp>
        <p:nvCxnSpPr>
          <p:cNvPr id="49" name="48 Conector recto"/>
          <p:cNvCxnSpPr/>
          <p:nvPr/>
        </p:nvCxnSpPr>
        <p:spPr>
          <a:xfrm>
            <a:off x="4421156" y="39330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4910214" y="39435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50%</a:t>
            </a:r>
            <a:endParaRPr lang="es-CO" sz="1200" b="1" dirty="0"/>
          </a:p>
        </p:txBody>
      </p:sp>
      <p:sp>
        <p:nvSpPr>
          <p:cNvPr id="51" name="50 Rectángulo redondeado"/>
          <p:cNvSpPr/>
          <p:nvPr/>
        </p:nvSpPr>
        <p:spPr>
          <a:xfrm>
            <a:off x="5564900" y="35010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51 CuadroTexto"/>
          <p:cNvSpPr txBox="1"/>
          <p:nvPr/>
        </p:nvSpPr>
        <p:spPr>
          <a:xfrm>
            <a:off x="5636908" y="35199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ELIZABETH</a:t>
            </a:r>
            <a:endParaRPr lang="es-CO" sz="12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508103" y="3672311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$10.000</a:t>
            </a:r>
            <a:endParaRPr lang="es-CO" sz="1200" b="1" dirty="0"/>
          </a:p>
        </p:txBody>
      </p:sp>
      <p:cxnSp>
        <p:nvCxnSpPr>
          <p:cNvPr id="54" name="53 Conector recto"/>
          <p:cNvCxnSpPr/>
          <p:nvPr/>
        </p:nvCxnSpPr>
        <p:spPr>
          <a:xfrm>
            <a:off x="5573284" y="39330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6062342" y="39435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91%</a:t>
            </a:r>
            <a:endParaRPr lang="es-CO" sz="12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3284240" y="392783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85%</a:t>
            </a:r>
            <a:endParaRPr lang="es-CO" sz="1200" b="1" dirty="0"/>
          </a:p>
        </p:txBody>
      </p:sp>
      <p:cxnSp>
        <p:nvCxnSpPr>
          <p:cNvPr id="57" name="56 Conector recto"/>
          <p:cNvCxnSpPr/>
          <p:nvPr/>
        </p:nvCxnSpPr>
        <p:spPr>
          <a:xfrm>
            <a:off x="3788296" y="391680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4442761" y="3925568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76%</a:t>
            </a:r>
            <a:endParaRPr lang="es-CO" sz="1200" b="1" dirty="0"/>
          </a:p>
        </p:txBody>
      </p:sp>
      <p:cxnSp>
        <p:nvCxnSpPr>
          <p:cNvPr id="59" name="58 Conector recto"/>
          <p:cNvCxnSpPr/>
          <p:nvPr/>
        </p:nvCxnSpPr>
        <p:spPr>
          <a:xfrm>
            <a:off x="4946817" y="3914535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5613379" y="394679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97%</a:t>
            </a:r>
            <a:endParaRPr lang="es-CO" sz="1200" b="1" dirty="0"/>
          </a:p>
        </p:txBody>
      </p:sp>
      <p:cxnSp>
        <p:nvCxnSpPr>
          <p:cNvPr id="61" name="60 Conector recto"/>
          <p:cNvCxnSpPr/>
          <p:nvPr/>
        </p:nvCxnSpPr>
        <p:spPr>
          <a:xfrm>
            <a:off x="6084168" y="393576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Elipse"/>
          <p:cNvSpPr/>
          <p:nvPr/>
        </p:nvSpPr>
        <p:spPr>
          <a:xfrm>
            <a:off x="2123728" y="42930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62 Elipse"/>
          <p:cNvSpPr/>
          <p:nvPr/>
        </p:nvSpPr>
        <p:spPr>
          <a:xfrm>
            <a:off x="3275856" y="42930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63 Elipse"/>
          <p:cNvSpPr/>
          <p:nvPr/>
        </p:nvSpPr>
        <p:spPr>
          <a:xfrm>
            <a:off x="4427984" y="42930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64 Elipse"/>
          <p:cNvSpPr/>
          <p:nvPr/>
        </p:nvSpPr>
        <p:spPr>
          <a:xfrm>
            <a:off x="5580112" y="42930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65 Rectángulo redondeado"/>
          <p:cNvSpPr/>
          <p:nvPr/>
        </p:nvSpPr>
        <p:spPr>
          <a:xfrm>
            <a:off x="2123728" y="53012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66 CuadroTexto"/>
          <p:cNvSpPr txBox="1"/>
          <p:nvPr/>
        </p:nvSpPr>
        <p:spPr>
          <a:xfrm>
            <a:off x="2195736" y="53201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MARIA</a:t>
            </a:r>
            <a:endParaRPr lang="es-CO" sz="1200" b="1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066932" y="5472511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$7500</a:t>
            </a:r>
            <a:endParaRPr lang="es-CO" sz="1200" b="1" dirty="0"/>
          </a:p>
        </p:txBody>
      </p:sp>
      <p:cxnSp>
        <p:nvCxnSpPr>
          <p:cNvPr id="69" name="68 Conector recto"/>
          <p:cNvCxnSpPr/>
          <p:nvPr/>
        </p:nvCxnSpPr>
        <p:spPr>
          <a:xfrm>
            <a:off x="2132112" y="57332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2123728" y="5744289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98%</a:t>
            </a:r>
            <a:endParaRPr lang="es-CO" sz="1200" b="1" dirty="0"/>
          </a:p>
        </p:txBody>
      </p:sp>
      <p:cxnSp>
        <p:nvCxnSpPr>
          <p:cNvPr id="71" name="70 Conector recto"/>
          <p:cNvCxnSpPr/>
          <p:nvPr/>
        </p:nvCxnSpPr>
        <p:spPr>
          <a:xfrm>
            <a:off x="2627784" y="5733256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2621170" y="57437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90%</a:t>
            </a:r>
            <a:endParaRPr lang="es-CO" sz="1200" b="1" dirty="0"/>
          </a:p>
        </p:txBody>
      </p:sp>
      <p:sp>
        <p:nvSpPr>
          <p:cNvPr id="73" name="72 Rectángulo redondeado"/>
          <p:cNvSpPr/>
          <p:nvPr/>
        </p:nvSpPr>
        <p:spPr>
          <a:xfrm>
            <a:off x="3260644" y="53012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73 CuadroTexto"/>
          <p:cNvSpPr txBox="1"/>
          <p:nvPr/>
        </p:nvSpPr>
        <p:spPr>
          <a:xfrm>
            <a:off x="3332652" y="53201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J. MIGUEL</a:t>
            </a:r>
            <a:endParaRPr lang="es-CO" sz="1200" b="1" dirty="0"/>
          </a:p>
        </p:txBody>
      </p:sp>
      <p:sp>
        <p:nvSpPr>
          <p:cNvPr id="75" name="74 CuadroTexto"/>
          <p:cNvSpPr txBox="1"/>
          <p:nvPr/>
        </p:nvSpPr>
        <p:spPr>
          <a:xfrm>
            <a:off x="3203848" y="5472511"/>
            <a:ext cx="120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  5000</a:t>
            </a:r>
          </a:p>
        </p:txBody>
      </p:sp>
      <p:cxnSp>
        <p:nvCxnSpPr>
          <p:cNvPr id="76" name="75 Conector recto"/>
          <p:cNvCxnSpPr/>
          <p:nvPr/>
        </p:nvCxnSpPr>
        <p:spPr>
          <a:xfrm>
            <a:off x="3269028" y="57332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3758086" y="57437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92%</a:t>
            </a:r>
            <a:endParaRPr lang="es-CO" sz="1200" b="1" dirty="0"/>
          </a:p>
        </p:txBody>
      </p:sp>
      <p:sp>
        <p:nvSpPr>
          <p:cNvPr id="78" name="77 Rectángulo redondeado"/>
          <p:cNvSpPr/>
          <p:nvPr/>
        </p:nvSpPr>
        <p:spPr>
          <a:xfrm>
            <a:off x="4412772" y="53012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78 CuadroTexto"/>
          <p:cNvSpPr txBox="1"/>
          <p:nvPr/>
        </p:nvSpPr>
        <p:spPr>
          <a:xfrm>
            <a:off x="4499992" y="53201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LUIS CARLOS</a:t>
            </a:r>
            <a:endParaRPr lang="es-CO" sz="1200" b="1" dirty="0"/>
          </a:p>
        </p:txBody>
      </p:sp>
      <p:sp>
        <p:nvSpPr>
          <p:cNvPr id="80" name="79 CuadroTexto"/>
          <p:cNvSpPr txBox="1"/>
          <p:nvPr/>
        </p:nvSpPr>
        <p:spPr>
          <a:xfrm>
            <a:off x="4355976" y="5472511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$4000</a:t>
            </a:r>
            <a:endParaRPr lang="es-CO" sz="1200" b="1" dirty="0"/>
          </a:p>
        </p:txBody>
      </p:sp>
      <p:cxnSp>
        <p:nvCxnSpPr>
          <p:cNvPr id="81" name="80 Conector recto"/>
          <p:cNvCxnSpPr/>
          <p:nvPr/>
        </p:nvCxnSpPr>
        <p:spPr>
          <a:xfrm>
            <a:off x="4421156" y="57332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4910214" y="57437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50%</a:t>
            </a:r>
            <a:endParaRPr lang="es-CO" sz="1200" b="1" dirty="0"/>
          </a:p>
        </p:txBody>
      </p:sp>
      <p:sp>
        <p:nvSpPr>
          <p:cNvPr id="83" name="82 Rectángulo redondeado"/>
          <p:cNvSpPr/>
          <p:nvPr/>
        </p:nvSpPr>
        <p:spPr>
          <a:xfrm>
            <a:off x="5564900" y="53012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83 CuadroTexto"/>
          <p:cNvSpPr txBox="1"/>
          <p:nvPr/>
        </p:nvSpPr>
        <p:spPr>
          <a:xfrm>
            <a:off x="5636908" y="5320111"/>
            <a:ext cx="95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VALENTINA</a:t>
            </a:r>
            <a:endParaRPr lang="es-CO" sz="1200" b="1" dirty="0"/>
          </a:p>
        </p:txBody>
      </p:sp>
      <p:sp>
        <p:nvSpPr>
          <p:cNvPr id="85" name="84 CuadroTexto"/>
          <p:cNvSpPr txBox="1"/>
          <p:nvPr/>
        </p:nvSpPr>
        <p:spPr>
          <a:xfrm>
            <a:off x="5508103" y="5472511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$10.000</a:t>
            </a:r>
            <a:endParaRPr lang="es-CO" sz="1200" b="1" dirty="0"/>
          </a:p>
        </p:txBody>
      </p:sp>
      <p:cxnSp>
        <p:nvCxnSpPr>
          <p:cNvPr id="86" name="85 Conector recto"/>
          <p:cNvCxnSpPr/>
          <p:nvPr/>
        </p:nvCxnSpPr>
        <p:spPr>
          <a:xfrm>
            <a:off x="5573284" y="57332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6062342" y="57437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91%</a:t>
            </a:r>
            <a:endParaRPr lang="es-CO" sz="1200" b="1" dirty="0"/>
          </a:p>
        </p:txBody>
      </p:sp>
      <p:sp>
        <p:nvSpPr>
          <p:cNvPr id="88" name="87 CuadroTexto"/>
          <p:cNvSpPr txBox="1"/>
          <p:nvPr/>
        </p:nvSpPr>
        <p:spPr>
          <a:xfrm>
            <a:off x="3284240" y="572803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85%</a:t>
            </a:r>
            <a:endParaRPr lang="es-CO" sz="1200" b="1" dirty="0"/>
          </a:p>
        </p:txBody>
      </p:sp>
      <p:cxnSp>
        <p:nvCxnSpPr>
          <p:cNvPr id="89" name="88 Conector recto"/>
          <p:cNvCxnSpPr/>
          <p:nvPr/>
        </p:nvCxnSpPr>
        <p:spPr>
          <a:xfrm>
            <a:off x="3788296" y="571700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4442761" y="5725768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76%</a:t>
            </a:r>
            <a:endParaRPr lang="es-CO" sz="1200" b="1" dirty="0"/>
          </a:p>
        </p:txBody>
      </p:sp>
      <p:cxnSp>
        <p:nvCxnSpPr>
          <p:cNvPr id="91" name="90 Conector recto"/>
          <p:cNvCxnSpPr/>
          <p:nvPr/>
        </p:nvCxnSpPr>
        <p:spPr>
          <a:xfrm>
            <a:off x="4946817" y="5714735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5613379" y="574699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97%</a:t>
            </a:r>
            <a:endParaRPr lang="es-CO" sz="1200" b="1" dirty="0"/>
          </a:p>
        </p:txBody>
      </p:sp>
      <p:cxnSp>
        <p:nvCxnSpPr>
          <p:cNvPr id="93" name="92 Conector recto"/>
          <p:cNvCxnSpPr/>
          <p:nvPr/>
        </p:nvCxnSpPr>
        <p:spPr>
          <a:xfrm>
            <a:off x="6084168" y="573596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1998361" y="6165304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6948264" y="138499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Se podrían poner frases como:</a:t>
            </a:r>
          </a:p>
          <a:p>
            <a:r>
              <a:rPr lang="es-CO" sz="1200" dirty="0" smtClean="0"/>
              <a:t>Que servicio requieres?</a:t>
            </a:r>
          </a:p>
          <a:p>
            <a:r>
              <a:rPr lang="es-CO" sz="1200" dirty="0" smtClean="0"/>
              <a:t>Que problema deseas  solucionar?</a:t>
            </a:r>
          </a:p>
          <a:p>
            <a:r>
              <a:rPr lang="es-CO" sz="1200" dirty="0" smtClean="0"/>
              <a:t>Que servicio buscas?</a:t>
            </a:r>
          </a:p>
          <a:p>
            <a:r>
              <a:rPr lang="es-CO" sz="1200" dirty="0" smtClean="0"/>
              <a:t>Que servicio estas buscando?</a:t>
            </a:r>
          </a:p>
          <a:p>
            <a:r>
              <a:rPr lang="es-CO" sz="1200" dirty="0" smtClean="0"/>
              <a:t>Que habilidad necesitas?</a:t>
            </a:r>
          </a:p>
          <a:p>
            <a:r>
              <a:rPr lang="es-CO" sz="1200" dirty="0" err="1" smtClean="0"/>
              <a:t>etc</a:t>
            </a:r>
            <a:endParaRPr lang="es-CO" sz="1200" dirty="0"/>
          </a:p>
        </p:txBody>
      </p:sp>
      <p:sp>
        <p:nvSpPr>
          <p:cNvPr id="95" name="94 CuadroTexto"/>
          <p:cNvSpPr txBox="1"/>
          <p:nvPr/>
        </p:nvSpPr>
        <p:spPr>
          <a:xfrm>
            <a:off x="3440031" y="312911"/>
            <a:ext cx="190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BIENVENIDO A TASKER</a:t>
            </a:r>
          </a:p>
        </p:txBody>
      </p:sp>
      <p:sp>
        <p:nvSpPr>
          <p:cNvPr id="96" name="95 CuadroTexto"/>
          <p:cNvSpPr txBox="1"/>
          <p:nvPr/>
        </p:nvSpPr>
        <p:spPr>
          <a:xfrm>
            <a:off x="2956645" y="601219"/>
            <a:ext cx="287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LA MEJOR SOLUCIÓN A CADA PROBLEMA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-2988840" y="4984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También podría ser: «Una solución para cada problema», aunque en realidad nosotros no damos la solución sino que conectamos con la persona quien lo soluciona :/ , por eso, también pueden ser frases tipo: </a:t>
            </a:r>
          </a:p>
          <a:p>
            <a:r>
              <a:rPr lang="es-CO" sz="1200" dirty="0" smtClean="0"/>
              <a:t>«Porque hay alguien  que sabe darle solución a tu problema»</a:t>
            </a:r>
          </a:p>
          <a:p>
            <a:r>
              <a:rPr lang="es-CO" sz="1200" dirty="0" smtClean="0"/>
              <a:t>«Conocemos quien sabe lo que estas buscando»</a:t>
            </a:r>
          </a:p>
          <a:p>
            <a:r>
              <a:rPr lang="es-CO" sz="1200" dirty="0" smtClean="0"/>
              <a:t>«Sabemos quien sabe/hace lo que usted no/necesita »</a:t>
            </a:r>
          </a:p>
          <a:p>
            <a:r>
              <a:rPr lang="es-CO" sz="1200" dirty="0" smtClean="0"/>
              <a:t>«Te conectamos con la solución a tu problema»</a:t>
            </a:r>
          </a:p>
          <a:p>
            <a:r>
              <a:rPr lang="es-CO" sz="1200" dirty="0" smtClean="0"/>
              <a:t>«Hay alguien esperando por darle solución a tu problema»</a:t>
            </a:r>
          </a:p>
          <a:p>
            <a:endParaRPr lang="es-CO" sz="1200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-2844824" y="1761783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La imagen está </a:t>
            </a:r>
            <a:r>
              <a:rPr lang="es-CO" sz="1200" dirty="0" err="1" smtClean="0"/>
              <a:t>bn</a:t>
            </a:r>
            <a:r>
              <a:rPr lang="es-CO" sz="1200" dirty="0" smtClean="0"/>
              <a:t>, sino q la veo como muy oscura, </a:t>
            </a:r>
            <a:r>
              <a:rPr lang="es-CO" sz="1200" dirty="0" err="1" smtClean="0"/>
              <a:t>sera</a:t>
            </a:r>
            <a:r>
              <a:rPr lang="es-CO" sz="1200" dirty="0" smtClean="0"/>
              <a:t> </a:t>
            </a:r>
            <a:r>
              <a:rPr lang="es-CO" sz="1200" dirty="0" err="1" smtClean="0"/>
              <a:t>porq</a:t>
            </a:r>
            <a:r>
              <a:rPr lang="es-CO" sz="1200" dirty="0" smtClean="0"/>
              <a:t> el fondo de la página esta negro? Igual hay q buscar también otras imágenes  con alta resolución que  hablen de lo q hacemos</a:t>
            </a:r>
            <a:endParaRPr lang="es-CO" sz="1200" dirty="0"/>
          </a:p>
        </p:txBody>
      </p:sp>
      <p:cxnSp>
        <p:nvCxnSpPr>
          <p:cNvPr id="16" name="15 Conector recto de flecha"/>
          <p:cNvCxnSpPr>
            <a:stCxn id="7" idx="3"/>
            <a:endCxn id="2" idx="1"/>
          </p:cNvCxnSpPr>
          <p:nvPr/>
        </p:nvCxnSpPr>
        <p:spPr>
          <a:xfrm flipV="1">
            <a:off x="5508104" y="830997"/>
            <a:ext cx="1440160" cy="329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96" idx="1"/>
          </p:cNvCxnSpPr>
          <p:nvPr/>
        </p:nvCxnSpPr>
        <p:spPr>
          <a:xfrm flipH="1">
            <a:off x="755576" y="739719"/>
            <a:ext cx="2201069" cy="187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H="1">
            <a:off x="1259632" y="1052736"/>
            <a:ext cx="133975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errar llave"/>
          <p:cNvSpPr/>
          <p:nvPr/>
        </p:nvSpPr>
        <p:spPr>
          <a:xfrm>
            <a:off x="6804248" y="2339930"/>
            <a:ext cx="432048" cy="3825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97 CuadroTexto"/>
          <p:cNvSpPr txBox="1"/>
          <p:nvPr/>
        </p:nvSpPr>
        <p:spPr>
          <a:xfrm>
            <a:off x="7236296" y="3934797"/>
            <a:ext cx="18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Estos perfiles deberían de estar cambiando constantemente.  Un ejemplo de esto es la pagina «</a:t>
            </a:r>
            <a:r>
              <a:rPr lang="es-CO" sz="1200" dirty="0">
                <a:hlinkClick r:id="rId2"/>
              </a:rPr>
              <a:t>https://www.pembantu.com</a:t>
            </a:r>
            <a:r>
              <a:rPr lang="es-CO" sz="1200" dirty="0" smtClean="0">
                <a:hlinkClick r:id="rId2"/>
              </a:rPr>
              <a:t>/</a:t>
            </a:r>
            <a:r>
              <a:rPr lang="es-CO" sz="1200" dirty="0" smtClean="0"/>
              <a:t>»</a:t>
            </a:r>
          </a:p>
          <a:p>
            <a:endParaRPr lang="es-CO" sz="12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7148942" y="2235061"/>
            <a:ext cx="2967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En estos cuadros resumen se debe plasmar la </a:t>
            </a:r>
            <a:r>
              <a:rPr lang="es-CO" sz="1200" dirty="0" err="1" smtClean="0"/>
              <a:t>info</a:t>
            </a:r>
            <a:r>
              <a:rPr lang="es-CO" sz="1200" dirty="0" smtClean="0"/>
              <a:t> más importante del solucionador como el nombre, el valor de la hora, la </a:t>
            </a:r>
            <a:r>
              <a:rPr lang="es-CO" sz="1200" dirty="0" err="1" smtClean="0"/>
              <a:t>confialilidad</a:t>
            </a:r>
            <a:r>
              <a:rPr lang="es-CO" sz="1200" dirty="0" smtClean="0"/>
              <a:t> y la recomendación. Una vez se de </a:t>
            </a:r>
            <a:r>
              <a:rPr lang="es-CO" sz="1200" dirty="0" err="1" smtClean="0"/>
              <a:t>click</a:t>
            </a:r>
            <a:r>
              <a:rPr lang="es-CO" sz="1200" dirty="0" smtClean="0"/>
              <a:t> a la imagen o al recuadro , se amplia otra  </a:t>
            </a:r>
            <a:r>
              <a:rPr lang="es-CO" sz="1200" dirty="0" err="1" smtClean="0"/>
              <a:t>info</a:t>
            </a:r>
            <a:r>
              <a:rPr lang="es-CO" sz="1200" dirty="0" smtClean="0"/>
              <a:t> del solucionador como  residencia, experiencia, comentarios </a:t>
            </a:r>
            <a:r>
              <a:rPr lang="es-CO" sz="1200" dirty="0" err="1" smtClean="0"/>
              <a:t>etc</a:t>
            </a:r>
            <a:endParaRPr lang="es-CO" sz="1200" dirty="0"/>
          </a:p>
        </p:txBody>
      </p:sp>
      <p:cxnSp>
        <p:nvCxnSpPr>
          <p:cNvPr id="101" name="100 Conector recto de flecha"/>
          <p:cNvCxnSpPr>
            <a:endCxn id="99" idx="1"/>
          </p:cNvCxnSpPr>
          <p:nvPr/>
        </p:nvCxnSpPr>
        <p:spPr>
          <a:xfrm flipV="1">
            <a:off x="6588224" y="2927559"/>
            <a:ext cx="560718" cy="98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43608" y="256490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err="1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t</a:t>
            </a:r>
            <a:r>
              <a:rPr lang="es-ES" sz="16600" dirty="0" err="1" smtClean="0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as</a:t>
            </a:r>
            <a:r>
              <a:rPr lang="es-ES" sz="16600" dirty="0" err="1" smtClean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r>
              <a:rPr lang="es-ES" sz="16600" dirty="0" err="1" smtClean="0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er</a:t>
            </a:r>
            <a:endParaRPr lang="en-US" sz="16600" dirty="0">
              <a:solidFill>
                <a:schemeClr val="bg1">
                  <a:lumMod val="50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600" y="40466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ea typeface="Tovari Sans" pitchFamily="2" charset="0"/>
              </a:rPr>
              <a:t>Tasker</a:t>
            </a:r>
            <a:endParaRPr lang="en-US" sz="16600" dirty="0">
              <a:ea typeface="Tovari Sans" pitchFamily="2" charset="0"/>
            </a:endParaRPr>
          </a:p>
        </p:txBody>
      </p:sp>
      <p:pic>
        <p:nvPicPr>
          <p:cNvPr id="3078" name="Picture 6" descr="https://encrypted-tbn0.gstatic.com/images?q=tbn:ANd9GcS_iqalxxe2NoV6LKFpKX1D5alF-UpPhllSX_-NLXKEHyzoJh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509120"/>
            <a:ext cx="1368152" cy="6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43608" y="256490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err="1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t</a:t>
            </a:r>
            <a:r>
              <a:rPr lang="es-ES" sz="16600" dirty="0" err="1" smtClean="0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as</a:t>
            </a:r>
            <a:r>
              <a:rPr lang="es-ES" sz="16600" dirty="0" err="1" smtClean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r>
              <a:rPr lang="es-ES" sz="16600" dirty="0" err="1" smtClean="0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er</a:t>
            </a:r>
            <a:endParaRPr lang="en-US" sz="16600" dirty="0">
              <a:solidFill>
                <a:schemeClr val="bg1">
                  <a:lumMod val="50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600" y="40466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ea typeface="Tovari Sans" pitchFamily="2" charset="0"/>
              </a:rPr>
              <a:t>Tasker</a:t>
            </a:r>
            <a:endParaRPr lang="en-US" sz="16600" dirty="0">
              <a:ea typeface="Tovari Sans" pitchFamily="2" charset="0"/>
            </a:endParaRPr>
          </a:p>
        </p:txBody>
      </p:sp>
      <p:pic>
        <p:nvPicPr>
          <p:cNvPr id="3078" name="Picture 6" descr="https://encrypted-tbn0.gstatic.com/images?q=tbn:ANd9GcS_iqalxxe2NoV6LKFpKX1D5alF-UpPhllSX_-NLXKEHyzoJh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79712" y="0"/>
            <a:ext cx="475252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5 Conector recto"/>
          <p:cNvCxnSpPr/>
          <p:nvPr/>
        </p:nvCxnSpPr>
        <p:spPr>
          <a:xfrm>
            <a:off x="1998361" y="1916832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979712" y="620688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016979" y="620688"/>
            <a:ext cx="1699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/>
              <a:t>¿Ofreces servicios?</a:t>
            </a:r>
          </a:p>
          <a:p>
            <a:pPr algn="ctr"/>
            <a:r>
              <a:rPr lang="es-US" sz="1200" dirty="0"/>
              <a:t>Tenemos un cliente esperando </a:t>
            </a:r>
            <a:r>
              <a:rPr lang="es-US" sz="1200" dirty="0" smtClean="0"/>
              <a:t>por ellos</a:t>
            </a:r>
            <a:r>
              <a:rPr lang="es-US" sz="1200" dirty="0"/>
              <a:t>, te contactaremos con </a:t>
            </a:r>
            <a:r>
              <a:rPr lang="es-US" sz="1200" dirty="0" smtClean="0"/>
              <a:t>él/ella</a:t>
            </a:r>
            <a:endParaRPr lang="es-US" sz="1200" dirty="0"/>
          </a:p>
        </p:txBody>
      </p:sp>
      <p:cxnSp>
        <p:nvCxnSpPr>
          <p:cNvPr id="20" name="19 Conector recto"/>
          <p:cNvCxnSpPr/>
          <p:nvPr/>
        </p:nvCxnSpPr>
        <p:spPr>
          <a:xfrm>
            <a:off x="2862105" y="1916832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1998361" y="5949280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Rectángulo redondeado"/>
          <p:cNvSpPr/>
          <p:nvPr/>
        </p:nvSpPr>
        <p:spPr>
          <a:xfrm>
            <a:off x="2108516" y="0"/>
            <a:ext cx="1061597" cy="5459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96 CuadroTexto"/>
          <p:cNvSpPr txBox="1"/>
          <p:nvPr/>
        </p:nvSpPr>
        <p:spPr>
          <a:xfrm>
            <a:off x="2051720" y="-2803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$7500</a:t>
            </a:r>
            <a:endParaRPr lang="es-CO" sz="1200" b="1" dirty="0"/>
          </a:p>
        </p:txBody>
      </p:sp>
      <p:cxnSp>
        <p:nvCxnSpPr>
          <p:cNvPr id="98" name="97 Conector recto"/>
          <p:cNvCxnSpPr/>
          <p:nvPr/>
        </p:nvCxnSpPr>
        <p:spPr>
          <a:xfrm>
            <a:off x="2116900" y="257942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2108516" y="26897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98%</a:t>
            </a:r>
            <a:endParaRPr lang="es-CO" sz="1200" b="1" dirty="0"/>
          </a:p>
        </p:txBody>
      </p:sp>
      <p:cxnSp>
        <p:nvCxnSpPr>
          <p:cNvPr id="100" name="99 Conector recto"/>
          <p:cNvCxnSpPr/>
          <p:nvPr/>
        </p:nvCxnSpPr>
        <p:spPr>
          <a:xfrm>
            <a:off x="2612572" y="25794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2605958" y="268477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90%</a:t>
            </a:r>
            <a:endParaRPr lang="es-CO" sz="1200" b="1" dirty="0"/>
          </a:p>
        </p:txBody>
      </p:sp>
      <p:sp>
        <p:nvSpPr>
          <p:cNvPr id="102" name="101 Rectángulo redondeado"/>
          <p:cNvSpPr/>
          <p:nvPr/>
        </p:nvSpPr>
        <p:spPr>
          <a:xfrm>
            <a:off x="3245432" y="-2804"/>
            <a:ext cx="1061597" cy="54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103 CuadroTexto"/>
          <p:cNvSpPr txBox="1"/>
          <p:nvPr/>
        </p:nvSpPr>
        <p:spPr>
          <a:xfrm>
            <a:off x="3188636" y="-2803"/>
            <a:ext cx="120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  5000</a:t>
            </a:r>
          </a:p>
        </p:txBody>
      </p:sp>
      <p:cxnSp>
        <p:nvCxnSpPr>
          <p:cNvPr id="105" name="104 Conector recto"/>
          <p:cNvCxnSpPr/>
          <p:nvPr/>
        </p:nvCxnSpPr>
        <p:spPr>
          <a:xfrm>
            <a:off x="3253816" y="257942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3742874" y="268477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92%</a:t>
            </a:r>
            <a:endParaRPr lang="es-CO" sz="1200" b="1" dirty="0"/>
          </a:p>
        </p:txBody>
      </p:sp>
      <p:sp>
        <p:nvSpPr>
          <p:cNvPr id="107" name="106 Rectángulo redondeado"/>
          <p:cNvSpPr/>
          <p:nvPr/>
        </p:nvSpPr>
        <p:spPr>
          <a:xfrm>
            <a:off x="4397560" y="-2804"/>
            <a:ext cx="1061597" cy="548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108 CuadroTexto"/>
          <p:cNvSpPr txBox="1"/>
          <p:nvPr/>
        </p:nvSpPr>
        <p:spPr>
          <a:xfrm>
            <a:off x="4340764" y="-2803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$4000</a:t>
            </a:r>
            <a:endParaRPr lang="es-CO" sz="1200" b="1" dirty="0"/>
          </a:p>
        </p:txBody>
      </p:sp>
      <p:cxnSp>
        <p:nvCxnSpPr>
          <p:cNvPr id="110" name="109 Conector recto"/>
          <p:cNvCxnSpPr/>
          <p:nvPr/>
        </p:nvCxnSpPr>
        <p:spPr>
          <a:xfrm>
            <a:off x="4405944" y="257942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4895002" y="268477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50%</a:t>
            </a:r>
            <a:endParaRPr lang="es-CO" sz="1200" b="1" dirty="0"/>
          </a:p>
        </p:txBody>
      </p:sp>
      <p:sp>
        <p:nvSpPr>
          <p:cNvPr id="112" name="111 Rectángulo redondeado"/>
          <p:cNvSpPr/>
          <p:nvPr/>
        </p:nvSpPr>
        <p:spPr>
          <a:xfrm>
            <a:off x="5549688" y="-2804"/>
            <a:ext cx="1061597" cy="548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113 CuadroTexto"/>
          <p:cNvSpPr txBox="1"/>
          <p:nvPr/>
        </p:nvSpPr>
        <p:spPr>
          <a:xfrm>
            <a:off x="5492891" y="-2803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$10.000</a:t>
            </a:r>
            <a:endParaRPr lang="es-CO" sz="1200" b="1" dirty="0"/>
          </a:p>
        </p:txBody>
      </p:sp>
      <p:cxnSp>
        <p:nvCxnSpPr>
          <p:cNvPr id="115" name="114 Conector recto"/>
          <p:cNvCxnSpPr/>
          <p:nvPr/>
        </p:nvCxnSpPr>
        <p:spPr>
          <a:xfrm>
            <a:off x="5558072" y="257942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6047130" y="268477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91%</a:t>
            </a:r>
            <a:endParaRPr lang="es-CO" sz="1200" b="1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3269028" y="25272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85%</a:t>
            </a:r>
            <a:endParaRPr lang="es-CO" sz="1200" b="1" dirty="0"/>
          </a:p>
        </p:txBody>
      </p:sp>
      <p:cxnSp>
        <p:nvCxnSpPr>
          <p:cNvPr id="118" name="117 Conector recto"/>
          <p:cNvCxnSpPr/>
          <p:nvPr/>
        </p:nvCxnSpPr>
        <p:spPr>
          <a:xfrm>
            <a:off x="3773084" y="241688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118 CuadroTexto"/>
          <p:cNvSpPr txBox="1"/>
          <p:nvPr/>
        </p:nvSpPr>
        <p:spPr>
          <a:xfrm>
            <a:off x="4427549" y="250454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76%</a:t>
            </a:r>
            <a:endParaRPr lang="es-CO" sz="1200" b="1" dirty="0"/>
          </a:p>
        </p:txBody>
      </p:sp>
      <p:cxnSp>
        <p:nvCxnSpPr>
          <p:cNvPr id="120" name="119 Conector recto"/>
          <p:cNvCxnSpPr/>
          <p:nvPr/>
        </p:nvCxnSpPr>
        <p:spPr>
          <a:xfrm>
            <a:off x="4931605" y="239421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120 CuadroTexto"/>
          <p:cNvSpPr txBox="1"/>
          <p:nvPr/>
        </p:nvSpPr>
        <p:spPr>
          <a:xfrm>
            <a:off x="5598167" y="27168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97%</a:t>
            </a:r>
            <a:endParaRPr lang="es-CO" sz="1200" b="1" dirty="0"/>
          </a:p>
        </p:txBody>
      </p:sp>
      <p:cxnSp>
        <p:nvCxnSpPr>
          <p:cNvPr id="122" name="121 Conector recto"/>
          <p:cNvCxnSpPr/>
          <p:nvPr/>
        </p:nvCxnSpPr>
        <p:spPr>
          <a:xfrm>
            <a:off x="6068956" y="260648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 redondeado"/>
          <p:cNvSpPr/>
          <p:nvPr/>
        </p:nvSpPr>
        <p:spPr>
          <a:xfrm>
            <a:off x="3742874" y="714035"/>
            <a:ext cx="2887558" cy="113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3" name="122 Conector recto"/>
          <p:cNvCxnSpPr/>
          <p:nvPr/>
        </p:nvCxnSpPr>
        <p:spPr>
          <a:xfrm>
            <a:off x="1979712" y="3356992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CuadroTexto"/>
          <p:cNvSpPr txBox="1"/>
          <p:nvPr/>
        </p:nvSpPr>
        <p:spPr>
          <a:xfrm>
            <a:off x="2123728" y="1639833"/>
            <a:ext cx="168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REGISTRARME AHORA</a:t>
            </a:r>
            <a:endParaRPr lang="es-CO" sz="1200" b="1" dirty="0"/>
          </a:p>
        </p:txBody>
      </p:sp>
      <p:cxnSp>
        <p:nvCxnSpPr>
          <p:cNvPr id="125" name="124 Conector recto"/>
          <p:cNvCxnSpPr/>
          <p:nvPr/>
        </p:nvCxnSpPr>
        <p:spPr>
          <a:xfrm>
            <a:off x="3779912" y="1916832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>
            <a:off x="4711389" y="1916832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126 CuadroTexto"/>
          <p:cNvSpPr txBox="1"/>
          <p:nvPr/>
        </p:nvSpPr>
        <p:spPr>
          <a:xfrm>
            <a:off x="4899708" y="1918297"/>
            <a:ext cx="1699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b="1" dirty="0" smtClean="0"/>
              <a:t>Porque elegir </a:t>
            </a:r>
            <a:r>
              <a:rPr lang="es-US" sz="1400" b="1" dirty="0" err="1"/>
              <a:t>T</a:t>
            </a:r>
            <a:r>
              <a:rPr lang="es-US" sz="1400" b="1" dirty="0" err="1" smtClean="0"/>
              <a:t>asker</a:t>
            </a:r>
            <a:r>
              <a:rPr lang="es-US" sz="1400" b="1" dirty="0" smtClean="0"/>
              <a:t> para encontrar quien solucione tus problemas</a:t>
            </a:r>
            <a:endParaRPr lang="es-US" sz="1400" b="1" dirty="0"/>
          </a:p>
        </p:txBody>
      </p:sp>
      <p:sp>
        <p:nvSpPr>
          <p:cNvPr id="128" name="127 CuadroTexto"/>
          <p:cNvSpPr txBox="1"/>
          <p:nvPr/>
        </p:nvSpPr>
        <p:spPr>
          <a:xfrm>
            <a:off x="2021726" y="1916832"/>
            <a:ext cx="185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 smtClean="0"/>
              <a:t>Porque te hacemos la vida más fácil. </a:t>
            </a:r>
          </a:p>
          <a:p>
            <a:pPr algn="ctr"/>
            <a:r>
              <a:rPr lang="es-US" sz="1200" dirty="0" err="1" smtClean="0"/>
              <a:t>Tasker</a:t>
            </a:r>
            <a:r>
              <a:rPr lang="es-US" sz="1200" dirty="0" smtClean="0"/>
              <a:t> te hace la vida más fácil</a:t>
            </a:r>
            <a:endParaRPr lang="es-US" sz="12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3552868" y="2101239"/>
            <a:ext cx="16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 smtClean="0"/>
              <a:t>Una solución para  cada problema</a:t>
            </a:r>
            <a:endParaRPr lang="es-US" sz="1200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3203848" y="2791065"/>
            <a:ext cx="16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 smtClean="0"/>
              <a:t>Servicios para infinidad de necesidades</a:t>
            </a:r>
            <a:endParaRPr lang="es-US" sz="1200" dirty="0"/>
          </a:p>
        </p:txBody>
      </p:sp>
      <p:cxnSp>
        <p:nvCxnSpPr>
          <p:cNvPr id="131" name="130 Conector recto"/>
          <p:cNvCxnSpPr/>
          <p:nvPr/>
        </p:nvCxnSpPr>
        <p:spPr>
          <a:xfrm>
            <a:off x="1979712" y="4653136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>
            <a:off x="2281423" y="5157192"/>
            <a:ext cx="185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ENCUENTRA LO QUE BUSCAS EN NUESTRAS ACTIVIDADES / SERVICIOS</a:t>
            </a:r>
            <a:endParaRPr lang="es-CO" sz="1200" b="1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139953" y="6239577"/>
            <a:ext cx="241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DESCARGA NUESTRA APP GRATIS</a:t>
            </a:r>
            <a:endParaRPr lang="es-CO" sz="1200" b="1" dirty="0"/>
          </a:p>
        </p:txBody>
      </p:sp>
      <p:sp>
        <p:nvSpPr>
          <p:cNvPr id="134" name="133 CuadroTexto"/>
          <p:cNvSpPr txBox="1"/>
          <p:nvPr/>
        </p:nvSpPr>
        <p:spPr>
          <a:xfrm>
            <a:off x="2016979" y="5962578"/>
            <a:ext cx="185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SIGUENOS EN </a:t>
            </a:r>
            <a:endParaRPr lang="es-CO" sz="1200" b="1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2187363" y="3877492"/>
            <a:ext cx="185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COMO USAR TASKER</a:t>
            </a:r>
            <a:endParaRPr lang="es-CO" sz="12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-2772816" y="113870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Esta</a:t>
            </a:r>
            <a:r>
              <a:rPr lang="en-US" sz="1200" dirty="0" smtClean="0"/>
              <a:t> </a:t>
            </a:r>
            <a:r>
              <a:rPr lang="en-US" sz="1200" dirty="0" err="1" smtClean="0"/>
              <a:t>frase</a:t>
            </a:r>
            <a:r>
              <a:rPr lang="en-US" sz="1200" dirty="0" smtClean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</a:t>
            </a:r>
            <a:r>
              <a:rPr lang="en-US" sz="1200" dirty="0" err="1" smtClean="0"/>
              <a:t>bn</a:t>
            </a:r>
            <a:r>
              <a:rPr lang="en-US" sz="1200" dirty="0" smtClean="0"/>
              <a:t>, </a:t>
            </a:r>
            <a:r>
              <a:rPr lang="en-US" sz="1200" dirty="0" err="1" smtClean="0"/>
              <a:t>pero</a:t>
            </a:r>
            <a:r>
              <a:rPr lang="en-US" sz="1200" dirty="0" smtClean="0"/>
              <a:t> </a:t>
            </a:r>
            <a:r>
              <a:rPr lang="en-US" sz="1200" dirty="0" err="1" smtClean="0"/>
              <a:t>dpronto</a:t>
            </a:r>
            <a:r>
              <a:rPr lang="en-US" sz="1200" dirty="0" smtClean="0"/>
              <a:t> se </a:t>
            </a:r>
            <a:r>
              <a:rPr lang="en-US" sz="1200" dirty="0" err="1" smtClean="0"/>
              <a:t>puede</a:t>
            </a:r>
            <a:r>
              <a:rPr lang="en-US" sz="1200" dirty="0" smtClean="0"/>
              <a:t>  </a:t>
            </a:r>
            <a:r>
              <a:rPr lang="en-US" sz="1200" dirty="0" err="1" smtClean="0"/>
              <a:t>ver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publicidad</a:t>
            </a:r>
            <a:r>
              <a:rPr lang="en-US" sz="1200" dirty="0" smtClean="0"/>
              <a:t> </a:t>
            </a:r>
            <a:r>
              <a:rPr lang="en-US" sz="1200" dirty="0" err="1" smtClean="0"/>
              <a:t>enga</a:t>
            </a:r>
            <a:r>
              <a:rPr lang="es-CO" sz="1200" dirty="0" err="1" smtClean="0"/>
              <a:t>ñosa</a:t>
            </a:r>
            <a:r>
              <a:rPr lang="es-CO" sz="1200" dirty="0" smtClean="0"/>
              <a:t> por cuanto no todo el que se registra en la página, tendrá un cliente obligatoriamente. Aunque es lo ideal</a:t>
            </a:r>
          </a:p>
          <a:p>
            <a:r>
              <a:rPr lang="es-CO" sz="1200" dirty="0" smtClean="0"/>
              <a:t>También </a:t>
            </a:r>
            <a:r>
              <a:rPr lang="es-CO" sz="1200" dirty="0" err="1" smtClean="0"/>
              <a:t>podrian</a:t>
            </a:r>
            <a:r>
              <a:rPr lang="es-CO" sz="1200" dirty="0" smtClean="0"/>
              <a:t> funcionar frases tipo:</a:t>
            </a:r>
          </a:p>
          <a:p>
            <a:endParaRPr lang="es-CO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20272" y="621701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Esta parte esta dedicada </a:t>
            </a:r>
            <a:r>
              <a:rPr lang="es-CO" sz="1200" dirty="0"/>
              <a:t> </a:t>
            </a:r>
            <a:r>
              <a:rPr lang="es-CO" sz="1200" dirty="0" smtClean="0"/>
              <a:t>a las personas que se desean convertir en </a:t>
            </a:r>
            <a:r>
              <a:rPr lang="es-CO" sz="1200" dirty="0" err="1" smtClean="0"/>
              <a:t>taskers</a:t>
            </a:r>
            <a:r>
              <a:rPr lang="es-CO" sz="1200" dirty="0" smtClean="0"/>
              <a:t> </a:t>
            </a:r>
            <a:r>
              <a:rPr lang="es-CO" sz="1200" dirty="0"/>
              <a:t>/</a:t>
            </a:r>
            <a:r>
              <a:rPr lang="es-CO" sz="1200" dirty="0" smtClean="0"/>
              <a:t>solucionadores o para motivar a aquellas  a quienes les interesa ofrecer sus servicios pero tienen dudas</a:t>
            </a:r>
            <a:endParaRPr lang="es-CO" sz="12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7055768" y="1759733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Esta parte esta dedicada </a:t>
            </a:r>
            <a:r>
              <a:rPr lang="es-CO" sz="1200" dirty="0"/>
              <a:t> </a:t>
            </a:r>
            <a:r>
              <a:rPr lang="es-CO" sz="1200" dirty="0" smtClean="0"/>
              <a:t>a las personas que desean buscar un </a:t>
            </a:r>
            <a:r>
              <a:rPr lang="es-CO" sz="1200" dirty="0" err="1" smtClean="0"/>
              <a:t>tasker</a:t>
            </a:r>
            <a:r>
              <a:rPr lang="es-CO" sz="1200" dirty="0" smtClean="0"/>
              <a:t> /solucionador para sus problemas pero que quieren saber que </a:t>
            </a:r>
            <a:r>
              <a:rPr lang="es-CO" sz="1200" dirty="0" err="1" smtClean="0"/>
              <a:t>garantias</a:t>
            </a:r>
            <a:r>
              <a:rPr lang="es-CO" sz="1200" dirty="0" smtClean="0"/>
              <a:t> les da «</a:t>
            </a:r>
            <a:r>
              <a:rPr lang="es-CO" sz="1200" dirty="0" err="1" smtClean="0"/>
              <a:t>Tasker</a:t>
            </a:r>
            <a:r>
              <a:rPr lang="es-CO" sz="1200" dirty="0" smtClean="0"/>
              <a:t>» para confiar en nosotros y darle solución  precisa y confiable a sus necesidades especificas.</a:t>
            </a:r>
          </a:p>
          <a:p>
            <a:r>
              <a:rPr lang="es-CO" sz="1200" dirty="0" smtClean="0"/>
              <a:t>Por tanto  esta sección es muy importante porque en ella se debe plasmar no solo las </a:t>
            </a:r>
            <a:r>
              <a:rPr lang="es-CO" sz="1200" dirty="0" err="1" smtClean="0"/>
              <a:t>garantias</a:t>
            </a:r>
            <a:r>
              <a:rPr lang="es-CO" sz="1200" dirty="0" smtClean="0"/>
              <a:t> que otras aplicaciones  ya tienen como el «</a:t>
            </a:r>
            <a:r>
              <a:rPr lang="es-CO" sz="1200" dirty="0" err="1" smtClean="0"/>
              <a:t>background</a:t>
            </a:r>
            <a:r>
              <a:rPr lang="es-CO" sz="1200" dirty="0" smtClean="0"/>
              <a:t> </a:t>
            </a:r>
            <a:r>
              <a:rPr lang="es-CO" sz="1200" dirty="0" err="1" smtClean="0"/>
              <a:t>review</a:t>
            </a:r>
            <a:r>
              <a:rPr lang="es-CO" sz="1200" dirty="0" smtClean="0"/>
              <a:t>» , sino también el factor diferenciador  que nosotros como empresa le vamos a dar a los visitantes</a:t>
            </a:r>
            <a:endParaRPr lang="es-CO" sz="12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7020272" y="3601940"/>
            <a:ext cx="3186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En esta sección se especifica la manera de usar la plataforma tanto para aquellos quienes  quieren ser solucionadores como para los que buscan una solución</a:t>
            </a:r>
            <a:endParaRPr lang="es-CO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4123961" y="3615111"/>
            <a:ext cx="212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COMO SER SOLUCIONADOR</a:t>
            </a:r>
            <a:endParaRPr lang="es-CO" sz="1200" b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4139952" y="4057188"/>
            <a:ext cx="286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COMO ENCONTRAR UN SOLUCIONADOR</a:t>
            </a:r>
            <a:endParaRPr lang="es-CO" sz="12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465465" y="2801252"/>
            <a:ext cx="18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 smtClean="0"/>
              <a:t>Cada solucionador ha sido previamente escaneado </a:t>
            </a:r>
            <a:endParaRPr lang="es-US" sz="12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876256" y="5230941"/>
            <a:ext cx="25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En esta sección puede haber un despliegue de las categorías que ofrecemos</a:t>
            </a:r>
            <a:endParaRPr lang="es-CO" sz="12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4703608" y="2893584"/>
            <a:ext cx="209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BUSCAR UN SOLUCIONADOR AHORA</a:t>
            </a:r>
            <a:endParaRPr lang="es-CO" sz="12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-310979" y="2323317"/>
            <a:ext cx="185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b="1" dirty="0" smtClean="0">
                <a:solidFill>
                  <a:srgbClr val="FF0000"/>
                </a:solidFill>
              </a:rPr>
              <a:t>Porque pagamos la seguridad del servicio por las horas laboradas</a:t>
            </a:r>
            <a:endParaRPr lang="es-US" sz="1200" b="1" dirty="0">
              <a:solidFill>
                <a:srgbClr val="FF0000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0" y="1484784"/>
            <a:ext cx="18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US" sz="1200" dirty="0"/>
          </a:p>
        </p:txBody>
      </p:sp>
      <p:sp>
        <p:nvSpPr>
          <p:cNvPr id="9" name="8 Abrir llave"/>
          <p:cNvSpPr/>
          <p:nvPr/>
        </p:nvSpPr>
        <p:spPr>
          <a:xfrm>
            <a:off x="-828600" y="1844822"/>
            <a:ext cx="432048" cy="15104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/>
        </p:nvSpPr>
        <p:spPr>
          <a:xfrm>
            <a:off x="-2772816" y="222524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Todas estas son frases que podrían encajar en estas sección</a:t>
            </a:r>
            <a:endParaRPr lang="es-CO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-1181404" y="3061113"/>
            <a:ext cx="272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200" b="1" dirty="0">
              <a:solidFill>
                <a:srgbClr val="FF0000"/>
              </a:solidFill>
            </a:endParaRPr>
          </a:p>
        </p:txBody>
      </p:sp>
      <p:cxnSp>
        <p:nvCxnSpPr>
          <p:cNvPr id="61" name="60 Conector recto"/>
          <p:cNvCxnSpPr/>
          <p:nvPr/>
        </p:nvCxnSpPr>
        <p:spPr>
          <a:xfrm>
            <a:off x="1979712" y="4805536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7128930" y="4510861"/>
            <a:ext cx="307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En esta parte se podría incluir otra sección con los casos y comentarios positivos más destacados sobre la página</a:t>
            </a:r>
            <a:endParaRPr lang="es-CO" sz="1200" dirty="0"/>
          </a:p>
        </p:txBody>
      </p:sp>
      <p:cxnSp>
        <p:nvCxnSpPr>
          <p:cNvPr id="13" name="12 Conector recto de flecha"/>
          <p:cNvCxnSpPr>
            <a:endCxn id="62" idx="1"/>
          </p:cNvCxnSpPr>
          <p:nvPr/>
        </p:nvCxnSpPr>
        <p:spPr>
          <a:xfrm>
            <a:off x="6558287" y="4653136"/>
            <a:ext cx="570643" cy="180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askdevelopments.co.uk/wp-content/uploads/2015/09/task-retina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91"/>
          <a:stretch/>
        </p:blipFill>
        <p:spPr bwMode="auto">
          <a:xfrm>
            <a:off x="1547664" y="1340768"/>
            <a:ext cx="5514975" cy="15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763688" y="3717032"/>
            <a:ext cx="66247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 smtClean="0">
                <a:latin typeface="Tovari Sans" pitchFamily="2" charset="0"/>
                <a:ea typeface="Tovari Sans" pitchFamily="2" charset="0"/>
              </a:rPr>
              <a:t>TASKER</a:t>
            </a:r>
            <a:endParaRPr lang="en-US" sz="13800" dirty="0">
              <a:latin typeface="Tovari Sans" pitchFamily="2" charset="0"/>
              <a:ea typeface="Tovari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763688" y="3717032"/>
            <a:ext cx="66247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 smtClean="0">
                <a:latin typeface="Tovari Sans" pitchFamily="2" charset="0"/>
                <a:ea typeface="Tovari Sans" pitchFamily="2" charset="0"/>
              </a:rPr>
              <a:t>TASKER</a:t>
            </a:r>
            <a:endParaRPr lang="en-US" sz="13800" dirty="0">
              <a:latin typeface="Tovari Sans" pitchFamily="2" charset="0"/>
              <a:ea typeface="Tovari Sans" pitchFamily="2" charset="0"/>
            </a:endParaRPr>
          </a:p>
        </p:txBody>
      </p:sp>
      <p:pic>
        <p:nvPicPr>
          <p:cNvPr id="1026" name="Picture 2" descr="https://stepbystepusa.com/wp-content/uploads/2018/04/cropped-Step-By-Ste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5616" y="292494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err="1" smtClean="0">
                <a:solidFill>
                  <a:schemeClr val="bg1">
                    <a:lumMod val="75000"/>
                  </a:schemeClr>
                </a:solidFill>
                <a:latin typeface="Tovari Sans" pitchFamily="2" charset="0"/>
                <a:ea typeface="Tovari Sans" pitchFamily="2" charset="0"/>
              </a:rPr>
              <a:t>TasKer</a:t>
            </a:r>
            <a:endParaRPr lang="en-US" sz="16600" dirty="0">
              <a:solidFill>
                <a:schemeClr val="bg1">
                  <a:lumMod val="75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15" y="3697412"/>
            <a:ext cx="972000" cy="7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5616" y="292494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err="1" smtClean="0">
                <a:solidFill>
                  <a:schemeClr val="bg1">
                    <a:lumMod val="85000"/>
                  </a:schemeClr>
                </a:solidFill>
                <a:latin typeface="Tovari Sans" pitchFamily="2" charset="0"/>
                <a:ea typeface="Tovari Sans" pitchFamily="2" charset="0"/>
              </a:rPr>
              <a:t>tas</a:t>
            </a:r>
            <a:r>
              <a:rPr lang="es-ES" sz="16600" dirty="0" err="1" smtClean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r>
              <a:rPr lang="es-ES" sz="16600" dirty="0" err="1" smtClean="0">
                <a:solidFill>
                  <a:schemeClr val="bg1">
                    <a:lumMod val="85000"/>
                  </a:schemeClr>
                </a:solidFill>
                <a:latin typeface="Tovari Sans" pitchFamily="2" charset="0"/>
                <a:ea typeface="Tovari Sans" pitchFamily="2" charset="0"/>
              </a:rPr>
              <a:t>er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600" y="40466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ea typeface="Tovari Sans" pitchFamily="2" charset="0"/>
              </a:rPr>
              <a:t>Tasker</a:t>
            </a:r>
            <a:endParaRPr lang="en-US" sz="16600" dirty="0">
              <a:ea typeface="Tovari Sans" pitchFamily="2" charset="0"/>
            </a:endParaRPr>
          </a:p>
        </p:txBody>
      </p:sp>
      <p:pic>
        <p:nvPicPr>
          <p:cNvPr id="3078" name="Picture 6" descr="https://encrypted-tbn0.gstatic.com/images?q=tbn:ANd9GcS_iqalxxe2NoV6LKFpKX1D5alF-UpPhllSX_-NLXKEHyzoJh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869160"/>
            <a:ext cx="1018752" cy="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691680" y="2060848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solidFill>
                  <a:schemeClr val="bg1"/>
                </a:solidFill>
                <a:latin typeface="Tovari Sans" pitchFamily="2" charset="0"/>
                <a:ea typeface="Tovari Sans" pitchFamily="2" charset="0"/>
              </a:rPr>
              <a:t>tas</a:t>
            </a:r>
            <a:r>
              <a:rPr lang="es-ES" sz="16600" dirty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r>
              <a:rPr lang="es-ES" sz="16600" dirty="0" smtClean="0">
                <a:solidFill>
                  <a:schemeClr val="bg1"/>
                </a:solidFill>
                <a:latin typeface="Tovari Sans" pitchFamily="2" charset="0"/>
                <a:ea typeface="Tovari Sans" pitchFamily="2" charset="0"/>
              </a:rPr>
              <a:t>er</a:t>
            </a:r>
            <a:endParaRPr lang="en-US" sz="16600" dirty="0">
              <a:solidFill>
                <a:schemeClr val="bg1"/>
              </a:solidFill>
              <a:latin typeface="Tovari Sans" pitchFamily="2" charset="0"/>
              <a:ea typeface="Tovari Sans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063191"/>
            <a:ext cx="864096" cy="3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691680" y="2060848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solidFill>
                  <a:schemeClr val="bg1"/>
                </a:solidFill>
                <a:latin typeface="Tovari Sans" pitchFamily="2" charset="0"/>
                <a:ea typeface="Tovari Sans" pitchFamily="2" charset="0"/>
              </a:rPr>
              <a:t>tas</a:t>
            </a:r>
            <a:r>
              <a:rPr lang="es-ES" sz="16600" dirty="0">
                <a:solidFill>
                  <a:srgbClr val="00B0F0"/>
                </a:solidFill>
                <a:latin typeface="Tovari Sans" pitchFamily="2" charset="0"/>
                <a:ea typeface="Tovari Sans" pitchFamily="2" charset="0"/>
              </a:rPr>
              <a:t>k</a:t>
            </a:r>
            <a:r>
              <a:rPr lang="es-ES" sz="16600" dirty="0" smtClean="0">
                <a:solidFill>
                  <a:schemeClr val="bg1"/>
                </a:solidFill>
                <a:latin typeface="Tovari Sans" pitchFamily="2" charset="0"/>
                <a:ea typeface="Tovari Sans" pitchFamily="2" charset="0"/>
              </a:rPr>
              <a:t>er</a:t>
            </a:r>
            <a:endParaRPr lang="en-US" sz="16600" dirty="0">
              <a:solidFill>
                <a:schemeClr val="bg1"/>
              </a:solidFill>
              <a:latin typeface="Tovari Sans" pitchFamily="2" charset="0"/>
              <a:ea typeface="Tovari Sans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063191"/>
            <a:ext cx="864096" cy="3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5616" y="292494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600" y="40466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ea typeface="Tovari Sans" pitchFamily="2" charset="0"/>
              </a:rPr>
              <a:t>Tasker</a:t>
            </a:r>
            <a:endParaRPr lang="en-US" sz="16600" dirty="0">
              <a:ea typeface="Tovari Sans" pitchFamily="2" charset="0"/>
            </a:endParaRPr>
          </a:p>
        </p:txBody>
      </p:sp>
      <p:pic>
        <p:nvPicPr>
          <p:cNvPr id="3078" name="Picture 6" descr="https://encrypted-tbn0.gstatic.com/images?q=tbn:ANd9GcS_iqalxxe2NoV6LKFpKX1D5alF-UpPhllSX_-NLXKEHyzoJh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869160"/>
            <a:ext cx="1018752" cy="355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350" y="2658799"/>
            <a:ext cx="1043300" cy="15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26020</TotalTime>
  <Words>700</Words>
  <Application>Microsoft Office PowerPoint</Application>
  <PresentationFormat>Presentación en pantalla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Tovari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</dc:creator>
  <cp:lastModifiedBy>Edison</cp:lastModifiedBy>
  <cp:revision>41</cp:revision>
  <dcterms:created xsi:type="dcterms:W3CDTF">2019-04-24T03:15:02Z</dcterms:created>
  <dcterms:modified xsi:type="dcterms:W3CDTF">2019-05-19T22:46:20Z</dcterms:modified>
</cp:coreProperties>
</file>