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4"/>
  </p:notesMasterIdLst>
  <p:handoutMasterIdLst>
    <p:handoutMasterId r:id="rId15"/>
  </p:handoutMasterIdLst>
  <p:sldIdLst>
    <p:sldId id="265" r:id="rId5"/>
    <p:sldId id="711" r:id="rId6"/>
    <p:sldId id="737" r:id="rId7"/>
    <p:sldId id="738" r:id="rId8"/>
    <p:sldId id="734" r:id="rId9"/>
    <p:sldId id="712" r:id="rId10"/>
    <p:sldId id="736" r:id="rId11"/>
    <p:sldId id="735" r:id="rId12"/>
    <p:sldId id="616" r:id="rId13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84255" autoAdjust="0"/>
  </p:normalViewPr>
  <p:slideViewPr>
    <p:cSldViewPr>
      <p:cViewPr>
        <p:scale>
          <a:sx n="66" d="100"/>
          <a:sy n="66" d="100"/>
        </p:scale>
        <p:origin x="797" y="-27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build-a-restful-api-using-node-and-express-4" TargetMode="External"/><Relationship Id="rId7" Type="http://schemas.openxmlformats.org/officeDocument/2006/relationships/hyperlink" Target="https://scotch.io/tutorials/keeping-api-routing-clean-using-express-rout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otch.io/tutorials/use-expressjs-to-get-url-and-post-parameters" TargetMode="External"/><Relationship Id="rId5" Type="http://schemas.openxmlformats.org/officeDocument/2006/relationships/hyperlink" Target="https://scotch.io/tutorials/use-expressjs-to-deliver-html-files" TargetMode="External"/><Relationship Id="rId4" Type="http://schemas.openxmlformats.org/officeDocument/2006/relationships/hyperlink" Target="https://www.codeschool.com/courses/building-blocks-of-express-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App Building with Node and Express</a:t>
            </a:r>
            <a:endParaRPr lang="en-US" sz="30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23,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/>
          <a:lstStyle/>
          <a:p>
            <a:r>
              <a:rPr lang="en-US" dirty="0" smtClean="0"/>
              <a:t>Use Your Own API </a:t>
            </a:r>
            <a:endParaRPr lang="en-US" dirty="0"/>
          </a:p>
        </p:txBody>
      </p:sp>
      <p:pic>
        <p:nvPicPr>
          <p:cNvPr id="2050" name="Picture 2" descr="http://4.bp.blogspot.com/-tqOARL5J0i4/Vc67rX4LAFI/AAAAAAAALRw/Cu1ZCSJ1P08/s1600/20150813%2BEating%2BOne%25E2%2580%2599s%2BOwn%2BDog%2BF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990600"/>
            <a:ext cx="86410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4070546"/>
            <a:ext cx="8610600" cy="172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0" dirty="0" smtClean="0"/>
              <a:t>Node + Express allow you to build applications that fuel front-end using backend logic and data that YOU create.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787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5" name="Picture 4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</p:spTree>
    <p:extLst>
      <p:ext uri="{BB962C8B-B14F-4D97-AF65-F5344CB8AC3E}">
        <p14:creationId xmlns:p14="http://schemas.microsoft.com/office/powerpoint/2010/main" val="40388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/>
          <a:lstStyle/>
          <a:p>
            <a:r>
              <a:rPr lang="en-US" dirty="0" smtClean="0"/>
              <a:t>Stuff To Read Outside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Helpful Resources</a:t>
            </a:r>
          </a:p>
          <a:p>
            <a:endParaRPr lang="en-US" sz="1400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https://scotch.io/tutorials/build-a-restful-api-using-node-and-express-4</a:t>
            </a: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4"/>
              </a:rPr>
              <a:t>https://www.codeschool.com/courses/building-blocks-of-express-js</a:t>
            </a: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5"/>
              </a:rPr>
              <a:t>https://scotch.io/tutorials/use-expressjs-to-deliver-html-files</a:t>
            </a: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6"/>
              </a:rPr>
              <a:t>https://scotch.io/tutorials/use-expressjs-to-get-url-and-post-parameters</a:t>
            </a: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7"/>
              </a:rPr>
              <a:t>https://scotch.io/tutorials/keeping-api-routing-clean-using-express-routers</a:t>
            </a: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/>
          <a:lstStyle/>
          <a:p>
            <a:r>
              <a:rPr lang="en-US" dirty="0" smtClean="0"/>
              <a:t>Create a Restaurant Reservation Scheduler!</a:t>
            </a:r>
            <a:endParaRPr lang="en-US" dirty="0"/>
          </a:p>
        </p:txBody>
      </p:sp>
      <p:pic>
        <p:nvPicPr>
          <p:cNvPr id="3" name="Picture 2" descr="https://houseofgeekery.files.wordpress.com/2013/03/beoutg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9" y="914400"/>
            <a:ext cx="848116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/>
          <a:lstStyle/>
          <a:p>
            <a:r>
              <a:rPr lang="en-US" dirty="0" smtClean="0"/>
              <a:t>Create a Restaurant Reservation Scheduler!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Overview:</a:t>
            </a:r>
          </a:p>
          <a:p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restaurant will have a max of 10 tables. If more than 10 reservations are made, all other customers will be added to the waitlist.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Restaurant admins will be able to notify when a table is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front-end application will utilize a back-end </a:t>
            </a:r>
            <a:r>
              <a:rPr lang="en-US" sz="1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keep track of the available tables, the admins, and the waitlist.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your first iteration – don’t worry about differentiating admins from customers. We’ll come back to that if we have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get through everything, begin looking into ways you can send email or text notifications to customers if they can be moved off the waitlist.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Lastly, we’ll deploy our application to </a:t>
            </a:r>
            <a:r>
              <a:rPr lang="en-US" sz="1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/>
          <a:lstStyle/>
          <a:p>
            <a:r>
              <a:rPr lang="en-US" dirty="0" smtClean="0"/>
              <a:t>Create a Restaurant Reservation Scheduler!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Requirements:</a:t>
            </a:r>
          </a:p>
          <a:p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 will have three pages viewable in the browser.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Table Page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listing out all of the seated customers and customers on the wait-list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Reservation Page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a form that triggers customers to be added to available tables or wait-lists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Admin Page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listing out all of the admins to the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server will store data inside of a data folder with the following files. Each of these files will hold a simple JSON object that will be “exported” and made available to the express routes.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admin-data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table-data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waitinglist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application will utilize a Express/Node server which has at least the following routes: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a static: “Welcome to the site!”.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/reserve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the reservation page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/tables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the table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/admin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the admin page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/tables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see a JSON of all table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/waitlist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see a JSON of all waitlist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GET /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/admin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direct viewers to see a JSON of all admin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POST /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/tables –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route will push a user to the table if one is available. If not post to waitlist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POST </a:t>
            </a:r>
            <a:r>
              <a:rPr lang="en-US" sz="1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/waitlist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 route will post to the waitlist and should be called if the tables are filled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POST </a:t>
            </a:r>
            <a:r>
              <a:rPr lang="en-US" sz="1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</a:t>
            </a:r>
            <a:r>
              <a:rPr lang="en-US" sz="1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/admin </a:t>
            </a:r>
            <a:r>
              <a:rPr lang="en-US" sz="1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this route will create a new admin</a:t>
            </a:r>
            <a:endParaRPr lang="en-US" sz="1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11427</TotalTime>
  <Words>519</Words>
  <Application>Microsoft Office PowerPoint</Application>
  <PresentationFormat>On-screen Show (4:3)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 Light</vt:lpstr>
      <vt:lpstr>Calibri</vt:lpstr>
      <vt:lpstr>Arial</vt:lpstr>
      <vt:lpstr>Roboto</vt:lpstr>
      <vt:lpstr>UCF - Theme</vt:lpstr>
      <vt:lpstr>Rutgers - Theme</vt:lpstr>
      <vt:lpstr>Unbranded</vt:lpstr>
      <vt:lpstr>UTAustin</vt:lpstr>
      <vt:lpstr>App Building with Node and Express</vt:lpstr>
      <vt:lpstr>Today’s Task</vt:lpstr>
      <vt:lpstr>Use Your Own API </vt:lpstr>
      <vt:lpstr>Full-Stack Development</vt:lpstr>
      <vt:lpstr>Stuff To Read Outside</vt:lpstr>
      <vt:lpstr>Create a Restaurant Reservation Scheduler!</vt:lpstr>
      <vt:lpstr>Create a Restaurant Reservation Scheduler!</vt:lpstr>
      <vt:lpstr>Create a Restaurant Reservation Scheduler!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1518</cp:revision>
  <cp:lastPrinted>2016-01-30T16:23:56Z</cp:lastPrinted>
  <dcterms:created xsi:type="dcterms:W3CDTF">2015-01-20T17:19:00Z</dcterms:created>
  <dcterms:modified xsi:type="dcterms:W3CDTF">2016-04-23T14:33:18Z</dcterms:modified>
</cp:coreProperties>
</file>