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ppt/tags/tag39.xml" ContentType="application/vnd.openxmlformats-officedocument.presentationml.tags+xml"/>
  <Override PartName="/ppt/notesSlides/notesSlide39.xml" ContentType="application/vnd.openxmlformats-officedocument.presentationml.notesSlide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41" r:id="rId2"/>
    <p:sldId id="371" r:id="rId3"/>
    <p:sldId id="477" r:id="rId4"/>
    <p:sldId id="479" r:id="rId5"/>
    <p:sldId id="480" r:id="rId6"/>
    <p:sldId id="465" r:id="rId7"/>
    <p:sldId id="472" r:id="rId8"/>
    <p:sldId id="436" r:id="rId9"/>
    <p:sldId id="466" r:id="rId10"/>
    <p:sldId id="473" r:id="rId11"/>
    <p:sldId id="475" r:id="rId12"/>
    <p:sldId id="485" r:id="rId13"/>
    <p:sldId id="481" r:id="rId14"/>
    <p:sldId id="468" r:id="rId15"/>
    <p:sldId id="474" r:id="rId16"/>
    <p:sldId id="482" r:id="rId17"/>
    <p:sldId id="467" r:id="rId18"/>
    <p:sldId id="483" r:id="rId19"/>
    <p:sldId id="503" r:id="rId20"/>
    <p:sldId id="484" r:id="rId21"/>
    <p:sldId id="471" r:id="rId22"/>
    <p:sldId id="490" r:id="rId23"/>
    <p:sldId id="491" r:id="rId24"/>
    <p:sldId id="469" r:id="rId25"/>
    <p:sldId id="502" r:id="rId26"/>
    <p:sldId id="488" r:id="rId27"/>
    <p:sldId id="489" r:id="rId28"/>
    <p:sldId id="492" r:id="rId29"/>
    <p:sldId id="493" r:id="rId30"/>
    <p:sldId id="494" r:id="rId31"/>
    <p:sldId id="495" r:id="rId32"/>
    <p:sldId id="496" r:id="rId33"/>
    <p:sldId id="497" r:id="rId34"/>
    <p:sldId id="499" r:id="rId35"/>
    <p:sldId id="500" r:id="rId36"/>
    <p:sldId id="501" r:id="rId37"/>
    <p:sldId id="470" r:id="rId38"/>
    <p:sldId id="486" r:id="rId39"/>
    <p:sldId id="487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5" autoAdjust="0"/>
    <p:restoredTop sz="84211" autoAdjust="0"/>
  </p:normalViewPr>
  <p:slideViewPr>
    <p:cSldViewPr>
      <p:cViewPr varScale="1">
        <p:scale>
          <a:sx n="81" d="100"/>
          <a:sy n="81" d="100"/>
        </p:scale>
        <p:origin x="49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at 6:45 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92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79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7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1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67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3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1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7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0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93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6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90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61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91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88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80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448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4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7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19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07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26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399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857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1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024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09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751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061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252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0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8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60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83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06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
Poll Title: During RCB, which of the following has been MOST helpful to your learning?
https://www.polleverywhere.com/multiple_choice_polls/rLHIDvpgHzxQ5ho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80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3/15/16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bitcurrents.herokuapp.com/" TargetMode="External"/><Relationship Id="rId5" Type="http://schemas.openxmlformats.org/officeDocument/2006/relationships/hyperlink" Target="http://face-check.herokuapp.com/" TargetMode="External"/><Relationship Id="rId6" Type="http://schemas.openxmlformats.org/officeDocument/2006/relationships/hyperlink" Target="http://to-go-list.herokuapp.com/" TargetMode="External"/><Relationship Id="rId7" Type="http://schemas.openxmlformats.org/officeDocument/2006/relationships/hyperlink" Target="http://gymtrition.herokuapp.com/" TargetMode="External"/><Relationship Id="rId8" Type="http://schemas.openxmlformats.org/officeDocument/2006/relationships/hyperlink" Target="https://showusapet.herokuapp.com/" TargetMode="External"/><Relationship Id="rId9" Type="http://schemas.openxmlformats.org/officeDocument/2006/relationships/hyperlink" Target="https://immense-forest-3648.herokuap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3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 flipV="1">
            <a:off x="426892" y="3691893"/>
            <a:ext cx="71931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895599"/>
            <a:ext cx="7924800" cy="842011"/>
          </a:xfrm>
        </p:spPr>
        <p:txBody>
          <a:bodyPr>
            <a:normAutofit fontScale="90000"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It’s Game Time: Project Week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0606" y="2667000"/>
            <a:ext cx="1066800" cy="25723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Day ??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26892" y="3962400"/>
            <a:ext cx="6457950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March 14, 2016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1186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Task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To build some 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awesome </a:t>
            </a:r>
            <a:r>
              <a:rPr lang="en-US" sz="40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shiz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1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799" y="762000"/>
            <a:ext cx="87303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at least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two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AJAX to pull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 or technology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 use alerts, confirms, or prompts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(look into </a:t>
            </a:r>
            <a:r>
              <a:rPr lang="en-US" b="1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modals!)</a:t>
            </a:r>
          </a:p>
          <a:p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some sort of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repeating element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(table, columns, </a:t>
            </a:r>
            <a:r>
              <a:rPr lang="en-US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etc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Bootstrap or Alternative CSS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</a:t>
            </a:r>
            <a:r>
              <a:rPr lang="en-US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Firebase)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 Input Validation </a:t>
            </a:r>
          </a:p>
        </p:txBody>
      </p:sp>
    </p:spTree>
    <p:extLst>
      <p:ext uri="{BB962C8B-B14F-4D97-AF65-F5344CB8AC3E}">
        <p14:creationId xmlns:p14="http://schemas.microsoft.com/office/powerpoint/2010/main" val="4169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799" y="762000"/>
            <a:ext cx="8730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Firebase for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Persistent Data Storage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(Actually I want this. So its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basically a requirement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Mobile Responsive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alternative CSS framework like Material or Foundation</a:t>
            </a:r>
          </a:p>
        </p:txBody>
      </p:sp>
    </p:spTree>
    <p:extLst>
      <p:ext uri="{BB962C8B-B14F-4D97-AF65-F5344CB8AC3E}">
        <p14:creationId xmlns:p14="http://schemas.microsoft.com/office/powerpoint/2010/main" val="380657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6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Metrics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085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78130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Awards Yay!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799" y="762000"/>
            <a:ext cx="83820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Awe-Inspiring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Useful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Creative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Best Use of Tech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Best UI/UX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Hilarious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Disruptive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Socially Conscious</a:t>
            </a:r>
          </a:p>
        </p:txBody>
      </p:sp>
    </p:spTree>
    <p:extLst>
      <p:ext uri="{BB962C8B-B14F-4D97-AF65-F5344CB8AC3E}">
        <p14:creationId xmlns:p14="http://schemas.microsoft.com/office/powerpoint/2010/main" val="134368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Past Projects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2708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Last Class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017" y="2438400"/>
            <a:ext cx="8341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Let’s take a moment to see what the last class built…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88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Last Class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017" y="1013516"/>
            <a:ext cx="83411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BitCurrent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http://bitcurrents.herokuapp.com</a:t>
            </a:r>
            <a:r>
              <a:rPr lang="en-US" sz="2000" b="1" i="1" u="sng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sz="2000" b="1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FaceCurrent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http://face-check.herokuapp.com</a:t>
            </a:r>
            <a:r>
              <a:rPr lang="en-US" sz="2000" b="1" i="1" u="sng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endParaRPr lang="en-US" sz="2000" b="1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ToGoList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http://to-go-list.herokuapp.com</a:t>
            </a:r>
            <a:r>
              <a:rPr lang="en-US" sz="2000" b="1" i="1" u="sng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</a:t>
            </a:r>
            <a:endParaRPr lang="en-US" sz="2000" b="1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GymTrition</a:t>
            </a:r>
            <a:r>
              <a:rPr lang="en-US" sz="20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http://gymtrition.herokuapp.com</a:t>
            </a:r>
            <a:r>
              <a:rPr lang="en-US" sz="2000" b="1" i="1" u="sng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en-US" sz="2000" b="1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OurPets</a:t>
            </a:r>
            <a:r>
              <a:rPr lang="en-US" sz="20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https://showusapet.herokuapp.com</a:t>
            </a:r>
            <a:r>
              <a:rPr lang="en-US" sz="2000" b="1" i="1" u="sng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/</a:t>
            </a:r>
            <a:endParaRPr lang="en-US" sz="2000" b="1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Uh?</a:t>
            </a:r>
            <a:endParaRPr lang="en-US" sz="20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https://immense-forest-3648.herokuapp.com</a:t>
            </a:r>
            <a:r>
              <a:rPr lang="en-US" sz="2000" b="1" i="1" u="sng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/</a:t>
            </a:r>
            <a:endParaRPr lang="en-US" sz="2000" b="1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75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 fontScale="90000"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Project Week Overview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3056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Last Class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Yeah. So I think we can crush them.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8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Suggestions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434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 Suggestions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763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/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Stick to APIs that do all of the following:</a:t>
            </a:r>
          </a:p>
          <a:p>
            <a:pPr marL="228600" lvl="0"/>
            <a:endParaRPr lang="e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0" indent="-571500">
              <a:buFont typeface="Arial" panose="020B0604020202020204" pitchFamily="34" charset="0"/>
              <a:buChar char="•"/>
            </a:pPr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Allows CORS</a:t>
            </a:r>
          </a:p>
          <a:p>
            <a:pPr marL="800100" lvl="0" indent="-571500">
              <a:buFont typeface="Arial" panose="020B0604020202020204" pitchFamily="34" charset="0"/>
              <a:buChar char="•"/>
            </a:pPr>
            <a:endParaRPr lang="e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0" indent="-571500">
              <a:buFont typeface="Arial" panose="020B0604020202020204" pitchFamily="34" charset="0"/>
              <a:buChar char="•"/>
            </a:pPr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Simple or no authentication</a:t>
            </a:r>
          </a:p>
          <a:p>
            <a:pPr marL="800100" lvl="0" indent="-571500">
              <a:buFont typeface="Arial" panose="020B0604020202020204" pitchFamily="34" charset="0"/>
              <a:buChar char="•"/>
            </a:pPr>
            <a:endParaRPr lang="e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0" indent="-571500">
              <a:buFont typeface="Arial" panose="020B0604020202020204" pitchFamily="34" charset="0"/>
              <a:buChar char="•"/>
            </a:pPr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response returned</a:t>
            </a:r>
          </a:p>
          <a:p>
            <a:pPr marL="8001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Well </a:t>
            </a:r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documented</a:t>
            </a:r>
          </a:p>
        </p:txBody>
      </p:sp>
    </p:spTree>
    <p:extLst>
      <p:ext uri="{BB962C8B-B14F-4D97-AF65-F5344CB8AC3E}">
        <p14:creationId xmlns:p14="http://schemas.microsoft.com/office/powerpoint/2010/main" val="25895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 Suggestions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856214"/>
            <a:ext cx="4613868" cy="54599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006" y="990600"/>
            <a:ext cx="4143685" cy="53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Tools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5616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 to Get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21771" y="979714"/>
            <a:ext cx="9069885" cy="4506686"/>
            <a:chOff x="-21771" y="979714"/>
            <a:chExt cx="10096695" cy="501689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9"/>
            <a:stretch/>
          </p:blipFill>
          <p:spPr>
            <a:xfrm>
              <a:off x="-21771" y="979714"/>
              <a:ext cx="5030607" cy="501689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66"/>
            <a:stretch/>
          </p:blipFill>
          <p:spPr>
            <a:xfrm>
              <a:off x="5030607" y="990600"/>
              <a:ext cx="5044317" cy="500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707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Collaboration + Issues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8" name="Shape 81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5884" b="5893"/>
          <a:stretch/>
        </p:blipFill>
        <p:spPr>
          <a:xfrm>
            <a:off x="337456" y="990600"/>
            <a:ext cx="8425543" cy="4739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88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5" name="Shape 102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2839" b="2829"/>
          <a:stretch/>
        </p:blipFill>
        <p:spPr>
          <a:xfrm>
            <a:off x="533400" y="914400"/>
            <a:ext cx="8128004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8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Project Ideas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8549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GitHub Viewer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Shape 147"/>
          <p:cNvSpPr txBox="1">
            <a:spLocks/>
          </p:cNvSpPr>
          <p:nvPr/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Utilizes the Github API to create a new frontend for Github</a:t>
            </a:r>
          </a:p>
          <a:p>
            <a:pPr marL="457200" indent="-228600">
              <a:spcBef>
                <a:spcPts val="0"/>
              </a:spcBef>
            </a:pPr>
            <a:endParaRPr lang="en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228600">
              <a:spcBef>
                <a:spcPts val="0"/>
              </a:spcBef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Hover over commit message words to get definitions (utilizing WordsAPI)</a:t>
            </a:r>
          </a:p>
          <a:p>
            <a:pPr marL="457200" indent="-228600">
              <a:spcBef>
                <a:spcPts val="0"/>
              </a:spcBef>
            </a:pPr>
            <a:endParaRPr lang="en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228600">
              <a:spcBef>
                <a:spcPts val="0"/>
              </a:spcBef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Giphy using commit messages to return animated GIF’s</a:t>
            </a: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66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Yay!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8017" y="3084015"/>
            <a:ext cx="8341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 made it!!!</a:t>
            </a:r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8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 / Employer Site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Shape 147"/>
          <p:cNvSpPr txBox="1">
            <a:spLocks/>
          </p:cNvSpPr>
          <p:nvPr/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28600">
              <a:spcBef>
                <a:spcPts val="0"/>
              </a:spcBef>
            </a:pPr>
            <a:r>
              <a:rPr lang="en" sz="3200" dirty="0"/>
              <a:t>Utilize Firebase to show a list of students and employers (think social network</a:t>
            </a:r>
            <a:r>
              <a:rPr lang="en" sz="3200" dirty="0" smtClean="0"/>
              <a:t>)</a:t>
            </a:r>
          </a:p>
          <a:p>
            <a:pPr marL="457200" lvl="0" indent="-228600">
              <a:spcBef>
                <a:spcPts val="0"/>
              </a:spcBef>
            </a:pPr>
            <a:endParaRPr lang="en" sz="3200" dirty="0"/>
          </a:p>
          <a:p>
            <a:pPr marL="457200" lvl="0" indent="-228600">
              <a:spcBef>
                <a:spcPts val="0"/>
              </a:spcBef>
            </a:pPr>
            <a:r>
              <a:rPr lang="en" sz="3200" dirty="0"/>
              <a:t>Employers can view student pages and pull in information from Github API</a:t>
            </a:r>
          </a:p>
          <a:p>
            <a:pPr marL="457200" lvl="0" indent="-228600">
              <a:spcBef>
                <a:spcPts val="0"/>
              </a:spcBef>
            </a:pPr>
            <a:endParaRPr lang="en" sz="3200" dirty="0" smtClean="0"/>
          </a:p>
          <a:p>
            <a:pPr marL="457200" lvl="0" indent="-228600">
              <a:spcBef>
                <a:spcPts val="0"/>
              </a:spcBef>
            </a:pPr>
            <a:r>
              <a:rPr lang="en" sz="3200" dirty="0" smtClean="0"/>
              <a:t>Rutgers </a:t>
            </a:r>
            <a:r>
              <a:rPr lang="en" sz="3200" dirty="0"/>
              <a:t>Coding Bootcamp would use this!</a:t>
            </a:r>
          </a:p>
        </p:txBody>
      </p:sp>
    </p:spTree>
    <p:extLst>
      <p:ext uri="{BB962C8B-B14F-4D97-AF65-F5344CB8AC3E}">
        <p14:creationId xmlns:p14="http://schemas.microsoft.com/office/powerpoint/2010/main" val="9890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Deal Searcher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Shape 147"/>
          <p:cNvSpPr txBox="1">
            <a:spLocks/>
          </p:cNvSpPr>
          <p:nvPr/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28600">
              <a:spcBef>
                <a:spcPts val="0"/>
              </a:spcBef>
            </a:pPr>
            <a:r>
              <a:rPr lang="en" sz="3200" dirty="0"/>
              <a:t>Users type in a street address</a:t>
            </a:r>
          </a:p>
          <a:p>
            <a:pPr marL="457200" lvl="0" indent="-228600">
              <a:spcBef>
                <a:spcPts val="0"/>
              </a:spcBef>
            </a:pPr>
            <a:endParaRPr lang="en" sz="3200" dirty="0" smtClean="0"/>
          </a:p>
          <a:p>
            <a:pPr marL="457200" lvl="0" indent="-228600">
              <a:spcBef>
                <a:spcPts val="0"/>
              </a:spcBef>
            </a:pPr>
            <a:r>
              <a:rPr lang="en" sz="3200" dirty="0" smtClean="0"/>
              <a:t>Address </a:t>
            </a:r>
            <a:r>
              <a:rPr lang="en" sz="3200" dirty="0"/>
              <a:t>is Geocoded via Google Maps API</a:t>
            </a:r>
          </a:p>
          <a:p>
            <a:pPr marL="457200" lvl="0" indent="-228600">
              <a:spcBef>
                <a:spcPts val="0"/>
              </a:spcBef>
            </a:pPr>
            <a:endParaRPr lang="en" sz="3200" dirty="0" smtClean="0"/>
          </a:p>
          <a:p>
            <a:pPr marL="457200" lvl="0" indent="-228600">
              <a:spcBef>
                <a:spcPts val="0"/>
              </a:spcBef>
            </a:pPr>
            <a:r>
              <a:rPr lang="en" sz="3200" dirty="0" smtClean="0"/>
              <a:t>Deals </a:t>
            </a:r>
            <a:r>
              <a:rPr lang="en" sz="3200" dirty="0"/>
              <a:t>are searched (via Sqoot API) in that </a:t>
            </a:r>
            <a:r>
              <a:rPr lang="en" sz="3200" dirty="0" smtClean="0"/>
              <a:t>vicinity</a:t>
            </a:r>
          </a:p>
          <a:p>
            <a:pPr marL="457200" lvl="0" indent="-228600">
              <a:spcBef>
                <a:spcPts val="0"/>
              </a:spcBef>
            </a:pPr>
            <a:endParaRPr lang="en" sz="3200" dirty="0"/>
          </a:p>
          <a:p>
            <a:pPr marL="457200" lvl="0" indent="-228600">
              <a:spcBef>
                <a:spcPts val="0"/>
              </a:spcBef>
            </a:pPr>
            <a:r>
              <a:rPr lang="en" sz="3200" dirty="0"/>
              <a:t>Flickr Images pertaining to that deal are shown</a:t>
            </a:r>
          </a:p>
        </p:txBody>
      </p:sp>
    </p:spTree>
    <p:extLst>
      <p:ext uri="{BB962C8B-B14F-4D97-AF65-F5344CB8AC3E}">
        <p14:creationId xmlns:p14="http://schemas.microsoft.com/office/powerpoint/2010/main" val="279105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Superhero Central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Shape 147"/>
          <p:cNvSpPr txBox="1">
            <a:spLocks/>
          </p:cNvSpPr>
          <p:nvPr/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28600">
              <a:spcBef>
                <a:spcPts val="0"/>
              </a:spcBef>
            </a:pP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Use the Marvel API to let the user search for a story / character / </a:t>
            </a: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</a:p>
          <a:p>
            <a:pPr marL="457200" lvl="0" indent="-228600">
              <a:spcBef>
                <a:spcPts val="0"/>
              </a:spcBef>
            </a:pPr>
            <a:endParaRPr lang="e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>
              <a:spcBef>
                <a:spcPts val="0"/>
              </a:spcBef>
            </a:pP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Cross correlate that with Flickr images of that concept</a:t>
            </a:r>
          </a:p>
          <a:p>
            <a:pPr marL="457200" lvl="0" indent="-228600">
              <a:spcBef>
                <a:spcPts val="0"/>
              </a:spcBef>
            </a:pPr>
            <a:endParaRPr lang="e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>
              <a:spcBef>
                <a:spcPts val="0"/>
              </a:spcBef>
            </a:pP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the OMDB to see if any movies / shows exist for that character / story</a:t>
            </a:r>
          </a:p>
        </p:txBody>
      </p:sp>
    </p:spTree>
    <p:extLst>
      <p:ext uri="{BB962C8B-B14F-4D97-AF65-F5344CB8AC3E}">
        <p14:creationId xmlns:p14="http://schemas.microsoft.com/office/powerpoint/2010/main" val="28703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Submission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Shape 147"/>
          <p:cNvSpPr txBox="1">
            <a:spLocks/>
          </p:cNvSpPr>
          <p:nvPr/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28600">
              <a:spcBef>
                <a:spcPts val="0"/>
              </a:spcBef>
            </a:pP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Create a new way for your fellow students to submit </a:t>
            </a: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</a:p>
          <a:p>
            <a:pPr marL="457200" lvl="0" indent="-228600">
              <a:spcBef>
                <a:spcPts val="0"/>
              </a:spcBef>
            </a:pPr>
            <a:endParaRPr lang="e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>
              <a:spcBef>
                <a:spcPts val="0"/>
              </a:spcBef>
            </a:pP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Look up their Github Repo automatically when they enter their Github username</a:t>
            </a:r>
          </a:p>
          <a:p>
            <a:pPr marL="457200" lvl="0" indent="-228600">
              <a:spcBef>
                <a:spcPts val="0"/>
              </a:spcBef>
            </a:pPr>
            <a:endParaRPr lang="e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>
              <a:spcBef>
                <a:spcPts val="0"/>
              </a:spcBef>
            </a:pP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Mark </a:t>
            </a: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as “done” / “late” via Firebase</a:t>
            </a:r>
          </a:p>
        </p:txBody>
      </p:sp>
    </p:spTree>
    <p:extLst>
      <p:ext uri="{BB962C8B-B14F-4D97-AF65-F5344CB8AC3E}">
        <p14:creationId xmlns:p14="http://schemas.microsoft.com/office/powerpoint/2010/main" val="295355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 Data API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Shape 147"/>
          <p:cNvSpPr txBox="1">
            <a:spLocks/>
          </p:cNvSpPr>
          <p:nvPr/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457200">
              <a:spcBef>
                <a:spcPts val="0"/>
              </a:spcBef>
              <a:buSzPct val="35714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Use the Unofficial UN Data API to search a user specified </a:t>
            </a:r>
            <a:r>
              <a:rPr lang="en" dirty="0" smtClean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</a:p>
          <a:p>
            <a:pPr marL="622300" indent="-457200">
              <a:spcBef>
                <a:spcPts val="0"/>
              </a:spcBef>
              <a:buSzPct val="35714"/>
            </a:pPr>
            <a:endParaRPr lang="e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indent="-457200">
              <a:spcBef>
                <a:spcPts val="0"/>
              </a:spcBef>
              <a:buSzPct val="35714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Return relevant data for the users’ desire</a:t>
            </a:r>
          </a:p>
          <a:p>
            <a:pPr marL="622300" indent="-457200">
              <a:spcBef>
                <a:spcPts val="0"/>
              </a:spcBef>
              <a:buSzPct val="35714"/>
            </a:pPr>
            <a:endParaRPr lang="e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indent="-457200">
              <a:spcBef>
                <a:spcPts val="0"/>
              </a:spcBef>
              <a:buSzPct val="35714"/>
            </a:pPr>
            <a:r>
              <a:rPr lang="en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a secondary data source (Google Maps, Flickr, YouTube, etc) to provide additional context or data</a:t>
            </a:r>
          </a:p>
          <a:p>
            <a:pPr marL="622300" indent="-457200">
              <a:spcBef>
                <a:spcPts val="0"/>
              </a:spcBef>
              <a:buSzPct val="35714"/>
            </a:pPr>
            <a:endParaRPr lang="e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indent="-457200">
              <a:spcBef>
                <a:spcPts val="0"/>
              </a:spcBef>
              <a:buSzPct val="35714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" dirty="0" smtClean="0">
                <a:latin typeface="Arial" panose="020B0604020202020204" pitchFamily="34" charset="0"/>
                <a:cs typeface="Arial" panose="020B0604020202020204" pitchFamily="34" charset="0"/>
              </a:rPr>
              <a:t>xamples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: Per Capita Govt Expenditures on Health, # of Physicians, Deaths due to HIV, Malaria Cases etc, low birth weight newborns</a:t>
            </a:r>
          </a:p>
        </p:txBody>
      </p:sp>
    </p:spTree>
    <p:extLst>
      <p:ext uri="{BB962C8B-B14F-4D97-AF65-F5344CB8AC3E}">
        <p14:creationId xmlns:p14="http://schemas.microsoft.com/office/powerpoint/2010/main" val="293201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Facial Recognition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Shape 147"/>
          <p:cNvSpPr txBox="1">
            <a:spLocks/>
          </p:cNvSpPr>
          <p:nvPr/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11150">
              <a:spcBef>
                <a:spcPts val="0"/>
              </a:spcBef>
              <a:buSzPct val="41935"/>
            </a:pP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the Face++ API</a:t>
            </a:r>
          </a:p>
          <a:p>
            <a:pPr marL="457200" lvl="0" indent="-311150">
              <a:spcBef>
                <a:spcPts val="0"/>
              </a:spcBef>
              <a:buSzPct val="41935"/>
            </a:pPr>
            <a:endParaRPr lang="e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>
              <a:spcBef>
                <a:spcPts val="0"/>
              </a:spcBef>
              <a:buSzPct val="41935"/>
            </a:pP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Allow users to provide a URL link to a facial image then provide viewers with information on the image’s gender, race, whether they are wearing glasses, and their age</a:t>
            </a:r>
          </a:p>
          <a:p>
            <a:pPr marL="457200" lvl="0" indent="-311150">
              <a:spcBef>
                <a:spcPts val="0"/>
              </a:spcBef>
              <a:buSzPct val="41935"/>
            </a:pPr>
            <a:endParaRPr lang="e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>
              <a:spcBef>
                <a:spcPts val="0"/>
              </a:spcBef>
              <a:buSzPct val="41935"/>
            </a:pP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Firebase to update ALL users of the site about the current search</a:t>
            </a:r>
            <a:endParaRPr lang="e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46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Finance App	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Shape 147"/>
          <p:cNvSpPr txBox="1">
            <a:spLocks/>
          </p:cNvSpPr>
          <p:nvPr/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11150">
              <a:spcBef>
                <a:spcPts val="0"/>
              </a:spcBef>
              <a:buSzPct val="41935"/>
            </a:pP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a Finance API in conjunction with the New York Times Article API to observe changes in stock prices against new articles about a company</a:t>
            </a:r>
          </a:p>
          <a:p>
            <a:pPr marL="457200" lvl="0" indent="-311150">
              <a:spcBef>
                <a:spcPts val="0"/>
              </a:spcBef>
              <a:buSzPct val="41935"/>
            </a:pPr>
            <a:endParaRPr lang="e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>
              <a:spcBef>
                <a:spcPts val="0"/>
              </a:spcBef>
              <a:buSzPct val="41935"/>
            </a:pPr>
            <a:r>
              <a:rPr lang="e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Allow users to scan for % changes in companies over 1, 5, 10 day periods</a:t>
            </a:r>
            <a:endParaRPr lang="e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88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Today’s Focus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5722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Today’s Focus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799" y="762000"/>
            <a:ext cx="87303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Brainstorm possible ideas </a:t>
            </a:r>
          </a:p>
          <a:p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API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initial draft / sketch of the final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you know how to use </a:t>
            </a:r>
            <a:r>
              <a:rPr lang="en-US" sz="1600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Git</a:t>
            </a: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Collaboratively. (PRACTICE THIS!!!!)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short 1 page proposal listing out each of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Title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Members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Description</a:t>
            </a: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Sketch of Final Product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APIs to be Used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Rough Breakdown of Tasks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7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Questions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298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Week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Today’s Class:</a:t>
            </a: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Divide into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researching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Outlining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Submitting Project Proposal for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Design work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Hardcore Development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 prep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Saturday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Group Presentations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Pizzzzzza</a:t>
            </a: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Awards!!</a:t>
            </a:r>
          </a:p>
        </p:txBody>
      </p:sp>
    </p:spTree>
    <p:extLst>
      <p:ext uri="{BB962C8B-B14F-4D97-AF65-F5344CB8AC3E}">
        <p14:creationId xmlns:p14="http://schemas.microsoft.com/office/powerpoint/2010/main" val="184996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Great Push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537" y="1066800"/>
            <a:ext cx="83411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Be serious about project week!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this as an opportunity to push yourself and prove what you know.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Because you 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DO KNOW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your stuff.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9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Teams 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7085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 Teams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914400"/>
            <a:ext cx="441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 – Brian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Adam, Shawn, </a:t>
            </a:r>
            <a:r>
              <a:rPr lang="en-US" sz="21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Wojciech</a:t>
            </a: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 – </a:t>
            </a:r>
            <a:r>
              <a:rPr lang="en-US" sz="21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Dhaval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Dan, Greg, Jeremy</a:t>
            </a:r>
          </a:p>
          <a:p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 – </a:t>
            </a:r>
            <a:r>
              <a:rPr lang="en-US" sz="21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Raghav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Anthony, </a:t>
            </a:r>
            <a:r>
              <a:rPr lang="en-US" sz="21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Maike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Chris</a:t>
            </a:r>
          </a:p>
          <a:p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 – </a:t>
            </a:r>
            <a:r>
              <a:rPr lang="de-DE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James Kim, Kevin, Robert, Eugene</a:t>
            </a: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24400" y="938376"/>
            <a:ext cx="441372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 – </a:t>
            </a: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Waverly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James D, Bryant, Al</a:t>
            </a:r>
          </a:p>
          <a:p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 – Mariah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Leslie, Aaron, </a:t>
            </a: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Eric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6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8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Task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2746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e5863f81-9a93-48ea-9195-d5ad609450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9764</TotalTime>
  <Words>1564</Words>
  <Application>Microsoft Macintosh PowerPoint</Application>
  <PresentationFormat>On-screen Show (4:3)</PresentationFormat>
  <Paragraphs>349</Paragraphs>
  <Slides>39</Slides>
  <Notes>39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Roboto</vt:lpstr>
      <vt:lpstr>Courier New</vt:lpstr>
      <vt:lpstr>Arial</vt:lpstr>
      <vt:lpstr>Calibri</vt:lpstr>
      <vt:lpstr>Office Theme</vt:lpstr>
      <vt:lpstr>It’s Game Time: Project Week</vt:lpstr>
      <vt:lpstr>Project Week Overview</vt:lpstr>
      <vt:lpstr>PowerPoint Presentation</vt:lpstr>
      <vt:lpstr>PowerPoint Presentation</vt:lpstr>
      <vt:lpstr>PowerPoint Presentation</vt:lpstr>
      <vt:lpstr>Teams </vt:lpstr>
      <vt:lpstr>PowerPoint Presentation</vt:lpstr>
      <vt:lpstr>PowerPoint Presentation</vt:lpstr>
      <vt:lpstr>Task</vt:lpstr>
      <vt:lpstr>PowerPoint Presentation</vt:lpstr>
      <vt:lpstr>PowerPoint Presentation</vt:lpstr>
      <vt:lpstr>PowerPoint Presentation</vt:lpstr>
      <vt:lpstr>PowerPoint Presentation</vt:lpstr>
      <vt:lpstr>Metrics</vt:lpstr>
      <vt:lpstr>PowerPoint Presentation</vt:lpstr>
      <vt:lpstr>PowerPoint Presentation</vt:lpstr>
      <vt:lpstr>Past Projects</vt:lpstr>
      <vt:lpstr>PowerPoint Presentation</vt:lpstr>
      <vt:lpstr>PowerPoint Presentation</vt:lpstr>
      <vt:lpstr>PowerPoint Presentation</vt:lpstr>
      <vt:lpstr>API Suggestions</vt:lpstr>
      <vt:lpstr>PowerPoint Presentation</vt:lpstr>
      <vt:lpstr>PowerPoint Presentation</vt:lpstr>
      <vt:lpstr>Tools</vt:lpstr>
      <vt:lpstr>PowerPoint Presentation</vt:lpstr>
      <vt:lpstr>PowerPoint Presentation</vt:lpstr>
      <vt:lpstr>PowerPoint Presentation</vt:lpstr>
      <vt:lpstr>Project Ideas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Today’s Focus</vt:lpstr>
      <vt:lpstr>PowerPoint Presentation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Rachelle Faroul</cp:lastModifiedBy>
  <cp:revision>1335</cp:revision>
  <cp:lastPrinted>2016-01-30T16:23:56Z</cp:lastPrinted>
  <dcterms:created xsi:type="dcterms:W3CDTF">2015-01-20T17:19:00Z</dcterms:created>
  <dcterms:modified xsi:type="dcterms:W3CDTF">2016-03-15T23:11:26Z</dcterms:modified>
</cp:coreProperties>
</file>