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41" r:id="rId2"/>
    <p:sldId id="528" r:id="rId3"/>
    <p:sldId id="512" r:id="rId4"/>
    <p:sldId id="524" r:id="rId5"/>
    <p:sldId id="519" r:id="rId6"/>
    <p:sldId id="514" r:id="rId7"/>
    <p:sldId id="520" r:id="rId8"/>
    <p:sldId id="525" r:id="rId9"/>
    <p:sldId id="526" r:id="rId10"/>
    <p:sldId id="527" r:id="rId11"/>
    <p:sldId id="521" r:id="rId12"/>
    <p:sldId id="522" r:id="rId13"/>
    <p:sldId id="523" r:id="rId14"/>
    <p:sldId id="502" r:id="rId15"/>
    <p:sldId id="516" r:id="rId16"/>
    <p:sldId id="517" r:id="rId17"/>
    <p:sldId id="431" r:id="rId18"/>
  </p:sldIdLst>
  <p:sldSz cx="9144000" cy="6858000" type="screen4x3"/>
  <p:notesSz cx="7315200" cy="9601200"/>
  <p:embeddedFontLst>
    <p:embeddedFont>
      <p:font typeface="Roboto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8" autoAdjust="0"/>
    <p:restoredTop sz="84255" autoAdjust="0"/>
  </p:normalViewPr>
  <p:slideViewPr>
    <p:cSldViewPr>
      <p:cViewPr varScale="1">
        <p:scale>
          <a:sx n="75" d="100"/>
          <a:sy n="75" d="100"/>
        </p:scale>
        <p:origin x="91" y="6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at 6:45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1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5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8:20</a:t>
            </a:r>
            <a:r>
              <a:rPr lang="en-US" baseline="0" dirty="0" smtClean="0"/>
              <a:t> -8:35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7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
Poll Title: Off the top of your head, what general topics or concepts seem most hazy to you?
https://www.polleverywhere.com/free_text_polls/tduJa6FWLLqpViy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7:00 – 7:05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895599"/>
            <a:ext cx="6457950" cy="842011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Catch Up!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0606" y="2667000"/>
            <a:ext cx="2657394" cy="25723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Day 15???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February 24, 2016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18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(col-lg-6), and containers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1329" y="699664"/>
            <a:ext cx="8583814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-US" sz="1800" b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serves in relation to HTML and CSS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Console.log, Alerts, Confirms, and Prompts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623556"/>
            <a:ext cx="361545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1329" y="699664"/>
            <a:ext cx="8583814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program with regards to global variables, functions, and function calls. </a:t>
            </a:r>
          </a:p>
          <a:p>
            <a:pPr marL="742950" indent="-514350">
              <a:spcBef>
                <a:spcPts val="0"/>
              </a:spcBef>
              <a:buAutoNum type="arabicPeriod" startAt="3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 startAt="3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code to capture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keyclicks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pPr marL="742950" indent="-514350">
              <a:spcBef>
                <a:spcPts val="0"/>
              </a:spcBef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 startAt="3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code to generate random numbers.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library like jQuery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change HTML in response to code.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to </a:t>
            </a:r>
            <a:r>
              <a:rPr lang="en-US" b="1" i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over the “important topics”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can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flipV="1">
            <a:off x="426892" y="3691893"/>
            <a:ext cx="7650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861060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Work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461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1329" y="699664"/>
            <a:ext cx="8583814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group… 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“Ahmed The Game” works?</a:t>
            </a:r>
          </a:p>
          <a:p>
            <a:pPr marL="742950" indent="-514350">
              <a:spcBef>
                <a:spcPts val="0"/>
              </a:spcBef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Ahmed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1329" y="699664"/>
            <a:ext cx="8583814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 and </a:t>
            </a:r>
            <a:r>
              <a:rPr lang="en-US" sz="16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ONLY IF</a:t>
            </a:r>
            <a:r>
              <a:rPr lang="en-US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you and </a:t>
            </a:r>
            <a:r>
              <a:rPr lang="en-US" sz="1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</a:t>
            </a:r>
            <a:r>
              <a:rPr lang="en-US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in your group felt confident about the above….</a:t>
            </a:r>
            <a:endParaRPr lang="en-US" sz="16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5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Then, I want you and your group to come up with your own </a:t>
            </a: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activity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pPr marL="1042988" lvl="1" indent="-514350">
              <a:spcBef>
                <a:spcPts val="0"/>
              </a:spcBef>
              <a:buFont typeface="+mj-lt"/>
              <a:buAutoNum type="arabicPeriod" startAt="5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activity must involve creating a deliverable and uploading it to </a:t>
            </a:r>
            <a:r>
              <a:rPr lang="en-US" sz="15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final product could be a </a:t>
            </a:r>
            <a:r>
              <a:rPr lang="en-US" sz="15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website design 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15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interactive application (JS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), </a:t>
            </a:r>
            <a:r>
              <a:rPr lang="en-US" sz="15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game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etc.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sure to choose something that each member is interested in.</a:t>
            </a:r>
          </a:p>
          <a:p>
            <a:pPr marL="1042988" lvl="1" indent="-514350">
              <a:spcBef>
                <a:spcPts val="0"/>
              </a:spcBef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While working on this assignment, make sure to create a single GitHub repository and to submit code changes using </a:t>
            </a:r>
            <a:r>
              <a:rPr lang="en-US" sz="15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pull requests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each collaborator. </a:t>
            </a:r>
          </a:p>
          <a:p>
            <a:pPr marL="742950" indent="-514350">
              <a:spcBef>
                <a:spcPts val="0"/>
              </a:spcBef>
              <a:buAutoNum type="arabicPeriod" startAt="5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Image result for kanye i'm a genius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36" y="3775541"/>
            <a:ext cx="4267200" cy="253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flipV="1">
            <a:off x="426892" y="3691893"/>
            <a:ext cx="7650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861060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Questions?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84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52400" y="699664"/>
            <a:ext cx="8882743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endParaRPr lang="en-US" sz="12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 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 </a:t>
            </a:r>
            <a:r>
              <a:rPr lang="en-US" sz="20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 </a:t>
            </a:r>
            <a:r>
              <a:rPr lang="en-US" sz="20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30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hours</a:t>
            </a:r>
            <a:r>
              <a:rPr lang="en-US" sz="20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Groups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1329" y="699664"/>
            <a:ext cx="8583814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1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Allen, Steven G, Kevin G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2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Greg,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Zintis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Lou, John 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3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Walter, Matt, Stephen S, Andrew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4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Jordan,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Neena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Jerome, Luis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5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Analben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Rachelle, Aisha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6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Jorge, Michael, Stephen M, Darion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Group 7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Jacob, Jasmine, Jeremiah, Nathan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740" y="5925767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in London… </a:t>
            </a: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Mauricio</a:t>
            </a:r>
            <a:endParaRPr lang="en-US" sz="14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743393"/>
            <a:ext cx="1398336" cy="11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flipV="1">
            <a:off x="426892" y="3691893"/>
            <a:ext cx="7650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861060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Recap of Subjects</a:t>
            </a:r>
            <a:endParaRPr lang="en-US" sz="45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02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1329" y="699664"/>
            <a:ext cx="8583814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etc.).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internal, and external CSS stylesheets. 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styles. 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checkout, and pull-requests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RCB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1329" y="699664"/>
            <a:ext cx="8583814" cy="5933047"/>
          </a:xfrm>
        </p:spPr>
        <p:txBody>
          <a:bodyPr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into your existing website. 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into the Bootstrap grid system.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etc.) </a:t>
            </a:r>
          </a:p>
          <a:p>
            <a:pPr marL="742950" indent="-514350">
              <a:spcBef>
                <a:spcPts val="0"/>
              </a:spcBef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17324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" y="0"/>
            <a:ext cx="719007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64" y="679254"/>
            <a:ext cx="7190072" cy="997146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6964" y="1714500"/>
            <a:ext cx="7190072" cy="18669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6964" y="3733800"/>
            <a:ext cx="7190072" cy="18669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8900000">
            <a:off x="62697" y="465012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486" y="1057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6486" y="2308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486" y="4667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002364" y="5943600"/>
            <a:ext cx="7190072" cy="914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01246" y="5815152"/>
            <a:ext cx="7316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/>
              <a:t>4</a:t>
            </a:r>
          </a:p>
          <a:p>
            <a:pPr algn="ctr"/>
            <a:r>
              <a:rPr lang="en-US" b="1" smtClean="0"/>
              <a:t>Total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6486" y="6216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16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0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" y="0"/>
            <a:ext cx="719007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64" y="679254"/>
            <a:ext cx="7190072" cy="997146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6964" y="1714500"/>
            <a:ext cx="7190072" cy="18669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6964" y="3733800"/>
            <a:ext cx="7190072" cy="18669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8900000">
            <a:off x="-129116" y="465012"/>
            <a:ext cx="116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COLUMNS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486" y="1057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6486" y="2308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486" y="4667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002364" y="5943600"/>
            <a:ext cx="7190072" cy="914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8782" y="746543"/>
            <a:ext cx="6696018" cy="948907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49391" y="1766175"/>
            <a:ext cx="2027209" cy="1815225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82045" y="1761688"/>
            <a:ext cx="4542755" cy="1815225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49391" y="3791395"/>
            <a:ext cx="2027209" cy="1815225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82045" y="3786908"/>
            <a:ext cx="4542755" cy="1815225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5902013"/>
            <a:ext cx="6696018" cy="948907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01246" y="6122929"/>
            <a:ext cx="73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Total Not relevant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311" y="6122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8519fda-0fc2-4f33-a3d7-7c2fc99c3ad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10018</TotalTime>
  <Words>1037</Words>
  <Application>Microsoft Office PowerPoint</Application>
  <PresentationFormat>On-screen Show (4:3)</PresentationFormat>
  <Paragraphs>230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</vt:lpstr>
      <vt:lpstr>Arial</vt:lpstr>
      <vt:lpstr>Calibri</vt:lpstr>
      <vt:lpstr>Office Theme</vt:lpstr>
      <vt:lpstr>Catch Up!</vt:lpstr>
      <vt:lpstr>PowerPoint Presentation</vt:lpstr>
      <vt:lpstr>PowerPoint Presentation</vt:lpstr>
      <vt:lpstr>PowerPoint Presentation</vt:lpstr>
      <vt:lpstr>Recap of Subjects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Work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1373</cp:revision>
  <cp:lastPrinted>2016-01-30T16:23:56Z</cp:lastPrinted>
  <dcterms:created xsi:type="dcterms:W3CDTF">2015-01-20T17:19:00Z</dcterms:created>
  <dcterms:modified xsi:type="dcterms:W3CDTF">2016-02-25T06:03:42Z</dcterms:modified>
</cp:coreProperties>
</file>