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41" r:id="rId2"/>
    <p:sldId id="371" r:id="rId3"/>
    <p:sldId id="477" r:id="rId4"/>
    <p:sldId id="479" r:id="rId5"/>
    <p:sldId id="480" r:id="rId6"/>
    <p:sldId id="465" r:id="rId7"/>
    <p:sldId id="472" r:id="rId8"/>
    <p:sldId id="436" r:id="rId9"/>
    <p:sldId id="466" r:id="rId10"/>
    <p:sldId id="473" r:id="rId11"/>
    <p:sldId id="475" r:id="rId12"/>
    <p:sldId id="485" r:id="rId13"/>
    <p:sldId id="481" r:id="rId14"/>
    <p:sldId id="468" r:id="rId15"/>
    <p:sldId id="474" r:id="rId16"/>
    <p:sldId id="482" r:id="rId17"/>
    <p:sldId id="467" r:id="rId18"/>
    <p:sldId id="483" r:id="rId19"/>
    <p:sldId id="503" r:id="rId20"/>
    <p:sldId id="484" r:id="rId21"/>
    <p:sldId id="471" r:id="rId22"/>
    <p:sldId id="490" r:id="rId23"/>
    <p:sldId id="491" r:id="rId24"/>
    <p:sldId id="469" r:id="rId25"/>
    <p:sldId id="502" r:id="rId26"/>
    <p:sldId id="488" r:id="rId27"/>
    <p:sldId id="489" r:id="rId28"/>
    <p:sldId id="492" r:id="rId29"/>
    <p:sldId id="493" r:id="rId30"/>
    <p:sldId id="494" r:id="rId31"/>
    <p:sldId id="495" r:id="rId32"/>
    <p:sldId id="496" r:id="rId33"/>
    <p:sldId id="497" r:id="rId34"/>
    <p:sldId id="499" r:id="rId35"/>
    <p:sldId id="500" r:id="rId36"/>
    <p:sldId id="501" r:id="rId37"/>
    <p:sldId id="470" r:id="rId38"/>
    <p:sldId id="486" r:id="rId39"/>
    <p:sldId id="487" r:id="rId40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4255" autoAdjust="0"/>
  </p:normalViewPr>
  <p:slideViewPr>
    <p:cSldViewPr>
      <p:cViewPr varScale="1">
        <p:scale>
          <a:sx n="78" d="100"/>
          <a:sy n="78" d="100"/>
        </p:scale>
        <p:origin x="-180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at 6:45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2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7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7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1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7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0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1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91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8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0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4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7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7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6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9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85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2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9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5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6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5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
Poll Title: During RCB, which of the following has been MOST helpful to your learning?
https://www.polleverywhere.com/multiple_choice_polls/rLHIDvpgHzxQ5ho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howusapet.herokuapp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gymtrition.herokuap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-go-list.herokuapp.com/" TargetMode="External"/><Relationship Id="rId5" Type="http://schemas.openxmlformats.org/officeDocument/2006/relationships/hyperlink" Target="http://face-check.herokuapp.com/" TargetMode="External"/><Relationship Id="rId4" Type="http://schemas.openxmlformats.org/officeDocument/2006/relationships/hyperlink" Target="http://bitcurrents.herokuapp.com/" TargetMode="External"/><Relationship Id="rId9" Type="http://schemas.openxmlformats.org/officeDocument/2006/relationships/hyperlink" Target="https://immense-forest-3648.herokuap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flipV="1">
            <a:off x="426892" y="3691893"/>
            <a:ext cx="71931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895599"/>
            <a:ext cx="7924800" cy="842011"/>
          </a:xfrm>
        </p:spPr>
        <p:txBody>
          <a:bodyPr>
            <a:normAutofit fontScale="90000"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Game Time: Project Week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0606" y="2667000"/>
            <a:ext cx="1066800" cy="25723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Day ??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892" y="3962400"/>
            <a:ext cx="6457950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March 14, 2016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18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Task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at least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AJAX to pull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 use alerts, confirms, or prompts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(look into </a:t>
            </a:r>
            <a:r>
              <a:rPr lang="en-US" b="1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modals!)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some sort of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repeating element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(table, columns, 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etc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Bootstrap or Alternative CSS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Firebase)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 Input Validation </a:t>
            </a:r>
          </a:p>
        </p:txBody>
      </p:sp>
    </p:spTree>
    <p:extLst>
      <p:ext uri="{BB962C8B-B14F-4D97-AF65-F5344CB8AC3E}">
        <p14:creationId xmlns:p14="http://schemas.microsoft.com/office/powerpoint/2010/main" val="4169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Firebase for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Persistent Data Storage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(Actually I want this. So its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basically a requirement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Mobile 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alternative CSS framework like Material or Foundation</a:t>
            </a:r>
          </a:p>
        </p:txBody>
      </p:sp>
    </p:spTree>
    <p:extLst>
      <p:ext uri="{BB962C8B-B14F-4D97-AF65-F5344CB8AC3E}">
        <p14:creationId xmlns:p14="http://schemas.microsoft.com/office/powerpoint/2010/main" val="38065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Metrics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085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813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Awards Yay!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382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Awe-Inspiring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Creative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Use of Tech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UI/UX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Hilarious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Disruptive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Socially Conscious</a:t>
            </a:r>
          </a:p>
        </p:txBody>
      </p:sp>
    </p:spTree>
    <p:extLst>
      <p:ext uri="{BB962C8B-B14F-4D97-AF65-F5344CB8AC3E}">
        <p14:creationId xmlns:p14="http://schemas.microsoft.com/office/powerpoint/2010/main" val="134368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Past Projects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70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017" y="2438400"/>
            <a:ext cx="8341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Let’s take a moment to see what the last class built…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017" y="1013516"/>
            <a:ext cx="8341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BitCurrent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http://bitcurrents.herokuapp.com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FaceCurrent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http://face-check.herokuapp.com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ToGoList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http://to-go-list.herokuapp.com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GymTrition</a:t>
            </a:r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http://gymtrition.herokuapp.com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OurPets</a:t>
            </a:r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https://showusapet.herokuapp.com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Uh?</a:t>
            </a:r>
            <a:endParaRPr lang="en-US" sz="20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https://immense-forest-3648.herokuapp.com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Project Week Overview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305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Yeah. So I think we can crush them.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Suggestions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34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/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Stick to APIs that do all of the following:</a:t>
            </a:r>
          </a:p>
          <a:p>
            <a:pPr marL="228600" lvl="0"/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CORS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Simple or no authentication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response returned</a:t>
            </a: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Well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2589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56214"/>
            <a:ext cx="4613868" cy="5459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006" y="990600"/>
            <a:ext cx="4143685" cy="53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Tools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1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to Get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1771" y="979714"/>
            <a:ext cx="9069885" cy="4506686"/>
            <a:chOff x="-21771" y="979714"/>
            <a:chExt cx="10096695" cy="501689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9"/>
            <a:stretch/>
          </p:blipFill>
          <p:spPr>
            <a:xfrm>
              <a:off x="-21771" y="979714"/>
              <a:ext cx="5030607" cy="50168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"/>
            <a:stretch/>
          </p:blipFill>
          <p:spPr>
            <a:xfrm>
              <a:off x="5030607" y="990600"/>
              <a:ext cx="5044317" cy="50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0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Collaboration + Issues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8" name="Shape 81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5884" b="5893"/>
          <a:stretch/>
        </p:blipFill>
        <p:spPr>
          <a:xfrm>
            <a:off x="337456" y="990600"/>
            <a:ext cx="8425543" cy="473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8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5" name="Shape 102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2839" b="2829"/>
          <a:stretch/>
        </p:blipFill>
        <p:spPr>
          <a:xfrm>
            <a:off x="533400" y="914400"/>
            <a:ext cx="8128004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8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Project Ideas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854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Viewer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Utilizes the Github API to create a new frontend for Github</a:t>
            </a:r>
          </a:p>
          <a:p>
            <a:pPr marL="457200" indent="-228600">
              <a:spcBef>
                <a:spcPts val="0"/>
              </a:spcBef>
            </a:pPr>
            <a:endParaRPr lang="en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28600">
              <a:spcBef>
                <a:spcPts val="0"/>
              </a:spcBef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Hover over commit message words to get definitions (utilizing WordsAPI)</a:t>
            </a:r>
          </a:p>
          <a:p>
            <a:pPr marL="457200" indent="-228600">
              <a:spcBef>
                <a:spcPts val="0"/>
              </a:spcBef>
            </a:pPr>
            <a:endParaRPr lang="en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28600">
              <a:spcBef>
                <a:spcPts val="0"/>
              </a:spcBef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Giphy using commit messages to return animated GIF’s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Yay!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017" y="3084015"/>
            <a:ext cx="8341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 made it!!!</a:t>
            </a:r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 / Employer Site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28600">
              <a:spcBef>
                <a:spcPts val="0"/>
              </a:spcBef>
            </a:pPr>
            <a:r>
              <a:rPr lang="en" sz="3200" dirty="0"/>
              <a:t>Utilize Firebase to show a list of students and employers (think social network</a:t>
            </a:r>
            <a:r>
              <a:rPr lang="en" sz="3200" dirty="0" smtClean="0"/>
              <a:t>)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/>
          </a:p>
          <a:p>
            <a:pPr marL="457200" lvl="0" indent="-228600">
              <a:spcBef>
                <a:spcPts val="0"/>
              </a:spcBef>
            </a:pPr>
            <a:r>
              <a:rPr lang="en" sz="3200" dirty="0"/>
              <a:t>Employers can view student pages and pull in information from Github API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/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/>
              <a:t>Rutgers </a:t>
            </a:r>
            <a:r>
              <a:rPr lang="en" sz="3200" dirty="0"/>
              <a:t>Coding Bootcamp would use this!</a:t>
            </a:r>
          </a:p>
        </p:txBody>
      </p:sp>
    </p:spTree>
    <p:extLst>
      <p:ext uri="{BB962C8B-B14F-4D97-AF65-F5344CB8AC3E}">
        <p14:creationId xmlns:p14="http://schemas.microsoft.com/office/powerpoint/2010/main" val="9890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Deal Searcher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28600">
              <a:spcBef>
                <a:spcPts val="0"/>
              </a:spcBef>
            </a:pPr>
            <a:r>
              <a:rPr lang="en" sz="3200" dirty="0"/>
              <a:t>Users type in a street address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/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/>
              <a:t>Address </a:t>
            </a:r>
            <a:r>
              <a:rPr lang="en" sz="3200" dirty="0"/>
              <a:t>is Geocoded via Google Maps API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/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/>
              <a:t>Deals </a:t>
            </a:r>
            <a:r>
              <a:rPr lang="en" sz="3200" dirty="0"/>
              <a:t>are searched (via Sqoot API) in that </a:t>
            </a:r>
            <a:r>
              <a:rPr lang="en" sz="3200" dirty="0" smtClean="0"/>
              <a:t>vicinity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/>
          </a:p>
          <a:p>
            <a:pPr marL="457200" lvl="0" indent="-228600">
              <a:spcBef>
                <a:spcPts val="0"/>
              </a:spcBef>
            </a:pPr>
            <a:r>
              <a:rPr lang="en" sz="3200" dirty="0"/>
              <a:t>Flickr Images pertaining to that deal are shown</a:t>
            </a:r>
          </a:p>
        </p:txBody>
      </p:sp>
    </p:spTree>
    <p:extLst>
      <p:ext uri="{BB962C8B-B14F-4D97-AF65-F5344CB8AC3E}">
        <p14:creationId xmlns:p14="http://schemas.microsoft.com/office/powerpoint/2010/main" val="27910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Superhero Central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28600">
              <a:spcBef>
                <a:spcPts val="0"/>
              </a:spcBef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Use the Marvel API to let the user search for a story / character /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Cross correlate that with Flickr images of that concept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the OMDB to see if any movies / shows exist for that character / story</a:t>
            </a:r>
          </a:p>
        </p:txBody>
      </p:sp>
    </p:spTree>
    <p:extLst>
      <p:ext uri="{BB962C8B-B14F-4D97-AF65-F5344CB8AC3E}">
        <p14:creationId xmlns:p14="http://schemas.microsoft.com/office/powerpoint/2010/main" val="28703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Submission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28600">
              <a:spcBef>
                <a:spcPts val="0"/>
              </a:spcBef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Create a new way for your fellow students to submit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Look up their Github Repo automatically when they enter their Github username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Mark 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as “done” / “late” via Firebase</a:t>
            </a:r>
          </a:p>
        </p:txBody>
      </p:sp>
    </p:spTree>
    <p:extLst>
      <p:ext uri="{BB962C8B-B14F-4D97-AF65-F5344CB8AC3E}">
        <p14:creationId xmlns:p14="http://schemas.microsoft.com/office/powerpoint/2010/main" val="29535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Data API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457200">
              <a:spcBef>
                <a:spcPts val="0"/>
              </a:spcBef>
              <a:buSzPct val="35714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Use the Unofficial UN Data API to search a user specified </a:t>
            </a:r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  <a:p>
            <a:pPr marL="622300" indent="-457200">
              <a:spcBef>
                <a:spcPts val="0"/>
              </a:spcBef>
              <a:buSzPct val="35714"/>
            </a:pPr>
            <a:endParaRPr lang="e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indent="-457200">
              <a:spcBef>
                <a:spcPts val="0"/>
              </a:spcBef>
              <a:buSzPct val="35714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Return relevant data for the users’ desire</a:t>
            </a:r>
          </a:p>
          <a:p>
            <a:pPr marL="622300" indent="-457200">
              <a:spcBef>
                <a:spcPts val="0"/>
              </a:spcBef>
              <a:buSzPct val="35714"/>
            </a:pPr>
            <a:endParaRPr lang="e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indent="-457200">
              <a:spcBef>
                <a:spcPts val="0"/>
              </a:spcBef>
              <a:buSzPct val="35714"/>
            </a:pPr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a secondary data source (Google Maps, Flickr, YouTube, etc) to provide additional context or data</a:t>
            </a:r>
          </a:p>
          <a:p>
            <a:pPr marL="622300" indent="-457200">
              <a:spcBef>
                <a:spcPts val="0"/>
              </a:spcBef>
              <a:buSzPct val="35714"/>
            </a:pPr>
            <a:endParaRPr lang="e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indent="-457200">
              <a:spcBef>
                <a:spcPts val="0"/>
              </a:spcBef>
              <a:buSzPct val="35714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xamples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: Per Capita Govt Expenditures on Health, # of Physicians, Deaths due to HIV, Malaria Cases etc, low birth weight newborns</a:t>
            </a:r>
          </a:p>
        </p:txBody>
      </p:sp>
    </p:spTree>
    <p:extLst>
      <p:ext uri="{BB962C8B-B14F-4D97-AF65-F5344CB8AC3E}">
        <p14:creationId xmlns:p14="http://schemas.microsoft.com/office/powerpoint/2010/main" val="29320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Facial Recognition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Face++ API</a:t>
            </a:r>
          </a:p>
          <a:p>
            <a:pPr marL="457200" lvl="0" indent="-311150">
              <a:spcBef>
                <a:spcPts val="0"/>
              </a:spcBef>
              <a:buSzPct val="41935"/>
            </a:pPr>
            <a:endParaRPr lang="e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Allow users to provide a URL link to a facial image then provide viewers with information on the image’s gender, race, whether they are wearing glasses, and their age</a:t>
            </a:r>
          </a:p>
          <a:p>
            <a:pPr marL="457200" lvl="0" indent="-311150">
              <a:spcBef>
                <a:spcPts val="0"/>
              </a:spcBef>
              <a:buSzPct val="41935"/>
            </a:pPr>
            <a:endParaRPr lang="e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Firebase to update ALL users of the site about the current search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Finance App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a Finance API in conjunction with the New York Times Article API to observe changes in stock prices against new articles about a company</a:t>
            </a:r>
          </a:p>
          <a:p>
            <a:pPr marL="457200" lvl="0" indent="-311150">
              <a:spcBef>
                <a:spcPts val="0"/>
              </a:spcBef>
              <a:buSzPct val="41935"/>
            </a:pP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Allow users to scan for % changes in companies over 1, 5, 10 day periods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8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Today’s Focus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57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Focus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Brainstorm possible ideas </a:t>
            </a:r>
          </a:p>
          <a:p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API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initial draft / sketch of the final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you know how to use </a:t>
            </a:r>
            <a:r>
              <a:rPr lang="en-US" sz="16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Collaboratively. (PRACTICE THIS!!!!)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short 1 page proposal listing out each of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Title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Members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Description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Sketch of Final Product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APIs to be Used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Rough Breakdown of Tasks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298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Today’s Class: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Hardcore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 prep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Group Presentations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Pizzzzzza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Awards!!</a:t>
            </a:r>
          </a:p>
        </p:txBody>
      </p:sp>
    </p:spTree>
    <p:extLst>
      <p:ext uri="{BB962C8B-B14F-4D97-AF65-F5344CB8AC3E}">
        <p14:creationId xmlns:p14="http://schemas.microsoft.com/office/powerpoint/2010/main" val="184996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Great Push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7" y="1066800"/>
            <a:ext cx="8341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serious about project week!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this as an opportunity to push yourself and prove what you know.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you 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DO KNOW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your stuff.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Teams 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7085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Teams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914400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 –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rian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Adam, Shawn, </a:t>
            </a:r>
            <a:r>
              <a:rPr lang="en-US" sz="21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Wojciech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 – </a:t>
            </a:r>
            <a:r>
              <a:rPr lang="en-US" sz="21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Dhaval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Dan, Greg, Jeremy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</a:t>
            </a:r>
            <a:r>
              <a:rPr lang="en-US" sz="21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Raghav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Anthony,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Maike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Chris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</a:t>
            </a:r>
            <a:r>
              <a:rPr lang="de-DE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James Kim, Kevin, Robert, Eugene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4400" y="938376"/>
            <a:ext cx="44137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 –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Waverly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James D, Bryant, Al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 –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Mariah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Leslie, Aaron,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Eric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6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2746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5863f81-9a93-48ea-9195-d5ad609450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9760</TotalTime>
  <Words>1564</Words>
  <Application>Microsoft Office PowerPoint</Application>
  <PresentationFormat>On-screen Show (4:3)</PresentationFormat>
  <Paragraphs>349</Paragraphs>
  <Slides>39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Calibri</vt:lpstr>
      <vt:lpstr>Roboto</vt:lpstr>
      <vt:lpstr>Office Theme</vt:lpstr>
      <vt:lpstr>It’s Game Time: Project Week</vt:lpstr>
      <vt:lpstr>Project Week Overview</vt:lpstr>
      <vt:lpstr>PowerPoint Presentation</vt:lpstr>
      <vt:lpstr>PowerPoint Presentation</vt:lpstr>
      <vt:lpstr>PowerPoint Presentation</vt:lpstr>
      <vt:lpstr>Teams </vt:lpstr>
      <vt:lpstr>PowerPoint Presentation</vt:lpstr>
      <vt:lpstr>PowerPoint Presentation</vt:lpstr>
      <vt:lpstr>Task</vt:lpstr>
      <vt:lpstr>PowerPoint Presentation</vt:lpstr>
      <vt:lpstr>PowerPoint Presentation</vt:lpstr>
      <vt:lpstr>PowerPoint Presentation</vt:lpstr>
      <vt:lpstr>PowerPoint Presentation</vt:lpstr>
      <vt:lpstr>Metrics</vt:lpstr>
      <vt:lpstr>PowerPoint Presentation</vt:lpstr>
      <vt:lpstr>PowerPoint Presentation</vt:lpstr>
      <vt:lpstr>Past Projects</vt:lpstr>
      <vt:lpstr>PowerPoint Presentation</vt:lpstr>
      <vt:lpstr>PowerPoint Presentation</vt:lpstr>
      <vt:lpstr>PowerPoint Presentation</vt:lpstr>
      <vt:lpstr>API Suggestions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Project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Focus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 Dougherty</cp:lastModifiedBy>
  <cp:revision>1335</cp:revision>
  <cp:lastPrinted>2016-01-30T16:23:56Z</cp:lastPrinted>
  <dcterms:created xsi:type="dcterms:W3CDTF">2015-01-20T17:19:00Z</dcterms:created>
  <dcterms:modified xsi:type="dcterms:W3CDTF">2016-03-15T23:00:50Z</dcterms:modified>
</cp:coreProperties>
</file>