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1181" r:id="rId2"/>
    <p:sldId id="1182" r:id="rId3"/>
    <p:sldId id="1030" r:id="rId4"/>
    <p:sldId id="1178" r:id="rId5"/>
    <p:sldId id="1173" r:id="rId6"/>
    <p:sldId id="1231" r:id="rId7"/>
    <p:sldId id="1175" r:id="rId8"/>
    <p:sldId id="1176" r:id="rId9"/>
    <p:sldId id="1177" r:id="rId10"/>
    <p:sldId id="1232" r:id="rId11"/>
    <p:sldId id="1205" r:id="rId12"/>
    <p:sldId id="1203" r:id="rId13"/>
    <p:sldId id="1204" r:id="rId14"/>
    <p:sldId id="1206" r:id="rId15"/>
    <p:sldId id="1207" r:id="rId16"/>
    <p:sldId id="1222" r:id="rId17"/>
    <p:sldId id="1209" r:id="rId18"/>
    <p:sldId id="1210" r:id="rId19"/>
    <p:sldId id="1211" r:id="rId20"/>
    <p:sldId id="1213" r:id="rId21"/>
    <p:sldId id="1215" r:id="rId22"/>
    <p:sldId id="1214" r:id="rId23"/>
    <p:sldId id="1212" r:id="rId24"/>
    <p:sldId id="1185" r:id="rId25"/>
    <p:sldId id="1217" r:id="rId26"/>
    <p:sldId id="1216" r:id="rId27"/>
    <p:sldId id="1184" r:id="rId28"/>
    <p:sldId id="1230" r:id="rId29"/>
    <p:sldId id="1218" r:id="rId30"/>
    <p:sldId id="1219" r:id="rId31"/>
    <p:sldId id="1220" r:id="rId32"/>
    <p:sldId id="1225" r:id="rId33"/>
    <p:sldId id="1224" r:id="rId34"/>
    <p:sldId id="1226" r:id="rId35"/>
    <p:sldId id="1227" r:id="rId36"/>
    <p:sldId id="1221" r:id="rId37"/>
    <p:sldId id="1223" r:id="rId38"/>
    <p:sldId id="1228" r:id="rId39"/>
    <p:sldId id="1229" r:id="rId40"/>
    <p:sldId id="1151" r:id="rId41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C0504D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4255" autoAdjust="0"/>
  </p:normalViewPr>
  <p:slideViewPr>
    <p:cSldViewPr>
      <p:cViewPr varScale="1">
        <p:scale>
          <a:sx n="102" d="100"/>
          <a:sy n="102" d="100"/>
        </p:scale>
        <p:origin x="216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41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5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72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36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03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5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8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Send snapshot from </a:t>
            </a:r>
            <a:r>
              <a:rPr lang="en-US" dirty="0" err="1" smtClean="0"/>
              <a:t>Git</a:t>
            </a:r>
            <a:r>
              <a:rPr lang="en-US" baseline="0" dirty="0" smtClean="0"/>
              <a:t> command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13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23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18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at 6:45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73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28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81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Send snapshot from </a:t>
            </a:r>
            <a:r>
              <a:rPr lang="en-US" dirty="0" err="1" smtClean="0"/>
              <a:t>Git</a:t>
            </a:r>
            <a:r>
              <a:rPr lang="en-US" baseline="0" dirty="0" smtClean="0"/>
              <a:t> command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21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5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Send snapshot from </a:t>
            </a:r>
            <a:r>
              <a:rPr lang="en-US" dirty="0" err="1" smtClean="0"/>
              <a:t>Git</a:t>
            </a:r>
            <a:r>
              <a:rPr lang="en-US" baseline="0" dirty="0" smtClean="0"/>
              <a:t> command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90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Send snapshot from </a:t>
            </a:r>
            <a:r>
              <a:rPr lang="en-US" dirty="0" err="1" smtClean="0"/>
              <a:t>Git</a:t>
            </a:r>
            <a:r>
              <a:rPr lang="en-US" baseline="0" dirty="0" smtClean="0"/>
              <a:t> command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88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22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808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7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30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6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002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149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317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80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68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001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Send snapshot from </a:t>
            </a:r>
            <a:r>
              <a:rPr lang="en-US" dirty="0" err="1" smtClean="0"/>
              <a:t>Git</a:t>
            </a:r>
            <a:r>
              <a:rPr lang="en-US" baseline="0" dirty="0" smtClean="0"/>
              <a:t> command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7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131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12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8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86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2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24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3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tgersCodingBootcamp/1027-tue-thu-in-class-co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7.png"/><Relationship Id="rId4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7.png"/><Relationship Id="rId4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7.png"/><Relationship Id="rId4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7.png"/><Relationship Id="rId4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tgersCodingBootcamp/All-Classwork-Homework/tree/master/week-1-html-css-git-herok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google.com/forms/d/1-0jQJXI_WBtwJNkKjUjzzwmd-ie9sqcEP0_ZxAUOTYY/viewfor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tgersCodingBootcamp/All-Classwork-Homework/tree/master/week-2-html-css-bootstrap-three-day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google.com/forms/d/1-0jQJXI_WBtwJNkKjUjzzwmd-ie9sqcEP0_ZxAUOTYY/viewfor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tgersCodingBootcamp/0125-mw-class-cont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RutgersCodingBootcamp/All-Classwork-Homework/blob/master/class-recordings.m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Join.me Information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892" y="3962400"/>
            <a:ext cx="6457950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join.me/&lt;meeting info&gt;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5846" y="1712673"/>
            <a:ext cx="645795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8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Quick CSS Reminders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49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Sections,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1268" name="Picture 4" descr="http://www.hackerchick.com/wp-content/uploads/2010/05/201005WordPressDesignDivLayou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86894"/>
            <a:ext cx="5943599" cy="44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hape 70"/>
          <p:cNvSpPr txBox="1">
            <a:spLocks/>
          </p:cNvSpPr>
          <p:nvPr/>
        </p:nvSpPr>
        <p:spPr>
          <a:xfrm>
            <a:off x="304800" y="5314083"/>
            <a:ext cx="8610599" cy="100211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Fundamentally, all web layouts are composed of containers, traditionally called “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4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Sections,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52814"/>
            <a:ext cx="8380953" cy="3886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Shape 70"/>
          <p:cNvSpPr txBox="1">
            <a:spLocks/>
          </p:cNvSpPr>
          <p:nvPr/>
        </p:nvSpPr>
        <p:spPr>
          <a:xfrm>
            <a:off x="304800" y="4787542"/>
            <a:ext cx="8610599" cy="165013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HTML5 introduced the concept of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“semantic layouts”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meaning “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 could be given more “meaningful names.”</a:t>
            </a: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theory, this helps with organization and search engine optimization.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90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Sections,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Shape 70"/>
          <p:cNvSpPr txBox="1">
            <a:spLocks/>
          </p:cNvSpPr>
          <p:nvPr/>
        </p:nvSpPr>
        <p:spPr>
          <a:xfrm>
            <a:off x="6262733" y="747991"/>
            <a:ext cx="2772410" cy="549593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That said… many (if not most) websites, seem to still be using basic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divs.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reasons for this that we’ll showcase in later sections.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Additionally, it’s possible to include “semantics” by using id names and classes.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734487"/>
            <a:ext cx="5791200" cy="550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1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Sections,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Shape 70"/>
          <p:cNvSpPr txBox="1">
            <a:spLocks/>
          </p:cNvSpPr>
          <p:nvPr/>
        </p:nvSpPr>
        <p:spPr>
          <a:xfrm>
            <a:off x="304800" y="5029199"/>
            <a:ext cx="8730343" cy="121472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Bottom line: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Follow your homework’s instructions. But when you get out in the “real world”, follow the convention of where you work!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762000"/>
            <a:ext cx="38862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76800" y="762000"/>
            <a:ext cx="38862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08744" y="2186382"/>
            <a:ext cx="1452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div?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8800" y="2191462"/>
            <a:ext cx="2787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Section?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Classes vs. IDs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4338" name="Picture 2" descr="https://css-tricks.com/wp-content/csstricks-uploads/barcode-serialnumb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5374"/>
            <a:ext cx="839724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hape 70"/>
          <p:cNvSpPr txBox="1">
            <a:spLocks/>
          </p:cNvSpPr>
          <p:nvPr/>
        </p:nvSpPr>
        <p:spPr>
          <a:xfrm>
            <a:off x="304800" y="3845854"/>
            <a:ext cx="8610599" cy="259182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When choosing between a CSS ID and a CSS Class follow the convention: 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Classes (.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are to be used if the same style will be used on multiple HTML elements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IDs (#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idname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are to be used if a style is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unique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that HTML element.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964655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Classes = Barcode (all IPod)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984958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IDs = Serial Number (unique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Ipod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For the next 15 minutes, take a website that you commonly use (Amazon, Google, Huff Po, etc.) and heavily modify it using the Google Developer Tools.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sure to at least modify: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Content (Change words)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Spacing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Send a screenshot to the class’ slack profile when you’re done.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27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Let’s Publish!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2175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Internet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09304" y="5518076"/>
            <a:ext cx="8610599" cy="6541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deep and complex diagram above on how the internet works.</a:t>
            </a:r>
          </a:p>
        </p:txBody>
      </p:sp>
      <p:pic>
        <p:nvPicPr>
          <p:cNvPr id="27650" name="Picture 2" descr="http://38.media.tumblr.com/tumblr_mdj8owapXu1ra8cp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92" y="945360"/>
            <a:ext cx="7812422" cy="428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12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World Will See Our Greatness!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09304" y="5233834"/>
            <a:ext cx="8610599" cy="6541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provides a cloud application hosting platform –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which means we can 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our websites and applications onto their servers for the world to see. </a:t>
            </a:r>
            <a:endParaRPr lang="en-US" sz="22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8" name="Picture 4" descr="https://d3k90kvix375hb.cloudfront.net/assets/heroku-og-cad174838a49b266550809e29026ec9bc18e056dae8f9cf523ea4237379691f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0" y="857250"/>
            <a:ext cx="8088923" cy="424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88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895599"/>
            <a:ext cx="6457950" cy="842011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err="1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!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0606" y="2667000"/>
            <a:ext cx="1066800" cy="25723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Day 4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26892" y="3962400"/>
            <a:ext cx="6457950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February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2,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774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Deploying Static Websites to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09304" y="783753"/>
            <a:ext cx="8610599" cy="510420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Basic Steps:</a:t>
            </a:r>
          </a:p>
          <a:p>
            <a:pPr marL="0" indent="0">
              <a:buNone/>
            </a:pP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Go to folder you want to host (must be .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enabled)</a:t>
            </a:r>
          </a:p>
          <a:p>
            <a:pPr marL="457200" indent="-457200"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 a file called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composer.json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include an empty bracket {}.</a:t>
            </a:r>
          </a:p>
          <a:p>
            <a:pPr marL="457200" indent="-457200"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 a file called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index.php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with the following inside:</a:t>
            </a:r>
          </a:p>
          <a:p>
            <a:pPr marL="457200" indent="-457200"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login (for windows users, remember the workaround!)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remote –v 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create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remote –v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push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master</a:t>
            </a:r>
          </a:p>
          <a:p>
            <a:pPr marL="457200" indent="-457200"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3581400"/>
            <a:ext cx="82867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6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Deploying Static Websites to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" y="783753"/>
            <a:ext cx="9020175" cy="3295650"/>
          </a:xfrm>
          <a:prstGeom prst="rect">
            <a:avLst/>
          </a:prstGeom>
        </p:spPr>
      </p:pic>
      <p:sp>
        <p:nvSpPr>
          <p:cNvPr id="14" name="Shape 70"/>
          <p:cNvSpPr txBox="1">
            <a:spLocks/>
          </p:cNvSpPr>
          <p:nvPr/>
        </p:nvSpPr>
        <p:spPr>
          <a:xfrm>
            <a:off x="409304" y="4343400"/>
            <a:ext cx="8610599" cy="195429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Remember: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just a hacked approach for learning.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Professionally,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isn’t the best place to deploy static websites. 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7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Better Alternatives for Static Pages…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09304" y="5667534"/>
            <a:ext cx="8610599" cy="63015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Look into Amazon Web Services | S3 and Route 53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 descr="https://upload.wikimedia.org/wikipedia/commons/thumb/1/1d/AmazonWebservices_Logo.svg/2000px-AmazonWebservice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20" y="1213571"/>
            <a:ext cx="8271365" cy="330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Time to take your newfangled website and deploy it to the cloud. Setup your own instance of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deploy one of your HTML creations to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Additional instructions to be sent via Slack.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3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 fontScale="90000"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Back to HTML/CSS..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0126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For this next exercise, I want you to push beyond what you already know how to do to try building something you don’t.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instructions will be sent to you via slack.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But pay close attention to “small details” about what’s different!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3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" y="689614"/>
            <a:ext cx="9073452" cy="50253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189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Back to </a:t>
            </a:r>
            <a:r>
              <a:rPr lang="en-US" sz="4500" b="1" i="1" dirty="0" err="1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…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1950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Group Project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26" name="Picture 2" descr="https://www.filepicker.io/api/file/1MlPpGKJStGobUxU7cE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1" b="40970"/>
          <a:stretch/>
        </p:blipFill>
        <p:spPr bwMode="auto">
          <a:xfrm>
            <a:off x="457200" y="1078962"/>
            <a:ext cx="1453934" cy="149629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4600" y="1152801"/>
            <a:ext cx="499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OMG. I HAZ THE GREATEST HTML IDEA!!!!!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14600" y="1642441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JORDAN’S JAMZZZZ!!!!</a:t>
            </a:r>
            <a:endParaRPr 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5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 Project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26" name="Picture 2" descr="https://www.filepicker.io/api/file/1MlPpGKJStGobUxU7cE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1" b="40970"/>
          <a:stretch/>
        </p:blipFill>
        <p:spPr bwMode="auto">
          <a:xfrm>
            <a:off x="457200" y="1078962"/>
            <a:ext cx="1453934" cy="149629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Image result for html fi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www.filepicker.io/api/file/kupVlr88SKWJCBRBIIE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1" y="4718533"/>
            <a:ext cx="1496291" cy="14962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43175" y="4516971"/>
            <a:ext cx="478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Jordan’s idea is dumb. We should call it…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3175" y="5074930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JASMINE’S JAMZZZZ!!!!</a:t>
            </a:r>
            <a:endParaRPr 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0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4076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 Far…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You’re all doing well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Yes, you’re frustrated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But you’re trying and sticking with it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Lots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content in my repo at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github.com/RutgersCodingBootcamp/1027-tue-thu-in-class-code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6628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endCxn id="14" idx="1"/>
          </p:cNvCxnSpPr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1"/>
          </p:cNvCxnSpPr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Group Project – Tragedy 1 (Revisited)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26" name="Picture 2" descr="https://www.filepicker.io/api/file/1MlPpGKJStGobUxU7cE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1" b="40970"/>
          <a:stretch/>
        </p:blipFill>
        <p:spPr bwMode="auto">
          <a:xfrm>
            <a:off x="457200" y="1078962"/>
            <a:ext cx="1453934" cy="149629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43175" y="1212341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Image result for html fi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www.filepicker.io/api/file/kupVlr88SKWJCBRBIIE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1" y="4718533"/>
            <a:ext cx="1496291" cy="14962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4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– Push vs Pull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26" name="Picture 2" descr="https://www.filepicker.io/api/file/1MlPpGKJStGobUxU7cE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1" b="40970"/>
          <a:stretch/>
        </p:blipFill>
        <p:spPr bwMode="auto">
          <a:xfrm>
            <a:off x="457200" y="1078962"/>
            <a:ext cx="1453934" cy="149629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www.filepicker.io/api/file/kupVlr88SKWJCBRBIIE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1" y="4718533"/>
            <a:ext cx="1496291" cy="14962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462635" y="1061591"/>
            <a:ext cx="274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(Jordan’s)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71876" y="5845492"/>
            <a:ext cx="215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Jasmine’s Branch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110" y="150287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59327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33" y="495664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urved Connector 50"/>
          <p:cNvCxnSpPr/>
          <p:nvPr/>
        </p:nvCxnSpPr>
        <p:spPr>
          <a:xfrm rot="5400000" flipH="1" flipV="1">
            <a:off x="3965196" y="3664040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9" idx="3"/>
            <a:endCxn id="40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763267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10956" y="3231423"/>
            <a:ext cx="3833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Jasmine </a:t>
            </a:r>
            <a:r>
              <a:rPr lang="en-U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pushes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her code changes into the main branch.</a:t>
            </a:r>
          </a:p>
          <a:p>
            <a:endParaRPr lang="en-US" sz="14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If Jasmine is allowed to push her code, it could seriously ruin Jordan’s vision and working code.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34285" y="1122458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Jordan continues programming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11772" y="2895373"/>
            <a:ext cx="3623371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is NON-IDEAL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8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Group Project – Push vs Pull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26" name="Picture 2" descr="https://www.filepicker.io/api/file/1MlPpGKJStGobUxU7cE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1" b="40970"/>
          <a:stretch/>
        </p:blipFill>
        <p:spPr bwMode="auto">
          <a:xfrm>
            <a:off x="457200" y="1078962"/>
            <a:ext cx="1453934" cy="149629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4600" y="1152801"/>
            <a:ext cx="499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OMG. I HAZ THE GREATEST HTML IDEA!!!!!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14600" y="1642441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JORDAN’S JAMZZZZ!!!!</a:t>
            </a:r>
            <a:endParaRPr 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7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– Push vs Pull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26" name="Picture 2" descr="https://www.filepicker.io/api/file/1MlPpGKJStGobUxU7cE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1" b="40970"/>
          <a:stretch/>
        </p:blipFill>
        <p:spPr bwMode="auto">
          <a:xfrm>
            <a:off x="457200" y="1078962"/>
            <a:ext cx="1453934" cy="149629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www.filepicker.io/api/file/kupVlr88SKWJCBRBIIE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1" y="4718533"/>
            <a:ext cx="1496291" cy="14962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43175" y="4516971"/>
            <a:ext cx="478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Jordan’s idea is dumb. We should call it…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3175" y="5074930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JASMINE’S JAMZZZZ!!!!</a:t>
            </a:r>
            <a:endParaRPr 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62635" y="1061591"/>
            <a:ext cx="274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(Jordan’s)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110" y="150287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59327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21" idx="3"/>
            <a:endCxn id="22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763267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34285" y="1122458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Jordan continues programming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2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– Push vs Pull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26" name="Picture 2" descr="https://www.filepicker.io/api/file/1MlPpGKJStGobUxU7cE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1" b="40970"/>
          <a:stretch/>
        </p:blipFill>
        <p:spPr bwMode="auto">
          <a:xfrm>
            <a:off x="457200" y="1078962"/>
            <a:ext cx="1453934" cy="149629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www.filepicker.io/api/file/kupVlr88SKWJCBRBIIE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1" y="4718533"/>
            <a:ext cx="1496291" cy="14962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62635" y="1061591"/>
            <a:ext cx="274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(Jordan’s)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110" y="150287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59327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21" idx="3"/>
            <a:endCxn id="22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763267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34285" y="1122458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Jordan continues programming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1876" y="5845492"/>
            <a:ext cx="215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Jasmine’s Branch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33" y="495664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0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– Push vs Pull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26" name="Picture 2" descr="https://www.filepicker.io/api/file/1MlPpGKJStGobUxU7cE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1" b="40970"/>
          <a:stretch/>
        </p:blipFill>
        <p:spPr bwMode="auto">
          <a:xfrm>
            <a:off x="457200" y="1078962"/>
            <a:ext cx="1453934" cy="149629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www.filepicker.io/api/file/kupVlr88SKWJCBRBIIE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1" y="4718533"/>
            <a:ext cx="1496291" cy="14962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62635" y="1061591"/>
            <a:ext cx="274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(Jordan’s)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110" y="150287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59327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21" idx="3"/>
            <a:endCxn id="22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763267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34285" y="1122458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Jordan continues programming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1876" y="5845492"/>
            <a:ext cx="215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Jasmine’s Branch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10" descr="Image result for html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33" y="495664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urved Connector 39"/>
          <p:cNvCxnSpPr/>
          <p:nvPr/>
        </p:nvCxnSpPr>
        <p:spPr>
          <a:xfrm rot="5400000" flipH="1" flipV="1">
            <a:off x="3965196" y="3664040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336970" y="3380544"/>
            <a:ext cx="5613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3444734"/>
            <a:ext cx="50399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Because Jordan controls the “master branch”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Jordan must elect to </a:t>
            </a:r>
            <a:r>
              <a:rPr lang="en-U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Jasmine’s Code. All Jasmine can do is submit a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“pull request”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is the ideal way to maintain code in version control.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1121" y="3107834"/>
            <a:ext cx="4808079" cy="3086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Ideal Approach – Using Pull Requests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5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Commands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30" name="Shape 70"/>
          <p:cNvSpPr txBox="1">
            <a:spLocks/>
          </p:cNvSpPr>
          <p:nvPr/>
        </p:nvSpPr>
        <p:spPr>
          <a:xfrm>
            <a:off x="409304" y="783753"/>
            <a:ext cx="8610599" cy="510420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Branch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creating a “clean/editable copy” of code that 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can be easily reincorporated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into the main branch. 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Checkout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Changes the working branch in the local directory. All changes saved 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will be saved to this branch.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Clone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creating a “clean/editable copy”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 that contains 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intrinsic link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to the original code.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Pull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taking code from 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branch and bringing the changes 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back into the original branch.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3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Branch Creation and Switching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30" name="Shape 70"/>
          <p:cNvSpPr txBox="1">
            <a:spLocks/>
          </p:cNvSpPr>
          <p:nvPr/>
        </p:nvSpPr>
        <p:spPr>
          <a:xfrm>
            <a:off x="409304" y="783753"/>
            <a:ext cx="8610599" cy="510420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Two Ways to Create a branch</a:t>
            </a: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branch branch-name – Creates a new branch</a:t>
            </a: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checkout branch-name – Switches to the new branch</a:t>
            </a:r>
          </a:p>
          <a:p>
            <a:pPr marL="0" indent="0">
              <a:buNone/>
            </a:pP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branch –b branch-name – Makes a new branch and immediately switches to it.</a:t>
            </a:r>
          </a:p>
          <a:p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Pushing to a Specific Branch</a:t>
            </a: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push origin branch-name – Pushes the contents to the specific branch (will not affect master branch)</a:t>
            </a:r>
          </a:p>
          <a:p>
            <a:pPr marL="0" indent="0">
              <a:buNone/>
            </a:pP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Returning to Master Branch</a:t>
            </a: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checkout master – switches the local branch back to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35200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Show!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793886"/>
            <a:ext cx="8452825" cy="45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1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Time to take your newfound collaborative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skills to the real-world. Find a partner and follow the steps sent via slack to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Share each other’s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modifications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 a Pull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Accept the Pull Changes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1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Few Admin Things…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34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Questions?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2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4076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Assignment #1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Remember, Homework #1 is due on 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Thursday (2/4/16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2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Link: </a:t>
            </a:r>
            <a:b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github.com/RutgersCodingBootcamp/All-Classwork-Homework/tree/master/week-1-html-css-git-heroku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Remember to submit Homework via GitHub (and 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 link: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docs.google.com/forms/d/1-0jQJXI_WBtwJNkKjUjzzwmd-ie9sqcEP0_ZxAUOTYY/viewform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97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4076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Assignment #2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Remember, Homework #2 has just been released, it’s due on 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Tuesday (2/9/16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2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Link: </a:t>
            </a:r>
            <a:b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github.com/RutgersCodingBootcamp/All-Classwork-Homework/tree/master/week-2-html-css-bootstrap-three-days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Remember to submit Homework via GitHub (and 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 link: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docs.google.com/forms/d/1-0jQJXI_WBtwJNkKjUjzzwmd-ie9sqcEP0_ZxAUOTYY/viewform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792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56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Office Hours + Additional Help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Also, remember….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Class Office Hours: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45 minutes before class, 30 minutes after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Virtual Office Hours: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Tuesdays 6:30 – 8:00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In Class Material (Exercises and Slides):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https://github.com/RutgersCodingBootcamp/0125-mw-class-content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Re-Watch Class Videos: </a:t>
            </a:r>
          </a:p>
          <a:p>
            <a:pPr marL="300038" lvl="1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https://github.com/RutgersCodingBootcamp/All-Classwork-Homework/blob/master/class-recordings.md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7783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56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 on Slack Etiquette!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hape 70"/>
          <p:cNvSpPr txBox="1">
            <a:spLocks/>
          </p:cNvSpPr>
          <p:nvPr/>
        </p:nvSpPr>
        <p:spPr>
          <a:xfrm>
            <a:off x="228601" y="762000"/>
            <a:ext cx="8816974" cy="5257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ask your questions in the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rut0126fsf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virtual-office-hours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channels. This way others can see your questions!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may contact me directly at @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johndougherty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if you need to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sure to give us at least 24 hours at least to respond!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357" y="5057803"/>
            <a:ext cx="3705643" cy="13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0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56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Join.me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Going forward, we’ll be using join.me. This means:</a:t>
            </a:r>
          </a:p>
          <a:p>
            <a:pPr marL="0" indent="0"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We’ll be uploading our class videos more frequently.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(rare) case where you can’t make it to class, you’ll be able to view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the live session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remotely. 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We’ll be able to share screens and troubleshoot problems in class.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2050" name="Picture 2" descr="podio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91001"/>
            <a:ext cx="270997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8163</TotalTime>
  <Words>1759</Words>
  <Application>Microsoft Office PowerPoint</Application>
  <PresentationFormat>On-screen Show (4:3)</PresentationFormat>
  <Paragraphs>354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Roboto</vt:lpstr>
      <vt:lpstr>Calibri</vt:lpstr>
      <vt:lpstr>Arial</vt:lpstr>
      <vt:lpstr>Office Theme</vt:lpstr>
      <vt:lpstr>Join.me Information</vt:lpstr>
      <vt:lpstr>Heroku!</vt:lpstr>
      <vt:lpstr>PowerPoint Presentation</vt:lpstr>
      <vt:lpstr>A Few Admin Things…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CSS Reminders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Publish!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Back to HTML/CSS..</vt:lpstr>
      <vt:lpstr>PowerPoint Presentation</vt:lpstr>
      <vt:lpstr>PowerPoint Presentation</vt:lpstr>
      <vt:lpstr>And Back to Git…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Dougherty</cp:lastModifiedBy>
  <cp:revision>1193</cp:revision>
  <cp:lastPrinted>2016-01-30T16:23:56Z</cp:lastPrinted>
  <dcterms:created xsi:type="dcterms:W3CDTF">2015-01-20T17:19:00Z</dcterms:created>
  <dcterms:modified xsi:type="dcterms:W3CDTF">2016-02-02T15:03:10Z</dcterms:modified>
</cp:coreProperties>
</file>