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181" r:id="rId2"/>
    <p:sldId id="1182" r:id="rId3"/>
    <p:sldId id="1234" r:id="rId4"/>
    <p:sldId id="1238" r:id="rId5"/>
    <p:sldId id="1281" r:id="rId6"/>
    <p:sldId id="1243" r:id="rId7"/>
    <p:sldId id="1244" r:id="rId8"/>
    <p:sldId id="1277" r:id="rId9"/>
    <p:sldId id="1278" r:id="rId10"/>
    <p:sldId id="1280" r:id="rId11"/>
    <p:sldId id="1253" r:id="rId12"/>
    <p:sldId id="1255" r:id="rId13"/>
    <p:sldId id="1256" r:id="rId14"/>
    <p:sldId id="1257" r:id="rId15"/>
    <p:sldId id="1258" r:id="rId16"/>
    <p:sldId id="1260" r:id="rId17"/>
    <p:sldId id="1259" r:id="rId18"/>
    <p:sldId id="1261" r:id="rId19"/>
    <p:sldId id="1262" r:id="rId20"/>
    <p:sldId id="1263" r:id="rId21"/>
    <p:sldId id="1247" r:id="rId22"/>
    <p:sldId id="1264" r:id="rId23"/>
    <p:sldId id="1265" r:id="rId24"/>
    <p:sldId id="1266" r:id="rId25"/>
    <p:sldId id="1270" r:id="rId26"/>
    <p:sldId id="1268" r:id="rId27"/>
    <p:sldId id="1267" r:id="rId28"/>
    <p:sldId id="1269" r:id="rId29"/>
    <p:sldId id="1248" r:id="rId30"/>
    <p:sldId id="1273" r:id="rId31"/>
    <p:sldId id="1271" r:id="rId32"/>
    <p:sldId id="1275" r:id="rId33"/>
    <p:sldId id="1276" r:id="rId34"/>
    <p:sldId id="1151" r:id="rId35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C0504D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4255" autoAdjust="0"/>
  </p:normalViewPr>
  <p:slideViewPr>
    <p:cSldViewPr>
      <p:cViewPr varScale="1">
        <p:scale>
          <a:sx n="102" d="100"/>
          <a:sy n="102" d="100"/>
        </p:scale>
        <p:origin x="21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1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5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51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9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3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7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75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9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at 6:45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3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5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4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3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43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9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1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9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7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6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8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9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68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7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3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3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ymard.com/blog/line-length-readability" TargetMode="External"/><Relationship Id="rId4" Type="http://schemas.openxmlformats.org/officeDocument/2006/relationships/hyperlink" Target="https://www.smashingmagazine.com/2011/10/16-pixels-body-copy-anything-less-costly-mistak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CSS/Pseudo-classes" TargetMode="Externa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noOh2H" TargetMode="External"/><Relationship Id="rId4" Type="http://schemas.openxmlformats.org/officeDocument/2006/relationships/hyperlink" Target="https://pollev.com/johndoughert650?_ga=1.265625103.1270642152.145462844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Livestream Info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892" y="3962400"/>
            <a:ext cx="6457950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join.me/XXX-XXX-XXX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5846" y="1712673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-106893" y="-14069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Time to take your newfound collaborative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skills to the real-world. Find a partner and follow the steps sent via slack to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Share each other’s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 a Pull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Accept the Pull Changes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!! For later!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 Typography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566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Typography is Huge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" y="798993"/>
            <a:ext cx="8549640" cy="2027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218" y="4094198"/>
            <a:ext cx="6334125" cy="2257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2392674"/>
            <a:ext cx="711517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871" y="4035484"/>
            <a:ext cx="3724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Typography is Huge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946058"/>
            <a:ext cx="8405813" cy="4238028"/>
          </a:xfrm>
          <a:prstGeom prst="rect">
            <a:avLst/>
          </a:prstGeom>
        </p:spPr>
      </p:pic>
      <p:sp>
        <p:nvSpPr>
          <p:cNvPr id="14" name="Shape 70"/>
          <p:cNvSpPr txBox="1">
            <a:spLocks/>
          </p:cNvSpPr>
          <p:nvPr/>
        </p:nvSpPr>
        <p:spPr>
          <a:xfrm>
            <a:off x="304800" y="5226499"/>
            <a:ext cx="8610599" cy="137074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Typography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can play a huge role in the visual aesthetic and emotional identity of a webpage.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Typographic Properties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Shape 70"/>
          <p:cNvSpPr txBox="1">
            <a:spLocks/>
          </p:cNvSpPr>
          <p:nvPr/>
        </p:nvSpPr>
        <p:spPr>
          <a:xfrm>
            <a:off x="409304" y="783753"/>
            <a:ext cx="8610599" cy="562658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 Height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Distance between lines of text on a page. (Golden Ratio of 1.5x font).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size of lettering. Should be at least 16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modern pages.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www.smashingmagazine.com/2011/10/16-pixels-body-copy-anything-less-costly-mistake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 Length</a:t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Not a CSS property but rather a standard. Should be about 50-75 characters per line 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desktop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baymard.com/blog/line-length-readability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Letter Spacing</a:t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between individual letters (try to avoid cramping)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San Serif vs Serif</a:t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Sans-serif (have no line underneath) and are easier to read online 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 Height vs Fonts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8" name="Picture 4" descr="http://i.stack.imgur.com/wZta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14400"/>
            <a:ext cx="8526007" cy="440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 Length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3074" name="Picture 2" descr="https://material-design.storage.googleapis.com/publish/material_v_4/material_ext_publish/0B6Okdz75tqQsVDdtU1NfU3Jtdlk/style_typography_styles_linelength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5841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Serif vs Sans Serif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6" name="Picture 2" descr="http://cdncms.fonts.net/images/6bff0c2cdbbcca14/A.SerifSansPri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24191"/>
            <a:ext cx="8701095" cy="48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 Fonts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Shape 70"/>
          <p:cNvSpPr txBox="1">
            <a:spLocks/>
          </p:cNvSpPr>
          <p:nvPr/>
        </p:nvSpPr>
        <p:spPr>
          <a:xfrm>
            <a:off x="409304" y="783753"/>
            <a:ext cx="8610599" cy="562658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Modern CSS allows developers / designers to include their own fonts as part of their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webdesign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viewers to see a website with fonts that their computer doesn’t have installed.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Defining Fonts looks like the below: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78" y="3276600"/>
            <a:ext cx="806762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Google Fonts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995747"/>
            <a:ext cx="8401050" cy="4692408"/>
          </a:xfrm>
          <a:prstGeom prst="rect">
            <a:avLst/>
          </a:prstGeom>
        </p:spPr>
      </p:pic>
      <p:sp>
        <p:nvSpPr>
          <p:cNvPr id="14" name="Shape 70"/>
          <p:cNvSpPr txBox="1">
            <a:spLocks/>
          </p:cNvSpPr>
          <p:nvPr/>
        </p:nvSpPr>
        <p:spPr>
          <a:xfrm>
            <a:off x="304800" y="5818053"/>
            <a:ext cx="8610599" cy="77918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Google Custom Fonts can be easily incorporated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895599"/>
            <a:ext cx="7239000" cy="842011"/>
          </a:xfrm>
        </p:spPr>
        <p:txBody>
          <a:bodyPr>
            <a:normAutofit fontScale="90000"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More and More About CSS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0606" y="2667000"/>
            <a:ext cx="1066800" cy="25723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Day 5	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892" y="3962400"/>
            <a:ext cx="6457950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February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4,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774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 through the process of incorporating a custom Google Font into some of your past code. Be sure to incorporate both a serif font and a sans-serif font.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proceed through the steps to create a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branch and create a pull-request on your own code.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details sent via Slack.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Pseudo Styles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023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Pseudo Classes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9" y="990600"/>
            <a:ext cx="4310743" cy="51149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Shape 70"/>
          <p:cNvSpPr txBox="1">
            <a:spLocks/>
          </p:cNvSpPr>
          <p:nvPr/>
        </p:nvSpPr>
        <p:spPr>
          <a:xfrm>
            <a:off x="409305" y="783753"/>
            <a:ext cx="3857896" cy="562658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Additionally, CSS has keywords that can be added to selectors to highlight a 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special state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element selected.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Great example: CSS can hook onto the specific moment when a link is 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hovered over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:hover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pseudo-class.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list of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pseudo-classes found here: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developer.mozilla.org/en-US/docs/Web/CSS/Pseudo-classes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9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 with Various States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4098" name="Picture 2" descr="https://developers.google.com/web/fundamentals/design-and-ui/input/touch/images/button-stat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636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Pseudo Classes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4" name="Shape 70"/>
          <p:cNvSpPr txBox="1">
            <a:spLocks/>
          </p:cNvSpPr>
          <p:nvPr/>
        </p:nvSpPr>
        <p:spPr>
          <a:xfrm>
            <a:off x="409305" y="783753"/>
            <a:ext cx="4845866" cy="562658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even use pseudo classes to target a specific component of a larger element.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every other bullet point.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very other table row a certain way.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See code to the left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23302"/>
          <a:stretch/>
        </p:blipFill>
        <p:spPr>
          <a:xfrm>
            <a:off x="5255171" y="1228811"/>
            <a:ext cx="3660230" cy="1613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464" y="3100230"/>
            <a:ext cx="2492123" cy="30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Pseudo Elements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4" name="Shape 70"/>
          <p:cNvSpPr txBox="1">
            <a:spLocks/>
          </p:cNvSpPr>
          <p:nvPr/>
        </p:nvSpPr>
        <p:spPr>
          <a:xfrm>
            <a:off x="409305" y="783753"/>
            <a:ext cx="3857896" cy="562658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Additionally, CSS has keywords that can be added to style particular parts of an HTML document.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Great example: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use pseudo-elements to dynamically identify the first-letter or first line.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More experimentally you can also use it to style spelling errors or grammar errors a certain way.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22396"/>
          <a:stretch/>
        </p:blipFill>
        <p:spPr>
          <a:xfrm>
            <a:off x="5105400" y="798992"/>
            <a:ext cx="3810000" cy="42768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46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Pseudo Elements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3078242"/>
            <a:ext cx="8134350" cy="3219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" y="1132622"/>
            <a:ext cx="3267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897818"/>
            <a:ext cx="9144000" cy="42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9144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a new HTML document of your choosing (or use one you’ve generated before).</a:t>
            </a:r>
            <a:b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modify its CSS to use at least 2 CSS pseudo-classes and 2 pseudo-elements in the style sheet.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Post this code to GitHub then slack a screenshot of your creation with a comment listing which pseudo-thingies you used. 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68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Before We Begin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66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914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the code you just posted to GitHub and share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URL with a partner.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your partner modify at least one of the pseudo-elements (or create a new one). Then have your partner create a branch and submit a pull request.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the same for your partner’s code as well. 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CSS3 Effects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446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CSS3 Effects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Shape 70"/>
          <p:cNvSpPr txBox="1">
            <a:spLocks/>
          </p:cNvSpPr>
          <p:nvPr/>
        </p:nvSpPr>
        <p:spPr>
          <a:xfrm>
            <a:off x="409304" y="783753"/>
            <a:ext cx="8610599" cy="562658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Shadows</a:t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text-shadow - can be applied to any text element on a page. 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box-shadow – can be applied to any border box on a page.</a:t>
            </a:r>
          </a:p>
          <a:p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Rounded Corners –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applied to make boxes have curved edges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www.paulund.co.uk/wp-content/uploads/2012/01/CSS-Box-Shadow-Effects5-590x223.png?4c3b2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62" y="3280547"/>
            <a:ext cx="3307138" cy="12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62" y="1600200"/>
            <a:ext cx="2926138" cy="9506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62" y="5260256"/>
            <a:ext cx="3764338" cy="9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the code you’ve been working on with your partner and apply each of the following on the page: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Text-shadow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Box-shadow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box with rounded corners</a:t>
            </a:r>
            <a:b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branch and submit a pull-request to your </a:t>
            </a:r>
            <a:r>
              <a:rPr lang="en-US" sz="240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partner when done. 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Questions?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2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Poll!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https://pollev.com/johndoughert650?_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ga=1.265625103.1270642152.1454628444</a:t>
            </a:r>
            <a:endParaRPr lang="en-US" sz="2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goo.gl/noOh2H</a:t>
            </a:r>
            <a:endParaRPr lang="en-US" sz="2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5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Free Book!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 reference guide only! So you can focus on the subjects in class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590" y="1524000"/>
            <a:ext cx="2735620" cy="42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will always be due on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Thursday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One week after it’s assigned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Take advantage of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Office Hours 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In-Class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Office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Hours</a:t>
            </a:r>
          </a:p>
          <a:p>
            <a:pPr lvl="2"/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least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45 minutes before every class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30 minutes after every class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But wait, there’s more! 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get the new assignments on Thursday we’ll give the homework a push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I’ll give a few hints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Also, how to avoid pitfalls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Here We Go!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430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30" name="Shape 70"/>
          <p:cNvSpPr txBox="1">
            <a:spLocks/>
          </p:cNvSpPr>
          <p:nvPr/>
        </p:nvSpPr>
        <p:spPr>
          <a:xfrm>
            <a:off x="409304" y="783753"/>
            <a:ext cx="8610599" cy="510420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Branch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Creates a new “branch”, or copy of the data which can be merged back into the other branch(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as needed.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the working branch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one specified in the command. Any new changes will be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this branch.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Creates a new copy of the code which is not “connected” to the existing branch(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taking code from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Merges branches into one branch (e.g. after using a branch to make lots of changes)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Branch Creation and Switching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30" name="Shape 70"/>
          <p:cNvSpPr txBox="1">
            <a:spLocks/>
          </p:cNvSpPr>
          <p:nvPr/>
        </p:nvSpPr>
        <p:spPr>
          <a:xfrm>
            <a:off x="409304" y="783753"/>
            <a:ext cx="8610599" cy="510420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Two Ways to Create a branch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branch branch-name – Creates a new branch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checkout branch-name – Switches to the new branch</a:t>
            </a:r>
          </a:p>
          <a:p>
            <a:pPr marL="0" indent="0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branch –b branch-name – Makes a new branch and immediately switches to it.</a:t>
            </a:r>
          </a:p>
          <a:p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Pushing to a Specific Branch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push origin branch-name – Pushes the contents to the specific branch (will not affect master branch)</a:t>
            </a:r>
          </a:p>
          <a:p>
            <a:pPr marL="0" indent="0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Returning to Master Branch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checkout master – switches the local branch back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444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9706</TotalTime>
  <Words>1091</Words>
  <Application>Microsoft Office PowerPoint</Application>
  <PresentationFormat>On-screen Show (4:3)</PresentationFormat>
  <Paragraphs>250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Roboto</vt:lpstr>
      <vt:lpstr>Office Theme</vt:lpstr>
      <vt:lpstr>Livestream Info</vt:lpstr>
      <vt:lpstr>More and More About CSS</vt:lpstr>
      <vt:lpstr>Before We Begin</vt:lpstr>
      <vt:lpstr>PowerPoint Presentation</vt:lpstr>
      <vt:lpstr>PowerPoint Presentation</vt:lpstr>
      <vt:lpstr>PowerPoint Presentation</vt:lpstr>
      <vt:lpstr>Here We Go!</vt:lpstr>
      <vt:lpstr>PowerPoint Presentation</vt:lpstr>
      <vt:lpstr>PowerPoint Presentation</vt:lpstr>
      <vt:lpstr>PowerPoint Presentation</vt:lpstr>
      <vt:lpstr>CSS Typography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PowerPoint Presentation</vt:lpstr>
      <vt:lpstr>CSS3 Effects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Dougherty</cp:lastModifiedBy>
  <cp:revision>1224</cp:revision>
  <cp:lastPrinted>2016-01-30T16:23:56Z</cp:lastPrinted>
  <dcterms:created xsi:type="dcterms:W3CDTF">2015-01-20T17:19:00Z</dcterms:created>
  <dcterms:modified xsi:type="dcterms:W3CDTF">2016-02-04T23:33:49Z</dcterms:modified>
</cp:coreProperties>
</file>