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14"/>
    <p:restoredTop sz="92241"/>
  </p:normalViewPr>
  <p:slideViewPr>
    <p:cSldViewPr>
      <p:cViewPr>
        <p:scale>
          <a:sx n="31" d="100"/>
          <a:sy n="31" d="100"/>
        </p:scale>
        <p:origin x="3176" y="144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29B4A5-BAE3-DD91-4761-6E1D364856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5F840-82E2-BE4A-8145-9CECB5DCD9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0B460A-5943-2646-9850-EF3139EE02E0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05717EF-F002-47AF-AEC0-FC05DCB9F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57450" y="720725"/>
            <a:ext cx="24003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300AE84-C91A-4EBC-FACC-1F9653161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D19B-95D3-2762-6C86-C819E1C9E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CFC1A-84C9-1494-8233-76CEB94CE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0EE610-E01A-1E49-A43B-D2DB1E3D52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4D935F9E-4E0A-B269-93D9-88DFB14DF6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457450" y="720725"/>
            <a:ext cx="24003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E17ECFDB-9DEF-5120-0EF9-97766A1C5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A3CAB788-3611-B2C1-AD63-1AA12D71E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56282A47-A3E4-8A46-8A95-ECAD2D6A397A}" type="slidenum">
              <a:rPr kumimoji="0" lang="zh-TW" altLang="en-US" sz="1300">
                <a:latin typeface="Calibri" panose="020F0502020204030204" pitchFamily="34" charset="0"/>
              </a:rPr>
              <a:pPr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1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1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3E01-5411-CA3B-FBFC-3B5BB9D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BC262-41BA-3141-A2AC-A020AA7D6548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8F12-1B5F-BDED-374E-103590F3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DA1E-A5F6-B132-ED4F-4E59C080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66704-9D75-334C-9DD5-32385EC673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8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5644-9EFA-3194-E68B-AD0CDCCE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BF6A-B6E0-E541-BDAE-1394BEFA262B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53CA-1153-54B1-ED29-E26A6839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4064-26E3-E39D-FCB7-28FB1C40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8EB2A-2C91-5B42-83B8-A5266801A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F6A8-B513-165C-2700-531A553E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6132-450E-5349-83D5-810C36D3B57E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6A18-3FBB-35F7-D4BC-FD117147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5F64-5320-B6E7-683C-2ACF0DB4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1E436-A1B8-AC44-9181-40DD6D6064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3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2CB1-3A09-1BA9-3DD1-29B43550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F5D04-2E1C-584E-878D-D79EE36B1DCD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1796-6768-6DE3-D192-8E84779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B1B3-756D-403F-BD55-CD1D3054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CE4BA-FC01-2046-9F62-668A00A3F4A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2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3"/>
            <a:ext cx="18653760" cy="6537960"/>
          </a:xfrm>
        </p:spPr>
        <p:txBody>
          <a:bodyPr anchor="t"/>
          <a:lstStyle>
            <a:lvl1pPr algn="l">
              <a:defRPr sz="9135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184" indent="0">
              <a:buNone/>
              <a:defRPr sz="4135">
                <a:solidFill>
                  <a:schemeClr val="tx1">
                    <a:tint val="75000"/>
                  </a:schemeClr>
                </a:solidFill>
              </a:defRPr>
            </a:lvl2pPr>
            <a:lvl3pPr marL="2090371" indent="0">
              <a:buNone/>
              <a:defRPr sz="3668">
                <a:solidFill>
                  <a:schemeClr val="tx1">
                    <a:tint val="75000"/>
                  </a:schemeClr>
                </a:solidFill>
              </a:defRPr>
            </a:lvl3pPr>
            <a:lvl4pPr marL="313555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74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11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629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14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CD62-12C4-C036-528A-337F8B0A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0909-8543-0847-B785-7E00F2738A97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4C7B-FEC8-6903-4D32-F424BB44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A559-2BFB-A870-343F-1348AE9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D85D-D85A-5C48-ACFB-2C383BC2E0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3"/>
          </a:xfrm>
        </p:spPr>
        <p:txBody>
          <a:bodyPr/>
          <a:lstStyle>
            <a:lvl1pPr>
              <a:defRPr sz="6400"/>
            </a:lvl1pPr>
            <a:lvl2pPr>
              <a:defRPr sz="5468"/>
            </a:lvl2pPr>
            <a:lvl3pPr>
              <a:defRPr sz="4600"/>
            </a:lvl3pPr>
            <a:lvl4pPr>
              <a:defRPr sz="4135"/>
            </a:lvl4pPr>
            <a:lvl5pPr>
              <a:defRPr sz="4135"/>
            </a:lvl5pPr>
            <a:lvl6pPr>
              <a:defRPr sz="4135"/>
            </a:lvl6pPr>
            <a:lvl7pPr>
              <a:defRPr sz="4135"/>
            </a:lvl7pPr>
            <a:lvl8pPr>
              <a:defRPr sz="4135"/>
            </a:lvl8pPr>
            <a:lvl9pPr>
              <a:defRPr sz="413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3"/>
          </a:xfrm>
        </p:spPr>
        <p:txBody>
          <a:bodyPr/>
          <a:lstStyle>
            <a:lvl1pPr>
              <a:defRPr sz="6400"/>
            </a:lvl1pPr>
            <a:lvl2pPr>
              <a:defRPr sz="5468"/>
            </a:lvl2pPr>
            <a:lvl3pPr>
              <a:defRPr sz="4600"/>
            </a:lvl3pPr>
            <a:lvl4pPr>
              <a:defRPr sz="4135"/>
            </a:lvl4pPr>
            <a:lvl5pPr>
              <a:defRPr sz="4135"/>
            </a:lvl5pPr>
            <a:lvl6pPr>
              <a:defRPr sz="4135"/>
            </a:lvl6pPr>
            <a:lvl7pPr>
              <a:defRPr sz="4135"/>
            </a:lvl7pPr>
            <a:lvl8pPr>
              <a:defRPr sz="4135"/>
            </a:lvl8pPr>
            <a:lvl9pPr>
              <a:defRPr sz="413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291800-5C61-D215-8E87-84F97E08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B00B-295B-2F4B-91FD-B8A1886004C7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6F96D7-35FD-9EC0-ABDE-4DD441FE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C1A5A2-6801-A743-9985-D03D36D7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AD264-7740-9C42-A0E9-11D21168D5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9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4" y="7368543"/>
            <a:ext cx="9696451" cy="3070857"/>
          </a:xfrm>
        </p:spPr>
        <p:txBody>
          <a:bodyPr anchor="b"/>
          <a:lstStyle>
            <a:lvl1pPr marL="0" indent="0">
              <a:buNone/>
              <a:defRPr sz="5468" b="1"/>
            </a:lvl1pPr>
            <a:lvl2pPr marL="1045184" indent="0">
              <a:buNone/>
              <a:defRPr sz="4600" b="1"/>
            </a:lvl2pPr>
            <a:lvl3pPr marL="2090371" indent="0">
              <a:buNone/>
              <a:defRPr sz="4135" b="1"/>
            </a:lvl3pPr>
            <a:lvl4pPr marL="3135555" indent="0">
              <a:buNone/>
              <a:defRPr sz="3668" b="1"/>
            </a:lvl4pPr>
            <a:lvl5pPr marL="4180742" indent="0">
              <a:buNone/>
              <a:defRPr sz="3668" b="1"/>
            </a:lvl5pPr>
            <a:lvl6pPr marL="5225927" indent="0">
              <a:buNone/>
              <a:defRPr sz="3668" b="1"/>
            </a:lvl6pPr>
            <a:lvl7pPr marL="6271114" indent="0">
              <a:buNone/>
              <a:defRPr sz="3668" b="1"/>
            </a:lvl7pPr>
            <a:lvl8pPr marL="7316298" indent="0">
              <a:buNone/>
              <a:defRPr sz="3668" b="1"/>
            </a:lvl8pPr>
            <a:lvl9pPr marL="8361483" indent="0">
              <a:buNone/>
              <a:defRPr sz="3668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4" y="10439400"/>
            <a:ext cx="9696451" cy="18966183"/>
          </a:xfrm>
        </p:spPr>
        <p:txBody>
          <a:bodyPr/>
          <a:lstStyle>
            <a:lvl1pPr>
              <a:defRPr sz="5468"/>
            </a:lvl1pPr>
            <a:lvl2pPr>
              <a:defRPr sz="4600"/>
            </a:lvl2pPr>
            <a:lvl3pPr>
              <a:defRPr sz="4135"/>
            </a:lvl3pPr>
            <a:lvl4pPr>
              <a:defRPr sz="3668"/>
            </a:lvl4pPr>
            <a:lvl5pPr>
              <a:defRPr sz="3668"/>
            </a:lvl5pPr>
            <a:lvl6pPr>
              <a:defRPr sz="3668"/>
            </a:lvl6pPr>
            <a:lvl7pPr>
              <a:defRPr sz="3668"/>
            </a:lvl7pPr>
            <a:lvl8pPr>
              <a:defRPr sz="3668"/>
            </a:lvl8pPr>
            <a:lvl9pPr>
              <a:defRPr sz="3668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3"/>
            <a:ext cx="9700260" cy="3070857"/>
          </a:xfrm>
        </p:spPr>
        <p:txBody>
          <a:bodyPr anchor="b"/>
          <a:lstStyle>
            <a:lvl1pPr marL="0" indent="0">
              <a:buNone/>
              <a:defRPr sz="5468" b="1"/>
            </a:lvl1pPr>
            <a:lvl2pPr marL="1045184" indent="0">
              <a:buNone/>
              <a:defRPr sz="4600" b="1"/>
            </a:lvl2pPr>
            <a:lvl3pPr marL="2090371" indent="0">
              <a:buNone/>
              <a:defRPr sz="4135" b="1"/>
            </a:lvl3pPr>
            <a:lvl4pPr marL="3135555" indent="0">
              <a:buNone/>
              <a:defRPr sz="3668" b="1"/>
            </a:lvl4pPr>
            <a:lvl5pPr marL="4180742" indent="0">
              <a:buNone/>
              <a:defRPr sz="3668" b="1"/>
            </a:lvl5pPr>
            <a:lvl6pPr marL="5225927" indent="0">
              <a:buNone/>
              <a:defRPr sz="3668" b="1"/>
            </a:lvl6pPr>
            <a:lvl7pPr marL="6271114" indent="0">
              <a:buNone/>
              <a:defRPr sz="3668" b="1"/>
            </a:lvl7pPr>
            <a:lvl8pPr marL="7316298" indent="0">
              <a:buNone/>
              <a:defRPr sz="3668" b="1"/>
            </a:lvl8pPr>
            <a:lvl9pPr marL="8361483" indent="0">
              <a:buNone/>
              <a:defRPr sz="3668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3"/>
          </a:xfrm>
        </p:spPr>
        <p:txBody>
          <a:bodyPr/>
          <a:lstStyle>
            <a:lvl1pPr>
              <a:defRPr sz="5468"/>
            </a:lvl1pPr>
            <a:lvl2pPr>
              <a:defRPr sz="4600"/>
            </a:lvl2pPr>
            <a:lvl3pPr>
              <a:defRPr sz="4135"/>
            </a:lvl3pPr>
            <a:lvl4pPr>
              <a:defRPr sz="3668"/>
            </a:lvl4pPr>
            <a:lvl5pPr>
              <a:defRPr sz="3668"/>
            </a:lvl5pPr>
            <a:lvl6pPr>
              <a:defRPr sz="3668"/>
            </a:lvl6pPr>
            <a:lvl7pPr>
              <a:defRPr sz="3668"/>
            </a:lvl7pPr>
            <a:lvl8pPr>
              <a:defRPr sz="3668"/>
            </a:lvl8pPr>
            <a:lvl9pPr>
              <a:defRPr sz="3668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46D2D8-1D4F-2065-CDE1-7963EDAA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E3545-FE0F-1749-BEB8-DC7277A1ED1C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87F8A9-8E66-559F-730E-0BFC176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9D0688-8664-6EDD-B2A8-4329769D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0F72-F968-F848-B091-B70A34D63D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6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89CFB92-EE88-9F9E-596B-36DBAB95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2400-86BC-8643-9CA7-226BCA1D83E1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4407C7A-69CA-2C14-E35F-6E561A17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A757B0-7B25-E096-6E09-CA6A6676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25A6F-921C-7B4C-9DE1-F12FBCCFE1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30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56CB9D6-AC7D-9F33-C8F0-E65E0796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424F7-FF0D-A244-82BB-AC6857F11B0E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7493D2-4E2B-8FDF-3C52-B11FF6A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849FFA-1D35-8491-3CF6-ADAE9D3F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90090-DA84-9747-AA4E-784A3BDDDC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5" y="1310640"/>
            <a:ext cx="7219951" cy="557784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3"/>
          </a:xfrm>
        </p:spPr>
        <p:txBody>
          <a:bodyPr/>
          <a:lstStyle>
            <a:lvl1pPr>
              <a:defRPr sz="7335"/>
            </a:lvl1pPr>
            <a:lvl2pPr>
              <a:defRPr sz="6400"/>
            </a:lvl2pPr>
            <a:lvl3pPr>
              <a:defRPr sz="5468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5" y="6888483"/>
            <a:ext cx="7219951" cy="22517103"/>
          </a:xfrm>
        </p:spPr>
        <p:txBody>
          <a:bodyPr/>
          <a:lstStyle>
            <a:lvl1pPr marL="0" indent="0">
              <a:buNone/>
              <a:defRPr sz="3200"/>
            </a:lvl1pPr>
            <a:lvl2pPr marL="1045184" indent="0">
              <a:buNone/>
              <a:defRPr sz="2733"/>
            </a:lvl2pPr>
            <a:lvl3pPr marL="2090371" indent="0">
              <a:buNone/>
              <a:defRPr sz="2267"/>
            </a:lvl3pPr>
            <a:lvl4pPr marL="3135555" indent="0">
              <a:buNone/>
              <a:defRPr sz="2067"/>
            </a:lvl4pPr>
            <a:lvl5pPr marL="4180742" indent="0">
              <a:buNone/>
              <a:defRPr sz="2067"/>
            </a:lvl5pPr>
            <a:lvl6pPr marL="5225927" indent="0">
              <a:buNone/>
              <a:defRPr sz="2067"/>
            </a:lvl6pPr>
            <a:lvl7pPr marL="6271114" indent="0">
              <a:buNone/>
              <a:defRPr sz="2067"/>
            </a:lvl7pPr>
            <a:lvl8pPr marL="7316298" indent="0">
              <a:buNone/>
              <a:defRPr sz="2067"/>
            </a:lvl8pPr>
            <a:lvl9pPr marL="8361483" indent="0">
              <a:buNone/>
              <a:defRPr sz="2067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F10DC3-44AD-C421-039F-70C0A7D2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B97AB-C1F0-DF4E-A117-D33A50C5A34C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593CA2-3B3F-C94B-ABB8-ABEFCBA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014CA7-98C6-FC07-EC3B-2F03D35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B8C11-DAC2-FC47-B2D5-C29E4710EF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7335"/>
            </a:lvl1pPr>
            <a:lvl2pPr marL="1045184" indent="0">
              <a:buNone/>
              <a:defRPr sz="6400"/>
            </a:lvl2pPr>
            <a:lvl3pPr marL="2090371" indent="0">
              <a:buNone/>
              <a:defRPr sz="5468"/>
            </a:lvl3pPr>
            <a:lvl4pPr marL="3135555" indent="0">
              <a:buNone/>
              <a:defRPr sz="4600"/>
            </a:lvl4pPr>
            <a:lvl5pPr marL="4180742" indent="0">
              <a:buNone/>
              <a:defRPr sz="4600"/>
            </a:lvl5pPr>
            <a:lvl6pPr marL="5225927" indent="0">
              <a:buNone/>
              <a:defRPr sz="4600"/>
            </a:lvl6pPr>
            <a:lvl7pPr marL="6271114" indent="0">
              <a:buNone/>
              <a:defRPr sz="4600"/>
            </a:lvl7pPr>
            <a:lvl8pPr marL="7316298" indent="0">
              <a:buNone/>
              <a:defRPr sz="4600"/>
            </a:lvl8pPr>
            <a:lvl9pPr marL="8361483" indent="0">
              <a:buNone/>
              <a:defRPr sz="46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7"/>
          </a:xfrm>
        </p:spPr>
        <p:txBody>
          <a:bodyPr/>
          <a:lstStyle>
            <a:lvl1pPr marL="0" indent="0">
              <a:buNone/>
              <a:defRPr sz="3200"/>
            </a:lvl1pPr>
            <a:lvl2pPr marL="1045184" indent="0">
              <a:buNone/>
              <a:defRPr sz="2733"/>
            </a:lvl2pPr>
            <a:lvl3pPr marL="2090371" indent="0">
              <a:buNone/>
              <a:defRPr sz="2267"/>
            </a:lvl3pPr>
            <a:lvl4pPr marL="3135555" indent="0">
              <a:buNone/>
              <a:defRPr sz="2067"/>
            </a:lvl4pPr>
            <a:lvl5pPr marL="4180742" indent="0">
              <a:buNone/>
              <a:defRPr sz="2067"/>
            </a:lvl5pPr>
            <a:lvl6pPr marL="5225927" indent="0">
              <a:buNone/>
              <a:defRPr sz="2067"/>
            </a:lvl6pPr>
            <a:lvl7pPr marL="6271114" indent="0">
              <a:buNone/>
              <a:defRPr sz="2067"/>
            </a:lvl7pPr>
            <a:lvl8pPr marL="7316298" indent="0">
              <a:buNone/>
              <a:defRPr sz="2067"/>
            </a:lvl8pPr>
            <a:lvl9pPr marL="8361483" indent="0">
              <a:buNone/>
              <a:defRPr sz="2067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D05C50-B221-4137-F7EB-FAF22E75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12467-BB32-DC43-AEB9-B3905E95AA55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DAF138-A38A-EE16-2EE6-8A2FEB0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3045F7-CD77-8D06-082A-16995FE0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FC5A1-2AB3-2D4D-9073-C8F98A8E3C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9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60FDDD6-DB55-DBE7-8675-7036FB170CE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495" y="1319213"/>
            <a:ext cx="1975061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F107FCA-16C5-6CF1-D1AA-90ABDCE297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7495" y="7681918"/>
            <a:ext cx="19750617" cy="217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BE17-E025-3DD1-B58A-026874959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495" y="30510957"/>
            <a:ext cx="5120217" cy="17526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2733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E40A62-A0BB-3345-8A22-82C52E6B4E8D}" type="datetimeFigureOut">
              <a:rPr lang="zh-TW" altLang="en-US"/>
              <a:pPr>
                <a:defRPr/>
              </a:pPr>
              <a:t>2022/11/28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0A01-C608-062B-8DDC-255418582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8295" y="30510957"/>
            <a:ext cx="6949017" cy="17526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2090371" eaLnBrk="1" hangingPunct="1">
              <a:defRPr kumimoji="0" sz="2733">
                <a:solidFill>
                  <a:srgbClr val="898989"/>
                </a:solidFill>
                <a:latin typeface="Calibri" pitchFamily="34" charset="0"/>
                <a:ea typeface="PMingLiU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0BB5-C4BB-8E42-B2E6-37A24AAB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27895" y="30510957"/>
            <a:ext cx="5120217" cy="17526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2733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CB51B2-6B86-A047-949C-DC1851F1DE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568" rtl="0" eaLnBrk="0" fontAlgn="base" hangingPunct="0">
        <a:spcBef>
          <a:spcPct val="0"/>
        </a:spcBef>
        <a:spcAft>
          <a:spcPct val="0"/>
        </a:spcAft>
        <a:defRPr sz="10069" kern="1200">
          <a:solidFill>
            <a:schemeClr val="tx1"/>
          </a:solidFill>
          <a:latin typeface="+mj-lt"/>
          <a:ea typeface="PMingLiU" pitchFamily="18" charset="-120"/>
          <a:cs typeface="PMingLiU" charset="0"/>
        </a:defRPr>
      </a:lvl1pPr>
      <a:lvl2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2pPr>
      <a:lvl3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3pPr>
      <a:lvl4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4pPr>
      <a:lvl5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5pPr>
      <a:lvl6pPr marL="261296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522592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783890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045184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783324" indent="-783324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335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1pPr>
      <a:lvl2pPr marL="1697906" indent="-65312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2pPr>
      <a:lvl3pPr marL="2612489" indent="-52186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468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3pPr>
      <a:lvl4pPr marL="3657274" indent="-52186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4pPr>
      <a:lvl5pPr marL="4703116" indent="-52186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5pPr>
      <a:lvl6pPr marL="5748520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3706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8891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4076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1pPr>
      <a:lvl2pPr marL="1045184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2090371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3pPr>
      <a:lvl4pPr marL="3135555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4pPr>
      <a:lvl5pPr marL="4180742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5pPr>
      <a:lvl6pPr marL="5225927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6pPr>
      <a:lvl7pPr marL="6271114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7pPr>
      <a:lvl8pPr marL="7316298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8pPr>
      <a:lvl9pPr marL="8361483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779535-B9A2-26C7-23CF-35F8157F4432}"/>
              </a:ext>
            </a:extLst>
          </p:cNvPr>
          <p:cNvSpPr/>
          <p:nvPr/>
        </p:nvSpPr>
        <p:spPr>
          <a:xfrm>
            <a:off x="0" y="0"/>
            <a:ext cx="21945600" cy="419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r>
              <a:rPr kumimoji="0" lang="en-US" altLang="zh-TW" sz="9600" dirty="0">
                <a:solidFill>
                  <a:srgbClr val="FFFFFF"/>
                </a:solidFill>
                <a:latin typeface="Helvetica" pitchFamily="34" charset="0"/>
              </a:rPr>
              <a:t>Computational Imaging Project Title</a:t>
            </a:r>
          </a:p>
          <a:p>
            <a:pPr algn="ctr" defTabSz="2090371" eaLnBrk="1" hangingPunct="1">
              <a:defRPr/>
            </a:pPr>
            <a:r>
              <a:rPr kumimoji="0" lang="en-US" altLang="zh-TW" sz="5400" dirty="0">
                <a:solidFill>
                  <a:srgbClr val="FFFFFF"/>
                </a:solidFill>
                <a:latin typeface="Helvetica" pitchFamily="34" charset="0"/>
              </a:rPr>
              <a:t>Jane Doe, John Doe, Alice Smith</a:t>
            </a:r>
          </a:p>
          <a:p>
            <a:pPr algn="ctr" defTabSz="2090371" eaLnBrk="1" hangingPunct="1">
              <a:defRPr/>
            </a:pPr>
            <a:r>
              <a:rPr kumimoji="0" lang="en-US" altLang="zh-TW" sz="4400" dirty="0">
                <a:solidFill>
                  <a:srgbClr val="FFFFFF"/>
                </a:solidFill>
                <a:latin typeface="Helvetica" pitchFamily="34" charset="0"/>
              </a:rPr>
              <a:t>Affiliations, University of Toronto</a:t>
            </a:r>
            <a:endParaRPr kumimoji="0" lang="zh-TW" altLang="en-US" sz="4400" dirty="0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FEDCF2-7081-3382-0394-18DA5069055E}"/>
              </a:ext>
            </a:extLst>
          </p:cNvPr>
          <p:cNvSpPr/>
          <p:nvPr/>
        </p:nvSpPr>
        <p:spPr>
          <a:xfrm>
            <a:off x="288923" y="4649258"/>
            <a:ext cx="8046508" cy="14229462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4FCFE2B-3707-3AC2-4472-DFFB89154E4E}"/>
              </a:ext>
            </a:extLst>
          </p:cNvPr>
          <p:cNvSpPr/>
          <p:nvPr/>
        </p:nvSpPr>
        <p:spPr>
          <a:xfrm>
            <a:off x="8656109" y="4649258"/>
            <a:ext cx="12984691" cy="11636760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40" name="TextBox 112">
            <a:extLst>
              <a:ext uri="{FF2B5EF4-FFF2-40B4-BE49-F238E27FC236}">
                <a16:creationId xmlns:a16="http://schemas.microsoft.com/office/drawing/2014/main" id="{AFEE7AAE-1ABC-C379-8EE9-514BDB86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4689475"/>
            <a:ext cx="78179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 dirty="0">
                <a:latin typeface="Helvetica" pitchFamily="2" charset="0"/>
              </a:rPr>
              <a:t>Motivation</a:t>
            </a:r>
            <a:endParaRPr kumimoji="0" lang="zh-TW" altLang="en-US" sz="3400" b="1" dirty="0">
              <a:latin typeface="Helvetica" pitchFamily="2" charset="0"/>
            </a:endParaRPr>
          </a:p>
        </p:txBody>
      </p:sp>
      <p:sp>
        <p:nvSpPr>
          <p:cNvPr id="14341" name="TextBox 113">
            <a:extLst>
              <a:ext uri="{FF2B5EF4-FFF2-40B4-BE49-F238E27FC236}">
                <a16:creationId xmlns:a16="http://schemas.microsoft.com/office/drawing/2014/main" id="{F6BF3F95-4A6D-4804-31F0-E31026F0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216" y="4689477"/>
            <a:ext cx="126185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New Technique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655" name="Rounded Rectangle 654">
            <a:extLst>
              <a:ext uri="{FF2B5EF4-FFF2-40B4-BE49-F238E27FC236}">
                <a16:creationId xmlns:a16="http://schemas.microsoft.com/office/drawing/2014/main" id="{B183EB3E-9A9D-446F-8A86-CB94264A424B}"/>
              </a:ext>
            </a:extLst>
          </p:cNvPr>
          <p:cNvSpPr/>
          <p:nvPr/>
        </p:nvSpPr>
        <p:spPr>
          <a:xfrm>
            <a:off x="183090" y="19293462"/>
            <a:ext cx="8046508" cy="9476396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43" name="TextBox 112">
            <a:extLst>
              <a:ext uri="{FF2B5EF4-FFF2-40B4-BE49-F238E27FC236}">
                <a16:creationId xmlns:a16="http://schemas.microsoft.com/office/drawing/2014/main" id="{9B89E32C-DEDA-0C61-63D3-F196E83E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3" y="19320978"/>
            <a:ext cx="7817908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 dirty="0">
                <a:latin typeface="Helvetica" pitchFamily="2" charset="0"/>
              </a:rPr>
              <a:t>Related Work</a:t>
            </a:r>
            <a:endParaRPr kumimoji="0" lang="zh-TW" altLang="en-US" sz="3400" b="1" dirty="0">
              <a:latin typeface="Helvetica" pitchFamily="2" charset="0"/>
            </a:endParaRP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2854DA65-B7D9-F869-91C8-ED58ED1792BF}"/>
              </a:ext>
            </a:extLst>
          </p:cNvPr>
          <p:cNvSpPr/>
          <p:nvPr/>
        </p:nvSpPr>
        <p:spPr>
          <a:xfrm>
            <a:off x="8656109" y="16632382"/>
            <a:ext cx="12984691" cy="15431942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45" name="TextBox 113">
            <a:extLst>
              <a:ext uri="{FF2B5EF4-FFF2-40B4-BE49-F238E27FC236}">
                <a16:creationId xmlns:a16="http://schemas.microsoft.com/office/drawing/2014/main" id="{FD7C9DBB-F205-3418-A122-CBCAB4C1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216" y="16672600"/>
            <a:ext cx="126185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Experimental Results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14346" name="TextBox 1">
            <a:extLst>
              <a:ext uri="{FF2B5EF4-FFF2-40B4-BE49-F238E27FC236}">
                <a16:creationId xmlns:a16="http://schemas.microsoft.com/office/drawing/2014/main" id="{9282278B-7C1D-4998-02DF-1DDE39A9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14" y="5756277"/>
            <a:ext cx="7670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introduction, ideally illustrating the problem you’re trying to solve with pictures and a bit of text or equations</a:t>
            </a:r>
          </a:p>
        </p:txBody>
      </p:sp>
      <p:sp>
        <p:nvSpPr>
          <p:cNvPr id="14347" name="TextBox 11">
            <a:extLst>
              <a:ext uri="{FF2B5EF4-FFF2-40B4-BE49-F238E27FC236}">
                <a16:creationId xmlns:a16="http://schemas.microsoft.com/office/drawing/2014/main" id="{5382BE73-7414-154C-411B-8FA96354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4014" y="5807077"/>
            <a:ext cx="12649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overview of your approach and how it is different from related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include a flow chart of how your algorithm works, or pseudo code</a:t>
            </a:r>
          </a:p>
        </p:txBody>
      </p:sp>
      <p:sp>
        <p:nvSpPr>
          <p:cNvPr id="14348" name="TextBox 12">
            <a:extLst>
              <a:ext uri="{FF2B5EF4-FFF2-40B4-BE49-F238E27FC236}">
                <a16:creationId xmlns:a16="http://schemas.microsoft.com/office/drawing/2014/main" id="{D26942CD-09FF-1ECA-F25B-7922A353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81" y="20269245"/>
            <a:ext cx="762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overview of your related approaches and their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ideally include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make sure to include a list of references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5E9FD9A-7678-85F0-5AF0-1836E89E3961}"/>
              </a:ext>
            </a:extLst>
          </p:cNvPr>
          <p:cNvSpPr/>
          <p:nvPr/>
        </p:nvSpPr>
        <p:spPr>
          <a:xfrm>
            <a:off x="288923" y="29184600"/>
            <a:ext cx="8046509" cy="2879724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50" name="TextBox 14">
            <a:extLst>
              <a:ext uri="{FF2B5EF4-FFF2-40B4-BE49-F238E27FC236}">
                <a16:creationId xmlns:a16="http://schemas.microsoft.com/office/drawing/2014/main" id="{6FB98ED2-32CF-1E06-75B6-E13E62A4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88" y="29710591"/>
            <a:ext cx="7620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lang="en-US" altLang="en-US" sz="2400" dirty="0"/>
              <a:t>[1] author last names, paper title, journal or conference name, year</a:t>
            </a:r>
          </a:p>
          <a:p>
            <a:r>
              <a:rPr lang="en-US" altLang="en-US" sz="2400" dirty="0"/>
              <a:t>[2] author last names, paper title, journal or conference name, year</a:t>
            </a:r>
          </a:p>
          <a:p>
            <a:r>
              <a:rPr lang="en-US" altLang="en-US" sz="2400" dirty="0"/>
              <a:t>[3] author last names, paper title, journal or conference name, year</a:t>
            </a:r>
          </a:p>
        </p:txBody>
      </p:sp>
      <p:sp>
        <p:nvSpPr>
          <p:cNvPr id="14351" name="TextBox 112">
            <a:extLst>
              <a:ext uri="{FF2B5EF4-FFF2-40B4-BE49-F238E27FC236}">
                <a16:creationId xmlns:a16="http://schemas.microsoft.com/office/drawing/2014/main" id="{2BB992B7-142A-A973-BD03-A95116EC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89" y="29184599"/>
            <a:ext cx="78179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References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14352" name="TextBox 17">
            <a:extLst>
              <a:ext uri="{FF2B5EF4-FFF2-40B4-BE49-F238E27FC236}">
                <a16:creationId xmlns:a16="http://schemas.microsoft.com/office/drawing/2014/main" id="{C64ED9B3-0E99-DBCD-F285-A7FD90A6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4014" y="17588059"/>
            <a:ext cx="12649200" cy="296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2424113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668" b="1" i="1"/>
              <a:t>qualitative</a:t>
            </a:r>
            <a:r>
              <a:rPr lang="en-US" altLang="en-US" sz="2668"/>
              <a:t> (i.e. images) and </a:t>
            </a:r>
            <a:r>
              <a:rPr lang="en-US" altLang="en-US" sz="2668" b="1" i="1"/>
              <a:t>quantitative</a:t>
            </a:r>
            <a:r>
              <a:rPr lang="en-US" altLang="en-US" sz="2668"/>
              <a:t> (i.e. numbers) evaluation of your 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668"/>
              <a:t>analyze your method by varying parameters and report how they affect PSNR, SSIM, or other evaluation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668"/>
              <a:t>comparison to related work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668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668"/>
              <a:t>show a diverse set of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187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PMingLiU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David Lindell</cp:lastModifiedBy>
  <cp:revision>197</cp:revision>
  <dcterms:created xsi:type="dcterms:W3CDTF">2009-03-08T16:20:38Z</dcterms:created>
  <dcterms:modified xsi:type="dcterms:W3CDTF">2022-11-28T17:56:56Z</dcterms:modified>
</cp:coreProperties>
</file>