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722D4-5EB0-4A09-8A0B-5A11B065B8DC}" v="2869" dt="2022-12-06T10:42:31.362"/>
    <p1510:client id="{764F438A-CBC9-43C8-8713-19B30E774234}" v="517" dt="2022-12-06T19:13:22.688"/>
    <p1510:client id="{A5C0CEBE-4AB9-B677-F320-B4D417E456A5}" v="36" dt="2022-12-06T19:15:07.599"/>
    <p1510:client id="{E84F72D0-17A9-4E19-A246-C1C04A92BC10}" v="7" dt="2022-12-06T10:44:00.466"/>
    <p1510:client id="{F981C506-5B06-4DE7-9179-15870E88B7EC}" v="379" dt="2022-12-06T19:18:14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368"/>
        <p:guide pos="691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Edithal" userId="S::vignesh.edithal@mail.utoronto.ca::e7050b83-1948-46b1-adb6-11df9f747b9f" providerId="AD" clId="Web-{222722D4-5EB0-4A09-8A0B-5A11B065B8DC}"/>
    <pc:docChg chg="modSld">
      <pc:chgData name="Vignesh Edithal" userId="S::vignesh.edithal@mail.utoronto.ca::e7050b83-1948-46b1-adb6-11df9f747b9f" providerId="AD" clId="Web-{222722D4-5EB0-4A09-8A0B-5A11B065B8DC}" dt="2022-12-06T10:42:31.362" v="1615" actId="1076"/>
      <pc:docMkLst>
        <pc:docMk/>
      </pc:docMkLst>
      <pc:sldChg chg="addSp delSp modSp">
        <pc:chgData name="Vignesh Edithal" userId="S::vignesh.edithal@mail.utoronto.ca::e7050b83-1948-46b1-adb6-11df9f747b9f" providerId="AD" clId="Web-{222722D4-5EB0-4A09-8A0B-5A11B065B8DC}" dt="2022-12-06T10:42:31.362" v="1615" actId="1076"/>
        <pc:sldMkLst>
          <pc:docMk/>
          <pc:sldMk cId="0" sldId="256"/>
        </pc:sldMkLst>
        <pc:spChg chg="add mod">
          <ac:chgData name="Vignesh Edithal" userId="S::vignesh.edithal@mail.utoronto.ca::e7050b83-1948-46b1-adb6-11df9f747b9f" providerId="AD" clId="Web-{222722D4-5EB0-4A09-8A0B-5A11B065B8DC}" dt="2022-12-06T09:29:00.093" v="961" actId="20577"/>
          <ac:spMkLst>
            <pc:docMk/>
            <pc:sldMk cId="0" sldId="256"/>
            <ac:spMk id="2" creationId="{69AF6F98-C6ED-53DF-1D2C-6DD2CDB0B2CB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357" v="925" actId="1076"/>
          <ac:spMkLst>
            <pc:docMk/>
            <pc:sldMk cId="0" sldId="256"/>
            <ac:spMk id="3" creationId="{E1779535-B9A2-26C7-23CF-35F8157F4432}"/>
          </ac:spMkLst>
        </pc:spChg>
        <pc:spChg chg="add mod">
          <ac:chgData name="Vignesh Edithal" userId="S::vignesh.edithal@mail.utoronto.ca::e7050b83-1948-46b1-adb6-11df9f747b9f" providerId="AD" clId="Web-{222722D4-5EB0-4A09-8A0B-5A11B065B8DC}" dt="2022-12-06T09:29:06.640" v="964" actId="20577"/>
          <ac:spMkLst>
            <pc:docMk/>
            <pc:sldMk cId="0" sldId="256"/>
            <ac:spMk id="4" creationId="{DC0F1830-2F15-0DD0-FFFE-72A34F782557}"/>
          </ac:spMkLst>
        </pc:spChg>
        <pc:spChg chg="add mod">
          <ac:chgData name="Vignesh Edithal" userId="S::vignesh.edithal@mail.utoronto.ca::e7050b83-1948-46b1-adb6-11df9f747b9f" providerId="AD" clId="Web-{222722D4-5EB0-4A09-8A0B-5A11B065B8DC}" dt="2022-12-06T09:29:57.485" v="969" actId="1076"/>
          <ac:spMkLst>
            <pc:docMk/>
            <pc:sldMk cId="0" sldId="256"/>
            <ac:spMk id="6" creationId="{ACADCE0D-7919-1B8A-C5EE-AFDB05A63C53}"/>
          </ac:spMkLst>
        </pc:spChg>
        <pc:spChg chg="add mod">
          <ac:chgData name="Vignesh Edithal" userId="S::vignesh.edithal@mail.utoronto.ca::e7050b83-1948-46b1-adb6-11df9f747b9f" providerId="AD" clId="Web-{222722D4-5EB0-4A09-8A0B-5A11B065B8DC}" dt="2022-12-06T09:35:12.537" v="1002" actId="1076"/>
          <ac:spMkLst>
            <pc:docMk/>
            <pc:sldMk cId="0" sldId="256"/>
            <ac:spMk id="7" creationId="{8E8BBB73-873C-93A8-8476-5B3740FD4B33}"/>
          </ac:spMkLst>
        </pc:spChg>
        <pc:spChg chg="add mod">
          <ac:chgData name="Vignesh Edithal" userId="S::vignesh.edithal@mail.utoronto.ca::e7050b83-1948-46b1-adb6-11df9f747b9f" providerId="AD" clId="Web-{222722D4-5EB0-4A09-8A0B-5A11B065B8DC}" dt="2022-12-06T09:35:08.818" v="1001" actId="1076"/>
          <ac:spMkLst>
            <pc:docMk/>
            <pc:sldMk cId="0" sldId="256"/>
            <ac:spMk id="8" creationId="{790A4333-EE45-D615-973B-866B9469D684}"/>
          </ac:spMkLst>
        </pc:spChg>
        <pc:spChg chg="add mod">
          <ac:chgData name="Vignesh Edithal" userId="S::vignesh.edithal@mail.utoronto.ca::e7050b83-1948-46b1-adb6-11df9f747b9f" providerId="AD" clId="Web-{222722D4-5EB0-4A09-8A0B-5A11B065B8DC}" dt="2022-12-06T10:42:31.362" v="1615" actId="1076"/>
          <ac:spMkLst>
            <pc:docMk/>
            <pc:sldMk cId="0" sldId="256"/>
            <ac:spMk id="9" creationId="{CA425124-ACE8-2053-FA34-F5CA2B114CD8}"/>
          </ac:spMkLst>
        </pc:spChg>
        <pc:spChg chg="add mod">
          <ac:chgData name="Vignesh Edithal" userId="S::vignesh.edithal@mail.utoronto.ca::e7050b83-1948-46b1-adb6-11df9f747b9f" providerId="AD" clId="Web-{222722D4-5EB0-4A09-8A0B-5A11B065B8DC}" dt="2022-12-06T10:42:19.221" v="1614" actId="1076"/>
          <ac:spMkLst>
            <pc:docMk/>
            <pc:sldMk cId="0" sldId="256"/>
            <ac:spMk id="10" creationId="{A8F039D5-E19F-0FE1-FC8D-8DCD7205F00B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623" v="937" actId="1076"/>
          <ac:spMkLst>
            <pc:docMk/>
            <pc:sldMk cId="0" sldId="256"/>
            <ac:spMk id="14" creationId="{B5E9FD9A-7678-85F0-5AF0-1836E89E3961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373" v="926" actId="1076"/>
          <ac:spMkLst>
            <pc:docMk/>
            <pc:sldMk cId="0" sldId="256"/>
            <ac:spMk id="20" creationId="{D6FEDCF2-7081-3382-0394-18DA5069055E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389" v="927" actId="1076"/>
          <ac:spMkLst>
            <pc:docMk/>
            <pc:sldMk cId="0" sldId="256"/>
            <ac:spMk id="28" creationId="{B4FCFE2B-3707-3AC2-4472-DFFB89154E4E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498" v="932" actId="1076"/>
          <ac:spMkLst>
            <pc:docMk/>
            <pc:sldMk cId="0" sldId="256"/>
            <ac:spMk id="453" creationId="{2854DA65-B7D9-F869-91C8-ED58ED1792BF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451" v="930" actId="1076"/>
          <ac:spMkLst>
            <pc:docMk/>
            <pc:sldMk cId="0" sldId="256"/>
            <ac:spMk id="655" creationId="{B183EB3E-9A9D-446F-8A86-CB94264A424B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420" v="928" actId="1076"/>
          <ac:spMkLst>
            <pc:docMk/>
            <pc:sldMk cId="0" sldId="256"/>
            <ac:spMk id="14340" creationId="{AFEE7AAE-1ABC-C379-8EE9-514BDB86C273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436" v="929" actId="1076"/>
          <ac:spMkLst>
            <pc:docMk/>
            <pc:sldMk cId="0" sldId="256"/>
            <ac:spMk id="14341" creationId="{F6BF3F95-4A6D-4804-31F0-E31026F0912A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10:21:23.996" v="1568" actId="1076"/>
          <ac:spMkLst>
            <pc:docMk/>
            <pc:sldMk cId="0" sldId="256"/>
            <ac:spMk id="14343" creationId="{9B89E32C-DEDA-0C61-63D3-F196E83EC118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514" v="933" actId="1076"/>
          <ac:spMkLst>
            <pc:docMk/>
            <pc:sldMk cId="0" sldId="256"/>
            <ac:spMk id="14345" creationId="{FD7C9DBB-F205-3418-A122-CBCAB4C16F0A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545" v="934" actId="1076"/>
          <ac:spMkLst>
            <pc:docMk/>
            <pc:sldMk cId="0" sldId="256"/>
            <ac:spMk id="14346" creationId="{9282278B-7C1D-4998-02DF-1DDE39A9EF94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10:41:48.611" v="1608" actId="20577"/>
          <ac:spMkLst>
            <pc:docMk/>
            <pc:sldMk cId="0" sldId="256"/>
            <ac:spMk id="14347" creationId="{5382BE73-7414-154C-411B-8FA96354410E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10:21:36.496" v="1569" actId="1076"/>
          <ac:spMkLst>
            <pc:docMk/>
            <pc:sldMk cId="0" sldId="256"/>
            <ac:spMk id="14348" creationId="{D26942CD-09FF-1ECA-F25B-7922A3536309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59:33.204" v="1420" actId="14100"/>
          <ac:spMkLst>
            <pc:docMk/>
            <pc:sldMk cId="0" sldId="256"/>
            <ac:spMk id="14350" creationId="{6FB98ED2-32CF-1E06-75B6-E13E62A45D60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670" v="939" actId="1076"/>
          <ac:spMkLst>
            <pc:docMk/>
            <pc:sldMk cId="0" sldId="256"/>
            <ac:spMk id="14351" creationId="{2BB992B7-142A-A973-BD03-A95116EC7B91}"/>
          </ac:spMkLst>
        </pc:spChg>
        <pc:spChg chg="mod">
          <ac:chgData name="Vignesh Edithal" userId="S::vignesh.edithal@mail.utoronto.ca::e7050b83-1948-46b1-adb6-11df9f747b9f" providerId="AD" clId="Web-{222722D4-5EB0-4A09-8A0B-5A11B065B8DC}" dt="2022-12-06T09:27:52.686" v="940" actId="1076"/>
          <ac:spMkLst>
            <pc:docMk/>
            <pc:sldMk cId="0" sldId="256"/>
            <ac:spMk id="14352" creationId="{C64ED9B3-0E99-DBCD-F285-A7FD90A6EF9D}"/>
          </ac:spMkLst>
        </pc:spChg>
        <pc:picChg chg="add del mod">
          <ac:chgData name="Vignesh Edithal" userId="S::vignesh.edithal@mail.utoronto.ca::e7050b83-1948-46b1-adb6-11df9f747b9f" providerId="AD" clId="Web-{222722D4-5EB0-4A09-8A0B-5A11B065B8DC}" dt="2022-12-06T08:42:40.963" v="801"/>
          <ac:picMkLst>
            <pc:docMk/>
            <pc:sldMk cId="0" sldId="256"/>
            <ac:picMk id="2" creationId="{74E83AD4-42E5-AA69-4EB9-09F292BB3FC4}"/>
          </ac:picMkLst>
        </pc:picChg>
        <pc:picChg chg="add del mod">
          <ac:chgData name="Vignesh Edithal" userId="S::vignesh.edithal@mail.utoronto.ca::e7050b83-1948-46b1-adb6-11df9f747b9f" providerId="AD" clId="Web-{222722D4-5EB0-4A09-8A0B-5A11B065B8DC}" dt="2022-12-06T08:44:04.605" v="806"/>
          <ac:picMkLst>
            <pc:docMk/>
            <pc:sldMk cId="0" sldId="256"/>
            <ac:picMk id="4" creationId="{B93D23EF-113D-BE09-8F5F-15D1E6E36682}"/>
          </ac:picMkLst>
        </pc:picChg>
        <pc:picChg chg="add del mod">
          <ac:chgData name="Vignesh Edithal" userId="S::vignesh.edithal@mail.utoronto.ca::e7050b83-1948-46b1-adb6-11df9f747b9f" providerId="AD" clId="Web-{222722D4-5EB0-4A09-8A0B-5A11B065B8DC}" dt="2022-12-06T09:35:21.115" v="1003"/>
          <ac:picMkLst>
            <pc:docMk/>
            <pc:sldMk cId="0" sldId="256"/>
            <ac:picMk id="5" creationId="{1FE080B7-3CDE-6437-8285-3069863D2805}"/>
          </ac:picMkLst>
        </pc:picChg>
        <pc:picChg chg="add mod">
          <ac:chgData name="Vignesh Edithal" userId="S::vignesh.edithal@mail.utoronto.ca::e7050b83-1948-46b1-adb6-11df9f747b9f" providerId="AD" clId="Web-{222722D4-5EB0-4A09-8A0B-5A11B065B8DC}" dt="2022-12-06T10:41:59.455" v="1611" actId="1076"/>
          <ac:picMkLst>
            <pc:docMk/>
            <pc:sldMk cId="0" sldId="256"/>
            <ac:picMk id="11" creationId="{1FCCBB04-705B-5D51-F214-D4E75412ADB5}"/>
          </ac:picMkLst>
        </pc:picChg>
      </pc:sldChg>
    </pc:docChg>
  </pc:docChgLst>
  <pc:docChgLst>
    <pc:chgData name="Vignesh Edithal" userId="e7050b83-1948-46b1-adb6-11df9f747b9f" providerId="ADAL" clId="{F981C506-5B06-4DE7-9179-15870E88B7EC}"/>
    <pc:docChg chg="undo custSel modSld">
      <pc:chgData name="Vignesh Edithal" userId="e7050b83-1948-46b1-adb6-11df9f747b9f" providerId="ADAL" clId="{F981C506-5B06-4DE7-9179-15870E88B7EC}" dt="2022-12-06T19:18:14.793" v="2914" actId="20577"/>
      <pc:docMkLst>
        <pc:docMk/>
      </pc:docMkLst>
      <pc:sldChg chg="addSp delSp modSp mod">
        <pc:chgData name="Vignesh Edithal" userId="e7050b83-1948-46b1-adb6-11df9f747b9f" providerId="ADAL" clId="{F981C506-5B06-4DE7-9179-15870E88B7EC}" dt="2022-12-06T19:18:14.793" v="2914" actId="20577"/>
        <pc:sldMkLst>
          <pc:docMk/>
          <pc:sldMk cId="0" sldId="256"/>
        </pc:sldMkLst>
        <pc:spChg chg="mod">
          <ac:chgData name="Vignesh Edithal" userId="e7050b83-1948-46b1-adb6-11df9f747b9f" providerId="ADAL" clId="{F981C506-5B06-4DE7-9179-15870E88B7EC}" dt="2022-12-06T19:11:25.477" v="2639" actId="1036"/>
          <ac:spMkLst>
            <pc:docMk/>
            <pc:sldMk cId="0" sldId="256"/>
            <ac:spMk id="2" creationId="{69AF6F98-C6ED-53DF-1D2C-6DD2CDB0B2CB}"/>
          </ac:spMkLst>
        </pc:spChg>
        <pc:spChg chg="mod">
          <ac:chgData name="Vignesh Edithal" userId="e7050b83-1948-46b1-adb6-11df9f747b9f" providerId="ADAL" clId="{F981C506-5B06-4DE7-9179-15870E88B7EC}" dt="2022-12-06T19:11:50.939" v="2654" actId="20577"/>
          <ac:spMkLst>
            <pc:docMk/>
            <pc:sldMk cId="0" sldId="256"/>
            <ac:spMk id="4" creationId="{DC0F1830-2F15-0DD0-FFFE-72A34F782557}"/>
          </ac:spMkLst>
        </pc:spChg>
        <pc:spChg chg="mod">
          <ac:chgData name="Vignesh Edithal" userId="e7050b83-1948-46b1-adb6-11df9f747b9f" providerId="ADAL" clId="{F981C506-5B06-4DE7-9179-15870E88B7EC}" dt="2022-12-06T19:12:03.311" v="2680" actId="1037"/>
          <ac:spMkLst>
            <pc:docMk/>
            <pc:sldMk cId="0" sldId="256"/>
            <ac:spMk id="6" creationId="{ACADCE0D-7919-1B8A-C5EE-AFDB05A63C53}"/>
          </ac:spMkLst>
        </pc:spChg>
        <pc:spChg chg="mod">
          <ac:chgData name="Vignesh Edithal" userId="e7050b83-1948-46b1-adb6-11df9f747b9f" providerId="ADAL" clId="{F981C506-5B06-4DE7-9179-15870E88B7EC}" dt="2022-12-06T19:12:10.455" v="2702" actId="1037"/>
          <ac:spMkLst>
            <pc:docMk/>
            <pc:sldMk cId="0" sldId="256"/>
            <ac:spMk id="7" creationId="{8E8BBB73-873C-93A8-8476-5B3740FD4B33}"/>
          </ac:spMkLst>
        </pc:spChg>
        <pc:spChg chg="mod">
          <ac:chgData name="Vignesh Edithal" userId="e7050b83-1948-46b1-adb6-11df9f747b9f" providerId="ADAL" clId="{F981C506-5B06-4DE7-9179-15870E88B7EC}" dt="2022-12-06T19:12:16.571" v="2719" actId="1037"/>
          <ac:spMkLst>
            <pc:docMk/>
            <pc:sldMk cId="0" sldId="256"/>
            <ac:spMk id="8" creationId="{790A4333-EE45-D615-973B-866B9469D684}"/>
          </ac:spMkLst>
        </pc:spChg>
        <pc:spChg chg="mod">
          <ac:chgData name="Vignesh Edithal" userId="e7050b83-1948-46b1-adb6-11df9f747b9f" providerId="ADAL" clId="{F981C506-5B06-4DE7-9179-15870E88B7EC}" dt="2022-12-06T19:12:25.082" v="2735" actId="1036"/>
          <ac:spMkLst>
            <pc:docMk/>
            <pc:sldMk cId="0" sldId="256"/>
            <ac:spMk id="9" creationId="{CA425124-ACE8-2053-FA34-F5CA2B114CD8}"/>
          </ac:spMkLst>
        </pc:spChg>
        <pc:spChg chg="mod">
          <ac:chgData name="Vignesh Edithal" userId="e7050b83-1948-46b1-adb6-11df9f747b9f" providerId="ADAL" clId="{F981C506-5B06-4DE7-9179-15870E88B7EC}" dt="2022-12-06T19:12:37.533" v="2753" actId="1035"/>
          <ac:spMkLst>
            <pc:docMk/>
            <pc:sldMk cId="0" sldId="256"/>
            <ac:spMk id="10" creationId="{A8F039D5-E19F-0FE1-FC8D-8DCD7205F00B}"/>
          </ac:spMkLst>
        </pc:spChg>
        <pc:spChg chg="add mod">
          <ac:chgData name="Vignesh Edithal" userId="e7050b83-1948-46b1-adb6-11df9f747b9f" providerId="ADAL" clId="{F981C506-5B06-4DE7-9179-15870E88B7EC}" dt="2022-12-06T19:14:43.811" v="2912" actId="1036"/>
          <ac:spMkLst>
            <pc:docMk/>
            <pc:sldMk cId="0" sldId="256"/>
            <ac:spMk id="13" creationId="{8812AA93-4D26-55EC-02E3-0F64381CA13B}"/>
          </ac:spMkLst>
        </pc:spChg>
        <pc:spChg chg="add mod">
          <ac:chgData name="Vignesh Edithal" userId="e7050b83-1948-46b1-adb6-11df9f747b9f" providerId="ADAL" clId="{F981C506-5B06-4DE7-9179-15870E88B7EC}" dt="2022-12-06T19:13:20.425" v="2820" actId="1035"/>
          <ac:spMkLst>
            <pc:docMk/>
            <pc:sldMk cId="0" sldId="256"/>
            <ac:spMk id="15" creationId="{5794B69E-847D-29F0-E7D6-6A3E742866EF}"/>
          </ac:spMkLst>
        </pc:spChg>
        <pc:spChg chg="add mod">
          <ac:chgData name="Vignesh Edithal" userId="e7050b83-1948-46b1-adb6-11df9f747b9f" providerId="ADAL" clId="{F981C506-5B06-4DE7-9179-15870E88B7EC}" dt="2022-12-06T19:13:00.934" v="2798" actId="1076"/>
          <ac:spMkLst>
            <pc:docMk/>
            <pc:sldMk cId="0" sldId="256"/>
            <ac:spMk id="16" creationId="{05AB9149-DF62-12BB-C1AC-5EF4A1937B99}"/>
          </ac:spMkLst>
        </pc:spChg>
        <pc:spChg chg="add del">
          <ac:chgData name="Vignesh Edithal" userId="e7050b83-1948-46b1-adb6-11df9f747b9f" providerId="ADAL" clId="{F981C506-5B06-4DE7-9179-15870E88B7EC}" dt="2022-12-06T19:13:39.805" v="2872" actId="22"/>
          <ac:spMkLst>
            <pc:docMk/>
            <pc:sldMk cId="0" sldId="256"/>
            <ac:spMk id="32" creationId="{F4BE8868-C5EB-1F1F-6066-CBBB4AAD80D0}"/>
          </ac:spMkLst>
        </pc:spChg>
        <pc:spChg chg="add mod">
          <ac:chgData name="Vignesh Edithal" userId="e7050b83-1948-46b1-adb6-11df9f747b9f" providerId="ADAL" clId="{F981C506-5B06-4DE7-9179-15870E88B7EC}" dt="2022-12-06T19:14:31.002" v="2897" actId="1036"/>
          <ac:spMkLst>
            <pc:docMk/>
            <pc:sldMk cId="0" sldId="256"/>
            <ac:spMk id="34" creationId="{098275EB-8D9B-705E-9F35-7FE1670B31E9}"/>
          </ac:spMkLst>
        </pc:spChg>
        <pc:spChg chg="mod">
          <ac:chgData name="Vignesh Edithal" userId="e7050b83-1948-46b1-adb6-11df9f747b9f" providerId="ADAL" clId="{F981C506-5B06-4DE7-9179-15870E88B7EC}" dt="2022-12-06T19:14:40.319" v="2903" actId="1036"/>
          <ac:spMkLst>
            <pc:docMk/>
            <pc:sldMk cId="0" sldId="256"/>
            <ac:spMk id="14345" creationId="{FD7C9DBB-F205-3418-A122-CBCAB4C16F0A}"/>
          </ac:spMkLst>
        </pc:spChg>
        <pc:spChg chg="mod">
          <ac:chgData name="Vignesh Edithal" userId="e7050b83-1948-46b1-adb6-11df9f747b9f" providerId="ADAL" clId="{F981C506-5B06-4DE7-9179-15870E88B7EC}" dt="2022-12-06T19:06:28.838" v="2551"/>
          <ac:spMkLst>
            <pc:docMk/>
            <pc:sldMk cId="0" sldId="256"/>
            <ac:spMk id="14346" creationId="{9282278B-7C1D-4998-02DF-1DDE39A9EF94}"/>
          </ac:spMkLst>
        </pc:spChg>
        <pc:spChg chg="mod">
          <ac:chgData name="Vignesh Edithal" userId="e7050b83-1948-46b1-adb6-11df9f747b9f" providerId="ADAL" clId="{F981C506-5B06-4DE7-9179-15870E88B7EC}" dt="2022-12-06T19:18:14.793" v="2914" actId="20577"/>
          <ac:spMkLst>
            <pc:docMk/>
            <pc:sldMk cId="0" sldId="256"/>
            <ac:spMk id="14347" creationId="{5382BE73-7414-154C-411B-8FA96354410E}"/>
          </ac:spMkLst>
        </pc:spChg>
        <pc:spChg chg="mod">
          <ac:chgData name="Vignesh Edithal" userId="e7050b83-1948-46b1-adb6-11df9f747b9f" providerId="ADAL" clId="{F981C506-5B06-4DE7-9179-15870E88B7EC}" dt="2022-12-06T17:11:02.998" v="145" actId="20577"/>
          <ac:spMkLst>
            <pc:docMk/>
            <pc:sldMk cId="0" sldId="256"/>
            <ac:spMk id="14348" creationId="{D26942CD-09FF-1ECA-F25B-7922A3536309}"/>
          </ac:spMkLst>
        </pc:spChg>
        <pc:spChg chg="del mod">
          <ac:chgData name="Vignesh Edithal" userId="e7050b83-1948-46b1-adb6-11df9f747b9f" providerId="ADAL" clId="{F981C506-5B06-4DE7-9179-15870E88B7EC}" dt="2022-12-06T17:30:48.107" v="1055"/>
          <ac:spMkLst>
            <pc:docMk/>
            <pc:sldMk cId="0" sldId="256"/>
            <ac:spMk id="14352" creationId="{C64ED9B3-0E99-DBCD-F285-A7FD90A6EF9D}"/>
          </ac:spMkLst>
        </pc:spChg>
        <pc:picChg chg="mod">
          <ac:chgData name="Vignesh Edithal" userId="e7050b83-1948-46b1-adb6-11df9f747b9f" providerId="ADAL" clId="{F981C506-5B06-4DE7-9179-15870E88B7EC}" dt="2022-12-06T19:11:14.479" v="2619" actId="1035"/>
          <ac:picMkLst>
            <pc:docMk/>
            <pc:sldMk cId="0" sldId="256"/>
            <ac:picMk id="11" creationId="{1FCCBB04-705B-5D51-F214-D4E75412ADB5}"/>
          </ac:picMkLst>
        </pc:picChg>
        <pc:picChg chg="add mod">
          <ac:chgData name="Vignesh Edithal" userId="e7050b83-1948-46b1-adb6-11df9f747b9f" providerId="ADAL" clId="{F981C506-5B06-4DE7-9179-15870E88B7EC}" dt="2022-12-06T17:30:36.579" v="1052" actId="1076"/>
          <ac:picMkLst>
            <pc:docMk/>
            <pc:sldMk cId="0" sldId="256"/>
            <ac:picMk id="12" creationId="{30293550-7537-6EC3-7A23-452A6425DDEC}"/>
          </ac:picMkLst>
        </pc:picChg>
        <pc:picChg chg="add mod">
          <ac:chgData name="Vignesh Edithal" userId="e7050b83-1948-46b1-adb6-11df9f747b9f" providerId="ADAL" clId="{F981C506-5B06-4DE7-9179-15870E88B7EC}" dt="2022-12-06T19:12:48.914" v="2796" actId="1035"/>
          <ac:picMkLst>
            <pc:docMk/>
            <pc:sldMk cId="0" sldId="256"/>
            <ac:picMk id="18" creationId="{D32B2174-DB03-2134-1740-8C3FCC6B8C5B}"/>
          </ac:picMkLst>
        </pc:picChg>
        <pc:picChg chg="add del mod">
          <ac:chgData name="Vignesh Edithal" userId="e7050b83-1948-46b1-adb6-11df9f747b9f" providerId="ADAL" clId="{F981C506-5B06-4DE7-9179-15870E88B7EC}" dt="2022-12-06T18:44:59.329" v="1923" actId="478"/>
          <ac:picMkLst>
            <pc:docMk/>
            <pc:sldMk cId="0" sldId="256"/>
            <ac:picMk id="21" creationId="{BCC39DB9-343C-36CA-4ACE-3801D0244B35}"/>
          </ac:picMkLst>
        </pc:picChg>
        <pc:picChg chg="add del mod">
          <ac:chgData name="Vignesh Edithal" userId="e7050b83-1948-46b1-adb6-11df9f747b9f" providerId="ADAL" clId="{F981C506-5B06-4DE7-9179-15870E88B7EC}" dt="2022-12-06T18:44:59.329" v="1923" actId="478"/>
          <ac:picMkLst>
            <pc:docMk/>
            <pc:sldMk cId="0" sldId="256"/>
            <ac:picMk id="23" creationId="{18861958-941E-500D-8840-EE15EC9D2D65}"/>
          </ac:picMkLst>
        </pc:picChg>
        <pc:picChg chg="add del mod">
          <ac:chgData name="Vignesh Edithal" userId="e7050b83-1948-46b1-adb6-11df9f747b9f" providerId="ADAL" clId="{F981C506-5B06-4DE7-9179-15870E88B7EC}" dt="2022-12-06T18:44:59.329" v="1923" actId="478"/>
          <ac:picMkLst>
            <pc:docMk/>
            <pc:sldMk cId="0" sldId="256"/>
            <ac:picMk id="25" creationId="{8FDD41F9-D99F-6E81-DFD8-91B2989AE9DA}"/>
          </ac:picMkLst>
        </pc:picChg>
        <pc:picChg chg="add mod">
          <ac:chgData name="Vignesh Edithal" userId="e7050b83-1948-46b1-adb6-11df9f747b9f" providerId="ADAL" clId="{F981C506-5B06-4DE7-9179-15870E88B7EC}" dt="2022-12-06T19:13:27.934" v="2870" actId="1036"/>
          <ac:picMkLst>
            <pc:docMk/>
            <pc:sldMk cId="0" sldId="256"/>
            <ac:picMk id="27" creationId="{9F145984-A0AB-92EE-D58F-7B4260B6B278}"/>
          </ac:picMkLst>
        </pc:picChg>
        <pc:picChg chg="add mod">
          <ac:chgData name="Vignesh Edithal" userId="e7050b83-1948-46b1-adb6-11df9f747b9f" providerId="ADAL" clId="{F981C506-5B06-4DE7-9179-15870E88B7EC}" dt="2022-12-06T19:13:27.934" v="2870" actId="1036"/>
          <ac:picMkLst>
            <pc:docMk/>
            <pc:sldMk cId="0" sldId="256"/>
            <ac:picMk id="30" creationId="{6342816F-6D57-9EA4-CC64-34F7555AE731}"/>
          </ac:picMkLst>
        </pc:picChg>
      </pc:sldChg>
    </pc:docChg>
  </pc:docChgLst>
  <pc:docChgLst>
    <pc:chgData name="Sumant Bagri" userId="S::sumant.bagri@mail.utoronto.ca::86bb55e4-41eb-4595-83af-0d093c7fb13c" providerId="AD" clId="Web-{E84F72D0-17A9-4E19-A246-C1C04A92BC10}"/>
    <pc:docChg chg="modSld">
      <pc:chgData name="Sumant Bagri" userId="S::sumant.bagri@mail.utoronto.ca::86bb55e4-41eb-4595-83af-0d093c7fb13c" providerId="AD" clId="Web-{E84F72D0-17A9-4E19-A246-C1C04A92BC10}" dt="2022-12-06T10:44:00.466" v="6" actId="1076"/>
      <pc:docMkLst>
        <pc:docMk/>
      </pc:docMkLst>
      <pc:sldChg chg="modSp">
        <pc:chgData name="Sumant Bagri" userId="S::sumant.bagri@mail.utoronto.ca::86bb55e4-41eb-4595-83af-0d093c7fb13c" providerId="AD" clId="Web-{E84F72D0-17A9-4E19-A246-C1C04A92BC10}" dt="2022-12-06T10:44:00.466" v="6" actId="1076"/>
        <pc:sldMkLst>
          <pc:docMk/>
          <pc:sldMk cId="0" sldId="256"/>
        </pc:sldMkLst>
        <pc:spChg chg="mod">
          <ac:chgData name="Sumant Bagri" userId="S::sumant.bagri@mail.utoronto.ca::86bb55e4-41eb-4595-83af-0d093c7fb13c" providerId="AD" clId="Web-{E84F72D0-17A9-4E19-A246-C1C04A92BC10}" dt="2022-12-06T10:44:00.356" v="1" actId="1076"/>
          <ac:spMkLst>
            <pc:docMk/>
            <pc:sldMk cId="0" sldId="256"/>
            <ac:spMk id="2" creationId="{69AF6F98-C6ED-53DF-1D2C-6DD2CDB0B2CB}"/>
          </ac:spMkLst>
        </pc:spChg>
        <pc:spChg chg="mod">
          <ac:chgData name="Sumant Bagri" userId="S::sumant.bagri@mail.utoronto.ca::86bb55e4-41eb-4595-83af-0d093c7fb13c" providerId="AD" clId="Web-{E84F72D0-17A9-4E19-A246-C1C04A92BC10}" dt="2022-12-06T10:44:00.388" v="2" actId="1076"/>
          <ac:spMkLst>
            <pc:docMk/>
            <pc:sldMk cId="0" sldId="256"/>
            <ac:spMk id="4" creationId="{DC0F1830-2F15-0DD0-FFFE-72A34F782557}"/>
          </ac:spMkLst>
        </pc:spChg>
        <pc:spChg chg="mod">
          <ac:chgData name="Sumant Bagri" userId="S::sumant.bagri@mail.utoronto.ca::86bb55e4-41eb-4595-83af-0d093c7fb13c" providerId="AD" clId="Web-{E84F72D0-17A9-4E19-A246-C1C04A92BC10}" dt="2022-12-06T10:44:00.403" v="3" actId="1076"/>
          <ac:spMkLst>
            <pc:docMk/>
            <pc:sldMk cId="0" sldId="256"/>
            <ac:spMk id="6" creationId="{ACADCE0D-7919-1B8A-C5EE-AFDB05A63C53}"/>
          </ac:spMkLst>
        </pc:spChg>
        <pc:spChg chg="mod">
          <ac:chgData name="Sumant Bagri" userId="S::sumant.bagri@mail.utoronto.ca::86bb55e4-41eb-4595-83af-0d093c7fb13c" providerId="AD" clId="Web-{E84F72D0-17A9-4E19-A246-C1C04A92BC10}" dt="2022-12-06T10:44:00.419" v="4" actId="1076"/>
          <ac:spMkLst>
            <pc:docMk/>
            <pc:sldMk cId="0" sldId="256"/>
            <ac:spMk id="7" creationId="{8E8BBB73-873C-93A8-8476-5B3740FD4B33}"/>
          </ac:spMkLst>
        </pc:spChg>
        <pc:spChg chg="mod">
          <ac:chgData name="Sumant Bagri" userId="S::sumant.bagri@mail.utoronto.ca::86bb55e4-41eb-4595-83af-0d093c7fb13c" providerId="AD" clId="Web-{E84F72D0-17A9-4E19-A246-C1C04A92BC10}" dt="2022-12-06T10:44:00.450" v="5" actId="1076"/>
          <ac:spMkLst>
            <pc:docMk/>
            <pc:sldMk cId="0" sldId="256"/>
            <ac:spMk id="8" creationId="{790A4333-EE45-D615-973B-866B9469D684}"/>
          </ac:spMkLst>
        </pc:spChg>
        <pc:spChg chg="mod">
          <ac:chgData name="Sumant Bagri" userId="S::sumant.bagri@mail.utoronto.ca::86bb55e4-41eb-4595-83af-0d093c7fb13c" providerId="AD" clId="Web-{E84F72D0-17A9-4E19-A246-C1C04A92BC10}" dt="2022-12-06T10:44:00.466" v="6" actId="1076"/>
          <ac:spMkLst>
            <pc:docMk/>
            <pc:sldMk cId="0" sldId="256"/>
            <ac:spMk id="9" creationId="{CA425124-ACE8-2053-FA34-F5CA2B114CD8}"/>
          </ac:spMkLst>
        </pc:spChg>
      </pc:sldChg>
    </pc:docChg>
  </pc:docChgLst>
  <pc:docChgLst>
    <pc:chgData name="Sarah Hindawi" userId="S::sarah.hindawi@mail.utoronto.ca::46e76685-c9ae-4215-aa9c-a29ab94e7fb4" providerId="AD" clId="Web-{A5C0CEBE-4AB9-B677-F320-B4D417E456A5}"/>
    <pc:docChg chg="modSld">
      <pc:chgData name="Sarah Hindawi" userId="S::sarah.hindawi@mail.utoronto.ca::46e76685-c9ae-4215-aa9c-a29ab94e7fb4" providerId="AD" clId="Web-{A5C0CEBE-4AB9-B677-F320-B4D417E456A5}" dt="2022-12-06T19:15:07.599" v="19" actId="1076"/>
      <pc:docMkLst>
        <pc:docMk/>
      </pc:docMkLst>
      <pc:sldChg chg="modSp">
        <pc:chgData name="Sarah Hindawi" userId="S::sarah.hindawi@mail.utoronto.ca::46e76685-c9ae-4215-aa9c-a29ab94e7fb4" providerId="AD" clId="Web-{A5C0CEBE-4AB9-B677-F320-B4D417E456A5}" dt="2022-12-06T19:15:07.599" v="19" actId="1076"/>
        <pc:sldMkLst>
          <pc:docMk/>
          <pc:sldMk cId="0" sldId="256"/>
        </pc:sldMkLst>
        <pc:spChg chg="mod">
          <ac:chgData name="Sarah Hindawi" userId="S::sarah.hindawi@mail.utoronto.ca::46e76685-c9ae-4215-aa9c-a29ab94e7fb4" providerId="AD" clId="Web-{A5C0CEBE-4AB9-B677-F320-B4D417E456A5}" dt="2022-12-06T19:15:07.599" v="19" actId="1076"/>
          <ac:spMkLst>
            <pc:docMk/>
            <pc:sldMk cId="0" sldId="256"/>
            <ac:spMk id="14341" creationId="{F6BF3F95-4A6D-4804-31F0-E31026F0912A}"/>
          </ac:spMkLst>
        </pc:spChg>
        <pc:spChg chg="mod">
          <ac:chgData name="Sarah Hindawi" userId="S::sarah.hindawi@mail.utoronto.ca::46e76685-c9ae-4215-aa9c-a29ab94e7fb4" providerId="AD" clId="Web-{A5C0CEBE-4AB9-B677-F320-B4D417E456A5}" dt="2022-12-06T19:14:44.786" v="14" actId="20577"/>
          <ac:spMkLst>
            <pc:docMk/>
            <pc:sldMk cId="0" sldId="256"/>
            <ac:spMk id="14346" creationId="{9282278B-7C1D-4998-02DF-1DDE39A9EF94}"/>
          </ac:spMkLst>
        </pc:spChg>
        <pc:spChg chg="mod">
          <ac:chgData name="Sarah Hindawi" userId="S::sarah.hindawi@mail.utoronto.ca::46e76685-c9ae-4215-aa9c-a29ab94e7fb4" providerId="AD" clId="Web-{A5C0CEBE-4AB9-B677-F320-B4D417E456A5}" dt="2022-12-06T19:02:54.080" v="0" actId="20577"/>
          <ac:spMkLst>
            <pc:docMk/>
            <pc:sldMk cId="0" sldId="256"/>
            <ac:spMk id="14347" creationId="{5382BE73-7414-154C-411B-8FA96354410E}"/>
          </ac:spMkLst>
        </pc:spChg>
      </pc:sldChg>
    </pc:docChg>
  </pc:docChgLst>
  <pc:docChgLst>
    <pc:chgData name="Sumant Bagri" userId="S::sumant.bagri@mail.utoronto.ca::86bb55e4-41eb-4595-83af-0d093c7fb13c" providerId="AD" clId="Web-{764F438A-CBC9-43C8-8713-19B30E774234}"/>
    <pc:docChg chg="modSld">
      <pc:chgData name="Sumant Bagri" userId="S::sumant.bagri@mail.utoronto.ca::86bb55e4-41eb-4595-83af-0d093c7fb13c" providerId="AD" clId="Web-{764F438A-CBC9-43C8-8713-19B30E774234}" dt="2022-12-06T19:11:57.689" v="265" actId="20577"/>
      <pc:docMkLst>
        <pc:docMk/>
      </pc:docMkLst>
      <pc:sldChg chg="addSp delSp modSp">
        <pc:chgData name="Sumant Bagri" userId="S::sumant.bagri@mail.utoronto.ca::86bb55e4-41eb-4595-83af-0d093c7fb13c" providerId="AD" clId="Web-{764F438A-CBC9-43C8-8713-19B30E774234}" dt="2022-12-06T19:11:57.689" v="265" actId="20577"/>
        <pc:sldMkLst>
          <pc:docMk/>
          <pc:sldMk cId="0" sldId="256"/>
        </pc:sldMkLst>
        <pc:spChg chg="add del mod">
          <ac:chgData name="Sumant Bagri" userId="S::sumant.bagri@mail.utoronto.ca::86bb55e4-41eb-4595-83af-0d093c7fb13c" providerId="AD" clId="Web-{764F438A-CBC9-43C8-8713-19B30E774234}" dt="2022-12-06T19:11:57.689" v="265" actId="20577"/>
          <ac:spMkLst>
            <pc:docMk/>
            <pc:sldMk cId="0" sldId="256"/>
            <ac:spMk id="13" creationId="{8812AA93-4D26-55EC-02E3-0F64381CA13B}"/>
          </ac:spMkLst>
        </pc:spChg>
        <pc:spChg chg="mod">
          <ac:chgData name="Sumant Bagri" userId="S::sumant.bagri@mail.utoronto.ca::86bb55e4-41eb-4595-83af-0d093c7fb13c" providerId="AD" clId="Web-{764F438A-CBC9-43C8-8713-19B30E774234}" dt="2022-12-06T19:09:11.925" v="232" actId="20577"/>
          <ac:spMkLst>
            <pc:docMk/>
            <pc:sldMk cId="0" sldId="256"/>
            <ac:spMk id="15" creationId="{5794B69E-847D-29F0-E7D6-6A3E742866EF}"/>
          </ac:spMkLst>
        </pc:spChg>
        <pc:spChg chg="mod">
          <ac:chgData name="Sumant Bagri" userId="S::sumant.bagri@mail.utoronto.ca::86bb55e4-41eb-4595-83af-0d093c7fb13c" providerId="AD" clId="Web-{764F438A-CBC9-43C8-8713-19B30E774234}" dt="2022-12-06T19:07:23.192" v="161" actId="20577"/>
          <ac:spMkLst>
            <pc:docMk/>
            <pc:sldMk cId="0" sldId="256"/>
            <ac:spMk id="14346" creationId="{9282278B-7C1D-4998-02DF-1DDE39A9EF94}"/>
          </ac:spMkLst>
        </pc:spChg>
        <pc:spChg chg="mod">
          <ac:chgData name="Sumant Bagri" userId="S::sumant.bagri@mail.utoronto.ca::86bb55e4-41eb-4595-83af-0d093c7fb13c" providerId="AD" clId="Web-{764F438A-CBC9-43C8-8713-19B30E774234}" dt="2022-12-06T19:06:35.395" v="156" actId="20577"/>
          <ac:spMkLst>
            <pc:docMk/>
            <pc:sldMk cId="0" sldId="256"/>
            <ac:spMk id="14347" creationId="{5382BE73-7414-154C-411B-8FA9635441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29B4A5-BAE3-DD91-4761-6E1D364856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5F840-82E2-BE4A-8145-9CECB5DCD9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0B460A-5943-2646-9850-EF3139EE02E0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05717EF-F002-47AF-AEC0-FC05DCB9F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57450" y="720725"/>
            <a:ext cx="24003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300AE84-C91A-4EBC-FACC-1F9653161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D19B-95D3-2762-6C86-C819E1C9E8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CFC1A-84C9-1494-8233-76CEB94CE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0EE610-E01A-1E49-A43B-D2DB1E3D52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PMingLiU" charset="0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4D935F9E-4E0A-B269-93D9-88DFB14DF6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457450" y="720725"/>
            <a:ext cx="24003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E17ECFDB-9DEF-5120-0EF9-97766A1C58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A3CAB788-3611-B2C1-AD63-1AA12D71E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56282A47-A3E4-8A46-8A95-ECAD2D6A397A}" type="slidenum">
              <a:rPr kumimoji="0" lang="zh-TW" altLang="en-US" sz="1300">
                <a:latin typeface="Calibri" panose="020F0502020204030204" pitchFamily="34" charset="0"/>
              </a:rPr>
              <a:pPr/>
              <a:t>1</a:t>
            </a:fld>
            <a:endParaRPr kumimoji="0" lang="zh-TW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3"/>
            <a:ext cx="18653760" cy="705612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5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0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5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80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5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71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61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F3E01-5411-CA3B-FBFC-3B5BB9DB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BC262-41BA-3141-A2AC-A020AA7D6548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8F12-1B5F-BDED-374E-103590F3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4DA1E-A5F6-B132-ED4F-4E59C080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66704-9D75-334C-9DD5-32385EC673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88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5644-9EFA-3194-E68B-AD0CDCCE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BF6A-B6E0-E541-BDAE-1394BEFA262B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053CA-1153-54B1-ED29-E26A6839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4064-26E3-E39D-FCB7-28FB1C40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8EB2A-2C91-5B42-83B8-A5266801A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4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F6A8-B513-165C-2700-531A553E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6132-450E-5349-83D5-810C36D3B57E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6A18-3FBB-35F7-D4BC-FD117147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5F64-5320-B6E7-683C-2ACF0DB4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1E436-A1B8-AC44-9181-40DD6D6064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3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2CB1-3A09-1BA9-3DD1-29B43550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F5D04-2E1C-584E-878D-D79EE36B1DCD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81796-6768-6DE3-D192-8E847797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B1B3-756D-403F-BD55-CD1D3054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CE4BA-FC01-2046-9F62-668A00A3F4A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62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3"/>
            <a:ext cx="18653760" cy="6537960"/>
          </a:xfrm>
        </p:spPr>
        <p:txBody>
          <a:bodyPr anchor="t"/>
          <a:lstStyle>
            <a:lvl1pPr algn="l">
              <a:defRPr sz="9135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5184" indent="0">
              <a:buNone/>
              <a:defRPr sz="4135">
                <a:solidFill>
                  <a:schemeClr val="tx1">
                    <a:tint val="75000"/>
                  </a:schemeClr>
                </a:solidFill>
              </a:defRPr>
            </a:lvl2pPr>
            <a:lvl3pPr marL="2090371" indent="0">
              <a:buNone/>
              <a:defRPr sz="3668">
                <a:solidFill>
                  <a:schemeClr val="tx1">
                    <a:tint val="75000"/>
                  </a:schemeClr>
                </a:solidFill>
              </a:defRPr>
            </a:lvl3pPr>
            <a:lvl4pPr marL="313555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8074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5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711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629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6148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CD62-12C4-C036-528A-337F8B0A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D0909-8543-0847-B785-7E00F2738A97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4C7B-FEC8-6903-4D32-F424BB44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A559-2BFB-A870-343F-1348AE9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1D85D-D85A-5C48-ACFB-2C383BC2E0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1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3"/>
          </a:xfrm>
        </p:spPr>
        <p:txBody>
          <a:bodyPr/>
          <a:lstStyle>
            <a:lvl1pPr>
              <a:defRPr sz="6400"/>
            </a:lvl1pPr>
            <a:lvl2pPr>
              <a:defRPr sz="5468"/>
            </a:lvl2pPr>
            <a:lvl3pPr>
              <a:defRPr sz="4600"/>
            </a:lvl3pPr>
            <a:lvl4pPr>
              <a:defRPr sz="4135"/>
            </a:lvl4pPr>
            <a:lvl5pPr>
              <a:defRPr sz="4135"/>
            </a:lvl5pPr>
            <a:lvl6pPr>
              <a:defRPr sz="4135"/>
            </a:lvl6pPr>
            <a:lvl7pPr>
              <a:defRPr sz="4135"/>
            </a:lvl7pPr>
            <a:lvl8pPr>
              <a:defRPr sz="4135"/>
            </a:lvl8pPr>
            <a:lvl9pPr>
              <a:defRPr sz="4135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3"/>
          </a:xfrm>
        </p:spPr>
        <p:txBody>
          <a:bodyPr/>
          <a:lstStyle>
            <a:lvl1pPr>
              <a:defRPr sz="6400"/>
            </a:lvl1pPr>
            <a:lvl2pPr>
              <a:defRPr sz="5468"/>
            </a:lvl2pPr>
            <a:lvl3pPr>
              <a:defRPr sz="4600"/>
            </a:lvl3pPr>
            <a:lvl4pPr>
              <a:defRPr sz="4135"/>
            </a:lvl4pPr>
            <a:lvl5pPr>
              <a:defRPr sz="4135"/>
            </a:lvl5pPr>
            <a:lvl6pPr>
              <a:defRPr sz="4135"/>
            </a:lvl6pPr>
            <a:lvl7pPr>
              <a:defRPr sz="4135"/>
            </a:lvl7pPr>
            <a:lvl8pPr>
              <a:defRPr sz="4135"/>
            </a:lvl8pPr>
            <a:lvl9pPr>
              <a:defRPr sz="4135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291800-5C61-D215-8E87-84F97E08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B00B-295B-2F4B-91FD-B8A1886004C7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6F96D7-35FD-9EC0-ABDE-4DD441FE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C1A5A2-6801-A743-9985-D03D36D7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AD264-7740-9C42-A0E9-11D21168D54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9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4" y="7368543"/>
            <a:ext cx="9696451" cy="3070857"/>
          </a:xfrm>
        </p:spPr>
        <p:txBody>
          <a:bodyPr anchor="b"/>
          <a:lstStyle>
            <a:lvl1pPr marL="0" indent="0">
              <a:buNone/>
              <a:defRPr sz="5468" b="1"/>
            </a:lvl1pPr>
            <a:lvl2pPr marL="1045184" indent="0">
              <a:buNone/>
              <a:defRPr sz="4600" b="1"/>
            </a:lvl2pPr>
            <a:lvl3pPr marL="2090371" indent="0">
              <a:buNone/>
              <a:defRPr sz="4135" b="1"/>
            </a:lvl3pPr>
            <a:lvl4pPr marL="3135555" indent="0">
              <a:buNone/>
              <a:defRPr sz="3668" b="1"/>
            </a:lvl4pPr>
            <a:lvl5pPr marL="4180742" indent="0">
              <a:buNone/>
              <a:defRPr sz="3668" b="1"/>
            </a:lvl5pPr>
            <a:lvl6pPr marL="5225927" indent="0">
              <a:buNone/>
              <a:defRPr sz="3668" b="1"/>
            </a:lvl6pPr>
            <a:lvl7pPr marL="6271114" indent="0">
              <a:buNone/>
              <a:defRPr sz="3668" b="1"/>
            </a:lvl7pPr>
            <a:lvl8pPr marL="7316298" indent="0">
              <a:buNone/>
              <a:defRPr sz="3668" b="1"/>
            </a:lvl8pPr>
            <a:lvl9pPr marL="8361483" indent="0">
              <a:buNone/>
              <a:defRPr sz="3668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4" y="10439400"/>
            <a:ext cx="9696451" cy="18966183"/>
          </a:xfrm>
        </p:spPr>
        <p:txBody>
          <a:bodyPr/>
          <a:lstStyle>
            <a:lvl1pPr>
              <a:defRPr sz="5468"/>
            </a:lvl1pPr>
            <a:lvl2pPr>
              <a:defRPr sz="4600"/>
            </a:lvl2pPr>
            <a:lvl3pPr>
              <a:defRPr sz="4135"/>
            </a:lvl3pPr>
            <a:lvl4pPr>
              <a:defRPr sz="3668"/>
            </a:lvl4pPr>
            <a:lvl5pPr>
              <a:defRPr sz="3668"/>
            </a:lvl5pPr>
            <a:lvl6pPr>
              <a:defRPr sz="3668"/>
            </a:lvl6pPr>
            <a:lvl7pPr>
              <a:defRPr sz="3668"/>
            </a:lvl7pPr>
            <a:lvl8pPr>
              <a:defRPr sz="3668"/>
            </a:lvl8pPr>
            <a:lvl9pPr>
              <a:defRPr sz="3668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3"/>
            <a:ext cx="9700260" cy="3070857"/>
          </a:xfrm>
        </p:spPr>
        <p:txBody>
          <a:bodyPr anchor="b"/>
          <a:lstStyle>
            <a:lvl1pPr marL="0" indent="0">
              <a:buNone/>
              <a:defRPr sz="5468" b="1"/>
            </a:lvl1pPr>
            <a:lvl2pPr marL="1045184" indent="0">
              <a:buNone/>
              <a:defRPr sz="4600" b="1"/>
            </a:lvl2pPr>
            <a:lvl3pPr marL="2090371" indent="0">
              <a:buNone/>
              <a:defRPr sz="4135" b="1"/>
            </a:lvl3pPr>
            <a:lvl4pPr marL="3135555" indent="0">
              <a:buNone/>
              <a:defRPr sz="3668" b="1"/>
            </a:lvl4pPr>
            <a:lvl5pPr marL="4180742" indent="0">
              <a:buNone/>
              <a:defRPr sz="3668" b="1"/>
            </a:lvl5pPr>
            <a:lvl6pPr marL="5225927" indent="0">
              <a:buNone/>
              <a:defRPr sz="3668" b="1"/>
            </a:lvl6pPr>
            <a:lvl7pPr marL="6271114" indent="0">
              <a:buNone/>
              <a:defRPr sz="3668" b="1"/>
            </a:lvl7pPr>
            <a:lvl8pPr marL="7316298" indent="0">
              <a:buNone/>
              <a:defRPr sz="3668" b="1"/>
            </a:lvl8pPr>
            <a:lvl9pPr marL="8361483" indent="0">
              <a:buNone/>
              <a:defRPr sz="3668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3"/>
          </a:xfrm>
        </p:spPr>
        <p:txBody>
          <a:bodyPr/>
          <a:lstStyle>
            <a:lvl1pPr>
              <a:defRPr sz="5468"/>
            </a:lvl1pPr>
            <a:lvl2pPr>
              <a:defRPr sz="4600"/>
            </a:lvl2pPr>
            <a:lvl3pPr>
              <a:defRPr sz="4135"/>
            </a:lvl3pPr>
            <a:lvl4pPr>
              <a:defRPr sz="3668"/>
            </a:lvl4pPr>
            <a:lvl5pPr>
              <a:defRPr sz="3668"/>
            </a:lvl5pPr>
            <a:lvl6pPr>
              <a:defRPr sz="3668"/>
            </a:lvl6pPr>
            <a:lvl7pPr>
              <a:defRPr sz="3668"/>
            </a:lvl7pPr>
            <a:lvl8pPr>
              <a:defRPr sz="3668"/>
            </a:lvl8pPr>
            <a:lvl9pPr>
              <a:defRPr sz="3668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46D2D8-1D4F-2065-CDE1-7963EDAA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E3545-FE0F-1749-BEB8-DC7277A1ED1C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87F8A9-8E66-559F-730E-0BFC1762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D9D0688-8664-6EDD-B2A8-4329769D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0F72-F968-F848-B091-B70A34D63D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46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89CFB92-EE88-9F9E-596B-36DBAB95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42400-86BC-8643-9CA7-226BCA1D83E1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4407C7A-69CA-2C14-E35F-6E561A17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A757B0-7B25-E096-6E09-CA6A6676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25A6F-921C-7B4C-9DE1-F12FBCCFE1A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30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56CB9D6-AC7D-9F33-C8F0-E65E0796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424F7-FF0D-A244-82BB-AC6857F11B0E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7493D2-4E2B-8FDF-3C52-B11FF6AD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849FFA-1D35-8491-3CF6-ADAE9D3F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90090-DA84-9747-AA4E-784A3BDDDCE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6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5" y="1310640"/>
            <a:ext cx="7219951" cy="557784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3"/>
          </a:xfrm>
        </p:spPr>
        <p:txBody>
          <a:bodyPr/>
          <a:lstStyle>
            <a:lvl1pPr>
              <a:defRPr sz="7335"/>
            </a:lvl1pPr>
            <a:lvl2pPr>
              <a:defRPr sz="6400"/>
            </a:lvl2pPr>
            <a:lvl3pPr>
              <a:defRPr sz="5468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5" y="6888483"/>
            <a:ext cx="7219951" cy="22517103"/>
          </a:xfrm>
        </p:spPr>
        <p:txBody>
          <a:bodyPr/>
          <a:lstStyle>
            <a:lvl1pPr marL="0" indent="0">
              <a:buNone/>
              <a:defRPr sz="3200"/>
            </a:lvl1pPr>
            <a:lvl2pPr marL="1045184" indent="0">
              <a:buNone/>
              <a:defRPr sz="2733"/>
            </a:lvl2pPr>
            <a:lvl3pPr marL="2090371" indent="0">
              <a:buNone/>
              <a:defRPr sz="2267"/>
            </a:lvl3pPr>
            <a:lvl4pPr marL="3135555" indent="0">
              <a:buNone/>
              <a:defRPr sz="2067"/>
            </a:lvl4pPr>
            <a:lvl5pPr marL="4180742" indent="0">
              <a:buNone/>
              <a:defRPr sz="2067"/>
            </a:lvl5pPr>
            <a:lvl6pPr marL="5225927" indent="0">
              <a:buNone/>
              <a:defRPr sz="2067"/>
            </a:lvl6pPr>
            <a:lvl7pPr marL="6271114" indent="0">
              <a:buNone/>
              <a:defRPr sz="2067"/>
            </a:lvl7pPr>
            <a:lvl8pPr marL="7316298" indent="0">
              <a:buNone/>
              <a:defRPr sz="2067"/>
            </a:lvl8pPr>
            <a:lvl9pPr marL="8361483" indent="0">
              <a:buNone/>
              <a:defRPr sz="2067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F10DC3-44AD-C421-039F-70C0A7D2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B97AB-C1F0-DF4E-A117-D33A50C5A34C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593CA2-3B3F-C94B-ABB8-ABEFCBA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014CA7-98C6-FC07-EC3B-2F03D352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B8C11-DAC2-FC47-B2D5-C29E4710EF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09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7335"/>
            </a:lvl1pPr>
            <a:lvl2pPr marL="1045184" indent="0">
              <a:buNone/>
              <a:defRPr sz="6400"/>
            </a:lvl2pPr>
            <a:lvl3pPr marL="2090371" indent="0">
              <a:buNone/>
              <a:defRPr sz="5468"/>
            </a:lvl3pPr>
            <a:lvl4pPr marL="3135555" indent="0">
              <a:buNone/>
              <a:defRPr sz="4600"/>
            </a:lvl4pPr>
            <a:lvl5pPr marL="4180742" indent="0">
              <a:buNone/>
              <a:defRPr sz="4600"/>
            </a:lvl5pPr>
            <a:lvl6pPr marL="5225927" indent="0">
              <a:buNone/>
              <a:defRPr sz="4600"/>
            </a:lvl6pPr>
            <a:lvl7pPr marL="6271114" indent="0">
              <a:buNone/>
              <a:defRPr sz="4600"/>
            </a:lvl7pPr>
            <a:lvl8pPr marL="7316298" indent="0">
              <a:buNone/>
              <a:defRPr sz="4600"/>
            </a:lvl8pPr>
            <a:lvl9pPr marL="8361483" indent="0">
              <a:buNone/>
              <a:defRPr sz="46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3"/>
            <a:ext cx="13167360" cy="3863337"/>
          </a:xfrm>
        </p:spPr>
        <p:txBody>
          <a:bodyPr/>
          <a:lstStyle>
            <a:lvl1pPr marL="0" indent="0">
              <a:buNone/>
              <a:defRPr sz="3200"/>
            </a:lvl1pPr>
            <a:lvl2pPr marL="1045184" indent="0">
              <a:buNone/>
              <a:defRPr sz="2733"/>
            </a:lvl2pPr>
            <a:lvl3pPr marL="2090371" indent="0">
              <a:buNone/>
              <a:defRPr sz="2267"/>
            </a:lvl3pPr>
            <a:lvl4pPr marL="3135555" indent="0">
              <a:buNone/>
              <a:defRPr sz="2067"/>
            </a:lvl4pPr>
            <a:lvl5pPr marL="4180742" indent="0">
              <a:buNone/>
              <a:defRPr sz="2067"/>
            </a:lvl5pPr>
            <a:lvl6pPr marL="5225927" indent="0">
              <a:buNone/>
              <a:defRPr sz="2067"/>
            </a:lvl6pPr>
            <a:lvl7pPr marL="6271114" indent="0">
              <a:buNone/>
              <a:defRPr sz="2067"/>
            </a:lvl7pPr>
            <a:lvl8pPr marL="7316298" indent="0">
              <a:buNone/>
              <a:defRPr sz="2067"/>
            </a:lvl8pPr>
            <a:lvl9pPr marL="8361483" indent="0">
              <a:buNone/>
              <a:defRPr sz="2067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D05C50-B221-4137-F7EB-FAF22E75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12467-BB32-DC43-AEB9-B3905E95AA55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DAF138-A38A-EE16-2EE6-8A2FEB00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3045F7-CD77-8D06-082A-16995FE0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FC5A1-2AB3-2D4D-9073-C8F98A8E3C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79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60FDDD6-DB55-DBE7-8675-7036FB170CE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7495" y="1319213"/>
            <a:ext cx="1975061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F107FCA-16C5-6CF1-D1AA-90ABDCE297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7495" y="7681918"/>
            <a:ext cx="19750617" cy="2172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BE17-E025-3DD1-B58A-026874959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495" y="30510957"/>
            <a:ext cx="5120217" cy="17526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2733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E40A62-A0BB-3345-8A22-82C52E6B4E8D}" type="datetimeFigureOut">
              <a:rPr lang="zh-TW" altLang="en-US"/>
              <a:pPr>
                <a:defRPr/>
              </a:pPr>
              <a:t>2022/12/6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0A01-C608-062B-8DDC-255418582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98295" y="30510957"/>
            <a:ext cx="6949017" cy="17526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2090371" eaLnBrk="1" hangingPunct="1">
              <a:defRPr kumimoji="0" sz="2733">
                <a:solidFill>
                  <a:srgbClr val="898989"/>
                </a:solidFill>
                <a:latin typeface="Calibri" pitchFamily="34" charset="0"/>
                <a:ea typeface="PMingLiU" panose="02020500000000000000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80BB5-C4BB-8E42-B2E6-37A24AABF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27895" y="30510957"/>
            <a:ext cx="5120217" cy="17526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2733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CB51B2-6B86-A047-949C-DC1851F1DE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568" rtl="0" eaLnBrk="0" fontAlgn="base" hangingPunct="0">
        <a:spcBef>
          <a:spcPct val="0"/>
        </a:spcBef>
        <a:spcAft>
          <a:spcPct val="0"/>
        </a:spcAft>
        <a:defRPr sz="10069" kern="1200">
          <a:solidFill>
            <a:schemeClr val="tx1"/>
          </a:solidFill>
          <a:latin typeface="+mj-lt"/>
          <a:ea typeface="PMingLiU" pitchFamily="18" charset="-120"/>
          <a:cs typeface="PMingLiU" charset="0"/>
        </a:defRPr>
      </a:lvl1pPr>
      <a:lvl2pPr algn="ctr" defTabSz="2089568" rtl="0" eaLnBrk="0" fontAlgn="base" hangingPunct="0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2pPr>
      <a:lvl3pPr algn="ctr" defTabSz="2089568" rtl="0" eaLnBrk="0" fontAlgn="base" hangingPunct="0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3pPr>
      <a:lvl4pPr algn="ctr" defTabSz="2089568" rtl="0" eaLnBrk="0" fontAlgn="base" hangingPunct="0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4pPr>
      <a:lvl5pPr algn="ctr" defTabSz="2089568" rtl="0" eaLnBrk="0" fontAlgn="base" hangingPunct="0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  <a:cs typeface="PMingLiU" charset="0"/>
        </a:defRPr>
      </a:lvl5pPr>
      <a:lvl6pPr marL="261296" algn="ctr" defTabSz="2090371" rtl="0" fontAlgn="base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522592" algn="ctr" defTabSz="2090371" rtl="0" fontAlgn="base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783890" algn="ctr" defTabSz="2090371" rtl="0" fontAlgn="base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045184" algn="ctr" defTabSz="2090371" rtl="0" fontAlgn="base">
        <a:spcBef>
          <a:spcPct val="0"/>
        </a:spcBef>
        <a:spcAft>
          <a:spcPct val="0"/>
        </a:spcAft>
        <a:defRPr sz="10069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783324" indent="-783324" algn="l" defTabSz="208956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335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1pPr>
      <a:lvl2pPr marL="1697906" indent="-653123" algn="l" defTabSz="208956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2pPr>
      <a:lvl3pPr marL="2612489" indent="-521863" algn="l" defTabSz="208956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468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3pPr>
      <a:lvl4pPr marL="3657274" indent="-521863" algn="l" defTabSz="208956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4pPr>
      <a:lvl5pPr marL="4703116" indent="-521863" algn="l" defTabSz="208956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5pPr>
      <a:lvl6pPr marL="5748520" indent="-522592" algn="l" defTabSz="2090371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93706" indent="-522592" algn="l" defTabSz="2090371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8891" indent="-522592" algn="l" defTabSz="2090371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84076" indent="-522592" algn="l" defTabSz="2090371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1pPr>
      <a:lvl2pPr marL="1045184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2pPr>
      <a:lvl3pPr marL="2090371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3pPr>
      <a:lvl4pPr marL="3135555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4pPr>
      <a:lvl5pPr marL="4180742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5pPr>
      <a:lvl6pPr marL="5225927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6pPr>
      <a:lvl7pPr marL="6271114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7pPr>
      <a:lvl8pPr marL="7316298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8pPr>
      <a:lvl9pPr marL="8361483" algn="l" defTabSz="2090371" rtl="0" eaLnBrk="1" latinLnBrk="0" hangingPunct="1">
        <a:defRPr sz="41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779535-B9A2-26C7-23CF-35F8157F4432}"/>
              </a:ext>
            </a:extLst>
          </p:cNvPr>
          <p:cNvSpPr/>
          <p:nvPr/>
        </p:nvSpPr>
        <p:spPr>
          <a:xfrm>
            <a:off x="103517" y="0"/>
            <a:ext cx="21945600" cy="44159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lnSpc>
                <a:spcPct val="150000"/>
              </a:lnSpc>
              <a:defRPr/>
            </a:pPr>
            <a:r>
              <a:rPr lang="en-US" altLang="zh-TW" sz="7200">
                <a:solidFill>
                  <a:srgbClr val="FFFFFF"/>
                </a:solidFill>
                <a:latin typeface="Helvetica"/>
                <a:ea typeface="新細明體"/>
                <a:cs typeface="Helvetica"/>
              </a:rPr>
              <a:t>Brain tumor MRI synthesis using GAN aggregation</a:t>
            </a:r>
            <a:endParaRPr lang="en-US">
              <a:cs typeface="Calibri"/>
            </a:endParaRPr>
          </a:p>
          <a:p>
            <a:pPr algn="ctr" defTabSz="2090371" eaLnBrk="1" hangingPunct="1">
              <a:lnSpc>
                <a:spcPct val="150000"/>
              </a:lnSpc>
              <a:defRPr/>
            </a:pPr>
            <a:r>
              <a:rPr lang="en-US" altLang="zh-TW" sz="5400">
                <a:solidFill>
                  <a:srgbClr val="FFFFFF"/>
                </a:solidFill>
                <a:latin typeface="Helvetica"/>
                <a:ea typeface="新細明體"/>
                <a:cs typeface="Helvetica"/>
              </a:rPr>
              <a:t>Sarah Hindawi, Sumant Bagri, Vignesh Edithal</a:t>
            </a:r>
          </a:p>
          <a:p>
            <a:pPr algn="ctr" defTabSz="2090371" eaLnBrk="1" hangingPunct="1">
              <a:lnSpc>
                <a:spcPct val="150000"/>
              </a:lnSpc>
              <a:defRPr/>
            </a:pPr>
            <a:r>
              <a:rPr kumimoji="0" lang="en-US" altLang="zh-TW" sz="5400">
                <a:solidFill>
                  <a:srgbClr val="FFFFFF"/>
                </a:solidFill>
                <a:latin typeface="Helvetica"/>
                <a:ea typeface="新細明體"/>
                <a:cs typeface="Helvetica"/>
              </a:rPr>
              <a:t>University of Toronto</a:t>
            </a:r>
            <a:endParaRPr lang="zh-TW" altLang="en-US" sz="5400">
              <a:solidFill>
                <a:srgbClr val="FFFFFF"/>
              </a:solidFill>
              <a:latin typeface="Helvetica" pitchFamily="34" charset="0"/>
              <a:ea typeface="新細明體" panose="02020500000000000000" pitchFamily="18" charset="-120"/>
              <a:cs typeface="Helvetica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6FEDCF2-7081-3382-0394-18DA5069055E}"/>
              </a:ext>
            </a:extLst>
          </p:cNvPr>
          <p:cNvSpPr/>
          <p:nvPr/>
        </p:nvSpPr>
        <p:spPr>
          <a:xfrm>
            <a:off x="392440" y="4649258"/>
            <a:ext cx="8046508" cy="14229462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defRPr/>
            </a:pPr>
            <a:endParaRPr kumimoji="0" lang="zh-TW" altLang="en-US" sz="4135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4FCFE2B-3707-3AC2-4472-DFFB89154E4E}"/>
              </a:ext>
            </a:extLst>
          </p:cNvPr>
          <p:cNvSpPr/>
          <p:nvPr/>
        </p:nvSpPr>
        <p:spPr>
          <a:xfrm>
            <a:off x="8759626" y="4649258"/>
            <a:ext cx="12984691" cy="11636760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defRPr/>
            </a:pPr>
            <a:endParaRPr kumimoji="0" lang="zh-TW" altLang="en-US" sz="4135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4340" name="TextBox 112">
            <a:extLst>
              <a:ext uri="{FF2B5EF4-FFF2-40B4-BE49-F238E27FC236}">
                <a16:creationId xmlns:a16="http://schemas.microsoft.com/office/drawing/2014/main" id="{AFEE7AAE-1ABC-C379-8EE9-514BDB86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63" y="4775739"/>
            <a:ext cx="7817909" cy="57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249" tIns="26125" rIns="52249" bIns="26125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400" b="1">
                <a:latin typeface="Helvetica" pitchFamily="2" charset="0"/>
              </a:rPr>
              <a:t>Motivation</a:t>
            </a:r>
            <a:endParaRPr kumimoji="0" lang="zh-TW" altLang="en-US" sz="3400" b="1">
              <a:latin typeface="Helvetica" pitchFamily="2" charset="0"/>
            </a:endParaRPr>
          </a:p>
        </p:txBody>
      </p:sp>
      <p:sp>
        <p:nvSpPr>
          <p:cNvPr id="14341" name="TextBox 113">
            <a:extLst>
              <a:ext uri="{FF2B5EF4-FFF2-40B4-BE49-F238E27FC236}">
                <a16:creationId xmlns:a16="http://schemas.microsoft.com/office/drawing/2014/main" id="{F6BF3F95-4A6D-4804-31F0-E31026F09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3733" y="4723983"/>
            <a:ext cx="12618509" cy="57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249" tIns="26125" rIns="52249" bIns="26125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400" b="1">
                <a:latin typeface="Helvetica" pitchFamily="2" charset="0"/>
              </a:rPr>
              <a:t>New Technique</a:t>
            </a:r>
            <a:endParaRPr kumimoji="0" lang="zh-TW" altLang="en-US" sz="3400" b="1">
              <a:latin typeface="Helvetica" pitchFamily="2" charset="0"/>
            </a:endParaRPr>
          </a:p>
        </p:txBody>
      </p:sp>
      <p:sp>
        <p:nvSpPr>
          <p:cNvPr id="655" name="Rounded Rectangle 654">
            <a:extLst>
              <a:ext uri="{FF2B5EF4-FFF2-40B4-BE49-F238E27FC236}">
                <a16:creationId xmlns:a16="http://schemas.microsoft.com/office/drawing/2014/main" id="{B183EB3E-9A9D-446F-8A86-CB94264A424B}"/>
              </a:ext>
            </a:extLst>
          </p:cNvPr>
          <p:cNvSpPr/>
          <p:nvPr/>
        </p:nvSpPr>
        <p:spPr>
          <a:xfrm>
            <a:off x="286607" y="19293462"/>
            <a:ext cx="8046508" cy="9476396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defRPr/>
            </a:pPr>
            <a:endParaRPr kumimoji="0" lang="zh-TW" altLang="en-US" sz="4135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4343" name="TextBox 112">
            <a:extLst>
              <a:ext uri="{FF2B5EF4-FFF2-40B4-BE49-F238E27FC236}">
                <a16:creationId xmlns:a16="http://schemas.microsoft.com/office/drawing/2014/main" id="{9B89E32C-DEDA-0C61-63D3-F196E83EC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90" y="19476253"/>
            <a:ext cx="7817908" cy="57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249" tIns="26125" rIns="52249" bIns="26125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400" b="1">
                <a:latin typeface="Helvetica" pitchFamily="2" charset="0"/>
              </a:rPr>
              <a:t>Related Work</a:t>
            </a:r>
            <a:endParaRPr kumimoji="0" lang="zh-TW" altLang="en-US" sz="3400" b="1">
              <a:latin typeface="Helvetica" pitchFamily="2" charset="0"/>
            </a:endParaRPr>
          </a:p>
        </p:txBody>
      </p:sp>
      <p:sp>
        <p:nvSpPr>
          <p:cNvPr id="453" name="Rounded Rectangle 452">
            <a:extLst>
              <a:ext uri="{FF2B5EF4-FFF2-40B4-BE49-F238E27FC236}">
                <a16:creationId xmlns:a16="http://schemas.microsoft.com/office/drawing/2014/main" id="{2854DA65-B7D9-F869-91C8-ED58ED1792BF}"/>
              </a:ext>
            </a:extLst>
          </p:cNvPr>
          <p:cNvSpPr/>
          <p:nvPr/>
        </p:nvSpPr>
        <p:spPr>
          <a:xfrm>
            <a:off x="8759626" y="16632382"/>
            <a:ext cx="12984691" cy="15431942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defRPr/>
            </a:pPr>
            <a:endParaRPr kumimoji="0" lang="zh-TW" altLang="en-US" sz="4135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4345" name="TextBox 113">
            <a:extLst>
              <a:ext uri="{FF2B5EF4-FFF2-40B4-BE49-F238E27FC236}">
                <a16:creationId xmlns:a16="http://schemas.microsoft.com/office/drawing/2014/main" id="{FD7C9DBB-F205-3418-A122-CBCAB4C16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3733" y="16672600"/>
            <a:ext cx="12618509" cy="57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249" tIns="26125" rIns="52249" bIns="26125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400" b="1">
                <a:latin typeface="Helvetica" pitchFamily="2" charset="0"/>
              </a:rPr>
              <a:t>Experimental Results</a:t>
            </a:r>
            <a:endParaRPr kumimoji="0" lang="zh-TW" altLang="en-US" sz="3400" b="1">
              <a:latin typeface="Helvetica" pitchFamily="2" charset="0"/>
            </a:endParaRPr>
          </a:p>
        </p:txBody>
      </p:sp>
      <p:sp>
        <p:nvSpPr>
          <p:cNvPr id="14346" name="TextBox 1">
            <a:extLst>
              <a:ext uri="{FF2B5EF4-FFF2-40B4-BE49-F238E27FC236}">
                <a16:creationId xmlns:a16="http://schemas.microsoft.com/office/drawing/2014/main" id="{9282278B-7C1D-4998-02DF-1DDE39A9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31" y="5756277"/>
            <a:ext cx="7670800" cy="124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857250" indent="-8572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MRI is a powerful non-invasive tool for obtaining location and growth of tumor</a:t>
            </a: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Lack of medical imaging data along with high class imbalance due to resource constraints and privacy concerns</a:t>
            </a:r>
            <a:endParaRPr lang="en-US" altLang="en-US" sz="2800">
              <a:cs typeface="Arial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Traditional data augmentation generates highly correlated images with less variance resulting in poor generalization</a:t>
            </a: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Generative Adversarial Networks (GAN) have shown promising results with good generalization on a large variety of images. It serves as an anonymization tool and reduces data handling risks</a:t>
            </a: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We evaluate 5 GAN models individually, then run an aggregation algorithm followed by style transfer</a:t>
            </a: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This allows our model to capture both the unique and shared features in the latent representation. Style transfer allows us to capture localized information</a:t>
            </a: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We aim to perform an ablation study to measure the contribution of fake images produced by the Aggregate GAN (</a:t>
            </a:r>
            <a:r>
              <a:rPr lang="en-US" altLang="en-US" sz="2800" err="1">
                <a:latin typeface="Arial"/>
                <a:ea typeface="PMingLiU"/>
                <a:cs typeface="Arial"/>
              </a:rPr>
              <a:t>AGGrGAN</a:t>
            </a:r>
            <a:r>
              <a:rPr lang="en-US" altLang="en-US" sz="2800">
                <a:latin typeface="Arial"/>
                <a:ea typeface="PMingLiU"/>
                <a:cs typeface="Arial"/>
              </a:rPr>
              <a:t>) model [1] to a basic classification network</a:t>
            </a:r>
            <a:endParaRPr lang="en-US" altLang="en-US" sz="2800">
              <a:cs typeface="Arial"/>
            </a:endParaRPr>
          </a:p>
        </p:txBody>
      </p:sp>
      <p:sp>
        <p:nvSpPr>
          <p:cNvPr id="14347" name="TextBox 11">
            <a:extLst>
              <a:ext uri="{FF2B5EF4-FFF2-40B4-BE49-F238E27FC236}">
                <a16:creationId xmlns:a16="http://schemas.microsoft.com/office/drawing/2014/main" id="{5382BE73-7414-154C-411B-8FA963544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7531" y="5824330"/>
            <a:ext cx="12649200" cy="66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857250" indent="-8572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We added a </a:t>
            </a:r>
            <a:r>
              <a:rPr lang="en-US" altLang="en-US" sz="2800" err="1">
                <a:latin typeface="Arial"/>
                <a:ea typeface="PMingLiU"/>
                <a:cs typeface="Arial"/>
              </a:rPr>
              <a:t>UNet</a:t>
            </a:r>
            <a:r>
              <a:rPr lang="en-US" altLang="en-US" sz="2800">
                <a:latin typeface="Arial"/>
                <a:ea typeface="PMingLiU"/>
                <a:cs typeface="Arial"/>
              </a:rPr>
              <a:t>-GAN whose discriminator is a </a:t>
            </a:r>
            <a:r>
              <a:rPr lang="en-US" altLang="en-US" sz="2800" err="1">
                <a:latin typeface="Arial"/>
                <a:ea typeface="PMingLiU"/>
                <a:cs typeface="Arial"/>
              </a:rPr>
              <a:t>UNet</a:t>
            </a:r>
            <a:r>
              <a:rPr lang="en-US" altLang="en-US" sz="2800">
                <a:latin typeface="Arial"/>
                <a:ea typeface="PMingLiU"/>
                <a:cs typeface="Arial"/>
              </a:rPr>
              <a:t>. A </a:t>
            </a:r>
            <a:r>
              <a:rPr lang="en-US" altLang="en-US" sz="2800" err="1">
                <a:latin typeface="Arial"/>
                <a:ea typeface="PMingLiU"/>
                <a:cs typeface="Arial"/>
              </a:rPr>
              <a:t>UNet</a:t>
            </a:r>
            <a:r>
              <a:rPr lang="en-US" altLang="en-US" sz="2800">
                <a:latin typeface="Arial"/>
                <a:ea typeface="PMingLiU"/>
                <a:cs typeface="Arial"/>
              </a:rPr>
              <a:t> discriminator provides region-specific feedback to the generator for improved image synthesis.</a:t>
            </a:r>
            <a:endParaRPr lang="en-US" altLang="en-US" sz="2800">
              <a:cs typeface="Arial"/>
            </a:endParaRP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800" err="1">
                <a:latin typeface="Arial"/>
                <a:ea typeface="PMingLiU"/>
                <a:cs typeface="Arial"/>
              </a:rPr>
              <a:t>UNet</a:t>
            </a:r>
            <a:r>
              <a:rPr lang="en-US" altLang="en-US" sz="2800">
                <a:latin typeface="Arial"/>
                <a:ea typeface="PMingLiU"/>
                <a:cs typeface="Arial"/>
              </a:rPr>
              <a:t>-GAN was added to the aggregation process of </a:t>
            </a:r>
            <a:r>
              <a:rPr lang="en-US" altLang="en-US" sz="2800" err="1">
                <a:latin typeface="Arial"/>
                <a:ea typeface="PMingLiU"/>
                <a:cs typeface="Arial"/>
              </a:rPr>
              <a:t>AGGrGAN</a:t>
            </a:r>
            <a:r>
              <a:rPr lang="en-US" altLang="en-US" sz="2800">
                <a:latin typeface="Arial"/>
                <a:ea typeface="PMingLiU"/>
                <a:cs typeface="Arial"/>
              </a:rPr>
              <a:t> in addition to DCGAN and WGAN</a:t>
            </a:r>
            <a:endParaRPr lang="en-US"/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We also enhanced the aggregation logic to process all images instead of top 3 images based on PSNR/SSIM metric</a:t>
            </a: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We performed style transfer using three intermediate layers of VGG-19 and then used Adam optimizer on content + style loss</a:t>
            </a: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Flow chart of </a:t>
            </a:r>
            <a:r>
              <a:rPr lang="en-US" altLang="en-US" sz="2800" err="1">
                <a:latin typeface="Arial"/>
                <a:ea typeface="PMingLiU"/>
                <a:cs typeface="Arial"/>
              </a:rPr>
              <a:t>AGGrGAN</a:t>
            </a:r>
            <a:r>
              <a:rPr lang="en-US" altLang="en-US" sz="2800">
                <a:latin typeface="Arial"/>
                <a:ea typeface="PMingLiU"/>
                <a:cs typeface="Arial"/>
              </a:rPr>
              <a:t> model</a:t>
            </a: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en-US" sz="2800">
              <a:cs typeface="Arial"/>
            </a:endParaRP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en-US" sz="2800">
              <a:cs typeface="Arial"/>
            </a:endParaRPr>
          </a:p>
        </p:txBody>
      </p:sp>
      <p:sp>
        <p:nvSpPr>
          <p:cNvPr id="14348" name="TextBox 12">
            <a:extLst>
              <a:ext uri="{FF2B5EF4-FFF2-40B4-BE49-F238E27FC236}">
                <a16:creationId xmlns:a16="http://schemas.microsoft.com/office/drawing/2014/main" id="{D26942CD-09FF-1ECA-F25B-7922A3536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498" y="20597049"/>
            <a:ext cx="7620000" cy="814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857250" indent="-8572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 err="1">
                <a:latin typeface="Arial"/>
                <a:ea typeface="PMingLiU"/>
                <a:cs typeface="Arial"/>
              </a:rPr>
              <a:t>Debadyuti</a:t>
            </a:r>
            <a:r>
              <a:rPr lang="en-US" altLang="en-US" sz="2800">
                <a:latin typeface="Arial"/>
                <a:ea typeface="PMingLiU"/>
                <a:cs typeface="Arial"/>
              </a:rPr>
              <a:t> et al. proposed aggregation of GANs for medical image synthesis</a:t>
            </a:r>
            <a:endParaRPr lang="en-US" altLang="en-US" sz="2800">
              <a:cs typeface="Arial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Improved classification performance with augmented data on </a:t>
            </a:r>
            <a:r>
              <a:rPr lang="en-US" altLang="en-US" sz="2800" err="1">
                <a:latin typeface="Arial"/>
                <a:ea typeface="PMingLiU"/>
                <a:cs typeface="Arial"/>
              </a:rPr>
              <a:t>BraTS</a:t>
            </a:r>
            <a:r>
              <a:rPr lang="en-US" altLang="en-US" sz="2800">
                <a:latin typeface="Arial"/>
                <a:ea typeface="PMingLiU"/>
                <a:cs typeface="Arial"/>
              </a:rPr>
              <a:t> 2020 dataset</a:t>
            </a: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Han et al. applied DCGAN and WGAN separately on the </a:t>
            </a:r>
            <a:r>
              <a:rPr lang="en-US" altLang="en-US" sz="2800" err="1">
                <a:latin typeface="Arial"/>
                <a:ea typeface="PMingLiU"/>
                <a:cs typeface="Arial"/>
              </a:rPr>
              <a:t>BraTS</a:t>
            </a:r>
            <a:r>
              <a:rPr lang="en-US" altLang="en-US" sz="2800">
                <a:latin typeface="Arial"/>
                <a:ea typeface="PMingLiU"/>
                <a:cs typeface="Arial"/>
              </a:rPr>
              <a:t> 2016 dataset</a:t>
            </a: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Conducted visual </a:t>
            </a:r>
            <a:r>
              <a:rPr lang="en-US" altLang="en-US" sz="2800" err="1">
                <a:latin typeface="Arial"/>
                <a:ea typeface="PMingLiU"/>
                <a:cs typeface="Arial"/>
              </a:rPr>
              <a:t>turing</a:t>
            </a:r>
            <a:r>
              <a:rPr lang="en-US" altLang="en-US" sz="2800">
                <a:latin typeface="Arial"/>
                <a:ea typeface="PMingLiU"/>
                <a:cs typeface="Arial"/>
              </a:rPr>
              <a:t> test with 53% accuracy for WGAN</a:t>
            </a: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Shin et al., segmented images from ADNI and </a:t>
            </a:r>
            <a:r>
              <a:rPr lang="en-US" altLang="en-US" sz="2800" err="1">
                <a:latin typeface="Arial"/>
                <a:ea typeface="PMingLiU"/>
                <a:cs typeface="Arial"/>
              </a:rPr>
              <a:t>BraTS</a:t>
            </a:r>
            <a:r>
              <a:rPr lang="en-US" altLang="en-US" sz="2800">
                <a:latin typeface="Arial"/>
                <a:ea typeface="PMingLiU"/>
                <a:cs typeface="Arial"/>
              </a:rPr>
              <a:t> dataset into brain anatomy, tumor using pix2pix</a:t>
            </a: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/>
                <a:ea typeface="PMingLiU"/>
                <a:cs typeface="Arial"/>
              </a:rPr>
              <a:t>Sarkar et al., created a CNN model to detect type of brain tumor using MRI scans to classify meningioma, glioma and pituitary tumors.</a:t>
            </a:r>
          </a:p>
          <a:p>
            <a:pPr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US" altLang="en-US" sz="2800">
              <a:latin typeface="Arial"/>
              <a:ea typeface="PMingLiU"/>
              <a:cs typeface="Arial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5E9FD9A-7678-85F0-5AF0-1836E89E3961}"/>
              </a:ext>
            </a:extLst>
          </p:cNvPr>
          <p:cNvSpPr/>
          <p:nvPr/>
        </p:nvSpPr>
        <p:spPr>
          <a:xfrm>
            <a:off x="392440" y="29184600"/>
            <a:ext cx="8046509" cy="2879724"/>
          </a:xfrm>
          <a:prstGeom prst="roundRect">
            <a:avLst>
              <a:gd name="adj" fmla="val 3786"/>
            </a:avLst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2249" tIns="26125" rIns="52249" bIns="26125" anchor="ctr"/>
          <a:lstStyle/>
          <a:p>
            <a:pPr algn="ctr" defTabSz="2090371" eaLnBrk="1" hangingPunct="1">
              <a:defRPr/>
            </a:pPr>
            <a:endParaRPr kumimoji="0" lang="zh-TW" altLang="en-US" sz="4135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4350" name="TextBox 14">
            <a:extLst>
              <a:ext uri="{FF2B5EF4-FFF2-40B4-BE49-F238E27FC236}">
                <a16:creationId xmlns:a16="http://schemas.microsoft.com/office/drawing/2014/main" id="{6FB98ED2-32CF-1E06-75B6-E13E62A4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57" y="29710591"/>
            <a:ext cx="75854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r>
              <a:rPr lang="en-US" altLang="en-US" sz="2400">
                <a:latin typeface="Arial"/>
                <a:ea typeface="PMingLiU"/>
                <a:cs typeface="Arial"/>
              </a:rPr>
              <a:t>[1] Mukherjee et al., Brain tumor image generation using aggregation of GAN, Scientific Reports, 2022</a:t>
            </a:r>
          </a:p>
          <a:p>
            <a:r>
              <a:rPr lang="en-US" altLang="en-US" sz="2400">
                <a:latin typeface="Arial"/>
                <a:ea typeface="PMingLiU"/>
                <a:cs typeface="Arial"/>
              </a:rPr>
              <a:t>[2] Schonfeld, Schiele, </a:t>
            </a:r>
            <a:r>
              <a:rPr lang="en-US" altLang="en-US" sz="2400" err="1">
                <a:latin typeface="Arial"/>
                <a:ea typeface="PMingLiU"/>
                <a:cs typeface="Arial"/>
              </a:rPr>
              <a:t>Khoreva</a:t>
            </a:r>
            <a:r>
              <a:rPr lang="en-US" altLang="en-US" sz="2400">
                <a:latin typeface="Arial"/>
                <a:ea typeface="PMingLiU"/>
                <a:cs typeface="Arial"/>
              </a:rPr>
              <a:t>, U-Net based discriminator for GAN, CVPR, 2020</a:t>
            </a:r>
            <a:endParaRPr lang="en-US" altLang="en-US" sz="2400">
              <a:cs typeface="Arial"/>
            </a:endParaRPr>
          </a:p>
          <a:p>
            <a:r>
              <a:rPr lang="en-US" altLang="en-US" sz="2400">
                <a:latin typeface="Arial"/>
                <a:ea typeface="PMingLiU"/>
                <a:cs typeface="Arial"/>
              </a:rPr>
              <a:t>[3] Radford, Metz, Chintala, Deep Convolutional Generative Adversarial Network, ICLR 2016</a:t>
            </a:r>
          </a:p>
        </p:txBody>
      </p:sp>
      <p:sp>
        <p:nvSpPr>
          <p:cNvPr id="14351" name="TextBox 112">
            <a:extLst>
              <a:ext uri="{FF2B5EF4-FFF2-40B4-BE49-F238E27FC236}">
                <a16:creationId xmlns:a16="http://schemas.microsoft.com/office/drawing/2014/main" id="{2BB992B7-142A-A973-BD03-A95116EC7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06" y="29184599"/>
            <a:ext cx="7817909" cy="57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2249" tIns="26125" rIns="52249" bIns="26125">
            <a:spAutoFit/>
          </a:bodyPr>
          <a:lstStyle>
            <a:lvl1pPr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3400" b="1">
                <a:latin typeface="Helvetica" pitchFamily="2" charset="0"/>
              </a:rPr>
              <a:t>References</a:t>
            </a:r>
            <a:endParaRPr kumimoji="0" lang="zh-TW" altLang="en-US" sz="3400" b="1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F6F98-C6ED-53DF-1D2C-6DD2CDB0B2CB}"/>
              </a:ext>
            </a:extLst>
          </p:cNvPr>
          <p:cNvSpPr txBox="1"/>
          <p:nvPr/>
        </p:nvSpPr>
        <p:spPr>
          <a:xfrm>
            <a:off x="9409983" y="19836784"/>
            <a:ext cx="8359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latin typeface="Arial"/>
                <a:ea typeface="PMingLiU"/>
                <a:cs typeface="Arial"/>
              </a:rPr>
              <a:t>T1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F1830-2F15-0DD0-FFFE-72A34F782557}"/>
              </a:ext>
            </a:extLst>
          </p:cNvPr>
          <p:cNvSpPr txBox="1"/>
          <p:nvPr/>
        </p:nvSpPr>
        <p:spPr>
          <a:xfrm>
            <a:off x="9191097" y="21586919"/>
            <a:ext cx="1273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latin typeface="Arial"/>
                <a:ea typeface="PMingLiU"/>
                <a:cs typeface="Arial"/>
              </a:rPr>
              <a:t>T1ce</a:t>
            </a:r>
            <a:endParaRPr lang="en-US" sz="280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DCE0D-7919-1B8A-C5EE-AFDB05A63C53}"/>
              </a:ext>
            </a:extLst>
          </p:cNvPr>
          <p:cNvSpPr txBox="1"/>
          <p:nvPr/>
        </p:nvSpPr>
        <p:spPr>
          <a:xfrm>
            <a:off x="10939876" y="18729118"/>
            <a:ext cx="921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Arial"/>
                <a:ea typeface="PMingLiU"/>
                <a:cs typeface="Arial"/>
              </a:rPr>
              <a:t>Real</a:t>
            </a:r>
            <a:endParaRPr lang="en-US" sz="24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BBB73-873C-93A8-8476-5B3740FD4B33}"/>
              </a:ext>
            </a:extLst>
          </p:cNvPr>
          <p:cNvSpPr txBox="1"/>
          <p:nvPr/>
        </p:nvSpPr>
        <p:spPr>
          <a:xfrm>
            <a:off x="12394464" y="18743632"/>
            <a:ext cx="13179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Arial"/>
                <a:ea typeface="PMingLiU"/>
                <a:cs typeface="Arial"/>
              </a:rPr>
              <a:t>DCGAN</a:t>
            </a:r>
            <a:endParaRPr lang="en-US" sz="240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A4333-EE45-D615-973B-866B9469D684}"/>
              </a:ext>
            </a:extLst>
          </p:cNvPr>
          <p:cNvSpPr txBox="1"/>
          <p:nvPr/>
        </p:nvSpPr>
        <p:spPr>
          <a:xfrm>
            <a:off x="13929182" y="18750755"/>
            <a:ext cx="17492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Arial"/>
                <a:ea typeface="PMingLiU"/>
                <a:cs typeface="Arial"/>
              </a:rPr>
              <a:t>WGAN-GP</a:t>
            </a:r>
            <a:endParaRPr lang="en-US" sz="240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25124-ACE8-2053-FA34-F5CA2B114CD8}"/>
              </a:ext>
            </a:extLst>
          </p:cNvPr>
          <p:cNvSpPr txBox="1"/>
          <p:nvPr/>
        </p:nvSpPr>
        <p:spPr>
          <a:xfrm>
            <a:off x="15700214" y="18750754"/>
            <a:ext cx="18137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ea typeface="PMingLiU"/>
                <a:cs typeface="Arial"/>
              </a:rPr>
              <a:t>UNET GAN</a:t>
            </a:r>
            <a:endParaRPr lang="en-US" sz="240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039D5-E19F-0FE1-FC8D-8DCD7205F00B}"/>
              </a:ext>
            </a:extLst>
          </p:cNvPr>
          <p:cNvSpPr txBox="1"/>
          <p:nvPr/>
        </p:nvSpPr>
        <p:spPr>
          <a:xfrm>
            <a:off x="17535752" y="18743499"/>
            <a:ext cx="20579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ea typeface="PMingLiU"/>
                <a:cs typeface="Arial"/>
              </a:rPr>
              <a:t>AGGR GAN</a:t>
            </a:r>
            <a:endParaRPr lang="en-US" sz="2400">
              <a:cs typeface="Arial"/>
            </a:endParaRPr>
          </a:p>
        </p:txBody>
      </p:sp>
      <p:pic>
        <p:nvPicPr>
          <p:cNvPr id="11" name="Picture 11" descr="A picture containing old, kitchenware, griddle, several&#10;&#10;Description automatically generated">
            <a:extLst>
              <a:ext uri="{FF2B5EF4-FFF2-40B4-BE49-F238E27FC236}">
                <a16:creationId xmlns:a16="http://schemas.microsoft.com/office/drawing/2014/main" id="{1FCCBB04-705B-5D51-F214-D4E75412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662" y="19268412"/>
            <a:ext cx="8926002" cy="3445338"/>
          </a:xfrm>
          <a:prstGeom prst="rect">
            <a:avLst/>
          </a:prstGeom>
        </p:spPr>
      </p:pic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293550-7537-6EC3-7A23-452A6425D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558" y="11045576"/>
            <a:ext cx="7811145" cy="45005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12AA93-4D26-55EC-02E3-0F64381CA13B}"/>
              </a:ext>
            </a:extLst>
          </p:cNvPr>
          <p:cNvSpPr txBox="1"/>
          <p:nvPr/>
        </p:nvSpPr>
        <p:spPr>
          <a:xfrm>
            <a:off x="9050181" y="17311295"/>
            <a:ext cx="1242133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>
                <a:latin typeface="Arial"/>
                <a:ea typeface="PMingLiU"/>
                <a:cs typeface="Arial"/>
              </a:rPr>
              <a:t>We present the images from individual GANs and the </a:t>
            </a:r>
            <a:r>
              <a:rPr lang="en-IN" sz="2800" err="1">
                <a:latin typeface="Arial"/>
                <a:ea typeface="PMingLiU"/>
                <a:cs typeface="Arial"/>
              </a:rPr>
              <a:t>AGGrGAN</a:t>
            </a:r>
            <a:r>
              <a:rPr lang="en-IN" sz="2800">
                <a:latin typeface="Arial"/>
                <a:ea typeface="PMingLiU"/>
                <a:cs typeface="Arial"/>
              </a:rPr>
              <a:t> followed by the PSNR and SSIM scores of both T1 and T1 </a:t>
            </a:r>
            <a:r>
              <a:rPr lang="en-IN" sz="2800" err="1">
                <a:latin typeface="Arial"/>
                <a:ea typeface="PMingLiU"/>
                <a:cs typeface="Arial"/>
              </a:rPr>
              <a:t>ce</a:t>
            </a:r>
            <a:r>
              <a:rPr lang="en-IN" sz="2800">
                <a:latin typeface="Arial"/>
                <a:ea typeface="PMingLiU"/>
                <a:cs typeface="Arial"/>
              </a:rPr>
              <a:t> modalities from the </a:t>
            </a:r>
            <a:r>
              <a:rPr lang="en-IN" sz="2800" err="1">
                <a:latin typeface="Arial"/>
                <a:ea typeface="PMingLiU"/>
                <a:cs typeface="Arial"/>
              </a:rPr>
              <a:t>BraTS</a:t>
            </a:r>
            <a:r>
              <a:rPr lang="en-IN" sz="2800">
                <a:latin typeface="Arial"/>
                <a:ea typeface="PMingLiU"/>
                <a:cs typeface="Arial"/>
              </a:rPr>
              <a:t> 2020 dataset</a:t>
            </a:r>
            <a:endParaRPr lang="en-IN" sz="2800"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4B69E-847D-29F0-E7D6-6A3E742866EF}"/>
              </a:ext>
            </a:extLst>
          </p:cNvPr>
          <p:cNvSpPr txBox="1"/>
          <p:nvPr/>
        </p:nvSpPr>
        <p:spPr>
          <a:xfrm>
            <a:off x="9271001" y="26786687"/>
            <a:ext cx="1167765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/>
              <a:t>Training progress of DCGAN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B9149-DF62-12BB-C1AC-5EF4A1937B99}"/>
              </a:ext>
            </a:extLst>
          </p:cNvPr>
          <p:cNvSpPr txBox="1"/>
          <p:nvPr/>
        </p:nvSpPr>
        <p:spPr>
          <a:xfrm>
            <a:off x="18268210" y="24156369"/>
            <a:ext cx="309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/>
              <a:t>Ablation study of GANs and style transfer</a:t>
            </a:r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D32B2174-DB03-2134-1740-8C3FCC6B8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48" y="22986964"/>
            <a:ext cx="7797062" cy="3723807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9F145984-A0AB-92EE-D58F-7B4260B6B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83" y="27324327"/>
            <a:ext cx="5870794" cy="3227221"/>
          </a:xfrm>
          <a:prstGeom prst="rect">
            <a:avLst/>
          </a:prstGeom>
        </p:spPr>
      </p:pic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6342816F-6D57-9EA4-CC64-34F7555AE7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927" y="27265308"/>
            <a:ext cx="5870794" cy="322107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98275EB-8D9B-705E-9F35-7FE1670B31E9}"/>
              </a:ext>
            </a:extLst>
          </p:cNvPr>
          <p:cNvSpPr txBox="1"/>
          <p:nvPr/>
        </p:nvSpPr>
        <p:spPr>
          <a:xfrm>
            <a:off x="9724571" y="30753772"/>
            <a:ext cx="11484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>
                <a:latin typeface="Arial"/>
                <a:ea typeface="PMingLiU"/>
                <a:cs typeface="Arial"/>
              </a:rPr>
              <a:t>Model losses decrease rapidly initially leading to a steady mean with high variance. PSNR increases rapidly followed by a steady increase.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revision>1</cp:revision>
  <dcterms:created xsi:type="dcterms:W3CDTF">2009-03-08T16:20:38Z</dcterms:created>
  <dcterms:modified xsi:type="dcterms:W3CDTF">2022-12-06T19:18:16Z</dcterms:modified>
</cp:coreProperties>
</file>