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Override6.xml" ContentType="application/vnd.openxmlformats-officedocument.themeOverrid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8.xml" ContentType="application/vnd.openxmlformats-officedocument.theme+xml"/>
  <Override PartName="/ppt/theme/themeOverride7.xml" ContentType="application/vnd.openxmlformats-officedocument.themeOverrid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9.xml" ContentType="application/vnd.openxmlformats-officedocument.theme+xml"/>
  <Override PartName="/ppt/theme/themeOverride8.xml" ContentType="application/vnd.openxmlformats-officedocument.themeOverrid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0.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1.xml" ContentType="application/vnd.openxmlformats-officedocument.them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12.xml" ContentType="application/vnd.openxmlformats-officedocument.them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3.xml" ContentType="application/vnd.openxmlformats-officedocument.theme+xml"/>
  <Override PartName="/ppt/theme/themeOverride9.xml" ContentType="application/vnd.openxmlformats-officedocument.themeOverrid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14.xml" ContentType="application/vnd.openxmlformats-officedocument.theme+xml"/>
  <Override PartName="/ppt/theme/themeOverride10.xml" ContentType="application/vnd.openxmlformats-officedocument.themeOverride+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15.xml" ContentType="application/vnd.openxmlformats-officedocument.theme+xml"/>
  <Override PartName="/ppt/theme/themeOverride11.xml" ContentType="application/vnd.openxmlformats-officedocument.themeOverride+xml"/>
  <Override PartName="/ppt/tags/tag139.xml" ContentType="application/vnd.openxmlformats-officedocument.presentationml.tags+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16.xml" ContentType="application/vnd.openxmlformats-officedocument.them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theme/theme17.xml" ContentType="application/vnd.openxmlformats-officedocument.them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theme/theme18.xml" ContentType="application/vnd.openxmlformats-officedocument.them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theme/theme19.xml" ContentType="application/vnd.openxmlformats-officedocument.them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0.xml" ContentType="application/vnd.openxmlformats-officedocument.theme+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theme/theme21.xml" ContentType="application/vnd.openxmlformats-officedocument.theme+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theme/theme22.xml" ContentType="application/vnd.openxmlformats-officedocument.theme+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theme/theme23.xml" ContentType="application/vnd.openxmlformats-officedocument.theme+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theme/theme24.xml" ContentType="application/vnd.openxmlformats-officedocument.theme+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heme/theme25.xml" ContentType="application/vnd.openxmlformats-officedocument.theme+xml"/>
  <Override PartName="/ppt/theme/theme2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 id="2147483706" r:id="rId5"/>
    <p:sldMasterId id="2147483710" r:id="rId6"/>
    <p:sldMasterId id="2147483724" r:id="rId7"/>
    <p:sldMasterId id="2147483742" r:id="rId8"/>
    <p:sldMasterId id="2147483754" r:id="rId9"/>
    <p:sldMasterId id="2147483798" r:id="rId10"/>
    <p:sldMasterId id="2147483943" r:id="rId11"/>
    <p:sldMasterId id="2147483972" r:id="rId12"/>
    <p:sldMasterId id="2147483982" r:id="rId13"/>
    <p:sldMasterId id="2147484047" r:id="rId14"/>
    <p:sldMasterId id="2147484060" r:id="rId15"/>
    <p:sldMasterId id="2147484080" r:id="rId16"/>
    <p:sldMasterId id="2147484098" r:id="rId17"/>
    <p:sldMasterId id="2147484107" r:id="rId18"/>
    <p:sldMasterId id="2147484116" r:id="rId19"/>
    <p:sldMasterId id="2147484131" r:id="rId20"/>
    <p:sldMasterId id="2147484205" r:id="rId21"/>
    <p:sldMasterId id="2147484273" r:id="rId22"/>
    <p:sldMasterId id="2147484309" r:id="rId23"/>
    <p:sldMasterId id="2147484376" r:id="rId24"/>
    <p:sldMasterId id="2147484418" r:id="rId25"/>
    <p:sldMasterId id="2147484493" r:id="rId26"/>
    <p:sldMasterId id="2147484538" r:id="rId27"/>
  </p:sldMasterIdLst>
  <p:notesMasterIdLst>
    <p:notesMasterId r:id="rId45"/>
  </p:notesMasterIdLst>
  <p:handoutMasterIdLst>
    <p:handoutMasterId r:id="rId46"/>
  </p:handoutMasterIdLst>
  <p:sldIdLst>
    <p:sldId id="543" r:id="rId28"/>
    <p:sldId id="1785" r:id="rId29"/>
    <p:sldId id="1776" r:id="rId30"/>
    <p:sldId id="1882" r:id="rId31"/>
    <p:sldId id="1890" r:id="rId32"/>
    <p:sldId id="1855" r:id="rId33"/>
    <p:sldId id="1883" r:id="rId34"/>
    <p:sldId id="1884" r:id="rId35"/>
    <p:sldId id="1885" r:id="rId36"/>
    <p:sldId id="1886" r:id="rId37"/>
    <p:sldId id="1887" r:id="rId38"/>
    <p:sldId id="1888" r:id="rId39"/>
    <p:sldId id="1889" r:id="rId40"/>
    <p:sldId id="1877" r:id="rId41"/>
    <p:sldId id="1827" r:id="rId42"/>
    <p:sldId id="1828" r:id="rId43"/>
    <p:sldId id="1830" r:id="rId44"/>
  </p:sldIdLst>
  <p:sldSz cx="12192000" cy="6858000"/>
  <p:notesSz cx="7010400" cy="9296400"/>
  <p:defaultTextStyle>
    <a:defPPr>
      <a:defRPr lang="en-US"/>
    </a:defPPr>
    <a:lvl1pPr marL="0" algn="l" defTabSz="914253" rtl="0" eaLnBrk="1" latinLnBrk="0" hangingPunct="1">
      <a:defRPr sz="1800" kern="1200">
        <a:solidFill>
          <a:schemeClr val="tx1"/>
        </a:solidFill>
        <a:latin typeface="+mn-lt"/>
        <a:ea typeface="+mn-ea"/>
        <a:cs typeface="+mn-cs"/>
      </a:defRPr>
    </a:lvl1pPr>
    <a:lvl2pPr marL="457127" algn="l" defTabSz="914253" rtl="0" eaLnBrk="1" latinLnBrk="0" hangingPunct="1">
      <a:defRPr sz="1800" kern="1200">
        <a:solidFill>
          <a:schemeClr val="tx1"/>
        </a:solidFill>
        <a:latin typeface="+mn-lt"/>
        <a:ea typeface="+mn-ea"/>
        <a:cs typeface="+mn-cs"/>
      </a:defRPr>
    </a:lvl2pPr>
    <a:lvl3pPr marL="914253" algn="l" defTabSz="914253" rtl="0" eaLnBrk="1" latinLnBrk="0" hangingPunct="1">
      <a:defRPr sz="1800" kern="1200">
        <a:solidFill>
          <a:schemeClr val="tx1"/>
        </a:solidFill>
        <a:latin typeface="+mn-lt"/>
        <a:ea typeface="+mn-ea"/>
        <a:cs typeface="+mn-cs"/>
      </a:defRPr>
    </a:lvl3pPr>
    <a:lvl4pPr marL="1371380" algn="l" defTabSz="914253" rtl="0" eaLnBrk="1" latinLnBrk="0" hangingPunct="1">
      <a:defRPr sz="1800" kern="1200">
        <a:solidFill>
          <a:schemeClr val="tx1"/>
        </a:solidFill>
        <a:latin typeface="+mn-lt"/>
        <a:ea typeface="+mn-ea"/>
        <a:cs typeface="+mn-cs"/>
      </a:defRPr>
    </a:lvl4pPr>
    <a:lvl5pPr marL="1828507" algn="l" defTabSz="914253" rtl="0" eaLnBrk="1" latinLnBrk="0" hangingPunct="1">
      <a:defRPr sz="1800" kern="1200">
        <a:solidFill>
          <a:schemeClr val="tx1"/>
        </a:solidFill>
        <a:latin typeface="+mn-lt"/>
        <a:ea typeface="+mn-ea"/>
        <a:cs typeface="+mn-cs"/>
      </a:defRPr>
    </a:lvl5pPr>
    <a:lvl6pPr marL="2285633" algn="l" defTabSz="914253" rtl="0" eaLnBrk="1" latinLnBrk="0" hangingPunct="1">
      <a:defRPr sz="1800" kern="1200">
        <a:solidFill>
          <a:schemeClr val="tx1"/>
        </a:solidFill>
        <a:latin typeface="+mn-lt"/>
        <a:ea typeface="+mn-ea"/>
        <a:cs typeface="+mn-cs"/>
      </a:defRPr>
    </a:lvl6pPr>
    <a:lvl7pPr marL="2742760" algn="l" defTabSz="914253" rtl="0" eaLnBrk="1" latinLnBrk="0" hangingPunct="1">
      <a:defRPr sz="1800" kern="1200">
        <a:solidFill>
          <a:schemeClr val="tx1"/>
        </a:solidFill>
        <a:latin typeface="+mn-lt"/>
        <a:ea typeface="+mn-ea"/>
        <a:cs typeface="+mn-cs"/>
      </a:defRPr>
    </a:lvl7pPr>
    <a:lvl8pPr marL="3199887" algn="l" defTabSz="914253" rtl="0" eaLnBrk="1" latinLnBrk="0" hangingPunct="1">
      <a:defRPr sz="1800" kern="1200">
        <a:solidFill>
          <a:schemeClr val="tx1"/>
        </a:solidFill>
        <a:latin typeface="+mn-lt"/>
        <a:ea typeface="+mn-ea"/>
        <a:cs typeface="+mn-cs"/>
      </a:defRPr>
    </a:lvl8pPr>
    <a:lvl9pPr marL="3657013" algn="l" defTabSz="91425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redo, Karla Joana [CCC-OT_LTM]" initials="PKJ[" lastIdx="11" clrIdx="0"/>
  <p:cmAuthor id="1" name="Kurchenko, Ekaterina" initials="KE" lastIdx="4" clrIdx="1"/>
  <p:cmAuthor id="2" name="Cano, Paola [GCB-RTLB]" initials="CP[" lastIdx="4" clrIdx="4"/>
  <p:cmAuthor id="3" name="Dusermex" initials="D" lastIdx="1" clrIdx="3"/>
  <p:cmAuthor id="4" name="Peredo, Karla Joana [GCB-OT]" initials="PKJ[" lastIdx="1" clrIdx="5"/>
  <p:cmAuthor id="5" name="Hernandez, Ana (MX - Mexico)" initials="HA(-M" lastIdx="2"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277F"/>
    <a:srgbClr val="0067B7"/>
    <a:srgbClr val="0079D1"/>
    <a:srgbClr val="F26F27"/>
    <a:srgbClr val="87CBD8"/>
    <a:srgbClr val="EE4328"/>
    <a:srgbClr val="F36F26"/>
    <a:srgbClr val="85CCD9"/>
    <a:srgbClr val="7B184F"/>
    <a:srgbClr val="EE42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103" autoAdjust="0"/>
    <p:restoredTop sz="90882" autoAdjust="0"/>
  </p:normalViewPr>
  <p:slideViewPr>
    <p:cSldViewPr snapToGrid="0" snapToObjects="1">
      <p:cViewPr>
        <p:scale>
          <a:sx n="141" d="100"/>
          <a:sy n="141" d="100"/>
        </p:scale>
        <p:origin x="768" y="14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78" d="100"/>
          <a:sy n="78" d="100"/>
        </p:scale>
        <p:origin x="201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Master" Target="slideMasters/slideMaster23.xml"/><Relationship Id="rId39" Type="http://schemas.openxmlformats.org/officeDocument/2006/relationships/slide" Target="slides/slide12.xml"/><Relationship Id="rId21" Type="http://schemas.openxmlformats.org/officeDocument/2006/relationships/slideMaster" Target="slideMasters/slideMaster18.xml"/><Relationship Id="rId34" Type="http://schemas.openxmlformats.org/officeDocument/2006/relationships/slide" Target="slides/slide7.xml"/><Relationship Id="rId42" Type="http://schemas.openxmlformats.org/officeDocument/2006/relationships/slide" Target="slides/slide15.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2.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slide" Target="slides/slide13.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 Target="slides/slide1.xml"/><Relationship Id="rId36" Type="http://schemas.openxmlformats.org/officeDocument/2006/relationships/slide" Target="slides/slide9.xml"/><Relationship Id="rId49"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 Target="slides/slide4.xml"/><Relationship Id="rId44"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slide" Target="slides/slide16.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 Target="slides/slide6.xml"/><Relationship Id="rId38" Type="http://schemas.openxmlformats.org/officeDocument/2006/relationships/slide" Target="slides/slide11.xml"/><Relationship Id="rId46" Type="http://schemas.openxmlformats.org/officeDocument/2006/relationships/handoutMaster" Target="handoutMasters/handoutMaster1.xml"/><Relationship Id="rId20" Type="http://schemas.openxmlformats.org/officeDocument/2006/relationships/slideMaster" Target="slideMasters/slideMaster17.xml"/><Relationship Id="rId41"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74B3BEBB-2B3E-2044-94C4-AD43D5BFFC3B}" type="datetimeFigureOut">
              <a:rPr lang="en-US" smtClean="0"/>
              <a:t>2/4/20</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96F95C16-7D9F-B24D-929D-2F4D68B8DACE}" type="slidenum">
              <a:rPr lang="en-US" smtClean="0"/>
              <a:t>‹#›</a:t>
            </a:fld>
            <a:endParaRPr lang="en-US"/>
          </a:p>
        </p:txBody>
      </p:sp>
    </p:spTree>
    <p:extLst>
      <p:ext uri="{BB962C8B-B14F-4D97-AF65-F5344CB8AC3E}">
        <p14:creationId xmlns:p14="http://schemas.microsoft.com/office/powerpoint/2010/main" val="780894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A4653ED-03D2-7542-AE1B-FB47779A335F}" type="datetimeFigureOut">
              <a:rPr lang="en-US" smtClean="0"/>
              <a:t>2/4/20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6AFAD0A-972D-3147-9D91-3BAFCEED8135}" type="slidenum">
              <a:rPr lang="en-US" smtClean="0"/>
              <a:t>‹#›</a:t>
            </a:fld>
            <a:endParaRPr lang="en-US"/>
          </a:p>
        </p:txBody>
      </p:sp>
    </p:spTree>
    <p:extLst>
      <p:ext uri="{BB962C8B-B14F-4D97-AF65-F5344CB8AC3E}">
        <p14:creationId xmlns:p14="http://schemas.microsoft.com/office/powerpoint/2010/main" val="1082102548"/>
      </p:ext>
    </p:extLst>
  </p:cSld>
  <p:clrMap bg1="lt1" tx1="dk1" bg2="lt2" tx2="dk2" accent1="accent1" accent2="accent2" accent3="accent3" accent4="accent4" accent5="accent5" accent6="accent6" hlink="hlink" folHlink="folHlink"/>
  <p:notesStyle>
    <a:lvl1pPr marL="0" algn="l" defTabSz="914253" rtl="0" eaLnBrk="1" latinLnBrk="0" hangingPunct="1">
      <a:defRPr sz="1200" kern="1200">
        <a:solidFill>
          <a:schemeClr val="tx1"/>
        </a:solidFill>
        <a:latin typeface="+mn-lt"/>
        <a:ea typeface="+mn-ea"/>
        <a:cs typeface="+mn-cs"/>
      </a:defRPr>
    </a:lvl1pPr>
    <a:lvl2pPr marL="457127" algn="l" defTabSz="914253" rtl="0" eaLnBrk="1" latinLnBrk="0" hangingPunct="1">
      <a:defRPr sz="1200" kern="1200">
        <a:solidFill>
          <a:schemeClr val="tx1"/>
        </a:solidFill>
        <a:latin typeface="+mn-lt"/>
        <a:ea typeface="+mn-ea"/>
        <a:cs typeface="+mn-cs"/>
      </a:defRPr>
    </a:lvl2pPr>
    <a:lvl3pPr marL="914253" algn="l" defTabSz="914253" rtl="0" eaLnBrk="1" latinLnBrk="0" hangingPunct="1">
      <a:defRPr sz="1200" kern="1200">
        <a:solidFill>
          <a:schemeClr val="tx1"/>
        </a:solidFill>
        <a:latin typeface="+mn-lt"/>
        <a:ea typeface="+mn-ea"/>
        <a:cs typeface="+mn-cs"/>
      </a:defRPr>
    </a:lvl3pPr>
    <a:lvl4pPr marL="1371380" algn="l" defTabSz="914253" rtl="0" eaLnBrk="1" latinLnBrk="0" hangingPunct="1">
      <a:defRPr sz="1200" kern="1200">
        <a:solidFill>
          <a:schemeClr val="tx1"/>
        </a:solidFill>
        <a:latin typeface="+mn-lt"/>
        <a:ea typeface="+mn-ea"/>
        <a:cs typeface="+mn-cs"/>
      </a:defRPr>
    </a:lvl4pPr>
    <a:lvl5pPr marL="1828507" algn="l" defTabSz="914253" rtl="0" eaLnBrk="1" latinLnBrk="0" hangingPunct="1">
      <a:defRPr sz="1200" kern="1200">
        <a:solidFill>
          <a:schemeClr val="tx1"/>
        </a:solidFill>
        <a:latin typeface="+mn-lt"/>
        <a:ea typeface="+mn-ea"/>
        <a:cs typeface="+mn-cs"/>
      </a:defRPr>
    </a:lvl5pPr>
    <a:lvl6pPr marL="2285633" algn="l" defTabSz="914253" rtl="0" eaLnBrk="1" latinLnBrk="0" hangingPunct="1">
      <a:defRPr sz="1200" kern="1200">
        <a:solidFill>
          <a:schemeClr val="tx1"/>
        </a:solidFill>
        <a:latin typeface="+mn-lt"/>
        <a:ea typeface="+mn-ea"/>
        <a:cs typeface="+mn-cs"/>
      </a:defRPr>
    </a:lvl6pPr>
    <a:lvl7pPr marL="2742760" algn="l" defTabSz="914253" rtl="0" eaLnBrk="1" latinLnBrk="0" hangingPunct="1">
      <a:defRPr sz="1200" kern="1200">
        <a:solidFill>
          <a:schemeClr val="tx1"/>
        </a:solidFill>
        <a:latin typeface="+mn-lt"/>
        <a:ea typeface="+mn-ea"/>
        <a:cs typeface="+mn-cs"/>
      </a:defRPr>
    </a:lvl7pPr>
    <a:lvl8pPr marL="3199887" algn="l" defTabSz="914253" rtl="0" eaLnBrk="1" latinLnBrk="0" hangingPunct="1">
      <a:defRPr sz="1200" kern="1200">
        <a:solidFill>
          <a:schemeClr val="tx1"/>
        </a:solidFill>
        <a:latin typeface="+mn-lt"/>
        <a:ea typeface="+mn-ea"/>
        <a:cs typeface="+mn-cs"/>
      </a:defRPr>
    </a:lvl8pPr>
    <a:lvl9pPr marL="3657013" algn="l" defTabSz="91425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vmlDrawing" Target="../drawings/vmlDrawing32.vml"/><Relationship Id="rId6" Type="http://schemas.openxmlformats.org/officeDocument/2006/relationships/image" Target="../media/image5.emf"/><Relationship Id="rId5" Type="http://schemas.openxmlformats.org/officeDocument/2006/relationships/oleObject" Target="../embeddings/oleObject32.bin"/><Relationship Id="rId4"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52.xml"/><Relationship Id="rId1" Type="http://schemas.openxmlformats.org/officeDocument/2006/relationships/vmlDrawing" Target="../drawings/vmlDrawing33.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33.bin"/></Relationships>
</file>

<file path=ppt/slideLayouts/_rels/slideLayout102.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34.vml"/><Relationship Id="rId6" Type="http://schemas.openxmlformats.org/officeDocument/2006/relationships/image" Target="../media/image5.emf"/><Relationship Id="rId5" Type="http://schemas.openxmlformats.org/officeDocument/2006/relationships/oleObject" Target="../embeddings/oleObject34.bin"/><Relationship Id="rId4"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35.vml"/><Relationship Id="rId6" Type="http://schemas.openxmlformats.org/officeDocument/2006/relationships/image" Target="../media/image5.emf"/><Relationship Id="rId5" Type="http://schemas.openxmlformats.org/officeDocument/2006/relationships/oleObject" Target="../embeddings/oleObject35.bin"/><Relationship Id="rId4"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6.vml"/><Relationship Id="rId6" Type="http://schemas.openxmlformats.org/officeDocument/2006/relationships/image" Target="../media/image5.emf"/><Relationship Id="rId5" Type="http://schemas.openxmlformats.org/officeDocument/2006/relationships/oleObject" Target="../embeddings/oleObject36.bin"/><Relationship Id="rId4"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7.vml"/><Relationship Id="rId6" Type="http://schemas.openxmlformats.org/officeDocument/2006/relationships/image" Target="../media/image5.emf"/><Relationship Id="rId5" Type="http://schemas.openxmlformats.org/officeDocument/2006/relationships/oleObject" Target="../embeddings/oleObject37.bin"/><Relationship Id="rId4"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3" Type="http://schemas.openxmlformats.org/officeDocument/2006/relationships/slideMaster" Target="../slideMasters/slideMaster10.xml"/><Relationship Id="rId7" Type="http://schemas.openxmlformats.org/officeDocument/2006/relationships/image" Target="../media/image9.jpeg"/><Relationship Id="rId2" Type="http://schemas.openxmlformats.org/officeDocument/2006/relationships/tags" Target="../tags/tag61.xml"/><Relationship Id="rId1" Type="http://schemas.openxmlformats.org/officeDocument/2006/relationships/vmlDrawing" Target="../drawings/vmlDrawing38.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38.bin"/></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63.xml"/><Relationship Id="rId7" Type="http://schemas.openxmlformats.org/officeDocument/2006/relationships/image" Target="../media/image6.jpeg"/><Relationship Id="rId2" Type="http://schemas.openxmlformats.org/officeDocument/2006/relationships/tags" Target="../tags/tag62.xml"/><Relationship Id="rId1" Type="http://schemas.openxmlformats.org/officeDocument/2006/relationships/vmlDrawing" Target="../drawings/vmlDrawing39.vml"/><Relationship Id="rId6" Type="http://schemas.openxmlformats.org/officeDocument/2006/relationships/image" Target="../media/image5.emf"/><Relationship Id="rId5" Type="http://schemas.openxmlformats.org/officeDocument/2006/relationships/oleObject" Target="../embeddings/oleObject39.bin"/><Relationship Id="rId4"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vmlDrawing" Target="../drawings/vmlDrawing40.vml"/><Relationship Id="rId6" Type="http://schemas.openxmlformats.org/officeDocument/2006/relationships/image" Target="../media/image5.emf"/><Relationship Id="rId5" Type="http://schemas.openxmlformats.org/officeDocument/2006/relationships/oleObject" Target="../embeddings/oleObject40.bin"/><Relationship Id="rId4"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vmlDrawing" Target="../drawings/vmlDrawing41.vml"/><Relationship Id="rId6" Type="http://schemas.openxmlformats.org/officeDocument/2006/relationships/image" Target="../media/image5.emf"/><Relationship Id="rId5" Type="http://schemas.openxmlformats.org/officeDocument/2006/relationships/oleObject" Target="../embeddings/oleObject41.bin"/><Relationship Id="rId4"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10.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68.xml"/><Relationship Id="rId1" Type="http://schemas.openxmlformats.org/officeDocument/2006/relationships/vmlDrawing" Target="../drawings/vmlDrawing42.vml"/><Relationship Id="rId5" Type="http://schemas.openxmlformats.org/officeDocument/2006/relationships/image" Target="../media/image5.emf"/><Relationship Id="rId4" Type="http://schemas.openxmlformats.org/officeDocument/2006/relationships/oleObject" Target="../embeddings/oleObject42.bin"/></Relationships>
</file>

<file path=ppt/slideLayouts/_rels/slideLayout111.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3.png"/><Relationship Id="rId2" Type="http://schemas.openxmlformats.org/officeDocument/2006/relationships/tags" Target="../tags/tag69.xml"/><Relationship Id="rId1" Type="http://schemas.openxmlformats.org/officeDocument/2006/relationships/vmlDrawing" Target="../drawings/vmlDrawing43.vml"/><Relationship Id="rId6" Type="http://schemas.openxmlformats.org/officeDocument/2006/relationships/image" Target="../media/image5.emf"/><Relationship Id="rId5" Type="http://schemas.openxmlformats.org/officeDocument/2006/relationships/oleObject" Target="../embeddings/oleObject43.bin"/><Relationship Id="rId4"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3.png"/><Relationship Id="rId2" Type="http://schemas.openxmlformats.org/officeDocument/2006/relationships/tags" Target="../tags/tag71.xml"/><Relationship Id="rId1" Type="http://schemas.openxmlformats.org/officeDocument/2006/relationships/vmlDrawing" Target="../drawings/vmlDrawing44.vml"/><Relationship Id="rId6" Type="http://schemas.openxmlformats.org/officeDocument/2006/relationships/image" Target="../media/image5.emf"/><Relationship Id="rId5" Type="http://schemas.openxmlformats.org/officeDocument/2006/relationships/oleObject" Target="../embeddings/oleObject44.bin"/><Relationship Id="rId4"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13.png"/><Relationship Id="rId2" Type="http://schemas.openxmlformats.org/officeDocument/2006/relationships/tags" Target="../tags/tag73.xml"/><Relationship Id="rId1" Type="http://schemas.openxmlformats.org/officeDocument/2006/relationships/vmlDrawing" Target="../drawings/vmlDrawing45.vml"/><Relationship Id="rId6" Type="http://schemas.openxmlformats.org/officeDocument/2006/relationships/image" Target="../media/image5.emf"/><Relationship Id="rId5" Type="http://schemas.openxmlformats.org/officeDocument/2006/relationships/oleObject" Target="../embeddings/oleObject45.bin"/><Relationship Id="rId4"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3.png"/><Relationship Id="rId2" Type="http://schemas.openxmlformats.org/officeDocument/2006/relationships/tags" Target="../tags/tag75.xml"/><Relationship Id="rId1" Type="http://schemas.openxmlformats.org/officeDocument/2006/relationships/vmlDrawing" Target="../drawings/vmlDrawing46.vml"/><Relationship Id="rId6" Type="http://schemas.openxmlformats.org/officeDocument/2006/relationships/image" Target="../media/image5.emf"/><Relationship Id="rId5" Type="http://schemas.openxmlformats.org/officeDocument/2006/relationships/oleObject" Target="../embeddings/oleObject46.bin"/><Relationship Id="rId4"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13.png"/><Relationship Id="rId2" Type="http://schemas.openxmlformats.org/officeDocument/2006/relationships/tags" Target="../tags/tag77.xml"/><Relationship Id="rId1" Type="http://schemas.openxmlformats.org/officeDocument/2006/relationships/vmlDrawing" Target="../drawings/vmlDrawing47.vml"/><Relationship Id="rId6" Type="http://schemas.openxmlformats.org/officeDocument/2006/relationships/image" Target="../media/image5.emf"/><Relationship Id="rId5" Type="http://schemas.openxmlformats.org/officeDocument/2006/relationships/oleObject" Target="../embeddings/oleObject47.bin"/><Relationship Id="rId4"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13.png"/><Relationship Id="rId2" Type="http://schemas.openxmlformats.org/officeDocument/2006/relationships/tags" Target="../tags/tag79.xml"/><Relationship Id="rId1" Type="http://schemas.openxmlformats.org/officeDocument/2006/relationships/vmlDrawing" Target="../drawings/vmlDrawing48.vml"/><Relationship Id="rId6" Type="http://schemas.openxmlformats.org/officeDocument/2006/relationships/image" Target="../media/image5.emf"/><Relationship Id="rId5" Type="http://schemas.openxmlformats.org/officeDocument/2006/relationships/oleObject" Target="../embeddings/oleObject48.bin"/><Relationship Id="rId4"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14.png"/><Relationship Id="rId2" Type="http://schemas.openxmlformats.org/officeDocument/2006/relationships/tags" Target="../tags/tag81.xml"/><Relationship Id="rId1" Type="http://schemas.openxmlformats.org/officeDocument/2006/relationships/vmlDrawing" Target="../drawings/vmlDrawing49.vml"/><Relationship Id="rId6" Type="http://schemas.openxmlformats.org/officeDocument/2006/relationships/image" Target="../media/image5.emf"/><Relationship Id="rId5" Type="http://schemas.openxmlformats.org/officeDocument/2006/relationships/oleObject" Target="../embeddings/oleObject49.bin"/><Relationship Id="rId4"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15.png"/><Relationship Id="rId2" Type="http://schemas.openxmlformats.org/officeDocument/2006/relationships/tags" Target="../tags/tag83.xml"/><Relationship Id="rId1" Type="http://schemas.openxmlformats.org/officeDocument/2006/relationships/vmlDrawing" Target="../drawings/vmlDrawing50.vml"/><Relationship Id="rId6" Type="http://schemas.openxmlformats.org/officeDocument/2006/relationships/image" Target="../media/image5.emf"/><Relationship Id="rId5" Type="http://schemas.openxmlformats.org/officeDocument/2006/relationships/oleObject" Target="../embeddings/oleObject50.bin"/><Relationship Id="rId4"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16.png"/><Relationship Id="rId2" Type="http://schemas.openxmlformats.org/officeDocument/2006/relationships/tags" Target="../tags/tag85.xml"/><Relationship Id="rId1" Type="http://schemas.openxmlformats.org/officeDocument/2006/relationships/vmlDrawing" Target="../drawings/vmlDrawing51.vml"/><Relationship Id="rId6" Type="http://schemas.openxmlformats.org/officeDocument/2006/relationships/image" Target="../media/image5.emf"/><Relationship Id="rId5" Type="http://schemas.openxmlformats.org/officeDocument/2006/relationships/oleObject" Target="../embeddings/oleObject51.bin"/><Relationship Id="rId4"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15.png"/><Relationship Id="rId2" Type="http://schemas.openxmlformats.org/officeDocument/2006/relationships/tags" Target="../tags/tag87.xml"/><Relationship Id="rId1" Type="http://schemas.openxmlformats.org/officeDocument/2006/relationships/vmlDrawing" Target="../drawings/vmlDrawing52.vml"/><Relationship Id="rId6" Type="http://schemas.openxmlformats.org/officeDocument/2006/relationships/image" Target="../media/image5.emf"/><Relationship Id="rId5" Type="http://schemas.openxmlformats.org/officeDocument/2006/relationships/oleObject" Target="../embeddings/oleObject52.bin"/><Relationship Id="rId4"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openxmlformats.org/officeDocument/2006/relationships/tags" Target="../tags/tag90.xml"/><Relationship Id="rId7" Type="http://schemas.openxmlformats.org/officeDocument/2006/relationships/image" Target="../media/image14.png"/><Relationship Id="rId2" Type="http://schemas.openxmlformats.org/officeDocument/2006/relationships/tags" Target="../tags/tag89.xml"/><Relationship Id="rId1" Type="http://schemas.openxmlformats.org/officeDocument/2006/relationships/vmlDrawing" Target="../drawings/vmlDrawing53.vml"/><Relationship Id="rId6" Type="http://schemas.openxmlformats.org/officeDocument/2006/relationships/image" Target="../media/image5.emf"/><Relationship Id="rId5" Type="http://schemas.openxmlformats.org/officeDocument/2006/relationships/oleObject" Target="../embeddings/oleObject53.bin"/><Relationship Id="rId4"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15.png"/><Relationship Id="rId2" Type="http://schemas.openxmlformats.org/officeDocument/2006/relationships/tags" Target="../tags/tag91.xml"/><Relationship Id="rId1" Type="http://schemas.openxmlformats.org/officeDocument/2006/relationships/vmlDrawing" Target="../drawings/vmlDrawing54.vml"/><Relationship Id="rId6" Type="http://schemas.openxmlformats.org/officeDocument/2006/relationships/image" Target="../media/image5.emf"/><Relationship Id="rId5" Type="http://schemas.openxmlformats.org/officeDocument/2006/relationships/oleObject" Target="../embeddings/oleObject54.bin"/><Relationship Id="rId4"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image" Target="../media/image14.png"/><Relationship Id="rId2" Type="http://schemas.openxmlformats.org/officeDocument/2006/relationships/tags" Target="../tags/tag93.xml"/><Relationship Id="rId1" Type="http://schemas.openxmlformats.org/officeDocument/2006/relationships/vmlDrawing" Target="../drawings/vmlDrawing55.vml"/><Relationship Id="rId6" Type="http://schemas.openxmlformats.org/officeDocument/2006/relationships/image" Target="../media/image5.emf"/><Relationship Id="rId5" Type="http://schemas.openxmlformats.org/officeDocument/2006/relationships/oleObject" Target="../embeddings/oleObject55.bin"/><Relationship Id="rId4"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3" Type="http://schemas.openxmlformats.org/officeDocument/2006/relationships/tags" Target="../tags/tag96.xml"/><Relationship Id="rId7" Type="http://schemas.openxmlformats.org/officeDocument/2006/relationships/image" Target="../media/image15.png"/><Relationship Id="rId2" Type="http://schemas.openxmlformats.org/officeDocument/2006/relationships/tags" Target="../tags/tag95.xml"/><Relationship Id="rId1" Type="http://schemas.openxmlformats.org/officeDocument/2006/relationships/vmlDrawing" Target="../drawings/vmlDrawing56.vml"/><Relationship Id="rId6" Type="http://schemas.openxmlformats.org/officeDocument/2006/relationships/image" Target="../media/image5.emf"/><Relationship Id="rId5" Type="http://schemas.openxmlformats.org/officeDocument/2006/relationships/oleObject" Target="../embeddings/oleObject56.bin"/><Relationship Id="rId4"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vmlDrawing" Target="../drawings/vmlDrawing57.vml"/><Relationship Id="rId6" Type="http://schemas.openxmlformats.org/officeDocument/2006/relationships/image" Target="../media/image5.emf"/><Relationship Id="rId5" Type="http://schemas.openxmlformats.org/officeDocument/2006/relationships/oleObject" Target="../embeddings/oleObject57.bin"/><Relationship Id="rId4"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vmlDrawing" Target="../drawings/vmlDrawing58.vml"/><Relationship Id="rId6" Type="http://schemas.openxmlformats.org/officeDocument/2006/relationships/image" Target="../media/image5.emf"/><Relationship Id="rId5" Type="http://schemas.openxmlformats.org/officeDocument/2006/relationships/oleObject" Target="../embeddings/oleObject58.bin"/><Relationship Id="rId4"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01.xml"/><Relationship Id="rId1" Type="http://schemas.openxmlformats.org/officeDocument/2006/relationships/vmlDrawing" Target="../drawings/vmlDrawing59.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59.bin"/></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vmlDrawing" Target="../drawings/vmlDrawing60.vml"/><Relationship Id="rId6" Type="http://schemas.openxmlformats.org/officeDocument/2006/relationships/image" Target="../media/image5.emf"/><Relationship Id="rId5" Type="http://schemas.openxmlformats.org/officeDocument/2006/relationships/oleObject" Target="../embeddings/oleObject60.bin"/><Relationship Id="rId4"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image" Target="../media/image14.png"/><Relationship Id="rId2" Type="http://schemas.openxmlformats.org/officeDocument/2006/relationships/tags" Target="../tags/tag104.xml"/><Relationship Id="rId1" Type="http://schemas.openxmlformats.org/officeDocument/2006/relationships/vmlDrawing" Target="../drawings/vmlDrawing61.vml"/><Relationship Id="rId6" Type="http://schemas.openxmlformats.org/officeDocument/2006/relationships/image" Target="../media/image5.emf"/><Relationship Id="rId5" Type="http://schemas.openxmlformats.org/officeDocument/2006/relationships/oleObject" Target="../embeddings/oleObject61.bin"/><Relationship Id="rId4"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vmlDrawing" Target="../drawings/vmlDrawing62.vml"/><Relationship Id="rId6" Type="http://schemas.openxmlformats.org/officeDocument/2006/relationships/image" Target="../media/image5.emf"/><Relationship Id="rId5" Type="http://schemas.openxmlformats.org/officeDocument/2006/relationships/oleObject" Target="../embeddings/oleObject62.bin"/><Relationship Id="rId4"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vmlDrawing" Target="../drawings/vmlDrawing63.vml"/><Relationship Id="rId6" Type="http://schemas.openxmlformats.org/officeDocument/2006/relationships/image" Target="../media/image5.emf"/><Relationship Id="rId5" Type="http://schemas.openxmlformats.org/officeDocument/2006/relationships/oleObject" Target="../embeddings/oleObject63.bin"/><Relationship Id="rId4"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vmlDrawing" Target="../drawings/vmlDrawing64.vml"/><Relationship Id="rId6" Type="http://schemas.openxmlformats.org/officeDocument/2006/relationships/image" Target="../media/image5.emf"/><Relationship Id="rId5" Type="http://schemas.openxmlformats.org/officeDocument/2006/relationships/oleObject" Target="../embeddings/oleObject64.bin"/><Relationship Id="rId4"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3" Type="http://schemas.openxmlformats.org/officeDocument/2006/relationships/slideMaster" Target="../slideMasters/slideMaster11.xml"/><Relationship Id="rId7" Type="http://schemas.openxmlformats.org/officeDocument/2006/relationships/image" Target="../media/image9.jpeg"/><Relationship Id="rId2" Type="http://schemas.openxmlformats.org/officeDocument/2006/relationships/tags" Target="../tags/tag113.xml"/><Relationship Id="rId1" Type="http://schemas.openxmlformats.org/officeDocument/2006/relationships/vmlDrawing" Target="../drawings/vmlDrawing66.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66.bin"/></Relationships>
</file>

<file path=ppt/slideLayouts/_rels/slideLayout136.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4.xml"/><Relationship Id="rId1" Type="http://schemas.openxmlformats.org/officeDocument/2006/relationships/vmlDrawing" Target="../drawings/vmlDrawing6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7.bin"/></Relationships>
</file>

<file path=ppt/slideLayouts/_rels/slideLayout137.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5.xml"/><Relationship Id="rId1" Type="http://schemas.openxmlformats.org/officeDocument/2006/relationships/vmlDrawing" Target="../drawings/vmlDrawing6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8.bin"/></Relationships>
</file>

<file path=ppt/slideLayouts/_rels/slideLayout138.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6.xml"/><Relationship Id="rId1" Type="http://schemas.openxmlformats.org/officeDocument/2006/relationships/vmlDrawing" Target="../drawings/vmlDrawing6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9.bin"/></Relationships>
</file>

<file path=ppt/slideLayouts/_rels/slideLayout139.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7.xml"/><Relationship Id="rId1" Type="http://schemas.openxmlformats.org/officeDocument/2006/relationships/vmlDrawing" Target="../drawings/vmlDrawing7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0.bin"/></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140.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8.xml"/><Relationship Id="rId1" Type="http://schemas.openxmlformats.org/officeDocument/2006/relationships/vmlDrawing" Target="../drawings/vmlDrawing7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1.bin"/></Relationships>
</file>

<file path=ppt/slideLayouts/_rels/slideLayout141.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9.xml"/><Relationship Id="rId1" Type="http://schemas.openxmlformats.org/officeDocument/2006/relationships/vmlDrawing" Target="../drawings/vmlDrawing7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2.bin"/></Relationships>
</file>

<file path=ppt/slideLayouts/_rels/slideLayout142.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0.xml"/><Relationship Id="rId1" Type="http://schemas.openxmlformats.org/officeDocument/2006/relationships/vmlDrawing" Target="../drawings/vmlDrawing73.vml"/><Relationship Id="rId5" Type="http://schemas.openxmlformats.org/officeDocument/2006/relationships/image" Target="../media/image5.emf"/><Relationship Id="rId4" Type="http://schemas.openxmlformats.org/officeDocument/2006/relationships/oleObject" Target="../embeddings/oleObject73.bin"/></Relationships>
</file>

<file path=ppt/slideLayouts/_rels/slideLayout143.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1.xml"/><Relationship Id="rId1" Type="http://schemas.openxmlformats.org/officeDocument/2006/relationships/vmlDrawing" Target="../drawings/vmlDrawing74.vml"/><Relationship Id="rId5" Type="http://schemas.openxmlformats.org/officeDocument/2006/relationships/image" Target="../media/image5.emf"/><Relationship Id="rId4" Type="http://schemas.openxmlformats.org/officeDocument/2006/relationships/oleObject" Target="../embeddings/oleObject74.bin"/></Relationships>
</file>

<file path=ppt/slideLayouts/_rels/slideLayout144.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2.xml"/><Relationship Id="rId1" Type="http://schemas.openxmlformats.org/officeDocument/2006/relationships/vmlDrawing" Target="../drawings/vmlDrawing75.vml"/><Relationship Id="rId5" Type="http://schemas.openxmlformats.org/officeDocument/2006/relationships/image" Target="../media/image5.emf"/><Relationship Id="rId4" Type="http://schemas.openxmlformats.org/officeDocument/2006/relationships/oleObject" Target="../embeddings/oleObject75.bin"/></Relationships>
</file>

<file path=ppt/slideLayouts/_rels/slideLayout145.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3.xml"/><Relationship Id="rId1" Type="http://schemas.openxmlformats.org/officeDocument/2006/relationships/vmlDrawing" Target="../drawings/vmlDrawing76.vml"/><Relationship Id="rId5" Type="http://schemas.openxmlformats.org/officeDocument/2006/relationships/image" Target="../media/image5.emf"/><Relationship Id="rId4" Type="http://schemas.openxmlformats.org/officeDocument/2006/relationships/oleObject" Target="../embeddings/oleObject76.bin"/></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3" Type="http://schemas.openxmlformats.org/officeDocument/2006/relationships/slideMaster" Target="../slideMasters/slideMaster12.xml"/><Relationship Id="rId7" Type="http://schemas.openxmlformats.org/officeDocument/2006/relationships/image" Target="../media/image9.jpeg"/><Relationship Id="rId2" Type="http://schemas.openxmlformats.org/officeDocument/2006/relationships/tags" Target="../tags/tag126.xml"/><Relationship Id="rId1" Type="http://schemas.openxmlformats.org/officeDocument/2006/relationships/vmlDrawing" Target="../drawings/vmlDrawing78.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78.bin"/></Relationships>
</file>

<file path=ppt/slideLayouts/_rels/slideLayout148.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7.xml"/><Relationship Id="rId1" Type="http://schemas.openxmlformats.org/officeDocument/2006/relationships/vmlDrawing" Target="../drawings/vmlDrawing7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9.bin"/></Relationships>
</file>

<file path=ppt/slideLayouts/_rels/slideLayout149.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8.xml"/><Relationship Id="rId1" Type="http://schemas.openxmlformats.org/officeDocument/2006/relationships/vmlDrawing" Target="../drawings/vmlDrawing8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0.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150.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9.xml"/><Relationship Id="rId1" Type="http://schemas.openxmlformats.org/officeDocument/2006/relationships/vmlDrawing" Target="../drawings/vmlDrawing8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1.bin"/></Relationships>
</file>

<file path=ppt/slideLayouts/_rels/slideLayout151.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0.xml"/><Relationship Id="rId1" Type="http://schemas.openxmlformats.org/officeDocument/2006/relationships/vmlDrawing" Target="../drawings/vmlDrawing8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2.bin"/></Relationships>
</file>

<file path=ppt/slideLayouts/_rels/slideLayout152.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1.xml"/><Relationship Id="rId1" Type="http://schemas.openxmlformats.org/officeDocument/2006/relationships/vmlDrawing" Target="../drawings/vmlDrawing8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3.bin"/></Relationships>
</file>

<file path=ppt/slideLayouts/_rels/slideLayout153.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2.xml"/><Relationship Id="rId1" Type="http://schemas.openxmlformats.org/officeDocument/2006/relationships/vmlDrawing" Target="../drawings/vmlDrawing8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4.bin"/></Relationships>
</file>

<file path=ppt/slideLayouts/_rels/slideLayout154.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3.xml"/><Relationship Id="rId1" Type="http://schemas.openxmlformats.org/officeDocument/2006/relationships/vmlDrawing" Target="../drawings/vmlDrawing85.vml"/><Relationship Id="rId5" Type="http://schemas.openxmlformats.org/officeDocument/2006/relationships/image" Target="../media/image5.emf"/><Relationship Id="rId4" Type="http://schemas.openxmlformats.org/officeDocument/2006/relationships/oleObject" Target="../embeddings/oleObject85.bin"/></Relationships>
</file>

<file path=ppt/slideLayouts/_rels/slideLayout155.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4.xml"/><Relationship Id="rId1" Type="http://schemas.openxmlformats.org/officeDocument/2006/relationships/vmlDrawing" Target="../drawings/vmlDrawing86.vml"/><Relationship Id="rId5" Type="http://schemas.openxmlformats.org/officeDocument/2006/relationships/image" Target="../media/image5.emf"/><Relationship Id="rId4" Type="http://schemas.openxmlformats.org/officeDocument/2006/relationships/oleObject" Target="../embeddings/oleObject86.bin"/></Relationships>
</file>

<file path=ppt/slideLayouts/_rels/slideLayout156.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5.xml"/><Relationship Id="rId1" Type="http://schemas.openxmlformats.org/officeDocument/2006/relationships/vmlDrawing" Target="../drawings/vmlDrawing87.vml"/><Relationship Id="rId5" Type="http://schemas.openxmlformats.org/officeDocument/2006/relationships/image" Target="../media/image5.emf"/><Relationship Id="rId4" Type="http://schemas.openxmlformats.org/officeDocument/2006/relationships/oleObject" Target="../embeddings/oleObject87.bin"/></Relationships>
</file>

<file path=ppt/slideLayouts/_rels/slideLayout157.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6.xml"/><Relationship Id="rId1" Type="http://schemas.openxmlformats.org/officeDocument/2006/relationships/vmlDrawing" Target="../drawings/vmlDrawing88.vml"/><Relationship Id="rId5" Type="http://schemas.openxmlformats.org/officeDocument/2006/relationships/image" Target="../media/image5.emf"/><Relationship Id="rId4" Type="http://schemas.openxmlformats.org/officeDocument/2006/relationships/oleObject" Target="../embeddings/oleObject88.bin"/></Relationships>
</file>

<file path=ppt/slideLayouts/_rels/slideLayout158.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7.xml"/><Relationship Id="rId1" Type="http://schemas.openxmlformats.org/officeDocument/2006/relationships/vmlDrawing" Target="../drawings/vmlDrawing89.vml"/><Relationship Id="rId5" Type="http://schemas.openxmlformats.org/officeDocument/2006/relationships/image" Target="../media/image17.emf"/><Relationship Id="rId4" Type="http://schemas.openxmlformats.org/officeDocument/2006/relationships/oleObject" Target="../embeddings/oleObject89.bin"/></Relationships>
</file>

<file path=ppt/slideLayouts/_rels/slideLayout159.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8.xml"/><Relationship Id="rId1" Type="http://schemas.openxmlformats.org/officeDocument/2006/relationships/vmlDrawing" Target="../drawings/vmlDrawing90.vml"/><Relationship Id="rId5" Type="http://schemas.openxmlformats.org/officeDocument/2006/relationships/image" Target="../media/image5.emf"/><Relationship Id="rId4" Type="http://schemas.openxmlformats.org/officeDocument/2006/relationships/oleObject" Target="../embeddings/oleObject9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3.xml"/><Relationship Id="rId1" Type="http://schemas.openxmlformats.org/officeDocument/2006/relationships/themeOverride" Target="../theme/themeOverride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4.xml"/><Relationship Id="rId1" Type="http://schemas.openxmlformats.org/officeDocument/2006/relationships/themeOverride" Target="../theme/themeOverride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5.xml"/><Relationship Id="rId1" Type="http://schemas.openxmlformats.org/officeDocument/2006/relationships/themeOverride" Target="../theme/themeOverride1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39.xml"/><Relationship Id="rId1" Type="http://schemas.openxmlformats.org/officeDocument/2006/relationships/vmlDrawing" Target="../drawings/vmlDrawing91.vml"/><Relationship Id="rId5" Type="http://schemas.openxmlformats.org/officeDocument/2006/relationships/image" Target="../media/image5.emf"/><Relationship Id="rId4" Type="http://schemas.openxmlformats.org/officeDocument/2006/relationships/oleObject" Target="../embeddings/oleObject91.bin"/></Relationships>
</file>

<file path=ppt/slideLayouts/_rels/slideLayout196.xml.rels><?xml version="1.0" encoding="UTF-8" standalone="yes"?>
<Relationships xmlns="http://schemas.openxmlformats.org/package/2006/relationships"><Relationship Id="rId3" Type="http://schemas.openxmlformats.org/officeDocument/2006/relationships/slideMaster" Target="../slideMasters/slideMaster16.xml"/><Relationship Id="rId7" Type="http://schemas.openxmlformats.org/officeDocument/2006/relationships/image" Target="../media/image9.jpeg"/><Relationship Id="rId2" Type="http://schemas.openxmlformats.org/officeDocument/2006/relationships/tags" Target="../tags/tag142.xml"/><Relationship Id="rId1" Type="http://schemas.openxmlformats.org/officeDocument/2006/relationships/vmlDrawing" Target="../drawings/vmlDrawing93.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93.bin"/></Relationships>
</file>

<file path=ppt/slideLayouts/_rels/slideLayout197.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3.xml"/><Relationship Id="rId1" Type="http://schemas.openxmlformats.org/officeDocument/2006/relationships/vmlDrawing" Target="../drawings/vmlDrawing9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4.bin"/></Relationships>
</file>

<file path=ppt/slideLayouts/_rels/slideLayout198.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4.xml"/><Relationship Id="rId1" Type="http://schemas.openxmlformats.org/officeDocument/2006/relationships/vmlDrawing" Target="../drawings/vmlDrawing9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5.bin"/></Relationships>
</file>

<file path=ppt/slideLayouts/_rels/slideLayout199.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5.xml"/><Relationship Id="rId1" Type="http://schemas.openxmlformats.org/officeDocument/2006/relationships/vmlDrawing" Target="../drawings/vmlDrawing9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6.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00.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6.xml"/><Relationship Id="rId1" Type="http://schemas.openxmlformats.org/officeDocument/2006/relationships/vmlDrawing" Target="../drawings/vmlDrawing9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7.bin"/></Relationships>
</file>

<file path=ppt/slideLayouts/_rels/slideLayout201.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7.xml"/><Relationship Id="rId1" Type="http://schemas.openxmlformats.org/officeDocument/2006/relationships/vmlDrawing" Target="../drawings/vmlDrawing9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8.bin"/></Relationships>
</file>

<file path=ppt/slideLayouts/_rels/slideLayout202.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8.xml"/><Relationship Id="rId1" Type="http://schemas.openxmlformats.org/officeDocument/2006/relationships/vmlDrawing" Target="../drawings/vmlDrawing9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9.bin"/></Relationships>
</file>

<file path=ppt/slideLayouts/_rels/slideLayout203.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9.xml"/><Relationship Id="rId1" Type="http://schemas.openxmlformats.org/officeDocument/2006/relationships/vmlDrawing" Target="../drawings/vmlDrawing100.vml"/><Relationship Id="rId5" Type="http://schemas.openxmlformats.org/officeDocument/2006/relationships/image" Target="../media/image5.emf"/><Relationship Id="rId4" Type="http://schemas.openxmlformats.org/officeDocument/2006/relationships/oleObject" Target="../embeddings/oleObject100.bin"/></Relationships>
</file>

<file path=ppt/slideLayouts/_rels/slideLayout204.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0.xml"/><Relationship Id="rId1" Type="http://schemas.openxmlformats.org/officeDocument/2006/relationships/vmlDrawing" Target="../drawings/vmlDrawing101.vml"/><Relationship Id="rId5" Type="http://schemas.openxmlformats.org/officeDocument/2006/relationships/image" Target="../media/image5.emf"/><Relationship Id="rId4" Type="http://schemas.openxmlformats.org/officeDocument/2006/relationships/oleObject" Target="../embeddings/oleObject101.bin"/></Relationships>
</file>

<file path=ppt/slideLayouts/_rels/slideLayout205.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1.xml"/><Relationship Id="rId1" Type="http://schemas.openxmlformats.org/officeDocument/2006/relationships/vmlDrawing" Target="../drawings/vmlDrawing102.vml"/><Relationship Id="rId5" Type="http://schemas.openxmlformats.org/officeDocument/2006/relationships/image" Target="../media/image5.emf"/><Relationship Id="rId4" Type="http://schemas.openxmlformats.org/officeDocument/2006/relationships/oleObject" Target="../embeddings/oleObject102.bin"/></Relationships>
</file>

<file path=ppt/slideLayouts/_rels/slideLayout206.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2.xml"/><Relationship Id="rId1" Type="http://schemas.openxmlformats.org/officeDocument/2006/relationships/vmlDrawing" Target="../drawings/vmlDrawing103.vml"/><Relationship Id="rId5" Type="http://schemas.openxmlformats.org/officeDocument/2006/relationships/image" Target="../media/image5.emf"/><Relationship Id="rId4" Type="http://schemas.openxmlformats.org/officeDocument/2006/relationships/oleObject" Target="../embeddings/oleObject103.bin"/></Relationships>
</file>

<file path=ppt/slideLayouts/_rels/slideLayout20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54.xml"/><Relationship Id="rId7" Type="http://schemas.openxmlformats.org/officeDocument/2006/relationships/image" Target="../media/image21.jpeg"/><Relationship Id="rId2" Type="http://schemas.openxmlformats.org/officeDocument/2006/relationships/tags" Target="../tags/tag153.xml"/><Relationship Id="rId1" Type="http://schemas.openxmlformats.org/officeDocument/2006/relationships/vmlDrawing" Target="../drawings/vmlDrawing104.vml"/><Relationship Id="rId6" Type="http://schemas.openxmlformats.org/officeDocument/2006/relationships/image" Target="../media/image5.emf"/><Relationship Id="rId5" Type="http://schemas.openxmlformats.org/officeDocument/2006/relationships/oleObject" Target="../embeddings/oleObject104.bin"/><Relationship Id="rId4" Type="http://schemas.openxmlformats.org/officeDocument/2006/relationships/slideMaster" Target="../slideMasters/slideMaster1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1.png"/><Relationship Id="rId1" Type="http://schemas.openxmlformats.org/officeDocument/2006/relationships/slideMaster" Target="../slideMasters/slideMaster16.xml"/></Relationships>
</file>

<file path=ppt/slideLayouts/_rels/slideLayout214.xml.rels><?xml version="1.0" encoding="UTF-8" standalone="yes"?>
<Relationships xmlns="http://schemas.openxmlformats.org/package/2006/relationships"><Relationship Id="rId3" Type="http://schemas.openxmlformats.org/officeDocument/2006/relationships/slideMaster" Target="../slideMasters/slideMaster17.xml"/><Relationship Id="rId7" Type="http://schemas.openxmlformats.org/officeDocument/2006/relationships/image" Target="../media/image9.jpeg"/><Relationship Id="rId2" Type="http://schemas.openxmlformats.org/officeDocument/2006/relationships/tags" Target="../tags/tag157.xml"/><Relationship Id="rId1" Type="http://schemas.openxmlformats.org/officeDocument/2006/relationships/vmlDrawing" Target="../drawings/vmlDrawing106.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06.bin"/></Relationships>
</file>

<file path=ppt/slideLayouts/_rels/slideLayout215.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58.xml"/><Relationship Id="rId1" Type="http://schemas.openxmlformats.org/officeDocument/2006/relationships/vmlDrawing" Target="../drawings/vmlDrawing10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7.bin"/></Relationships>
</file>

<file path=ppt/slideLayouts/_rels/slideLayout216.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59.xml"/><Relationship Id="rId1" Type="http://schemas.openxmlformats.org/officeDocument/2006/relationships/vmlDrawing" Target="../drawings/vmlDrawing10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8.bin"/></Relationships>
</file>

<file path=ppt/slideLayouts/_rels/slideLayout217.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0.xml"/><Relationship Id="rId1" Type="http://schemas.openxmlformats.org/officeDocument/2006/relationships/vmlDrawing" Target="../drawings/vmlDrawing10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9.bin"/></Relationships>
</file>

<file path=ppt/slideLayouts/_rels/slideLayout218.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1.xml"/><Relationship Id="rId1" Type="http://schemas.openxmlformats.org/officeDocument/2006/relationships/vmlDrawing" Target="../drawings/vmlDrawing11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0.bin"/></Relationships>
</file>

<file path=ppt/slideLayouts/_rels/slideLayout219.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2.xml"/><Relationship Id="rId1" Type="http://schemas.openxmlformats.org/officeDocument/2006/relationships/vmlDrawing" Target="../drawings/vmlDrawing11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1.bin"/></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20.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3.xml"/><Relationship Id="rId1" Type="http://schemas.openxmlformats.org/officeDocument/2006/relationships/vmlDrawing" Target="../drawings/vmlDrawing11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2.bin"/></Relationships>
</file>

<file path=ppt/slideLayouts/_rels/slideLayout221.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4.xml"/><Relationship Id="rId1" Type="http://schemas.openxmlformats.org/officeDocument/2006/relationships/vmlDrawing" Target="../drawings/vmlDrawing113.vml"/><Relationship Id="rId5" Type="http://schemas.openxmlformats.org/officeDocument/2006/relationships/image" Target="../media/image5.emf"/><Relationship Id="rId4" Type="http://schemas.openxmlformats.org/officeDocument/2006/relationships/oleObject" Target="../embeddings/oleObject113.bin"/></Relationships>
</file>

<file path=ppt/slideLayouts/_rels/slideLayout222.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5.xml"/><Relationship Id="rId1" Type="http://schemas.openxmlformats.org/officeDocument/2006/relationships/vmlDrawing" Target="../drawings/vmlDrawing114.vml"/><Relationship Id="rId5" Type="http://schemas.openxmlformats.org/officeDocument/2006/relationships/image" Target="../media/image5.emf"/><Relationship Id="rId4" Type="http://schemas.openxmlformats.org/officeDocument/2006/relationships/oleObject" Target="../embeddings/oleObject114.bin"/></Relationships>
</file>

<file path=ppt/slideLayouts/_rels/slideLayout223.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6.xml"/><Relationship Id="rId1" Type="http://schemas.openxmlformats.org/officeDocument/2006/relationships/vmlDrawing" Target="../drawings/vmlDrawing115.vml"/><Relationship Id="rId5" Type="http://schemas.openxmlformats.org/officeDocument/2006/relationships/image" Target="../media/image5.emf"/><Relationship Id="rId4" Type="http://schemas.openxmlformats.org/officeDocument/2006/relationships/oleObject" Target="../embeddings/oleObject115.bin"/></Relationships>
</file>

<file path=ppt/slideLayouts/_rels/slideLayout224.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7.xml"/><Relationship Id="rId1" Type="http://schemas.openxmlformats.org/officeDocument/2006/relationships/vmlDrawing" Target="../drawings/vmlDrawing116.vml"/><Relationship Id="rId5" Type="http://schemas.openxmlformats.org/officeDocument/2006/relationships/image" Target="../media/image5.emf"/><Relationship Id="rId4" Type="http://schemas.openxmlformats.org/officeDocument/2006/relationships/oleObject" Target="../embeddings/oleObject116.bin"/></Relationships>
</file>

<file path=ppt/slideLayouts/_rels/slideLayout225.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8.xml"/><Relationship Id="rId1" Type="http://schemas.openxmlformats.org/officeDocument/2006/relationships/vmlDrawing" Target="../drawings/vmlDrawing117.vml"/><Relationship Id="rId5" Type="http://schemas.openxmlformats.org/officeDocument/2006/relationships/image" Target="../media/image17.emf"/><Relationship Id="rId4" Type="http://schemas.openxmlformats.org/officeDocument/2006/relationships/oleObject" Target="../embeddings/oleObject117.bin"/></Relationships>
</file>

<file path=ppt/slideLayouts/_rels/slideLayout226.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9.xml"/><Relationship Id="rId1" Type="http://schemas.openxmlformats.org/officeDocument/2006/relationships/vmlDrawing" Target="../drawings/vmlDrawing118.vml"/><Relationship Id="rId5" Type="http://schemas.openxmlformats.org/officeDocument/2006/relationships/image" Target="../media/image5.emf"/><Relationship Id="rId4" Type="http://schemas.openxmlformats.org/officeDocument/2006/relationships/oleObject" Target="../embeddings/oleObject118.bin"/></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7.xml"/></Relationships>
</file>

<file path=ppt/slideLayouts/_rels/slideLayout228.xml.rels><?xml version="1.0" encoding="UTF-8" standalone="yes"?>
<Relationships xmlns="http://schemas.openxmlformats.org/package/2006/relationships"><Relationship Id="rId3" Type="http://schemas.openxmlformats.org/officeDocument/2006/relationships/slideMaster" Target="../slideMasters/slideMaster18.xml"/><Relationship Id="rId7" Type="http://schemas.openxmlformats.org/officeDocument/2006/relationships/image" Target="../media/image9.jpeg"/><Relationship Id="rId2" Type="http://schemas.openxmlformats.org/officeDocument/2006/relationships/tags" Target="../tags/tag171.xml"/><Relationship Id="rId1" Type="http://schemas.openxmlformats.org/officeDocument/2006/relationships/vmlDrawing" Target="../drawings/vmlDrawing120.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20.bin"/></Relationships>
</file>

<file path=ppt/slideLayouts/_rels/slideLayout2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73.xml"/><Relationship Id="rId7" Type="http://schemas.openxmlformats.org/officeDocument/2006/relationships/image" Target="../media/image6.jpeg"/><Relationship Id="rId2" Type="http://schemas.openxmlformats.org/officeDocument/2006/relationships/tags" Target="../tags/tag172.xml"/><Relationship Id="rId1" Type="http://schemas.openxmlformats.org/officeDocument/2006/relationships/vmlDrawing" Target="../drawings/vmlDrawing121.vml"/><Relationship Id="rId6" Type="http://schemas.openxmlformats.org/officeDocument/2006/relationships/image" Target="../media/image5.emf"/><Relationship Id="rId5" Type="http://schemas.openxmlformats.org/officeDocument/2006/relationships/oleObject" Target="../embeddings/oleObject121.bin"/><Relationship Id="rId4" Type="http://schemas.openxmlformats.org/officeDocument/2006/relationships/slideMaster" Target="../slideMasters/slideMaster18.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230.xml.rels><?xml version="1.0" encoding="UTF-8" standalone="yes"?>
<Relationships xmlns="http://schemas.openxmlformats.org/package/2006/relationships"><Relationship Id="rId2" Type="http://schemas.openxmlformats.org/officeDocument/2006/relationships/slideMaster" Target="../slideMasters/slideMaster18.xml"/><Relationship Id="rId1" Type="http://schemas.openxmlformats.org/officeDocument/2006/relationships/tags" Target="../tags/tag174.xml"/></Relationships>
</file>

<file path=ppt/slideLayouts/_rels/slideLayout231.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vmlDrawing" Target="../drawings/vmlDrawing122.vml"/><Relationship Id="rId6" Type="http://schemas.openxmlformats.org/officeDocument/2006/relationships/image" Target="../media/image5.emf"/><Relationship Id="rId5" Type="http://schemas.openxmlformats.org/officeDocument/2006/relationships/oleObject" Target="../embeddings/oleObject122.bin"/><Relationship Id="rId4" Type="http://schemas.openxmlformats.org/officeDocument/2006/relationships/slideMaster" Target="../slideMasters/slideMaster18.xml"/></Relationships>
</file>

<file path=ppt/slideLayouts/_rels/slideLayout232.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177.xml"/><Relationship Id="rId1" Type="http://schemas.openxmlformats.org/officeDocument/2006/relationships/vmlDrawing" Target="../drawings/vmlDrawing123.vml"/><Relationship Id="rId5" Type="http://schemas.openxmlformats.org/officeDocument/2006/relationships/image" Target="../media/image5.emf"/><Relationship Id="rId4" Type="http://schemas.openxmlformats.org/officeDocument/2006/relationships/oleObject" Target="../embeddings/oleObject123.bin"/></Relationships>
</file>

<file path=ppt/slideLayouts/_rels/slideLayout233.xml.rels><?xml version="1.0" encoding="UTF-8" standalone="yes"?>
<Relationships xmlns="http://schemas.openxmlformats.org/package/2006/relationships"><Relationship Id="rId3" Type="http://schemas.openxmlformats.org/officeDocument/2006/relationships/tags" Target="../tags/tag179.xml"/><Relationship Id="rId7" Type="http://schemas.openxmlformats.org/officeDocument/2006/relationships/image" Target="../media/image13.png"/><Relationship Id="rId2" Type="http://schemas.openxmlformats.org/officeDocument/2006/relationships/tags" Target="../tags/tag178.xml"/><Relationship Id="rId1" Type="http://schemas.openxmlformats.org/officeDocument/2006/relationships/vmlDrawing" Target="../drawings/vmlDrawing124.vml"/><Relationship Id="rId6" Type="http://schemas.openxmlformats.org/officeDocument/2006/relationships/image" Target="../media/image5.emf"/><Relationship Id="rId5" Type="http://schemas.openxmlformats.org/officeDocument/2006/relationships/oleObject" Target="../embeddings/oleObject124.bin"/><Relationship Id="rId4" Type="http://schemas.openxmlformats.org/officeDocument/2006/relationships/slideMaster" Target="../slideMasters/slideMaster18.xml"/></Relationships>
</file>

<file path=ppt/slideLayouts/_rels/slideLayout234.xml.rels><?xml version="1.0" encoding="UTF-8" standalone="yes"?>
<Relationships xmlns="http://schemas.openxmlformats.org/package/2006/relationships"><Relationship Id="rId3" Type="http://schemas.openxmlformats.org/officeDocument/2006/relationships/tags" Target="../tags/tag181.xml"/><Relationship Id="rId7" Type="http://schemas.openxmlformats.org/officeDocument/2006/relationships/image" Target="../media/image13.png"/><Relationship Id="rId2" Type="http://schemas.openxmlformats.org/officeDocument/2006/relationships/tags" Target="../tags/tag180.xml"/><Relationship Id="rId1" Type="http://schemas.openxmlformats.org/officeDocument/2006/relationships/vmlDrawing" Target="../drawings/vmlDrawing125.vml"/><Relationship Id="rId6" Type="http://schemas.openxmlformats.org/officeDocument/2006/relationships/image" Target="../media/image5.emf"/><Relationship Id="rId5" Type="http://schemas.openxmlformats.org/officeDocument/2006/relationships/oleObject" Target="../embeddings/oleObject125.bin"/><Relationship Id="rId4" Type="http://schemas.openxmlformats.org/officeDocument/2006/relationships/slideMaster" Target="../slideMasters/slideMaster18.xml"/></Relationships>
</file>

<file path=ppt/slideLayouts/_rels/slideLayout235.xml.rels><?xml version="1.0" encoding="UTF-8" standalone="yes"?>
<Relationships xmlns="http://schemas.openxmlformats.org/package/2006/relationships"><Relationship Id="rId3" Type="http://schemas.openxmlformats.org/officeDocument/2006/relationships/tags" Target="../tags/tag183.xml"/><Relationship Id="rId7" Type="http://schemas.openxmlformats.org/officeDocument/2006/relationships/image" Target="../media/image13.png"/><Relationship Id="rId2" Type="http://schemas.openxmlformats.org/officeDocument/2006/relationships/tags" Target="../tags/tag182.xml"/><Relationship Id="rId1" Type="http://schemas.openxmlformats.org/officeDocument/2006/relationships/vmlDrawing" Target="../drawings/vmlDrawing126.vml"/><Relationship Id="rId6" Type="http://schemas.openxmlformats.org/officeDocument/2006/relationships/image" Target="../media/image5.emf"/><Relationship Id="rId5" Type="http://schemas.openxmlformats.org/officeDocument/2006/relationships/oleObject" Target="../embeddings/oleObject126.bin"/><Relationship Id="rId4" Type="http://schemas.openxmlformats.org/officeDocument/2006/relationships/slideMaster" Target="../slideMasters/slideMaster18.xml"/></Relationships>
</file>

<file path=ppt/slideLayouts/_rels/slideLayout236.xml.rels><?xml version="1.0" encoding="UTF-8" standalone="yes"?>
<Relationships xmlns="http://schemas.openxmlformats.org/package/2006/relationships"><Relationship Id="rId3" Type="http://schemas.openxmlformats.org/officeDocument/2006/relationships/tags" Target="../tags/tag185.xml"/><Relationship Id="rId7" Type="http://schemas.openxmlformats.org/officeDocument/2006/relationships/image" Target="../media/image13.png"/><Relationship Id="rId2" Type="http://schemas.openxmlformats.org/officeDocument/2006/relationships/tags" Target="../tags/tag184.xml"/><Relationship Id="rId1" Type="http://schemas.openxmlformats.org/officeDocument/2006/relationships/vmlDrawing" Target="../drawings/vmlDrawing127.vml"/><Relationship Id="rId6" Type="http://schemas.openxmlformats.org/officeDocument/2006/relationships/image" Target="../media/image5.emf"/><Relationship Id="rId5" Type="http://schemas.openxmlformats.org/officeDocument/2006/relationships/oleObject" Target="../embeddings/oleObject127.bin"/><Relationship Id="rId4" Type="http://schemas.openxmlformats.org/officeDocument/2006/relationships/slideMaster" Target="../slideMasters/slideMaster18.xml"/></Relationships>
</file>

<file path=ppt/slideLayouts/_rels/slideLayout237.xml.rels><?xml version="1.0" encoding="UTF-8" standalone="yes"?>
<Relationships xmlns="http://schemas.openxmlformats.org/package/2006/relationships"><Relationship Id="rId3" Type="http://schemas.openxmlformats.org/officeDocument/2006/relationships/tags" Target="../tags/tag187.xml"/><Relationship Id="rId7" Type="http://schemas.openxmlformats.org/officeDocument/2006/relationships/image" Target="../media/image13.png"/><Relationship Id="rId2" Type="http://schemas.openxmlformats.org/officeDocument/2006/relationships/tags" Target="../tags/tag186.xml"/><Relationship Id="rId1" Type="http://schemas.openxmlformats.org/officeDocument/2006/relationships/vmlDrawing" Target="../drawings/vmlDrawing128.vml"/><Relationship Id="rId6" Type="http://schemas.openxmlformats.org/officeDocument/2006/relationships/image" Target="../media/image5.emf"/><Relationship Id="rId5" Type="http://schemas.openxmlformats.org/officeDocument/2006/relationships/oleObject" Target="../embeddings/oleObject128.bin"/><Relationship Id="rId4" Type="http://schemas.openxmlformats.org/officeDocument/2006/relationships/slideMaster" Target="../slideMasters/slideMaster18.xml"/></Relationships>
</file>

<file path=ppt/slideLayouts/_rels/slideLayout238.xml.rels><?xml version="1.0" encoding="UTF-8" standalone="yes"?>
<Relationships xmlns="http://schemas.openxmlformats.org/package/2006/relationships"><Relationship Id="rId3" Type="http://schemas.openxmlformats.org/officeDocument/2006/relationships/tags" Target="../tags/tag189.xml"/><Relationship Id="rId7" Type="http://schemas.openxmlformats.org/officeDocument/2006/relationships/image" Target="../media/image14.png"/><Relationship Id="rId2" Type="http://schemas.openxmlformats.org/officeDocument/2006/relationships/tags" Target="../tags/tag188.xml"/><Relationship Id="rId1" Type="http://schemas.openxmlformats.org/officeDocument/2006/relationships/vmlDrawing" Target="../drawings/vmlDrawing129.vml"/><Relationship Id="rId6" Type="http://schemas.openxmlformats.org/officeDocument/2006/relationships/image" Target="../media/image5.emf"/><Relationship Id="rId5" Type="http://schemas.openxmlformats.org/officeDocument/2006/relationships/oleObject" Target="../embeddings/oleObject129.bin"/><Relationship Id="rId4" Type="http://schemas.openxmlformats.org/officeDocument/2006/relationships/slideMaster" Target="../slideMasters/slideMaster18.xml"/></Relationships>
</file>

<file path=ppt/slideLayouts/_rels/slideLayout239.xml.rels><?xml version="1.0" encoding="UTF-8" standalone="yes"?>
<Relationships xmlns="http://schemas.openxmlformats.org/package/2006/relationships"><Relationship Id="rId3" Type="http://schemas.openxmlformats.org/officeDocument/2006/relationships/tags" Target="../tags/tag191.xml"/><Relationship Id="rId7" Type="http://schemas.openxmlformats.org/officeDocument/2006/relationships/image" Target="../media/image15.png"/><Relationship Id="rId2" Type="http://schemas.openxmlformats.org/officeDocument/2006/relationships/tags" Target="../tags/tag190.xml"/><Relationship Id="rId1" Type="http://schemas.openxmlformats.org/officeDocument/2006/relationships/vmlDrawing" Target="../drawings/vmlDrawing130.vml"/><Relationship Id="rId6" Type="http://schemas.openxmlformats.org/officeDocument/2006/relationships/image" Target="../media/image5.emf"/><Relationship Id="rId5" Type="http://schemas.openxmlformats.org/officeDocument/2006/relationships/oleObject" Target="../embeddings/oleObject130.bin"/><Relationship Id="rId4" Type="http://schemas.openxmlformats.org/officeDocument/2006/relationships/slideMaster" Target="../slideMasters/slideMaster1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0.xml.rels><?xml version="1.0" encoding="UTF-8" standalone="yes"?>
<Relationships xmlns="http://schemas.openxmlformats.org/package/2006/relationships"><Relationship Id="rId3" Type="http://schemas.openxmlformats.org/officeDocument/2006/relationships/tags" Target="../tags/tag193.xml"/><Relationship Id="rId7" Type="http://schemas.openxmlformats.org/officeDocument/2006/relationships/image" Target="../media/image16.png"/><Relationship Id="rId2" Type="http://schemas.openxmlformats.org/officeDocument/2006/relationships/tags" Target="../tags/tag192.xml"/><Relationship Id="rId1" Type="http://schemas.openxmlformats.org/officeDocument/2006/relationships/vmlDrawing" Target="../drawings/vmlDrawing131.vml"/><Relationship Id="rId6" Type="http://schemas.openxmlformats.org/officeDocument/2006/relationships/image" Target="../media/image5.emf"/><Relationship Id="rId5" Type="http://schemas.openxmlformats.org/officeDocument/2006/relationships/oleObject" Target="../embeddings/oleObject131.bin"/><Relationship Id="rId4" Type="http://schemas.openxmlformats.org/officeDocument/2006/relationships/slideMaster" Target="../slideMasters/slideMaster18.xml"/></Relationships>
</file>

<file path=ppt/slideLayouts/_rels/slideLayout241.xml.rels><?xml version="1.0" encoding="UTF-8" standalone="yes"?>
<Relationships xmlns="http://schemas.openxmlformats.org/package/2006/relationships"><Relationship Id="rId3" Type="http://schemas.openxmlformats.org/officeDocument/2006/relationships/tags" Target="../tags/tag195.xml"/><Relationship Id="rId7" Type="http://schemas.openxmlformats.org/officeDocument/2006/relationships/image" Target="../media/image15.png"/><Relationship Id="rId2" Type="http://schemas.openxmlformats.org/officeDocument/2006/relationships/tags" Target="../tags/tag194.xml"/><Relationship Id="rId1" Type="http://schemas.openxmlformats.org/officeDocument/2006/relationships/vmlDrawing" Target="../drawings/vmlDrawing132.vml"/><Relationship Id="rId6" Type="http://schemas.openxmlformats.org/officeDocument/2006/relationships/image" Target="../media/image5.emf"/><Relationship Id="rId5" Type="http://schemas.openxmlformats.org/officeDocument/2006/relationships/oleObject" Target="../embeddings/oleObject132.bin"/><Relationship Id="rId4" Type="http://schemas.openxmlformats.org/officeDocument/2006/relationships/slideMaster" Target="../slideMasters/slideMaster18.xml"/></Relationships>
</file>

<file path=ppt/slideLayouts/_rels/slideLayout242.xml.rels><?xml version="1.0" encoding="UTF-8" standalone="yes"?>
<Relationships xmlns="http://schemas.openxmlformats.org/package/2006/relationships"><Relationship Id="rId3" Type="http://schemas.openxmlformats.org/officeDocument/2006/relationships/tags" Target="../tags/tag197.xml"/><Relationship Id="rId7" Type="http://schemas.openxmlformats.org/officeDocument/2006/relationships/image" Target="../media/image14.png"/><Relationship Id="rId2" Type="http://schemas.openxmlformats.org/officeDocument/2006/relationships/tags" Target="../tags/tag196.xml"/><Relationship Id="rId1" Type="http://schemas.openxmlformats.org/officeDocument/2006/relationships/vmlDrawing" Target="../drawings/vmlDrawing133.vml"/><Relationship Id="rId6" Type="http://schemas.openxmlformats.org/officeDocument/2006/relationships/image" Target="../media/image5.emf"/><Relationship Id="rId5" Type="http://schemas.openxmlformats.org/officeDocument/2006/relationships/oleObject" Target="../embeddings/oleObject133.bin"/><Relationship Id="rId4" Type="http://schemas.openxmlformats.org/officeDocument/2006/relationships/slideMaster" Target="../slideMasters/slideMaster18.xml"/></Relationships>
</file>

<file path=ppt/slideLayouts/_rels/slideLayout243.xml.rels><?xml version="1.0" encoding="UTF-8" standalone="yes"?>
<Relationships xmlns="http://schemas.openxmlformats.org/package/2006/relationships"><Relationship Id="rId3" Type="http://schemas.openxmlformats.org/officeDocument/2006/relationships/tags" Target="../tags/tag199.xml"/><Relationship Id="rId7" Type="http://schemas.openxmlformats.org/officeDocument/2006/relationships/image" Target="../media/image15.png"/><Relationship Id="rId2" Type="http://schemas.openxmlformats.org/officeDocument/2006/relationships/tags" Target="../tags/tag198.xml"/><Relationship Id="rId1" Type="http://schemas.openxmlformats.org/officeDocument/2006/relationships/vmlDrawing" Target="../drawings/vmlDrawing134.vml"/><Relationship Id="rId6" Type="http://schemas.openxmlformats.org/officeDocument/2006/relationships/image" Target="../media/image5.emf"/><Relationship Id="rId5" Type="http://schemas.openxmlformats.org/officeDocument/2006/relationships/oleObject" Target="../embeddings/oleObject134.bin"/><Relationship Id="rId4" Type="http://schemas.openxmlformats.org/officeDocument/2006/relationships/slideMaster" Target="../slideMasters/slideMaster18.xml"/></Relationships>
</file>

<file path=ppt/slideLayouts/_rels/slideLayout244.xml.rels><?xml version="1.0" encoding="UTF-8" standalone="yes"?>
<Relationships xmlns="http://schemas.openxmlformats.org/package/2006/relationships"><Relationship Id="rId3" Type="http://schemas.openxmlformats.org/officeDocument/2006/relationships/tags" Target="../tags/tag201.xml"/><Relationship Id="rId7" Type="http://schemas.openxmlformats.org/officeDocument/2006/relationships/image" Target="../media/image14.png"/><Relationship Id="rId2" Type="http://schemas.openxmlformats.org/officeDocument/2006/relationships/tags" Target="../tags/tag200.xml"/><Relationship Id="rId1" Type="http://schemas.openxmlformats.org/officeDocument/2006/relationships/vmlDrawing" Target="../drawings/vmlDrawing135.vml"/><Relationship Id="rId6" Type="http://schemas.openxmlformats.org/officeDocument/2006/relationships/image" Target="../media/image5.emf"/><Relationship Id="rId5" Type="http://schemas.openxmlformats.org/officeDocument/2006/relationships/oleObject" Target="../embeddings/oleObject135.bin"/><Relationship Id="rId4" Type="http://schemas.openxmlformats.org/officeDocument/2006/relationships/slideMaster" Target="../slideMasters/slideMaster18.xml"/></Relationships>
</file>

<file path=ppt/slideLayouts/_rels/slideLayout245.xml.rels><?xml version="1.0" encoding="UTF-8" standalone="yes"?>
<Relationships xmlns="http://schemas.openxmlformats.org/package/2006/relationships"><Relationship Id="rId3" Type="http://schemas.openxmlformats.org/officeDocument/2006/relationships/tags" Target="../tags/tag203.xml"/><Relationship Id="rId7" Type="http://schemas.openxmlformats.org/officeDocument/2006/relationships/image" Target="../media/image15.png"/><Relationship Id="rId2" Type="http://schemas.openxmlformats.org/officeDocument/2006/relationships/tags" Target="../tags/tag202.xml"/><Relationship Id="rId1" Type="http://schemas.openxmlformats.org/officeDocument/2006/relationships/vmlDrawing" Target="../drawings/vmlDrawing136.vml"/><Relationship Id="rId6" Type="http://schemas.openxmlformats.org/officeDocument/2006/relationships/image" Target="../media/image5.emf"/><Relationship Id="rId5" Type="http://schemas.openxmlformats.org/officeDocument/2006/relationships/oleObject" Target="../embeddings/oleObject136.bin"/><Relationship Id="rId4" Type="http://schemas.openxmlformats.org/officeDocument/2006/relationships/slideMaster" Target="../slideMasters/slideMaster18.xml"/></Relationships>
</file>

<file path=ppt/slideLayouts/_rels/slideLayout246.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vmlDrawing" Target="../drawings/vmlDrawing137.vml"/><Relationship Id="rId6" Type="http://schemas.openxmlformats.org/officeDocument/2006/relationships/image" Target="../media/image5.emf"/><Relationship Id="rId5" Type="http://schemas.openxmlformats.org/officeDocument/2006/relationships/oleObject" Target="../embeddings/oleObject137.bin"/><Relationship Id="rId4" Type="http://schemas.openxmlformats.org/officeDocument/2006/relationships/slideMaster" Target="../slideMasters/slideMaster18.xml"/></Relationships>
</file>

<file path=ppt/slideLayouts/_rels/slideLayout247.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vmlDrawing" Target="../drawings/vmlDrawing138.vml"/><Relationship Id="rId6" Type="http://schemas.openxmlformats.org/officeDocument/2006/relationships/image" Target="../media/image5.emf"/><Relationship Id="rId5" Type="http://schemas.openxmlformats.org/officeDocument/2006/relationships/oleObject" Target="../embeddings/oleObject138.bin"/><Relationship Id="rId4" Type="http://schemas.openxmlformats.org/officeDocument/2006/relationships/slideMaster" Target="../slideMasters/slideMaster18.xml"/></Relationships>
</file>

<file path=ppt/slideLayouts/_rels/slideLayout248.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08.xml"/><Relationship Id="rId1" Type="http://schemas.openxmlformats.org/officeDocument/2006/relationships/vmlDrawing" Target="../drawings/vmlDrawing139.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139.bin"/></Relationships>
</file>

<file path=ppt/slideLayouts/_rels/slideLayout249.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vmlDrawing" Target="../drawings/vmlDrawing140.vml"/><Relationship Id="rId6" Type="http://schemas.openxmlformats.org/officeDocument/2006/relationships/image" Target="../media/image5.emf"/><Relationship Id="rId5" Type="http://schemas.openxmlformats.org/officeDocument/2006/relationships/oleObject" Target="../embeddings/oleObject140.bin"/><Relationship Id="rId4" Type="http://schemas.openxmlformats.org/officeDocument/2006/relationships/slideMaster" Target="../slideMasters/slideMaster1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0.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vmlDrawing" Target="../drawings/vmlDrawing141.vml"/><Relationship Id="rId6" Type="http://schemas.openxmlformats.org/officeDocument/2006/relationships/image" Target="../media/image5.emf"/><Relationship Id="rId5" Type="http://schemas.openxmlformats.org/officeDocument/2006/relationships/oleObject" Target="../embeddings/oleObject141.bin"/><Relationship Id="rId4" Type="http://schemas.openxmlformats.org/officeDocument/2006/relationships/slideMaster" Target="../slideMasters/slideMaster18.xml"/></Relationships>
</file>

<file path=ppt/slideLayouts/_rels/slideLayout251.xml.rels><?xml version="1.0" encoding="UTF-8" standalone="yes"?>
<Relationships xmlns="http://schemas.openxmlformats.org/package/2006/relationships"><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vmlDrawing" Target="../drawings/vmlDrawing142.vml"/><Relationship Id="rId6" Type="http://schemas.openxmlformats.org/officeDocument/2006/relationships/image" Target="../media/image5.emf"/><Relationship Id="rId5" Type="http://schemas.openxmlformats.org/officeDocument/2006/relationships/oleObject" Target="../embeddings/oleObject142.bin"/><Relationship Id="rId4" Type="http://schemas.openxmlformats.org/officeDocument/2006/relationships/slideMaster" Target="../slideMasters/slideMaster18.xml"/></Relationships>
</file>

<file path=ppt/slideLayouts/_rels/slideLayout252.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vmlDrawing" Target="../drawings/vmlDrawing143.vml"/><Relationship Id="rId6" Type="http://schemas.openxmlformats.org/officeDocument/2006/relationships/image" Target="../media/image5.emf"/><Relationship Id="rId5" Type="http://schemas.openxmlformats.org/officeDocument/2006/relationships/oleObject" Target="../embeddings/oleObject143.bin"/><Relationship Id="rId4" Type="http://schemas.openxmlformats.org/officeDocument/2006/relationships/slideMaster" Target="../slideMasters/slideMaster18.xml"/></Relationships>
</file>

<file path=ppt/slideLayouts/_rels/slideLayout253.xml.rels><?xml version="1.0" encoding="UTF-8" standalone="yes"?>
<Relationships xmlns="http://schemas.openxmlformats.org/package/2006/relationships"><Relationship Id="rId3" Type="http://schemas.openxmlformats.org/officeDocument/2006/relationships/slideMaster" Target="../slideMasters/slideMaster18.xml"/><Relationship Id="rId7" Type="http://schemas.openxmlformats.org/officeDocument/2006/relationships/image" Target="../media/image9.jpeg"/><Relationship Id="rId2" Type="http://schemas.openxmlformats.org/officeDocument/2006/relationships/tags" Target="../tags/tag217.xml"/><Relationship Id="rId1" Type="http://schemas.openxmlformats.org/officeDocument/2006/relationships/vmlDrawing" Target="../drawings/vmlDrawing144.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44.bin"/></Relationships>
</file>

<file path=ppt/slideLayouts/_rels/slideLayout25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19.xml"/><Relationship Id="rId7" Type="http://schemas.openxmlformats.org/officeDocument/2006/relationships/image" Target="../media/image6.jpeg"/><Relationship Id="rId2" Type="http://schemas.openxmlformats.org/officeDocument/2006/relationships/tags" Target="../tags/tag218.xml"/><Relationship Id="rId1" Type="http://schemas.openxmlformats.org/officeDocument/2006/relationships/vmlDrawing" Target="../drawings/vmlDrawing145.vml"/><Relationship Id="rId6" Type="http://schemas.openxmlformats.org/officeDocument/2006/relationships/image" Target="../media/image5.emf"/><Relationship Id="rId5" Type="http://schemas.openxmlformats.org/officeDocument/2006/relationships/oleObject" Target="../embeddings/oleObject145.bin"/><Relationship Id="rId4" Type="http://schemas.openxmlformats.org/officeDocument/2006/relationships/slideMaster" Target="../slideMasters/slideMaster18.xml"/></Relationships>
</file>

<file path=ppt/slideLayouts/_rels/slideLayout255.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vmlDrawing" Target="../drawings/vmlDrawing146.vml"/><Relationship Id="rId6" Type="http://schemas.openxmlformats.org/officeDocument/2006/relationships/image" Target="../media/image5.emf"/><Relationship Id="rId5" Type="http://schemas.openxmlformats.org/officeDocument/2006/relationships/oleObject" Target="../embeddings/oleObject146.bin"/><Relationship Id="rId4" Type="http://schemas.openxmlformats.org/officeDocument/2006/relationships/slideMaster" Target="../slideMasters/slideMaster18.xml"/></Relationships>
</file>

<file path=ppt/slideLayouts/_rels/slideLayout256.xml.rels><?xml version="1.0" encoding="UTF-8" standalone="yes"?>
<Relationships xmlns="http://schemas.openxmlformats.org/package/2006/relationships"><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vmlDrawing" Target="../drawings/vmlDrawing147.vml"/><Relationship Id="rId6" Type="http://schemas.openxmlformats.org/officeDocument/2006/relationships/image" Target="../media/image5.emf"/><Relationship Id="rId5" Type="http://schemas.openxmlformats.org/officeDocument/2006/relationships/oleObject" Target="../embeddings/oleObject147.bin"/><Relationship Id="rId4" Type="http://schemas.openxmlformats.org/officeDocument/2006/relationships/slideMaster" Target="../slideMasters/slideMaster18.xml"/></Relationships>
</file>

<file path=ppt/slideLayouts/_rels/slideLayout257.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24.xml"/><Relationship Id="rId1" Type="http://schemas.openxmlformats.org/officeDocument/2006/relationships/vmlDrawing" Target="../drawings/vmlDrawing148.vml"/><Relationship Id="rId5" Type="http://schemas.openxmlformats.org/officeDocument/2006/relationships/image" Target="../media/image5.emf"/><Relationship Id="rId4" Type="http://schemas.openxmlformats.org/officeDocument/2006/relationships/oleObject" Target="../embeddings/oleObject148.bin"/></Relationships>
</file>

<file path=ppt/slideLayouts/_rels/slideLayout258.xml.rels><?xml version="1.0" encoding="UTF-8" standalone="yes"?>
<Relationships xmlns="http://schemas.openxmlformats.org/package/2006/relationships"><Relationship Id="rId3" Type="http://schemas.openxmlformats.org/officeDocument/2006/relationships/tags" Target="../tags/tag226.xml"/><Relationship Id="rId7" Type="http://schemas.openxmlformats.org/officeDocument/2006/relationships/image" Target="../media/image13.png"/><Relationship Id="rId2" Type="http://schemas.openxmlformats.org/officeDocument/2006/relationships/tags" Target="../tags/tag225.xml"/><Relationship Id="rId1" Type="http://schemas.openxmlformats.org/officeDocument/2006/relationships/vmlDrawing" Target="../drawings/vmlDrawing149.vml"/><Relationship Id="rId6" Type="http://schemas.openxmlformats.org/officeDocument/2006/relationships/image" Target="../media/image5.emf"/><Relationship Id="rId5" Type="http://schemas.openxmlformats.org/officeDocument/2006/relationships/oleObject" Target="../embeddings/oleObject149.bin"/><Relationship Id="rId4" Type="http://schemas.openxmlformats.org/officeDocument/2006/relationships/slideMaster" Target="../slideMasters/slideMaster18.xml"/></Relationships>
</file>

<file path=ppt/slideLayouts/_rels/slideLayout259.xml.rels><?xml version="1.0" encoding="UTF-8" standalone="yes"?>
<Relationships xmlns="http://schemas.openxmlformats.org/package/2006/relationships"><Relationship Id="rId3" Type="http://schemas.openxmlformats.org/officeDocument/2006/relationships/tags" Target="../tags/tag228.xml"/><Relationship Id="rId7" Type="http://schemas.openxmlformats.org/officeDocument/2006/relationships/image" Target="../media/image13.png"/><Relationship Id="rId2" Type="http://schemas.openxmlformats.org/officeDocument/2006/relationships/tags" Target="../tags/tag227.xml"/><Relationship Id="rId1" Type="http://schemas.openxmlformats.org/officeDocument/2006/relationships/vmlDrawing" Target="../drawings/vmlDrawing150.vml"/><Relationship Id="rId6" Type="http://schemas.openxmlformats.org/officeDocument/2006/relationships/image" Target="../media/image5.emf"/><Relationship Id="rId5" Type="http://schemas.openxmlformats.org/officeDocument/2006/relationships/oleObject" Target="../embeddings/oleObject150.bin"/><Relationship Id="rId4" Type="http://schemas.openxmlformats.org/officeDocument/2006/relationships/slideMaster" Target="../slideMasters/slideMaster18.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60.xml.rels><?xml version="1.0" encoding="UTF-8" standalone="yes"?>
<Relationships xmlns="http://schemas.openxmlformats.org/package/2006/relationships"><Relationship Id="rId3" Type="http://schemas.openxmlformats.org/officeDocument/2006/relationships/tags" Target="../tags/tag230.xml"/><Relationship Id="rId7" Type="http://schemas.openxmlformats.org/officeDocument/2006/relationships/image" Target="../media/image13.png"/><Relationship Id="rId2" Type="http://schemas.openxmlformats.org/officeDocument/2006/relationships/tags" Target="../tags/tag229.xml"/><Relationship Id="rId1" Type="http://schemas.openxmlformats.org/officeDocument/2006/relationships/vmlDrawing" Target="../drawings/vmlDrawing151.vml"/><Relationship Id="rId6" Type="http://schemas.openxmlformats.org/officeDocument/2006/relationships/image" Target="../media/image5.emf"/><Relationship Id="rId5" Type="http://schemas.openxmlformats.org/officeDocument/2006/relationships/oleObject" Target="../embeddings/oleObject151.bin"/><Relationship Id="rId4" Type="http://schemas.openxmlformats.org/officeDocument/2006/relationships/slideMaster" Target="../slideMasters/slideMaster18.xml"/></Relationships>
</file>

<file path=ppt/slideLayouts/_rels/slideLayout261.xml.rels><?xml version="1.0" encoding="UTF-8" standalone="yes"?>
<Relationships xmlns="http://schemas.openxmlformats.org/package/2006/relationships"><Relationship Id="rId3" Type="http://schemas.openxmlformats.org/officeDocument/2006/relationships/tags" Target="../tags/tag232.xml"/><Relationship Id="rId7" Type="http://schemas.openxmlformats.org/officeDocument/2006/relationships/image" Target="../media/image13.png"/><Relationship Id="rId2" Type="http://schemas.openxmlformats.org/officeDocument/2006/relationships/tags" Target="../tags/tag231.xml"/><Relationship Id="rId1" Type="http://schemas.openxmlformats.org/officeDocument/2006/relationships/vmlDrawing" Target="../drawings/vmlDrawing152.vml"/><Relationship Id="rId6" Type="http://schemas.openxmlformats.org/officeDocument/2006/relationships/image" Target="../media/image5.emf"/><Relationship Id="rId5" Type="http://schemas.openxmlformats.org/officeDocument/2006/relationships/oleObject" Target="../embeddings/oleObject152.bin"/><Relationship Id="rId4" Type="http://schemas.openxmlformats.org/officeDocument/2006/relationships/slideMaster" Target="../slideMasters/slideMaster18.xml"/></Relationships>
</file>

<file path=ppt/slideLayouts/_rels/slideLayout262.xml.rels><?xml version="1.0" encoding="UTF-8" standalone="yes"?>
<Relationships xmlns="http://schemas.openxmlformats.org/package/2006/relationships"><Relationship Id="rId3" Type="http://schemas.openxmlformats.org/officeDocument/2006/relationships/tags" Target="../tags/tag234.xml"/><Relationship Id="rId7" Type="http://schemas.openxmlformats.org/officeDocument/2006/relationships/image" Target="../media/image13.png"/><Relationship Id="rId2" Type="http://schemas.openxmlformats.org/officeDocument/2006/relationships/tags" Target="../tags/tag233.xml"/><Relationship Id="rId1" Type="http://schemas.openxmlformats.org/officeDocument/2006/relationships/vmlDrawing" Target="../drawings/vmlDrawing153.vml"/><Relationship Id="rId6" Type="http://schemas.openxmlformats.org/officeDocument/2006/relationships/image" Target="../media/image5.emf"/><Relationship Id="rId5" Type="http://schemas.openxmlformats.org/officeDocument/2006/relationships/oleObject" Target="../embeddings/oleObject153.bin"/><Relationship Id="rId4" Type="http://schemas.openxmlformats.org/officeDocument/2006/relationships/slideMaster" Target="../slideMasters/slideMaster18.xml"/></Relationships>
</file>

<file path=ppt/slideLayouts/_rels/slideLayout263.xml.rels><?xml version="1.0" encoding="UTF-8" standalone="yes"?>
<Relationships xmlns="http://schemas.openxmlformats.org/package/2006/relationships"><Relationship Id="rId3" Type="http://schemas.openxmlformats.org/officeDocument/2006/relationships/tags" Target="../tags/tag236.xml"/><Relationship Id="rId7" Type="http://schemas.openxmlformats.org/officeDocument/2006/relationships/image" Target="../media/image13.png"/><Relationship Id="rId2" Type="http://schemas.openxmlformats.org/officeDocument/2006/relationships/tags" Target="../tags/tag235.xml"/><Relationship Id="rId1" Type="http://schemas.openxmlformats.org/officeDocument/2006/relationships/vmlDrawing" Target="../drawings/vmlDrawing154.vml"/><Relationship Id="rId6" Type="http://schemas.openxmlformats.org/officeDocument/2006/relationships/image" Target="../media/image5.emf"/><Relationship Id="rId5" Type="http://schemas.openxmlformats.org/officeDocument/2006/relationships/oleObject" Target="../embeddings/oleObject154.bin"/><Relationship Id="rId4" Type="http://schemas.openxmlformats.org/officeDocument/2006/relationships/slideMaster" Target="../slideMasters/slideMaster18.xml"/></Relationships>
</file>

<file path=ppt/slideLayouts/_rels/slideLayout264.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image" Target="../media/image14.png"/><Relationship Id="rId2" Type="http://schemas.openxmlformats.org/officeDocument/2006/relationships/tags" Target="../tags/tag237.xml"/><Relationship Id="rId1" Type="http://schemas.openxmlformats.org/officeDocument/2006/relationships/vmlDrawing" Target="../drawings/vmlDrawing155.vml"/><Relationship Id="rId6" Type="http://schemas.openxmlformats.org/officeDocument/2006/relationships/image" Target="../media/image5.emf"/><Relationship Id="rId5" Type="http://schemas.openxmlformats.org/officeDocument/2006/relationships/oleObject" Target="../embeddings/oleObject155.bin"/><Relationship Id="rId4" Type="http://schemas.openxmlformats.org/officeDocument/2006/relationships/slideMaster" Target="../slideMasters/slideMaster18.xml"/></Relationships>
</file>

<file path=ppt/slideLayouts/_rels/slideLayout265.xml.rels><?xml version="1.0" encoding="UTF-8" standalone="yes"?>
<Relationships xmlns="http://schemas.openxmlformats.org/package/2006/relationships"><Relationship Id="rId3" Type="http://schemas.openxmlformats.org/officeDocument/2006/relationships/tags" Target="../tags/tag240.xml"/><Relationship Id="rId7" Type="http://schemas.openxmlformats.org/officeDocument/2006/relationships/image" Target="../media/image15.png"/><Relationship Id="rId2" Type="http://schemas.openxmlformats.org/officeDocument/2006/relationships/tags" Target="../tags/tag239.xml"/><Relationship Id="rId1" Type="http://schemas.openxmlformats.org/officeDocument/2006/relationships/vmlDrawing" Target="../drawings/vmlDrawing156.vml"/><Relationship Id="rId6" Type="http://schemas.openxmlformats.org/officeDocument/2006/relationships/image" Target="../media/image5.emf"/><Relationship Id="rId5" Type="http://schemas.openxmlformats.org/officeDocument/2006/relationships/oleObject" Target="../embeddings/oleObject156.bin"/><Relationship Id="rId4" Type="http://schemas.openxmlformats.org/officeDocument/2006/relationships/slideMaster" Target="../slideMasters/slideMaster18.xml"/></Relationships>
</file>

<file path=ppt/slideLayouts/_rels/slideLayout266.xml.rels><?xml version="1.0" encoding="UTF-8" standalone="yes"?>
<Relationships xmlns="http://schemas.openxmlformats.org/package/2006/relationships"><Relationship Id="rId3" Type="http://schemas.openxmlformats.org/officeDocument/2006/relationships/tags" Target="../tags/tag242.xml"/><Relationship Id="rId7" Type="http://schemas.openxmlformats.org/officeDocument/2006/relationships/image" Target="../media/image16.png"/><Relationship Id="rId2" Type="http://schemas.openxmlformats.org/officeDocument/2006/relationships/tags" Target="../tags/tag241.xml"/><Relationship Id="rId1" Type="http://schemas.openxmlformats.org/officeDocument/2006/relationships/vmlDrawing" Target="../drawings/vmlDrawing157.vml"/><Relationship Id="rId6" Type="http://schemas.openxmlformats.org/officeDocument/2006/relationships/image" Target="../media/image5.emf"/><Relationship Id="rId5" Type="http://schemas.openxmlformats.org/officeDocument/2006/relationships/oleObject" Target="../embeddings/oleObject157.bin"/><Relationship Id="rId4" Type="http://schemas.openxmlformats.org/officeDocument/2006/relationships/slideMaster" Target="../slideMasters/slideMaster18.xml"/></Relationships>
</file>

<file path=ppt/slideLayouts/_rels/slideLayout267.xml.rels><?xml version="1.0" encoding="UTF-8" standalone="yes"?>
<Relationships xmlns="http://schemas.openxmlformats.org/package/2006/relationships"><Relationship Id="rId3" Type="http://schemas.openxmlformats.org/officeDocument/2006/relationships/tags" Target="../tags/tag244.xml"/><Relationship Id="rId7" Type="http://schemas.openxmlformats.org/officeDocument/2006/relationships/image" Target="../media/image15.png"/><Relationship Id="rId2" Type="http://schemas.openxmlformats.org/officeDocument/2006/relationships/tags" Target="../tags/tag243.xml"/><Relationship Id="rId1" Type="http://schemas.openxmlformats.org/officeDocument/2006/relationships/vmlDrawing" Target="../drawings/vmlDrawing158.vml"/><Relationship Id="rId6" Type="http://schemas.openxmlformats.org/officeDocument/2006/relationships/image" Target="../media/image5.emf"/><Relationship Id="rId5" Type="http://schemas.openxmlformats.org/officeDocument/2006/relationships/oleObject" Target="../embeddings/oleObject158.bin"/><Relationship Id="rId4" Type="http://schemas.openxmlformats.org/officeDocument/2006/relationships/slideMaster" Target="../slideMasters/slideMaster18.xml"/></Relationships>
</file>

<file path=ppt/slideLayouts/_rels/slideLayout268.xml.rels><?xml version="1.0" encoding="UTF-8" standalone="yes"?>
<Relationships xmlns="http://schemas.openxmlformats.org/package/2006/relationships"><Relationship Id="rId3" Type="http://schemas.openxmlformats.org/officeDocument/2006/relationships/tags" Target="../tags/tag246.xml"/><Relationship Id="rId7" Type="http://schemas.openxmlformats.org/officeDocument/2006/relationships/image" Target="../media/image14.png"/><Relationship Id="rId2" Type="http://schemas.openxmlformats.org/officeDocument/2006/relationships/tags" Target="../tags/tag245.xml"/><Relationship Id="rId1" Type="http://schemas.openxmlformats.org/officeDocument/2006/relationships/vmlDrawing" Target="../drawings/vmlDrawing159.vml"/><Relationship Id="rId6" Type="http://schemas.openxmlformats.org/officeDocument/2006/relationships/image" Target="../media/image5.emf"/><Relationship Id="rId5" Type="http://schemas.openxmlformats.org/officeDocument/2006/relationships/oleObject" Target="../embeddings/oleObject159.bin"/><Relationship Id="rId4" Type="http://schemas.openxmlformats.org/officeDocument/2006/relationships/slideMaster" Target="../slideMasters/slideMaster18.xml"/></Relationships>
</file>

<file path=ppt/slideLayouts/_rels/slideLayout269.xml.rels><?xml version="1.0" encoding="UTF-8" standalone="yes"?>
<Relationships xmlns="http://schemas.openxmlformats.org/package/2006/relationships"><Relationship Id="rId3" Type="http://schemas.openxmlformats.org/officeDocument/2006/relationships/tags" Target="../tags/tag248.xml"/><Relationship Id="rId7" Type="http://schemas.openxmlformats.org/officeDocument/2006/relationships/image" Target="../media/image15.png"/><Relationship Id="rId2" Type="http://schemas.openxmlformats.org/officeDocument/2006/relationships/tags" Target="../tags/tag247.xml"/><Relationship Id="rId1" Type="http://schemas.openxmlformats.org/officeDocument/2006/relationships/vmlDrawing" Target="../drawings/vmlDrawing160.vml"/><Relationship Id="rId6" Type="http://schemas.openxmlformats.org/officeDocument/2006/relationships/image" Target="../media/image5.emf"/><Relationship Id="rId5" Type="http://schemas.openxmlformats.org/officeDocument/2006/relationships/oleObject" Target="../embeddings/oleObject160.bin"/><Relationship Id="rId4" Type="http://schemas.openxmlformats.org/officeDocument/2006/relationships/slideMaster" Target="../slideMasters/slideMaster1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0.xml.rels><?xml version="1.0" encoding="UTF-8" standalone="yes"?>
<Relationships xmlns="http://schemas.openxmlformats.org/package/2006/relationships"><Relationship Id="rId3" Type="http://schemas.openxmlformats.org/officeDocument/2006/relationships/tags" Target="../tags/tag250.xml"/><Relationship Id="rId7" Type="http://schemas.openxmlformats.org/officeDocument/2006/relationships/image" Target="../media/image14.png"/><Relationship Id="rId2" Type="http://schemas.openxmlformats.org/officeDocument/2006/relationships/tags" Target="../tags/tag249.xml"/><Relationship Id="rId1" Type="http://schemas.openxmlformats.org/officeDocument/2006/relationships/vmlDrawing" Target="../drawings/vmlDrawing161.vml"/><Relationship Id="rId6" Type="http://schemas.openxmlformats.org/officeDocument/2006/relationships/image" Target="../media/image5.emf"/><Relationship Id="rId5" Type="http://schemas.openxmlformats.org/officeDocument/2006/relationships/oleObject" Target="../embeddings/oleObject161.bin"/><Relationship Id="rId4" Type="http://schemas.openxmlformats.org/officeDocument/2006/relationships/slideMaster" Target="../slideMasters/slideMaster18.xml"/></Relationships>
</file>

<file path=ppt/slideLayouts/_rels/slideLayout271.xml.rels><?xml version="1.0" encoding="UTF-8" standalone="yes"?>
<Relationships xmlns="http://schemas.openxmlformats.org/package/2006/relationships"><Relationship Id="rId3" Type="http://schemas.openxmlformats.org/officeDocument/2006/relationships/tags" Target="../tags/tag252.xml"/><Relationship Id="rId7" Type="http://schemas.openxmlformats.org/officeDocument/2006/relationships/image" Target="../media/image15.png"/><Relationship Id="rId2" Type="http://schemas.openxmlformats.org/officeDocument/2006/relationships/tags" Target="../tags/tag251.xml"/><Relationship Id="rId1" Type="http://schemas.openxmlformats.org/officeDocument/2006/relationships/vmlDrawing" Target="../drawings/vmlDrawing162.vml"/><Relationship Id="rId6" Type="http://schemas.openxmlformats.org/officeDocument/2006/relationships/image" Target="../media/image5.emf"/><Relationship Id="rId5" Type="http://schemas.openxmlformats.org/officeDocument/2006/relationships/oleObject" Target="../embeddings/oleObject162.bin"/><Relationship Id="rId4" Type="http://schemas.openxmlformats.org/officeDocument/2006/relationships/slideMaster" Target="../slideMasters/slideMaster18.xml"/></Relationships>
</file>

<file path=ppt/slideLayouts/_rels/slideLayout272.xml.rels><?xml version="1.0" encoding="UTF-8" standalone="yes"?>
<Relationships xmlns="http://schemas.openxmlformats.org/package/2006/relationships"><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vmlDrawing" Target="../drawings/vmlDrawing163.vml"/><Relationship Id="rId6" Type="http://schemas.openxmlformats.org/officeDocument/2006/relationships/image" Target="../media/image5.emf"/><Relationship Id="rId5" Type="http://schemas.openxmlformats.org/officeDocument/2006/relationships/oleObject" Target="../embeddings/oleObject163.bin"/><Relationship Id="rId4" Type="http://schemas.openxmlformats.org/officeDocument/2006/relationships/slideMaster" Target="../slideMasters/slideMaster18.xml"/></Relationships>
</file>

<file path=ppt/slideLayouts/_rels/slideLayout273.xml.rels><?xml version="1.0" encoding="UTF-8" standalone="yes"?>
<Relationships xmlns="http://schemas.openxmlformats.org/package/2006/relationships"><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vmlDrawing" Target="../drawings/vmlDrawing164.vml"/><Relationship Id="rId6" Type="http://schemas.openxmlformats.org/officeDocument/2006/relationships/image" Target="../media/image5.emf"/><Relationship Id="rId5" Type="http://schemas.openxmlformats.org/officeDocument/2006/relationships/oleObject" Target="../embeddings/oleObject164.bin"/><Relationship Id="rId4" Type="http://schemas.openxmlformats.org/officeDocument/2006/relationships/slideMaster" Target="../slideMasters/slideMaster18.xml"/></Relationships>
</file>

<file path=ppt/slideLayouts/_rels/slideLayout274.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57.xml"/><Relationship Id="rId1" Type="http://schemas.openxmlformats.org/officeDocument/2006/relationships/vmlDrawing" Target="../drawings/vmlDrawing165.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165.bin"/></Relationships>
</file>

<file path=ppt/slideLayouts/_rels/slideLayout275.xml.rels><?xml version="1.0" encoding="UTF-8" standalone="yes"?>
<Relationships xmlns="http://schemas.openxmlformats.org/package/2006/relationships"><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vmlDrawing" Target="../drawings/vmlDrawing166.vml"/><Relationship Id="rId6" Type="http://schemas.openxmlformats.org/officeDocument/2006/relationships/image" Target="../media/image5.emf"/><Relationship Id="rId5" Type="http://schemas.openxmlformats.org/officeDocument/2006/relationships/oleObject" Target="../embeddings/oleObject166.bin"/><Relationship Id="rId4" Type="http://schemas.openxmlformats.org/officeDocument/2006/relationships/slideMaster" Target="../slideMasters/slideMaster18.xml"/></Relationships>
</file>

<file path=ppt/slideLayouts/_rels/slideLayout276.xml.rels><?xml version="1.0" encoding="UTF-8" standalone="yes"?>
<Relationships xmlns="http://schemas.openxmlformats.org/package/2006/relationships"><Relationship Id="rId3" Type="http://schemas.openxmlformats.org/officeDocument/2006/relationships/tags" Target="../tags/tag261.xml"/><Relationship Id="rId7" Type="http://schemas.openxmlformats.org/officeDocument/2006/relationships/image" Target="../media/image14.png"/><Relationship Id="rId2" Type="http://schemas.openxmlformats.org/officeDocument/2006/relationships/tags" Target="../tags/tag260.xml"/><Relationship Id="rId1" Type="http://schemas.openxmlformats.org/officeDocument/2006/relationships/vmlDrawing" Target="../drawings/vmlDrawing167.vml"/><Relationship Id="rId6" Type="http://schemas.openxmlformats.org/officeDocument/2006/relationships/image" Target="../media/image5.emf"/><Relationship Id="rId5" Type="http://schemas.openxmlformats.org/officeDocument/2006/relationships/oleObject" Target="../embeddings/oleObject167.bin"/><Relationship Id="rId4" Type="http://schemas.openxmlformats.org/officeDocument/2006/relationships/slideMaster" Target="../slideMasters/slideMaster18.xml"/></Relationships>
</file>

<file path=ppt/slideLayouts/_rels/slideLayout277.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vmlDrawing" Target="../drawings/vmlDrawing168.vml"/><Relationship Id="rId6" Type="http://schemas.openxmlformats.org/officeDocument/2006/relationships/image" Target="../media/image5.emf"/><Relationship Id="rId5" Type="http://schemas.openxmlformats.org/officeDocument/2006/relationships/oleObject" Target="../embeddings/oleObject168.bin"/><Relationship Id="rId4" Type="http://schemas.openxmlformats.org/officeDocument/2006/relationships/slideMaster" Target="../slideMasters/slideMaster18.xml"/></Relationships>
</file>

<file path=ppt/slideLayouts/_rels/slideLayout278.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vmlDrawing" Target="../drawings/vmlDrawing169.vml"/><Relationship Id="rId6" Type="http://schemas.openxmlformats.org/officeDocument/2006/relationships/image" Target="../media/image5.emf"/><Relationship Id="rId5" Type="http://schemas.openxmlformats.org/officeDocument/2006/relationships/oleObject" Target="../embeddings/oleObject169.bin"/><Relationship Id="rId4" Type="http://schemas.openxmlformats.org/officeDocument/2006/relationships/slideMaster" Target="../slideMasters/slideMaster18.xml"/></Relationships>
</file>

<file path=ppt/slideLayouts/_rels/slideLayout279.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vmlDrawing" Target="../drawings/vmlDrawing170.vml"/><Relationship Id="rId6" Type="http://schemas.openxmlformats.org/officeDocument/2006/relationships/image" Target="../media/image5.emf"/><Relationship Id="rId5" Type="http://schemas.openxmlformats.org/officeDocument/2006/relationships/oleObject" Target="../embeddings/oleObject170.bin"/><Relationship Id="rId4" Type="http://schemas.openxmlformats.org/officeDocument/2006/relationships/slideMaster" Target="../slideMasters/slideMaster18.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80.xml.rels><?xml version="1.0" encoding="UTF-8" standalone="yes"?>
<Relationships xmlns="http://schemas.openxmlformats.org/package/2006/relationships"><Relationship Id="rId3" Type="http://schemas.openxmlformats.org/officeDocument/2006/relationships/slideMaster" Target="../slideMasters/slideMaster19.xml"/><Relationship Id="rId7" Type="http://schemas.openxmlformats.org/officeDocument/2006/relationships/image" Target="../media/image9.jpeg"/><Relationship Id="rId2" Type="http://schemas.openxmlformats.org/officeDocument/2006/relationships/tags" Target="../tags/tag269.xml"/><Relationship Id="rId1" Type="http://schemas.openxmlformats.org/officeDocument/2006/relationships/vmlDrawing" Target="../drawings/vmlDrawing17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72.bin"/></Relationships>
</file>

<file path=ppt/slideLayouts/_rels/slideLayout281.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0.xml"/><Relationship Id="rId1" Type="http://schemas.openxmlformats.org/officeDocument/2006/relationships/vmlDrawing" Target="../drawings/vmlDrawing17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3.bin"/></Relationships>
</file>

<file path=ppt/slideLayouts/_rels/slideLayout282.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1.xml"/><Relationship Id="rId1" Type="http://schemas.openxmlformats.org/officeDocument/2006/relationships/vmlDrawing" Target="../drawings/vmlDrawing17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4.bin"/></Relationships>
</file>

<file path=ppt/slideLayouts/_rels/slideLayout283.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2.xml"/><Relationship Id="rId1" Type="http://schemas.openxmlformats.org/officeDocument/2006/relationships/vmlDrawing" Target="../drawings/vmlDrawing17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5.bin"/></Relationships>
</file>

<file path=ppt/slideLayouts/_rels/slideLayout284.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3.xml"/><Relationship Id="rId1" Type="http://schemas.openxmlformats.org/officeDocument/2006/relationships/vmlDrawing" Target="../drawings/vmlDrawing17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6.bin"/></Relationships>
</file>

<file path=ppt/slideLayouts/_rels/slideLayout285.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4.xml"/><Relationship Id="rId1" Type="http://schemas.openxmlformats.org/officeDocument/2006/relationships/vmlDrawing" Target="../drawings/vmlDrawing17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7.bin"/></Relationships>
</file>

<file path=ppt/slideLayouts/_rels/slideLayout286.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5.xml"/><Relationship Id="rId1" Type="http://schemas.openxmlformats.org/officeDocument/2006/relationships/vmlDrawing" Target="../drawings/vmlDrawing17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8.bin"/></Relationships>
</file>

<file path=ppt/slideLayouts/_rels/slideLayout287.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6.xml"/><Relationship Id="rId1" Type="http://schemas.openxmlformats.org/officeDocument/2006/relationships/vmlDrawing" Target="../drawings/vmlDrawing179.vml"/><Relationship Id="rId5" Type="http://schemas.openxmlformats.org/officeDocument/2006/relationships/image" Target="../media/image5.emf"/><Relationship Id="rId4" Type="http://schemas.openxmlformats.org/officeDocument/2006/relationships/oleObject" Target="../embeddings/oleObject179.bin"/></Relationships>
</file>

<file path=ppt/slideLayouts/_rels/slideLayout288.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7.xml"/><Relationship Id="rId1" Type="http://schemas.openxmlformats.org/officeDocument/2006/relationships/vmlDrawing" Target="../drawings/vmlDrawing180.vml"/><Relationship Id="rId5" Type="http://schemas.openxmlformats.org/officeDocument/2006/relationships/image" Target="../media/image5.emf"/><Relationship Id="rId4" Type="http://schemas.openxmlformats.org/officeDocument/2006/relationships/oleObject" Target="../embeddings/oleObject180.bin"/></Relationships>
</file>

<file path=ppt/slideLayouts/_rels/slideLayout289.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8.xml"/><Relationship Id="rId1" Type="http://schemas.openxmlformats.org/officeDocument/2006/relationships/vmlDrawing" Target="../drawings/vmlDrawing181.vml"/><Relationship Id="rId5" Type="http://schemas.openxmlformats.org/officeDocument/2006/relationships/image" Target="../media/image5.emf"/><Relationship Id="rId4" Type="http://schemas.openxmlformats.org/officeDocument/2006/relationships/oleObject" Target="../embeddings/oleObject181.bin"/></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0.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9.xml"/><Relationship Id="rId1" Type="http://schemas.openxmlformats.org/officeDocument/2006/relationships/vmlDrawing" Target="../drawings/vmlDrawing182.vml"/><Relationship Id="rId5" Type="http://schemas.openxmlformats.org/officeDocument/2006/relationships/image" Target="../media/image5.emf"/><Relationship Id="rId4" Type="http://schemas.openxmlformats.org/officeDocument/2006/relationships/oleObject" Target="../embeddings/oleObject182.bin"/></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4.xml.rels><?xml version="1.0" encoding="UTF-8" standalone="yes"?>
<Relationships xmlns="http://schemas.openxmlformats.org/package/2006/relationships"><Relationship Id="rId3" Type="http://schemas.openxmlformats.org/officeDocument/2006/relationships/slideMaster" Target="../slideMasters/slideMaster20.xml"/><Relationship Id="rId7" Type="http://schemas.openxmlformats.org/officeDocument/2006/relationships/image" Target="../media/image24.jpeg"/><Relationship Id="rId2" Type="http://schemas.openxmlformats.org/officeDocument/2006/relationships/tags" Target="../tags/tag281.xml"/><Relationship Id="rId1" Type="http://schemas.openxmlformats.org/officeDocument/2006/relationships/vmlDrawing" Target="../drawings/vmlDrawing184.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184.bin"/></Relationships>
</file>

<file path=ppt/slideLayouts/_rels/slideLayout295.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2.xml"/><Relationship Id="rId1" Type="http://schemas.openxmlformats.org/officeDocument/2006/relationships/vmlDrawing" Target="../drawings/vmlDrawing185.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5.bin"/></Relationships>
</file>

<file path=ppt/slideLayouts/_rels/slideLayout296.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3.xml"/><Relationship Id="rId1" Type="http://schemas.openxmlformats.org/officeDocument/2006/relationships/vmlDrawing" Target="../drawings/vmlDrawing186.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6.bin"/></Relationships>
</file>

<file path=ppt/slideLayouts/_rels/slideLayout297.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4.xml"/><Relationship Id="rId1" Type="http://schemas.openxmlformats.org/officeDocument/2006/relationships/vmlDrawing" Target="../drawings/vmlDrawing187.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7.bin"/></Relationships>
</file>

<file path=ppt/slideLayouts/_rels/slideLayout298.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5.xml"/><Relationship Id="rId1" Type="http://schemas.openxmlformats.org/officeDocument/2006/relationships/vmlDrawing" Target="../drawings/vmlDrawing188.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8.bin"/></Relationships>
</file>

<file path=ppt/slideLayouts/_rels/slideLayout299.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6.xml"/><Relationship Id="rId1" Type="http://schemas.openxmlformats.org/officeDocument/2006/relationships/vmlDrawing" Target="../drawings/vmlDrawing18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9.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300.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7.xml"/><Relationship Id="rId1" Type="http://schemas.openxmlformats.org/officeDocument/2006/relationships/vmlDrawing" Target="../drawings/vmlDrawing19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0.bin"/></Relationships>
</file>

<file path=ppt/slideLayouts/_rels/slideLayout301.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8.xml"/><Relationship Id="rId1" Type="http://schemas.openxmlformats.org/officeDocument/2006/relationships/vmlDrawing" Target="../drawings/vmlDrawing191.vml"/><Relationship Id="rId5" Type="http://schemas.openxmlformats.org/officeDocument/2006/relationships/image" Target="../media/image5.emf"/><Relationship Id="rId4" Type="http://schemas.openxmlformats.org/officeDocument/2006/relationships/oleObject" Target="../embeddings/oleObject191.bin"/></Relationships>
</file>

<file path=ppt/slideLayouts/_rels/slideLayout302.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9.xml"/><Relationship Id="rId1" Type="http://schemas.openxmlformats.org/officeDocument/2006/relationships/vmlDrawing" Target="../drawings/vmlDrawing192.vml"/><Relationship Id="rId5" Type="http://schemas.openxmlformats.org/officeDocument/2006/relationships/image" Target="../media/image5.emf"/><Relationship Id="rId4" Type="http://schemas.openxmlformats.org/officeDocument/2006/relationships/oleObject" Target="../embeddings/oleObject192.bin"/></Relationships>
</file>

<file path=ppt/slideLayouts/_rels/slideLayout303.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90.xml"/><Relationship Id="rId1" Type="http://schemas.openxmlformats.org/officeDocument/2006/relationships/vmlDrawing" Target="../drawings/vmlDrawing193.vml"/><Relationship Id="rId5" Type="http://schemas.openxmlformats.org/officeDocument/2006/relationships/image" Target="../media/image5.emf"/><Relationship Id="rId4" Type="http://schemas.openxmlformats.org/officeDocument/2006/relationships/oleObject" Target="../embeddings/oleObject193.bin"/></Relationships>
</file>

<file path=ppt/slideLayouts/_rels/slideLayout304.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91.xml"/><Relationship Id="rId1" Type="http://schemas.openxmlformats.org/officeDocument/2006/relationships/vmlDrawing" Target="../drawings/vmlDrawing194.vml"/><Relationship Id="rId5" Type="http://schemas.openxmlformats.org/officeDocument/2006/relationships/image" Target="../media/image5.emf"/><Relationship Id="rId4" Type="http://schemas.openxmlformats.org/officeDocument/2006/relationships/oleObject" Target="../embeddings/oleObject194.bin"/></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9.xml.rels><?xml version="1.0" encoding="UTF-8" standalone="yes"?>
<Relationships xmlns="http://schemas.openxmlformats.org/package/2006/relationships"><Relationship Id="rId3" Type="http://schemas.openxmlformats.org/officeDocument/2006/relationships/slideMaster" Target="../slideMasters/slideMaster21.xml"/><Relationship Id="rId7" Type="http://schemas.openxmlformats.org/officeDocument/2006/relationships/image" Target="../media/image24.jpeg"/><Relationship Id="rId2" Type="http://schemas.openxmlformats.org/officeDocument/2006/relationships/tags" Target="../tags/tag293.xml"/><Relationship Id="rId1" Type="http://schemas.openxmlformats.org/officeDocument/2006/relationships/vmlDrawing" Target="../drawings/vmlDrawing196.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196.bin"/></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0.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4.xml"/><Relationship Id="rId1" Type="http://schemas.openxmlformats.org/officeDocument/2006/relationships/vmlDrawing" Target="../drawings/vmlDrawing197.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7.bin"/></Relationships>
</file>

<file path=ppt/slideLayouts/_rels/slideLayout311.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5.xml"/><Relationship Id="rId1" Type="http://schemas.openxmlformats.org/officeDocument/2006/relationships/vmlDrawing" Target="../drawings/vmlDrawing198.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8.bin"/></Relationships>
</file>

<file path=ppt/slideLayouts/_rels/slideLayout312.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6.xml"/><Relationship Id="rId1" Type="http://schemas.openxmlformats.org/officeDocument/2006/relationships/vmlDrawing" Target="../drawings/vmlDrawing19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9.bin"/></Relationships>
</file>

<file path=ppt/slideLayouts/_rels/slideLayout313.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7.xml"/><Relationship Id="rId1" Type="http://schemas.openxmlformats.org/officeDocument/2006/relationships/vmlDrawing" Target="../drawings/vmlDrawing20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0.bin"/></Relationships>
</file>

<file path=ppt/slideLayouts/_rels/slideLayout314.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8.xml"/><Relationship Id="rId1" Type="http://schemas.openxmlformats.org/officeDocument/2006/relationships/vmlDrawing" Target="../drawings/vmlDrawing201.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1.bin"/></Relationships>
</file>

<file path=ppt/slideLayouts/_rels/slideLayout315.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9.xml"/><Relationship Id="rId1" Type="http://schemas.openxmlformats.org/officeDocument/2006/relationships/vmlDrawing" Target="../drawings/vmlDrawing202.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2.bin"/></Relationships>
</file>

<file path=ppt/slideLayouts/_rels/slideLayout316.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0.xml"/><Relationship Id="rId1" Type="http://schemas.openxmlformats.org/officeDocument/2006/relationships/vmlDrawing" Target="../drawings/vmlDrawing203.vml"/><Relationship Id="rId5" Type="http://schemas.openxmlformats.org/officeDocument/2006/relationships/image" Target="../media/image5.emf"/><Relationship Id="rId4" Type="http://schemas.openxmlformats.org/officeDocument/2006/relationships/oleObject" Target="../embeddings/oleObject203.bin"/></Relationships>
</file>

<file path=ppt/slideLayouts/_rels/slideLayout317.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1.xml"/><Relationship Id="rId1" Type="http://schemas.openxmlformats.org/officeDocument/2006/relationships/vmlDrawing" Target="../drawings/vmlDrawing204.vml"/><Relationship Id="rId5" Type="http://schemas.openxmlformats.org/officeDocument/2006/relationships/image" Target="../media/image5.emf"/><Relationship Id="rId4" Type="http://schemas.openxmlformats.org/officeDocument/2006/relationships/oleObject" Target="../embeddings/oleObject204.bin"/></Relationships>
</file>

<file path=ppt/slideLayouts/_rels/slideLayout318.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2.xml"/><Relationship Id="rId1" Type="http://schemas.openxmlformats.org/officeDocument/2006/relationships/vmlDrawing" Target="../drawings/vmlDrawing205.vml"/><Relationship Id="rId5" Type="http://schemas.openxmlformats.org/officeDocument/2006/relationships/image" Target="../media/image5.emf"/><Relationship Id="rId4" Type="http://schemas.openxmlformats.org/officeDocument/2006/relationships/oleObject" Target="../embeddings/oleObject205.bin"/></Relationships>
</file>

<file path=ppt/slideLayouts/_rels/slideLayout319.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3.xml"/><Relationship Id="rId1" Type="http://schemas.openxmlformats.org/officeDocument/2006/relationships/vmlDrawing" Target="../drawings/vmlDrawing206.vml"/><Relationship Id="rId5" Type="http://schemas.openxmlformats.org/officeDocument/2006/relationships/image" Target="../media/image5.emf"/><Relationship Id="rId4" Type="http://schemas.openxmlformats.org/officeDocument/2006/relationships/oleObject" Target="../embeddings/oleObject206.bin"/></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1.xml.rels><?xml version="1.0" encoding="UTF-8" standalone="yes"?>
<Relationships xmlns="http://schemas.openxmlformats.org/package/2006/relationships"><Relationship Id="rId3" Type="http://schemas.openxmlformats.org/officeDocument/2006/relationships/slideMaster" Target="../slideMasters/slideMaster22.xml"/><Relationship Id="rId7" Type="http://schemas.openxmlformats.org/officeDocument/2006/relationships/image" Target="../media/image24.jpeg"/><Relationship Id="rId2" Type="http://schemas.openxmlformats.org/officeDocument/2006/relationships/tags" Target="../tags/tag305.xml"/><Relationship Id="rId1" Type="http://schemas.openxmlformats.org/officeDocument/2006/relationships/vmlDrawing" Target="../drawings/vmlDrawing208.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208.bin"/></Relationships>
</file>

<file path=ppt/slideLayouts/_rels/slideLayout322.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6.xml"/><Relationship Id="rId1" Type="http://schemas.openxmlformats.org/officeDocument/2006/relationships/vmlDrawing" Target="../drawings/vmlDrawing20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9.bin"/></Relationships>
</file>

<file path=ppt/slideLayouts/_rels/slideLayout323.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7.xml"/><Relationship Id="rId1" Type="http://schemas.openxmlformats.org/officeDocument/2006/relationships/vmlDrawing" Target="../drawings/vmlDrawing21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0.bin"/></Relationships>
</file>

<file path=ppt/slideLayouts/_rels/slideLayout324.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8.xml"/><Relationship Id="rId1" Type="http://schemas.openxmlformats.org/officeDocument/2006/relationships/vmlDrawing" Target="../drawings/vmlDrawing211.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1.bin"/></Relationships>
</file>

<file path=ppt/slideLayouts/_rels/slideLayout325.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9.xml"/><Relationship Id="rId1" Type="http://schemas.openxmlformats.org/officeDocument/2006/relationships/vmlDrawing" Target="../drawings/vmlDrawing212.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2.bin"/></Relationships>
</file>

<file path=ppt/slideLayouts/_rels/slideLayout326.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0.xml"/><Relationship Id="rId1" Type="http://schemas.openxmlformats.org/officeDocument/2006/relationships/vmlDrawing" Target="../drawings/vmlDrawing213.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3.bin"/></Relationships>
</file>

<file path=ppt/slideLayouts/_rels/slideLayout327.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1.xml"/><Relationship Id="rId1" Type="http://schemas.openxmlformats.org/officeDocument/2006/relationships/vmlDrawing" Target="../drawings/vmlDrawing214.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4.bin"/></Relationships>
</file>

<file path=ppt/slideLayouts/_rels/slideLayout328.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2.xml"/><Relationship Id="rId1" Type="http://schemas.openxmlformats.org/officeDocument/2006/relationships/vmlDrawing" Target="../drawings/vmlDrawing215.vml"/><Relationship Id="rId5" Type="http://schemas.openxmlformats.org/officeDocument/2006/relationships/image" Target="../media/image5.emf"/><Relationship Id="rId4" Type="http://schemas.openxmlformats.org/officeDocument/2006/relationships/oleObject" Target="../embeddings/oleObject215.bin"/></Relationships>
</file>

<file path=ppt/slideLayouts/_rels/slideLayout329.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3.xml"/><Relationship Id="rId1" Type="http://schemas.openxmlformats.org/officeDocument/2006/relationships/vmlDrawing" Target="../drawings/vmlDrawing216.vml"/><Relationship Id="rId5" Type="http://schemas.openxmlformats.org/officeDocument/2006/relationships/image" Target="../media/image5.emf"/><Relationship Id="rId4" Type="http://schemas.openxmlformats.org/officeDocument/2006/relationships/oleObject" Target="../embeddings/oleObject216.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6.xml"/><Relationship Id="rId7" Type="http://schemas.openxmlformats.org/officeDocument/2006/relationships/image" Target="../media/image9.jpe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bin"/></Relationships>
</file>

<file path=ppt/slideLayouts/_rels/slideLayout330.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4.xml"/><Relationship Id="rId1" Type="http://schemas.openxmlformats.org/officeDocument/2006/relationships/vmlDrawing" Target="../drawings/vmlDrawing217.vml"/><Relationship Id="rId5" Type="http://schemas.openxmlformats.org/officeDocument/2006/relationships/image" Target="../media/image5.emf"/><Relationship Id="rId4" Type="http://schemas.openxmlformats.org/officeDocument/2006/relationships/oleObject" Target="../embeddings/oleObject217.bin"/></Relationships>
</file>

<file path=ppt/slideLayouts/_rels/slideLayout331.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5.xml"/><Relationship Id="rId1" Type="http://schemas.openxmlformats.org/officeDocument/2006/relationships/vmlDrawing" Target="../drawings/vmlDrawing218.vml"/><Relationship Id="rId5" Type="http://schemas.openxmlformats.org/officeDocument/2006/relationships/image" Target="../media/image5.emf"/><Relationship Id="rId4" Type="http://schemas.openxmlformats.org/officeDocument/2006/relationships/oleObject" Target="../embeddings/oleObject218.bin"/></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5.xml.rels><?xml version="1.0" encoding="UTF-8" standalone="yes"?>
<Relationships xmlns="http://schemas.openxmlformats.org/package/2006/relationships"><Relationship Id="rId3" Type="http://schemas.openxmlformats.org/officeDocument/2006/relationships/slideMaster" Target="../slideMasters/slideMaster23.xml"/><Relationship Id="rId7" Type="http://schemas.openxmlformats.org/officeDocument/2006/relationships/image" Target="../media/image9.jpeg"/><Relationship Id="rId2" Type="http://schemas.openxmlformats.org/officeDocument/2006/relationships/tags" Target="../tags/tag317.xml"/><Relationship Id="rId1" Type="http://schemas.openxmlformats.org/officeDocument/2006/relationships/vmlDrawing" Target="../drawings/vmlDrawing220.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20.bin"/></Relationships>
</file>

<file path=ppt/slideLayouts/_rels/slideLayout336.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18.xml"/><Relationship Id="rId1" Type="http://schemas.openxmlformats.org/officeDocument/2006/relationships/vmlDrawing" Target="../drawings/vmlDrawing22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1.bin"/></Relationships>
</file>

<file path=ppt/slideLayouts/_rels/slideLayout337.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19.xml"/><Relationship Id="rId1" Type="http://schemas.openxmlformats.org/officeDocument/2006/relationships/vmlDrawing" Target="../drawings/vmlDrawing22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2.bin"/></Relationships>
</file>

<file path=ppt/slideLayouts/_rels/slideLayout338.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0.xml"/><Relationship Id="rId1" Type="http://schemas.openxmlformats.org/officeDocument/2006/relationships/vmlDrawing" Target="../drawings/vmlDrawing22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3.bin"/></Relationships>
</file>

<file path=ppt/slideLayouts/_rels/slideLayout339.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1.xml"/><Relationship Id="rId1" Type="http://schemas.openxmlformats.org/officeDocument/2006/relationships/vmlDrawing" Target="../drawings/vmlDrawing22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4.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3.bin"/></Relationships>
</file>

<file path=ppt/slideLayouts/_rels/slideLayout340.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2.xml"/><Relationship Id="rId1" Type="http://schemas.openxmlformats.org/officeDocument/2006/relationships/vmlDrawing" Target="../drawings/vmlDrawing22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5.bin"/></Relationships>
</file>

<file path=ppt/slideLayouts/_rels/slideLayout341.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3.xml"/><Relationship Id="rId1" Type="http://schemas.openxmlformats.org/officeDocument/2006/relationships/vmlDrawing" Target="../drawings/vmlDrawing22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6.bin"/></Relationships>
</file>

<file path=ppt/slideLayouts/_rels/slideLayout342.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4.xml"/><Relationship Id="rId1" Type="http://schemas.openxmlformats.org/officeDocument/2006/relationships/vmlDrawing" Target="../drawings/vmlDrawing227.vml"/><Relationship Id="rId5" Type="http://schemas.openxmlformats.org/officeDocument/2006/relationships/image" Target="../media/image5.emf"/><Relationship Id="rId4" Type="http://schemas.openxmlformats.org/officeDocument/2006/relationships/oleObject" Target="../embeddings/oleObject227.bin"/></Relationships>
</file>

<file path=ppt/slideLayouts/_rels/slideLayout343.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5.xml"/><Relationship Id="rId1" Type="http://schemas.openxmlformats.org/officeDocument/2006/relationships/vmlDrawing" Target="../drawings/vmlDrawing228.vml"/><Relationship Id="rId5" Type="http://schemas.openxmlformats.org/officeDocument/2006/relationships/image" Target="../media/image5.emf"/><Relationship Id="rId4" Type="http://schemas.openxmlformats.org/officeDocument/2006/relationships/oleObject" Target="../embeddings/oleObject228.bin"/></Relationships>
</file>

<file path=ppt/slideLayouts/_rels/slideLayout344.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6.xml"/><Relationship Id="rId1" Type="http://schemas.openxmlformats.org/officeDocument/2006/relationships/vmlDrawing" Target="../drawings/vmlDrawing229.vml"/><Relationship Id="rId5" Type="http://schemas.openxmlformats.org/officeDocument/2006/relationships/image" Target="../media/image5.emf"/><Relationship Id="rId4" Type="http://schemas.openxmlformats.org/officeDocument/2006/relationships/oleObject" Target="../embeddings/oleObject229.bin"/></Relationships>
</file>

<file path=ppt/slideLayouts/_rels/slideLayout345.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7.xml"/><Relationship Id="rId1" Type="http://schemas.openxmlformats.org/officeDocument/2006/relationships/vmlDrawing" Target="../drawings/vmlDrawing230.vml"/><Relationship Id="rId5" Type="http://schemas.openxmlformats.org/officeDocument/2006/relationships/image" Target="../media/image5.emf"/><Relationship Id="rId4" Type="http://schemas.openxmlformats.org/officeDocument/2006/relationships/oleObject" Target="../embeddings/oleObject230.bin"/></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8.xml.rels><?xml version="1.0" encoding="UTF-8" standalone="yes"?>
<Relationships xmlns="http://schemas.openxmlformats.org/package/2006/relationships"><Relationship Id="rId3" Type="http://schemas.openxmlformats.org/officeDocument/2006/relationships/slideMaster" Target="../slideMasters/slideMaster24.xml"/><Relationship Id="rId7" Type="http://schemas.openxmlformats.org/officeDocument/2006/relationships/image" Target="../media/image9.jpeg"/><Relationship Id="rId2" Type="http://schemas.openxmlformats.org/officeDocument/2006/relationships/tags" Target="../tags/tag329.xml"/><Relationship Id="rId1" Type="http://schemas.openxmlformats.org/officeDocument/2006/relationships/vmlDrawing" Target="../drawings/vmlDrawing23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32.bin"/></Relationships>
</file>

<file path=ppt/slideLayouts/_rels/slideLayout349.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0.xml"/><Relationship Id="rId1" Type="http://schemas.openxmlformats.org/officeDocument/2006/relationships/vmlDrawing" Target="../drawings/vmlDrawing23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3.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4.bin"/></Relationships>
</file>

<file path=ppt/slideLayouts/_rels/slideLayout350.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1.xml"/><Relationship Id="rId1" Type="http://schemas.openxmlformats.org/officeDocument/2006/relationships/vmlDrawing" Target="../drawings/vmlDrawing23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4.bin"/></Relationships>
</file>

<file path=ppt/slideLayouts/_rels/slideLayout351.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2.xml"/><Relationship Id="rId1" Type="http://schemas.openxmlformats.org/officeDocument/2006/relationships/vmlDrawing" Target="../drawings/vmlDrawing23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5.bin"/></Relationships>
</file>

<file path=ppt/slideLayouts/_rels/slideLayout352.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3.xml"/><Relationship Id="rId1" Type="http://schemas.openxmlformats.org/officeDocument/2006/relationships/vmlDrawing" Target="../drawings/vmlDrawing23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6.bin"/></Relationships>
</file>

<file path=ppt/slideLayouts/_rels/slideLayout353.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4.xml"/><Relationship Id="rId1" Type="http://schemas.openxmlformats.org/officeDocument/2006/relationships/vmlDrawing" Target="../drawings/vmlDrawing23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7.bin"/></Relationships>
</file>

<file path=ppt/slideLayouts/_rels/slideLayout354.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5.xml"/><Relationship Id="rId1" Type="http://schemas.openxmlformats.org/officeDocument/2006/relationships/vmlDrawing" Target="../drawings/vmlDrawing23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8.bin"/></Relationships>
</file>

<file path=ppt/slideLayouts/_rels/slideLayout355.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6.xml"/><Relationship Id="rId1" Type="http://schemas.openxmlformats.org/officeDocument/2006/relationships/vmlDrawing" Target="../drawings/vmlDrawing239.vml"/><Relationship Id="rId5" Type="http://schemas.openxmlformats.org/officeDocument/2006/relationships/image" Target="../media/image5.emf"/><Relationship Id="rId4" Type="http://schemas.openxmlformats.org/officeDocument/2006/relationships/oleObject" Target="../embeddings/oleObject239.bin"/></Relationships>
</file>

<file path=ppt/slideLayouts/_rels/slideLayout356.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7.xml"/><Relationship Id="rId1" Type="http://schemas.openxmlformats.org/officeDocument/2006/relationships/vmlDrawing" Target="../drawings/vmlDrawing240.vml"/><Relationship Id="rId5" Type="http://schemas.openxmlformats.org/officeDocument/2006/relationships/image" Target="../media/image5.emf"/><Relationship Id="rId4" Type="http://schemas.openxmlformats.org/officeDocument/2006/relationships/oleObject" Target="../embeddings/oleObject240.bin"/></Relationships>
</file>

<file path=ppt/slideLayouts/_rels/slideLayout357.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8.xml"/><Relationship Id="rId1" Type="http://schemas.openxmlformats.org/officeDocument/2006/relationships/vmlDrawing" Target="../drawings/vmlDrawing241.vml"/><Relationship Id="rId5" Type="http://schemas.openxmlformats.org/officeDocument/2006/relationships/image" Target="../media/image5.emf"/><Relationship Id="rId4" Type="http://schemas.openxmlformats.org/officeDocument/2006/relationships/oleObject" Target="../embeddings/oleObject241.bin"/></Relationships>
</file>

<file path=ppt/slideLayouts/_rels/slideLayout358.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9.xml"/><Relationship Id="rId1" Type="http://schemas.openxmlformats.org/officeDocument/2006/relationships/vmlDrawing" Target="../drawings/vmlDrawing242.vml"/><Relationship Id="rId5" Type="http://schemas.openxmlformats.org/officeDocument/2006/relationships/image" Target="../media/image5.emf"/><Relationship Id="rId4" Type="http://schemas.openxmlformats.org/officeDocument/2006/relationships/oleObject" Target="../embeddings/oleObject242.bin"/></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5.bin"/></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6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24.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5.emf"/><Relationship Id="rId4" Type="http://schemas.openxmlformats.org/officeDocument/2006/relationships/oleObject" Target="../embeddings/oleObject9.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5.emf"/><Relationship Id="rId4" Type="http://schemas.openxmlformats.org/officeDocument/2006/relationships/oleObject" Target="../embeddings/oleObject10.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5.emf"/><Relationship Id="rId4" Type="http://schemas.openxmlformats.org/officeDocument/2006/relationships/oleObject" Target="../embeddings/oleObject11.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5.emf"/><Relationship Id="rId4" Type="http://schemas.openxmlformats.org/officeDocument/2006/relationships/oleObject" Target="../embeddings/oleObject12.bin"/></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7.xml"/><Relationship Id="rId1" Type="http://schemas.openxmlformats.org/officeDocument/2006/relationships/themeOverride" Target="../theme/themeOverride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8.xml"/><Relationship Id="rId1" Type="http://schemas.openxmlformats.org/officeDocument/2006/relationships/themeOverride" Target="../theme/themeOverride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9.xml"/><Relationship Id="rId1" Type="http://schemas.openxmlformats.org/officeDocument/2006/relationships/themeOverride" Target="../theme/themeOverride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10.xml"/><Relationship Id="rId7" Type="http://schemas.openxmlformats.org/officeDocument/2006/relationships/image" Target="../media/image9.jpeg"/><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4.bin"/></Relationships>
</file>

<file path=ppt/slideLayouts/_rels/slideLayout8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7.xml"/><Relationship Id="rId7" Type="http://schemas.openxmlformats.org/officeDocument/2006/relationships/image" Target="../media/image6.jpeg"/><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tags" Target="../tags/tag18.xml"/></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6.vml"/><Relationship Id="rId6" Type="http://schemas.openxmlformats.org/officeDocument/2006/relationships/image" Target="../media/image5.emf"/><Relationship Id="rId5" Type="http://schemas.openxmlformats.org/officeDocument/2006/relationships/oleObject" Target="../embeddings/oleObject16.bin"/><Relationship Id="rId4"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21.xml"/><Relationship Id="rId1" Type="http://schemas.openxmlformats.org/officeDocument/2006/relationships/vmlDrawing" Target="../drawings/vmlDrawing17.vml"/><Relationship Id="rId5" Type="http://schemas.openxmlformats.org/officeDocument/2006/relationships/image" Target="../media/image5.emf"/><Relationship Id="rId4" Type="http://schemas.openxmlformats.org/officeDocument/2006/relationships/oleObject" Target="../embeddings/oleObject17.bin"/></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3.png"/><Relationship Id="rId2" Type="http://schemas.openxmlformats.org/officeDocument/2006/relationships/tags" Target="../tags/tag22.xml"/><Relationship Id="rId1" Type="http://schemas.openxmlformats.org/officeDocument/2006/relationships/vmlDrawing" Target="../drawings/vmlDrawing18.vml"/><Relationship Id="rId6" Type="http://schemas.openxmlformats.org/officeDocument/2006/relationships/image" Target="../media/image5.emf"/><Relationship Id="rId5" Type="http://schemas.openxmlformats.org/officeDocument/2006/relationships/oleObject" Target="../embeddings/oleObject18.bin"/><Relationship Id="rId4"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3.png"/><Relationship Id="rId2" Type="http://schemas.openxmlformats.org/officeDocument/2006/relationships/tags" Target="../tags/tag24.xml"/><Relationship Id="rId1" Type="http://schemas.openxmlformats.org/officeDocument/2006/relationships/vmlDrawing" Target="../drawings/vmlDrawing19.vml"/><Relationship Id="rId6" Type="http://schemas.openxmlformats.org/officeDocument/2006/relationships/image" Target="../media/image5.emf"/><Relationship Id="rId5" Type="http://schemas.openxmlformats.org/officeDocument/2006/relationships/oleObject" Target="../embeddings/oleObject19.bin"/><Relationship Id="rId4"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3.png"/><Relationship Id="rId2" Type="http://schemas.openxmlformats.org/officeDocument/2006/relationships/tags" Target="../tags/tag26.xml"/><Relationship Id="rId1" Type="http://schemas.openxmlformats.org/officeDocument/2006/relationships/vmlDrawing" Target="../drawings/vmlDrawing20.vml"/><Relationship Id="rId6" Type="http://schemas.openxmlformats.org/officeDocument/2006/relationships/image" Target="../media/image5.emf"/><Relationship Id="rId5" Type="http://schemas.openxmlformats.org/officeDocument/2006/relationships/oleObject" Target="../embeddings/oleObject20.bin"/><Relationship Id="rId4"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13.png"/><Relationship Id="rId2" Type="http://schemas.openxmlformats.org/officeDocument/2006/relationships/tags" Target="../tags/tag28.xml"/><Relationship Id="rId1" Type="http://schemas.openxmlformats.org/officeDocument/2006/relationships/vmlDrawing" Target="../drawings/vmlDrawing21.vml"/><Relationship Id="rId6" Type="http://schemas.openxmlformats.org/officeDocument/2006/relationships/image" Target="../media/image5.emf"/><Relationship Id="rId5" Type="http://schemas.openxmlformats.org/officeDocument/2006/relationships/oleObject" Target="../embeddings/oleObject21.bin"/><Relationship Id="rId4"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3.png"/><Relationship Id="rId2" Type="http://schemas.openxmlformats.org/officeDocument/2006/relationships/tags" Target="../tags/tag30.xml"/><Relationship Id="rId1" Type="http://schemas.openxmlformats.org/officeDocument/2006/relationships/vmlDrawing" Target="../drawings/vmlDrawing22.vml"/><Relationship Id="rId6" Type="http://schemas.openxmlformats.org/officeDocument/2006/relationships/image" Target="../media/image5.emf"/><Relationship Id="rId5" Type="http://schemas.openxmlformats.org/officeDocument/2006/relationships/oleObject" Target="../embeddings/oleObject22.bin"/><Relationship Id="rId4"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4.png"/><Relationship Id="rId2" Type="http://schemas.openxmlformats.org/officeDocument/2006/relationships/tags" Target="../tags/tag32.xml"/><Relationship Id="rId1" Type="http://schemas.openxmlformats.org/officeDocument/2006/relationships/vmlDrawing" Target="../drawings/vmlDrawing23.vml"/><Relationship Id="rId6" Type="http://schemas.openxmlformats.org/officeDocument/2006/relationships/image" Target="../media/image5.emf"/><Relationship Id="rId5" Type="http://schemas.openxmlformats.org/officeDocument/2006/relationships/oleObject" Target="../embeddings/oleObject23.bin"/><Relationship Id="rId4"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5.png"/><Relationship Id="rId2" Type="http://schemas.openxmlformats.org/officeDocument/2006/relationships/tags" Target="../tags/tag34.xml"/><Relationship Id="rId1" Type="http://schemas.openxmlformats.org/officeDocument/2006/relationships/vmlDrawing" Target="../drawings/vmlDrawing24.vml"/><Relationship Id="rId6" Type="http://schemas.openxmlformats.org/officeDocument/2006/relationships/image" Target="../media/image5.emf"/><Relationship Id="rId5" Type="http://schemas.openxmlformats.org/officeDocument/2006/relationships/oleObject" Target="../embeddings/oleObject24.bin"/><Relationship Id="rId4"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6.png"/><Relationship Id="rId2" Type="http://schemas.openxmlformats.org/officeDocument/2006/relationships/tags" Target="../tags/tag36.xml"/><Relationship Id="rId1" Type="http://schemas.openxmlformats.org/officeDocument/2006/relationships/vmlDrawing" Target="../drawings/vmlDrawing25.vml"/><Relationship Id="rId6" Type="http://schemas.openxmlformats.org/officeDocument/2006/relationships/image" Target="../media/image5.emf"/><Relationship Id="rId5" Type="http://schemas.openxmlformats.org/officeDocument/2006/relationships/oleObject" Target="../embeddings/oleObject25.bin"/><Relationship Id="rId4"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5.png"/><Relationship Id="rId2" Type="http://schemas.openxmlformats.org/officeDocument/2006/relationships/tags" Target="../tags/tag38.xml"/><Relationship Id="rId1" Type="http://schemas.openxmlformats.org/officeDocument/2006/relationships/vmlDrawing" Target="../drawings/vmlDrawing26.vml"/><Relationship Id="rId6" Type="http://schemas.openxmlformats.org/officeDocument/2006/relationships/image" Target="../media/image5.emf"/><Relationship Id="rId5" Type="http://schemas.openxmlformats.org/officeDocument/2006/relationships/oleObject" Target="../embeddings/oleObject26.bin"/><Relationship Id="rId4"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14.png"/><Relationship Id="rId2" Type="http://schemas.openxmlformats.org/officeDocument/2006/relationships/tags" Target="../tags/tag40.xml"/><Relationship Id="rId1" Type="http://schemas.openxmlformats.org/officeDocument/2006/relationships/vmlDrawing" Target="../drawings/vmlDrawing27.vml"/><Relationship Id="rId6" Type="http://schemas.openxmlformats.org/officeDocument/2006/relationships/image" Target="../media/image5.emf"/><Relationship Id="rId5" Type="http://schemas.openxmlformats.org/officeDocument/2006/relationships/oleObject" Target="../embeddings/oleObject27.bin"/><Relationship Id="rId4"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5.png"/><Relationship Id="rId2" Type="http://schemas.openxmlformats.org/officeDocument/2006/relationships/tags" Target="../tags/tag42.xml"/><Relationship Id="rId1" Type="http://schemas.openxmlformats.org/officeDocument/2006/relationships/vmlDrawing" Target="../drawings/vmlDrawing28.vml"/><Relationship Id="rId6" Type="http://schemas.openxmlformats.org/officeDocument/2006/relationships/image" Target="../media/image5.emf"/><Relationship Id="rId5" Type="http://schemas.openxmlformats.org/officeDocument/2006/relationships/oleObject" Target="../embeddings/oleObject28.bin"/><Relationship Id="rId4"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14.png"/><Relationship Id="rId2" Type="http://schemas.openxmlformats.org/officeDocument/2006/relationships/tags" Target="../tags/tag44.xml"/><Relationship Id="rId1" Type="http://schemas.openxmlformats.org/officeDocument/2006/relationships/vmlDrawing" Target="../drawings/vmlDrawing29.vml"/><Relationship Id="rId6" Type="http://schemas.openxmlformats.org/officeDocument/2006/relationships/image" Target="../media/image5.emf"/><Relationship Id="rId5" Type="http://schemas.openxmlformats.org/officeDocument/2006/relationships/oleObject" Target="../embeddings/oleObject29.bin"/><Relationship Id="rId4"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5.png"/><Relationship Id="rId2" Type="http://schemas.openxmlformats.org/officeDocument/2006/relationships/tags" Target="../tags/tag46.xml"/><Relationship Id="rId1" Type="http://schemas.openxmlformats.org/officeDocument/2006/relationships/vmlDrawing" Target="../drawings/vmlDrawing30.vml"/><Relationship Id="rId6" Type="http://schemas.openxmlformats.org/officeDocument/2006/relationships/image" Target="../media/image5.emf"/><Relationship Id="rId5" Type="http://schemas.openxmlformats.org/officeDocument/2006/relationships/oleObject" Target="../embeddings/oleObject30.bin"/><Relationship Id="rId4"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vmlDrawing" Target="../drawings/vmlDrawing31.vml"/><Relationship Id="rId6" Type="http://schemas.openxmlformats.org/officeDocument/2006/relationships/image" Target="../media/image5.emf"/><Relationship Id="rId5" Type="http://schemas.openxmlformats.org/officeDocument/2006/relationships/oleObject" Target="../embeddings/oleObject31.bin"/><Relationship Id="rId4"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6022750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Line 35"/>
          <p:cNvSpPr>
            <a:spLocks noChangeShapeType="1"/>
          </p:cNvSpPr>
          <p:nvPr userDrawn="1"/>
        </p:nvSpPr>
        <p:spPr bwMode="gray">
          <a:xfrm>
            <a:off x="557948"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382" tIns="45690" rIns="91382" bIns="45690" anchor="ctr"/>
          <a:lstStyle/>
          <a:p>
            <a:pPr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6" name="Title 1"/>
          <p:cNvSpPr>
            <a:spLocks noGrp="1"/>
          </p:cNvSpPr>
          <p:nvPr>
            <p:ph type="title"/>
          </p:nvPr>
        </p:nvSpPr>
        <p:spPr>
          <a:xfrm>
            <a:off x="544482" y="350115"/>
            <a:ext cx="11230029" cy="630202"/>
          </a:xfrm>
        </p:spPr>
        <p:txBody>
          <a:bodyPr/>
          <a:lstStyle/>
          <a:p>
            <a:r>
              <a:rPr lang="en-US" dirty="0"/>
              <a:t>Click to edit Master title style</a:t>
            </a:r>
            <a:endParaRPr lang="es-MX" dirty="0"/>
          </a:p>
        </p:txBody>
      </p:sp>
      <p:sp>
        <p:nvSpPr>
          <p:cNvPr id="4" name="Slide Number Placeholder 9"/>
          <p:cNvSpPr>
            <a:spLocks noGrp="1"/>
          </p:cNvSpPr>
          <p:nvPr>
            <p:ph type="sldNum" sz="quarter" idx="10"/>
          </p:nvPr>
        </p:nvSpPr>
        <p:spPr/>
        <p:txBody>
          <a:bodyPr/>
          <a:lstStyle>
            <a:lvl1pPr>
              <a:defRPr/>
            </a:lvl1pPr>
          </a:lstStyle>
          <a:p>
            <a:pPr>
              <a:defRPr/>
            </a:pPr>
            <a:fld id="{C98A307D-7663-40BE-AEAC-58931156E481}" type="slidenum">
              <a:rPr lang="en-US" altLang="es-MX">
                <a:solidFill>
                  <a:srgbClr val="002776"/>
                </a:solidFill>
              </a:rPr>
              <a:pPr>
                <a:defRPr/>
              </a:pPr>
              <a:t>‹#›</a:t>
            </a:fld>
            <a:endParaRPr lang="en-US" altLang="es-MX">
              <a:solidFill>
                <a:srgbClr val="002776"/>
              </a:solidFill>
            </a:endParaRPr>
          </a:p>
        </p:txBody>
      </p:sp>
      <p:sp>
        <p:nvSpPr>
          <p:cNvPr id="5"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368287866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901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2769920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003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2" y="110969"/>
            <a:ext cx="769257" cy="10019821"/>
          </a:xfrm>
          <a:prstGeom prst="rect">
            <a:avLst/>
          </a:prstGeom>
        </p:spPr>
      </p:pic>
      <p:sp>
        <p:nvSpPr>
          <p:cNvPr id="59" name="Freeform 58"/>
          <p:cNvSpPr>
            <a:spLocks/>
          </p:cNvSpPr>
          <p:nvPr/>
        </p:nvSpPr>
        <p:spPr bwMode="white">
          <a:xfrm flipH="1">
            <a:off x="0" y="2"/>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68580" tIns="34290" rIns="68580" bIns="34290" numCol="1" anchor="t" anchorCtr="0" compatLnSpc="1">
            <a:prstTxWarp prst="textNoShape">
              <a:avLst/>
            </a:prstTxWarp>
            <a:noAutofit/>
          </a:bodyPr>
          <a:lstStyle/>
          <a:p>
            <a:endParaRPr lang="en-US" sz="1350" dirty="0">
              <a:latin typeface="+mn-lt"/>
              <a:sym typeface="Trebuchet MS" panose="020B0603020202020204" pitchFamily="34" charset="0"/>
            </a:endParaRPr>
          </a:p>
        </p:txBody>
      </p:sp>
      <p:sp>
        <p:nvSpPr>
          <p:cNvPr id="6" name="TextBox 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6529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4D4D4D"/>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106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userDrawn="1"/>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353174"/>
          </a:xfrm>
        </p:spPr>
        <p:txBody>
          <a:bodyPr/>
          <a:lstStyle>
            <a:lvl1pPr>
              <a:defRPr sz="255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153585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208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Date Placeholder 4"/>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89769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311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TextBox 6"/>
          <p:cNvSpPr txBox="1"/>
          <p:nvPr userDrawn="1"/>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05815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4135"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ndParaRPr>
            </a:p>
          </p:txBody>
        </p:sp>
        <p:sp>
          <p:nvSpPr>
            <p:cNvPr id="60" name="Footnote example"/>
            <p:cNvSpPr txBox="1"/>
            <p:nvPr/>
          </p:nvSpPr>
          <p:spPr>
            <a:xfrm>
              <a:off x="630000"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82597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515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71" name="Picture 3" descr="Picture 3"/>
          <p:cNvPicPr>
            <a:picLocks noChangeAspect="1"/>
          </p:cNvPicPr>
          <p:nvPr userDrawn="1"/>
        </p:nvPicPr>
        <p:blipFill>
          <a:blip r:embed="rId6" cstate="print"/>
          <a:srcRect r="91525"/>
          <a:stretch>
            <a:fillRect/>
          </a:stretch>
        </p:blipFill>
        <p:spPr>
          <a:xfrm>
            <a:off x="0" y="0"/>
            <a:ext cx="1118499" cy="6858000"/>
          </a:xfrm>
          <a:prstGeom prst="rect">
            <a:avLst/>
          </a:prstGeom>
          <a:ln w="12700">
            <a:miter lim="400000"/>
          </a:ln>
        </p:spPr>
      </p:pic>
      <p:grpSp>
        <p:nvGrpSpPr>
          <p:cNvPr id="72" name="Group 71"/>
          <p:cNvGrpSpPr/>
          <p:nvPr userDrawn="1"/>
        </p:nvGrpSpPr>
        <p:grpSpPr>
          <a:xfrm>
            <a:off x="2" y="6221395"/>
            <a:ext cx="12191999" cy="574391"/>
            <a:chOff x="0" y="6221393"/>
            <a:chExt cx="12191999" cy="574391"/>
          </a:xfrm>
        </p:grpSpPr>
        <p:pic>
          <p:nvPicPr>
            <p:cNvPr id="73"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4"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75"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3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7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350" b="1" baseline="0">
                <a:solidFill>
                  <a:srgbClr val="016AA1"/>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err="1"/>
              <a:t>Subtitulo</a:t>
            </a:r>
            <a:endParaRPr lang="en-US" dirty="0"/>
          </a:p>
        </p:txBody>
      </p:sp>
      <p:sp>
        <p:nvSpPr>
          <p:cNvPr id="77"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35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171450" indent="0" algn="ctr">
              <a:buNone/>
              <a:defRPr/>
            </a:lvl4pPr>
            <a:lvl5pPr marL="3429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2117730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618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1" y="622802"/>
            <a:ext cx="10933351" cy="249299"/>
          </a:xfr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51" name="Picture 15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52"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598755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720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9"/>
            <a:ext cx="3744000" cy="541687"/>
          </a:xfrm>
          <a:prstGeom prst="rect">
            <a:avLst/>
          </a:prstGeom>
        </p:spPr>
        <p:txBody>
          <a:bodyPr>
            <a:noAutofit/>
          </a:bodyPr>
          <a:lstStyle>
            <a:lvl1pPr marL="0" indent="0" algn="l">
              <a:buNone/>
              <a:defRPr sz="1200">
                <a:solidFill>
                  <a:srgbClr val="73C4EF"/>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9" name="Title 4"/>
          <p:cNvSpPr>
            <a:spLocks noGrp="1"/>
          </p:cNvSpPr>
          <p:nvPr>
            <p:ph type="title" hasCustomPrompt="1"/>
          </p:nvPr>
        </p:nvSpPr>
        <p:spPr>
          <a:xfrm>
            <a:off x="630000" y="1227050"/>
            <a:ext cx="3744000" cy="664797"/>
          </a:xfrm>
        </p:spPr>
        <p:txBody>
          <a:bodyPr anchor="t">
            <a:noAutofit/>
          </a:bodyPr>
          <a:lstStyle>
            <a:lvl1pPr>
              <a:defRPr sz="180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785158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823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3"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4" y="1424083"/>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sym typeface="Trebuchet MS" panose="020B0603020202020204" pitchFamily="34" charset="0"/>
            </a:endParaRP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41444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3">
            <a:extLst>
              <a:ext uri="{28A0092B-C50C-407E-A947-70E740481C1C}">
                <a14:useLocalDpi xmlns:a14="http://schemas.microsoft.com/office/drawing/2010/main" val="0"/>
              </a:ext>
            </a:extLst>
          </a:blip>
          <a:srcRect t="30383" b="31548"/>
          <a:stretch>
            <a:fillRect/>
          </a:stretch>
        </p:blipFill>
        <p:spPr bwMode="auto">
          <a:xfrm>
            <a:off x="7295581" y="5542984"/>
            <a:ext cx="4744433" cy="87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0" name="Rectangle 78"/>
          <p:cNvSpPr>
            <a:spLocks noGrp="1" noChangeArrowheads="1"/>
          </p:cNvSpPr>
          <p:nvPr>
            <p:ph type="ctrTitle"/>
          </p:nvPr>
        </p:nvSpPr>
        <p:spPr>
          <a:xfrm>
            <a:off x="804339" y="906466"/>
            <a:ext cx="10947400" cy="517525"/>
          </a:xfrm>
        </p:spPr>
        <p:txBody>
          <a:bodyPr/>
          <a:lstStyle>
            <a:lvl1pPr>
              <a:defRPr sz="32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9"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1846508459"/>
      </p:ext>
    </p:extLst>
  </p:cSld>
  <p:clrMapOvr>
    <a:overrideClrMapping bg1="lt1" tx1="dk1" bg2="lt2" tx2="dk2" accent1="accent1" accent2="accent2" accent3="accent3" accent4="accent4" accent5="accent5" accent6="accent6" hlink="hlink" folHlink="folHlink"/>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925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405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1"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2388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027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5" y="0"/>
            <a:ext cx="416951" cy="6858000"/>
          </a:xfrm>
          <a:prstGeom prst="rect">
            <a:avLst/>
          </a:prstGeom>
        </p:spPr>
      </p:pic>
      <p:sp>
        <p:nvSpPr>
          <p:cNvPr id="18" name="Date Placeholder 1"/>
          <p:cNvSpPr>
            <a:spLocks noGrp="1"/>
          </p:cNvSpPr>
          <p:nvPr>
            <p:ph type="dt" sz="half" idx="3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TextBox 1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1"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1" y="2681103"/>
            <a:ext cx="3127881" cy="1495794"/>
          </a:xfrm>
          <a:prstGeom prst="rect">
            <a:avLst/>
          </a:prstGeom>
        </p:spPr>
        <p:txBody>
          <a:bodyPr anchor="ctr">
            <a:noAutofit/>
          </a:bodyPr>
          <a:lstStyle>
            <a:lvl1pPr>
              <a:defRPr sz="180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33980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130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7" y="0"/>
            <a:ext cx="416951" cy="6858000"/>
          </a:xfrm>
          <a:prstGeom prst="rect">
            <a:avLst/>
          </a:prstGeom>
        </p:spPr>
      </p:pic>
      <p:sp>
        <p:nvSpPr>
          <p:cNvPr id="14" name="Rectangle 13"/>
          <p:cNvSpPr/>
          <p:nvPr userDrawn="1"/>
        </p:nvSpPr>
        <p:spPr bwMode="white">
          <a:xfrm>
            <a:off x="1"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TextBox 1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1" y="622802"/>
            <a:ext cx="6276529"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5484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2327"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9029247"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2"/>
            <a:ext cx="8101584"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3117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335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70" y="0"/>
            <a:ext cx="416951" cy="6858000"/>
          </a:xfrm>
          <a:prstGeom prst="rect">
            <a:avLst/>
          </a:prstGeom>
        </p:spPr>
      </p:pic>
      <p:sp>
        <p:nvSpPr>
          <p:cNvPr id="24" name="Title 4"/>
          <p:cNvSpPr>
            <a:spLocks noGrp="1"/>
          </p:cNvSpPr>
          <p:nvPr>
            <p:ph type="title" hasCustomPrompt="1"/>
          </p:nvPr>
        </p:nvSpPr>
        <p:spPr>
          <a:xfrm>
            <a:off x="630001" y="2681103"/>
            <a:ext cx="3127881" cy="1495794"/>
          </a:xfrm>
          <a:prstGeom prst="rect">
            <a:avLst/>
          </a:prstGeom>
        </p:spPr>
        <p:txBody>
          <a:bodyPr anchor="ctr">
            <a:noAutofit/>
          </a:bodyPr>
          <a:lstStyle>
            <a:lvl1pPr>
              <a:defRPr sz="18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4"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435625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437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3"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2" y="0"/>
            <a:ext cx="6099977" cy="6858000"/>
          </a:xfrm>
          <a:prstGeom prst="rect">
            <a:avLst/>
          </a:prstGeom>
          <a:noFill/>
        </p:spPr>
        <p:txBody>
          <a:bodyPr lIns="914400" tIns="914400" rIns="914400" bIns="914400"/>
          <a:lstStyle>
            <a:lvl1pPr algn="ctr">
              <a:defRPr sz="135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7473101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539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50" y="0"/>
            <a:ext cx="416951" cy="6858000"/>
          </a:xfrm>
          <a:prstGeom prst="rect">
            <a:avLst/>
          </a:prstGeom>
        </p:spPr>
      </p:pic>
      <p:sp>
        <p:nvSpPr>
          <p:cNvPr id="11" name="Rectangle 10"/>
          <p:cNvSpPr/>
          <p:nvPr userDrawn="1"/>
        </p:nvSpPr>
        <p:spPr bwMode="gray">
          <a:xfrm>
            <a:off x="7819545"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6" y="0"/>
            <a:ext cx="4371975" cy="6858000"/>
          </a:xfrm>
          <a:prstGeom prst="rect">
            <a:avLst/>
          </a:prstGeom>
          <a:noFill/>
        </p:spPr>
        <p:txBody>
          <a:bodyPr lIns="182880" tIns="914400" rIns="182880" bIns="914400"/>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598021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642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9"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7"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3" name="Title 2"/>
          <p:cNvSpPr>
            <a:spLocks noGrp="1"/>
          </p:cNvSpPr>
          <p:nvPr>
            <p:ph type="title" hasCustomPrompt="1"/>
          </p:nvPr>
        </p:nvSpPr>
        <p:spPr>
          <a:xfrm>
            <a:off x="630001" y="2764205"/>
            <a:ext cx="2478639" cy="1314311"/>
          </a:xfrm>
        </p:spPr>
        <p:txBody>
          <a:bodyPr anchor="ctr" anchorCtr="0">
            <a:noAutofit/>
          </a:bodyPr>
          <a:lstStyle>
            <a:lvl1pPr>
              <a:defRPr/>
            </a:lvl1pPr>
          </a:lstStyle>
          <a:p>
            <a:r>
              <a:rPr lang="en-US" dirty="0"/>
              <a:t>Click to add title</a:t>
            </a:r>
            <a:endParaRPr lang="en-GB" dirty="0"/>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307983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744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1" y="2764205"/>
            <a:ext cx="2478639"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30"/>
            <a:ext cx="2694667" cy="3461745"/>
          </a:xfrm>
          <a:prstGeom prst="rect">
            <a:avLst/>
          </a:prstGeom>
        </p:spPr>
      </p:pic>
    </p:spTree>
    <p:extLst>
      <p:ext uri="{BB962C8B-B14F-4D97-AF65-F5344CB8AC3E}">
        <p14:creationId xmlns:p14="http://schemas.microsoft.com/office/powerpoint/2010/main" val="21941196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846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TextBox 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pic>
        <p:nvPicPr>
          <p:cNvPr id="18"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2" y="3382964"/>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19610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57944"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426" tIns="45712" rIns="91426" bIns="45712" anchor="ctr"/>
          <a:lstStyle/>
          <a:p>
            <a:pPr defTabSz="914400"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2" name="Title 1"/>
          <p:cNvSpPr>
            <a:spLocks noGrp="1"/>
          </p:cNvSpPr>
          <p:nvPr>
            <p:ph type="title"/>
          </p:nvPr>
        </p:nvSpPr>
        <p:spPr>
          <a:xfrm>
            <a:off x="544478" y="350113"/>
            <a:ext cx="11230029" cy="329106"/>
          </a:xfrm>
        </p:spPr>
        <p:txBody>
          <a:bodyPr/>
          <a:lstStyle/>
          <a:p>
            <a:r>
              <a:rPr lang="en-US" dirty="0"/>
              <a:t>Click to edit Master title style</a:t>
            </a:r>
            <a:endParaRPr lang="es-MX"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dirty="0"/>
          </a:p>
        </p:txBody>
      </p:sp>
      <p:sp>
        <p:nvSpPr>
          <p:cNvPr id="5" name="Slide Number Placeholder 9"/>
          <p:cNvSpPr>
            <a:spLocks noGrp="1"/>
          </p:cNvSpPr>
          <p:nvPr>
            <p:ph type="sldNum" sz="quarter" idx="10"/>
          </p:nvPr>
        </p:nvSpPr>
        <p:spPr/>
        <p:txBody>
          <a:bodyPr/>
          <a:lstStyle>
            <a:lvl1pPr>
              <a:defRPr/>
            </a:lvl1pPr>
          </a:lstStyle>
          <a:p>
            <a:pPr>
              <a:defRPr/>
            </a:pPr>
            <a:fld id="{E17819D7-74CB-4B65-9AC3-D4A2007CCA09}" type="slidenum">
              <a:rPr lang="en-US" altLang="es-MX">
                <a:solidFill>
                  <a:srgbClr val="002776"/>
                </a:solidFill>
              </a:rPr>
              <a:pPr>
                <a:defRPr/>
              </a:pPr>
              <a:t>‹#›</a:t>
            </a:fld>
            <a:endParaRPr lang="en-US" altLang="es-MX">
              <a:solidFill>
                <a:srgbClr val="002776"/>
              </a:solidFill>
            </a:endParaRPr>
          </a:p>
        </p:txBody>
      </p:sp>
      <p:sp>
        <p:nvSpPr>
          <p:cNvPr id="6"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142865994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949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7" cy="3441700"/>
          </a:xfrm>
          <a:prstGeom prst="rect">
            <a:avLst/>
          </a:prstGeom>
        </p:spPr>
      </p:pic>
    </p:spTree>
    <p:extLst>
      <p:ext uri="{BB962C8B-B14F-4D97-AF65-F5344CB8AC3E}">
        <p14:creationId xmlns:p14="http://schemas.microsoft.com/office/powerpoint/2010/main" val="3775235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051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1" name="Picture 2"/>
          <p:cNvPicPr>
            <a:picLocks noChangeAspect="1" noChangeArrowheads="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7"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7"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622802"/>
            <a:ext cx="4747823"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348429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154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Pentagon 8"/>
          <p:cNvSpPr/>
          <p:nvPr/>
        </p:nvSpPr>
        <p:spPr bwMode="white">
          <a:xfrm>
            <a:off x="0" y="0"/>
            <a:ext cx="6363547"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622802"/>
            <a:ext cx="4747823" cy="2492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1" y="3407805"/>
            <a:ext cx="2694667" cy="3456551"/>
          </a:xfrm>
          <a:prstGeom prst="rect">
            <a:avLst/>
          </a:prstGeom>
        </p:spPr>
      </p:pic>
    </p:spTree>
    <p:extLst>
      <p:ext uri="{BB962C8B-B14F-4D97-AF65-F5344CB8AC3E}">
        <p14:creationId xmlns:p14="http://schemas.microsoft.com/office/powerpoint/2010/main" val="1845160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2565"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2"/>
            <a:ext cx="6254496"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42669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358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2"/>
            <a:ext cx="6254496" cy="2492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4" name="Picture 1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69" y="3407805"/>
            <a:ext cx="2694667" cy="3456551"/>
          </a:xfrm>
          <a:prstGeom prst="rect">
            <a:avLst/>
          </a:prstGeom>
        </p:spPr>
      </p:pic>
    </p:spTree>
    <p:extLst>
      <p:ext uri="{BB962C8B-B14F-4D97-AF65-F5344CB8AC3E}">
        <p14:creationId xmlns:p14="http://schemas.microsoft.com/office/powerpoint/2010/main" val="2195766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461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3562655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563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3503260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666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2" y="110969"/>
            <a:ext cx="769257" cy="10019821"/>
          </a:xfrm>
          <a:prstGeom prst="rect">
            <a:avLst/>
          </a:prstGeom>
        </p:spPr>
      </p:pic>
      <p:sp>
        <p:nvSpPr>
          <p:cNvPr id="59" name="Freeform 58"/>
          <p:cNvSpPr>
            <a:spLocks/>
          </p:cNvSpPr>
          <p:nvPr/>
        </p:nvSpPr>
        <p:spPr bwMode="white">
          <a:xfrm flipH="1">
            <a:off x="0" y="2"/>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68580" tIns="34290" rIns="68580" bIns="34290" numCol="1" anchor="t" anchorCtr="0" compatLnSpc="1">
            <a:prstTxWarp prst="textNoShape">
              <a:avLst/>
            </a:prstTxWarp>
            <a:noAutofit/>
          </a:bodyPr>
          <a:lstStyle/>
          <a:p>
            <a:endParaRPr lang="en-US" sz="1350">
              <a:latin typeface="+mn-lt"/>
              <a:sym typeface="Trebuchet MS" panose="020B0603020202020204" pitchFamily="34" charset="0"/>
            </a:endParaRPr>
          </a:p>
        </p:txBody>
      </p:sp>
      <p:sp>
        <p:nvSpPr>
          <p:cNvPr id="6" name="TextBox 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Tree>
    <p:extLst>
      <p:ext uri="{BB962C8B-B14F-4D97-AF65-F5344CB8AC3E}">
        <p14:creationId xmlns:p14="http://schemas.microsoft.com/office/powerpoint/2010/main" val="33273633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4D4D4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7685"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2"/>
            <a:ext cx="10933200" cy="2492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119009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870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8637" y="359436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extBox 19"/>
          <p:cNvSpPr txBox="1"/>
          <p:nvPr userDrawn="1"/>
        </p:nvSpPr>
        <p:spPr>
          <a:xfrm>
            <a:off x="630000" y="2798187"/>
            <a:ext cx="2819400" cy="1321259"/>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dirty="0">
                <a:solidFill>
                  <a:srgbClr val="4472C4"/>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4"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146158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Line 35"/>
          <p:cNvSpPr>
            <a:spLocks noChangeShapeType="1"/>
          </p:cNvSpPr>
          <p:nvPr userDrawn="1"/>
        </p:nvSpPr>
        <p:spPr bwMode="gray">
          <a:xfrm>
            <a:off x="557944"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426" tIns="45712" rIns="91426" bIns="45712" anchor="ctr"/>
          <a:lstStyle/>
          <a:p>
            <a:pPr defTabSz="914400"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6" name="Title 1"/>
          <p:cNvSpPr>
            <a:spLocks noGrp="1"/>
          </p:cNvSpPr>
          <p:nvPr>
            <p:ph type="title"/>
          </p:nvPr>
        </p:nvSpPr>
        <p:spPr>
          <a:xfrm>
            <a:off x="544478" y="350113"/>
            <a:ext cx="11230029" cy="630202"/>
          </a:xfrm>
        </p:spPr>
        <p:txBody>
          <a:bodyPr/>
          <a:lstStyle/>
          <a:p>
            <a:r>
              <a:rPr lang="en-US" dirty="0"/>
              <a:t>Click to edit Master title style</a:t>
            </a:r>
            <a:endParaRPr lang="es-MX" dirty="0"/>
          </a:p>
        </p:txBody>
      </p:sp>
      <p:sp>
        <p:nvSpPr>
          <p:cNvPr id="4" name="Slide Number Placeholder 9"/>
          <p:cNvSpPr>
            <a:spLocks noGrp="1"/>
          </p:cNvSpPr>
          <p:nvPr>
            <p:ph type="sldNum" sz="quarter" idx="10"/>
          </p:nvPr>
        </p:nvSpPr>
        <p:spPr/>
        <p:txBody>
          <a:bodyPr/>
          <a:lstStyle>
            <a:lvl1pPr>
              <a:defRPr/>
            </a:lvl1pPr>
          </a:lstStyle>
          <a:p>
            <a:pPr>
              <a:defRPr/>
            </a:pPr>
            <a:fld id="{C98A307D-7663-40BE-AEAC-58931156E481}" type="slidenum">
              <a:rPr lang="en-US" altLang="es-MX">
                <a:solidFill>
                  <a:srgbClr val="002776"/>
                </a:solidFill>
              </a:rPr>
              <a:pPr>
                <a:defRPr/>
              </a:pPr>
              <a:t>‹#›</a:t>
            </a:fld>
            <a:endParaRPr lang="en-US" altLang="es-MX">
              <a:solidFill>
                <a:srgbClr val="002776"/>
              </a:solidFill>
            </a:endParaRPr>
          </a:p>
        </p:txBody>
      </p:sp>
      <p:sp>
        <p:nvSpPr>
          <p:cNvPr id="5"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58580488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973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6"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4377590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7075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721313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7178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ndParaRPr>
            </a:p>
          </p:txBody>
        </p:sp>
        <p:sp>
          <p:nvSpPr>
            <p:cNvPr id="153" name="Footnote example"/>
            <p:cNvSpPr txBox="1"/>
            <p:nvPr/>
          </p:nvSpPr>
          <p:spPr>
            <a:xfrm>
              <a:off x="630000"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5680983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67851129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40396036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69976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255315312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079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84549719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181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13629303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283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03078472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386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84364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3">
            <a:extLst>
              <a:ext uri="{28A0092B-C50C-407E-A947-70E740481C1C}">
                <a14:useLocalDpi xmlns:a14="http://schemas.microsoft.com/office/drawing/2010/main" val="0"/>
              </a:ext>
            </a:extLst>
          </a:blip>
          <a:srcRect t="30383" b="31548"/>
          <a:stretch>
            <a:fillRect/>
          </a:stretch>
        </p:blipFill>
        <p:spPr bwMode="auto">
          <a:xfrm>
            <a:off x="7295577" y="5542981"/>
            <a:ext cx="4744433" cy="87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2746943251"/>
      </p:ext>
    </p:extLst>
  </p:cSld>
  <p:clrMapOvr>
    <a:overrideClrMapping bg1="lt1" tx1="dk1" bg2="lt2" tx2="dk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488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0689514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591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43384421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693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43314147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7958"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96791604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8982"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23121787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10006"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330158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3242490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202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49634" tIns="62045" rIns="49634" bIns="62045" anchor="ctr">
            <a:noAutofit/>
          </a:bodyPr>
          <a:lstStyle>
            <a:lvl1pPr>
              <a:defRPr sz="3797" b="0" baseline="0">
                <a:solidFill>
                  <a:srgbClr val="86CBD8"/>
                </a:solidFill>
              </a:defRPr>
            </a:lvl1pPr>
          </a:lstStyle>
          <a:p>
            <a:pPr lvl="0"/>
            <a:r>
              <a:rPr lang="en-US" sz="3797" dirty="0" err="1">
                <a:solidFill>
                  <a:srgbClr val="86CBD8"/>
                </a:solidFill>
              </a:rPr>
              <a:t>Título</a:t>
            </a:r>
            <a:r>
              <a:rPr lang="en-US" sz="3797" dirty="0">
                <a:solidFill>
                  <a:srgbClr val="86CBD8"/>
                </a:solidFill>
              </a:rPr>
              <a:t> </a:t>
            </a:r>
            <a:r>
              <a:rPr lang="en-US" sz="3797"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3" y="2221992"/>
            <a:ext cx="10016196" cy="365760"/>
          </a:xfrm>
        </p:spPr>
        <p:txBody>
          <a:bodyPr lIns="49634" tIns="62045" rIns="49634" bIns="62045">
            <a:noAutofit/>
          </a:bodyPr>
          <a:lstStyle>
            <a:lvl1pPr>
              <a:defRPr sz="1687"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49634" tIns="62045" rIns="49634" bIns="62045">
            <a:noAutofit/>
          </a:bodyPr>
          <a:lstStyle>
            <a:lvl1pPr>
              <a:defRPr sz="1687"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2"/>
            <a:ext cx="12192000" cy="574391"/>
          </a:xfrm>
          <a:prstGeom prst="rect">
            <a:avLst/>
          </a:prstGeom>
          <a:ln w="12700">
            <a:miter lim="400000"/>
          </a:ln>
        </p:spPr>
      </p:pic>
    </p:spTree>
    <p:extLst>
      <p:ext uri="{BB962C8B-B14F-4D97-AF65-F5344CB8AC3E}">
        <p14:creationId xmlns:p14="http://schemas.microsoft.com/office/powerpoint/2010/main" val="280045043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304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3" y="98860"/>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872470"/>
              <a:endParaRPr lang="en-US" sz="1266"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872470"/>
              <a:endParaRPr lang="en-US" sz="1266"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872470"/>
              <a:endParaRPr lang="en-US" sz="1266"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872470"/>
              <a:endParaRPr lang="en-US" sz="1266"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872470"/>
              <a:endParaRPr lang="en-US" sz="1266"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872470"/>
              <a:endParaRPr lang="en-US" sz="1266"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872470"/>
              <a:endParaRPr lang="en-US" sz="1266"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spTree>
    <p:extLst>
      <p:ext uri="{BB962C8B-B14F-4D97-AF65-F5344CB8AC3E}">
        <p14:creationId xmlns:p14="http://schemas.microsoft.com/office/powerpoint/2010/main" val="242715529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407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8859"/>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3076043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9" y="906468"/>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5" y="4844121"/>
            <a:ext cx="4743391" cy="2301940"/>
          </a:xfrm>
          <a:prstGeom prst="rect">
            <a:avLst/>
          </a:prstGeom>
        </p:spPr>
      </p:pic>
    </p:spTree>
    <p:extLst>
      <p:ext uri="{BB962C8B-B14F-4D97-AF65-F5344CB8AC3E}">
        <p14:creationId xmlns:p14="http://schemas.microsoft.com/office/powerpoint/2010/main" val="412190223"/>
      </p:ext>
    </p:extLst>
  </p:cSld>
  <p:clrMapOvr>
    <a:overrideClrMapping bg1="lt1" tx1="dk1" bg2="lt2" tx2="dk2" accent1="accent1" accent2="accent2" accent3="accent3" accent4="accent4" accent5="accent5" accent6="accent6" hlink="hlink" folHlink="folHlink"/>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50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42799344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611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34127757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714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8068973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816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09180"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227583514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919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62715" y="1508761"/>
            <a:ext cx="11068060" cy="3997304"/>
          </a:xfrm>
        </p:spPr>
        <p:txBody>
          <a:bodyPr lIns="0" tIns="0" rIns="0" bIns="0"/>
          <a:lstStyle>
            <a:lvl1pPr>
              <a:spcBef>
                <a:spcPts val="366"/>
              </a:spcBef>
              <a:defRPr>
                <a:latin typeface="Arial"/>
                <a:sym typeface="Arial"/>
              </a:defRPr>
            </a:lvl1pPr>
            <a:lvl2pPr marL="436235" indent="-219835">
              <a:spcBef>
                <a:spcPts val="366"/>
              </a:spcBef>
              <a:defRPr>
                <a:latin typeface="Arial"/>
                <a:sym typeface="Arial"/>
              </a:defRPr>
            </a:lvl2pPr>
            <a:lvl3pPr marL="872470" indent="-219835">
              <a:spcBef>
                <a:spcPts val="366"/>
              </a:spcBef>
              <a:defRPr>
                <a:latin typeface="Arial"/>
                <a:sym typeface="Arial"/>
              </a:defRPr>
            </a:lvl3pPr>
            <a:lvl4pPr marL="1312141" indent="-223271">
              <a:spcBef>
                <a:spcPts val="366"/>
              </a:spcBef>
              <a:defRPr>
                <a:latin typeface="Arial"/>
                <a:sym typeface="Arial"/>
              </a:defRPr>
            </a:lvl4pPr>
            <a:lvl5pPr marL="1964776" indent="-219835">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219293570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90215"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15" y="1508401"/>
            <a:ext cx="11068060" cy="3997304"/>
          </a:xfrm>
          <a:prstGeom prst="rect">
            <a:avLst/>
          </a:prstGeom>
        </p:spPr>
        <p:txBody>
          <a:bodyPr lIns="0" tIns="0" rIns="0" bIns="0"/>
          <a:lstStyle>
            <a:lvl1pPr marL="164877" indent="-164877">
              <a:spcBef>
                <a:spcPts val="366"/>
              </a:spcBef>
              <a:buClr>
                <a:srgbClr val="002D72"/>
              </a:buClr>
              <a:buFont typeface="Arial" pitchFamily="34" charset="0"/>
              <a:buChar char="•"/>
              <a:tabLst/>
              <a:defRPr b="0">
                <a:latin typeface="Arial"/>
                <a:sym typeface="Arial"/>
              </a:defRPr>
            </a:lvl1pPr>
            <a:lvl2pPr marL="601111" indent="-219835">
              <a:spcBef>
                <a:spcPts val="366"/>
              </a:spcBef>
              <a:buFont typeface="Arial" pitchFamily="34" charset="0"/>
              <a:buChar char="–"/>
              <a:defRPr>
                <a:latin typeface="Arial"/>
                <a:sym typeface="Arial"/>
              </a:defRPr>
            </a:lvl2pPr>
            <a:lvl3pPr marL="1027044" indent="-219835">
              <a:spcBef>
                <a:spcPts val="366"/>
              </a:spcBef>
              <a:defRPr>
                <a:latin typeface="Arial"/>
                <a:sym typeface="Arial"/>
              </a:defRPr>
            </a:lvl3pPr>
            <a:lvl4pPr marL="1473583" indent="-219835">
              <a:spcBef>
                <a:spcPts val="366"/>
              </a:spcBef>
              <a:defRPr>
                <a:latin typeface="Arial"/>
                <a:sym typeface="Arial"/>
              </a:defRPr>
            </a:lvl4pPr>
            <a:lvl5pPr marL="1964776" indent="-219835">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135190837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91239"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6"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351897710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92263"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2531347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18_Title an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26" y="1596"/>
          <a:ext cx="2116" cy="1587"/>
        </p:xfrm>
        <a:graphic>
          <a:graphicData uri="http://schemas.openxmlformats.org/presentationml/2006/ole">
            <mc:AlternateContent xmlns:mc="http://schemas.openxmlformats.org/markup-compatibility/2006">
              <mc:Choice xmlns:v="urn:schemas-microsoft-com:vml" Requires="v">
                <p:oleObj spid="_x0000_s1893287" name="think-cell Slide" r:id="rId4" imgW="360" imgH="360" progId="TCLayout.ActiveDocument.1">
                  <p:embed/>
                </p:oleObj>
              </mc:Choice>
              <mc:Fallback>
                <p:oleObj name="think-cell Slide" r:id="rId4" imgW="360" imgH="36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6" y="1596"/>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4"/>
          <p:cNvSpPr>
            <a:spLocks noGrp="1"/>
          </p:cNvSpPr>
          <p:nvPr>
            <p:ph type="body" sz="quarter" idx="10"/>
          </p:nvPr>
        </p:nvSpPr>
        <p:spPr>
          <a:xfrm>
            <a:off x="579977" y="1509715"/>
            <a:ext cx="11032068" cy="4613275"/>
          </a:xfrm>
          <a:prstGeom prst="rect">
            <a:avLst/>
          </a:prstGeom>
        </p:spPr>
        <p:txBody>
          <a:bodyPr/>
          <a:lstStyle>
            <a:lvl2pPr marL="437751" indent="-212060">
              <a:defRPr/>
            </a:lvl2pPr>
            <a:lvl3pPr marL="863383" indent="-201456">
              <a:defRPr/>
            </a:lvl3pPr>
            <a:lvl4pPr marL="1305677" indent="-207516">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Line 3"/>
          <p:cNvSpPr>
            <a:spLocks noChangeShapeType="1"/>
          </p:cNvSpPr>
          <p:nvPr userDrawn="1"/>
        </p:nvSpPr>
        <p:spPr bwMode="gray">
          <a:xfrm>
            <a:off x="585226" y="996696"/>
            <a:ext cx="11033759" cy="0"/>
          </a:xfrm>
          <a:prstGeom prst="line">
            <a:avLst/>
          </a:prstGeom>
          <a:noFill/>
          <a:ln w="12700">
            <a:solidFill>
              <a:srgbClr val="002D72"/>
            </a:solidFill>
            <a:round/>
            <a:headEnd/>
            <a:tailEnd/>
          </a:ln>
        </p:spPr>
        <p:txBody>
          <a:bodyPr wrap="none" lIns="87250" tIns="43625" rIns="87250" bIns="43625" anchor="ctr"/>
          <a:lstStyle/>
          <a:p>
            <a:pPr algn="ctr" defTabSz="872470">
              <a:defRPr/>
            </a:pPr>
            <a:endParaRPr lang="en-US" sz="1336" b="1" dirty="0">
              <a:solidFill>
                <a:srgbClr val="000000"/>
              </a:solidFill>
              <a:cs typeface="Arial" pitchFamily="34" charset="0"/>
            </a:endParaRPr>
          </a:p>
        </p:txBody>
      </p:sp>
      <p:sp>
        <p:nvSpPr>
          <p:cNvPr id="7" name="Title Placeholder 9"/>
          <p:cNvSpPr>
            <a:spLocks noGrp="1"/>
          </p:cNvSpPr>
          <p:nvPr>
            <p:ph type="title"/>
          </p:nvPr>
        </p:nvSpPr>
        <p:spPr>
          <a:xfrm>
            <a:off x="585216" y="152408"/>
            <a:ext cx="11033760" cy="809625"/>
          </a:xfrm>
          <a:prstGeom prst="rect">
            <a:avLst/>
          </a:prstGeom>
        </p:spPr>
        <p:txBody>
          <a:bodyPr vert="horz" lIns="0" tIns="0" rIns="0" bIns="0" rtlCol="0" anchor="b" anchorCtr="0">
            <a:normAutofit/>
          </a:bodyPr>
          <a:lstStyle/>
          <a:p>
            <a:r>
              <a:rPr lang="en-US" dirty="0"/>
              <a:t>Click to edit Master title style</a:t>
            </a:r>
          </a:p>
        </p:txBody>
      </p:sp>
    </p:spTree>
    <p:extLst>
      <p:ext uri="{BB962C8B-B14F-4D97-AF65-F5344CB8AC3E}">
        <p14:creationId xmlns:p14="http://schemas.microsoft.com/office/powerpoint/2010/main" val="307011513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94311"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s-MX"/>
          </a:p>
        </p:txBody>
      </p:sp>
    </p:spTree>
    <p:extLst>
      <p:ext uri="{BB962C8B-B14F-4D97-AF65-F5344CB8AC3E}">
        <p14:creationId xmlns:p14="http://schemas.microsoft.com/office/powerpoint/2010/main" val="4252593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11844258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x">
  <p:cSld name="Title and Content copy 3">
    <p:spTree>
      <p:nvGrpSpPr>
        <p:cNvPr id="1" name=""/>
        <p:cNvGrpSpPr/>
        <p:nvPr/>
      </p:nvGrpSpPr>
      <p:grpSpPr>
        <a:xfrm>
          <a:off x="0" y="0"/>
          <a:ext cx="0" cy="0"/>
          <a:chOff x="0" y="0"/>
          <a:chExt cx="0" cy="0"/>
        </a:xfrm>
      </p:grpSpPr>
      <p:pic>
        <p:nvPicPr>
          <p:cNvPr id="74" name="Picture 3" descr="Picture 3"/>
          <p:cNvPicPr>
            <a:picLocks noChangeAspect="1"/>
          </p:cNvPicPr>
          <p:nvPr/>
        </p:nvPicPr>
        <p:blipFill>
          <a:blip r:embed="rId2"/>
          <a:srcRect l="12" r="55235"/>
          <a:stretch>
            <a:fillRect/>
          </a:stretch>
        </p:blipFill>
        <p:spPr>
          <a:xfrm>
            <a:off x="2093" y="0"/>
            <a:ext cx="7269137" cy="6858000"/>
          </a:xfrm>
          <a:prstGeom prst="rect">
            <a:avLst/>
          </a:prstGeom>
          <a:ln w="12700">
            <a:miter lim="400000"/>
          </a:ln>
        </p:spPr>
      </p:pic>
      <p:pic>
        <p:nvPicPr>
          <p:cNvPr id="75" name="Picture 3" descr="Picture 3"/>
          <p:cNvPicPr>
            <a:picLocks noChangeAspect="1"/>
          </p:cNvPicPr>
          <p:nvPr/>
        </p:nvPicPr>
        <p:blipFill>
          <a:blip r:embed="rId2"/>
          <a:srcRect l="59142"/>
          <a:stretch>
            <a:fillRect/>
          </a:stretch>
        </p:blipFill>
        <p:spPr>
          <a:xfrm>
            <a:off x="5558685" y="0"/>
            <a:ext cx="6636572" cy="6858000"/>
          </a:xfrm>
          <a:prstGeom prst="rect">
            <a:avLst/>
          </a:prstGeom>
          <a:ln w="12700">
            <a:miter lim="400000"/>
          </a:ln>
        </p:spPr>
      </p:pic>
      <p:sp>
        <p:nvSpPr>
          <p:cNvPr id="76" name="Slide Number"/>
          <p:cNvSpPr txBox="1">
            <a:spLocks noGrp="1"/>
          </p:cNvSpPr>
          <p:nvPr>
            <p:ph type="sldNum" sz="quarter" idx="2"/>
          </p:nvPr>
        </p:nvSpPr>
        <p:spPr>
          <a:xfrm>
            <a:off x="7904019" y="4328137"/>
            <a:ext cx="287488" cy="282359"/>
          </a:xfrm>
          <a:prstGeom prst="rect">
            <a:avLst/>
          </a:prstGeom>
        </p:spPr>
        <p:txBody>
          <a:bodyPr lIns="124130" tIns="62065" rIns="124130" bIns="62065"/>
          <a:lstStyle/>
          <a:p>
            <a:fld id="{86CB4B4D-7CA3-9044-876B-883B54F8677D}" type="slidenum">
              <a:rPr/>
              <a:pPr/>
              <a:t>‹#›</a:t>
            </a:fld>
            <a:endParaRPr/>
          </a:p>
        </p:txBody>
      </p:sp>
    </p:spTree>
    <p:extLst>
      <p:ext uri="{BB962C8B-B14F-4D97-AF65-F5344CB8AC3E}">
        <p14:creationId xmlns:p14="http://schemas.microsoft.com/office/powerpoint/2010/main" val="682890084"/>
      </p:ext>
    </p:extLst>
  </p:cSld>
  <p:clrMapOvr>
    <a:masterClrMapping/>
  </p:clrMapOvr>
  <p:transition spd="med"/>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4107158868"/>
      </p:ext>
    </p:extLst>
  </p:cSld>
  <p:clrMapOvr>
    <a:overrideClrMapping bg1="lt1" tx1="dk1" bg2="lt2" tx2="dk2" accent1="accent1" accent2="accent2" accent3="accent3" accent4="accent4" accent5="accent5" accent6="accent6" hlink="hlink" folHlink="folHlink"/>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18740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75352505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126541983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598921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267515480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43366799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43146261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107864616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18537402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4272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104519775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57468432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32689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73981875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130327823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182732009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7136305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23628362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378781947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6"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253379075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13771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266306681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84614797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185721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341174760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8323066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40158964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29490797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36739329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1"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15493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defTabSz="914400"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14"/>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707290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4" name="Group 13"/>
          <p:cNvGrpSpPr/>
          <p:nvPr userDrawn="1"/>
        </p:nvGrpSpPr>
        <p:grpSpPr>
          <a:xfrm>
            <a:off x="231503"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2474511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75419473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684557392"/>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08893253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391793728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5464"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73" y="1508401"/>
            <a:ext cx="11068060" cy="3997304"/>
          </a:xfrm>
          <a:prstGeom prst="rect">
            <a:avLst/>
          </a:prstGeom>
        </p:spPr>
        <p:txBody>
          <a:bodyPr lIns="0" tIns="0" rIns="0" bIns="0"/>
          <a:lstStyle>
            <a:lvl1pPr marL="164376" indent="-164376">
              <a:spcBef>
                <a:spcPts val="366"/>
              </a:spcBef>
              <a:buClr>
                <a:srgbClr val="002D72"/>
              </a:buClr>
              <a:buFont typeface="Arial" pitchFamily="34" charset="0"/>
              <a:buChar char="•"/>
              <a:tabLst/>
              <a:defRPr b="0">
                <a:latin typeface="Arial"/>
                <a:sym typeface="Arial"/>
              </a:defRPr>
            </a:lvl1pPr>
            <a:lvl2pPr marL="599263" indent="-219163">
              <a:spcBef>
                <a:spcPts val="366"/>
              </a:spcBef>
              <a:buFont typeface="Arial" pitchFamily="34" charset="0"/>
              <a:buChar char="–"/>
              <a:defRPr>
                <a:latin typeface="Arial"/>
                <a:sym typeface="Arial"/>
              </a:defRPr>
            </a:lvl2pPr>
            <a:lvl3pPr marL="1023900" indent="-219163">
              <a:spcBef>
                <a:spcPts val="366"/>
              </a:spcBef>
              <a:defRPr>
                <a:latin typeface="Arial"/>
                <a:sym typeface="Arial"/>
              </a:defRPr>
            </a:lvl3pPr>
            <a:lvl4pPr marL="1469054" indent="-219163">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9" name="Rectangle 8"/>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023057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187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36576" tIns="45720" rIns="36576" bIns="45720" anchor="ctr">
            <a:noAutofit/>
          </a:bodyPr>
          <a:lstStyle>
            <a:lvl1pPr>
              <a:defRPr sz="3000" b="0" baseline="0">
                <a:solidFill>
                  <a:srgbClr val="86CBD8"/>
                </a:solidFill>
              </a:defRPr>
            </a:lvl1pPr>
          </a:lstStyle>
          <a:p>
            <a:pPr lvl="0"/>
            <a:r>
              <a:rPr lang="en-US" sz="3000" dirty="0" err="1">
                <a:solidFill>
                  <a:srgbClr val="86CBD8"/>
                </a:solidFill>
              </a:rPr>
              <a:t>Título</a:t>
            </a:r>
            <a:r>
              <a:rPr lang="en-US" sz="3000" dirty="0">
                <a:solidFill>
                  <a:srgbClr val="86CBD8"/>
                </a:solidFill>
              </a:rPr>
              <a:t> </a:t>
            </a:r>
            <a:r>
              <a:rPr lang="en-US" sz="3000"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350"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350"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4"/>
            <a:ext cx="12192000" cy="574391"/>
          </a:xfrm>
          <a:prstGeom prst="rect">
            <a:avLst/>
          </a:prstGeom>
          <a:ln w="12700">
            <a:miter lim="400000"/>
          </a:ln>
        </p:spPr>
      </p:pic>
    </p:spTree>
    <p:extLst>
      <p:ext uri="{BB962C8B-B14F-4D97-AF65-F5344CB8AC3E}">
        <p14:creationId xmlns:p14="http://schemas.microsoft.com/office/powerpoint/2010/main" val="33691720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290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6"/>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350"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350"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350"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350"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350"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350"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350" dirty="0"/>
            </a:p>
          </p:txBody>
        </p:sp>
      </p:gr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spTree>
    <p:extLst>
      <p:ext uri="{BB962C8B-B14F-4D97-AF65-F5344CB8AC3E}">
        <p14:creationId xmlns:p14="http://schemas.microsoft.com/office/powerpoint/2010/main" val="215350444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392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3691" y="98855"/>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350"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350"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350"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350"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350"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350"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86841459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495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350"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350"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350"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350"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350"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350"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42250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3469617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3" y="1597949"/>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defTabSz="914400"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defTabSz="914400"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57"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14"/>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38054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597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5940"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350"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350"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350"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350"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350"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350"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409499066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699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350"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350"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350"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350"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350"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350"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34294007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802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09181" y="98854"/>
            <a:ext cx="1111927"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350"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350"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350"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350"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350"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350"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37001788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904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288"/>
              </a:spcBef>
              <a:defRPr>
                <a:latin typeface="Arial"/>
                <a:sym typeface="Arial"/>
              </a:defRPr>
            </a:lvl1pPr>
            <a:lvl2pPr marL="342900" indent="-172800">
              <a:spcBef>
                <a:spcPts val="288"/>
              </a:spcBef>
              <a:defRPr>
                <a:latin typeface="Arial"/>
                <a:sym typeface="Arial"/>
              </a:defRPr>
            </a:lvl2pPr>
            <a:lvl3pPr marL="685800" indent="-172800">
              <a:spcBef>
                <a:spcPts val="288"/>
              </a:spcBef>
              <a:defRPr>
                <a:latin typeface="Arial"/>
                <a:sym typeface="Arial"/>
              </a:defRPr>
            </a:lvl3pPr>
            <a:lvl4pPr marL="1031400" indent="-175500">
              <a:spcBef>
                <a:spcPts val="288"/>
              </a:spcBef>
              <a:defRPr>
                <a:latin typeface="Arial"/>
                <a:sym typeface="Arial"/>
              </a:defRPr>
            </a:lvl4pPr>
            <a:lvl5pPr marL="1544400" indent="-172800">
              <a:spcBef>
                <a:spcPts val="288"/>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275653920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60070"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29600" indent="-129600">
              <a:spcBef>
                <a:spcPts val="288"/>
              </a:spcBef>
              <a:buClr>
                <a:srgbClr val="002D72"/>
              </a:buClr>
              <a:buFont typeface="Arial" pitchFamily="34" charset="0"/>
              <a:buChar char="•"/>
              <a:tabLst/>
              <a:defRPr b="0">
                <a:latin typeface="Arial"/>
                <a:sym typeface="Arial"/>
              </a:defRPr>
            </a:lvl1pPr>
            <a:lvl2pPr marL="472500" indent="-172800">
              <a:spcBef>
                <a:spcPts val="288"/>
              </a:spcBef>
              <a:buFont typeface="Arial" pitchFamily="34" charset="0"/>
              <a:buChar char="–"/>
              <a:defRPr>
                <a:latin typeface="Arial"/>
                <a:sym typeface="Arial"/>
              </a:defRPr>
            </a:lvl2pPr>
            <a:lvl3pPr marL="807300" indent="-172800">
              <a:spcBef>
                <a:spcPts val="288"/>
              </a:spcBef>
              <a:defRPr>
                <a:latin typeface="Arial"/>
                <a:sym typeface="Arial"/>
              </a:defRPr>
            </a:lvl3pPr>
            <a:lvl4pPr marL="1158300" indent="-172800">
              <a:spcBef>
                <a:spcPts val="288"/>
              </a:spcBef>
              <a:defRPr>
                <a:latin typeface="Arial"/>
                <a:sym typeface="Arial"/>
              </a:defRPr>
            </a:lvl4pPr>
            <a:lvl5pPr marL="1544400" indent="-172800">
              <a:spcBef>
                <a:spcPts val="288"/>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608683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61094"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1687598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62118"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6849351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2_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2"/>
          <a:ext cx="1587" cy="1587"/>
        </p:xfrm>
        <a:graphic>
          <a:graphicData uri="http://schemas.openxmlformats.org/presentationml/2006/ole">
            <mc:AlternateContent xmlns:mc="http://schemas.openxmlformats.org/markup-compatibility/2006">
              <mc:Choice xmlns:v="urn:schemas-microsoft-com:vml" Requires="v">
                <p:oleObj spid="_x0000_s206314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2"/>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3" y="3941382"/>
            <a:ext cx="5133975" cy="59183"/>
          </a:xfrm>
          <a:prstGeom prst="rect">
            <a:avLst/>
          </a:prstGeom>
          <a:noFill/>
        </p:spPr>
        <p:txBody>
          <a:bodyPr wrap="square" lIns="0" tIns="0" rIns="0" bIns="0" rtlCol="0" anchor="t">
            <a:spAutoFit/>
          </a:bodyPr>
          <a:lstStyle/>
          <a:p>
            <a:pPr>
              <a:lnSpc>
                <a:spcPct val="90000"/>
              </a:lnSpc>
              <a:spcAft>
                <a:spcPts val="366"/>
              </a:spcAft>
            </a:pPr>
            <a:r>
              <a:rPr lang="en-US" sz="427"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1" y="5136770"/>
            <a:ext cx="2743200" cy="59183"/>
          </a:xfrm>
          <a:prstGeom prst="rect">
            <a:avLst/>
          </a:prstGeom>
          <a:noFill/>
        </p:spPr>
        <p:txBody>
          <a:bodyPr wrap="square" lIns="0" tIns="0" rIns="0" bIns="0" rtlCol="0" anchor="b">
            <a:spAutoFit/>
          </a:bodyPr>
          <a:lstStyle/>
          <a:p>
            <a:pPr>
              <a:lnSpc>
                <a:spcPct val="90000"/>
              </a:lnSpc>
              <a:spcAft>
                <a:spcPts val="366"/>
              </a:spcAft>
            </a:pPr>
            <a:r>
              <a:rPr lang="fr-FR" sz="427">
                <a:solidFill>
                  <a:schemeClr val="bg1">
                    <a:lumMod val="50000"/>
                  </a:schemeClr>
                </a:solidFill>
                <a:latin typeface="+mn-lt"/>
                <a:sym typeface="Trebuchet MS" panose="020B0603020202020204" pitchFamily="34" charset="0"/>
              </a:rPr>
              <a:t>20171204 - MX2020 KPI Structure v4.pptx</a:t>
            </a:r>
            <a:endParaRPr lang="en-US" sz="427"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1" y="622802"/>
            <a:ext cx="10933200" cy="287002"/>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072"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7" y="6545571"/>
            <a:ext cx="420927" cy="256674"/>
          </a:xfrm>
          <a:prstGeom prst="rect">
            <a:avLst/>
          </a:prstGeom>
          <a:ln w="12700">
            <a:miter lim="400000"/>
          </a:ln>
        </p:spPr>
      </p:pic>
    </p:spTree>
    <p:extLst>
      <p:ext uri="{BB962C8B-B14F-4D97-AF65-F5344CB8AC3E}">
        <p14:creationId xmlns:p14="http://schemas.microsoft.com/office/powerpoint/2010/main" val="3319553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0246855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1"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301681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3" y="411960"/>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3"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197471364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4" name="Group 13"/>
          <p:cNvGrpSpPr/>
          <p:nvPr userDrawn="1"/>
        </p:nvGrpSpPr>
        <p:grpSpPr>
          <a:xfrm>
            <a:off x="231503"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38507764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90948682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2957775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3877314139"/>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751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49455" tIns="61853" rIns="49455" bIns="61853" anchor="ctr">
            <a:noAutofit/>
          </a:bodyPr>
          <a:lstStyle>
            <a:lvl1pPr>
              <a:defRPr sz="3797" b="0" baseline="0">
                <a:solidFill>
                  <a:srgbClr val="86CBD8"/>
                </a:solidFill>
              </a:defRPr>
            </a:lvl1pPr>
          </a:lstStyle>
          <a:p>
            <a:pPr lvl="0"/>
            <a:r>
              <a:rPr lang="en-US" sz="3797" dirty="0" err="1">
                <a:solidFill>
                  <a:srgbClr val="86CBD8"/>
                </a:solidFill>
              </a:rPr>
              <a:t>Título</a:t>
            </a:r>
            <a:r>
              <a:rPr lang="en-US" sz="3797" dirty="0">
                <a:solidFill>
                  <a:srgbClr val="86CBD8"/>
                </a:solidFill>
              </a:rPr>
              <a:t> </a:t>
            </a:r>
            <a:r>
              <a:rPr lang="en-US" sz="3797"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3" y="2221992"/>
            <a:ext cx="10016196" cy="365760"/>
          </a:xfrm>
        </p:spPr>
        <p:txBody>
          <a:bodyPr lIns="49455" tIns="61853" rIns="49455" bIns="61853">
            <a:noAutofit/>
          </a:bodyPr>
          <a:lstStyle>
            <a:lvl1pPr>
              <a:defRPr sz="1687"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49455" tIns="61853" rIns="49455" bIns="61853">
            <a:noAutofit/>
          </a:bodyPr>
          <a:lstStyle>
            <a:lvl1pPr>
              <a:defRPr sz="1687"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2"/>
            <a:ext cx="12192000" cy="574391"/>
          </a:xfrm>
          <a:prstGeom prst="rect">
            <a:avLst/>
          </a:prstGeom>
          <a:ln w="12700">
            <a:miter lim="400000"/>
          </a:ln>
        </p:spPr>
      </p:pic>
    </p:spTree>
    <p:extLst>
      <p:ext uri="{BB962C8B-B14F-4D97-AF65-F5344CB8AC3E}">
        <p14:creationId xmlns:p14="http://schemas.microsoft.com/office/powerpoint/2010/main" val="345664828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853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3" y="98907"/>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869793"/>
              <a:endParaRPr lang="en-US" sz="1266"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869793"/>
              <a:endParaRPr lang="en-US" sz="1266"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869793"/>
              <a:endParaRPr lang="en-US" sz="1266"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869793"/>
              <a:endParaRPr lang="en-US" sz="1266"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869793"/>
              <a:endParaRPr lang="en-US" sz="1266"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869793"/>
              <a:endParaRPr lang="en-US" sz="1266"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869793"/>
              <a:endParaRPr lang="en-US" sz="1266"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spTree>
    <p:extLst>
      <p:ext uri="{BB962C8B-B14F-4D97-AF65-F5344CB8AC3E}">
        <p14:creationId xmlns:p14="http://schemas.microsoft.com/office/powerpoint/2010/main" val="376304786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956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8906"/>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53129476"/>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058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291324859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160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309646201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263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14550001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57"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70" y="1308578"/>
            <a:ext cx="9203871" cy="4466585"/>
          </a:xfrm>
          <a:prstGeom prst="rect">
            <a:avLst/>
          </a:prstGeom>
        </p:spPr>
      </p:pic>
    </p:spTree>
    <p:extLst>
      <p:ext uri="{BB962C8B-B14F-4D97-AF65-F5344CB8AC3E}">
        <p14:creationId xmlns:p14="http://schemas.microsoft.com/office/powerpoint/2010/main" val="215463419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365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09180"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195960647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468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62773" y="1508761"/>
            <a:ext cx="11068060" cy="3997304"/>
          </a:xfrm>
        </p:spPr>
        <p:txBody>
          <a:bodyPr lIns="0" tIns="0" rIns="0" bIns="0"/>
          <a:lstStyle>
            <a:lvl1pPr>
              <a:spcBef>
                <a:spcPts val="366"/>
              </a:spcBef>
              <a:defRPr>
                <a:latin typeface="Arial"/>
                <a:sym typeface="Arial"/>
              </a:defRPr>
            </a:lvl1pPr>
            <a:lvl2pPr marL="434889" indent="-219163">
              <a:spcBef>
                <a:spcPts val="366"/>
              </a:spcBef>
              <a:defRPr>
                <a:latin typeface="Arial"/>
                <a:sym typeface="Arial"/>
              </a:defRPr>
            </a:lvl2pPr>
            <a:lvl3pPr marL="869793" indent="-219163">
              <a:spcBef>
                <a:spcPts val="366"/>
              </a:spcBef>
              <a:defRPr>
                <a:latin typeface="Arial"/>
                <a:sym typeface="Arial"/>
              </a:defRPr>
            </a:lvl3pPr>
            <a:lvl4pPr marL="1308106" indent="-222585">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6" name="Rectangle 5"/>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394031348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5704"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73" y="1508401"/>
            <a:ext cx="11068060" cy="3997304"/>
          </a:xfrm>
          <a:prstGeom prst="rect">
            <a:avLst/>
          </a:prstGeom>
        </p:spPr>
        <p:txBody>
          <a:bodyPr lIns="0" tIns="0" rIns="0" bIns="0"/>
          <a:lstStyle>
            <a:lvl1pPr marL="164376" indent="-164376">
              <a:spcBef>
                <a:spcPts val="366"/>
              </a:spcBef>
              <a:buClr>
                <a:srgbClr val="002D72"/>
              </a:buClr>
              <a:buFont typeface="Arial" pitchFamily="34" charset="0"/>
              <a:buChar char="•"/>
              <a:tabLst/>
              <a:defRPr b="0">
                <a:latin typeface="Arial"/>
                <a:sym typeface="Arial"/>
              </a:defRPr>
            </a:lvl1pPr>
            <a:lvl2pPr marL="599263" indent="-219163">
              <a:spcBef>
                <a:spcPts val="366"/>
              </a:spcBef>
              <a:buFont typeface="Arial" pitchFamily="34" charset="0"/>
              <a:buChar char="–"/>
              <a:defRPr>
                <a:latin typeface="Arial"/>
                <a:sym typeface="Arial"/>
              </a:defRPr>
            </a:lvl2pPr>
            <a:lvl3pPr marL="1023900" indent="-219163">
              <a:spcBef>
                <a:spcPts val="366"/>
              </a:spcBef>
              <a:defRPr>
                <a:latin typeface="Arial"/>
                <a:sym typeface="Arial"/>
              </a:defRPr>
            </a:lvl3pPr>
            <a:lvl4pPr marL="1469054" indent="-219163">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9" name="Rectangle 8"/>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116345167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6728"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6"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8" name="Rectangle 7"/>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125838322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7752"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9573609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userDrawn="1">
  <p:cSld name="18_Title an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83" y="1643"/>
          <a:ext cx="2116" cy="1587"/>
        </p:xfrm>
        <a:graphic>
          <a:graphicData uri="http://schemas.openxmlformats.org/presentationml/2006/ole">
            <mc:AlternateContent xmlns:mc="http://schemas.openxmlformats.org/markup-compatibility/2006">
              <mc:Choice xmlns:v="urn:schemas-microsoft-com:vml" Requires="v">
                <p:oleObj spid="_x0000_s2218776" name="think-cell Slide" r:id="rId4" imgW="360" imgH="360" progId="TCLayout.ActiveDocument.1">
                  <p:embed/>
                </p:oleObj>
              </mc:Choice>
              <mc:Fallback>
                <p:oleObj name="think-cell Slide" r:id="rId4" imgW="360" imgH="36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3" y="164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4"/>
          <p:cNvSpPr>
            <a:spLocks noGrp="1"/>
          </p:cNvSpPr>
          <p:nvPr>
            <p:ph type="body" sz="quarter" idx="10"/>
          </p:nvPr>
        </p:nvSpPr>
        <p:spPr>
          <a:xfrm>
            <a:off x="580033" y="1509715"/>
            <a:ext cx="11032068" cy="4613275"/>
          </a:xfrm>
          <a:prstGeom prst="rect">
            <a:avLst/>
          </a:prstGeom>
        </p:spPr>
        <p:txBody>
          <a:bodyPr/>
          <a:lstStyle>
            <a:lvl2pPr marL="436405" indent="-211430">
              <a:defRPr/>
            </a:lvl2pPr>
            <a:lvl3pPr marL="860734" indent="-200829">
              <a:defRPr/>
            </a:lvl3pPr>
            <a:lvl4pPr marL="1301662" indent="-206889">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Line 3"/>
          <p:cNvSpPr>
            <a:spLocks noChangeShapeType="1"/>
          </p:cNvSpPr>
          <p:nvPr userDrawn="1"/>
        </p:nvSpPr>
        <p:spPr bwMode="gray">
          <a:xfrm>
            <a:off x="585285" y="996696"/>
            <a:ext cx="11033759" cy="0"/>
          </a:xfrm>
          <a:prstGeom prst="line">
            <a:avLst/>
          </a:prstGeom>
          <a:noFill/>
          <a:ln w="12700">
            <a:solidFill>
              <a:srgbClr val="002D72"/>
            </a:solidFill>
            <a:round/>
            <a:headEnd/>
            <a:tailEnd/>
          </a:ln>
        </p:spPr>
        <p:txBody>
          <a:bodyPr wrap="none" lIns="86981" tIns="43490" rIns="86981" bIns="43490" anchor="ctr"/>
          <a:lstStyle/>
          <a:p>
            <a:pPr algn="ctr" defTabSz="869793">
              <a:defRPr/>
            </a:pPr>
            <a:endParaRPr lang="en-US" sz="1336" b="1" dirty="0">
              <a:solidFill>
                <a:srgbClr val="000000"/>
              </a:solidFill>
              <a:cs typeface="Arial" pitchFamily="34" charset="0"/>
            </a:endParaRPr>
          </a:p>
        </p:txBody>
      </p:sp>
      <p:sp>
        <p:nvSpPr>
          <p:cNvPr id="7" name="Title Placeholder 9"/>
          <p:cNvSpPr>
            <a:spLocks noGrp="1"/>
          </p:cNvSpPr>
          <p:nvPr>
            <p:ph type="title"/>
          </p:nvPr>
        </p:nvSpPr>
        <p:spPr>
          <a:xfrm>
            <a:off x="585216" y="152455"/>
            <a:ext cx="11033760" cy="809625"/>
          </a:xfrm>
          <a:prstGeom prst="rect">
            <a:avLst/>
          </a:prstGeom>
        </p:spPr>
        <p:txBody>
          <a:bodyPr vert="horz" lIns="0" tIns="0" rIns="0" bIns="0" rtlCol="0" anchor="b" anchorCtr="0">
            <a:normAutofit/>
          </a:bodyPr>
          <a:lstStyle/>
          <a:p>
            <a:r>
              <a:rPr lang="en-US" dirty="0"/>
              <a:t>Click to edit Master title style</a:t>
            </a:r>
          </a:p>
        </p:txBody>
      </p:sp>
      <p:sp>
        <p:nvSpPr>
          <p:cNvPr id="6" name="Rectangle 5"/>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365131935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9800"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s-MX"/>
          </a:p>
        </p:txBody>
      </p:sp>
      <p:sp>
        <p:nvSpPr>
          <p:cNvPr id="4" name="Rectangle 3"/>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268421880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type="tx">
  <p:cSld name="Title and Content copy 3">
    <p:spTree>
      <p:nvGrpSpPr>
        <p:cNvPr id="1" name=""/>
        <p:cNvGrpSpPr/>
        <p:nvPr/>
      </p:nvGrpSpPr>
      <p:grpSpPr>
        <a:xfrm>
          <a:off x="0" y="0"/>
          <a:ext cx="0" cy="0"/>
          <a:chOff x="0" y="0"/>
          <a:chExt cx="0" cy="0"/>
        </a:xfrm>
      </p:grpSpPr>
      <p:pic>
        <p:nvPicPr>
          <p:cNvPr id="74" name="Picture 3" descr="Picture 3"/>
          <p:cNvPicPr>
            <a:picLocks noChangeAspect="1"/>
          </p:cNvPicPr>
          <p:nvPr/>
        </p:nvPicPr>
        <p:blipFill>
          <a:blip r:embed="rId2"/>
          <a:srcRect l="12" r="55235"/>
          <a:stretch>
            <a:fillRect/>
          </a:stretch>
        </p:blipFill>
        <p:spPr>
          <a:xfrm>
            <a:off x="2093" y="0"/>
            <a:ext cx="7269137" cy="6858000"/>
          </a:xfrm>
          <a:prstGeom prst="rect">
            <a:avLst/>
          </a:prstGeom>
          <a:ln w="12700">
            <a:miter lim="400000"/>
          </a:ln>
        </p:spPr>
      </p:pic>
      <p:pic>
        <p:nvPicPr>
          <p:cNvPr id="75" name="Picture 3" descr="Picture 3"/>
          <p:cNvPicPr>
            <a:picLocks noChangeAspect="1"/>
          </p:cNvPicPr>
          <p:nvPr/>
        </p:nvPicPr>
        <p:blipFill>
          <a:blip r:embed="rId2"/>
          <a:srcRect l="59142"/>
          <a:stretch>
            <a:fillRect/>
          </a:stretch>
        </p:blipFill>
        <p:spPr>
          <a:xfrm>
            <a:off x="5558685" y="0"/>
            <a:ext cx="6636572" cy="6858000"/>
          </a:xfrm>
          <a:prstGeom prst="rect">
            <a:avLst/>
          </a:prstGeom>
          <a:ln w="12700">
            <a:miter lim="400000"/>
          </a:ln>
        </p:spPr>
      </p:pic>
      <p:sp>
        <p:nvSpPr>
          <p:cNvPr id="76" name="Slide Number"/>
          <p:cNvSpPr txBox="1">
            <a:spLocks noGrp="1"/>
          </p:cNvSpPr>
          <p:nvPr>
            <p:ph type="sldNum" sz="quarter" idx="2"/>
          </p:nvPr>
        </p:nvSpPr>
        <p:spPr>
          <a:xfrm>
            <a:off x="7904019" y="4328137"/>
            <a:ext cx="287488" cy="282359"/>
          </a:xfrm>
          <a:prstGeom prst="rect">
            <a:avLst/>
          </a:prstGeom>
        </p:spPr>
        <p:txBody>
          <a:bodyPr lIns="124130" tIns="62065" rIns="124130" bIns="62065"/>
          <a:lstStyle/>
          <a:p>
            <a:fld id="{86CB4B4D-7CA3-9044-876B-883B54F8677D}" type="slidenum">
              <a:rPr/>
              <a:pPr/>
              <a:t>‹#›</a:t>
            </a:fld>
            <a:endParaRPr/>
          </a:p>
        </p:txBody>
      </p:sp>
    </p:spTree>
    <p:extLst>
      <p:ext uri="{BB962C8B-B14F-4D97-AF65-F5344CB8AC3E}">
        <p14:creationId xmlns:p14="http://schemas.microsoft.com/office/powerpoint/2010/main" val="707460615"/>
      </p:ext>
    </p:extLst>
  </p:cSld>
  <p:clrMapOvr>
    <a:masterClrMapping/>
  </p:clrMapOvr>
  <p:transition spd="med"/>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210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3" name="Picture 3" descr="Picture 3"/>
          <p:cNvPicPr>
            <a:picLocks noChangeAspect="1"/>
          </p:cNvPicPr>
          <p:nvPr userDrawn="1"/>
        </p:nvPicPr>
        <p:blipFill>
          <a:blip r:embed="rId6" cstate="print"/>
          <a:srcRect r="91525"/>
          <a:stretch>
            <a:fillRect/>
          </a:stretch>
        </p:blipFill>
        <p:spPr>
          <a:xfrm>
            <a:off x="0" y="0"/>
            <a:ext cx="1118498" cy="6858000"/>
          </a:xfrm>
          <a:prstGeom prst="rect">
            <a:avLst/>
          </a:prstGeom>
          <a:ln w="12700">
            <a:miter lim="400000"/>
          </a:ln>
        </p:spPr>
      </p:pic>
      <p:grpSp>
        <p:nvGrpSpPr>
          <p:cNvPr id="3" name="Group 2"/>
          <p:cNvGrpSpPr/>
          <p:nvPr userDrawn="1"/>
        </p:nvGrpSpPr>
        <p:grpSpPr>
          <a:xfrm>
            <a:off x="0" y="6221393"/>
            <a:ext cx="12191999" cy="574391"/>
            <a:chOff x="0" y="6221393"/>
            <a:chExt cx="12191999" cy="574391"/>
          </a:xfrm>
        </p:grpSpPr>
        <p:pic>
          <p:nvPicPr>
            <p:cNvPr id="71"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2"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27"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4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2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800" b="1" baseline="0">
                <a:solidFill>
                  <a:srgbClr val="016AA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Subtitulo</a:t>
            </a:r>
            <a:endParaRPr lang="en-US" dirty="0"/>
          </a:p>
        </p:txBody>
      </p:sp>
      <p:sp>
        <p:nvSpPr>
          <p:cNvPr id="22"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80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982489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313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112178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5" y="906468"/>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3590035595"/>
      </p:ext>
    </p:extLst>
  </p:cSld>
  <p:clrMapOvr>
    <a:overrideClrMapping bg1="lt1" tx1="dk1" bg2="lt2" tx2="dk2" accent1="accent1" accent2="accent2" accent3="accent3" accent4="accent4" accent5="accent5" accent6="accent6" hlink="hlink" folHlink="folHlink"/>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4472C4"/>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1094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4156" name="think-cell Slide" r:id="rId5" imgW="270" imgH="270" progId="TCLayout.ActiveDocument.1">
                  <p:embed/>
                </p:oleObj>
              </mc:Choice>
              <mc:Fallback>
                <p:oleObj name="think-cell Slide" r:id="rId5" imgW="270" imgH="270" progId="TCLayout.ActiveDocument.1">
                  <p:embed/>
                  <p:pic>
                    <p:nvPicPr>
                      <p:cNvPr id="5" name="Object 4"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0563605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518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0484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620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rgbClr val="4472C4"/>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334672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722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1876250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825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119854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927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29908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030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Picture 8"/>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918460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132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5"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7" name="Title 6"/>
          <p:cNvSpPr>
            <a:spLocks noGrp="1"/>
          </p:cNvSpPr>
          <p:nvPr>
            <p:ph type="title" hasCustomPrompt="1"/>
          </p:nvPr>
        </p:nvSpPr>
        <p:spPr>
          <a:xfrm>
            <a:off x="630000" y="2764203"/>
            <a:ext cx="2478638" cy="1314311"/>
          </a:xfrm>
        </p:spPr>
        <p:txBody>
          <a:bodyPr anchor="ctr" anchorCtr="0">
            <a:noAutofit/>
          </a:bodyPr>
          <a:lstStyle>
            <a:lvl1pPr>
              <a:defRPr sz="3200"/>
            </a:lvl1pPr>
          </a:lstStyle>
          <a:p>
            <a:r>
              <a:rPr lang="en-US" dirty="0"/>
              <a:t>Click to add title</a:t>
            </a:r>
            <a:endParaRPr lang="en-GB" dirty="0"/>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061414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234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pic>
        <p:nvPicPr>
          <p:cNvPr id="4" name="Picture 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799503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365781332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337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pic>
        <p:nvPicPr>
          <p:cNvPr id="11"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0" y="33956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5767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439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pic>
        <p:nvPicPr>
          <p:cNvPr id="20" name="Picture 1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820543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2.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542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3"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8"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2046490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644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6656957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746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21242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849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24259252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951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0173167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054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596779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8.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156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9643614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9.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4D4D4D"/>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258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5038372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30746050"/>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361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2930403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1.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4636"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678778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566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1548123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668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1" name="Picture 3" descr="Picture 3"/>
          <p:cNvPicPr>
            <a:picLocks noChangeAspect="1"/>
          </p:cNvPicPr>
          <p:nvPr userDrawn="1"/>
        </p:nvPicPr>
        <p:blipFill>
          <a:blip r:embed="rId6" cstate="print"/>
          <a:srcRect r="91525"/>
          <a:stretch>
            <a:fillRect/>
          </a:stretch>
        </p:blipFill>
        <p:spPr>
          <a:xfrm>
            <a:off x="0" y="0"/>
            <a:ext cx="1118498" cy="6858000"/>
          </a:xfrm>
          <a:prstGeom prst="rect">
            <a:avLst/>
          </a:prstGeom>
          <a:ln w="12700">
            <a:miter lim="400000"/>
          </a:ln>
        </p:spPr>
      </p:pic>
      <p:grpSp>
        <p:nvGrpSpPr>
          <p:cNvPr id="72" name="Group 71"/>
          <p:cNvGrpSpPr/>
          <p:nvPr userDrawn="1"/>
        </p:nvGrpSpPr>
        <p:grpSpPr>
          <a:xfrm>
            <a:off x="0" y="6221393"/>
            <a:ext cx="12191999" cy="574391"/>
            <a:chOff x="0" y="6221393"/>
            <a:chExt cx="12191999" cy="574391"/>
          </a:xfrm>
        </p:grpSpPr>
        <p:pic>
          <p:nvPicPr>
            <p:cNvPr id="73"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4"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75"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4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7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800" b="1" baseline="0">
                <a:solidFill>
                  <a:srgbClr val="016AA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Subtitulo</a:t>
            </a:r>
            <a:endParaRPr lang="en-US" dirty="0"/>
          </a:p>
        </p:txBody>
      </p:sp>
      <p:sp>
        <p:nvSpPr>
          <p:cNvPr id="77"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80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737218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770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51" name="Picture 15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52"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23354185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873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73C4EF"/>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582618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975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758913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078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927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8.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180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79626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9.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282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2213261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2"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1" y="4843463"/>
            <a:ext cx="4754651" cy="2307404"/>
          </a:xfrm>
          <a:prstGeom prst="rect">
            <a:avLst/>
          </a:prstGeom>
        </p:spPr>
      </p:pic>
    </p:spTree>
    <p:extLst>
      <p:ext uri="{BB962C8B-B14F-4D97-AF65-F5344CB8AC3E}">
        <p14:creationId xmlns:p14="http://schemas.microsoft.com/office/powerpoint/2010/main" val="2699933278"/>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385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078492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1.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487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532807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2.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590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511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3.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692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14156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794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a:lvl1pPr>
          </a:lstStyle>
          <a:p>
            <a:r>
              <a:rPr lang="en-US" dirty="0"/>
              <a:t>Click to add title</a:t>
            </a:r>
            <a:endParaRPr lang="en-GB" dirty="0"/>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08437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897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Tree>
    <p:extLst>
      <p:ext uri="{BB962C8B-B14F-4D97-AF65-F5344CB8AC3E}">
        <p14:creationId xmlns:p14="http://schemas.microsoft.com/office/powerpoint/2010/main" val="20764911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6.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999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pic>
        <p:nvPicPr>
          <p:cNvPr id="18"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0" y="33829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7275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7.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102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Tree>
    <p:extLst>
      <p:ext uri="{BB962C8B-B14F-4D97-AF65-F5344CB8AC3E}">
        <p14:creationId xmlns:p14="http://schemas.microsoft.com/office/powerpoint/2010/main" val="984128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8.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204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1" name="Picture 2"/>
          <p:cNvPicPr>
            <a:picLocks noChangeAspect="1" noChangeArrowheads="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6654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9.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306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Tree>
    <p:extLst>
      <p:ext uri="{BB962C8B-B14F-4D97-AF65-F5344CB8AC3E}">
        <p14:creationId xmlns:p14="http://schemas.microsoft.com/office/powerpoint/2010/main" val="4239409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defTabSz="914400"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10"/>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1651672"/>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409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66423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1.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5116"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4" name="Picture 1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3671492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2.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614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334913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716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5223704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4.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818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Tree>
    <p:extLst>
      <p:ext uri="{BB962C8B-B14F-4D97-AF65-F5344CB8AC3E}">
        <p14:creationId xmlns:p14="http://schemas.microsoft.com/office/powerpoint/2010/main" val="2115076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5.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4D4D4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9212"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447303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6.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023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rgbClr val="4472C4"/>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9519154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126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219134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228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683074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330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5001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69" y="1597949"/>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defTabSz="914400"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defTabSz="914400"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59"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10"/>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2542292"/>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120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3965961162"/>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222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2924025177"/>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325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5812108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427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3288540"/>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529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77000010"/>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632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1945293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734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237241759"/>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837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464564547"/>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9394"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220676165"/>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10418"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6345908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69" y="411960"/>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9"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748838024"/>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11442"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218210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5417624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12730716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1091137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668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985858707"/>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771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798525880"/>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873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398991597"/>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976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21771571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078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04076077"/>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180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9273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41966230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59"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8"/>
            <a:ext cx="9203871" cy="4466585"/>
          </a:xfrm>
          <a:prstGeom prst="rect">
            <a:avLst/>
          </a:prstGeom>
        </p:spPr>
      </p:pic>
    </p:spTree>
    <p:extLst>
      <p:ext uri="{BB962C8B-B14F-4D97-AF65-F5344CB8AC3E}">
        <p14:creationId xmlns:p14="http://schemas.microsoft.com/office/powerpoint/2010/main" val="2874111586"/>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283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0731733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385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293136155"/>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4880"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733476871"/>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5904"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99330799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6928"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2926350"/>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035745874"/>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74450926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090349300"/>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xfrm>
            <a:off x="334434" y="6440489"/>
            <a:ext cx="461433" cy="274637"/>
          </a:xfrm>
          <a:prstGeom prst="rect">
            <a:avLst/>
          </a:prstGeom>
          <a:ln/>
        </p:spPr>
        <p:txBody>
          <a:bodyPr/>
          <a:lstStyle>
            <a:lvl1pPr>
              <a:defRPr/>
            </a:lvl1pPr>
          </a:lstStyle>
          <a:p>
            <a:pPr>
              <a:defRPr/>
            </a:pPr>
            <a:fld id="{92C380FF-0397-644C-B316-9BC79B505A0E}" type="slidenum">
              <a:rPr lang="en-US"/>
              <a:pPr>
                <a:defRPr/>
              </a:pPr>
              <a:t>‹#›</a:t>
            </a:fld>
            <a:endParaRPr lang="en-US"/>
          </a:p>
        </p:txBody>
      </p:sp>
      <p:sp>
        <p:nvSpPr>
          <p:cNvPr id="5" name="Rectangle 87"/>
          <p:cNvSpPr>
            <a:spLocks noGrp="1" noChangeArrowheads="1"/>
          </p:cNvSpPr>
          <p:nvPr>
            <p:ph type="dt" sz="half" idx="11"/>
          </p:nvPr>
        </p:nvSpPr>
        <p:spPr>
          <a:xfrm>
            <a:off x="804333" y="6440489"/>
            <a:ext cx="1422400" cy="274637"/>
          </a:xfrm>
          <a:prstGeom prst="rect">
            <a:avLst/>
          </a:prstGeom>
          <a:ln/>
        </p:spPr>
        <p:txBody>
          <a:bodyPr/>
          <a:lstStyle>
            <a:lvl1pPr>
              <a:defRPr/>
            </a:lvl1pPr>
          </a:lstStyle>
          <a:p>
            <a:pPr>
              <a:defRPr/>
            </a:pPr>
            <a:r>
              <a:rPr lang="en-US"/>
              <a:t>MM.DD.YY</a:t>
            </a:r>
          </a:p>
        </p:txBody>
      </p:sp>
      <p:sp>
        <p:nvSpPr>
          <p:cNvPr id="6" name="Rectangle 92"/>
          <p:cNvSpPr>
            <a:spLocks noGrp="1" noChangeArrowheads="1"/>
          </p:cNvSpPr>
          <p:nvPr>
            <p:ph type="ftr" sz="quarter" idx="12"/>
          </p:nvPr>
        </p:nvSpPr>
        <p:spPr>
          <a:xfrm>
            <a:off x="2781300" y="6440489"/>
            <a:ext cx="5427133" cy="274637"/>
          </a:xfrm>
          <a:prstGeom prst="rect">
            <a:avLst/>
          </a:prstGeom>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3882254847"/>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9808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6359221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sz="1800">
                <a:solidFill>
                  <a:srgbClr val="53565A"/>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sz="1800">
                <a:solidFill>
                  <a:srgbClr val="53565A"/>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sz="1800">
                <a:solidFill>
                  <a:srgbClr val="53565A"/>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sz="1800">
                <a:solidFill>
                  <a:srgbClr val="53565A"/>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sz="1800">
                <a:solidFill>
                  <a:srgbClr val="53565A"/>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sz="1800">
                <a:solidFill>
                  <a:srgbClr val="53565A"/>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sz="1800">
                <a:solidFill>
                  <a:srgbClr val="53565A"/>
                </a:solidFill>
              </a:endParaRPr>
            </a:p>
          </p:txBody>
        </p:sp>
      </p:grpSp>
    </p:spTree>
    <p:extLst>
      <p:ext uri="{BB962C8B-B14F-4D97-AF65-F5344CB8AC3E}">
        <p14:creationId xmlns:p14="http://schemas.microsoft.com/office/powerpoint/2010/main" val="1235104699"/>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9911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1925606505"/>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013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868263180"/>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116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613083339"/>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218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41354023"/>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320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411470666"/>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423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522739906"/>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525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400463598"/>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6281"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671993461"/>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7305"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392585018"/>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8329"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39058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grpSp>
        <p:nvGrpSpPr>
          <p:cNvPr id="15" name="Group 14"/>
          <p:cNvGrpSpPr/>
          <p:nvPr userDrawn="1"/>
        </p:nvGrpSpPr>
        <p:grpSpPr>
          <a:xfrm flipH="1">
            <a:off x="226609" y="98855"/>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pPr defTabSz="914400"/>
              <a:endParaRPr sz="1800">
                <a:solidFill>
                  <a:srgbClr val="53565A"/>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pPr defTabSz="914400"/>
              <a:endParaRPr sz="1800">
                <a:solidFill>
                  <a:srgbClr val="53565A"/>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pPr defTabSz="914400"/>
              <a:endParaRPr sz="1800">
                <a:solidFill>
                  <a:srgbClr val="53565A"/>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pPr defTabSz="914400"/>
              <a:endParaRPr sz="1800">
                <a:solidFill>
                  <a:srgbClr val="53565A"/>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pPr defTabSz="914400"/>
              <a:endParaRPr sz="1800">
                <a:solidFill>
                  <a:srgbClr val="53565A"/>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pPr defTabSz="914400"/>
              <a:endParaRPr sz="1800">
                <a:solidFill>
                  <a:srgbClr val="53565A"/>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pPr defTabSz="914400"/>
              <a:endParaRPr sz="1800">
                <a:solidFill>
                  <a:srgbClr val="53565A"/>
                </a:solidFill>
              </a:endParaRPr>
            </a:p>
          </p:txBody>
        </p:sp>
      </p:grpSp>
    </p:spTree>
    <p:extLst>
      <p:ext uri="{BB962C8B-B14F-4D97-AF65-F5344CB8AC3E}">
        <p14:creationId xmlns:p14="http://schemas.microsoft.com/office/powerpoint/2010/main" val="1905750422"/>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341134816"/>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720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4241558018"/>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823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3177188396"/>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925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223502455"/>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027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85431471"/>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130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177302784"/>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232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380673618"/>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335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880800578"/>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437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050960612"/>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5398"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8431181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89068"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4000" b="0" baseline="0">
                <a:solidFill>
                  <a:srgbClr val="86CBD8"/>
                </a:solidFill>
              </a:defRPr>
            </a:lvl1pPr>
          </a:lstStyle>
          <a:p>
            <a:pPr lvl="0"/>
            <a:r>
              <a:rPr lang="en-US" sz="4000" dirty="0" err="1">
                <a:solidFill>
                  <a:srgbClr val="86CBD8"/>
                </a:solidFill>
              </a:rPr>
              <a:t>Título</a:t>
            </a:r>
            <a:r>
              <a:rPr lang="en-US" sz="4000" dirty="0">
                <a:solidFill>
                  <a:srgbClr val="86CBD8"/>
                </a:solidFill>
              </a:rPr>
              <a:t> </a:t>
            </a:r>
            <a:r>
              <a:rPr lang="en-US" sz="4000"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800"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3" y="4983480"/>
            <a:ext cx="9340948" cy="365760"/>
          </a:xfrm>
        </p:spPr>
        <p:txBody>
          <a:bodyPr lIns="36576" tIns="45720" rIns="36576" bIns="45720">
            <a:noAutofit/>
          </a:bodyPr>
          <a:lstStyle>
            <a:lvl1pPr>
              <a:defRPr sz="1800"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5"/>
            <a:ext cx="12192000" cy="574391"/>
          </a:xfrm>
          <a:prstGeom prst="rect">
            <a:avLst/>
          </a:prstGeom>
          <a:ln w="12700">
            <a:miter lim="400000"/>
          </a:ln>
        </p:spPr>
      </p:pic>
    </p:spTree>
    <p:extLst>
      <p:ext uri="{BB962C8B-B14F-4D97-AF65-F5344CB8AC3E}">
        <p14:creationId xmlns:p14="http://schemas.microsoft.com/office/powerpoint/2010/main" val="1325540725"/>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6422"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469015614"/>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7446"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86622801"/>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10982654"/>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00841545"/>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311442052"/>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381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1406233820"/>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484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1988664778"/>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586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411104854"/>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689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96831289"/>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791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800230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0092"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914400"/>
              <a:endParaRPr lang="en-US" sz="1800"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914400"/>
              <a:endParaRPr lang="en-US" sz="1800"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914400"/>
              <a:endParaRPr lang="en-US" sz="1800"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914400"/>
              <a:endParaRPr lang="en-US" sz="1800"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914400"/>
              <a:endParaRPr lang="en-US" sz="1800"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914400"/>
              <a:endParaRPr lang="en-US" sz="1800"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914400"/>
              <a:endParaRPr lang="en-US" sz="1800"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spTree>
    <p:extLst>
      <p:ext uri="{BB962C8B-B14F-4D97-AF65-F5344CB8AC3E}">
        <p14:creationId xmlns:p14="http://schemas.microsoft.com/office/powerpoint/2010/main" val="1461955913"/>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893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941576596"/>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996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686722913"/>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098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019795133"/>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2010"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762526579"/>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3034"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4186726749"/>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4058"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32054628"/>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43108358"/>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552904332"/>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0835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2517807170"/>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0937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21022872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1116"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3691" y="98855"/>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2522312350"/>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040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85604029"/>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142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39353202"/>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244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477025151"/>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347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0239235"/>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449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72215077"/>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552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025185794"/>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6544"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597205475"/>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7568"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4277924375"/>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8592"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3014762"/>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5557340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214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95965984"/>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110217660"/>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1826641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316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6491169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4188"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15749440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5212"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143398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6"/>
            <a:ext cx="12283621" cy="6962249"/>
          </a:xfrm>
          <a:prstGeom prst="rect">
            <a:avLst/>
          </a:prstGeom>
        </p:spPr>
      </p:pic>
      <p:sp>
        <p:nvSpPr>
          <p:cNvPr id="6" name="Title 1"/>
          <p:cNvSpPr>
            <a:spLocks noGrp="1"/>
          </p:cNvSpPr>
          <p:nvPr>
            <p:ph type="ctrTitle" idx="4294967295"/>
          </p:nvPr>
        </p:nvSpPr>
        <p:spPr>
          <a:xfrm>
            <a:off x="819153"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2"/>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19551629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6236"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10" y="1508760"/>
            <a:ext cx="11068060" cy="3997304"/>
          </a:xfrm>
        </p:spPr>
        <p:txBody>
          <a:bodyPr lIns="0" tIns="0" rIns="0" bIns="0"/>
          <a:lstStyle>
            <a:lvl1pPr>
              <a:spcBef>
                <a:spcPts val="384"/>
              </a:spcBef>
              <a:defRPr>
                <a:latin typeface="Arial"/>
                <a:sym typeface="Arial"/>
              </a:defRPr>
            </a:lvl1pPr>
            <a:lvl2pPr marL="457200" indent="-230400">
              <a:spcBef>
                <a:spcPts val="384"/>
              </a:spcBef>
              <a:defRPr>
                <a:latin typeface="Arial"/>
                <a:sym typeface="Arial"/>
              </a:defRPr>
            </a:lvl2pPr>
            <a:lvl3pPr marL="914400" indent="-230400">
              <a:spcBef>
                <a:spcPts val="384"/>
              </a:spcBef>
              <a:defRPr>
                <a:latin typeface="Arial"/>
                <a:sym typeface="Arial"/>
              </a:defRPr>
            </a:lvl3pPr>
            <a:lvl4pPr marL="1375200" indent="-234000">
              <a:spcBef>
                <a:spcPts val="384"/>
              </a:spcBef>
              <a:defRPr>
                <a:latin typeface="Arial"/>
                <a:sym typeface="Arial"/>
              </a:defRPr>
            </a:lvl4pPr>
            <a:lvl5pPr marL="2059200" indent="-230400">
              <a:spcBef>
                <a:spcPts val="38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41227525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726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10" y="1508400"/>
            <a:ext cx="11068060" cy="3997304"/>
          </a:xfrm>
          <a:prstGeom prst="rect">
            <a:avLst/>
          </a:prstGeom>
        </p:spPr>
        <p:txBody>
          <a:bodyPr lIns="0" tIns="0" rIns="0" bIns="0"/>
          <a:lstStyle>
            <a:lvl1pPr marL="172800" indent="-172800">
              <a:spcBef>
                <a:spcPts val="384"/>
              </a:spcBef>
              <a:buClr>
                <a:srgbClr val="002D72"/>
              </a:buClr>
              <a:buFont typeface="Arial" pitchFamily="34" charset="0"/>
              <a:buChar char="•"/>
              <a:tabLst/>
              <a:defRPr b="0">
                <a:latin typeface="Arial"/>
                <a:sym typeface="Arial"/>
              </a:defRPr>
            </a:lvl1pPr>
            <a:lvl2pPr marL="630000" indent="-230400">
              <a:spcBef>
                <a:spcPts val="384"/>
              </a:spcBef>
              <a:buFont typeface="Arial" pitchFamily="34" charset="0"/>
              <a:buChar char="–"/>
              <a:defRPr>
                <a:latin typeface="Arial"/>
                <a:sym typeface="Arial"/>
              </a:defRPr>
            </a:lvl2pPr>
            <a:lvl3pPr marL="1076400" indent="-230400">
              <a:spcBef>
                <a:spcPts val="384"/>
              </a:spcBef>
              <a:defRPr>
                <a:latin typeface="Arial"/>
                <a:sym typeface="Arial"/>
              </a:defRPr>
            </a:lvl3pPr>
            <a:lvl4pPr marL="1544400" indent="-230400">
              <a:spcBef>
                <a:spcPts val="384"/>
              </a:spcBef>
              <a:defRPr>
                <a:latin typeface="Arial"/>
                <a:sym typeface="Arial"/>
              </a:defRPr>
            </a:lvl4pPr>
            <a:lvl5pPr marL="2059200" indent="-230400">
              <a:spcBef>
                <a:spcPts val="38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31379275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828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40814155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9308"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36031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1053735756"/>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3419444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16847277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6"/>
            <a:ext cx="12283621" cy="6962249"/>
          </a:xfrm>
          <a:prstGeom prst="rect">
            <a:avLst/>
          </a:prstGeom>
        </p:spPr>
      </p:pic>
      <p:sp>
        <p:nvSpPr>
          <p:cNvPr id="6" name="Title 1"/>
          <p:cNvSpPr>
            <a:spLocks noGrp="1"/>
          </p:cNvSpPr>
          <p:nvPr>
            <p:ph type="ctrTitle" idx="4294967295"/>
          </p:nvPr>
        </p:nvSpPr>
        <p:spPr>
          <a:xfrm>
            <a:off x="819153"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2"/>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7379345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lIns="91426" tIns="45712" rIns="91426" bIns="45712" anchor="ctr"/>
          <a:lstStyle/>
          <a:p>
            <a:pPr algn="ctr"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9"/>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34125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0" y="1597948"/>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tIns="45712" rIns="91426" bIns="45712"/>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1"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9"/>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680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lIns="91426" tIns="45712" rIns="91426" bIns="45712" anchor="ctr"/>
          <a:lstStyle/>
          <a:p>
            <a:pPr algn="ctr"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9"/>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25876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6"/>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26" tIns="45712" rIns="91426" bIns="45712" numCol="1" rtlCol="0" anchor="ctr" anchorCtr="0" compatLnSpc="1">
            <a:prstTxWarp prst="textNoShape">
              <a:avLst/>
            </a:prstTxWarp>
          </a:bodyPr>
          <a:lstStyle/>
          <a:p>
            <a:pPr algn="ctr"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0" y="411960"/>
            <a:ext cx="11114617" cy="418223"/>
          </a:xfrm>
        </p:spPr>
        <p:txBody>
          <a:bodyPr/>
          <a:lstStyle>
            <a:lvl1pPr marL="0" indent="0">
              <a:buNone/>
              <a:defRPr sz="2400">
                <a:solidFill>
                  <a:srgbClr val="004785"/>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0" y="905252"/>
            <a:ext cx="11114617" cy="418223"/>
          </a:xfrm>
        </p:spPr>
        <p:txBody>
          <a:bodyPr/>
          <a:lstStyle>
            <a:lvl1pPr marL="0" indent="0">
              <a:buNone/>
              <a:defRPr sz="2400">
                <a:solidFill>
                  <a:srgbClr val="00B3F0"/>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5148872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1"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7"/>
            <a:ext cx="9203871" cy="4466585"/>
          </a:xfrm>
          <a:prstGeom prst="rect">
            <a:avLst/>
          </a:prstGeom>
        </p:spPr>
      </p:pic>
    </p:spTree>
    <p:extLst>
      <p:ext uri="{BB962C8B-B14F-4D97-AF65-F5344CB8AC3E}">
        <p14:creationId xmlns:p14="http://schemas.microsoft.com/office/powerpoint/2010/main" val="32147134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5" name="Group 14"/>
          <p:cNvGrpSpPr/>
          <p:nvPr userDrawn="1"/>
        </p:nvGrpSpPr>
        <p:grpSpPr>
          <a:xfrm flipH="1">
            <a:off x="226609" y="98855"/>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pPr defTabSz="914400"/>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pPr defTabSz="914400"/>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pPr defTabSz="914400"/>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pPr defTabSz="914400"/>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7808280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9" name="Group 18"/>
          <p:cNvGrpSpPr/>
          <p:nvPr userDrawn="1"/>
        </p:nvGrpSpPr>
        <p:grpSpPr>
          <a:xfrm>
            <a:off x="226613"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914400"/>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914400"/>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6316376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0"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1501"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5452905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4" name="Group 13"/>
          <p:cNvGrpSpPr/>
          <p:nvPr userDrawn="1"/>
        </p:nvGrpSpPr>
        <p:grpSpPr>
          <a:xfrm>
            <a:off x="231501"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914400"/>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914400"/>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914400"/>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914400"/>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29822579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1501"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1613892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36110965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34438750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7" name="Slide Number Placeholder 5"/>
          <p:cNvSpPr txBox="1">
            <a:spLocks/>
          </p:cNvSpPr>
          <p:nvPr userDrawn="1"/>
        </p:nvSpPr>
        <p:spPr>
          <a:xfrm>
            <a:off x="3057376" y="6356355"/>
            <a:ext cx="331927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5"/>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3" y="6480626"/>
            <a:ext cx="1561852" cy="204993"/>
          </a:xfrm>
          <a:prstGeom prst="rect">
            <a:avLst/>
          </a:prstGeom>
        </p:spPr>
      </p:pic>
    </p:spTree>
    <p:extLst>
      <p:ext uri="{BB962C8B-B14F-4D97-AF65-F5344CB8AC3E}">
        <p14:creationId xmlns:p14="http://schemas.microsoft.com/office/powerpoint/2010/main" val="394177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0" y="1597948"/>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tIns="45712" rIns="91426" bIns="45712"/>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1"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9"/>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54848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Line 3"/>
          <p:cNvSpPr>
            <a:spLocks noChangeShapeType="1"/>
          </p:cNvSpPr>
          <p:nvPr userDrawn="1"/>
        </p:nvSpPr>
        <p:spPr bwMode="gray">
          <a:xfrm>
            <a:off x="585225" y="996696"/>
            <a:ext cx="11033759" cy="0"/>
          </a:xfrm>
          <a:prstGeom prst="line">
            <a:avLst/>
          </a:prstGeom>
          <a:noFill/>
          <a:ln w="12700">
            <a:solidFill>
              <a:srgbClr val="002D72"/>
            </a:solidFill>
            <a:round/>
            <a:headEnd/>
            <a:tailEnd/>
          </a:ln>
        </p:spPr>
        <p:txBody>
          <a:bodyPr wrap="none" anchor="ctr"/>
          <a:lstStyle/>
          <a:p>
            <a:pPr algn="ctr" defTabSz="914400">
              <a:defRPr/>
            </a:pPr>
            <a:endParaRPr lang="en-US" sz="1400" b="1" dirty="0">
              <a:solidFill>
                <a:srgbClr val="000000"/>
              </a:solidFill>
              <a:cs typeface="Arial" pitchFamily="34" charset="0"/>
            </a:endParaRPr>
          </a:p>
        </p:txBody>
      </p:sp>
      <p:sp>
        <p:nvSpPr>
          <p:cNvPr id="5" name="Title Placeholder 9"/>
          <p:cNvSpPr>
            <a:spLocks noGrp="1"/>
          </p:cNvSpPr>
          <p:nvPr>
            <p:ph type="title"/>
          </p:nvPr>
        </p:nvSpPr>
        <p:spPr>
          <a:xfrm>
            <a:off x="585216" y="152401"/>
            <a:ext cx="11033760" cy="809625"/>
          </a:xfrm>
          <a:prstGeom prst="rect">
            <a:avLst/>
          </a:prstGeom>
        </p:spPr>
        <p:txBody>
          <a:bodyPr vert="horz" lIns="0" tIns="0" rIns="0" bIns="0" rtlCol="0" anchor="b" anchorCtr="0">
            <a:normAutofit/>
          </a:bodyPr>
          <a:lstStyle/>
          <a:p>
            <a:r>
              <a:rPr lang="en-US" dirty="0"/>
              <a:t>Click to edit Master title style</a:t>
            </a:r>
          </a:p>
        </p:txBody>
      </p:sp>
    </p:spTree>
    <p:extLst>
      <p:ext uri="{BB962C8B-B14F-4D97-AF65-F5344CB8AC3E}">
        <p14:creationId xmlns:p14="http://schemas.microsoft.com/office/powerpoint/2010/main" val="648072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4"/>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0" y="4844121"/>
            <a:ext cx="4743391" cy="2301940"/>
          </a:xfrm>
          <a:prstGeom prst="rect">
            <a:avLst/>
          </a:prstGeom>
        </p:spPr>
      </p:pic>
    </p:spTree>
    <p:extLst>
      <p:ext uri="{BB962C8B-B14F-4D97-AF65-F5344CB8AC3E}">
        <p14:creationId xmlns:p14="http://schemas.microsoft.com/office/powerpoint/2010/main" val="483889291"/>
      </p:ext>
    </p:extLst>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pPr>
                <a:defRPr/>
              </a:pPr>
              <a:t>‹#›</a:t>
            </a:fld>
            <a:endParaRPr lang="en-US"/>
          </a:p>
        </p:txBody>
      </p:sp>
      <p:sp>
        <p:nvSpPr>
          <p:cNvPr id="6"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24695688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pPr>
                <a:defRPr/>
              </a:pPr>
              <a:t>‹#›</a:t>
            </a:fld>
            <a:endParaRPr lang="en-US"/>
          </a:p>
        </p:txBody>
      </p:sp>
      <p:sp>
        <p:nvSpPr>
          <p:cNvPr id="4" name="Rectangle 87"/>
          <p:cNvSpPr>
            <a:spLocks noGrp="1" noChangeArrowheads="1"/>
          </p:cNvSpPr>
          <p:nvPr>
            <p:ph type="dt" sz="half" idx="11"/>
          </p:nvPr>
        </p:nvSpPr>
        <p:spPr>
          <a:ln/>
        </p:spPr>
        <p:txBody>
          <a:bodyPr/>
          <a:lstStyle>
            <a:lvl1pPr>
              <a:defRPr/>
            </a:lvl1pPr>
          </a:lstStyle>
          <a:p>
            <a:pPr>
              <a:defRPr/>
            </a:pPr>
            <a:r>
              <a:rPr lang="en-US"/>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23359449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1"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39315147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a:endParaRPr lang="es-ES_tradnl" sz="1800">
              <a:solidFill>
                <a:schemeClr val="tx2"/>
              </a:solidFill>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6"/>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63227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smtClean="0"/>
              <a:pPr>
                <a:defRPr/>
              </a:pPr>
              <a:t>‹#›</a:t>
            </a:fld>
            <a:endParaRPr lang="en-US"/>
          </a:p>
        </p:txBody>
      </p:sp>
      <p:sp>
        <p:nvSpPr>
          <p:cNvPr id="4" name="Date Placeholder 3"/>
          <p:cNvSpPr>
            <a:spLocks noGrp="1"/>
          </p:cNvSpPr>
          <p:nvPr>
            <p:ph type="dt" sz="half" idx="11"/>
          </p:nvPr>
        </p:nvSpPr>
        <p:spPr/>
        <p:txBody>
          <a:bodyPr/>
          <a:lstStyle/>
          <a:p>
            <a:pPr>
              <a:defRPr/>
            </a:pPr>
            <a:r>
              <a:rPr lang="en-US"/>
              <a:t>MM.DD.YY</a:t>
            </a:r>
          </a:p>
        </p:txBody>
      </p:sp>
      <p:sp>
        <p:nvSpPr>
          <p:cNvPr id="5" name="Footer Placeholder 4"/>
          <p:cNvSpPr>
            <a:spLocks noGrp="1"/>
          </p:cNvSpPr>
          <p:nvPr>
            <p:ph type="ftr" sz="quarter" idx="12"/>
          </p:nvPr>
        </p:nvSpPr>
        <p:spPr/>
        <p:txBody>
          <a:bodyPr/>
          <a:lstStyle/>
          <a:p>
            <a:pPr>
              <a:defRPr/>
            </a:pPr>
            <a:r>
              <a:rPr lang="en-US"/>
              <a:t>Presentation Title</a:t>
            </a:r>
          </a:p>
        </p:txBody>
      </p:sp>
      <p:sp>
        <p:nvSpPr>
          <p:cNvPr id="13" name="Rectangle 6"/>
          <p:cNvSpPr txBox="1">
            <a:spLocks noChangeArrowheads="1"/>
          </p:cNvSpPr>
          <p:nvPr userDrawn="1"/>
        </p:nvSpPr>
        <p:spPr bwMode="black">
          <a:xfrm>
            <a:off x="2399967" y="1597945"/>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hangingPunct="1">
              <a:lnSpc>
                <a:spcPct val="95000"/>
              </a:lnSpc>
              <a:spcBef>
                <a:spcPct val="75000"/>
              </a:spcBef>
              <a:spcAft>
                <a:spcPct val="20000"/>
              </a:spcAft>
              <a:defRPr/>
            </a:pPr>
            <a:r>
              <a:rPr lang="es-ES_tradnl" sz="3600" dirty="0">
                <a:solidFill>
                  <a:schemeClr val="bg1"/>
                </a:solidFill>
                <a:ea typeface="Arial" charset="0"/>
                <a:cs typeface="Geneva" charset="0"/>
              </a:rPr>
              <a:t>Una cita puede ser colocada aquí. Una gran hoja sirve de transición </a:t>
            </a:r>
            <a:br>
              <a:rPr lang="es-ES_tradnl" sz="3600" dirty="0">
                <a:solidFill>
                  <a:schemeClr val="bg1"/>
                </a:solidFill>
                <a:ea typeface="Arial" charset="0"/>
                <a:cs typeface="Geneva" charset="0"/>
              </a:rPr>
            </a:br>
            <a:r>
              <a:rPr lang="es-ES_tradnl" sz="3600" dirty="0">
                <a:solidFill>
                  <a:schemeClr val="bg1"/>
                </a:solidFill>
                <a:ea typeface="Arial" charset="0"/>
                <a:cs typeface="Geneva" charset="0"/>
              </a:rPr>
              <a:t>y crea una pausa para tus clientes para digerir mejor la información. </a:t>
            </a:r>
          </a:p>
          <a:p>
            <a:pPr algn="l" eaLnBrk="1"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2" y="-37910"/>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6"/>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24230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smtClean="0"/>
              <a:pPr>
                <a:defRPr/>
              </a:pPr>
              <a:t>‹#›</a:t>
            </a:fld>
            <a:endParaRPr lang="en-US"/>
          </a:p>
        </p:txBody>
      </p:sp>
      <p:sp>
        <p:nvSpPr>
          <p:cNvPr id="4" name="Date Placeholder 3"/>
          <p:cNvSpPr>
            <a:spLocks noGrp="1"/>
          </p:cNvSpPr>
          <p:nvPr>
            <p:ph type="dt" sz="half" idx="11"/>
          </p:nvPr>
        </p:nvSpPr>
        <p:spPr/>
        <p:txBody>
          <a:bodyPr/>
          <a:lstStyle/>
          <a:p>
            <a:pPr>
              <a:defRPr/>
            </a:pPr>
            <a:r>
              <a:rPr lang="en-US"/>
              <a:t>MM.DD.YY</a:t>
            </a:r>
          </a:p>
        </p:txBody>
      </p:sp>
      <p:sp>
        <p:nvSpPr>
          <p:cNvPr id="5" name="Footer Placeholder 4"/>
          <p:cNvSpPr>
            <a:spLocks noGrp="1"/>
          </p:cNvSpPr>
          <p:nvPr>
            <p:ph type="ftr" sz="quarter" idx="12"/>
          </p:nvPr>
        </p:nvSpPr>
        <p:spPr/>
        <p:txBody>
          <a:bodyPr/>
          <a:lstStyle/>
          <a:p>
            <a:pPr>
              <a:defRPr/>
            </a:pPr>
            <a:r>
              <a:rPr lang="en-US"/>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7"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Geneva" charset="0"/>
            </a:endParaRPr>
          </a:p>
        </p:txBody>
      </p:sp>
      <p:sp>
        <p:nvSpPr>
          <p:cNvPr id="26" name="Text Placeholder 14"/>
          <p:cNvSpPr>
            <a:spLocks noGrp="1"/>
          </p:cNvSpPr>
          <p:nvPr>
            <p:ph type="body" sz="quarter" idx="14"/>
          </p:nvPr>
        </p:nvSpPr>
        <p:spPr>
          <a:xfrm>
            <a:off x="795868" y="411957"/>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8"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3993552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2" y="-37910"/>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5" y="1308575"/>
            <a:ext cx="9203871" cy="4466585"/>
          </a:xfrm>
          <a:prstGeom prst="rect">
            <a:avLst/>
          </a:prstGeom>
        </p:spPr>
      </p:pic>
    </p:spTree>
    <p:extLst>
      <p:ext uri="{BB962C8B-B14F-4D97-AF65-F5344CB8AC3E}">
        <p14:creationId xmlns:p14="http://schemas.microsoft.com/office/powerpoint/2010/main" val="382844856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3266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6"/>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26" tIns="45712" rIns="91426" bIns="45712" numCol="1" rtlCol="0" anchor="ctr" anchorCtr="0" compatLnSpc="1">
            <a:prstTxWarp prst="textNoShape">
              <a:avLst/>
            </a:prstTxWarp>
          </a:bodyPr>
          <a:lstStyle/>
          <a:p>
            <a:pPr algn="ctr"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0" y="411960"/>
            <a:ext cx="11114617" cy="418223"/>
          </a:xfrm>
        </p:spPr>
        <p:txBody>
          <a:bodyPr/>
          <a:lstStyle>
            <a:lvl1pPr marL="0" indent="0">
              <a:buNone/>
              <a:defRPr sz="2400">
                <a:solidFill>
                  <a:srgbClr val="004785"/>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0" y="905252"/>
            <a:ext cx="11114617" cy="418223"/>
          </a:xfrm>
        </p:spPr>
        <p:txBody>
          <a:bodyPr/>
          <a:lstStyle>
            <a:lvl1pPr marL="0" indent="0">
              <a:buNone/>
              <a:defRPr sz="2400">
                <a:solidFill>
                  <a:srgbClr val="00B3F0"/>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1019171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75956638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4"/>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0" y="4844121"/>
            <a:ext cx="4743391" cy="2301940"/>
          </a:xfrm>
          <a:prstGeom prst="rect">
            <a:avLst/>
          </a:prstGeom>
        </p:spPr>
      </p:pic>
    </p:spTree>
    <p:extLst>
      <p:ext uri="{BB962C8B-B14F-4D97-AF65-F5344CB8AC3E}">
        <p14:creationId xmlns:p14="http://schemas.microsoft.com/office/powerpoint/2010/main" val="14621039"/>
      </p:ext>
    </p:extLst>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defTabSz="914400" fontAlgn="base">
              <a:spcBef>
                <a:spcPct val="0"/>
              </a:spcBef>
              <a:spcAft>
                <a:spcPct val="0"/>
              </a:spcAft>
              <a:defRPr/>
            </a:pPr>
            <a:fld id="{92C380FF-0397-644C-B316-9BC79B505A0E}"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6" name="Rectangle 92"/>
          <p:cNvSpPr>
            <a:spLocks noGrp="1" noChangeArrowheads="1"/>
          </p:cNvSpPr>
          <p:nvPr>
            <p:ph type="ftr" sz="quarter" idx="12"/>
          </p:nvPr>
        </p:nvSpPr>
        <p:spPr>
          <a:ln/>
        </p:spPr>
        <p:txBody>
          <a:bodyPr/>
          <a:lstStyle>
            <a:lvl1pPr>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5412852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defTabSz="914400" fontAlgn="base">
              <a:spcBef>
                <a:spcPct val="0"/>
              </a:spcBef>
              <a:spcAft>
                <a:spcPct val="0"/>
              </a:spcAft>
              <a:defRPr/>
            </a:pPr>
            <a:fld id="{B53A4395-16C9-6F44-AB3C-C7A6087BA63D}"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Rectangle 87"/>
          <p:cNvSpPr>
            <a:spLocks noGrp="1" noChangeArrowheads="1"/>
          </p:cNvSpPr>
          <p:nvPr>
            <p:ph type="dt" sz="half" idx="11"/>
          </p:nvPr>
        </p:nvSpPr>
        <p:spPr>
          <a:ln/>
        </p:spPr>
        <p:txBody>
          <a:bodyPr/>
          <a:lstStyle>
            <a:lvl1pPr>
              <a:defRPr/>
            </a:lvl1pPr>
          </a:lstStyle>
          <a:p>
            <a:pPr defTabSz="914400" fontAlgn="base">
              <a:spcBef>
                <a:spcPct val="0"/>
              </a:spcBef>
              <a:spcAft>
                <a:spcPct val="0"/>
              </a:spcAft>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87898321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1"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166674886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s-ES_tradnl" sz="2400" b="0" i="0" u="none" strike="noStrike" kern="1200" cap="none" spc="0" normalizeH="0" baseline="0" noProof="0">
              <a:ln>
                <a:noFill/>
              </a:ln>
              <a:solidFill>
                <a:srgbClr val="002D72"/>
              </a:solidFill>
              <a:effectLst/>
              <a:uLnTx/>
              <a:uFillTx/>
              <a:latin typeface="Arial" charset="0"/>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6"/>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43091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Date Placeholder 3"/>
          <p:cNvSpPr>
            <a:spLocks noGrp="1"/>
          </p:cNvSpPr>
          <p:nvPr>
            <p:ph type="dt" sz="half" idx="11"/>
          </p:nvPr>
        </p:nvSpPr>
        <p:spPr/>
        <p:txBody>
          <a:bodyPr/>
          <a:lstStyle/>
          <a:p>
            <a:pPr defTabSz="914400" fontAlgn="base">
              <a:spcBef>
                <a:spcPct val="0"/>
              </a:spcBef>
              <a:spcAft>
                <a:spcPct val="0"/>
              </a:spcAft>
              <a:defRPr/>
            </a:pPr>
            <a:r>
              <a:rPr lang="en-US">
                <a:solidFill>
                  <a:srgbClr val="53565A"/>
                </a:solidFill>
              </a:rPr>
              <a:t>MM.DD.YY</a:t>
            </a:r>
          </a:p>
        </p:txBody>
      </p:sp>
      <p:sp>
        <p:nvSpPr>
          <p:cNvPr id="5" name="Footer Placeholder 4"/>
          <p:cNvSpPr>
            <a:spLocks noGrp="1"/>
          </p:cNvSpPr>
          <p:nvPr>
            <p:ph type="ftr" sz="quarter" idx="12"/>
          </p:nvPr>
        </p:nvSpPr>
        <p:spPr/>
        <p:txBody>
          <a:bodyPr/>
          <a:lstStyle/>
          <a:p>
            <a:pPr defTabSz="914400" fontAlgn="base">
              <a:spcBef>
                <a:spcPct val="0"/>
              </a:spcBef>
              <a:spcAft>
                <a:spcPct val="0"/>
              </a:spcAft>
              <a:defRPr/>
            </a:pPr>
            <a:r>
              <a:rPr lang="en-US">
                <a:solidFill>
                  <a:srgbClr val="53565A"/>
                </a:solidFill>
              </a:rPr>
              <a:t>Presentation Title</a:t>
            </a:r>
          </a:p>
        </p:txBody>
      </p:sp>
      <p:sp>
        <p:nvSpPr>
          <p:cNvPr id="13" name="Rectangle 6"/>
          <p:cNvSpPr txBox="1">
            <a:spLocks noChangeArrowheads="1"/>
          </p:cNvSpPr>
          <p:nvPr userDrawn="1"/>
        </p:nvSpPr>
        <p:spPr bwMode="black">
          <a:xfrm>
            <a:off x="2399967" y="1597945"/>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marL="0" marR="0" lvl="0" indent="0" algn="l" defTabSz="914400" rtl="0" eaLnBrk="1" fontAlgn="base" latinLnBrk="0" hangingPunct="1">
              <a:lnSpc>
                <a:spcPct val="95000"/>
              </a:lnSpc>
              <a:spcBef>
                <a:spcPct val="75000"/>
              </a:spcBef>
              <a:spcAft>
                <a:spcPct val="20000"/>
              </a:spcAft>
              <a:buClrTx/>
              <a:buSzTx/>
              <a:buFontTx/>
              <a:buNone/>
              <a:tabLst/>
              <a:defRPr/>
            </a:pPr>
            <a: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t>Una cita puede ser colocada aquí. Una gran hoja sirve de transición </a:t>
            </a:r>
            <a:b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br>
            <a: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t>y crea una pausa para tus clientes para digerir mejor la información. </a:t>
            </a:r>
          </a:p>
          <a:p>
            <a:pPr marL="0" marR="0" lvl="0" indent="0" algn="l" defTabSz="914400" rtl="0" eaLnBrk="1" fontAlgn="base" latinLnBrk="0" hangingPunct="1">
              <a:lnSpc>
                <a:spcPct val="95000"/>
              </a:lnSpc>
              <a:spcBef>
                <a:spcPct val="75000"/>
              </a:spcBef>
              <a:spcAft>
                <a:spcPct val="20000"/>
              </a:spcAft>
              <a:buClrTx/>
              <a:buSzTx/>
              <a:buFontTx/>
              <a:buNone/>
              <a:tabLst/>
              <a:defRPr/>
            </a:pP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Aquí van los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creditos</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de la cita;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lorem</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ipsum</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dolor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sit</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amet</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consectetur</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adipiscing</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2" y="-37910"/>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6"/>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18508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Date Placeholder 3"/>
          <p:cNvSpPr>
            <a:spLocks noGrp="1"/>
          </p:cNvSpPr>
          <p:nvPr>
            <p:ph type="dt" sz="half" idx="11"/>
          </p:nvPr>
        </p:nvSpPr>
        <p:spPr/>
        <p:txBody>
          <a:bodyPr/>
          <a:lstStyle/>
          <a:p>
            <a:pPr defTabSz="914400" fontAlgn="base">
              <a:spcBef>
                <a:spcPct val="0"/>
              </a:spcBef>
              <a:spcAft>
                <a:spcPct val="0"/>
              </a:spcAft>
              <a:defRPr/>
            </a:pPr>
            <a:r>
              <a:rPr lang="en-US">
                <a:solidFill>
                  <a:srgbClr val="53565A"/>
                </a:solidFill>
              </a:rPr>
              <a:t>MM.DD.YY</a:t>
            </a:r>
          </a:p>
        </p:txBody>
      </p:sp>
      <p:sp>
        <p:nvSpPr>
          <p:cNvPr id="5" name="Footer Placeholder 4"/>
          <p:cNvSpPr>
            <a:spLocks noGrp="1"/>
          </p:cNvSpPr>
          <p:nvPr>
            <p:ph type="ftr" sz="quarter" idx="12"/>
          </p:nvPr>
        </p:nvSpPr>
        <p:spPr/>
        <p:txBody>
          <a:bodyPr/>
          <a:lstStyle/>
          <a:p>
            <a:pPr defTabSz="914400" fontAlgn="base">
              <a:spcBef>
                <a:spcPct val="0"/>
              </a:spcBef>
              <a:spcAft>
                <a:spcPct val="0"/>
              </a:spcAft>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7"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Geneva" charset="0"/>
            </a:endParaRPr>
          </a:p>
        </p:txBody>
      </p:sp>
      <p:sp>
        <p:nvSpPr>
          <p:cNvPr id="26" name="Text Placeholder 14"/>
          <p:cNvSpPr>
            <a:spLocks noGrp="1"/>
          </p:cNvSpPr>
          <p:nvPr>
            <p:ph type="body" sz="quarter" idx="14"/>
          </p:nvPr>
        </p:nvSpPr>
        <p:spPr>
          <a:xfrm>
            <a:off x="795868" y="411957"/>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8"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29865301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2" y="-37910"/>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5" y="1308575"/>
            <a:ext cx="9203871" cy="4466585"/>
          </a:xfrm>
          <a:prstGeom prst="rect">
            <a:avLst/>
          </a:prstGeom>
        </p:spPr>
      </p:pic>
    </p:spTree>
    <p:extLst>
      <p:ext uri="{BB962C8B-B14F-4D97-AF65-F5344CB8AC3E}">
        <p14:creationId xmlns:p14="http://schemas.microsoft.com/office/powerpoint/2010/main" val="23022719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21433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1"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7"/>
            <a:ext cx="9203871" cy="4466585"/>
          </a:xfrm>
          <a:prstGeom prst="rect">
            <a:avLst/>
          </a:prstGeom>
        </p:spPr>
      </p:pic>
    </p:spTree>
    <p:extLst>
      <p:ext uri="{BB962C8B-B14F-4D97-AF65-F5344CB8AC3E}">
        <p14:creationId xmlns:p14="http://schemas.microsoft.com/office/powerpoint/2010/main" val="613430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63615433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058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73" name="Picture 3" descr="Picture 3"/>
          <p:cNvPicPr>
            <a:picLocks noChangeAspect="1"/>
          </p:cNvPicPr>
          <p:nvPr userDrawn="1"/>
        </p:nvPicPr>
        <p:blipFill>
          <a:blip r:embed="rId6" cstate="print"/>
          <a:srcRect r="91525"/>
          <a:stretch>
            <a:fillRect/>
          </a:stretch>
        </p:blipFill>
        <p:spPr>
          <a:xfrm>
            <a:off x="0" y="0"/>
            <a:ext cx="1118499" cy="6858000"/>
          </a:xfrm>
          <a:prstGeom prst="rect">
            <a:avLst/>
          </a:prstGeom>
          <a:ln w="12700">
            <a:miter lim="400000"/>
          </a:ln>
        </p:spPr>
      </p:pic>
      <p:grpSp>
        <p:nvGrpSpPr>
          <p:cNvPr id="3" name="Group 2"/>
          <p:cNvGrpSpPr/>
          <p:nvPr userDrawn="1"/>
        </p:nvGrpSpPr>
        <p:grpSpPr>
          <a:xfrm>
            <a:off x="2" y="6221395"/>
            <a:ext cx="12191999" cy="574391"/>
            <a:chOff x="0" y="6221393"/>
            <a:chExt cx="12191999" cy="574391"/>
          </a:xfrm>
        </p:grpSpPr>
        <p:pic>
          <p:nvPicPr>
            <p:cNvPr id="71"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2"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27"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3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2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350" b="1" baseline="0">
                <a:solidFill>
                  <a:srgbClr val="016AA1"/>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err="1"/>
              <a:t>Subtitulo</a:t>
            </a:r>
            <a:endParaRPr lang="en-US" dirty="0"/>
          </a:p>
        </p:txBody>
      </p:sp>
      <p:sp>
        <p:nvSpPr>
          <p:cNvPr id="22"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35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171450" indent="0" algn="ctr">
              <a:buNone/>
              <a:defRPr/>
            </a:lvl4pPr>
            <a:lvl5pPr marL="3429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9254081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160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43508"/>
            <a:ext cx="1482051" cy="115416"/>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816813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endParaRPr>
          </a:p>
        </p:txBody>
      </p:sp>
      <p:sp>
        <p:nvSpPr>
          <p:cNvPr id="3" name="Date Placeholder 2"/>
          <p:cNvSpPr>
            <a:spLocks noGrp="1"/>
          </p:cNvSpPr>
          <p:nvPr>
            <p:ph type="dt" sz="half" idx="10"/>
          </p:nvPr>
        </p:nvSpPr>
        <p:spPr>
          <a:xfrm>
            <a:off x="9677401" y="6443508"/>
            <a:ext cx="1482051" cy="115416"/>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2400">
                <a:solidFill>
                  <a:srgbClr val="4472C4"/>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61764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2631" name="think-cell Slide" r:id="rId5" imgW="270" imgH="270" progId="TCLayout.ActiveDocument.1">
                  <p:embed/>
                </p:oleObj>
              </mc:Choice>
              <mc:Fallback>
                <p:oleObj name="think-cell Slide" r:id="rId5" imgW="270" imgH="270" progId="TCLayout.ActiveDocument.1">
                  <p:embed/>
                  <p:pic>
                    <p:nvPicPr>
                      <p:cNvPr id="5" name="Object 4"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3" y="2668041"/>
            <a:ext cx="9620491" cy="3201026"/>
          </a:xfrm>
          <a:prstGeom prst="rect">
            <a:avLst/>
          </a:prstGeom>
          <a:ln w="9525">
            <a:solidFill>
              <a:schemeClr val="bg1"/>
            </a:solidFill>
          </a:ln>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sym typeface="Trebuchet MS" panose="020B0603020202020204" pitchFamily="34" charset="0"/>
            </a:endParaRPr>
          </a:p>
        </p:txBody>
      </p:sp>
      <p:sp>
        <p:nvSpPr>
          <p:cNvPr id="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118440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365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5" name="TextBox 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405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9"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583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467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5" y="0"/>
            <a:ext cx="416951" cy="6858000"/>
          </a:xfrm>
          <a:prstGeom prst="rect">
            <a:avLst/>
          </a:prstGeom>
        </p:spPr>
      </p:pic>
      <p:sp>
        <p:nvSpPr>
          <p:cNvPr id="17" name="Date Placeholder 1"/>
          <p:cNvSpPr>
            <a:spLocks noGrp="1"/>
          </p:cNvSpPr>
          <p:nvPr>
            <p:ph type="dt" sz="half" idx="3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1"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1" y="2681103"/>
            <a:ext cx="3127881" cy="1495794"/>
          </a:xfrm>
          <a:prstGeom prst="rect">
            <a:avLst/>
          </a:prstGeom>
        </p:spPr>
        <p:txBody>
          <a:bodyPr anchor="ctr">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2286111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570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7" y="0"/>
            <a:ext cx="416951" cy="6858000"/>
          </a:xfrm>
          <a:prstGeom prst="rect">
            <a:avLst/>
          </a:prstGeom>
        </p:spPr>
      </p:pic>
      <p:sp>
        <p:nvSpPr>
          <p:cNvPr id="13" name="Rectangle 12"/>
          <p:cNvSpPr/>
          <p:nvPr userDrawn="1"/>
        </p:nvSpPr>
        <p:spPr bwMode="white">
          <a:xfrm>
            <a:off x="1"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8145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672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70" y="0"/>
            <a:ext cx="416951" cy="6858000"/>
          </a:xfrm>
          <a:prstGeom prst="rect">
            <a:avLst/>
          </a:prstGeom>
        </p:spPr>
      </p:pic>
      <p:sp>
        <p:nvSpPr>
          <p:cNvPr id="11" name="Title 4"/>
          <p:cNvSpPr>
            <a:spLocks noGrp="1"/>
          </p:cNvSpPr>
          <p:nvPr>
            <p:ph type="title" hasCustomPrompt="1"/>
          </p:nvPr>
        </p:nvSpPr>
        <p:spPr>
          <a:xfrm>
            <a:off x="630001"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4"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60658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775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3"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2" y="0"/>
            <a:ext cx="6099977" cy="6858000"/>
          </a:xfrm>
          <a:prstGeom prst="rect">
            <a:avLst/>
          </a:prstGeom>
          <a:noFill/>
        </p:spPr>
        <p:txBody>
          <a:bodyPr lIns="914400" tIns="914400" rIns="914400" bIns="914400"/>
          <a:lstStyle>
            <a:lvl1pPr algn="ctr">
              <a:defRPr sz="135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3544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57948"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382" tIns="45690" rIns="91382" bIns="45690" anchor="ctr"/>
          <a:lstStyle/>
          <a:p>
            <a:pPr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2" name="Title 1"/>
          <p:cNvSpPr>
            <a:spLocks noGrp="1"/>
          </p:cNvSpPr>
          <p:nvPr>
            <p:ph type="title"/>
          </p:nvPr>
        </p:nvSpPr>
        <p:spPr>
          <a:xfrm>
            <a:off x="544482" y="350114"/>
            <a:ext cx="11230029" cy="329106"/>
          </a:xfrm>
        </p:spPr>
        <p:txBody>
          <a:bodyPr/>
          <a:lstStyle/>
          <a:p>
            <a:r>
              <a:rPr lang="en-US" dirty="0"/>
              <a:t>Click to edit Master title style</a:t>
            </a:r>
            <a:endParaRPr lang="es-MX"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dirty="0"/>
          </a:p>
        </p:txBody>
      </p:sp>
      <p:sp>
        <p:nvSpPr>
          <p:cNvPr id="5" name="Slide Number Placeholder 9"/>
          <p:cNvSpPr>
            <a:spLocks noGrp="1"/>
          </p:cNvSpPr>
          <p:nvPr>
            <p:ph type="sldNum" sz="quarter" idx="10"/>
          </p:nvPr>
        </p:nvSpPr>
        <p:spPr/>
        <p:txBody>
          <a:bodyPr/>
          <a:lstStyle>
            <a:lvl1pPr>
              <a:defRPr/>
            </a:lvl1pPr>
          </a:lstStyle>
          <a:p>
            <a:pPr>
              <a:defRPr/>
            </a:pPr>
            <a:fld id="{E17819D7-74CB-4B65-9AC3-D4A2007CCA09}" type="slidenum">
              <a:rPr lang="en-US" altLang="es-MX">
                <a:solidFill>
                  <a:srgbClr val="002776"/>
                </a:solidFill>
              </a:rPr>
              <a:pPr>
                <a:defRPr/>
              </a:pPr>
              <a:t>‹#›</a:t>
            </a:fld>
            <a:endParaRPr lang="en-US" altLang="es-MX">
              <a:solidFill>
                <a:srgbClr val="002776"/>
              </a:solidFill>
            </a:endParaRPr>
          </a:p>
        </p:txBody>
      </p:sp>
      <p:sp>
        <p:nvSpPr>
          <p:cNvPr id="6"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429305186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877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9" name="Picture 8"/>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50" y="0"/>
            <a:ext cx="416951" cy="6858000"/>
          </a:xfrm>
          <a:prstGeom prst="rect">
            <a:avLst/>
          </a:prstGeom>
        </p:spPr>
      </p:pic>
      <p:sp>
        <p:nvSpPr>
          <p:cNvPr id="10" name="Rectangle 9"/>
          <p:cNvSpPr/>
          <p:nvPr userDrawn="1"/>
        </p:nvSpPr>
        <p:spPr bwMode="gray">
          <a:xfrm>
            <a:off x="7819545"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6" y="0"/>
            <a:ext cx="4371975" cy="6858000"/>
          </a:xfrm>
          <a:prstGeom prst="rect">
            <a:avLst/>
          </a:prstGeom>
          <a:noFill/>
        </p:spPr>
        <p:txBody>
          <a:bodyPr lIns="182880" tIns="914400" rIns="182880" bIns="914400"/>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hidden="1"/>
          <p:cNvSpPr txBox="1"/>
          <p:nvPr userDrawn="1"/>
        </p:nvSpPr>
        <p:spPr>
          <a:xfrm rot="16200000">
            <a:off x="9486902" y="3929410"/>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33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7792624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979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5"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7" y="359436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7" name="Title 6"/>
          <p:cNvSpPr>
            <a:spLocks noGrp="1"/>
          </p:cNvSpPr>
          <p:nvPr>
            <p:ph type="title" hasCustomPrompt="1"/>
          </p:nvPr>
        </p:nvSpPr>
        <p:spPr>
          <a:xfrm>
            <a:off x="630001" y="2764205"/>
            <a:ext cx="2478639" cy="1314311"/>
          </a:xfrm>
        </p:spPr>
        <p:txBody>
          <a:bodyPr anchor="ctr" anchorCtr="0">
            <a:noAutofit/>
          </a:bodyPr>
          <a:lstStyle>
            <a:lvl1pPr>
              <a:defRPr sz="2400"/>
            </a:lvl1pPr>
          </a:lstStyle>
          <a:p>
            <a:r>
              <a:rPr lang="en-US" dirty="0"/>
              <a:t>Click to add title</a:t>
            </a:r>
            <a:endParaRPr lang="en-GB" dirty="0"/>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249109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082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2764205"/>
            <a:ext cx="2478639" cy="1314311"/>
          </a:xfrm>
        </p:spPr>
        <p:txBody>
          <a:bodyPr anchor="ctr" anchorCtr="0">
            <a:noAutofit/>
          </a:bodyPr>
          <a:lstStyle>
            <a:lvl1pPr>
              <a:defRPr sz="2400" baseline="0">
                <a:solidFill>
                  <a:srgbClr val="FFFFFF"/>
                </a:solidFill>
                <a:latin typeface="+mj-lt"/>
              </a:defRPr>
            </a:lvl1pPr>
          </a:lstStyle>
          <a:p>
            <a:r>
              <a:rPr lang="en-US" dirty="0"/>
              <a:t>Click to add title</a:t>
            </a:r>
          </a:p>
        </p:txBody>
      </p:sp>
      <p:pic>
        <p:nvPicPr>
          <p:cNvPr id="4" name="Picture 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30"/>
            <a:ext cx="2694667" cy="3461745"/>
          </a:xfrm>
          <a:prstGeom prst="rect">
            <a:avLst/>
          </a:prstGeom>
        </p:spPr>
      </p:pic>
      <p:sp>
        <p:nvSpPr>
          <p:cNvPr id="13"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1148239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184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pic>
        <p:nvPicPr>
          <p:cNvPr id="11"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2" y="3395664"/>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403828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287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FFFFFF"/>
                </a:solidFill>
                <a:latin typeface="+mj-lt"/>
                <a:sym typeface="Trebuchet MS" panose="020B0603020202020204" pitchFamily="34" charset="0"/>
              </a:defRPr>
            </a:lvl1pPr>
          </a:lstStyle>
          <a:p>
            <a:r>
              <a:rPr lang="en-US" dirty="0"/>
              <a:t>Click to add title</a:t>
            </a:r>
          </a:p>
        </p:txBody>
      </p:sp>
      <p:pic>
        <p:nvPicPr>
          <p:cNvPr id="20" name="Picture 1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7" cy="3441700"/>
          </a:xfrm>
          <a:prstGeom prst="rect">
            <a:avLst/>
          </a:prstGeom>
        </p:spPr>
      </p:pic>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655638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389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8" name="Date Placeholder 7"/>
          <p:cNvSpPr>
            <a:spLocks noGrp="1"/>
          </p:cNvSpPr>
          <p:nvPr>
            <p:ph type="dt" sz="half" idx="16"/>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pic>
        <p:nvPicPr>
          <p:cNvPr id="13"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7" y="3589606"/>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7"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1" y="622800"/>
            <a:ext cx="4673647"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612886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491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4" name="Pentagon 8"/>
          <p:cNvSpPr/>
          <p:nvPr userDrawn="1"/>
        </p:nvSpPr>
        <p:spPr bwMode="white">
          <a:xfrm>
            <a:off x="0" y="0"/>
            <a:ext cx="6363547"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1" y="622800"/>
            <a:ext cx="4673647"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FFFF"/>
                </a:solidFill>
                <a:latin typeface="+mj-lt"/>
                <a:sym typeface="Trebuchet MS" panose="020B0603020202020204" pitchFamily="34" charset="0"/>
              </a:defRPr>
            </a:lvl1pPr>
          </a:lstStyle>
          <a:p>
            <a:pPr lvl="0"/>
            <a:r>
              <a:rPr lang="en-US" dirty="0"/>
              <a:t>Click to add title</a:t>
            </a: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1" y="3407805"/>
            <a:ext cx="2694667" cy="3456551"/>
          </a:xfrm>
          <a:prstGeom prst="rect">
            <a:avLst/>
          </a:prstGeom>
        </p:spPr>
      </p:pic>
      <p:sp>
        <p:nvSpPr>
          <p:cNvPr id="12"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464176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594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9606"/>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3970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696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69" y="3407805"/>
            <a:ext cx="2694667" cy="3456551"/>
          </a:xfrm>
          <a:prstGeom prst="rect">
            <a:avLst/>
          </a:prstGeom>
        </p:spPr>
      </p:pic>
    </p:spTree>
    <p:extLst>
      <p:ext uri="{BB962C8B-B14F-4D97-AF65-F5344CB8AC3E}">
        <p14:creationId xmlns:p14="http://schemas.microsoft.com/office/powerpoint/2010/main" val="24287664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799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TextBox 2"/>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820299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9" Type="http://schemas.openxmlformats.org/officeDocument/2006/relationships/slideLayout" Target="../slideLayouts/slideLayout119.xml"/><Relationship Id="rId21" Type="http://schemas.openxmlformats.org/officeDocument/2006/relationships/slideLayout" Target="../slideLayouts/slideLayout101.xml"/><Relationship Id="rId34" Type="http://schemas.openxmlformats.org/officeDocument/2006/relationships/slideLayout" Target="../slideLayouts/slideLayout114.xml"/><Relationship Id="rId42" Type="http://schemas.openxmlformats.org/officeDocument/2006/relationships/slideLayout" Target="../slideLayouts/slideLayout122.xml"/><Relationship Id="rId47" Type="http://schemas.openxmlformats.org/officeDocument/2006/relationships/slideLayout" Target="../slideLayouts/slideLayout127.xml"/><Relationship Id="rId50" Type="http://schemas.openxmlformats.org/officeDocument/2006/relationships/slideLayout" Target="../slideLayouts/slideLayout130.xml"/><Relationship Id="rId55" Type="http://schemas.openxmlformats.org/officeDocument/2006/relationships/theme" Target="../theme/theme10.xml"/><Relationship Id="rId7" Type="http://schemas.openxmlformats.org/officeDocument/2006/relationships/slideLayout" Target="../slideLayouts/slideLayout87.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9" Type="http://schemas.openxmlformats.org/officeDocument/2006/relationships/slideLayout" Target="../slideLayouts/slideLayout109.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32" Type="http://schemas.openxmlformats.org/officeDocument/2006/relationships/slideLayout" Target="../slideLayouts/slideLayout112.xml"/><Relationship Id="rId37" Type="http://schemas.openxmlformats.org/officeDocument/2006/relationships/slideLayout" Target="../slideLayouts/slideLayout117.xml"/><Relationship Id="rId40" Type="http://schemas.openxmlformats.org/officeDocument/2006/relationships/slideLayout" Target="../slideLayouts/slideLayout120.xml"/><Relationship Id="rId45" Type="http://schemas.openxmlformats.org/officeDocument/2006/relationships/slideLayout" Target="../slideLayouts/slideLayout125.xml"/><Relationship Id="rId53" Type="http://schemas.openxmlformats.org/officeDocument/2006/relationships/slideLayout" Target="../slideLayouts/slideLayout133.xml"/><Relationship Id="rId58" Type="http://schemas.openxmlformats.org/officeDocument/2006/relationships/oleObject" Target="../embeddings/oleObject13.bin"/><Relationship Id="rId5" Type="http://schemas.openxmlformats.org/officeDocument/2006/relationships/slideLayout" Target="../slideLayouts/slideLayout85.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slideLayout" Target="../slideLayouts/slideLayout110.xml"/><Relationship Id="rId35" Type="http://schemas.openxmlformats.org/officeDocument/2006/relationships/slideLayout" Target="../slideLayouts/slideLayout115.xml"/><Relationship Id="rId43" Type="http://schemas.openxmlformats.org/officeDocument/2006/relationships/slideLayout" Target="../slideLayouts/slideLayout123.xml"/><Relationship Id="rId48" Type="http://schemas.openxmlformats.org/officeDocument/2006/relationships/slideLayout" Target="../slideLayouts/slideLayout128.xml"/><Relationship Id="rId56" Type="http://schemas.openxmlformats.org/officeDocument/2006/relationships/vmlDrawing" Target="../drawings/vmlDrawing13.vml"/><Relationship Id="rId8" Type="http://schemas.openxmlformats.org/officeDocument/2006/relationships/slideLayout" Target="../slideLayouts/slideLayout88.xml"/><Relationship Id="rId51" Type="http://schemas.openxmlformats.org/officeDocument/2006/relationships/slideLayout" Target="../slideLayouts/slideLayout131.xml"/><Relationship Id="rId3" Type="http://schemas.openxmlformats.org/officeDocument/2006/relationships/slideLayout" Target="../slideLayouts/slideLayout83.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33" Type="http://schemas.openxmlformats.org/officeDocument/2006/relationships/slideLayout" Target="../slideLayouts/slideLayout113.xml"/><Relationship Id="rId38" Type="http://schemas.openxmlformats.org/officeDocument/2006/relationships/slideLayout" Target="../slideLayouts/slideLayout118.xml"/><Relationship Id="rId46" Type="http://schemas.openxmlformats.org/officeDocument/2006/relationships/slideLayout" Target="../slideLayouts/slideLayout126.xml"/><Relationship Id="rId59" Type="http://schemas.openxmlformats.org/officeDocument/2006/relationships/image" Target="../media/image5.emf"/><Relationship Id="rId20" Type="http://schemas.openxmlformats.org/officeDocument/2006/relationships/slideLayout" Target="../slideLayouts/slideLayout100.xml"/><Relationship Id="rId41" Type="http://schemas.openxmlformats.org/officeDocument/2006/relationships/slideLayout" Target="../slideLayouts/slideLayout121.xml"/><Relationship Id="rId54" Type="http://schemas.openxmlformats.org/officeDocument/2006/relationships/slideLayout" Target="../slideLayouts/slideLayout134.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36" Type="http://schemas.openxmlformats.org/officeDocument/2006/relationships/slideLayout" Target="../slideLayouts/slideLayout116.xml"/><Relationship Id="rId49" Type="http://schemas.openxmlformats.org/officeDocument/2006/relationships/slideLayout" Target="../slideLayouts/slideLayout129.xml"/><Relationship Id="rId57" Type="http://schemas.openxmlformats.org/officeDocument/2006/relationships/tags" Target="../tags/tag14.xml"/><Relationship Id="rId10" Type="http://schemas.openxmlformats.org/officeDocument/2006/relationships/slideLayout" Target="../slideLayouts/slideLayout90.xml"/><Relationship Id="rId31" Type="http://schemas.openxmlformats.org/officeDocument/2006/relationships/slideLayout" Target="../slideLayouts/slideLayout111.xml"/><Relationship Id="rId44" Type="http://schemas.openxmlformats.org/officeDocument/2006/relationships/slideLayout" Target="../slideLayouts/slideLayout124.xml"/><Relationship Id="rId52" Type="http://schemas.openxmlformats.org/officeDocument/2006/relationships/slideLayout" Target="../slideLayouts/slideLayout132.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theme" Target="../theme/theme11.xml"/><Relationship Id="rId18" Type="http://schemas.openxmlformats.org/officeDocument/2006/relationships/image" Target="../media/image6.jpeg"/><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slideLayout" Target="../slideLayouts/slideLayout146.xml"/><Relationship Id="rId17" Type="http://schemas.openxmlformats.org/officeDocument/2006/relationships/image" Target="../media/image5.emf"/><Relationship Id="rId2" Type="http://schemas.openxmlformats.org/officeDocument/2006/relationships/slideLayout" Target="../slideLayouts/slideLayout136.xml"/><Relationship Id="rId16" Type="http://schemas.openxmlformats.org/officeDocument/2006/relationships/oleObject" Target="../embeddings/oleObject65.bin"/><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5" Type="http://schemas.openxmlformats.org/officeDocument/2006/relationships/tags" Target="../tags/tag112.xml"/><Relationship Id="rId10" Type="http://schemas.openxmlformats.org/officeDocument/2006/relationships/slideLayout" Target="../slideLayouts/slideLayout144.xml"/><Relationship Id="rId19" Type="http://schemas.openxmlformats.org/officeDocument/2006/relationships/image" Target="../media/image7.png"/><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vmlDrawing" Target="../drawings/vmlDrawing65.v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4.xml"/><Relationship Id="rId13" Type="http://schemas.openxmlformats.org/officeDocument/2006/relationships/slideLayout" Target="../slideLayouts/slideLayout159.xml"/><Relationship Id="rId18" Type="http://schemas.openxmlformats.org/officeDocument/2006/relationships/tags" Target="../tags/tag125.xml"/><Relationship Id="rId3" Type="http://schemas.openxmlformats.org/officeDocument/2006/relationships/slideLayout" Target="../slideLayouts/slideLayout149.xml"/><Relationship Id="rId21" Type="http://schemas.openxmlformats.org/officeDocument/2006/relationships/image" Target="../media/image6.jpeg"/><Relationship Id="rId7" Type="http://schemas.openxmlformats.org/officeDocument/2006/relationships/slideLayout" Target="../slideLayouts/slideLayout153.xml"/><Relationship Id="rId12" Type="http://schemas.openxmlformats.org/officeDocument/2006/relationships/slideLayout" Target="../slideLayouts/slideLayout158.xml"/><Relationship Id="rId17" Type="http://schemas.openxmlformats.org/officeDocument/2006/relationships/tags" Target="../tags/tag124.xml"/><Relationship Id="rId2" Type="http://schemas.openxmlformats.org/officeDocument/2006/relationships/slideLayout" Target="../slideLayouts/slideLayout148.xml"/><Relationship Id="rId16" Type="http://schemas.openxmlformats.org/officeDocument/2006/relationships/vmlDrawing" Target="../drawings/vmlDrawing77.vml"/><Relationship Id="rId20" Type="http://schemas.openxmlformats.org/officeDocument/2006/relationships/image" Target="../media/image5.emf"/><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5" Type="http://schemas.openxmlformats.org/officeDocument/2006/relationships/theme" Target="../theme/theme12.xml"/><Relationship Id="rId10" Type="http://schemas.openxmlformats.org/officeDocument/2006/relationships/slideLayout" Target="../slideLayouts/slideLayout156.xml"/><Relationship Id="rId19" Type="http://schemas.openxmlformats.org/officeDocument/2006/relationships/oleObject" Target="../embeddings/oleObject77.bin"/><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slideLayout" Target="../slideLayouts/slideLayout160.xml"/><Relationship Id="rId22" Type="http://schemas.openxmlformats.org/officeDocument/2006/relationships/image" Target="../media/image7.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8.xml"/><Relationship Id="rId3" Type="http://schemas.openxmlformats.org/officeDocument/2006/relationships/slideLayout" Target="../slideLayouts/slideLayout163.xml"/><Relationship Id="rId7" Type="http://schemas.openxmlformats.org/officeDocument/2006/relationships/slideLayout" Target="../slideLayouts/slideLayout167.xml"/><Relationship Id="rId2" Type="http://schemas.openxmlformats.org/officeDocument/2006/relationships/slideLayout" Target="../slideLayouts/slideLayout162.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5" Type="http://schemas.openxmlformats.org/officeDocument/2006/relationships/slideLayout" Target="../slideLayouts/slideLayout165.xml"/><Relationship Id="rId10" Type="http://schemas.openxmlformats.org/officeDocument/2006/relationships/image" Target="../media/image19.png"/><Relationship Id="rId4" Type="http://schemas.openxmlformats.org/officeDocument/2006/relationships/slideLayout" Target="../slideLayouts/slideLayout164.xml"/><Relationship Id="rId9"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6.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image" Target="../media/image19.png"/><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theme" Target="../theme/theme14.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86.xml"/><Relationship Id="rId13" Type="http://schemas.openxmlformats.org/officeDocument/2006/relationships/slideLayout" Target="../slideLayouts/slideLayout191.xml"/><Relationship Id="rId18" Type="http://schemas.openxmlformats.org/officeDocument/2006/relationships/theme" Target="../theme/theme15.xml"/><Relationship Id="rId3" Type="http://schemas.openxmlformats.org/officeDocument/2006/relationships/slideLayout" Target="../slideLayouts/slideLayout181.xml"/><Relationship Id="rId7" Type="http://schemas.openxmlformats.org/officeDocument/2006/relationships/slideLayout" Target="../slideLayouts/slideLayout185.xml"/><Relationship Id="rId12" Type="http://schemas.openxmlformats.org/officeDocument/2006/relationships/slideLayout" Target="../slideLayouts/slideLayout190.xml"/><Relationship Id="rId17" Type="http://schemas.openxmlformats.org/officeDocument/2006/relationships/slideLayout" Target="../slideLayouts/slideLayout195.xml"/><Relationship Id="rId2" Type="http://schemas.openxmlformats.org/officeDocument/2006/relationships/slideLayout" Target="../slideLayouts/slideLayout180.xml"/><Relationship Id="rId16" Type="http://schemas.openxmlformats.org/officeDocument/2006/relationships/slideLayout" Target="../slideLayouts/slideLayout194.xml"/><Relationship Id="rId1" Type="http://schemas.openxmlformats.org/officeDocument/2006/relationships/slideLayout" Target="../slideLayouts/slideLayout179.xml"/><Relationship Id="rId6" Type="http://schemas.openxmlformats.org/officeDocument/2006/relationships/slideLayout" Target="../slideLayouts/slideLayout184.xml"/><Relationship Id="rId11" Type="http://schemas.openxmlformats.org/officeDocument/2006/relationships/slideLayout" Target="../slideLayouts/slideLayout189.xml"/><Relationship Id="rId5" Type="http://schemas.openxmlformats.org/officeDocument/2006/relationships/slideLayout" Target="../slideLayouts/slideLayout183.xml"/><Relationship Id="rId15" Type="http://schemas.openxmlformats.org/officeDocument/2006/relationships/slideLayout" Target="../slideLayouts/slideLayout193.xml"/><Relationship Id="rId10" Type="http://schemas.openxmlformats.org/officeDocument/2006/relationships/slideLayout" Target="../slideLayouts/slideLayout188.xml"/><Relationship Id="rId19" Type="http://schemas.openxmlformats.org/officeDocument/2006/relationships/image" Target="../media/image19.png"/><Relationship Id="rId4" Type="http://schemas.openxmlformats.org/officeDocument/2006/relationships/slideLayout" Target="../slideLayouts/slideLayout182.xml"/><Relationship Id="rId9" Type="http://schemas.openxmlformats.org/officeDocument/2006/relationships/slideLayout" Target="../slideLayouts/slideLayout187.xml"/><Relationship Id="rId14" Type="http://schemas.openxmlformats.org/officeDocument/2006/relationships/slideLayout" Target="../slideLayouts/slideLayout192.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03.xml"/><Relationship Id="rId13" Type="http://schemas.openxmlformats.org/officeDocument/2006/relationships/slideLayout" Target="../slideLayouts/slideLayout208.xml"/><Relationship Id="rId18" Type="http://schemas.openxmlformats.org/officeDocument/2006/relationships/slideLayout" Target="../slideLayouts/slideLayout213.xml"/><Relationship Id="rId26" Type="http://schemas.openxmlformats.org/officeDocument/2006/relationships/image" Target="../media/image7.png"/><Relationship Id="rId3" Type="http://schemas.openxmlformats.org/officeDocument/2006/relationships/slideLayout" Target="../slideLayouts/slideLayout198.xml"/><Relationship Id="rId21" Type="http://schemas.openxmlformats.org/officeDocument/2006/relationships/tags" Target="../tags/tag140.xml"/><Relationship Id="rId7" Type="http://schemas.openxmlformats.org/officeDocument/2006/relationships/slideLayout" Target="../slideLayouts/slideLayout202.xml"/><Relationship Id="rId12" Type="http://schemas.openxmlformats.org/officeDocument/2006/relationships/slideLayout" Target="../slideLayouts/slideLayout207.xml"/><Relationship Id="rId17" Type="http://schemas.openxmlformats.org/officeDocument/2006/relationships/slideLayout" Target="../slideLayouts/slideLayout212.xml"/><Relationship Id="rId25" Type="http://schemas.openxmlformats.org/officeDocument/2006/relationships/image" Target="../media/image6.jpeg"/><Relationship Id="rId2" Type="http://schemas.openxmlformats.org/officeDocument/2006/relationships/slideLayout" Target="../slideLayouts/slideLayout197.xml"/><Relationship Id="rId16" Type="http://schemas.openxmlformats.org/officeDocument/2006/relationships/slideLayout" Target="../slideLayouts/slideLayout211.xml"/><Relationship Id="rId20" Type="http://schemas.openxmlformats.org/officeDocument/2006/relationships/vmlDrawing" Target="../drawings/vmlDrawing92.v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24" Type="http://schemas.openxmlformats.org/officeDocument/2006/relationships/image" Target="../media/image5.emf"/><Relationship Id="rId5" Type="http://schemas.openxmlformats.org/officeDocument/2006/relationships/slideLayout" Target="../slideLayouts/slideLayout200.xml"/><Relationship Id="rId15" Type="http://schemas.openxmlformats.org/officeDocument/2006/relationships/slideLayout" Target="../slideLayouts/slideLayout210.xml"/><Relationship Id="rId23" Type="http://schemas.openxmlformats.org/officeDocument/2006/relationships/oleObject" Target="../embeddings/oleObject92.bin"/><Relationship Id="rId10" Type="http://schemas.openxmlformats.org/officeDocument/2006/relationships/slideLayout" Target="../slideLayouts/slideLayout205.xml"/><Relationship Id="rId19" Type="http://schemas.openxmlformats.org/officeDocument/2006/relationships/theme" Target="../theme/theme16.xml"/><Relationship Id="rId4" Type="http://schemas.openxmlformats.org/officeDocument/2006/relationships/slideLayout" Target="../slideLayouts/slideLayout199.xml"/><Relationship Id="rId9" Type="http://schemas.openxmlformats.org/officeDocument/2006/relationships/slideLayout" Target="../slideLayouts/slideLayout204.xml"/><Relationship Id="rId14" Type="http://schemas.openxmlformats.org/officeDocument/2006/relationships/slideLayout" Target="../slideLayouts/slideLayout209.xml"/><Relationship Id="rId22" Type="http://schemas.openxmlformats.org/officeDocument/2006/relationships/tags" Target="../tags/tag141.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21.xml"/><Relationship Id="rId13" Type="http://schemas.openxmlformats.org/officeDocument/2006/relationships/slideLayout" Target="../slideLayouts/slideLayout226.xml"/><Relationship Id="rId18" Type="http://schemas.openxmlformats.org/officeDocument/2006/relationships/tags" Target="../tags/tag156.xml"/><Relationship Id="rId3" Type="http://schemas.openxmlformats.org/officeDocument/2006/relationships/slideLayout" Target="../slideLayouts/slideLayout216.xml"/><Relationship Id="rId21" Type="http://schemas.openxmlformats.org/officeDocument/2006/relationships/image" Target="../media/image6.jpeg"/><Relationship Id="rId7" Type="http://schemas.openxmlformats.org/officeDocument/2006/relationships/slideLayout" Target="../slideLayouts/slideLayout220.xml"/><Relationship Id="rId12" Type="http://schemas.openxmlformats.org/officeDocument/2006/relationships/slideLayout" Target="../slideLayouts/slideLayout225.xml"/><Relationship Id="rId17" Type="http://schemas.openxmlformats.org/officeDocument/2006/relationships/tags" Target="../tags/tag155.xml"/><Relationship Id="rId2" Type="http://schemas.openxmlformats.org/officeDocument/2006/relationships/slideLayout" Target="../slideLayouts/slideLayout215.xml"/><Relationship Id="rId16" Type="http://schemas.openxmlformats.org/officeDocument/2006/relationships/vmlDrawing" Target="../drawings/vmlDrawing105.vml"/><Relationship Id="rId20" Type="http://schemas.openxmlformats.org/officeDocument/2006/relationships/image" Target="../media/image5.emf"/><Relationship Id="rId1" Type="http://schemas.openxmlformats.org/officeDocument/2006/relationships/slideLayout" Target="../slideLayouts/slideLayout214.xml"/><Relationship Id="rId6" Type="http://schemas.openxmlformats.org/officeDocument/2006/relationships/slideLayout" Target="../slideLayouts/slideLayout219.xml"/><Relationship Id="rId11" Type="http://schemas.openxmlformats.org/officeDocument/2006/relationships/slideLayout" Target="../slideLayouts/slideLayout224.xml"/><Relationship Id="rId5" Type="http://schemas.openxmlformats.org/officeDocument/2006/relationships/slideLayout" Target="../slideLayouts/slideLayout218.xml"/><Relationship Id="rId15" Type="http://schemas.openxmlformats.org/officeDocument/2006/relationships/theme" Target="../theme/theme17.xml"/><Relationship Id="rId10" Type="http://schemas.openxmlformats.org/officeDocument/2006/relationships/slideLayout" Target="../slideLayouts/slideLayout223.xml"/><Relationship Id="rId19" Type="http://schemas.openxmlformats.org/officeDocument/2006/relationships/oleObject" Target="../embeddings/oleObject105.bin"/><Relationship Id="rId4" Type="http://schemas.openxmlformats.org/officeDocument/2006/relationships/slideLayout" Target="../slideLayouts/slideLayout217.xml"/><Relationship Id="rId9" Type="http://schemas.openxmlformats.org/officeDocument/2006/relationships/slideLayout" Target="../slideLayouts/slideLayout222.xml"/><Relationship Id="rId14" Type="http://schemas.openxmlformats.org/officeDocument/2006/relationships/slideLayout" Target="../slideLayouts/slideLayout227.xml"/><Relationship Id="rId22" Type="http://schemas.openxmlformats.org/officeDocument/2006/relationships/image" Target="../media/image7.png"/></Relationships>
</file>

<file path=ppt/slideMasters/_rels/slideMaster18.xml.rels><?xml version="1.0" encoding="UTF-8" standalone="yes"?>
<Relationships xmlns="http://schemas.openxmlformats.org/package/2006/relationships"><Relationship Id="rId13" Type="http://schemas.openxmlformats.org/officeDocument/2006/relationships/slideLayout" Target="../slideLayouts/slideLayout240.xml"/><Relationship Id="rId18" Type="http://schemas.openxmlformats.org/officeDocument/2006/relationships/slideLayout" Target="../slideLayouts/slideLayout245.xml"/><Relationship Id="rId26" Type="http://schemas.openxmlformats.org/officeDocument/2006/relationships/slideLayout" Target="../slideLayouts/slideLayout253.xml"/><Relationship Id="rId39" Type="http://schemas.openxmlformats.org/officeDocument/2006/relationships/slideLayout" Target="../slideLayouts/slideLayout266.xml"/><Relationship Id="rId21" Type="http://schemas.openxmlformats.org/officeDocument/2006/relationships/slideLayout" Target="../slideLayouts/slideLayout248.xml"/><Relationship Id="rId34" Type="http://schemas.openxmlformats.org/officeDocument/2006/relationships/slideLayout" Target="../slideLayouts/slideLayout261.xml"/><Relationship Id="rId42" Type="http://schemas.openxmlformats.org/officeDocument/2006/relationships/slideLayout" Target="../slideLayouts/slideLayout269.xml"/><Relationship Id="rId47" Type="http://schemas.openxmlformats.org/officeDocument/2006/relationships/slideLayout" Target="../slideLayouts/slideLayout274.xml"/><Relationship Id="rId50" Type="http://schemas.openxmlformats.org/officeDocument/2006/relationships/slideLayout" Target="../slideLayouts/slideLayout277.xml"/><Relationship Id="rId55" Type="http://schemas.openxmlformats.org/officeDocument/2006/relationships/tags" Target="../tags/tag170.xml"/><Relationship Id="rId7" Type="http://schemas.openxmlformats.org/officeDocument/2006/relationships/slideLayout" Target="../slideLayouts/slideLayout234.xml"/><Relationship Id="rId2" Type="http://schemas.openxmlformats.org/officeDocument/2006/relationships/slideLayout" Target="../slideLayouts/slideLayout229.xml"/><Relationship Id="rId16" Type="http://schemas.openxmlformats.org/officeDocument/2006/relationships/slideLayout" Target="../slideLayouts/slideLayout243.xml"/><Relationship Id="rId29" Type="http://schemas.openxmlformats.org/officeDocument/2006/relationships/slideLayout" Target="../slideLayouts/slideLayout256.xml"/><Relationship Id="rId11" Type="http://schemas.openxmlformats.org/officeDocument/2006/relationships/slideLayout" Target="../slideLayouts/slideLayout238.xml"/><Relationship Id="rId24" Type="http://schemas.openxmlformats.org/officeDocument/2006/relationships/slideLayout" Target="../slideLayouts/slideLayout251.xml"/><Relationship Id="rId32" Type="http://schemas.openxmlformats.org/officeDocument/2006/relationships/slideLayout" Target="../slideLayouts/slideLayout259.xml"/><Relationship Id="rId37" Type="http://schemas.openxmlformats.org/officeDocument/2006/relationships/slideLayout" Target="../slideLayouts/slideLayout264.xml"/><Relationship Id="rId40" Type="http://schemas.openxmlformats.org/officeDocument/2006/relationships/slideLayout" Target="../slideLayouts/slideLayout267.xml"/><Relationship Id="rId45" Type="http://schemas.openxmlformats.org/officeDocument/2006/relationships/slideLayout" Target="../slideLayouts/slideLayout272.xml"/><Relationship Id="rId53" Type="http://schemas.openxmlformats.org/officeDocument/2006/relationships/theme" Target="../theme/theme18.xml"/><Relationship Id="rId5" Type="http://schemas.openxmlformats.org/officeDocument/2006/relationships/slideLayout" Target="../slideLayouts/slideLayout232.xml"/><Relationship Id="rId19" Type="http://schemas.openxmlformats.org/officeDocument/2006/relationships/slideLayout" Target="../slideLayouts/slideLayout246.xml"/><Relationship Id="rId4" Type="http://schemas.openxmlformats.org/officeDocument/2006/relationships/slideLayout" Target="../slideLayouts/slideLayout231.xml"/><Relationship Id="rId9" Type="http://schemas.openxmlformats.org/officeDocument/2006/relationships/slideLayout" Target="../slideLayouts/slideLayout236.xml"/><Relationship Id="rId14" Type="http://schemas.openxmlformats.org/officeDocument/2006/relationships/slideLayout" Target="../slideLayouts/slideLayout241.xml"/><Relationship Id="rId22" Type="http://schemas.openxmlformats.org/officeDocument/2006/relationships/slideLayout" Target="../slideLayouts/slideLayout249.xml"/><Relationship Id="rId27" Type="http://schemas.openxmlformats.org/officeDocument/2006/relationships/slideLayout" Target="../slideLayouts/slideLayout254.xml"/><Relationship Id="rId30" Type="http://schemas.openxmlformats.org/officeDocument/2006/relationships/slideLayout" Target="../slideLayouts/slideLayout257.xml"/><Relationship Id="rId35" Type="http://schemas.openxmlformats.org/officeDocument/2006/relationships/slideLayout" Target="../slideLayouts/slideLayout262.xml"/><Relationship Id="rId43" Type="http://schemas.openxmlformats.org/officeDocument/2006/relationships/slideLayout" Target="../slideLayouts/slideLayout270.xml"/><Relationship Id="rId48" Type="http://schemas.openxmlformats.org/officeDocument/2006/relationships/slideLayout" Target="../slideLayouts/slideLayout275.xml"/><Relationship Id="rId56" Type="http://schemas.openxmlformats.org/officeDocument/2006/relationships/oleObject" Target="../embeddings/oleObject119.bin"/><Relationship Id="rId8" Type="http://schemas.openxmlformats.org/officeDocument/2006/relationships/slideLayout" Target="../slideLayouts/slideLayout235.xml"/><Relationship Id="rId51" Type="http://schemas.openxmlformats.org/officeDocument/2006/relationships/slideLayout" Target="../slideLayouts/slideLayout278.xml"/><Relationship Id="rId3" Type="http://schemas.openxmlformats.org/officeDocument/2006/relationships/slideLayout" Target="../slideLayouts/slideLayout230.xml"/><Relationship Id="rId12" Type="http://schemas.openxmlformats.org/officeDocument/2006/relationships/slideLayout" Target="../slideLayouts/slideLayout239.xml"/><Relationship Id="rId17" Type="http://schemas.openxmlformats.org/officeDocument/2006/relationships/slideLayout" Target="../slideLayouts/slideLayout244.xml"/><Relationship Id="rId25" Type="http://schemas.openxmlformats.org/officeDocument/2006/relationships/slideLayout" Target="../slideLayouts/slideLayout252.xml"/><Relationship Id="rId33" Type="http://schemas.openxmlformats.org/officeDocument/2006/relationships/slideLayout" Target="../slideLayouts/slideLayout260.xml"/><Relationship Id="rId38" Type="http://schemas.openxmlformats.org/officeDocument/2006/relationships/slideLayout" Target="../slideLayouts/slideLayout265.xml"/><Relationship Id="rId46" Type="http://schemas.openxmlformats.org/officeDocument/2006/relationships/slideLayout" Target="../slideLayouts/slideLayout273.xml"/><Relationship Id="rId20" Type="http://schemas.openxmlformats.org/officeDocument/2006/relationships/slideLayout" Target="../slideLayouts/slideLayout247.xml"/><Relationship Id="rId41" Type="http://schemas.openxmlformats.org/officeDocument/2006/relationships/slideLayout" Target="../slideLayouts/slideLayout268.xml"/><Relationship Id="rId54" Type="http://schemas.openxmlformats.org/officeDocument/2006/relationships/vmlDrawing" Target="../drawings/vmlDrawing119.vml"/><Relationship Id="rId1" Type="http://schemas.openxmlformats.org/officeDocument/2006/relationships/slideLayout" Target="../slideLayouts/slideLayout228.xml"/><Relationship Id="rId6" Type="http://schemas.openxmlformats.org/officeDocument/2006/relationships/slideLayout" Target="../slideLayouts/slideLayout233.xml"/><Relationship Id="rId15" Type="http://schemas.openxmlformats.org/officeDocument/2006/relationships/slideLayout" Target="../slideLayouts/slideLayout242.xml"/><Relationship Id="rId23" Type="http://schemas.openxmlformats.org/officeDocument/2006/relationships/slideLayout" Target="../slideLayouts/slideLayout250.xml"/><Relationship Id="rId28" Type="http://schemas.openxmlformats.org/officeDocument/2006/relationships/slideLayout" Target="../slideLayouts/slideLayout255.xml"/><Relationship Id="rId36" Type="http://schemas.openxmlformats.org/officeDocument/2006/relationships/slideLayout" Target="../slideLayouts/slideLayout263.xml"/><Relationship Id="rId49" Type="http://schemas.openxmlformats.org/officeDocument/2006/relationships/slideLayout" Target="../slideLayouts/slideLayout276.xml"/><Relationship Id="rId57" Type="http://schemas.openxmlformats.org/officeDocument/2006/relationships/image" Target="../media/image5.emf"/><Relationship Id="rId10" Type="http://schemas.openxmlformats.org/officeDocument/2006/relationships/slideLayout" Target="../slideLayouts/slideLayout237.xml"/><Relationship Id="rId31" Type="http://schemas.openxmlformats.org/officeDocument/2006/relationships/slideLayout" Target="../slideLayouts/slideLayout258.xml"/><Relationship Id="rId44" Type="http://schemas.openxmlformats.org/officeDocument/2006/relationships/slideLayout" Target="../slideLayouts/slideLayout271.xml"/><Relationship Id="rId52" Type="http://schemas.openxmlformats.org/officeDocument/2006/relationships/slideLayout" Target="../slideLayouts/slideLayout279.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87.xml"/><Relationship Id="rId13" Type="http://schemas.openxmlformats.org/officeDocument/2006/relationships/slideLayout" Target="../slideLayouts/slideLayout292.xml"/><Relationship Id="rId18" Type="http://schemas.openxmlformats.org/officeDocument/2006/relationships/oleObject" Target="../embeddings/oleObject171.bin"/><Relationship Id="rId3" Type="http://schemas.openxmlformats.org/officeDocument/2006/relationships/slideLayout" Target="../slideLayouts/slideLayout282.xml"/><Relationship Id="rId21" Type="http://schemas.openxmlformats.org/officeDocument/2006/relationships/image" Target="../media/image7.png"/><Relationship Id="rId7" Type="http://schemas.openxmlformats.org/officeDocument/2006/relationships/slideLayout" Target="../slideLayouts/slideLayout286.xml"/><Relationship Id="rId12" Type="http://schemas.openxmlformats.org/officeDocument/2006/relationships/slideLayout" Target="../slideLayouts/slideLayout291.xml"/><Relationship Id="rId17" Type="http://schemas.openxmlformats.org/officeDocument/2006/relationships/tags" Target="../tags/tag268.xml"/><Relationship Id="rId2" Type="http://schemas.openxmlformats.org/officeDocument/2006/relationships/slideLayout" Target="../slideLayouts/slideLayout281.xml"/><Relationship Id="rId16" Type="http://schemas.openxmlformats.org/officeDocument/2006/relationships/vmlDrawing" Target="../drawings/vmlDrawing171.vml"/><Relationship Id="rId20" Type="http://schemas.openxmlformats.org/officeDocument/2006/relationships/image" Target="../media/image6.jpeg"/><Relationship Id="rId1" Type="http://schemas.openxmlformats.org/officeDocument/2006/relationships/slideLayout" Target="../slideLayouts/slideLayout280.xml"/><Relationship Id="rId6" Type="http://schemas.openxmlformats.org/officeDocument/2006/relationships/slideLayout" Target="../slideLayouts/slideLayout285.xml"/><Relationship Id="rId11" Type="http://schemas.openxmlformats.org/officeDocument/2006/relationships/slideLayout" Target="../slideLayouts/slideLayout290.xml"/><Relationship Id="rId5" Type="http://schemas.openxmlformats.org/officeDocument/2006/relationships/slideLayout" Target="../slideLayouts/slideLayout284.xml"/><Relationship Id="rId15" Type="http://schemas.openxmlformats.org/officeDocument/2006/relationships/theme" Target="../theme/theme19.xml"/><Relationship Id="rId10" Type="http://schemas.openxmlformats.org/officeDocument/2006/relationships/slideLayout" Target="../slideLayouts/slideLayout289.xml"/><Relationship Id="rId19" Type="http://schemas.openxmlformats.org/officeDocument/2006/relationships/image" Target="../media/image5.emf"/><Relationship Id="rId4" Type="http://schemas.openxmlformats.org/officeDocument/2006/relationships/slideLayout" Target="../slideLayouts/slideLayout283.xml"/><Relationship Id="rId9" Type="http://schemas.openxmlformats.org/officeDocument/2006/relationships/slideLayout" Target="../slideLayouts/slideLayout288.xml"/><Relationship Id="rId14" Type="http://schemas.openxmlformats.org/officeDocument/2006/relationships/slideLayout" Target="../slideLayouts/slideLayout29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301.xml"/><Relationship Id="rId13" Type="http://schemas.openxmlformats.org/officeDocument/2006/relationships/slideLayout" Target="../slideLayouts/slideLayout306.xml"/><Relationship Id="rId18" Type="http://schemas.openxmlformats.org/officeDocument/2006/relationships/tags" Target="../tags/tag280.xml"/><Relationship Id="rId3" Type="http://schemas.openxmlformats.org/officeDocument/2006/relationships/slideLayout" Target="../slideLayouts/slideLayout296.xml"/><Relationship Id="rId21" Type="http://schemas.openxmlformats.org/officeDocument/2006/relationships/image" Target="../media/image12.jpg"/><Relationship Id="rId7" Type="http://schemas.openxmlformats.org/officeDocument/2006/relationships/slideLayout" Target="../slideLayouts/slideLayout300.xml"/><Relationship Id="rId12" Type="http://schemas.openxmlformats.org/officeDocument/2006/relationships/slideLayout" Target="../slideLayouts/slideLayout305.xml"/><Relationship Id="rId17" Type="http://schemas.openxmlformats.org/officeDocument/2006/relationships/vmlDrawing" Target="../drawings/vmlDrawing183.vml"/><Relationship Id="rId2" Type="http://schemas.openxmlformats.org/officeDocument/2006/relationships/slideLayout" Target="../slideLayouts/slideLayout295.xml"/><Relationship Id="rId16" Type="http://schemas.openxmlformats.org/officeDocument/2006/relationships/theme" Target="../theme/theme20.xml"/><Relationship Id="rId20" Type="http://schemas.openxmlformats.org/officeDocument/2006/relationships/image" Target="../media/image5.emf"/><Relationship Id="rId1" Type="http://schemas.openxmlformats.org/officeDocument/2006/relationships/slideLayout" Target="../slideLayouts/slideLayout294.xml"/><Relationship Id="rId6" Type="http://schemas.openxmlformats.org/officeDocument/2006/relationships/slideLayout" Target="../slideLayouts/slideLayout299.xml"/><Relationship Id="rId11" Type="http://schemas.openxmlformats.org/officeDocument/2006/relationships/slideLayout" Target="../slideLayouts/slideLayout304.xml"/><Relationship Id="rId5" Type="http://schemas.openxmlformats.org/officeDocument/2006/relationships/slideLayout" Target="../slideLayouts/slideLayout298.xml"/><Relationship Id="rId15" Type="http://schemas.openxmlformats.org/officeDocument/2006/relationships/slideLayout" Target="../slideLayouts/slideLayout308.xml"/><Relationship Id="rId10" Type="http://schemas.openxmlformats.org/officeDocument/2006/relationships/slideLayout" Target="../slideLayouts/slideLayout303.xml"/><Relationship Id="rId19" Type="http://schemas.openxmlformats.org/officeDocument/2006/relationships/oleObject" Target="../embeddings/oleObject183.bin"/><Relationship Id="rId4" Type="http://schemas.openxmlformats.org/officeDocument/2006/relationships/slideLayout" Target="../slideLayouts/slideLayout297.xml"/><Relationship Id="rId9" Type="http://schemas.openxmlformats.org/officeDocument/2006/relationships/slideLayout" Target="../slideLayouts/slideLayout302.xml"/><Relationship Id="rId14" Type="http://schemas.openxmlformats.org/officeDocument/2006/relationships/slideLayout" Target="../slideLayouts/slideLayout307.xml"/><Relationship Id="rId22" Type="http://schemas.openxmlformats.org/officeDocument/2006/relationships/image" Target="../media/image7.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316.xml"/><Relationship Id="rId13" Type="http://schemas.openxmlformats.org/officeDocument/2006/relationships/theme" Target="../theme/theme21.xml"/><Relationship Id="rId18" Type="http://schemas.openxmlformats.org/officeDocument/2006/relationships/image" Target="../media/image12.jpg"/><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slideLayout" Target="../slideLayouts/slideLayout320.xml"/><Relationship Id="rId17" Type="http://schemas.openxmlformats.org/officeDocument/2006/relationships/image" Target="../media/image5.emf"/><Relationship Id="rId2" Type="http://schemas.openxmlformats.org/officeDocument/2006/relationships/slideLayout" Target="../slideLayouts/slideLayout310.xml"/><Relationship Id="rId16" Type="http://schemas.openxmlformats.org/officeDocument/2006/relationships/oleObject" Target="../embeddings/oleObject195.bin"/><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5" Type="http://schemas.openxmlformats.org/officeDocument/2006/relationships/tags" Target="../tags/tag292.xml"/><Relationship Id="rId10" Type="http://schemas.openxmlformats.org/officeDocument/2006/relationships/slideLayout" Target="../slideLayouts/slideLayout318.xml"/><Relationship Id="rId19" Type="http://schemas.openxmlformats.org/officeDocument/2006/relationships/image" Target="../media/image7.png"/><Relationship Id="rId4" Type="http://schemas.openxmlformats.org/officeDocument/2006/relationships/slideLayout" Target="../slideLayouts/slideLayout312.xml"/><Relationship Id="rId9" Type="http://schemas.openxmlformats.org/officeDocument/2006/relationships/slideLayout" Target="../slideLayouts/slideLayout317.xml"/><Relationship Id="rId14" Type="http://schemas.openxmlformats.org/officeDocument/2006/relationships/vmlDrawing" Target="../drawings/vmlDrawing195.v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328.xml"/><Relationship Id="rId13" Type="http://schemas.openxmlformats.org/officeDocument/2006/relationships/slideLayout" Target="../slideLayouts/slideLayout333.xml"/><Relationship Id="rId18" Type="http://schemas.openxmlformats.org/officeDocument/2006/relationships/oleObject" Target="../embeddings/oleObject207.bin"/><Relationship Id="rId3" Type="http://schemas.openxmlformats.org/officeDocument/2006/relationships/slideLayout" Target="../slideLayouts/slideLayout323.xml"/><Relationship Id="rId21" Type="http://schemas.openxmlformats.org/officeDocument/2006/relationships/image" Target="../media/image7.png"/><Relationship Id="rId7" Type="http://schemas.openxmlformats.org/officeDocument/2006/relationships/slideLayout" Target="../slideLayouts/slideLayout327.xml"/><Relationship Id="rId12" Type="http://schemas.openxmlformats.org/officeDocument/2006/relationships/slideLayout" Target="../slideLayouts/slideLayout332.xml"/><Relationship Id="rId17" Type="http://schemas.openxmlformats.org/officeDocument/2006/relationships/tags" Target="../tags/tag304.xml"/><Relationship Id="rId2" Type="http://schemas.openxmlformats.org/officeDocument/2006/relationships/slideLayout" Target="../slideLayouts/slideLayout322.xml"/><Relationship Id="rId16" Type="http://schemas.openxmlformats.org/officeDocument/2006/relationships/vmlDrawing" Target="../drawings/vmlDrawing207.vml"/><Relationship Id="rId20" Type="http://schemas.openxmlformats.org/officeDocument/2006/relationships/image" Target="../media/image12.jpg"/><Relationship Id="rId1" Type="http://schemas.openxmlformats.org/officeDocument/2006/relationships/slideLayout" Target="../slideLayouts/slideLayout321.xml"/><Relationship Id="rId6" Type="http://schemas.openxmlformats.org/officeDocument/2006/relationships/slideLayout" Target="../slideLayouts/slideLayout326.xml"/><Relationship Id="rId11" Type="http://schemas.openxmlformats.org/officeDocument/2006/relationships/slideLayout" Target="../slideLayouts/slideLayout331.xml"/><Relationship Id="rId5" Type="http://schemas.openxmlformats.org/officeDocument/2006/relationships/slideLayout" Target="../slideLayouts/slideLayout325.xml"/><Relationship Id="rId15" Type="http://schemas.openxmlformats.org/officeDocument/2006/relationships/theme" Target="../theme/theme22.xml"/><Relationship Id="rId10" Type="http://schemas.openxmlformats.org/officeDocument/2006/relationships/slideLayout" Target="../slideLayouts/slideLayout330.xml"/><Relationship Id="rId19" Type="http://schemas.openxmlformats.org/officeDocument/2006/relationships/image" Target="../media/image5.emf"/><Relationship Id="rId4" Type="http://schemas.openxmlformats.org/officeDocument/2006/relationships/slideLayout" Target="../slideLayouts/slideLayout324.xml"/><Relationship Id="rId9" Type="http://schemas.openxmlformats.org/officeDocument/2006/relationships/slideLayout" Target="../slideLayouts/slideLayout329.xml"/><Relationship Id="rId14" Type="http://schemas.openxmlformats.org/officeDocument/2006/relationships/slideLayout" Target="../slideLayouts/slideLayout334.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342.xml"/><Relationship Id="rId13" Type="http://schemas.openxmlformats.org/officeDocument/2006/relationships/slideLayout" Target="../slideLayouts/slideLayout347.xml"/><Relationship Id="rId18" Type="http://schemas.openxmlformats.org/officeDocument/2006/relationships/image" Target="../media/image5.emf"/><Relationship Id="rId3" Type="http://schemas.openxmlformats.org/officeDocument/2006/relationships/slideLayout" Target="../slideLayouts/slideLayout337.xml"/><Relationship Id="rId7" Type="http://schemas.openxmlformats.org/officeDocument/2006/relationships/slideLayout" Target="../slideLayouts/slideLayout341.xml"/><Relationship Id="rId12" Type="http://schemas.openxmlformats.org/officeDocument/2006/relationships/slideLayout" Target="../slideLayouts/slideLayout346.xml"/><Relationship Id="rId17" Type="http://schemas.openxmlformats.org/officeDocument/2006/relationships/oleObject" Target="../embeddings/oleObject219.bin"/><Relationship Id="rId2" Type="http://schemas.openxmlformats.org/officeDocument/2006/relationships/slideLayout" Target="../slideLayouts/slideLayout336.xml"/><Relationship Id="rId16" Type="http://schemas.openxmlformats.org/officeDocument/2006/relationships/tags" Target="../tags/tag316.xml"/><Relationship Id="rId20" Type="http://schemas.openxmlformats.org/officeDocument/2006/relationships/image" Target="../media/image7.png"/><Relationship Id="rId1" Type="http://schemas.openxmlformats.org/officeDocument/2006/relationships/slideLayout" Target="../slideLayouts/slideLayout335.xml"/><Relationship Id="rId6" Type="http://schemas.openxmlformats.org/officeDocument/2006/relationships/slideLayout" Target="../slideLayouts/slideLayout340.xml"/><Relationship Id="rId11" Type="http://schemas.openxmlformats.org/officeDocument/2006/relationships/slideLayout" Target="../slideLayouts/slideLayout345.xml"/><Relationship Id="rId5" Type="http://schemas.openxmlformats.org/officeDocument/2006/relationships/slideLayout" Target="../slideLayouts/slideLayout339.xml"/><Relationship Id="rId15" Type="http://schemas.openxmlformats.org/officeDocument/2006/relationships/vmlDrawing" Target="../drawings/vmlDrawing219.vml"/><Relationship Id="rId10" Type="http://schemas.openxmlformats.org/officeDocument/2006/relationships/slideLayout" Target="../slideLayouts/slideLayout344.xml"/><Relationship Id="rId19" Type="http://schemas.openxmlformats.org/officeDocument/2006/relationships/image" Target="../media/image6.jpeg"/><Relationship Id="rId4" Type="http://schemas.openxmlformats.org/officeDocument/2006/relationships/slideLayout" Target="../slideLayouts/slideLayout338.xml"/><Relationship Id="rId9" Type="http://schemas.openxmlformats.org/officeDocument/2006/relationships/slideLayout" Target="../slideLayouts/slideLayout343.xml"/><Relationship Id="rId14" Type="http://schemas.openxmlformats.org/officeDocument/2006/relationships/theme" Target="../theme/theme2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355.xml"/><Relationship Id="rId13" Type="http://schemas.openxmlformats.org/officeDocument/2006/relationships/slideLayout" Target="../slideLayouts/slideLayout360.xml"/><Relationship Id="rId18" Type="http://schemas.openxmlformats.org/officeDocument/2006/relationships/oleObject" Target="../embeddings/oleObject231.bin"/><Relationship Id="rId3" Type="http://schemas.openxmlformats.org/officeDocument/2006/relationships/slideLayout" Target="../slideLayouts/slideLayout350.xml"/><Relationship Id="rId21" Type="http://schemas.openxmlformats.org/officeDocument/2006/relationships/image" Target="../media/image7.png"/><Relationship Id="rId7" Type="http://schemas.openxmlformats.org/officeDocument/2006/relationships/slideLayout" Target="../slideLayouts/slideLayout354.xml"/><Relationship Id="rId12" Type="http://schemas.openxmlformats.org/officeDocument/2006/relationships/slideLayout" Target="../slideLayouts/slideLayout359.xml"/><Relationship Id="rId17" Type="http://schemas.openxmlformats.org/officeDocument/2006/relationships/tags" Target="../tags/tag328.xml"/><Relationship Id="rId2" Type="http://schemas.openxmlformats.org/officeDocument/2006/relationships/slideLayout" Target="../slideLayouts/slideLayout349.xml"/><Relationship Id="rId16" Type="http://schemas.openxmlformats.org/officeDocument/2006/relationships/vmlDrawing" Target="../drawings/vmlDrawing231.vml"/><Relationship Id="rId20" Type="http://schemas.openxmlformats.org/officeDocument/2006/relationships/image" Target="../media/image6.jpeg"/><Relationship Id="rId1" Type="http://schemas.openxmlformats.org/officeDocument/2006/relationships/slideLayout" Target="../slideLayouts/slideLayout348.xml"/><Relationship Id="rId6" Type="http://schemas.openxmlformats.org/officeDocument/2006/relationships/slideLayout" Target="../slideLayouts/slideLayout353.xml"/><Relationship Id="rId11" Type="http://schemas.openxmlformats.org/officeDocument/2006/relationships/slideLayout" Target="../slideLayouts/slideLayout358.xml"/><Relationship Id="rId5" Type="http://schemas.openxmlformats.org/officeDocument/2006/relationships/slideLayout" Target="../slideLayouts/slideLayout352.xml"/><Relationship Id="rId15" Type="http://schemas.openxmlformats.org/officeDocument/2006/relationships/theme" Target="../theme/theme24.xml"/><Relationship Id="rId10" Type="http://schemas.openxmlformats.org/officeDocument/2006/relationships/slideLayout" Target="../slideLayouts/slideLayout357.xml"/><Relationship Id="rId19" Type="http://schemas.openxmlformats.org/officeDocument/2006/relationships/image" Target="../media/image5.emf"/><Relationship Id="rId4" Type="http://schemas.openxmlformats.org/officeDocument/2006/relationships/slideLayout" Target="../slideLayouts/slideLayout351.xml"/><Relationship Id="rId9" Type="http://schemas.openxmlformats.org/officeDocument/2006/relationships/slideLayout" Target="../slideLayouts/slideLayout356.xml"/><Relationship Id="rId14" Type="http://schemas.openxmlformats.org/officeDocument/2006/relationships/slideLayout" Target="../slideLayouts/slideLayout36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png"/><Relationship Id="rId4" Type="http://schemas.openxmlformats.org/officeDocument/2006/relationships/slideLayout" Target="../slideLayouts/slideLayout1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image" Target="../media/image1.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5.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vmlDrawing" Target="../drawings/vmlDrawing1.vml"/><Relationship Id="rId18" Type="http://schemas.openxmlformats.org/officeDocument/2006/relationships/image" Target="../media/image6.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6.xml"/><Relationship Id="rId17" Type="http://schemas.openxmlformats.org/officeDocument/2006/relationships/image" Target="../media/image5.emf"/><Relationship Id="rId2" Type="http://schemas.openxmlformats.org/officeDocument/2006/relationships/slideLayout" Target="../slideLayouts/slideLayout34.xml"/><Relationship Id="rId16" Type="http://schemas.openxmlformats.org/officeDocument/2006/relationships/oleObject" Target="../embeddings/oleObject1.bin"/><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tags" Target="../tags/tag2.xml"/><Relationship Id="rId10" Type="http://schemas.openxmlformats.org/officeDocument/2006/relationships/slideLayout" Target="../slideLayouts/slideLayout42.xml"/><Relationship Id="rId19" Type="http://schemas.openxmlformats.org/officeDocument/2006/relationships/image" Target="../media/image7.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ags" Target="../tags/tag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theme" Target="../theme/theme7.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image" Target="../media/image1.png"/><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image" Target="../media/image1.png"/><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theme" Target="../theme/theme8.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image" Target="../media/image1.png"/><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theme" Target="../theme/theme9.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5" y="314326"/>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7"/>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2"/>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fontAlgn="base">
              <a:spcBef>
                <a:spcPct val="0"/>
              </a:spcBef>
              <a:spcAft>
                <a:spcPct val="0"/>
              </a:spcAft>
              <a:defRPr/>
            </a:pPr>
            <a:fld id="{410BB04A-6CB2-A14D-B6AF-586C8C166ED7}" type="slidenum">
              <a:rPr lang="en-US">
                <a:solidFill>
                  <a:srgbClr val="53565A"/>
                </a:solidFill>
                <a:ea typeface="ＭＳ Ｐゴシック" charset="0"/>
              </a:rPr>
              <a:pPr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5" y="6440492"/>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fontAlgn="base">
              <a:spcBef>
                <a:spcPct val="0"/>
              </a:spcBef>
              <a:spcAft>
                <a:spcPct val="0"/>
              </a:spcAft>
              <a:defRPr/>
            </a:pPr>
            <a:r>
              <a:rPr lang="en-US" dirty="0">
                <a:solidFill>
                  <a:srgbClr val="53565A"/>
                </a:solidFill>
              </a:rPr>
              <a:t>MM.DD.YY</a:t>
            </a:r>
          </a:p>
        </p:txBody>
      </p:sp>
      <p:sp>
        <p:nvSpPr>
          <p:cNvPr id="1116" name="Rectangle 92"/>
          <p:cNvSpPr>
            <a:spLocks noGrp="1" noChangeArrowheads="1"/>
          </p:cNvSpPr>
          <p:nvPr>
            <p:ph type="ftr" sz="quarter" idx="3"/>
          </p:nvPr>
        </p:nvSpPr>
        <p:spPr bwMode="black">
          <a:xfrm>
            <a:off x="2781300" y="6440492"/>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fontAlgn="base">
              <a:spcBef>
                <a:spcPct val="0"/>
              </a:spcBef>
              <a:spcAft>
                <a:spcPct val="0"/>
              </a:spcAft>
              <a:defRPr/>
            </a:pPr>
            <a:r>
              <a:rPr lang="en-US" dirty="0">
                <a:solidFill>
                  <a:srgbClr val="53565A"/>
                </a:solidFill>
              </a:rPr>
              <a:t>Presentation Title</a:t>
            </a:r>
          </a:p>
        </p:txBody>
      </p:sp>
    </p:spTree>
    <p:extLst>
      <p:ext uri="{BB962C8B-B14F-4D97-AF65-F5344CB8AC3E}">
        <p14:creationId xmlns:p14="http://schemas.microsoft.com/office/powerpoint/2010/main" val="299422396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127" algn="l" rtl="0" eaLnBrk="1" fontAlgn="base" hangingPunct="1">
        <a:spcBef>
          <a:spcPct val="0"/>
        </a:spcBef>
        <a:spcAft>
          <a:spcPct val="0"/>
        </a:spcAft>
        <a:defRPr sz="2400">
          <a:solidFill>
            <a:srgbClr val="004785"/>
          </a:solidFill>
          <a:latin typeface="Arial" charset="0"/>
          <a:ea typeface="Geneva" charset="0"/>
        </a:defRPr>
      </a:lvl6pPr>
      <a:lvl7pPr marL="914253" algn="l" rtl="0" eaLnBrk="1" fontAlgn="base" hangingPunct="1">
        <a:spcBef>
          <a:spcPct val="0"/>
        </a:spcBef>
        <a:spcAft>
          <a:spcPct val="0"/>
        </a:spcAft>
        <a:defRPr sz="2400">
          <a:solidFill>
            <a:srgbClr val="004785"/>
          </a:solidFill>
          <a:latin typeface="Arial" charset="0"/>
          <a:ea typeface="Geneva" charset="0"/>
        </a:defRPr>
      </a:lvl7pPr>
      <a:lvl8pPr marL="1371380" algn="l" rtl="0" eaLnBrk="1" fontAlgn="base" hangingPunct="1">
        <a:spcBef>
          <a:spcPct val="0"/>
        </a:spcBef>
        <a:spcAft>
          <a:spcPct val="0"/>
        </a:spcAft>
        <a:defRPr sz="2400">
          <a:solidFill>
            <a:srgbClr val="004785"/>
          </a:solidFill>
          <a:latin typeface="Arial" charset="0"/>
          <a:ea typeface="Geneva" charset="0"/>
        </a:defRPr>
      </a:lvl8pPr>
      <a:lvl9pPr marL="1828507" algn="l" rtl="0" eaLnBrk="1" fontAlgn="base" hangingPunct="1">
        <a:spcBef>
          <a:spcPct val="0"/>
        </a:spcBef>
        <a:spcAft>
          <a:spcPct val="0"/>
        </a:spcAft>
        <a:defRPr sz="2400">
          <a:solidFill>
            <a:srgbClr val="004785"/>
          </a:solidFill>
          <a:latin typeface="Arial" charset="0"/>
          <a:ea typeface="Geneva" charset="0"/>
        </a:defRPr>
      </a:lvl9pPr>
    </p:titleStyle>
    <p:bodyStyle>
      <a:lvl1pPr marL="288879" indent="-288879"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311" indent="-23015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569" indent="-226976"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653"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0735"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786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4989"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115"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24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127" rtl="0" eaLnBrk="1" latinLnBrk="0" hangingPunct="1">
        <a:defRPr sz="1800" kern="1200">
          <a:solidFill>
            <a:schemeClr val="tx1"/>
          </a:solidFill>
          <a:latin typeface="+mn-lt"/>
          <a:ea typeface="+mn-ea"/>
          <a:cs typeface="+mn-cs"/>
        </a:defRPr>
      </a:lvl1pPr>
      <a:lvl2pPr marL="457127" algn="l" defTabSz="457127" rtl="0" eaLnBrk="1" latinLnBrk="0" hangingPunct="1">
        <a:defRPr sz="1800" kern="1200">
          <a:solidFill>
            <a:schemeClr val="tx1"/>
          </a:solidFill>
          <a:latin typeface="+mn-lt"/>
          <a:ea typeface="+mn-ea"/>
          <a:cs typeface="+mn-cs"/>
        </a:defRPr>
      </a:lvl2pPr>
      <a:lvl3pPr marL="914253" algn="l" defTabSz="457127" rtl="0" eaLnBrk="1" latinLnBrk="0" hangingPunct="1">
        <a:defRPr sz="1800" kern="1200">
          <a:solidFill>
            <a:schemeClr val="tx1"/>
          </a:solidFill>
          <a:latin typeface="+mn-lt"/>
          <a:ea typeface="+mn-ea"/>
          <a:cs typeface="+mn-cs"/>
        </a:defRPr>
      </a:lvl3pPr>
      <a:lvl4pPr marL="1371380" algn="l" defTabSz="457127" rtl="0" eaLnBrk="1" latinLnBrk="0" hangingPunct="1">
        <a:defRPr sz="1800" kern="1200">
          <a:solidFill>
            <a:schemeClr val="tx1"/>
          </a:solidFill>
          <a:latin typeface="+mn-lt"/>
          <a:ea typeface="+mn-ea"/>
          <a:cs typeface="+mn-cs"/>
        </a:defRPr>
      </a:lvl4pPr>
      <a:lvl5pPr marL="1828507" algn="l" defTabSz="457127" rtl="0" eaLnBrk="1" latinLnBrk="0" hangingPunct="1">
        <a:defRPr sz="1800" kern="1200">
          <a:solidFill>
            <a:schemeClr val="tx1"/>
          </a:solidFill>
          <a:latin typeface="+mn-lt"/>
          <a:ea typeface="+mn-ea"/>
          <a:cs typeface="+mn-cs"/>
        </a:defRPr>
      </a:lvl5pPr>
      <a:lvl6pPr marL="2285633" algn="l" defTabSz="457127" rtl="0" eaLnBrk="1" latinLnBrk="0" hangingPunct="1">
        <a:defRPr sz="1800" kern="1200">
          <a:solidFill>
            <a:schemeClr val="tx1"/>
          </a:solidFill>
          <a:latin typeface="+mn-lt"/>
          <a:ea typeface="+mn-ea"/>
          <a:cs typeface="+mn-cs"/>
        </a:defRPr>
      </a:lvl6pPr>
      <a:lvl7pPr marL="2742760" algn="l" defTabSz="457127" rtl="0" eaLnBrk="1" latinLnBrk="0" hangingPunct="1">
        <a:defRPr sz="1800" kern="1200">
          <a:solidFill>
            <a:schemeClr val="tx1"/>
          </a:solidFill>
          <a:latin typeface="+mn-lt"/>
          <a:ea typeface="+mn-ea"/>
          <a:cs typeface="+mn-cs"/>
        </a:defRPr>
      </a:lvl7pPr>
      <a:lvl8pPr marL="3199887" algn="l" defTabSz="457127" rtl="0" eaLnBrk="1" latinLnBrk="0" hangingPunct="1">
        <a:defRPr sz="1800" kern="1200">
          <a:solidFill>
            <a:schemeClr val="tx1"/>
          </a:solidFill>
          <a:latin typeface="+mn-lt"/>
          <a:ea typeface="+mn-ea"/>
          <a:cs typeface="+mn-cs"/>
        </a:defRPr>
      </a:lvl8pPr>
      <a:lvl9pPr marL="3657013" algn="l" defTabSz="45712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7"/>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19559" name="think-cell Slide" r:id="rId58" imgW="270" imgH="270" progId="TCLayout.ActiveDocument.1">
                  <p:embed/>
                </p:oleObj>
              </mc:Choice>
              <mc:Fallback>
                <p:oleObj name="think-cell Slide" r:id="rId58" imgW="270" imgH="270" progId="TCLayout.ActiveDocument.1">
                  <p:embed/>
                  <p:pic>
                    <p:nvPicPr>
                      <p:cNvPr id="2" name="Object 1" hidden="1"/>
                      <p:cNvPicPr/>
                      <p:nvPr/>
                    </p:nvPicPr>
                    <p:blipFill>
                      <a:blip r:embed="rId59"/>
                      <a:stretch>
                        <a:fillRect/>
                      </a:stretch>
                    </p:blipFill>
                    <p:spPr>
                      <a:xfrm>
                        <a:off x="1589" y="1590"/>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1" y="622802"/>
            <a:ext cx="10933351" cy="2492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1" y="1825625"/>
            <a:ext cx="10933351"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431747279"/>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 id="2147484000" r:id="rId18"/>
    <p:sldLayoutId id="2147484001" r:id="rId19"/>
    <p:sldLayoutId id="2147484002" r:id="rId20"/>
    <p:sldLayoutId id="2147484003" r:id="rId21"/>
    <p:sldLayoutId id="2147484004" r:id="rId22"/>
    <p:sldLayoutId id="2147484005" r:id="rId23"/>
    <p:sldLayoutId id="2147484006" r:id="rId24"/>
    <p:sldLayoutId id="2147484007" r:id="rId25"/>
    <p:sldLayoutId id="2147484008" r:id="rId26"/>
    <p:sldLayoutId id="2147484009" r:id="rId27"/>
    <p:sldLayoutId id="2147484010" r:id="rId28"/>
    <p:sldLayoutId id="2147484011" r:id="rId29"/>
    <p:sldLayoutId id="2147484012" r:id="rId30"/>
    <p:sldLayoutId id="2147484013" r:id="rId31"/>
    <p:sldLayoutId id="2147484014" r:id="rId32"/>
    <p:sldLayoutId id="2147484015" r:id="rId33"/>
    <p:sldLayoutId id="2147484016" r:id="rId34"/>
    <p:sldLayoutId id="2147484017" r:id="rId35"/>
    <p:sldLayoutId id="2147484018" r:id="rId36"/>
    <p:sldLayoutId id="2147484019" r:id="rId37"/>
    <p:sldLayoutId id="2147484020" r:id="rId38"/>
    <p:sldLayoutId id="2147484021" r:id="rId39"/>
    <p:sldLayoutId id="2147484022" r:id="rId40"/>
    <p:sldLayoutId id="2147484023" r:id="rId41"/>
    <p:sldLayoutId id="2147484024" r:id="rId42"/>
    <p:sldLayoutId id="2147484025" r:id="rId43"/>
    <p:sldLayoutId id="2147484026" r:id="rId44"/>
    <p:sldLayoutId id="2147484027" r:id="rId45"/>
    <p:sldLayoutId id="2147484028" r:id="rId46"/>
    <p:sldLayoutId id="2147484029" r:id="rId47"/>
    <p:sldLayoutId id="2147484030" r:id="rId48"/>
    <p:sldLayoutId id="2147484031" r:id="rId49"/>
    <p:sldLayoutId id="2147484032" r:id="rId50"/>
    <p:sldLayoutId id="2147484033" r:id="rId51"/>
    <p:sldLayoutId id="2147484034" r:id="rId52"/>
    <p:sldLayoutId id="2147484201" r:id="rId53"/>
    <p:sldLayoutId id="2147484202" r:id="rId5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800" rtl="0" eaLnBrk="1" latinLnBrk="0" hangingPunct="1">
        <a:lnSpc>
          <a:spcPct val="90000"/>
        </a:lnSpc>
        <a:spcBef>
          <a:spcPct val="0"/>
        </a:spcBef>
        <a:buNone/>
        <a:defRPr sz="1800" kern="1200">
          <a:solidFill>
            <a:srgbClr val="4472C4"/>
          </a:solidFill>
          <a:latin typeface="+mj-lt"/>
          <a:ea typeface="+mj-ea"/>
          <a:cs typeface="+mj-cs"/>
          <a:sym typeface="Trebuchet MS" panose="020B0603020202020204" pitchFamily="34" charset="0"/>
        </a:defRPr>
      </a:lvl1pPr>
    </p:titleStyle>
    <p:bodyStyle>
      <a:lvl1pPr marL="0" indent="0" algn="l" defTabSz="685800"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1pPr>
      <a:lvl2pPr marL="213300" indent="-129600" algn="l" defTabSz="685800" rtl="0" eaLnBrk="1" latinLnBrk="0" hangingPunct="1">
        <a:lnSpc>
          <a:spcPct val="90000"/>
        </a:lnSpc>
        <a:spcBef>
          <a:spcPts val="0"/>
        </a:spcBef>
        <a:spcAft>
          <a:spcPts val="225"/>
        </a:spcAft>
        <a:buClr>
          <a:schemeClr val="tx2"/>
        </a:buClr>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2pPr>
      <a:lvl3pPr marL="383400" indent="-124200" algn="l" defTabSz="685800" rtl="0" eaLnBrk="1" latinLnBrk="0" hangingPunct="1">
        <a:lnSpc>
          <a:spcPct val="90000"/>
        </a:lnSpc>
        <a:spcBef>
          <a:spcPts val="0"/>
        </a:spcBef>
        <a:spcAft>
          <a:spcPts val="225"/>
        </a:spcAft>
        <a:buClr>
          <a:schemeClr val="tx2"/>
        </a:buClr>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3pPr>
      <a:lvl4pPr marL="0" indent="0" algn="l" defTabSz="685800"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tx2"/>
          </a:solidFill>
          <a:latin typeface="+mn-lt"/>
          <a:ea typeface="+mn-ea"/>
          <a:cs typeface="+mn-cs"/>
          <a:sym typeface="Trebuchet MS" panose="020B0603020202020204" pitchFamily="34" charset="0"/>
        </a:defRPr>
      </a:lvl4pPr>
      <a:lvl5pPr marL="0" indent="0" algn="l" defTabSz="685800"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Trebuchet MS" panose="020B0603020202020204" pitchFamily="34" charset="0"/>
        </a:defRPr>
      </a:lvl5pPr>
      <a:lvl6pPr marL="202406" indent="-114300" algn="l" defTabSz="685800" rtl="0" eaLnBrk="1" latinLnBrk="0" hangingPunct="1">
        <a:lnSpc>
          <a:spcPct val="90000"/>
        </a:lnSpc>
        <a:spcBef>
          <a:spcPts val="0"/>
        </a:spcBef>
        <a:spcAft>
          <a:spcPts val="450"/>
        </a:spcAft>
        <a:buClr>
          <a:schemeClr val="tx2"/>
        </a:buClr>
        <a:buFont typeface="Arial" panose="020B0604020202020204" pitchFamily="34" charset="0"/>
        <a:buChar char="•"/>
        <a:defRPr lang="en-US" sz="1200" kern="1200" smtClean="0">
          <a:solidFill>
            <a:schemeClr val="tx1"/>
          </a:solidFill>
          <a:latin typeface="+mn-lt"/>
          <a:ea typeface="+mn-ea"/>
          <a:cs typeface="+mn-cs"/>
          <a:sym typeface="Trebuchet MS" panose="020B0603020202020204" pitchFamily="34" charset="0"/>
        </a:defRPr>
      </a:lvl6pPr>
      <a:lvl7pPr marL="0" indent="0" algn="l" defTabSz="685800"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Trebuchet MS" panose="020B0603020202020204" pitchFamily="34" charset="0"/>
        </a:defRPr>
      </a:lvl7pPr>
      <a:lvl8pPr marL="0" indent="0" algn="l" defTabSz="685800"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tx2"/>
          </a:solidFill>
          <a:latin typeface="+mn-lt"/>
          <a:ea typeface="+mn-ea"/>
          <a:cs typeface="+mn-cs"/>
          <a:sym typeface="Trebuchet MS" panose="020B0603020202020204" pitchFamily="34" charset="0"/>
        </a:defRPr>
      </a:lvl8pPr>
      <a:lvl9pPr marL="0" indent="0" algn="l" defTabSz="685800"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528" userDrawn="1">
          <p15:clr>
            <a:srgbClr val="F26B43"/>
          </p15:clr>
        </p15:guide>
        <p15:guide id="3" pos="9712" userDrawn="1">
          <p15:clr>
            <a:srgbClr val="F26B43"/>
          </p15:clr>
        </p15:guide>
        <p15:guide id="4" orient="horz" pos="3881"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5"/>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698746" name="think-cell Slide" r:id="rId16" imgW="270" imgH="270" progId="TCLayout.ActiveDocument.1">
                  <p:embed/>
                </p:oleObj>
              </mc:Choice>
              <mc:Fallback>
                <p:oleObj name="think-cell Slide" r:id="rId16" imgW="270" imgH="270" progId="TCLayout.ActiveDocument.1">
                  <p:embed/>
                  <p:pic>
                    <p:nvPicPr>
                      <p:cNvPr id="32" name="Object 31"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000" smtClean="0">
                <a:solidFill>
                  <a:prstClr val="black">
                    <a:tint val="75000"/>
                  </a:prstClr>
                </a:solidFill>
                <a:latin typeface="Arial" panose="020B0604020202020204" pitchFamily="34" charset="0"/>
                <a:cs typeface="Arial" panose="020B0604020202020204" pitchFamily="34" charset="0"/>
              </a:rPr>
              <a:pPr/>
              <a:t>‹#›</a:t>
            </a:fld>
            <a:endParaRPr lang="en-US" sz="1000"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553257494"/>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203" r:id="rId12"/>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0999"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62045" rIns="0" bIns="62045" rtlCol="0" anchor="t" anchorCtr="0">
            <a:noAutofit/>
          </a:bodyPr>
          <a:lstStyle/>
          <a:p>
            <a:r>
              <a:rPr lang="en-US" noProof="0"/>
              <a:t>Click to edit Master title style</a:t>
            </a:r>
            <a:endParaRPr lang="en-US" noProof="0" dirty="0"/>
          </a:p>
        </p:txBody>
      </p:sp>
      <p:sp>
        <p:nvSpPr>
          <p:cNvPr id="7" name="FooterSimple"/>
          <p:cNvSpPr/>
          <p:nvPr userDrawn="1">
            <p:custDataLst>
              <p:tags r:id="rId18"/>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872470"/>
            <a:r>
              <a:rPr lang="en-US" sz="703">
                <a:solidFill>
                  <a:srgbClr val="808080"/>
                </a:solidFill>
                <a:cs typeface="Arial"/>
                <a:sym typeface="Arial"/>
              </a:rPr>
              <a:t>196301-97-20Dec17-CB-int-MEX.pptx</a:t>
            </a:r>
            <a:endParaRPr lang="en-US" sz="703" dirty="0">
              <a:solidFill>
                <a:srgbClr val="808080"/>
              </a:solidFill>
              <a:cs typeface="Arial"/>
              <a:sym typeface="Arial"/>
            </a:endParaRPr>
          </a:p>
        </p:txBody>
      </p:sp>
      <p:sp>
        <p:nvSpPr>
          <p:cNvPr id="13" name="Text Placeholder 12"/>
          <p:cNvSpPr>
            <a:spLocks noGrp="1"/>
          </p:cNvSpPr>
          <p:nvPr>
            <p:ph type="body" idx="1"/>
          </p:nvPr>
        </p:nvSpPr>
        <p:spPr>
          <a:xfrm>
            <a:off x="562707" y="1508761"/>
            <a:ext cx="11074088" cy="3997304"/>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userDrawn="1"/>
        </p:nvSpPr>
        <p:spPr>
          <a:xfrm>
            <a:off x="5841384" y="6271545"/>
            <a:ext cx="458115" cy="276999"/>
          </a:xfrm>
          <a:prstGeom prst="rect">
            <a:avLst/>
          </a:prstGeom>
          <a:noFill/>
          <a:ln/>
          <a:effectLst/>
        </p:spPr>
        <p:txBody>
          <a:bodyPr wrap="none" lIns="87250" tIns="52350" rIns="87250" bIns="43625" rtlCol="0" anchor="t" anchorCtr="0">
            <a:noAutofit/>
          </a:bodyPr>
          <a:lstStyle/>
          <a:p>
            <a:pPr algn="r" defTabSz="872470">
              <a:defRPr/>
            </a:pPr>
            <a:fld id="{8FDC6993-5875-43F1-AB5B-56FAFD3221C9}" type="slidenum">
              <a:rPr lang="en-US" sz="984" smtClean="0">
                <a:solidFill>
                  <a:srgbClr val="FFFFFF"/>
                </a:solidFill>
              </a:rPr>
              <a:pPr algn="r" defTabSz="872470">
                <a:defRPr/>
              </a:pPr>
              <a:t>‹#›</a:t>
            </a:fld>
            <a:endParaRPr lang="en-US" sz="984" dirty="0">
              <a:solidFill>
                <a:srgbClr val="FFFFFF"/>
              </a:solidFill>
            </a:endParaRPr>
          </a:p>
          <a:p>
            <a:pPr defTabSz="872470"/>
            <a:endParaRPr lang="en-US" sz="844" dirty="0">
              <a:solidFill>
                <a:srgbClr val="FFFFFF"/>
              </a:solidFill>
            </a:endParaRPr>
          </a:p>
        </p:txBody>
      </p:sp>
      <p:sp>
        <p:nvSpPr>
          <p:cNvPr id="12" name="Slide Number Placeholder 5"/>
          <p:cNvSpPr txBox="1">
            <a:spLocks/>
          </p:cNvSpPr>
          <p:nvPr userDrawn="1"/>
        </p:nvSpPr>
        <p:spPr>
          <a:xfrm>
            <a:off x="11288131" y="6448897"/>
            <a:ext cx="793995" cy="365125"/>
          </a:xfrm>
          <a:prstGeom prst="rect">
            <a:avLst/>
          </a:prstGeom>
        </p:spPr>
        <p:txBody>
          <a:bodyPr vert="horz" lIns="87250" tIns="43625" rIns="87250" bIns="43625"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84" smtClean="0">
                <a:solidFill>
                  <a:prstClr val="black">
                    <a:tint val="75000"/>
                  </a:prstClr>
                </a:solidFill>
                <a:cs typeface="Arial" panose="020B0604020202020204" pitchFamily="34" charset="0"/>
              </a:rPr>
              <a:pPr/>
              <a:t>‹#›</a:t>
            </a:fld>
            <a:endParaRPr lang="en-US" sz="984"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36"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800" y="6416675"/>
            <a:ext cx="518061" cy="256674"/>
          </a:xfrm>
          <a:prstGeom prst="rect">
            <a:avLst/>
          </a:prstGeom>
          <a:ln w="12700">
            <a:miter lim="400000"/>
          </a:ln>
        </p:spPr>
      </p:pic>
    </p:spTree>
    <p:extLst>
      <p:ext uri="{BB962C8B-B14F-4D97-AF65-F5344CB8AC3E}">
        <p14:creationId xmlns:p14="http://schemas.microsoft.com/office/powerpoint/2010/main" val="2234117541"/>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 id="2147484078" r:id="rId13"/>
    <p:sldLayoutId id="2147484079" r:id="rId14"/>
  </p:sldLayoutIdLst>
  <p:hf hdr="0" ftr="0" dt="0"/>
  <p:txStyles>
    <p:titleStyle>
      <a:lvl1pPr algn="l" defTabSz="872470" rtl="0" eaLnBrk="1" latinLnBrk="0" hangingPunct="1">
        <a:spcBef>
          <a:spcPct val="0"/>
        </a:spcBef>
        <a:buNone/>
        <a:defRPr sz="1898" b="1" kern="1200" baseline="0">
          <a:solidFill>
            <a:srgbClr val="4472C4"/>
          </a:solidFill>
          <a:latin typeface="Arial"/>
          <a:ea typeface="+mj-ea"/>
          <a:cs typeface="Arial"/>
          <a:sym typeface="Arial"/>
        </a:defRPr>
      </a:lvl1pPr>
    </p:titleStyle>
    <p:bodyStyle>
      <a:lvl1pPr marL="0" indent="0" algn="l" defTabSz="872470" rtl="0" eaLnBrk="1" latinLnBrk="0" hangingPunct="1">
        <a:spcBef>
          <a:spcPts val="366"/>
        </a:spcBef>
        <a:buFontTx/>
        <a:buNone/>
        <a:defRPr sz="1547" b="1" kern="1200" baseline="0">
          <a:solidFill>
            <a:srgbClr val="002D72"/>
          </a:solidFill>
          <a:latin typeface="Arial"/>
          <a:ea typeface="+mn-ea"/>
          <a:cs typeface="Arial"/>
          <a:sym typeface="Arial"/>
        </a:defRPr>
      </a:lvl1pPr>
      <a:lvl2pPr marL="436235" indent="-218118"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2pPr>
      <a:lvl3pPr marL="872470" indent="-218118"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3pPr>
      <a:lvl4pPr marL="1313252" indent="-222662"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4pPr>
      <a:lvl5pPr marL="1964574" indent="-219633"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5pPr>
      <a:lvl6pPr marL="2399294"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6pPr>
      <a:lvl7pPr marL="2835531"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7pPr>
      <a:lvl8pPr marL="3271765"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8pPr>
      <a:lvl9pPr marL="3708002"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9pPr>
    </p:bodyStyle>
    <p:otherStyle>
      <a:defPPr>
        <a:defRPr lang="en-US"/>
      </a:defPPr>
      <a:lvl1pPr marL="0" algn="l" defTabSz="872470" rtl="0" eaLnBrk="1" latinLnBrk="0" hangingPunct="1">
        <a:defRPr sz="1687" kern="1200">
          <a:solidFill>
            <a:schemeClr val="tx1"/>
          </a:solidFill>
          <a:latin typeface="+mn-lt"/>
          <a:ea typeface="+mn-ea"/>
          <a:cs typeface="+mn-cs"/>
        </a:defRPr>
      </a:lvl1pPr>
      <a:lvl2pPr marL="436235" algn="l" defTabSz="872470" rtl="0" eaLnBrk="1" latinLnBrk="0" hangingPunct="1">
        <a:defRPr sz="1687" kern="1200">
          <a:solidFill>
            <a:schemeClr val="tx1"/>
          </a:solidFill>
          <a:latin typeface="+mn-lt"/>
          <a:ea typeface="+mn-ea"/>
          <a:cs typeface="+mn-cs"/>
        </a:defRPr>
      </a:lvl2pPr>
      <a:lvl3pPr marL="872470" algn="l" defTabSz="872470" rtl="0" eaLnBrk="1" latinLnBrk="0" hangingPunct="1">
        <a:defRPr sz="1687" kern="1200">
          <a:solidFill>
            <a:schemeClr val="tx1"/>
          </a:solidFill>
          <a:latin typeface="+mn-lt"/>
          <a:ea typeface="+mn-ea"/>
          <a:cs typeface="+mn-cs"/>
        </a:defRPr>
      </a:lvl3pPr>
      <a:lvl4pPr marL="1308705" algn="l" defTabSz="872470" rtl="0" eaLnBrk="1" latinLnBrk="0" hangingPunct="1">
        <a:defRPr sz="1687" kern="1200">
          <a:solidFill>
            <a:schemeClr val="tx1"/>
          </a:solidFill>
          <a:latin typeface="+mn-lt"/>
          <a:ea typeface="+mn-ea"/>
          <a:cs typeface="+mn-cs"/>
        </a:defRPr>
      </a:lvl4pPr>
      <a:lvl5pPr marL="1744941" algn="l" defTabSz="872470" rtl="0" eaLnBrk="1" latinLnBrk="0" hangingPunct="1">
        <a:defRPr sz="1687" kern="1200">
          <a:solidFill>
            <a:schemeClr val="tx1"/>
          </a:solidFill>
          <a:latin typeface="+mn-lt"/>
          <a:ea typeface="+mn-ea"/>
          <a:cs typeface="+mn-cs"/>
        </a:defRPr>
      </a:lvl5pPr>
      <a:lvl6pPr marL="2181177" algn="l" defTabSz="872470" rtl="0" eaLnBrk="1" latinLnBrk="0" hangingPunct="1">
        <a:defRPr sz="1687" kern="1200">
          <a:solidFill>
            <a:schemeClr val="tx1"/>
          </a:solidFill>
          <a:latin typeface="+mn-lt"/>
          <a:ea typeface="+mn-ea"/>
          <a:cs typeface="+mn-cs"/>
        </a:defRPr>
      </a:lvl6pPr>
      <a:lvl7pPr marL="2617415" algn="l" defTabSz="872470" rtl="0" eaLnBrk="1" latinLnBrk="0" hangingPunct="1">
        <a:defRPr sz="1687" kern="1200">
          <a:solidFill>
            <a:schemeClr val="tx1"/>
          </a:solidFill>
          <a:latin typeface="+mn-lt"/>
          <a:ea typeface="+mn-ea"/>
          <a:cs typeface="+mn-cs"/>
        </a:defRPr>
      </a:lvl7pPr>
      <a:lvl8pPr marL="3053647" algn="l" defTabSz="872470" rtl="0" eaLnBrk="1" latinLnBrk="0" hangingPunct="1">
        <a:defRPr sz="1687" kern="1200">
          <a:solidFill>
            <a:schemeClr val="tx1"/>
          </a:solidFill>
          <a:latin typeface="+mn-lt"/>
          <a:ea typeface="+mn-ea"/>
          <a:cs typeface="+mn-cs"/>
        </a:defRPr>
      </a:lvl8pPr>
      <a:lvl9pPr marL="3489882" algn="l" defTabSz="872470" rtl="0" eaLnBrk="1" latinLnBrk="0" hangingPunct="1">
        <a:defRPr sz="1687"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2350374741"/>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2"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3623884017"/>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95" r:id="rId9"/>
    <p:sldLayoutId id="2147484196" r:id="rId10"/>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9"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3567485042"/>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79" r:id="rId9"/>
    <p:sldLayoutId id="2147484180" r:id="rId10"/>
    <p:sldLayoutId id="2147483792" r:id="rId11"/>
    <p:sldLayoutId id="2147483793" r:id="rId12"/>
    <p:sldLayoutId id="2147483794" r:id="rId13"/>
    <p:sldLayoutId id="2147483795" r:id="rId14"/>
    <p:sldLayoutId id="2147483796" r:id="rId15"/>
    <p:sldLayoutId id="2147483797" r:id="rId16"/>
    <p:sldLayoutId id="2147484130" r:id="rId17"/>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21"/>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0856" name="think-cell Slide" r:id="rId23" imgW="270" imgH="270" progId="TCLayout.ActiveDocument.1">
                  <p:embed/>
                </p:oleObj>
              </mc:Choice>
              <mc:Fallback>
                <p:oleObj name="think-cell Slide" r:id="rId23" imgW="270" imgH="270" progId="TCLayout.ActiveDocument.1">
                  <p:embed/>
                  <p:pic>
                    <p:nvPicPr>
                      <p:cNvPr id="32" name="Object 31" hidden="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7" y="162000"/>
            <a:ext cx="11068063"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custDataLst>
              <p:tags r:id="rId22"/>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fr-FR" sz="525" noProof="0">
                <a:solidFill>
                  <a:srgbClr val="808080"/>
                </a:solidFill>
                <a:latin typeface="Arial"/>
                <a:cs typeface="Arial"/>
                <a:sym typeface="Arial"/>
              </a:rPr>
              <a:t>20171204 - MX2020 KPI Structure v4.pptx</a:t>
            </a:r>
            <a:endParaRPr lang="en-US" sz="525"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7"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4" y="6271546"/>
            <a:ext cx="458115" cy="276999"/>
          </a:xfrm>
          <a:prstGeom prst="rect">
            <a:avLst/>
          </a:prstGeom>
          <a:noFill/>
          <a:ln/>
          <a:effectLst/>
        </p:spPr>
        <p:txBody>
          <a:bodyPr wrap="none" lIns="68580" tIns="41148" rIns="68580" bIns="34290" rtlCol="0" anchor="t" anchorCtr="0">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DC6993-5875-43F1-AB5B-56FAFD3221C9}" type="slidenum">
              <a:rPr lang="en-US" sz="750" kern="1200" baseline="0" noProof="0" smtClean="0">
                <a:solidFill>
                  <a:schemeClr val="bg1"/>
                </a:solidFill>
                <a:latin typeface="Arial"/>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US" sz="750" kern="1200" baseline="0" noProof="0" dirty="0">
              <a:solidFill>
                <a:schemeClr val="bg1"/>
              </a:solidFill>
              <a:latin typeface="Arial"/>
              <a:ea typeface="+mn-ea"/>
              <a:cs typeface="+mn-cs"/>
            </a:endParaRPr>
          </a:p>
          <a:p>
            <a:endParaRPr lang="en-US" sz="675" dirty="0">
              <a:solidFill>
                <a:schemeClr val="bg1"/>
              </a:solidFill>
              <a:latin typeface="Arial"/>
            </a:endParaRPr>
          </a:p>
        </p:txBody>
      </p:sp>
      <p:sp>
        <p:nvSpPr>
          <p:cNvPr id="12" name="Slide Number Placeholder 5"/>
          <p:cNvSpPr txBox="1">
            <a:spLocks/>
          </p:cNvSpPr>
          <p:nvPr userDrawn="1"/>
        </p:nvSpPr>
        <p:spPr>
          <a:xfrm>
            <a:off x="11288132" y="6448893"/>
            <a:ext cx="793995"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750" smtClean="0">
                <a:solidFill>
                  <a:prstClr val="black">
                    <a:tint val="75000"/>
                  </a:prstClr>
                </a:solidFill>
                <a:latin typeface="Arial" panose="020B0604020202020204" pitchFamily="34" charset="0"/>
                <a:cs typeface="Arial" panose="020B0604020202020204" pitchFamily="34" charset="0"/>
              </a:rPr>
              <a:pPr/>
              <a:t>‹#›</a:t>
            </a:fld>
            <a:endParaRPr lang="en-US" sz="750"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6" cstate="print"/>
          <a:stretch>
            <a:fillRect/>
          </a:stretch>
        </p:blipFill>
        <p:spPr>
          <a:xfrm>
            <a:off x="393793" y="6416675"/>
            <a:ext cx="518063" cy="256674"/>
          </a:xfrm>
          <a:prstGeom prst="rect">
            <a:avLst/>
          </a:prstGeom>
          <a:ln w="12700">
            <a:miter lim="400000"/>
          </a:ln>
        </p:spPr>
      </p:pic>
    </p:spTree>
    <p:extLst>
      <p:ext uri="{BB962C8B-B14F-4D97-AF65-F5344CB8AC3E}">
        <p14:creationId xmlns:p14="http://schemas.microsoft.com/office/powerpoint/2010/main" val="88648035"/>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9" r:id="rId12"/>
    <p:sldLayoutId id="2147483954" r:id="rId13"/>
    <p:sldLayoutId id="2147483956" r:id="rId14"/>
    <p:sldLayoutId id="2147483957" r:id="rId15"/>
    <p:sldLayoutId id="2147483958" r:id="rId16"/>
    <p:sldLayoutId id="2147483960" r:id="rId17"/>
    <p:sldLayoutId id="2147483961" r:id="rId18"/>
  </p:sldLayoutIdLst>
  <p:hf hdr="0" ftr="0" dt="0"/>
  <p:txStyles>
    <p:titleStyle>
      <a:lvl1pPr algn="l" defTabSz="685800" rtl="0" eaLnBrk="1" latinLnBrk="0" hangingPunct="1">
        <a:spcBef>
          <a:spcPct val="0"/>
        </a:spcBef>
        <a:buNone/>
        <a:defRPr sz="1500" b="1" kern="1200" baseline="0">
          <a:solidFill>
            <a:srgbClr val="4472C4"/>
          </a:solidFill>
          <a:latin typeface="Arial"/>
          <a:ea typeface="+mj-ea"/>
          <a:cs typeface="Arial"/>
          <a:sym typeface="Arial"/>
        </a:defRPr>
      </a:lvl1pPr>
    </p:titleStyle>
    <p:bodyStyle>
      <a:lvl1pPr marL="0" indent="0" algn="l" defTabSz="685800" rtl="0" eaLnBrk="1" latinLnBrk="0" hangingPunct="1">
        <a:spcBef>
          <a:spcPts val="288"/>
        </a:spcBef>
        <a:buFontTx/>
        <a:buNone/>
        <a:defRPr sz="1200" b="1" kern="1200" baseline="0">
          <a:solidFill>
            <a:srgbClr val="002D72"/>
          </a:solidFill>
          <a:latin typeface="Arial"/>
          <a:ea typeface="+mn-ea"/>
          <a:cs typeface="Arial"/>
          <a:sym typeface="Arial"/>
        </a:defRPr>
      </a:lvl1pPr>
      <a:lvl2pPr marL="342900" indent="-171450"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2pPr>
      <a:lvl3pPr marL="685800" indent="-171450"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3pPr>
      <a:lvl4pPr marL="1032272" indent="-175022"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4pPr>
      <a:lvl5pPr marL="1544241" indent="-172641"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6488"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61853" rIns="0" bIns="61853" rtlCol="0" anchor="t" anchorCtr="0">
            <a:noAutofit/>
          </a:bodyPr>
          <a:lstStyle/>
          <a:p>
            <a:r>
              <a:rPr lang="en-US" noProof="0"/>
              <a:t>Click to edit Master title style</a:t>
            </a:r>
            <a:endParaRPr lang="en-US" noProof="0" dirty="0"/>
          </a:p>
        </p:txBody>
      </p:sp>
      <p:sp>
        <p:nvSpPr>
          <p:cNvPr id="7" name="FooterSimple"/>
          <p:cNvSpPr/>
          <p:nvPr userDrawn="1">
            <p:custDataLst>
              <p:tags r:id="rId18"/>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869793"/>
            <a:r>
              <a:rPr lang="en-US" sz="703">
                <a:solidFill>
                  <a:srgbClr val="808080"/>
                </a:solidFill>
                <a:cs typeface="Arial"/>
                <a:sym typeface="Arial"/>
              </a:rPr>
              <a:t>196301-97-20Dec17-CB-int-MEX.pptx</a:t>
            </a:r>
            <a:endParaRPr lang="en-US" sz="703" dirty="0">
              <a:solidFill>
                <a:srgbClr val="808080"/>
              </a:solidFill>
              <a:cs typeface="Arial"/>
              <a:sym typeface="Arial"/>
            </a:endParaRPr>
          </a:p>
        </p:txBody>
      </p:sp>
      <p:sp>
        <p:nvSpPr>
          <p:cNvPr id="13" name="Text Placeholder 12"/>
          <p:cNvSpPr>
            <a:spLocks noGrp="1"/>
          </p:cNvSpPr>
          <p:nvPr>
            <p:ph type="body" idx="1"/>
          </p:nvPr>
        </p:nvSpPr>
        <p:spPr>
          <a:xfrm>
            <a:off x="562707" y="1508761"/>
            <a:ext cx="11074088" cy="3997304"/>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userDrawn="1"/>
        </p:nvSpPr>
        <p:spPr>
          <a:xfrm>
            <a:off x="5841384" y="6271545"/>
            <a:ext cx="458115" cy="276999"/>
          </a:xfrm>
          <a:prstGeom prst="rect">
            <a:avLst/>
          </a:prstGeom>
          <a:noFill/>
          <a:ln/>
          <a:effectLst/>
        </p:spPr>
        <p:txBody>
          <a:bodyPr wrap="none" lIns="86981" tIns="52192" rIns="86981" bIns="43490" rtlCol="0" anchor="t" anchorCtr="0">
            <a:noAutofit/>
          </a:bodyPr>
          <a:lstStyle/>
          <a:p>
            <a:pPr algn="r" defTabSz="869793">
              <a:defRPr/>
            </a:pPr>
            <a:fld id="{8FDC6993-5875-43F1-AB5B-56FAFD3221C9}" type="slidenum">
              <a:rPr lang="en-US" sz="984" smtClean="0">
                <a:solidFill>
                  <a:srgbClr val="FFFFFF"/>
                </a:solidFill>
              </a:rPr>
              <a:pPr algn="r" defTabSz="869793">
                <a:defRPr/>
              </a:pPr>
              <a:t>‹#›</a:t>
            </a:fld>
            <a:endParaRPr lang="en-US" sz="984" dirty="0">
              <a:solidFill>
                <a:srgbClr val="FFFFFF"/>
              </a:solidFill>
            </a:endParaRPr>
          </a:p>
          <a:p>
            <a:pPr defTabSz="869793"/>
            <a:endParaRPr lang="en-US" sz="844" dirty="0">
              <a:solidFill>
                <a:srgbClr val="FFFFFF"/>
              </a:solidFill>
            </a:endParaRPr>
          </a:p>
        </p:txBody>
      </p:sp>
      <p:sp>
        <p:nvSpPr>
          <p:cNvPr id="12" name="Slide Number Placeholder 5"/>
          <p:cNvSpPr txBox="1">
            <a:spLocks/>
          </p:cNvSpPr>
          <p:nvPr userDrawn="1"/>
        </p:nvSpPr>
        <p:spPr>
          <a:xfrm>
            <a:off x="11288131" y="6448944"/>
            <a:ext cx="793995" cy="365125"/>
          </a:xfrm>
          <a:prstGeom prst="rect">
            <a:avLst/>
          </a:prstGeom>
        </p:spPr>
        <p:txBody>
          <a:bodyPr vert="horz" lIns="86981" tIns="43490" rIns="86981" bIns="434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84" smtClean="0">
                <a:solidFill>
                  <a:prstClr val="black">
                    <a:tint val="75000"/>
                  </a:prstClr>
                </a:solidFill>
                <a:cs typeface="Arial" panose="020B0604020202020204" pitchFamily="34" charset="0"/>
              </a:rPr>
              <a:pPr/>
              <a:t>‹#›</a:t>
            </a:fld>
            <a:endParaRPr lang="en-US" sz="984"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94"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858" y="6416675"/>
            <a:ext cx="518061" cy="256674"/>
          </a:xfrm>
          <a:prstGeom prst="rect">
            <a:avLst/>
          </a:prstGeom>
          <a:ln w="12700">
            <a:miter lim="400000"/>
          </a:ln>
        </p:spPr>
      </p:pic>
      <p:sp>
        <p:nvSpPr>
          <p:cNvPr id="10" name="Rectangle 9"/>
          <p:cNvSpPr/>
          <p:nvPr userDrawn="1"/>
        </p:nvSpPr>
        <p:spPr>
          <a:xfrm>
            <a:off x="357863" y="6719991"/>
            <a:ext cx="2092500"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91066675"/>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 id="2147484143" r:id="rId12"/>
    <p:sldLayoutId id="2147484149" r:id="rId13"/>
    <p:sldLayoutId id="2147484150" r:id="rId14"/>
  </p:sldLayoutIdLst>
  <p:hf hdr="0" ftr="0" dt="0"/>
  <p:txStyles>
    <p:titleStyle>
      <a:lvl1pPr algn="l" defTabSz="869793" rtl="0" eaLnBrk="1" latinLnBrk="0" hangingPunct="1">
        <a:spcBef>
          <a:spcPct val="0"/>
        </a:spcBef>
        <a:buNone/>
        <a:defRPr sz="1898" b="1" kern="1200" baseline="0">
          <a:solidFill>
            <a:srgbClr val="4472C4"/>
          </a:solidFill>
          <a:latin typeface="Arial"/>
          <a:ea typeface="+mj-ea"/>
          <a:cs typeface="Arial"/>
          <a:sym typeface="Arial"/>
        </a:defRPr>
      </a:lvl1pPr>
    </p:titleStyle>
    <p:bodyStyle>
      <a:lvl1pPr marL="0" indent="0" algn="l" defTabSz="869793" rtl="0" eaLnBrk="1" latinLnBrk="0" hangingPunct="1">
        <a:spcBef>
          <a:spcPts val="366"/>
        </a:spcBef>
        <a:buFontTx/>
        <a:buNone/>
        <a:defRPr sz="1547" b="1" kern="1200" baseline="0">
          <a:solidFill>
            <a:srgbClr val="002D72"/>
          </a:solidFill>
          <a:latin typeface="Arial"/>
          <a:ea typeface="+mn-ea"/>
          <a:cs typeface="Arial"/>
          <a:sym typeface="Arial"/>
        </a:defRPr>
      </a:lvl1pPr>
      <a:lvl2pPr marL="434889" indent="-217445"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2pPr>
      <a:lvl3pPr marL="869793" indent="-217445"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3pPr>
      <a:lvl4pPr marL="1309214" indent="-221979"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4pPr>
      <a:lvl5pPr marL="1958543" indent="-218960"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5pPr>
      <a:lvl6pPr marL="239189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6pPr>
      <a:lvl7pPr marL="2826814"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7pPr>
      <a:lvl8pPr marL="326171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8pPr>
      <a:lvl9pPr marL="369660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9pPr>
    </p:bodyStyle>
    <p:otherStyle>
      <a:defPPr>
        <a:defRPr lang="en-US"/>
      </a:defPPr>
      <a:lvl1pPr marL="0" algn="l" defTabSz="869793" rtl="0" eaLnBrk="1" latinLnBrk="0" hangingPunct="1">
        <a:defRPr sz="1687" kern="1200">
          <a:solidFill>
            <a:schemeClr val="tx1"/>
          </a:solidFill>
          <a:latin typeface="+mn-lt"/>
          <a:ea typeface="+mn-ea"/>
          <a:cs typeface="+mn-cs"/>
        </a:defRPr>
      </a:lvl1pPr>
      <a:lvl2pPr marL="434889" algn="l" defTabSz="869793" rtl="0" eaLnBrk="1" latinLnBrk="0" hangingPunct="1">
        <a:defRPr sz="1687" kern="1200">
          <a:solidFill>
            <a:schemeClr val="tx1"/>
          </a:solidFill>
          <a:latin typeface="+mn-lt"/>
          <a:ea typeface="+mn-ea"/>
          <a:cs typeface="+mn-cs"/>
        </a:defRPr>
      </a:lvl2pPr>
      <a:lvl3pPr marL="869793" algn="l" defTabSz="869793" rtl="0" eaLnBrk="1" latinLnBrk="0" hangingPunct="1">
        <a:defRPr sz="1687" kern="1200">
          <a:solidFill>
            <a:schemeClr val="tx1"/>
          </a:solidFill>
          <a:latin typeface="+mn-lt"/>
          <a:ea typeface="+mn-ea"/>
          <a:cs typeface="+mn-cs"/>
        </a:defRPr>
      </a:lvl3pPr>
      <a:lvl4pPr marL="1304690" algn="l" defTabSz="869793" rtl="0" eaLnBrk="1" latinLnBrk="0" hangingPunct="1">
        <a:defRPr sz="1687" kern="1200">
          <a:solidFill>
            <a:schemeClr val="tx1"/>
          </a:solidFill>
          <a:latin typeface="+mn-lt"/>
          <a:ea typeface="+mn-ea"/>
          <a:cs typeface="+mn-cs"/>
        </a:defRPr>
      </a:lvl4pPr>
      <a:lvl5pPr marL="1739569" algn="l" defTabSz="869793" rtl="0" eaLnBrk="1" latinLnBrk="0" hangingPunct="1">
        <a:defRPr sz="1687" kern="1200">
          <a:solidFill>
            <a:schemeClr val="tx1"/>
          </a:solidFill>
          <a:latin typeface="+mn-lt"/>
          <a:ea typeface="+mn-ea"/>
          <a:cs typeface="+mn-cs"/>
        </a:defRPr>
      </a:lvl5pPr>
      <a:lvl6pPr marL="2174474" algn="l" defTabSz="869793" rtl="0" eaLnBrk="1" latinLnBrk="0" hangingPunct="1">
        <a:defRPr sz="1687" kern="1200">
          <a:solidFill>
            <a:schemeClr val="tx1"/>
          </a:solidFill>
          <a:latin typeface="+mn-lt"/>
          <a:ea typeface="+mn-ea"/>
          <a:cs typeface="+mn-cs"/>
        </a:defRPr>
      </a:lvl6pPr>
      <a:lvl7pPr marL="2609385" algn="l" defTabSz="869793" rtl="0" eaLnBrk="1" latinLnBrk="0" hangingPunct="1">
        <a:defRPr sz="1687" kern="1200">
          <a:solidFill>
            <a:schemeClr val="tx1"/>
          </a:solidFill>
          <a:latin typeface="+mn-lt"/>
          <a:ea typeface="+mn-ea"/>
          <a:cs typeface="+mn-cs"/>
        </a:defRPr>
      </a:lvl7pPr>
      <a:lvl8pPr marL="3044256" algn="l" defTabSz="869793" rtl="0" eaLnBrk="1" latinLnBrk="0" hangingPunct="1">
        <a:defRPr sz="1687" kern="1200">
          <a:solidFill>
            <a:schemeClr val="tx1"/>
          </a:solidFill>
          <a:latin typeface="+mn-lt"/>
          <a:ea typeface="+mn-ea"/>
          <a:cs typeface="+mn-cs"/>
        </a:defRPr>
      </a:lvl8pPr>
      <a:lvl9pPr marL="3479155" algn="l" defTabSz="869793" rtl="0" eaLnBrk="1" latinLnBrk="0" hangingPunct="1">
        <a:defRPr sz="1687"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5"/>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1084" name="think-cell Slide" r:id="rId56" imgW="270" imgH="270" progId="TCLayout.ActiveDocument.1">
                  <p:embed/>
                </p:oleObj>
              </mc:Choice>
              <mc:Fallback>
                <p:oleObj name="think-cell Slide" r:id="rId56" imgW="270" imgH="270" progId="TCLayout.ActiveDocument.1">
                  <p:embed/>
                  <p:pic>
                    <p:nvPicPr>
                      <p:cNvPr id="2" name="Object 1" hidden="1"/>
                      <p:cNvPicPr/>
                      <p:nvPr/>
                    </p:nvPicPr>
                    <p:blipFill>
                      <a:blip r:embed="rId57"/>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3332497686"/>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212" r:id="rId7"/>
    <p:sldLayoutId id="2147484213" r:id="rId8"/>
    <p:sldLayoutId id="2147484214" r:id="rId9"/>
    <p:sldLayoutId id="2147484215" r:id="rId10"/>
    <p:sldLayoutId id="2147484216" r:id="rId11"/>
    <p:sldLayoutId id="2147484217" r:id="rId12"/>
    <p:sldLayoutId id="2147484218" r:id="rId13"/>
    <p:sldLayoutId id="2147484219" r:id="rId14"/>
    <p:sldLayoutId id="2147484220" r:id="rId15"/>
    <p:sldLayoutId id="2147484221" r:id="rId16"/>
    <p:sldLayoutId id="2147484222" r:id="rId17"/>
    <p:sldLayoutId id="2147484223" r:id="rId18"/>
    <p:sldLayoutId id="2147484224" r:id="rId19"/>
    <p:sldLayoutId id="2147484225" r:id="rId20"/>
    <p:sldLayoutId id="2147484226" r:id="rId21"/>
    <p:sldLayoutId id="2147484227" r:id="rId22"/>
    <p:sldLayoutId id="2147484228" r:id="rId23"/>
    <p:sldLayoutId id="2147484229" r:id="rId24"/>
    <p:sldLayoutId id="2147484230" r:id="rId25"/>
    <p:sldLayoutId id="2147484231" r:id="rId26"/>
    <p:sldLayoutId id="2147484232" r:id="rId27"/>
    <p:sldLayoutId id="2147484233" r:id="rId28"/>
    <p:sldLayoutId id="2147484234" r:id="rId29"/>
    <p:sldLayoutId id="2147484235" r:id="rId30"/>
    <p:sldLayoutId id="2147484236" r:id="rId31"/>
    <p:sldLayoutId id="2147484237" r:id="rId32"/>
    <p:sldLayoutId id="2147484238" r:id="rId33"/>
    <p:sldLayoutId id="2147484239" r:id="rId34"/>
    <p:sldLayoutId id="2147484240" r:id="rId35"/>
    <p:sldLayoutId id="2147484241" r:id="rId36"/>
    <p:sldLayoutId id="2147484242" r:id="rId37"/>
    <p:sldLayoutId id="2147484243" r:id="rId38"/>
    <p:sldLayoutId id="2147484244" r:id="rId39"/>
    <p:sldLayoutId id="2147484245" r:id="rId40"/>
    <p:sldLayoutId id="2147484246" r:id="rId41"/>
    <p:sldLayoutId id="2147484247" r:id="rId42"/>
    <p:sldLayoutId id="2147484248" r:id="rId43"/>
    <p:sldLayoutId id="2147484249" r:id="rId44"/>
    <p:sldLayoutId id="2147484250" r:id="rId45"/>
    <p:sldLayoutId id="2147484251" r:id="rId46"/>
    <p:sldLayoutId id="2147484252" r:id="rId47"/>
    <p:sldLayoutId id="2147484253" r:id="rId48"/>
    <p:sldLayoutId id="2147484254" r:id="rId49"/>
    <p:sldLayoutId id="2147484255" r:id="rId50"/>
    <p:sldLayoutId id="2147484256" r:id="rId51"/>
    <p:sldLayoutId id="2147484257" r:id="rId5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rgbClr val="4472C4"/>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0178"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1836369753"/>
      </p:ext>
    </p:extLst>
  </p:cSld>
  <p:clrMap bg1="lt1" tx1="dk1" bg2="lt2" tx2="dk2" accent1="accent1" accent2="accent2" accent3="accent3" accent4="accent4" accent5="accent5" accent6="accent6" hlink="hlink" folHlink="folHlink"/>
  <p:sldLayoutIdLst>
    <p:sldLayoutId id="2147484274" r:id="rId1"/>
    <p:sldLayoutId id="2147484275" r:id="rId2"/>
    <p:sldLayoutId id="2147484276" r:id="rId3"/>
    <p:sldLayoutId id="2147484277" r:id="rId4"/>
    <p:sldLayoutId id="2147484278" r:id="rId5"/>
    <p:sldLayoutId id="2147484279" r:id="rId6"/>
    <p:sldLayoutId id="2147484280" r:id="rId7"/>
    <p:sldLayoutId id="2147484281" r:id="rId8"/>
    <p:sldLayoutId id="2147484282" r:id="rId9"/>
    <p:sldLayoutId id="2147484283" r:id="rId10"/>
    <p:sldLayoutId id="2147484284" r:id="rId11"/>
    <p:sldLayoutId id="2147484285" r:id="rId12"/>
    <p:sldLayoutId id="2147484286" r:id="rId13"/>
    <p:sldLayoutId id="2147484287"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4482" y="350115"/>
            <a:ext cx="11230029" cy="63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title style</a:t>
            </a:r>
          </a:p>
        </p:txBody>
      </p:sp>
      <p:sp>
        <p:nvSpPr>
          <p:cNvPr id="1027" name="Text Placeholder 2"/>
          <p:cNvSpPr>
            <a:spLocks noGrp="1"/>
          </p:cNvSpPr>
          <p:nvPr>
            <p:ph type="body" idx="1"/>
          </p:nvPr>
        </p:nvSpPr>
        <p:spPr bwMode="auto">
          <a:xfrm>
            <a:off x="540628" y="1190382"/>
            <a:ext cx="11230029" cy="52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text styles</a:t>
            </a:r>
          </a:p>
          <a:p>
            <a:pPr lvl="1"/>
            <a:r>
              <a:rPr lang="en-US" altLang="es-MX"/>
              <a:t>Second level</a:t>
            </a:r>
          </a:p>
          <a:p>
            <a:pPr lvl="2"/>
            <a:r>
              <a:rPr lang="en-US" altLang="es-MX"/>
              <a:t>Third level</a:t>
            </a:r>
          </a:p>
          <a:p>
            <a:pPr lvl="3"/>
            <a:r>
              <a:rPr lang="en-US" altLang="es-MX"/>
              <a:t>Fourth level</a:t>
            </a:r>
          </a:p>
          <a:p>
            <a:pPr lvl="4"/>
            <a:r>
              <a:rPr lang="en-US" altLang="es-MX"/>
              <a:t>Fifth level</a:t>
            </a:r>
          </a:p>
        </p:txBody>
      </p:sp>
      <p:sp>
        <p:nvSpPr>
          <p:cNvPr id="7" name="Slide Number Placeholder 9"/>
          <p:cNvSpPr>
            <a:spLocks noGrp="1"/>
          </p:cNvSpPr>
          <p:nvPr>
            <p:ph type="sldNum" sz="quarter" idx="4"/>
          </p:nvPr>
        </p:nvSpPr>
        <p:spPr>
          <a:xfrm>
            <a:off x="554099" y="6554108"/>
            <a:ext cx="377092"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b="1">
                <a:solidFill>
                  <a:schemeClr val="tx2"/>
                </a:solidFill>
              </a:defRPr>
            </a:lvl1pPr>
          </a:lstStyle>
          <a:p>
            <a:pPr fontAlgn="base">
              <a:spcBef>
                <a:spcPct val="0"/>
              </a:spcBef>
              <a:spcAft>
                <a:spcPct val="0"/>
              </a:spcAft>
              <a:defRPr/>
            </a:pPr>
            <a:fld id="{69B70FD9-93A3-4F7E-AEAC-A89C9DCACB4E}" type="slidenum">
              <a:rPr lang="en-US" altLang="es-MX">
                <a:solidFill>
                  <a:srgbClr val="002776"/>
                </a:solidFill>
                <a:cs typeface="Arial" panose="020B0604020202020204" pitchFamily="34" charset="0"/>
              </a:rPr>
              <a:pPr fontAlgn="base">
                <a:spcBef>
                  <a:spcPct val="0"/>
                </a:spcBef>
                <a:spcAft>
                  <a:spcPct val="0"/>
                </a:spcAft>
                <a:defRPr/>
              </a:pPr>
              <a:t>‹#›</a:t>
            </a:fld>
            <a:endParaRPr lang="en-US" altLang="es-MX" dirty="0">
              <a:solidFill>
                <a:srgbClr val="002776"/>
              </a:solidFill>
              <a:cs typeface="Arial" panose="020B0604020202020204" pitchFamily="34" charset="0"/>
            </a:endParaRPr>
          </a:p>
        </p:txBody>
      </p:sp>
      <p:sp>
        <p:nvSpPr>
          <p:cNvPr id="10" name="Footer Placeholder 10"/>
          <p:cNvSpPr>
            <a:spLocks noGrp="1"/>
          </p:cNvSpPr>
          <p:nvPr>
            <p:ph type="ftr" sz="quarter" idx="3"/>
          </p:nvPr>
        </p:nvSpPr>
        <p:spPr>
          <a:xfrm>
            <a:off x="1029309" y="6554108"/>
            <a:ext cx="5756424"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a:solidFill>
                  <a:schemeClr val="tx2"/>
                </a:solidFill>
                <a:latin typeface="Arial" pitchFamily="34" charset="0"/>
                <a:cs typeface="Arial" pitchFamily="34" charset="0"/>
              </a:defRPr>
            </a:lvl1pPr>
          </a:lstStyle>
          <a:p>
            <a:pPr fontAlgn="base">
              <a:spcBef>
                <a:spcPct val="0"/>
              </a:spcBef>
              <a:spcAft>
                <a:spcPct val="0"/>
              </a:spcAft>
              <a:defRPr/>
            </a:pPr>
            <a:r>
              <a:rPr lang="en-US" dirty="0">
                <a:solidFill>
                  <a:srgbClr val="002776"/>
                </a:solidFill>
              </a:rPr>
              <a:t>Footer</a:t>
            </a:r>
          </a:p>
        </p:txBody>
      </p:sp>
    </p:spTree>
    <p:extLst>
      <p:ext uri="{BB962C8B-B14F-4D97-AF65-F5344CB8AC3E}">
        <p14:creationId xmlns:p14="http://schemas.microsoft.com/office/powerpoint/2010/main" val="166449182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Lst>
  <p:hf hdr="0" ftr="0" dt="0"/>
  <p:txStyles>
    <p:titleStyle>
      <a:lvl1pPr algn="l" defTabSz="913964" rtl="0" eaLnBrk="0" fontAlgn="base" hangingPunct="0">
        <a:lnSpc>
          <a:spcPts val="3050"/>
        </a:lnSpc>
        <a:spcBef>
          <a:spcPct val="0"/>
        </a:spcBef>
        <a:spcAft>
          <a:spcPct val="0"/>
        </a:spcAft>
        <a:defRPr sz="2200" b="1">
          <a:solidFill>
            <a:schemeClr val="tx2"/>
          </a:solidFill>
          <a:latin typeface="+mj-lt"/>
          <a:ea typeface="+mj-ea"/>
          <a:cs typeface="+mj-cs"/>
        </a:defRPr>
      </a:lvl1pPr>
      <a:lvl2pPr algn="l" defTabSz="913964" rtl="0" eaLnBrk="0" fontAlgn="base" hangingPunct="0">
        <a:lnSpc>
          <a:spcPts val="3050"/>
        </a:lnSpc>
        <a:spcBef>
          <a:spcPct val="0"/>
        </a:spcBef>
        <a:spcAft>
          <a:spcPct val="0"/>
        </a:spcAft>
        <a:defRPr sz="2200" b="1">
          <a:solidFill>
            <a:schemeClr val="tx2"/>
          </a:solidFill>
          <a:latin typeface="Arial" pitchFamily="34" charset="0"/>
        </a:defRPr>
      </a:lvl2pPr>
      <a:lvl3pPr algn="l" defTabSz="913964" rtl="0" eaLnBrk="0" fontAlgn="base" hangingPunct="0">
        <a:lnSpc>
          <a:spcPts val="3050"/>
        </a:lnSpc>
        <a:spcBef>
          <a:spcPct val="0"/>
        </a:spcBef>
        <a:spcAft>
          <a:spcPct val="0"/>
        </a:spcAft>
        <a:defRPr sz="2200" b="1">
          <a:solidFill>
            <a:schemeClr val="tx2"/>
          </a:solidFill>
          <a:latin typeface="Arial" pitchFamily="34" charset="0"/>
        </a:defRPr>
      </a:lvl3pPr>
      <a:lvl4pPr algn="l" defTabSz="913964" rtl="0" eaLnBrk="0" fontAlgn="base" hangingPunct="0">
        <a:lnSpc>
          <a:spcPts val="3050"/>
        </a:lnSpc>
        <a:spcBef>
          <a:spcPct val="0"/>
        </a:spcBef>
        <a:spcAft>
          <a:spcPct val="0"/>
        </a:spcAft>
        <a:defRPr sz="2200" b="1">
          <a:solidFill>
            <a:schemeClr val="tx2"/>
          </a:solidFill>
          <a:latin typeface="Arial" pitchFamily="34" charset="0"/>
        </a:defRPr>
      </a:lvl4pPr>
      <a:lvl5pPr algn="l" defTabSz="913964" rtl="0" eaLnBrk="0" fontAlgn="base" hangingPunct="0">
        <a:lnSpc>
          <a:spcPts val="3050"/>
        </a:lnSpc>
        <a:spcBef>
          <a:spcPct val="0"/>
        </a:spcBef>
        <a:spcAft>
          <a:spcPct val="0"/>
        </a:spcAft>
        <a:defRPr sz="2200" b="1">
          <a:solidFill>
            <a:schemeClr val="tx2"/>
          </a:solidFill>
          <a:latin typeface="Arial" pitchFamily="34" charset="0"/>
        </a:defRPr>
      </a:lvl5pPr>
      <a:lvl6pPr marL="410002" algn="l" defTabSz="913964" rtl="0" eaLnBrk="1" fontAlgn="base" hangingPunct="1">
        <a:lnSpc>
          <a:spcPts val="3050"/>
        </a:lnSpc>
        <a:spcBef>
          <a:spcPct val="0"/>
        </a:spcBef>
        <a:spcAft>
          <a:spcPct val="0"/>
        </a:spcAft>
        <a:defRPr sz="2200" b="1">
          <a:solidFill>
            <a:schemeClr val="tx2"/>
          </a:solidFill>
          <a:latin typeface="Arial" pitchFamily="34" charset="0"/>
        </a:defRPr>
      </a:lvl6pPr>
      <a:lvl7pPr marL="820007" algn="l" defTabSz="913964" rtl="0" eaLnBrk="1" fontAlgn="base" hangingPunct="1">
        <a:lnSpc>
          <a:spcPts val="3050"/>
        </a:lnSpc>
        <a:spcBef>
          <a:spcPct val="0"/>
        </a:spcBef>
        <a:spcAft>
          <a:spcPct val="0"/>
        </a:spcAft>
        <a:defRPr sz="2200" b="1">
          <a:solidFill>
            <a:schemeClr val="tx2"/>
          </a:solidFill>
          <a:latin typeface="Arial" pitchFamily="34" charset="0"/>
        </a:defRPr>
      </a:lvl7pPr>
      <a:lvl8pPr marL="1230009" algn="l" defTabSz="913964" rtl="0" eaLnBrk="1" fontAlgn="base" hangingPunct="1">
        <a:lnSpc>
          <a:spcPts val="3050"/>
        </a:lnSpc>
        <a:spcBef>
          <a:spcPct val="0"/>
        </a:spcBef>
        <a:spcAft>
          <a:spcPct val="0"/>
        </a:spcAft>
        <a:defRPr sz="2200" b="1">
          <a:solidFill>
            <a:schemeClr val="tx2"/>
          </a:solidFill>
          <a:latin typeface="Arial" pitchFamily="34" charset="0"/>
        </a:defRPr>
      </a:lvl8pPr>
      <a:lvl9pPr marL="1640010" algn="l" defTabSz="913964" rtl="0" eaLnBrk="1" fontAlgn="base" hangingPunct="1">
        <a:lnSpc>
          <a:spcPts val="3050"/>
        </a:lnSpc>
        <a:spcBef>
          <a:spcPct val="0"/>
        </a:spcBef>
        <a:spcAft>
          <a:spcPct val="0"/>
        </a:spcAft>
        <a:defRPr sz="2200" b="1">
          <a:solidFill>
            <a:schemeClr val="tx2"/>
          </a:solidFill>
          <a:latin typeface="Arial" pitchFamily="34" charset="0"/>
        </a:defRPr>
      </a:lvl9pPr>
    </p:titleStyle>
    <p:bodyStyle>
      <a:lvl1pPr marL="307503" indent="-307503" algn="l" defTabSz="913964" rtl="0" eaLnBrk="0" fontAlgn="base" hangingPunct="0">
        <a:spcBef>
          <a:spcPct val="0"/>
        </a:spcBef>
        <a:spcAft>
          <a:spcPts val="269"/>
        </a:spcAft>
        <a:buFont typeface="Arial" panose="020B0604020202020204" pitchFamily="34" charset="0"/>
        <a:defRPr>
          <a:solidFill>
            <a:schemeClr val="tx2"/>
          </a:solidFill>
          <a:latin typeface="+mn-lt"/>
          <a:ea typeface="+mn-ea"/>
          <a:cs typeface="+mn-cs"/>
        </a:defRPr>
      </a:lvl1pPr>
      <a:lvl2pPr marL="182223" indent="-182223" algn="l" defTabSz="913964" rtl="0" eaLnBrk="0" fontAlgn="base" hangingPunct="0">
        <a:spcBef>
          <a:spcPct val="0"/>
        </a:spcBef>
        <a:spcAft>
          <a:spcPts val="269"/>
        </a:spcAft>
        <a:buFont typeface="Arial" panose="020B0604020202020204" pitchFamily="34" charset="0"/>
        <a:buChar char="•"/>
        <a:defRPr>
          <a:solidFill>
            <a:schemeClr val="tx2"/>
          </a:solidFill>
          <a:latin typeface="+mn-lt"/>
        </a:defRPr>
      </a:lvl2pPr>
      <a:lvl3pPr marL="357330" indent="-175106" algn="l" defTabSz="913964" rtl="0" eaLnBrk="0" fontAlgn="base" hangingPunct="0">
        <a:spcBef>
          <a:spcPct val="0"/>
        </a:spcBef>
        <a:spcAft>
          <a:spcPts val="269"/>
        </a:spcAft>
        <a:buFont typeface="Arial" panose="020B0604020202020204" pitchFamily="34" charset="0"/>
        <a:buChar char="‒"/>
        <a:defRPr>
          <a:solidFill>
            <a:schemeClr val="tx2"/>
          </a:solidFill>
          <a:latin typeface="+mn-lt"/>
        </a:defRPr>
      </a:lvl3pPr>
      <a:lvl4pPr marL="539553" indent="-182223" algn="l" defTabSz="913964" rtl="0" eaLnBrk="0" fontAlgn="base" hangingPunct="0">
        <a:spcBef>
          <a:spcPct val="0"/>
        </a:spcBef>
        <a:spcAft>
          <a:spcPts val="538"/>
        </a:spcAft>
        <a:buFont typeface="Arial" panose="020B0604020202020204" pitchFamily="34" charset="0"/>
        <a:buChar char="•"/>
        <a:defRPr sz="1400">
          <a:solidFill>
            <a:schemeClr val="tx2"/>
          </a:solidFill>
          <a:latin typeface="+mn-lt"/>
        </a:defRPr>
      </a:lvl4pPr>
      <a:lvl5pPr marL="711811" indent="-172260" algn="l" defTabSz="913964" rtl="0" eaLnBrk="0" fontAlgn="base" hangingPunct="0">
        <a:spcBef>
          <a:spcPct val="0"/>
        </a:spcBef>
        <a:spcAft>
          <a:spcPts val="538"/>
        </a:spcAft>
        <a:buFont typeface="Arial" panose="020B0604020202020204" pitchFamily="34" charset="0"/>
        <a:buChar char="‒"/>
        <a:defRPr sz="1400">
          <a:solidFill>
            <a:schemeClr val="tx2"/>
          </a:solidFill>
          <a:latin typeface="+mn-lt"/>
        </a:defRPr>
      </a:lvl5pPr>
      <a:lvl6pPr marL="1121812"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6pPr>
      <a:lvl7pPr marL="1531816"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7pPr>
      <a:lvl8pPr marL="1941818"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8pPr>
      <a:lvl9pPr marL="2351820"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9pPr>
    </p:bodyStyle>
    <p:otherStyle>
      <a:defPPr>
        <a:defRPr lang="es-MX"/>
      </a:defPPr>
      <a:lvl1pPr marL="0" algn="l" defTabSz="820007" rtl="0" eaLnBrk="1" latinLnBrk="0" hangingPunct="1">
        <a:defRPr sz="1600" kern="1200">
          <a:solidFill>
            <a:schemeClr val="tx1"/>
          </a:solidFill>
          <a:latin typeface="+mn-lt"/>
          <a:ea typeface="+mn-ea"/>
          <a:cs typeface="+mn-cs"/>
        </a:defRPr>
      </a:lvl1pPr>
      <a:lvl2pPr marL="410002" algn="l" defTabSz="820007" rtl="0" eaLnBrk="1" latinLnBrk="0" hangingPunct="1">
        <a:defRPr sz="1600" kern="1200">
          <a:solidFill>
            <a:schemeClr val="tx1"/>
          </a:solidFill>
          <a:latin typeface="+mn-lt"/>
          <a:ea typeface="+mn-ea"/>
          <a:cs typeface="+mn-cs"/>
        </a:defRPr>
      </a:lvl2pPr>
      <a:lvl3pPr marL="820007" algn="l" defTabSz="820007" rtl="0" eaLnBrk="1" latinLnBrk="0" hangingPunct="1">
        <a:defRPr sz="1600" kern="1200">
          <a:solidFill>
            <a:schemeClr val="tx1"/>
          </a:solidFill>
          <a:latin typeface="+mn-lt"/>
          <a:ea typeface="+mn-ea"/>
          <a:cs typeface="+mn-cs"/>
        </a:defRPr>
      </a:lvl3pPr>
      <a:lvl4pPr marL="1230009" algn="l" defTabSz="820007" rtl="0" eaLnBrk="1" latinLnBrk="0" hangingPunct="1">
        <a:defRPr sz="1600" kern="1200">
          <a:solidFill>
            <a:schemeClr val="tx1"/>
          </a:solidFill>
          <a:latin typeface="+mn-lt"/>
          <a:ea typeface="+mn-ea"/>
          <a:cs typeface="+mn-cs"/>
        </a:defRPr>
      </a:lvl4pPr>
      <a:lvl5pPr marL="1640010" algn="l" defTabSz="820007" rtl="0" eaLnBrk="1" latinLnBrk="0" hangingPunct="1">
        <a:defRPr sz="1600" kern="1200">
          <a:solidFill>
            <a:schemeClr val="tx1"/>
          </a:solidFill>
          <a:latin typeface="+mn-lt"/>
          <a:ea typeface="+mn-ea"/>
          <a:cs typeface="+mn-cs"/>
        </a:defRPr>
      </a:lvl5pPr>
      <a:lvl6pPr marL="2050013" algn="l" defTabSz="820007" rtl="0" eaLnBrk="1" latinLnBrk="0" hangingPunct="1">
        <a:defRPr sz="1600" kern="1200">
          <a:solidFill>
            <a:schemeClr val="tx1"/>
          </a:solidFill>
          <a:latin typeface="+mn-lt"/>
          <a:ea typeface="+mn-ea"/>
          <a:cs typeface="+mn-cs"/>
        </a:defRPr>
      </a:lvl6pPr>
      <a:lvl7pPr marL="2460016" algn="l" defTabSz="820007" rtl="0" eaLnBrk="1" latinLnBrk="0" hangingPunct="1">
        <a:defRPr sz="1600" kern="1200">
          <a:solidFill>
            <a:schemeClr val="tx1"/>
          </a:solidFill>
          <a:latin typeface="+mn-lt"/>
          <a:ea typeface="+mn-ea"/>
          <a:cs typeface="+mn-cs"/>
        </a:defRPr>
      </a:lvl7pPr>
      <a:lvl8pPr marL="2870018" algn="l" defTabSz="820007" rtl="0" eaLnBrk="1" latinLnBrk="0" hangingPunct="1">
        <a:defRPr sz="1600" kern="1200">
          <a:solidFill>
            <a:schemeClr val="tx1"/>
          </a:solidFill>
          <a:latin typeface="+mn-lt"/>
          <a:ea typeface="+mn-ea"/>
          <a:cs typeface="+mn-cs"/>
        </a:defRPr>
      </a:lvl8pPr>
      <a:lvl9pPr marL="3280021" algn="l" defTabSz="820007" rtl="0" eaLnBrk="1" latinLnBrk="0" hangingPunct="1">
        <a:defRPr sz="16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8"/>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5664"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80119926"/>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5" r:id="rId15"/>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5"/>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97066" name="think-cell Slide" r:id="rId16" imgW="270" imgH="270" progId="TCLayout.ActiveDocument.1">
                  <p:embed/>
                </p:oleObj>
              </mc:Choice>
              <mc:Fallback>
                <p:oleObj name="think-cell Slide" r:id="rId16" imgW="270" imgH="270" progId="TCLayout.ActiveDocument.1">
                  <p:embed/>
                  <p:pic>
                    <p:nvPicPr>
                      <p:cNvPr id="32" name="Object 31"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452426151"/>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6182"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465095899"/>
      </p:ext>
    </p:extLst>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 id="2147484430" r:id="rId12"/>
    <p:sldLayoutId id="2147484431" r:id="rId13"/>
    <p:sldLayoutId id="2147484432"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6"/>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2794" name="think-cell Slide" r:id="rId17" imgW="270" imgH="270" progId="TCLayout.ActiveDocument.1">
                  <p:embed/>
                </p:oleObj>
              </mc:Choice>
              <mc:Fallback>
                <p:oleObj name="think-cell Slide" r:id="rId17" imgW="270" imgH="270" progId="TCLayout.ActiveDocument.1">
                  <p:embed/>
                  <p:pic>
                    <p:nvPicPr>
                      <p:cNvPr id="32" name="Object 3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0"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1826202105"/>
      </p:ext>
    </p:extLst>
  </p:cSld>
  <p:clrMap bg1="lt1" tx1="dk1" bg2="lt2" tx2="dk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 id="2147484505" r:id="rId12"/>
    <p:sldLayoutId id="2147484506" r:id="rId13"/>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07329"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355680654"/>
      </p:ext>
    </p:extLst>
  </p:cSld>
  <p:clrMap bg1="lt1" tx1="dk1" bg2="lt2" tx2="dk2" accent1="accent1" accent2="accent2" accent3="accent3" accent4="accent4" accent5="accent5" accent6="accent6" hlink="hlink" folHlink="folHlink"/>
  <p:sldLayoutIdLst>
    <p:sldLayoutId id="2147484539" r:id="rId1"/>
    <p:sldLayoutId id="2147484540" r:id="rId2"/>
    <p:sldLayoutId id="2147484541" r:id="rId3"/>
    <p:sldLayoutId id="2147484542" r:id="rId4"/>
    <p:sldLayoutId id="2147484543" r:id="rId5"/>
    <p:sldLayoutId id="2147484544" r:id="rId6"/>
    <p:sldLayoutId id="2147484545" r:id="rId7"/>
    <p:sldLayoutId id="2147484546" r:id="rId8"/>
    <p:sldLayoutId id="2147484547" r:id="rId9"/>
    <p:sldLayoutId id="2147484548" r:id="rId10"/>
    <p:sldLayoutId id="2147484549" r:id="rId11"/>
    <p:sldLayoutId id="2147484550" r:id="rId12"/>
    <p:sldLayoutId id="2147484551" r:id="rId13"/>
    <p:sldLayoutId id="2147484552"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4478" y="350113"/>
            <a:ext cx="11230029" cy="63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title style</a:t>
            </a:r>
          </a:p>
        </p:txBody>
      </p:sp>
      <p:sp>
        <p:nvSpPr>
          <p:cNvPr id="1027" name="Text Placeholder 2"/>
          <p:cNvSpPr>
            <a:spLocks noGrp="1"/>
          </p:cNvSpPr>
          <p:nvPr>
            <p:ph type="body" idx="1"/>
          </p:nvPr>
        </p:nvSpPr>
        <p:spPr bwMode="auto">
          <a:xfrm>
            <a:off x="540628" y="1190382"/>
            <a:ext cx="11230029" cy="52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text styles</a:t>
            </a:r>
          </a:p>
          <a:p>
            <a:pPr lvl="1"/>
            <a:r>
              <a:rPr lang="en-US" altLang="es-MX"/>
              <a:t>Second level</a:t>
            </a:r>
          </a:p>
          <a:p>
            <a:pPr lvl="2"/>
            <a:r>
              <a:rPr lang="en-US" altLang="es-MX"/>
              <a:t>Third level</a:t>
            </a:r>
          </a:p>
          <a:p>
            <a:pPr lvl="3"/>
            <a:r>
              <a:rPr lang="en-US" altLang="es-MX"/>
              <a:t>Fourth level</a:t>
            </a:r>
          </a:p>
          <a:p>
            <a:pPr lvl="4"/>
            <a:r>
              <a:rPr lang="en-US" altLang="es-MX"/>
              <a:t>Fifth level</a:t>
            </a:r>
          </a:p>
        </p:txBody>
      </p:sp>
      <p:sp>
        <p:nvSpPr>
          <p:cNvPr id="7" name="Slide Number Placeholder 9"/>
          <p:cNvSpPr>
            <a:spLocks noGrp="1"/>
          </p:cNvSpPr>
          <p:nvPr>
            <p:ph type="sldNum" sz="quarter" idx="4"/>
          </p:nvPr>
        </p:nvSpPr>
        <p:spPr>
          <a:xfrm>
            <a:off x="554097" y="6554105"/>
            <a:ext cx="377092"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b="1">
                <a:solidFill>
                  <a:schemeClr val="tx2"/>
                </a:solidFill>
              </a:defRPr>
            </a:lvl1pPr>
          </a:lstStyle>
          <a:p>
            <a:pPr defTabSz="914400" fontAlgn="base">
              <a:spcBef>
                <a:spcPct val="0"/>
              </a:spcBef>
              <a:spcAft>
                <a:spcPct val="0"/>
              </a:spcAft>
              <a:defRPr/>
            </a:pPr>
            <a:fld id="{69B70FD9-93A3-4F7E-AEAC-A89C9DCACB4E}" type="slidenum">
              <a:rPr lang="en-US" altLang="es-MX" smtClean="0">
                <a:solidFill>
                  <a:srgbClr val="002776"/>
                </a:solidFill>
                <a:cs typeface="Arial" panose="020B0604020202020204" pitchFamily="34" charset="0"/>
              </a:rPr>
              <a:pPr defTabSz="914400" fontAlgn="base">
                <a:spcBef>
                  <a:spcPct val="0"/>
                </a:spcBef>
                <a:spcAft>
                  <a:spcPct val="0"/>
                </a:spcAft>
                <a:defRPr/>
              </a:pPr>
              <a:t>‹#›</a:t>
            </a:fld>
            <a:endParaRPr lang="en-US" altLang="es-MX" dirty="0">
              <a:solidFill>
                <a:srgbClr val="002776"/>
              </a:solidFill>
              <a:cs typeface="Arial" panose="020B0604020202020204" pitchFamily="34" charset="0"/>
            </a:endParaRPr>
          </a:p>
        </p:txBody>
      </p:sp>
      <p:sp>
        <p:nvSpPr>
          <p:cNvPr id="10" name="Footer Placeholder 10"/>
          <p:cNvSpPr>
            <a:spLocks noGrp="1"/>
          </p:cNvSpPr>
          <p:nvPr>
            <p:ph type="ftr" sz="quarter" idx="3"/>
          </p:nvPr>
        </p:nvSpPr>
        <p:spPr>
          <a:xfrm>
            <a:off x="1029309" y="6554105"/>
            <a:ext cx="5756424"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a:solidFill>
                  <a:schemeClr val="tx2"/>
                </a:solidFill>
                <a:latin typeface="Arial" pitchFamily="34" charset="0"/>
                <a:cs typeface="Arial" pitchFamily="34" charset="0"/>
              </a:defRPr>
            </a:lvl1pPr>
          </a:lstStyle>
          <a:p>
            <a:pPr defTabSz="914400" fontAlgn="base">
              <a:spcBef>
                <a:spcPct val="0"/>
              </a:spcBef>
              <a:spcAft>
                <a:spcPct val="0"/>
              </a:spcAft>
              <a:defRPr/>
            </a:pPr>
            <a:r>
              <a:rPr lang="en-US">
                <a:solidFill>
                  <a:srgbClr val="002776"/>
                </a:solidFill>
              </a:rPr>
              <a:t>Footer</a:t>
            </a:r>
            <a:endParaRPr lang="en-US" dirty="0">
              <a:solidFill>
                <a:srgbClr val="002776"/>
              </a:solidFill>
            </a:endParaRPr>
          </a:p>
        </p:txBody>
      </p:sp>
    </p:spTree>
    <p:extLst>
      <p:ext uri="{BB962C8B-B14F-4D97-AF65-F5344CB8AC3E}">
        <p14:creationId xmlns:p14="http://schemas.microsoft.com/office/powerpoint/2010/main" val="187552424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Lst>
  <p:hf hdr="0" ftr="0" dt="0"/>
  <p:txStyles>
    <p:titleStyle>
      <a:lvl1pPr algn="l" defTabSz="914404" rtl="0" eaLnBrk="0" fontAlgn="base" hangingPunct="0">
        <a:lnSpc>
          <a:spcPts val="3050"/>
        </a:lnSpc>
        <a:spcBef>
          <a:spcPct val="0"/>
        </a:spcBef>
        <a:spcAft>
          <a:spcPct val="0"/>
        </a:spcAft>
        <a:defRPr sz="2200" b="1">
          <a:solidFill>
            <a:schemeClr val="tx2"/>
          </a:solidFill>
          <a:latin typeface="+mj-lt"/>
          <a:ea typeface="+mj-ea"/>
          <a:cs typeface="+mj-cs"/>
        </a:defRPr>
      </a:lvl1pPr>
      <a:lvl2pPr algn="l" defTabSz="914404" rtl="0" eaLnBrk="0" fontAlgn="base" hangingPunct="0">
        <a:lnSpc>
          <a:spcPts val="3050"/>
        </a:lnSpc>
        <a:spcBef>
          <a:spcPct val="0"/>
        </a:spcBef>
        <a:spcAft>
          <a:spcPct val="0"/>
        </a:spcAft>
        <a:defRPr sz="2200" b="1">
          <a:solidFill>
            <a:schemeClr val="tx2"/>
          </a:solidFill>
          <a:latin typeface="Arial" pitchFamily="34" charset="0"/>
        </a:defRPr>
      </a:lvl2pPr>
      <a:lvl3pPr algn="l" defTabSz="914404" rtl="0" eaLnBrk="0" fontAlgn="base" hangingPunct="0">
        <a:lnSpc>
          <a:spcPts val="3050"/>
        </a:lnSpc>
        <a:spcBef>
          <a:spcPct val="0"/>
        </a:spcBef>
        <a:spcAft>
          <a:spcPct val="0"/>
        </a:spcAft>
        <a:defRPr sz="2200" b="1">
          <a:solidFill>
            <a:schemeClr val="tx2"/>
          </a:solidFill>
          <a:latin typeface="Arial" pitchFamily="34" charset="0"/>
        </a:defRPr>
      </a:lvl3pPr>
      <a:lvl4pPr algn="l" defTabSz="914404" rtl="0" eaLnBrk="0" fontAlgn="base" hangingPunct="0">
        <a:lnSpc>
          <a:spcPts val="3050"/>
        </a:lnSpc>
        <a:spcBef>
          <a:spcPct val="0"/>
        </a:spcBef>
        <a:spcAft>
          <a:spcPct val="0"/>
        </a:spcAft>
        <a:defRPr sz="2200" b="1">
          <a:solidFill>
            <a:schemeClr val="tx2"/>
          </a:solidFill>
          <a:latin typeface="Arial" pitchFamily="34" charset="0"/>
        </a:defRPr>
      </a:lvl4pPr>
      <a:lvl5pPr algn="l" defTabSz="914404" rtl="0" eaLnBrk="0" fontAlgn="base" hangingPunct="0">
        <a:lnSpc>
          <a:spcPts val="3050"/>
        </a:lnSpc>
        <a:spcBef>
          <a:spcPct val="0"/>
        </a:spcBef>
        <a:spcAft>
          <a:spcPct val="0"/>
        </a:spcAft>
        <a:defRPr sz="2200" b="1">
          <a:solidFill>
            <a:schemeClr val="tx2"/>
          </a:solidFill>
          <a:latin typeface="Arial" pitchFamily="34" charset="0"/>
        </a:defRPr>
      </a:lvl5pPr>
      <a:lvl6pPr marL="410200" algn="l" defTabSz="914404" rtl="0" eaLnBrk="1" fontAlgn="base" hangingPunct="1">
        <a:lnSpc>
          <a:spcPts val="3050"/>
        </a:lnSpc>
        <a:spcBef>
          <a:spcPct val="0"/>
        </a:spcBef>
        <a:spcAft>
          <a:spcPct val="0"/>
        </a:spcAft>
        <a:defRPr sz="2200" b="1">
          <a:solidFill>
            <a:schemeClr val="tx2"/>
          </a:solidFill>
          <a:latin typeface="Arial" pitchFamily="34" charset="0"/>
        </a:defRPr>
      </a:lvl6pPr>
      <a:lvl7pPr marL="820400" algn="l" defTabSz="914404" rtl="0" eaLnBrk="1" fontAlgn="base" hangingPunct="1">
        <a:lnSpc>
          <a:spcPts val="3050"/>
        </a:lnSpc>
        <a:spcBef>
          <a:spcPct val="0"/>
        </a:spcBef>
        <a:spcAft>
          <a:spcPct val="0"/>
        </a:spcAft>
        <a:defRPr sz="2200" b="1">
          <a:solidFill>
            <a:schemeClr val="tx2"/>
          </a:solidFill>
          <a:latin typeface="Arial" pitchFamily="34" charset="0"/>
        </a:defRPr>
      </a:lvl7pPr>
      <a:lvl8pPr marL="1230600" algn="l" defTabSz="914404" rtl="0" eaLnBrk="1" fontAlgn="base" hangingPunct="1">
        <a:lnSpc>
          <a:spcPts val="3050"/>
        </a:lnSpc>
        <a:spcBef>
          <a:spcPct val="0"/>
        </a:spcBef>
        <a:spcAft>
          <a:spcPct val="0"/>
        </a:spcAft>
        <a:defRPr sz="2200" b="1">
          <a:solidFill>
            <a:schemeClr val="tx2"/>
          </a:solidFill>
          <a:latin typeface="Arial" pitchFamily="34" charset="0"/>
        </a:defRPr>
      </a:lvl8pPr>
      <a:lvl9pPr marL="1640799" algn="l" defTabSz="914404" rtl="0" eaLnBrk="1" fontAlgn="base" hangingPunct="1">
        <a:lnSpc>
          <a:spcPts val="3050"/>
        </a:lnSpc>
        <a:spcBef>
          <a:spcPct val="0"/>
        </a:spcBef>
        <a:spcAft>
          <a:spcPct val="0"/>
        </a:spcAft>
        <a:defRPr sz="2200" b="1">
          <a:solidFill>
            <a:schemeClr val="tx2"/>
          </a:solidFill>
          <a:latin typeface="Arial" pitchFamily="34" charset="0"/>
        </a:defRPr>
      </a:lvl9pPr>
    </p:titleStyle>
    <p:bodyStyle>
      <a:lvl1pPr marL="307650" indent="-307650" algn="l" defTabSz="914404" rtl="0" eaLnBrk="0" fontAlgn="base" hangingPunct="0">
        <a:spcBef>
          <a:spcPct val="0"/>
        </a:spcBef>
        <a:spcAft>
          <a:spcPts val="269"/>
        </a:spcAft>
        <a:buFont typeface="Arial" panose="020B0604020202020204" pitchFamily="34" charset="0"/>
        <a:defRPr>
          <a:solidFill>
            <a:schemeClr val="tx2"/>
          </a:solidFill>
          <a:latin typeface="+mn-lt"/>
          <a:ea typeface="+mn-ea"/>
          <a:cs typeface="+mn-cs"/>
        </a:defRPr>
      </a:lvl1pPr>
      <a:lvl2pPr marL="182311" indent="-182311" algn="l" defTabSz="914404" rtl="0" eaLnBrk="0" fontAlgn="base" hangingPunct="0">
        <a:spcBef>
          <a:spcPct val="0"/>
        </a:spcBef>
        <a:spcAft>
          <a:spcPts val="269"/>
        </a:spcAft>
        <a:buFont typeface="Arial" panose="020B0604020202020204" pitchFamily="34" charset="0"/>
        <a:buChar char="•"/>
        <a:defRPr>
          <a:solidFill>
            <a:schemeClr val="tx2"/>
          </a:solidFill>
          <a:latin typeface="+mn-lt"/>
        </a:defRPr>
      </a:lvl2pPr>
      <a:lvl3pPr marL="357501" indent="-175190" algn="l" defTabSz="914404" rtl="0" eaLnBrk="0" fontAlgn="base" hangingPunct="0">
        <a:spcBef>
          <a:spcPct val="0"/>
        </a:spcBef>
        <a:spcAft>
          <a:spcPts val="269"/>
        </a:spcAft>
        <a:buFont typeface="Arial" panose="020B0604020202020204" pitchFamily="34" charset="0"/>
        <a:buChar char="‒"/>
        <a:defRPr>
          <a:solidFill>
            <a:schemeClr val="tx2"/>
          </a:solidFill>
          <a:latin typeface="+mn-lt"/>
        </a:defRPr>
      </a:lvl3pPr>
      <a:lvl4pPr marL="539812" indent="-182311" algn="l" defTabSz="914404" rtl="0" eaLnBrk="0" fontAlgn="base" hangingPunct="0">
        <a:spcBef>
          <a:spcPct val="0"/>
        </a:spcBef>
        <a:spcAft>
          <a:spcPts val="538"/>
        </a:spcAft>
        <a:buFont typeface="Arial" panose="020B0604020202020204" pitchFamily="34" charset="0"/>
        <a:buChar char="•"/>
        <a:defRPr sz="1400">
          <a:solidFill>
            <a:schemeClr val="tx2"/>
          </a:solidFill>
          <a:latin typeface="+mn-lt"/>
        </a:defRPr>
      </a:lvl4pPr>
      <a:lvl5pPr marL="712153" indent="-172341" algn="l" defTabSz="914404" rtl="0" eaLnBrk="0" fontAlgn="base" hangingPunct="0">
        <a:spcBef>
          <a:spcPct val="0"/>
        </a:spcBef>
        <a:spcAft>
          <a:spcPts val="538"/>
        </a:spcAft>
        <a:buFont typeface="Arial" panose="020B0604020202020204" pitchFamily="34" charset="0"/>
        <a:buChar char="‒"/>
        <a:defRPr sz="1400">
          <a:solidFill>
            <a:schemeClr val="tx2"/>
          </a:solidFill>
          <a:latin typeface="+mn-lt"/>
        </a:defRPr>
      </a:lvl5pPr>
      <a:lvl6pPr marL="11223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6pPr>
      <a:lvl7pPr marL="15325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7pPr>
      <a:lvl8pPr marL="19427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8pPr>
      <a:lvl9pPr marL="23529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9pPr>
    </p:bodyStyle>
    <p:otherStyle>
      <a:defPPr>
        <a:defRPr lang="es-MX"/>
      </a:defPPr>
      <a:lvl1pPr marL="0" algn="l" defTabSz="820400" rtl="0" eaLnBrk="1" latinLnBrk="0" hangingPunct="1">
        <a:defRPr sz="1600" kern="1200">
          <a:solidFill>
            <a:schemeClr val="tx1"/>
          </a:solidFill>
          <a:latin typeface="+mn-lt"/>
          <a:ea typeface="+mn-ea"/>
          <a:cs typeface="+mn-cs"/>
        </a:defRPr>
      </a:lvl1pPr>
      <a:lvl2pPr marL="410200" algn="l" defTabSz="820400" rtl="0" eaLnBrk="1" latinLnBrk="0" hangingPunct="1">
        <a:defRPr sz="1600" kern="1200">
          <a:solidFill>
            <a:schemeClr val="tx1"/>
          </a:solidFill>
          <a:latin typeface="+mn-lt"/>
          <a:ea typeface="+mn-ea"/>
          <a:cs typeface="+mn-cs"/>
        </a:defRPr>
      </a:lvl2pPr>
      <a:lvl3pPr marL="820400" algn="l" defTabSz="820400" rtl="0" eaLnBrk="1" latinLnBrk="0" hangingPunct="1">
        <a:defRPr sz="1600" kern="1200">
          <a:solidFill>
            <a:schemeClr val="tx1"/>
          </a:solidFill>
          <a:latin typeface="+mn-lt"/>
          <a:ea typeface="+mn-ea"/>
          <a:cs typeface="+mn-cs"/>
        </a:defRPr>
      </a:lvl3pPr>
      <a:lvl4pPr marL="1230600" algn="l" defTabSz="820400" rtl="0" eaLnBrk="1" latinLnBrk="0" hangingPunct="1">
        <a:defRPr sz="1600" kern="1200">
          <a:solidFill>
            <a:schemeClr val="tx1"/>
          </a:solidFill>
          <a:latin typeface="+mn-lt"/>
          <a:ea typeface="+mn-ea"/>
          <a:cs typeface="+mn-cs"/>
        </a:defRPr>
      </a:lvl4pPr>
      <a:lvl5pPr marL="1640799" algn="l" defTabSz="820400" rtl="0" eaLnBrk="1" latinLnBrk="0" hangingPunct="1">
        <a:defRPr sz="1600" kern="1200">
          <a:solidFill>
            <a:schemeClr val="tx1"/>
          </a:solidFill>
          <a:latin typeface="+mn-lt"/>
          <a:ea typeface="+mn-ea"/>
          <a:cs typeface="+mn-cs"/>
        </a:defRPr>
      </a:lvl5pPr>
      <a:lvl6pPr marL="2050999" algn="l" defTabSz="820400" rtl="0" eaLnBrk="1" latinLnBrk="0" hangingPunct="1">
        <a:defRPr sz="1600" kern="1200">
          <a:solidFill>
            <a:schemeClr val="tx1"/>
          </a:solidFill>
          <a:latin typeface="+mn-lt"/>
          <a:ea typeface="+mn-ea"/>
          <a:cs typeface="+mn-cs"/>
        </a:defRPr>
      </a:lvl6pPr>
      <a:lvl7pPr marL="2461199" algn="l" defTabSz="820400" rtl="0" eaLnBrk="1" latinLnBrk="0" hangingPunct="1">
        <a:defRPr sz="1600" kern="1200">
          <a:solidFill>
            <a:schemeClr val="tx1"/>
          </a:solidFill>
          <a:latin typeface="+mn-lt"/>
          <a:ea typeface="+mn-ea"/>
          <a:cs typeface="+mn-cs"/>
        </a:defRPr>
      </a:lvl7pPr>
      <a:lvl8pPr marL="2871399" algn="l" defTabSz="820400" rtl="0" eaLnBrk="1" latinLnBrk="0" hangingPunct="1">
        <a:defRPr sz="1600" kern="1200">
          <a:solidFill>
            <a:schemeClr val="tx1"/>
          </a:solidFill>
          <a:latin typeface="+mn-lt"/>
          <a:ea typeface="+mn-ea"/>
          <a:cs typeface="+mn-cs"/>
        </a:defRPr>
      </a:lvl8pPr>
      <a:lvl9pPr marL="3281599" algn="l" defTabSz="820400" rtl="0" eaLnBrk="1" latinLnBrk="0"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9"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21"/>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40" y="6440497"/>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97"/>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endParaRPr lang="en-US" dirty="0">
              <a:solidFill>
                <a:srgbClr val="53565A"/>
              </a:solidFill>
            </a:endParaRPr>
          </a:p>
        </p:txBody>
      </p:sp>
      <p:sp>
        <p:nvSpPr>
          <p:cNvPr id="1116" name="Rectangle 92"/>
          <p:cNvSpPr>
            <a:spLocks noGrp="1" noChangeArrowheads="1"/>
          </p:cNvSpPr>
          <p:nvPr>
            <p:ph type="ftr" sz="quarter" idx="3"/>
          </p:nvPr>
        </p:nvSpPr>
        <p:spPr bwMode="black">
          <a:xfrm>
            <a:off x="2781300" y="6440497"/>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endParaRPr lang="en-US" dirty="0">
              <a:solidFill>
                <a:srgbClr val="53565A"/>
              </a:solidFill>
            </a:endParaRPr>
          </a:p>
        </p:txBody>
      </p:sp>
    </p:spTree>
    <p:extLst>
      <p:ext uri="{BB962C8B-B14F-4D97-AF65-F5344CB8AC3E}">
        <p14:creationId xmlns:p14="http://schemas.microsoft.com/office/powerpoint/2010/main" val="34512311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7"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6" y="1344618"/>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3"/>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93"/>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endParaRPr lang="en-US" dirty="0">
              <a:solidFill>
                <a:srgbClr val="53565A"/>
              </a:solidFill>
            </a:endParaRPr>
          </a:p>
        </p:txBody>
      </p:sp>
      <p:sp>
        <p:nvSpPr>
          <p:cNvPr id="1116" name="Rectangle 92"/>
          <p:cNvSpPr>
            <a:spLocks noGrp="1" noChangeArrowheads="1"/>
          </p:cNvSpPr>
          <p:nvPr>
            <p:ph type="ftr" sz="quarter" idx="3"/>
          </p:nvPr>
        </p:nvSpPr>
        <p:spPr bwMode="black">
          <a:xfrm>
            <a:off x="2781300" y="6440493"/>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endParaRPr lang="en-US" dirty="0">
              <a:solidFill>
                <a:srgbClr val="53565A"/>
              </a:solidFill>
            </a:endParaRPr>
          </a:p>
        </p:txBody>
      </p:sp>
    </p:spTree>
    <p:extLst>
      <p:ext uri="{BB962C8B-B14F-4D97-AF65-F5344CB8AC3E}">
        <p14:creationId xmlns:p14="http://schemas.microsoft.com/office/powerpoint/2010/main" val="179478973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4"/>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88044" name="think-cell Slide" r:id="rId16" imgW="270" imgH="270" progId="TCLayout.ActiveDocument.1">
                  <p:embed/>
                </p:oleObj>
              </mc:Choice>
              <mc:Fallback>
                <p:oleObj name="think-cell Slide" r:id="rId16" imgW="270" imgH="270" progId="TCLayout.ActiveDocument.1">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custDataLst>
              <p:tags r:id="rId15"/>
            </p:custDataLst>
          </p:nvPr>
        </p:nvSpPr>
        <p:spPr>
          <a:xfrm>
            <a:off x="393794"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914400"/>
            <a:r>
              <a:rPr lang="en-US" sz="700" dirty="0">
                <a:solidFill>
                  <a:srgbClr val="808080"/>
                </a:solidFill>
                <a:cs typeface="Arial"/>
                <a:sym typeface="Arial"/>
              </a:rPr>
              <a:t>196301-97 - Deep dive on indicators - v17_01Nov17_JT_v01_extract_2017-11.._.pptx</a:t>
            </a: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7"/>
            <a:ext cx="458115" cy="276999"/>
          </a:xfrm>
          <a:prstGeom prst="rect">
            <a:avLst/>
          </a:prstGeom>
          <a:noFill/>
          <a:ln/>
          <a:effectLst/>
        </p:spPr>
        <p:txBody>
          <a:bodyPr wrap="none" lIns="91440" tIns="54864" rIns="91440" bIns="45720" rtlCol="0" anchor="t" anchorCtr="0">
            <a:noAutofit/>
          </a:bodyPr>
          <a:lstStyle/>
          <a:p>
            <a:pPr algn="r" defTabSz="914400">
              <a:defRPr/>
            </a:pPr>
            <a:fld id="{8FDC6993-5875-43F1-AB5B-56FAFD3221C9}" type="slidenum">
              <a:rPr lang="en-US" sz="1000" smtClean="0">
                <a:solidFill>
                  <a:srgbClr val="FFFFFF"/>
                </a:solidFill>
              </a:rPr>
              <a:pPr algn="r" defTabSz="914400">
                <a:defRPr/>
              </a:pPr>
              <a:t>‹#›</a:t>
            </a:fld>
            <a:endParaRPr lang="en-US" sz="1000" dirty="0">
              <a:solidFill>
                <a:srgbClr val="FFFFFF"/>
              </a:solidFill>
            </a:endParaRPr>
          </a:p>
          <a:p>
            <a:pPr defTabSz="914400"/>
            <a:endParaRPr lang="en-US" sz="900" dirty="0">
              <a:solidFill>
                <a:srgbClr val="FFFFFF"/>
              </a:solidFill>
            </a:endParaRPr>
          </a:p>
        </p:txBody>
      </p:sp>
      <p:sp>
        <p:nvSpPr>
          <p:cNvPr id="12" name="Slide Number Placeholder 5"/>
          <p:cNvSpPr txBox="1">
            <a:spLocks/>
          </p:cNvSpPr>
          <p:nvPr userDrawn="1"/>
        </p:nvSpPr>
        <p:spPr>
          <a:xfrm>
            <a:off x="11288131" y="6448894"/>
            <a:ext cx="7939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000" smtClean="0">
                <a:solidFill>
                  <a:prstClr val="black">
                    <a:tint val="75000"/>
                  </a:prstClr>
                </a:solidFill>
                <a:cs typeface="Arial" panose="020B0604020202020204" pitchFamily="34" charset="0"/>
              </a:rPr>
              <a:pPr/>
              <a:t>‹#›</a:t>
            </a:fld>
            <a:endParaRPr lang="en-US" sz="1000"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30"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64709981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ftr="0" dt="0"/>
  <p:txStyles>
    <p:titleStyle>
      <a:lvl1pPr algn="l" defTabSz="914400" rtl="0" eaLnBrk="1" latinLnBrk="0" hangingPunct="1">
        <a:spcBef>
          <a:spcPct val="0"/>
        </a:spcBef>
        <a:buNone/>
        <a:defRPr sz="2000" b="1" kern="1200" baseline="0">
          <a:solidFill>
            <a:srgbClr val="4472C4"/>
          </a:solidFill>
          <a:latin typeface="Arial"/>
          <a:ea typeface="+mj-ea"/>
          <a:cs typeface="Arial"/>
          <a:sym typeface="Arial"/>
        </a:defRPr>
      </a:lvl1pPr>
    </p:titleStyle>
    <p:bodyStyle>
      <a:lvl1pPr marL="0" indent="0" algn="l" defTabSz="914400" rtl="0" eaLnBrk="1" latinLnBrk="0" hangingPunct="1">
        <a:spcBef>
          <a:spcPts val="384"/>
        </a:spcBef>
        <a:buFontTx/>
        <a:buNone/>
        <a:defRPr sz="1600" b="1" kern="1200" baseline="0">
          <a:solidFill>
            <a:srgbClr val="002D72"/>
          </a:solidFill>
          <a:latin typeface="Arial"/>
          <a:ea typeface="+mn-ea"/>
          <a:cs typeface="Arial"/>
          <a:sym typeface="Arial"/>
        </a:defRPr>
      </a:lvl1pPr>
      <a:lvl2pPr marL="457200" indent="-228600"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2pPr>
      <a:lvl3pPr marL="914400" indent="-228600"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3pPr>
      <a:lvl4pPr marL="1376363" indent="-233362"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4pPr>
      <a:lvl5pPr marL="2058988" indent="-230188"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5" y="314326"/>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7"/>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2"/>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fontAlgn="base">
              <a:spcBef>
                <a:spcPct val="0"/>
              </a:spcBef>
              <a:spcAft>
                <a:spcPct val="0"/>
              </a:spcAft>
              <a:defRPr/>
            </a:pPr>
            <a:fld id="{410BB04A-6CB2-A14D-B6AF-586C8C166ED7}" type="slidenum">
              <a:rPr lang="en-US">
                <a:solidFill>
                  <a:srgbClr val="53565A"/>
                </a:solidFill>
                <a:ea typeface="ＭＳ Ｐゴシック" charset="0"/>
              </a:rPr>
              <a:pPr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5" y="6440492"/>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fontAlgn="base">
              <a:spcBef>
                <a:spcPct val="0"/>
              </a:spcBef>
              <a:spcAft>
                <a:spcPct val="0"/>
              </a:spcAft>
              <a:defRPr/>
            </a:pPr>
            <a:r>
              <a:rPr lang="en-US" dirty="0">
                <a:solidFill>
                  <a:srgbClr val="53565A"/>
                </a:solidFill>
              </a:rPr>
              <a:t>MM.DD.YY</a:t>
            </a:r>
          </a:p>
        </p:txBody>
      </p:sp>
      <p:sp>
        <p:nvSpPr>
          <p:cNvPr id="1116" name="Rectangle 92"/>
          <p:cNvSpPr>
            <a:spLocks noGrp="1" noChangeArrowheads="1"/>
          </p:cNvSpPr>
          <p:nvPr>
            <p:ph type="ftr" sz="quarter" idx="3"/>
          </p:nvPr>
        </p:nvSpPr>
        <p:spPr bwMode="black">
          <a:xfrm>
            <a:off x="2781300" y="6440492"/>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fontAlgn="base">
              <a:spcBef>
                <a:spcPct val="0"/>
              </a:spcBef>
              <a:spcAft>
                <a:spcPct val="0"/>
              </a:spcAft>
              <a:defRPr/>
            </a:pPr>
            <a:r>
              <a:rPr lang="en-US" dirty="0">
                <a:solidFill>
                  <a:srgbClr val="53565A"/>
                </a:solidFill>
              </a:rPr>
              <a:t>Presentation Title</a:t>
            </a:r>
          </a:p>
        </p:txBody>
      </p:sp>
    </p:spTree>
    <p:extLst>
      <p:ext uri="{BB962C8B-B14F-4D97-AF65-F5344CB8AC3E}">
        <p14:creationId xmlns:p14="http://schemas.microsoft.com/office/powerpoint/2010/main" val="314103533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127" algn="l" rtl="0" eaLnBrk="1" fontAlgn="base" hangingPunct="1">
        <a:spcBef>
          <a:spcPct val="0"/>
        </a:spcBef>
        <a:spcAft>
          <a:spcPct val="0"/>
        </a:spcAft>
        <a:defRPr sz="2400">
          <a:solidFill>
            <a:srgbClr val="004785"/>
          </a:solidFill>
          <a:latin typeface="Arial" charset="0"/>
          <a:ea typeface="Geneva" charset="0"/>
        </a:defRPr>
      </a:lvl6pPr>
      <a:lvl7pPr marL="914253" algn="l" rtl="0" eaLnBrk="1" fontAlgn="base" hangingPunct="1">
        <a:spcBef>
          <a:spcPct val="0"/>
        </a:spcBef>
        <a:spcAft>
          <a:spcPct val="0"/>
        </a:spcAft>
        <a:defRPr sz="2400">
          <a:solidFill>
            <a:srgbClr val="004785"/>
          </a:solidFill>
          <a:latin typeface="Arial" charset="0"/>
          <a:ea typeface="Geneva" charset="0"/>
        </a:defRPr>
      </a:lvl7pPr>
      <a:lvl8pPr marL="1371380" algn="l" rtl="0" eaLnBrk="1" fontAlgn="base" hangingPunct="1">
        <a:spcBef>
          <a:spcPct val="0"/>
        </a:spcBef>
        <a:spcAft>
          <a:spcPct val="0"/>
        </a:spcAft>
        <a:defRPr sz="2400">
          <a:solidFill>
            <a:srgbClr val="004785"/>
          </a:solidFill>
          <a:latin typeface="Arial" charset="0"/>
          <a:ea typeface="Geneva" charset="0"/>
        </a:defRPr>
      </a:lvl8pPr>
      <a:lvl9pPr marL="1828507" algn="l" rtl="0" eaLnBrk="1" fontAlgn="base" hangingPunct="1">
        <a:spcBef>
          <a:spcPct val="0"/>
        </a:spcBef>
        <a:spcAft>
          <a:spcPct val="0"/>
        </a:spcAft>
        <a:defRPr sz="2400">
          <a:solidFill>
            <a:srgbClr val="004785"/>
          </a:solidFill>
          <a:latin typeface="Arial" charset="0"/>
          <a:ea typeface="Geneva" charset="0"/>
        </a:defRPr>
      </a:lvl9pPr>
    </p:titleStyle>
    <p:bodyStyle>
      <a:lvl1pPr marL="288879" indent="-288879"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311" indent="-23015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569" indent="-226976"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653"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0735"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786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4989"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115"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24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127" rtl="0" eaLnBrk="1" latinLnBrk="0" hangingPunct="1">
        <a:defRPr sz="1800" kern="1200">
          <a:solidFill>
            <a:schemeClr val="tx1"/>
          </a:solidFill>
          <a:latin typeface="+mn-lt"/>
          <a:ea typeface="+mn-ea"/>
          <a:cs typeface="+mn-cs"/>
        </a:defRPr>
      </a:lvl1pPr>
      <a:lvl2pPr marL="457127" algn="l" defTabSz="457127" rtl="0" eaLnBrk="1" latinLnBrk="0" hangingPunct="1">
        <a:defRPr sz="1800" kern="1200">
          <a:solidFill>
            <a:schemeClr val="tx1"/>
          </a:solidFill>
          <a:latin typeface="+mn-lt"/>
          <a:ea typeface="+mn-ea"/>
          <a:cs typeface="+mn-cs"/>
        </a:defRPr>
      </a:lvl2pPr>
      <a:lvl3pPr marL="914253" algn="l" defTabSz="457127" rtl="0" eaLnBrk="1" latinLnBrk="0" hangingPunct="1">
        <a:defRPr sz="1800" kern="1200">
          <a:solidFill>
            <a:schemeClr val="tx1"/>
          </a:solidFill>
          <a:latin typeface="+mn-lt"/>
          <a:ea typeface="+mn-ea"/>
          <a:cs typeface="+mn-cs"/>
        </a:defRPr>
      </a:lvl3pPr>
      <a:lvl4pPr marL="1371380" algn="l" defTabSz="457127" rtl="0" eaLnBrk="1" latinLnBrk="0" hangingPunct="1">
        <a:defRPr sz="1800" kern="1200">
          <a:solidFill>
            <a:schemeClr val="tx1"/>
          </a:solidFill>
          <a:latin typeface="+mn-lt"/>
          <a:ea typeface="+mn-ea"/>
          <a:cs typeface="+mn-cs"/>
        </a:defRPr>
      </a:lvl4pPr>
      <a:lvl5pPr marL="1828507" algn="l" defTabSz="457127" rtl="0" eaLnBrk="1" latinLnBrk="0" hangingPunct="1">
        <a:defRPr sz="1800" kern="1200">
          <a:solidFill>
            <a:schemeClr val="tx1"/>
          </a:solidFill>
          <a:latin typeface="+mn-lt"/>
          <a:ea typeface="+mn-ea"/>
          <a:cs typeface="+mn-cs"/>
        </a:defRPr>
      </a:lvl5pPr>
      <a:lvl6pPr marL="2285633" algn="l" defTabSz="457127" rtl="0" eaLnBrk="1" latinLnBrk="0" hangingPunct="1">
        <a:defRPr sz="1800" kern="1200">
          <a:solidFill>
            <a:schemeClr val="tx1"/>
          </a:solidFill>
          <a:latin typeface="+mn-lt"/>
          <a:ea typeface="+mn-ea"/>
          <a:cs typeface="+mn-cs"/>
        </a:defRPr>
      </a:lvl6pPr>
      <a:lvl7pPr marL="2742760" algn="l" defTabSz="457127" rtl="0" eaLnBrk="1" latinLnBrk="0" hangingPunct="1">
        <a:defRPr sz="1800" kern="1200">
          <a:solidFill>
            <a:schemeClr val="tx1"/>
          </a:solidFill>
          <a:latin typeface="+mn-lt"/>
          <a:ea typeface="+mn-ea"/>
          <a:cs typeface="+mn-cs"/>
        </a:defRPr>
      </a:lvl7pPr>
      <a:lvl8pPr marL="3199887" algn="l" defTabSz="457127" rtl="0" eaLnBrk="1" latinLnBrk="0" hangingPunct="1">
        <a:defRPr sz="1800" kern="1200">
          <a:solidFill>
            <a:schemeClr val="tx1"/>
          </a:solidFill>
          <a:latin typeface="+mn-lt"/>
          <a:ea typeface="+mn-ea"/>
          <a:cs typeface="+mn-cs"/>
        </a:defRPr>
      </a:lvl8pPr>
      <a:lvl9pPr marL="3657013" algn="l" defTabSz="45712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4"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4"/>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4" y="6440489"/>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a:defRPr/>
            </a:pPr>
            <a:fld id="{410BB04A-6CB2-A14D-B6AF-586C8C166ED7}" type="slidenum">
              <a:rPr lang="en-US"/>
              <a:pPr>
                <a:defRPr/>
              </a:pPr>
              <a:t>‹#›</a:t>
            </a:fld>
            <a:endParaRPr lang="en-US" dirty="0"/>
          </a:p>
        </p:txBody>
      </p:sp>
      <p:sp>
        <p:nvSpPr>
          <p:cNvPr id="1111" name="Rectangle 87"/>
          <p:cNvSpPr>
            <a:spLocks noGrp="1" noChangeArrowheads="1"/>
          </p:cNvSpPr>
          <p:nvPr>
            <p:ph type="dt" sz="half" idx="2"/>
          </p:nvPr>
        </p:nvSpPr>
        <p:spPr bwMode="black">
          <a:xfrm>
            <a:off x="804333" y="6440489"/>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a:defRPr/>
            </a:pPr>
            <a:r>
              <a:rPr lang="en-US" dirty="0"/>
              <a:t>MM.DD.YY</a:t>
            </a:r>
          </a:p>
        </p:txBody>
      </p:sp>
      <p:sp>
        <p:nvSpPr>
          <p:cNvPr id="1116" name="Rectangle 92"/>
          <p:cNvSpPr>
            <a:spLocks noGrp="1" noChangeArrowheads="1"/>
          </p:cNvSpPr>
          <p:nvPr>
            <p:ph type="ftr" sz="quarter" idx="3"/>
          </p:nvPr>
        </p:nvSpPr>
        <p:spPr bwMode="black">
          <a:xfrm>
            <a:off x="2781300" y="6440489"/>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a:defRPr/>
            </a:pPr>
            <a:r>
              <a:rPr lang="en-US" dirty="0"/>
              <a:t>Presentation Title</a:t>
            </a:r>
          </a:p>
        </p:txBody>
      </p:sp>
    </p:spTree>
    <p:extLst>
      <p:ext uri="{BB962C8B-B14F-4D97-AF65-F5344CB8AC3E}">
        <p14:creationId xmlns:p14="http://schemas.microsoft.com/office/powerpoint/2010/main" val="1709719109"/>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4199" r:id="rId9"/>
    <p:sldLayoutId id="2147484200"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4"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4"/>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4" y="6440489"/>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89"/>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p>
        </p:txBody>
      </p:sp>
      <p:sp>
        <p:nvSpPr>
          <p:cNvPr id="1116" name="Rectangle 92"/>
          <p:cNvSpPr>
            <a:spLocks noGrp="1" noChangeArrowheads="1"/>
          </p:cNvSpPr>
          <p:nvPr>
            <p:ph type="ftr" sz="quarter" idx="3"/>
          </p:nvPr>
        </p:nvSpPr>
        <p:spPr bwMode="black">
          <a:xfrm>
            <a:off x="2781300" y="6440489"/>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445636106"/>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4197" r:id="rId9"/>
    <p:sldLayoutId id="2147484198"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752303" y="718778"/>
            <a:ext cx="7656393" cy="646327"/>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lnSpc>
                <a:spcPct val="90000"/>
              </a:lnSpc>
              <a:defRPr sz="5500">
                <a:solidFill>
                  <a:srgbClr val="FFFFFF"/>
                </a:solidFill>
                <a:latin typeface="Arial"/>
                <a:ea typeface="Arial"/>
                <a:cs typeface="Arial"/>
                <a:sym typeface="Arial"/>
              </a:defRPr>
            </a:lvl1pPr>
          </a:lstStyle>
          <a:p>
            <a:r>
              <a:rPr lang="es-MX" sz="4000" dirty="0">
                <a:solidFill>
                  <a:srgbClr val="86CBD8"/>
                </a:solidFill>
              </a:rPr>
              <a:t>MX2020 Big Data</a:t>
            </a:r>
            <a:endParaRPr sz="4000" dirty="0">
              <a:solidFill>
                <a:srgbClr val="86CBD8"/>
              </a:solidFill>
            </a:endParaRPr>
          </a:p>
        </p:txBody>
      </p:sp>
      <p:sp>
        <p:nvSpPr>
          <p:cNvPr id="4" name="Rectangle 3"/>
          <p:cNvSpPr txBox="1"/>
          <p:nvPr/>
        </p:nvSpPr>
        <p:spPr>
          <a:xfrm>
            <a:off x="2981315" y="5529972"/>
            <a:ext cx="7585857"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1800">
                <a:solidFill>
                  <a:srgbClr val="FFFFFF"/>
                </a:solidFill>
                <a:latin typeface="Arial"/>
                <a:ea typeface="Arial"/>
                <a:cs typeface="Arial"/>
                <a:sym typeface="Arial"/>
              </a:defRPr>
            </a:lvl1pPr>
          </a:lstStyle>
          <a:p>
            <a:pPr algn="r"/>
            <a:r>
              <a:rPr lang="en-US" dirty="0" err="1">
                <a:solidFill>
                  <a:srgbClr val="7C194F"/>
                </a:solidFill>
              </a:rPr>
              <a:t>Febrero</a:t>
            </a:r>
            <a:r>
              <a:rPr lang="en-US" dirty="0">
                <a:solidFill>
                  <a:srgbClr val="7C194F"/>
                </a:solidFill>
              </a:rPr>
              <a:t> 04, 2020</a:t>
            </a:r>
          </a:p>
        </p:txBody>
      </p:sp>
      <p:sp>
        <p:nvSpPr>
          <p:cNvPr id="5" name="Rectángulo 4"/>
          <p:cNvSpPr/>
          <p:nvPr/>
        </p:nvSpPr>
        <p:spPr>
          <a:xfrm>
            <a:off x="2981314" y="2285540"/>
            <a:ext cx="7241473" cy="707882"/>
          </a:xfrm>
          <a:prstGeom prst="rect">
            <a:avLst/>
          </a:prstGeom>
          <a:ln w="12700">
            <a:miter lim="400000"/>
          </a:ln>
        </p:spPr>
        <p:txBody>
          <a:bodyPr wrap="square" lIns="45718" tIns="45718" rIns="45718" bIns="45718">
            <a:spAutoFit/>
          </a:bodyPr>
          <a:lstStyle/>
          <a:p>
            <a:pPr defTabSz="914400"/>
            <a:r>
              <a:rPr lang="es-MX" sz="2000" b="1" dirty="0">
                <a:solidFill>
                  <a:srgbClr val="016AA2"/>
                </a:solidFill>
                <a:ea typeface="Arial"/>
                <a:cs typeface="Arial"/>
              </a:rPr>
              <a:t>Hive Design optimization and </a:t>
            </a:r>
            <a:r>
              <a:rPr lang="en-US" sz="2000" b="1" dirty="0">
                <a:solidFill>
                  <a:srgbClr val="016AA2"/>
                </a:solidFill>
                <a:cs typeface="Arial"/>
              </a:rPr>
              <a:t>Performance Considerations</a:t>
            </a:r>
          </a:p>
          <a:p>
            <a:pPr defTabSz="914400"/>
            <a:endParaRPr lang="es-MX" sz="2000" b="1" dirty="0">
              <a:solidFill>
                <a:srgbClr val="016AA2"/>
              </a:solidFill>
              <a:ea typeface="Arial"/>
              <a:cs typeface="Arial"/>
            </a:endParaRPr>
          </a:p>
        </p:txBody>
      </p:sp>
      <p:sp>
        <p:nvSpPr>
          <p:cNvPr id="6" name="Rectangle 3">
            <a:extLst>
              <a:ext uri="{FF2B5EF4-FFF2-40B4-BE49-F238E27FC236}">
                <a16:creationId xmlns:a16="http://schemas.microsoft.com/office/drawing/2014/main" id="{80347A57-E8F1-4448-B06A-EA255B59FB6A}"/>
              </a:ext>
            </a:extLst>
          </p:cNvPr>
          <p:cNvSpPr txBox="1"/>
          <p:nvPr/>
        </p:nvSpPr>
        <p:spPr>
          <a:xfrm>
            <a:off x="2981314" y="2728646"/>
            <a:ext cx="4788378"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Notifications and Alerts Project </a:t>
            </a:r>
          </a:p>
        </p:txBody>
      </p:sp>
    </p:spTree>
    <p:extLst>
      <p:ext uri="{BB962C8B-B14F-4D97-AF65-F5344CB8AC3E}">
        <p14:creationId xmlns:p14="http://schemas.microsoft.com/office/powerpoint/2010/main" val="2415091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Hive Performance Considerations (III)</a:t>
            </a:r>
          </a:p>
        </p:txBody>
      </p:sp>
      <p:sp>
        <p:nvSpPr>
          <p:cNvPr id="65" name="Rectangle 3"/>
          <p:cNvSpPr txBox="1"/>
          <p:nvPr/>
        </p:nvSpPr>
        <p:spPr>
          <a:xfrm>
            <a:off x="404807" y="610135"/>
            <a:ext cx="4788378"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optimization</a:t>
            </a:r>
          </a:p>
        </p:txBody>
      </p:sp>
      <p:sp>
        <p:nvSpPr>
          <p:cNvPr id="35" name="TextBox 34">
            <a:extLst>
              <a:ext uri="{FF2B5EF4-FFF2-40B4-BE49-F238E27FC236}">
                <a16:creationId xmlns:a16="http://schemas.microsoft.com/office/drawing/2014/main" id="{DEAAF182-7A28-B840-9318-68E5E64C0A64}"/>
              </a:ext>
            </a:extLst>
          </p:cNvPr>
          <p:cNvSpPr txBox="1"/>
          <p:nvPr/>
        </p:nvSpPr>
        <p:spPr>
          <a:xfrm>
            <a:off x="404807" y="1017156"/>
            <a:ext cx="11215265" cy="1535975"/>
          </a:xfrm>
          <a:prstGeom prst="rect">
            <a:avLst/>
          </a:prstGeom>
          <a:noFill/>
        </p:spPr>
        <p:txBody>
          <a:bodyPr wrap="square" tIns="90000" bIns="90000" rtlCol="0" anchor="t">
            <a:spAutoFit/>
          </a:bodyPr>
          <a:lstStyle/>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Data file optimization covers the performance improvement on the data files in terms of file format, compression, and storage.</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Compression</a:t>
            </a:r>
          </a:p>
          <a:p>
            <a:pPr algn="just"/>
            <a:endPar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Compression techniques in Hive can significantly reduce the amount of data transferring between mappers and reducers by properly compressing intermediate and final output data. As a result, the query will have better performance.</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p:txBody>
      </p:sp>
      <p:graphicFrame>
        <p:nvGraphicFramePr>
          <p:cNvPr id="4" name="Table 3">
            <a:extLst>
              <a:ext uri="{FF2B5EF4-FFF2-40B4-BE49-F238E27FC236}">
                <a16:creationId xmlns:a16="http://schemas.microsoft.com/office/drawing/2014/main" id="{E0B8F7A2-9236-D947-9AF6-4D87C438C344}"/>
              </a:ext>
            </a:extLst>
          </p:cNvPr>
          <p:cNvGraphicFramePr>
            <a:graphicFrameLocks noGrp="1"/>
          </p:cNvGraphicFramePr>
          <p:nvPr>
            <p:extLst>
              <p:ext uri="{D42A27DB-BD31-4B8C-83A1-F6EECF244321}">
                <p14:modId xmlns:p14="http://schemas.microsoft.com/office/powerpoint/2010/main" val="3041729316"/>
              </p:ext>
            </p:extLst>
          </p:nvPr>
        </p:nvGraphicFramePr>
        <p:xfrm>
          <a:off x="2352782" y="2423365"/>
          <a:ext cx="7962472" cy="3598625"/>
        </p:xfrm>
        <a:graphic>
          <a:graphicData uri="http://schemas.openxmlformats.org/drawingml/2006/table">
            <a:tbl>
              <a:tblPr/>
              <a:tblGrid>
                <a:gridCol w="1417834">
                  <a:extLst>
                    <a:ext uri="{9D8B030D-6E8A-4147-A177-3AD203B41FA5}">
                      <a16:colId xmlns:a16="http://schemas.microsoft.com/office/drawing/2014/main" val="1207490930"/>
                    </a:ext>
                  </a:extLst>
                </a:gridCol>
                <a:gridCol w="4119937">
                  <a:extLst>
                    <a:ext uri="{9D8B030D-6E8A-4147-A177-3AD203B41FA5}">
                      <a16:colId xmlns:a16="http://schemas.microsoft.com/office/drawing/2014/main" val="2551002617"/>
                    </a:ext>
                  </a:extLst>
                </a:gridCol>
                <a:gridCol w="1489753">
                  <a:extLst>
                    <a:ext uri="{9D8B030D-6E8A-4147-A177-3AD203B41FA5}">
                      <a16:colId xmlns:a16="http://schemas.microsoft.com/office/drawing/2014/main" val="303766819"/>
                    </a:ext>
                  </a:extLst>
                </a:gridCol>
                <a:gridCol w="934948">
                  <a:extLst>
                    <a:ext uri="{9D8B030D-6E8A-4147-A177-3AD203B41FA5}">
                      <a16:colId xmlns:a16="http://schemas.microsoft.com/office/drawing/2014/main" val="2486055118"/>
                    </a:ext>
                  </a:extLst>
                </a:gridCol>
              </a:tblGrid>
              <a:tr h="415980">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err="1">
                          <a:ln>
                            <a:noFill/>
                          </a:ln>
                          <a:solidFill>
                            <a:schemeClr val="bg1"/>
                          </a:solidFill>
                          <a:effectLst/>
                          <a:latin typeface="Arial" charset="0"/>
                        </a:rPr>
                        <a:t>Compression</a:t>
                      </a:r>
                      <a:endParaRPr kumimoji="0" lang="es-ES" sz="1200" b="1" i="0" u="none" strike="noStrike" cap="none" normalizeH="0" baseline="0" dirty="0">
                        <a:ln>
                          <a:noFill/>
                        </a:ln>
                        <a:solidFill>
                          <a:schemeClr val="bg1"/>
                        </a:solidFill>
                        <a:effectLst/>
                        <a:latin typeface="Arial" charset="0"/>
                      </a:endParaRPr>
                    </a:p>
                  </a:txBody>
                  <a:tcPr marL="90000" marR="90000" marT="46798" marB="467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err="1">
                          <a:ln>
                            <a:noFill/>
                          </a:ln>
                          <a:solidFill>
                            <a:schemeClr val="bg1"/>
                          </a:solidFill>
                          <a:effectLst/>
                          <a:latin typeface="Arial" charset="0"/>
                        </a:rPr>
                        <a:t>Codec</a:t>
                      </a:r>
                      <a:endParaRPr kumimoji="0" lang="es-ES" sz="1200" b="1" i="0" u="none" strike="noStrike" cap="none" normalizeH="0" baseline="0" dirty="0">
                        <a:ln>
                          <a:noFill/>
                        </a:ln>
                        <a:solidFill>
                          <a:schemeClr val="bg1"/>
                        </a:solidFill>
                        <a:effectLst/>
                        <a:latin typeface="Arial" charset="0"/>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n-US" sz="1200" b="1" i="0" u="none" strike="noStrike" kern="1200" cap="none" normalizeH="0" baseline="0" dirty="0">
                          <a:ln>
                            <a:noFill/>
                          </a:ln>
                          <a:solidFill>
                            <a:schemeClr val="bg1"/>
                          </a:solidFill>
                          <a:effectLst/>
                          <a:latin typeface="Arial" charset="0"/>
                          <a:ea typeface="+mn-ea"/>
                          <a:cs typeface="+mn-cs"/>
                        </a:rPr>
                        <a:t>Extension</a:t>
                      </a:r>
                      <a:endParaRPr kumimoji="0" lang="es-ES" sz="1200" b="1" i="0" u="none" strike="noStrike" kern="1200" cap="none" normalizeH="0" baseline="0" dirty="0">
                        <a:ln>
                          <a:noFill/>
                        </a:ln>
                        <a:solidFill>
                          <a:schemeClr val="bg1"/>
                        </a:solidFill>
                        <a:effectLst/>
                        <a:latin typeface="Arial" charset="0"/>
                        <a:ea typeface="+mn-ea"/>
                        <a:cs typeface="+mn-cs"/>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n-US" sz="1200" b="1" i="0" u="none" strike="noStrike" kern="1200" cap="none" normalizeH="0" baseline="0" dirty="0" err="1">
                          <a:ln>
                            <a:noFill/>
                          </a:ln>
                          <a:solidFill>
                            <a:schemeClr val="bg1"/>
                          </a:solidFill>
                          <a:effectLst/>
                          <a:latin typeface="Arial" charset="0"/>
                          <a:ea typeface="+mn-ea"/>
                          <a:cs typeface="+mn-cs"/>
                        </a:rPr>
                        <a:t>Splittable</a:t>
                      </a:r>
                      <a:endParaRPr kumimoji="0" lang="es-ES" sz="1200" b="1" i="0" u="none" strike="noStrike" kern="1200" cap="none" normalizeH="0" baseline="0" dirty="0">
                        <a:ln>
                          <a:noFill/>
                        </a:ln>
                        <a:solidFill>
                          <a:schemeClr val="bg1"/>
                        </a:solidFill>
                        <a:effectLst/>
                        <a:latin typeface="Arial" charset="0"/>
                        <a:ea typeface="+mn-ea"/>
                        <a:cs typeface="+mn-cs"/>
                      </a:endParaRPr>
                    </a:p>
                  </a:txBody>
                  <a:tcPr marL="90000" marR="90000" marT="46798" marB="467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2977088855"/>
                  </a:ext>
                </a:extLst>
              </a:tr>
              <a:tr h="302910">
                <a:tc>
                  <a:txBody>
                    <a:bodyPr/>
                    <a:lstStyle/>
                    <a:p>
                      <a:pPr algn="ctr"/>
                      <a:r>
                        <a:rPr lang="en-US" sz="1100" dirty="0"/>
                        <a:t>Deflate</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dirty="0" err="1"/>
                        <a:t>org.apache.hadoop.io.compress.DefaultCodec</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.deflate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N</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5474307"/>
                  </a:ext>
                </a:extLst>
              </a:tr>
              <a:tr h="575947">
                <a:tc>
                  <a:txBody>
                    <a:bodyPr/>
                    <a:lstStyle/>
                    <a:p>
                      <a:pPr algn="ctr"/>
                      <a:r>
                        <a:rPr lang="en-US" sz="1100"/>
                        <a:t>Gzip</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org.apache.hadoop.io.compress.GzipCodec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dirty="0"/>
                        <a:t>.</a:t>
                      </a:r>
                      <a:r>
                        <a:rPr lang="en-US" sz="1100" dirty="0" err="1"/>
                        <a:t>gz</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dirty="0"/>
                        <a:t>N</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2855720"/>
                  </a:ext>
                </a:extLst>
              </a:tr>
              <a:tr h="575947">
                <a:tc>
                  <a:txBody>
                    <a:bodyPr/>
                    <a:lstStyle/>
                    <a:p>
                      <a:pPr algn="ctr"/>
                      <a:r>
                        <a:rPr lang="en-US" sz="1100"/>
                        <a:t>Bzip2</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org.apache.hadoop.io.compress.BZip2Codec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.gz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dirty="0"/>
                        <a:t>Y</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77717525"/>
                  </a:ext>
                </a:extLst>
              </a:tr>
              <a:tr h="575947">
                <a:tc>
                  <a:txBody>
                    <a:bodyPr/>
                    <a:lstStyle/>
                    <a:p>
                      <a:pPr algn="ctr"/>
                      <a:r>
                        <a:rPr lang="en-US" sz="1100"/>
                        <a:t>LZO</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com.apache.compression.lzo.LzopCodec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.lzo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N</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5271783"/>
                  </a:ext>
                </a:extLst>
              </a:tr>
              <a:tr h="575947">
                <a:tc>
                  <a:txBody>
                    <a:bodyPr/>
                    <a:lstStyle/>
                    <a:p>
                      <a:pPr algn="ctr"/>
                      <a:r>
                        <a:rPr lang="en-US" sz="1100"/>
                        <a:t>LZ4</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org.apache.hadoop.io.compress.Lz4Codec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.lz4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dirty="0"/>
                        <a:t>N</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4428379"/>
                  </a:ext>
                </a:extLst>
              </a:tr>
              <a:tr h="575947">
                <a:tc>
                  <a:txBody>
                    <a:bodyPr/>
                    <a:lstStyle/>
                    <a:p>
                      <a:pPr algn="ctr"/>
                      <a:r>
                        <a:rPr lang="en-US" sz="1100"/>
                        <a:t>Snappy</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org.apache.hadoop.io.compress.SnappyCodec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.snappy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dirty="0"/>
                        <a:t>N</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50000879"/>
                  </a:ext>
                </a:extLst>
              </a:tr>
            </a:tbl>
          </a:graphicData>
        </a:graphic>
      </p:graphicFrame>
    </p:spTree>
    <p:extLst>
      <p:ext uri="{BB962C8B-B14F-4D97-AF65-F5344CB8AC3E}">
        <p14:creationId xmlns:p14="http://schemas.microsoft.com/office/powerpoint/2010/main" val="2212731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Hive Performance Considerations (III)</a:t>
            </a:r>
          </a:p>
        </p:txBody>
      </p:sp>
      <p:sp>
        <p:nvSpPr>
          <p:cNvPr id="65" name="Rectangle 3"/>
          <p:cNvSpPr txBox="1"/>
          <p:nvPr/>
        </p:nvSpPr>
        <p:spPr>
          <a:xfrm>
            <a:off x="404807" y="610135"/>
            <a:ext cx="4788378"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optimization</a:t>
            </a:r>
          </a:p>
        </p:txBody>
      </p:sp>
      <p:sp>
        <p:nvSpPr>
          <p:cNvPr id="35" name="TextBox 34">
            <a:extLst>
              <a:ext uri="{FF2B5EF4-FFF2-40B4-BE49-F238E27FC236}">
                <a16:creationId xmlns:a16="http://schemas.microsoft.com/office/drawing/2014/main" id="{DEAAF182-7A28-B840-9318-68E5E64C0A64}"/>
              </a:ext>
            </a:extLst>
          </p:cNvPr>
          <p:cNvSpPr txBox="1"/>
          <p:nvPr/>
        </p:nvSpPr>
        <p:spPr>
          <a:xfrm>
            <a:off x="404807" y="1017156"/>
            <a:ext cx="11215265" cy="3567300"/>
          </a:xfrm>
          <a:prstGeom prst="rect">
            <a:avLst/>
          </a:prstGeom>
          <a:noFill/>
        </p:spPr>
        <p:txBody>
          <a:bodyPr wrap="square" tIns="90000" bIns="90000" rtlCol="0" anchor="t">
            <a:spAutoFit/>
          </a:bodyPr>
          <a:lstStyle/>
          <a:p>
            <a:pPr algn="just"/>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Storage optimization</a:t>
            </a:r>
          </a:p>
          <a:p>
            <a:pPr algn="just"/>
            <a:endPar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Compression techniques in Hive can significantly reduce the amount of data transferring between mappers and reducers by properly compressing intermediate and final output data. As a result, the query will have better performance.</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Too many files or redundancy could make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namenode's</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memory exhausted, especially lots of small files whose sizes are less than the HDFS block sizes.</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For Hive, we can use the following configurations to merge files of query results and avoid recreating small files:</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marL="171450" indent="-171450" algn="just">
              <a:buFont typeface="Arial" panose="020B0604020202020204" pitchFamily="34" charset="0"/>
              <a:buChar char="•"/>
            </a:pP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hive.merge.mapfiles</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This merges small files at the end of a map-only job. By default, it is true.</a:t>
            </a:r>
          </a:p>
          <a:p>
            <a:pPr marL="171450" indent="-171450" algn="just">
              <a:buFont typeface="Arial" panose="020B0604020202020204" pitchFamily="34" charset="0"/>
              <a:buChar char="•"/>
            </a:pP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hive.merge.mapredfiles</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This merges small files at the end of a MapReduce job. Set it to true, as the default is false.</a:t>
            </a:r>
          </a:p>
          <a:p>
            <a:pPr marL="171450" indent="-171450" algn="just">
              <a:buFont typeface="Arial" panose="020B0604020202020204" pitchFamily="34" charset="0"/>
              <a:buChar char="•"/>
            </a:pP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hive.merge.size.per.task</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This defines the size of merged files at the end of the job. The default value is 256,000,000.hive.merge.smallfiles.avgsize: This is the threshold for triggering file merge. The default value is 16,000,000.</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Job optimization</a:t>
            </a:r>
          </a:p>
          <a:p>
            <a:pPr algn="just"/>
            <a:endPar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Job optimization covers experience and skills to improve performance in the areas of job-running mode, JVM reuse, job parallel running, and query join optimizations.</a:t>
            </a:r>
          </a:p>
          <a:p>
            <a:pPr algn="just"/>
            <a:endPar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endPar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p:txBody>
      </p:sp>
    </p:spTree>
    <p:extLst>
      <p:ext uri="{BB962C8B-B14F-4D97-AF65-F5344CB8AC3E}">
        <p14:creationId xmlns:p14="http://schemas.microsoft.com/office/powerpoint/2010/main" val="146994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Rounded Rectangle 423">
            <a:extLst>
              <a:ext uri="{FF2B5EF4-FFF2-40B4-BE49-F238E27FC236}">
                <a16:creationId xmlns:a16="http://schemas.microsoft.com/office/drawing/2014/main" id="{B420F1EC-0FB8-5043-9967-28DEB2B1B325}"/>
              </a:ext>
            </a:extLst>
          </p:cNvPr>
          <p:cNvSpPr/>
          <p:nvPr/>
        </p:nvSpPr>
        <p:spPr>
          <a:xfrm>
            <a:off x="4594891" y="771664"/>
            <a:ext cx="1501109" cy="17999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800" dirty="0">
                <a:solidFill>
                  <a:schemeClr val="accent1">
                    <a:lumMod val="10000"/>
                  </a:schemeClr>
                </a:solidFill>
                <a:latin typeface="Comic Sans MS" panose="030F0902030302020204" pitchFamily="66" charset="0"/>
                <a:cs typeface="Arial" pitchFamily="34" charset="0"/>
              </a:rPr>
              <a:t>Event</a:t>
            </a:r>
          </a:p>
        </p:txBody>
      </p:sp>
      <p:sp>
        <p:nvSpPr>
          <p:cNvPr id="459" name="Rounded Rectangle 458">
            <a:extLst>
              <a:ext uri="{FF2B5EF4-FFF2-40B4-BE49-F238E27FC236}">
                <a16:creationId xmlns:a16="http://schemas.microsoft.com/office/drawing/2014/main" id="{DEBD686B-194B-EB48-B0CA-F3FEA4D29578}"/>
              </a:ext>
            </a:extLst>
          </p:cNvPr>
          <p:cNvSpPr/>
          <p:nvPr/>
        </p:nvSpPr>
        <p:spPr>
          <a:xfrm>
            <a:off x="2406366" y="1249948"/>
            <a:ext cx="1520618" cy="21279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EventType</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531" name="Rectangle 3">
            <a:extLst>
              <a:ext uri="{FF2B5EF4-FFF2-40B4-BE49-F238E27FC236}">
                <a16:creationId xmlns:a16="http://schemas.microsoft.com/office/drawing/2014/main" id="{3EA031D2-217F-1549-8B4C-3C3586BD90CE}"/>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Hive Performance Considerations (I)</a:t>
            </a:r>
          </a:p>
        </p:txBody>
      </p:sp>
      <p:sp>
        <p:nvSpPr>
          <p:cNvPr id="532" name="Rectangle 3">
            <a:extLst>
              <a:ext uri="{FF2B5EF4-FFF2-40B4-BE49-F238E27FC236}">
                <a16:creationId xmlns:a16="http://schemas.microsoft.com/office/drawing/2014/main" id="{A2E0A75C-EA9E-3243-9031-3CDE22193524}"/>
              </a:ext>
            </a:extLst>
          </p:cNvPr>
          <p:cNvSpPr txBox="1"/>
          <p:nvPr/>
        </p:nvSpPr>
        <p:spPr>
          <a:xfrm>
            <a:off x="404807" y="610135"/>
            <a:ext cx="4788378"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Design optimization </a:t>
            </a:r>
          </a:p>
        </p:txBody>
      </p:sp>
      <p:sp>
        <p:nvSpPr>
          <p:cNvPr id="35" name="TextBox 34">
            <a:extLst>
              <a:ext uri="{FF2B5EF4-FFF2-40B4-BE49-F238E27FC236}">
                <a16:creationId xmlns:a16="http://schemas.microsoft.com/office/drawing/2014/main" id="{5EEDE5FC-D7D5-8B4D-B9E2-5D47A5CCC4EA}"/>
              </a:ext>
            </a:extLst>
          </p:cNvPr>
          <p:cNvSpPr txBox="1"/>
          <p:nvPr/>
        </p:nvSpPr>
        <p:spPr>
          <a:xfrm>
            <a:off x="3961494" y="760840"/>
            <a:ext cx="623818" cy="304868"/>
          </a:xfrm>
          <a:prstGeom prst="rect">
            <a:avLst/>
          </a:prstGeom>
          <a:noFill/>
        </p:spPr>
        <p:txBody>
          <a:bodyPr wrap="square" tIns="90000" bIns="90000" rtlCol="0" anchor="t">
            <a:spAutoFit/>
          </a:bodyPr>
          <a:lstStyle/>
          <a:p>
            <a:pPr algn="just"/>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Table</a:t>
            </a:r>
          </a:p>
        </p:txBody>
      </p:sp>
      <p:sp>
        <p:nvSpPr>
          <p:cNvPr id="40" name="Rounded Rectangle 39">
            <a:extLst>
              <a:ext uri="{FF2B5EF4-FFF2-40B4-BE49-F238E27FC236}">
                <a16:creationId xmlns:a16="http://schemas.microsoft.com/office/drawing/2014/main" id="{C6BB0E01-1C06-3049-95D4-2CB4AEFE9AA7}"/>
              </a:ext>
            </a:extLst>
          </p:cNvPr>
          <p:cNvSpPr/>
          <p:nvPr/>
        </p:nvSpPr>
        <p:spPr>
          <a:xfrm>
            <a:off x="989962" y="1773371"/>
            <a:ext cx="792853" cy="19926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1</a:t>
            </a:r>
          </a:p>
        </p:txBody>
      </p:sp>
      <p:sp>
        <p:nvSpPr>
          <p:cNvPr id="42" name="Rounded Rectangle 41">
            <a:extLst>
              <a:ext uri="{FF2B5EF4-FFF2-40B4-BE49-F238E27FC236}">
                <a16:creationId xmlns:a16="http://schemas.microsoft.com/office/drawing/2014/main" id="{1EDFF12A-A7EA-4C4A-B116-E6DC808E52AA}"/>
              </a:ext>
            </a:extLst>
          </p:cNvPr>
          <p:cNvSpPr/>
          <p:nvPr/>
        </p:nvSpPr>
        <p:spPr>
          <a:xfrm>
            <a:off x="2035871" y="1773371"/>
            <a:ext cx="792853" cy="171036"/>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2</a:t>
            </a:r>
          </a:p>
        </p:txBody>
      </p:sp>
      <p:cxnSp>
        <p:nvCxnSpPr>
          <p:cNvPr id="5" name="Elbow Connector 4">
            <a:extLst>
              <a:ext uri="{FF2B5EF4-FFF2-40B4-BE49-F238E27FC236}">
                <a16:creationId xmlns:a16="http://schemas.microsoft.com/office/drawing/2014/main" id="{ACB9646A-E4FF-EE49-A7FD-3D9583D8A448}"/>
              </a:ext>
            </a:extLst>
          </p:cNvPr>
          <p:cNvCxnSpPr>
            <a:cxnSpLocks/>
            <a:stCxn id="459" idx="2"/>
            <a:endCxn id="40" idx="0"/>
          </p:cNvCxnSpPr>
          <p:nvPr/>
        </p:nvCxnSpPr>
        <p:spPr>
          <a:xfrm rot="5400000">
            <a:off x="2121219" y="727915"/>
            <a:ext cx="310626" cy="1780286"/>
          </a:xfrm>
          <a:prstGeom prst="bentConnector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40874610-6A99-7747-BB53-046269EB7AC1}"/>
              </a:ext>
            </a:extLst>
          </p:cNvPr>
          <p:cNvCxnSpPr>
            <a:cxnSpLocks/>
            <a:stCxn id="459" idx="2"/>
            <a:endCxn id="42" idx="0"/>
          </p:cNvCxnSpPr>
          <p:nvPr/>
        </p:nvCxnSpPr>
        <p:spPr>
          <a:xfrm rot="5400000">
            <a:off x="2644174" y="1250870"/>
            <a:ext cx="310626" cy="734377"/>
          </a:xfrm>
          <a:prstGeom prst="bentConnector3">
            <a:avLst>
              <a:gd name="adj1" fmla="val 5000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1F77BDC0-F70E-584C-983A-4454C4C7A212}"/>
              </a:ext>
            </a:extLst>
          </p:cNvPr>
          <p:cNvCxnSpPr>
            <a:cxnSpLocks/>
            <a:stCxn id="459" idx="2"/>
            <a:endCxn id="682" idx="0"/>
          </p:cNvCxnSpPr>
          <p:nvPr/>
        </p:nvCxnSpPr>
        <p:spPr>
          <a:xfrm rot="16200000" flipH="1">
            <a:off x="3380364" y="1249056"/>
            <a:ext cx="315406" cy="742784"/>
          </a:xfrm>
          <a:prstGeom prst="bentConnector3">
            <a:avLst>
              <a:gd name="adj1" fmla="val 5000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1E201733-885F-F145-A492-F8AAE25167C9}"/>
              </a:ext>
            </a:extLst>
          </p:cNvPr>
          <p:cNvCxnSpPr>
            <a:cxnSpLocks/>
            <a:stCxn id="424" idx="2"/>
            <a:endCxn id="459" idx="0"/>
          </p:cNvCxnSpPr>
          <p:nvPr/>
        </p:nvCxnSpPr>
        <p:spPr>
          <a:xfrm rot="5400000">
            <a:off x="4106915" y="11417"/>
            <a:ext cx="298292" cy="2178771"/>
          </a:xfrm>
          <a:prstGeom prst="bentConnector3">
            <a:avLst>
              <a:gd name="adj1" fmla="val 5000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2990D77A-9C02-1A40-870F-B8A96060D264}"/>
              </a:ext>
            </a:extLst>
          </p:cNvPr>
          <p:cNvCxnSpPr>
            <a:cxnSpLocks/>
            <a:stCxn id="424" idx="2"/>
            <a:endCxn id="761" idx="0"/>
          </p:cNvCxnSpPr>
          <p:nvPr/>
        </p:nvCxnSpPr>
        <p:spPr>
          <a:xfrm rot="16200000" flipH="1">
            <a:off x="6869931" y="-572830"/>
            <a:ext cx="298292" cy="3347263"/>
          </a:xfrm>
          <a:prstGeom prst="bentConnector3">
            <a:avLst>
              <a:gd name="adj1" fmla="val 5000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Elbow Connector 153">
            <a:extLst>
              <a:ext uri="{FF2B5EF4-FFF2-40B4-BE49-F238E27FC236}">
                <a16:creationId xmlns:a16="http://schemas.microsoft.com/office/drawing/2014/main" id="{3FCD8040-02F1-A046-B557-107912CCCA18}"/>
              </a:ext>
            </a:extLst>
          </p:cNvPr>
          <p:cNvCxnSpPr>
            <a:cxnSpLocks/>
            <a:stCxn id="459" idx="2"/>
            <a:endCxn id="683" idx="0"/>
          </p:cNvCxnSpPr>
          <p:nvPr/>
        </p:nvCxnSpPr>
        <p:spPr>
          <a:xfrm rot="16200000" flipH="1">
            <a:off x="3898653" y="730766"/>
            <a:ext cx="324737" cy="1788693"/>
          </a:xfrm>
          <a:prstGeom prst="bentConnector3">
            <a:avLst>
              <a:gd name="adj1" fmla="val 5000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258" name="Rounded Rectangle 257">
            <a:extLst>
              <a:ext uri="{FF2B5EF4-FFF2-40B4-BE49-F238E27FC236}">
                <a16:creationId xmlns:a16="http://schemas.microsoft.com/office/drawing/2014/main" id="{A8E848D9-279A-6B4F-A374-8D78B0FF2F86}"/>
              </a:ext>
            </a:extLst>
          </p:cNvPr>
          <p:cNvSpPr/>
          <p:nvPr/>
        </p:nvSpPr>
        <p:spPr>
          <a:xfrm>
            <a:off x="990593" y="2147378"/>
            <a:ext cx="1629117"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EventId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259" name="Rounded Rectangle 258">
            <a:extLst>
              <a:ext uri="{FF2B5EF4-FFF2-40B4-BE49-F238E27FC236}">
                <a16:creationId xmlns:a16="http://schemas.microsoft.com/office/drawing/2014/main" id="{E36F7E8D-D9BE-C140-BC13-1F4A4A7EE1EE}"/>
              </a:ext>
            </a:extLst>
          </p:cNvPr>
          <p:cNvSpPr/>
          <p:nvPr/>
        </p:nvSpPr>
        <p:spPr>
          <a:xfrm>
            <a:off x="990593" y="2319332"/>
            <a:ext cx="1629117" cy="130856"/>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MessageId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261" name="Rounded Rectangle 260">
            <a:extLst>
              <a:ext uri="{FF2B5EF4-FFF2-40B4-BE49-F238E27FC236}">
                <a16:creationId xmlns:a16="http://schemas.microsoft.com/office/drawing/2014/main" id="{79D178DE-FB0C-9345-8A06-824AD9F7337B}"/>
              </a:ext>
            </a:extLst>
          </p:cNvPr>
          <p:cNvSpPr/>
          <p:nvPr/>
        </p:nvSpPr>
        <p:spPr>
          <a:xfrm>
            <a:off x="990593" y="2655796"/>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ComunicationType</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262" name="Rounded Rectangle 261">
            <a:extLst>
              <a:ext uri="{FF2B5EF4-FFF2-40B4-BE49-F238E27FC236}">
                <a16:creationId xmlns:a16="http://schemas.microsoft.com/office/drawing/2014/main" id="{A1C0F1E1-B445-A143-8B6C-E0CAAF885514}"/>
              </a:ext>
            </a:extLst>
          </p:cNvPr>
          <p:cNvSpPr/>
          <p:nvPr/>
        </p:nvSpPr>
        <p:spPr>
          <a:xfrm>
            <a:off x="982365" y="2487012"/>
            <a:ext cx="1637345" cy="13263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InternalComunicationId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161" name="TextBox 160">
            <a:extLst>
              <a:ext uri="{FF2B5EF4-FFF2-40B4-BE49-F238E27FC236}">
                <a16:creationId xmlns:a16="http://schemas.microsoft.com/office/drawing/2014/main" id="{1BF8CB0E-8E09-684D-B1E7-49DEA03E2794}"/>
              </a:ext>
            </a:extLst>
          </p:cNvPr>
          <p:cNvSpPr txBox="1"/>
          <p:nvPr/>
        </p:nvSpPr>
        <p:spPr>
          <a:xfrm>
            <a:off x="962876" y="6054083"/>
            <a:ext cx="982961"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  Index Candidate</a:t>
            </a:r>
          </a:p>
        </p:txBody>
      </p:sp>
      <p:sp>
        <p:nvSpPr>
          <p:cNvPr id="587" name="TextBox 586">
            <a:extLst>
              <a:ext uri="{FF2B5EF4-FFF2-40B4-BE49-F238E27FC236}">
                <a16:creationId xmlns:a16="http://schemas.microsoft.com/office/drawing/2014/main" id="{0064EB74-E394-2D4D-8665-51FD28FDCC14}"/>
              </a:ext>
            </a:extLst>
          </p:cNvPr>
          <p:cNvSpPr txBox="1"/>
          <p:nvPr/>
        </p:nvSpPr>
        <p:spPr>
          <a:xfrm>
            <a:off x="1639772" y="1183718"/>
            <a:ext cx="792852" cy="304868"/>
          </a:xfrm>
          <a:prstGeom prst="rect">
            <a:avLst/>
          </a:prstGeom>
          <a:noFill/>
        </p:spPr>
        <p:txBody>
          <a:bodyPr wrap="square" tIns="90000" bIns="90000" rtlCol="0" anchor="t">
            <a:spAutoFit/>
          </a:bodyPr>
          <a:lstStyle/>
          <a:p>
            <a:pPr algn="just"/>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Partition 1</a:t>
            </a:r>
          </a:p>
        </p:txBody>
      </p:sp>
      <p:sp>
        <p:nvSpPr>
          <p:cNvPr id="590" name="Rounded Rectangle 589">
            <a:extLst>
              <a:ext uri="{FF2B5EF4-FFF2-40B4-BE49-F238E27FC236}">
                <a16:creationId xmlns:a16="http://schemas.microsoft.com/office/drawing/2014/main" id="{34178D5B-13D1-3740-866B-A0D630BDE7E9}"/>
              </a:ext>
            </a:extLst>
          </p:cNvPr>
          <p:cNvSpPr/>
          <p:nvPr/>
        </p:nvSpPr>
        <p:spPr>
          <a:xfrm>
            <a:off x="991720" y="2829173"/>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TransactionType</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591" name="Rounded Rectangle 590">
            <a:extLst>
              <a:ext uri="{FF2B5EF4-FFF2-40B4-BE49-F238E27FC236}">
                <a16:creationId xmlns:a16="http://schemas.microsoft.com/office/drawing/2014/main" id="{43F7D316-46DA-8B42-8165-EB366C163356}"/>
              </a:ext>
            </a:extLst>
          </p:cNvPr>
          <p:cNvSpPr/>
          <p:nvPr/>
        </p:nvSpPr>
        <p:spPr>
          <a:xfrm>
            <a:off x="986483" y="3003087"/>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ComunicationTemplateId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592" name="Rounded Rectangle 591">
            <a:extLst>
              <a:ext uri="{FF2B5EF4-FFF2-40B4-BE49-F238E27FC236}">
                <a16:creationId xmlns:a16="http://schemas.microsoft.com/office/drawing/2014/main" id="{65A0607D-6D5E-6746-9333-E855C369F3BE}"/>
              </a:ext>
            </a:extLst>
          </p:cNvPr>
          <p:cNvSpPr/>
          <p:nvPr/>
        </p:nvSpPr>
        <p:spPr>
          <a:xfrm>
            <a:off x="987610" y="3176464"/>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DeliveryComunication</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593" name="Rounded Rectangle 592">
            <a:extLst>
              <a:ext uri="{FF2B5EF4-FFF2-40B4-BE49-F238E27FC236}">
                <a16:creationId xmlns:a16="http://schemas.microsoft.com/office/drawing/2014/main" id="{1ECE7434-9081-7F4B-AE45-7EA8326BB580}"/>
              </a:ext>
            </a:extLst>
          </p:cNvPr>
          <p:cNvSpPr/>
          <p:nvPr/>
        </p:nvSpPr>
        <p:spPr>
          <a:xfrm>
            <a:off x="985373" y="3355515"/>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Custemer</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594" name="Rounded Rectangle 593">
            <a:extLst>
              <a:ext uri="{FF2B5EF4-FFF2-40B4-BE49-F238E27FC236}">
                <a16:creationId xmlns:a16="http://schemas.microsoft.com/office/drawing/2014/main" id="{C7332B96-26DE-1342-88CB-F620FC32F44A}"/>
              </a:ext>
            </a:extLst>
          </p:cNvPr>
          <p:cNvSpPr/>
          <p:nvPr/>
        </p:nvSpPr>
        <p:spPr>
          <a:xfrm>
            <a:off x="980136" y="3529429"/>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Product</a:t>
            </a:r>
          </a:p>
        </p:txBody>
      </p:sp>
      <p:sp>
        <p:nvSpPr>
          <p:cNvPr id="595" name="Rounded Rectangle 594">
            <a:extLst>
              <a:ext uri="{FF2B5EF4-FFF2-40B4-BE49-F238E27FC236}">
                <a16:creationId xmlns:a16="http://schemas.microsoft.com/office/drawing/2014/main" id="{D8A401E1-6D87-1040-9686-BBED6783E7D8}"/>
              </a:ext>
            </a:extLst>
          </p:cNvPr>
          <p:cNvSpPr/>
          <p:nvPr/>
        </p:nvSpPr>
        <p:spPr>
          <a:xfrm>
            <a:off x="981263" y="3712137"/>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Application</a:t>
            </a:r>
          </a:p>
        </p:txBody>
      </p:sp>
      <p:sp>
        <p:nvSpPr>
          <p:cNvPr id="611" name="Rounded Rectangle 610">
            <a:extLst>
              <a:ext uri="{FF2B5EF4-FFF2-40B4-BE49-F238E27FC236}">
                <a16:creationId xmlns:a16="http://schemas.microsoft.com/office/drawing/2014/main" id="{265C5387-D8F6-C649-8EA0-83CF2AEA1D98}"/>
              </a:ext>
            </a:extLst>
          </p:cNvPr>
          <p:cNvSpPr/>
          <p:nvPr/>
        </p:nvSpPr>
        <p:spPr>
          <a:xfrm>
            <a:off x="615578" y="4131749"/>
            <a:ext cx="1629117"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EventId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612" name="Rounded Rectangle 611">
            <a:extLst>
              <a:ext uri="{FF2B5EF4-FFF2-40B4-BE49-F238E27FC236}">
                <a16:creationId xmlns:a16="http://schemas.microsoft.com/office/drawing/2014/main" id="{779D9916-429B-9E4B-86B0-AE40ABC27EFE}"/>
              </a:ext>
            </a:extLst>
          </p:cNvPr>
          <p:cNvSpPr/>
          <p:nvPr/>
        </p:nvSpPr>
        <p:spPr>
          <a:xfrm>
            <a:off x="615578" y="4313034"/>
            <a:ext cx="1629117" cy="130856"/>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MessageId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613" name="Rounded Rectangle 612">
            <a:extLst>
              <a:ext uri="{FF2B5EF4-FFF2-40B4-BE49-F238E27FC236}">
                <a16:creationId xmlns:a16="http://schemas.microsoft.com/office/drawing/2014/main" id="{96B91919-E782-3049-8230-C39A04C0EB46}"/>
              </a:ext>
            </a:extLst>
          </p:cNvPr>
          <p:cNvSpPr/>
          <p:nvPr/>
        </p:nvSpPr>
        <p:spPr>
          <a:xfrm>
            <a:off x="606248" y="4485901"/>
            <a:ext cx="1637320" cy="14589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InternalComunicationId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614" name="Rounded Rectangle 613">
            <a:extLst>
              <a:ext uri="{FF2B5EF4-FFF2-40B4-BE49-F238E27FC236}">
                <a16:creationId xmlns:a16="http://schemas.microsoft.com/office/drawing/2014/main" id="{EC3F7B6E-58AF-4B48-9300-284E5A86468D}"/>
              </a:ext>
            </a:extLst>
          </p:cNvPr>
          <p:cNvSpPr/>
          <p:nvPr/>
        </p:nvSpPr>
        <p:spPr>
          <a:xfrm>
            <a:off x="615578" y="4660389"/>
            <a:ext cx="1637321" cy="15257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ComunicationType</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616" name="Rounded Rectangle 615">
            <a:extLst>
              <a:ext uri="{FF2B5EF4-FFF2-40B4-BE49-F238E27FC236}">
                <a16:creationId xmlns:a16="http://schemas.microsoft.com/office/drawing/2014/main" id="{423D68ED-1AA1-7B47-8F07-5F0650ED78D4}"/>
              </a:ext>
            </a:extLst>
          </p:cNvPr>
          <p:cNvSpPr/>
          <p:nvPr/>
        </p:nvSpPr>
        <p:spPr>
          <a:xfrm>
            <a:off x="616705" y="4843097"/>
            <a:ext cx="1637321" cy="15257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TransactionType</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617" name="Rounded Rectangle 616">
            <a:extLst>
              <a:ext uri="{FF2B5EF4-FFF2-40B4-BE49-F238E27FC236}">
                <a16:creationId xmlns:a16="http://schemas.microsoft.com/office/drawing/2014/main" id="{5E202ACF-1B71-ED4B-B924-50905483D8BF}"/>
              </a:ext>
            </a:extLst>
          </p:cNvPr>
          <p:cNvSpPr/>
          <p:nvPr/>
        </p:nvSpPr>
        <p:spPr>
          <a:xfrm>
            <a:off x="611468" y="5026064"/>
            <a:ext cx="1637321" cy="15257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ComunicationTemplateId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618" name="Rounded Rectangle 617">
            <a:extLst>
              <a:ext uri="{FF2B5EF4-FFF2-40B4-BE49-F238E27FC236}">
                <a16:creationId xmlns:a16="http://schemas.microsoft.com/office/drawing/2014/main" id="{0F154BD3-4886-CA45-96E2-614B7EAB499A}"/>
              </a:ext>
            </a:extLst>
          </p:cNvPr>
          <p:cNvSpPr/>
          <p:nvPr/>
        </p:nvSpPr>
        <p:spPr>
          <a:xfrm>
            <a:off x="612595" y="5208494"/>
            <a:ext cx="1637321" cy="15257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DeliveryComunication</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619" name="Rounded Rectangle 618">
            <a:extLst>
              <a:ext uri="{FF2B5EF4-FFF2-40B4-BE49-F238E27FC236}">
                <a16:creationId xmlns:a16="http://schemas.microsoft.com/office/drawing/2014/main" id="{EFF27162-8CA5-614A-85C7-49FF825F6388}"/>
              </a:ext>
            </a:extLst>
          </p:cNvPr>
          <p:cNvSpPr/>
          <p:nvPr/>
        </p:nvSpPr>
        <p:spPr>
          <a:xfrm>
            <a:off x="610358" y="5387267"/>
            <a:ext cx="1637321" cy="15257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Custemer</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620" name="Rounded Rectangle 619">
            <a:extLst>
              <a:ext uri="{FF2B5EF4-FFF2-40B4-BE49-F238E27FC236}">
                <a16:creationId xmlns:a16="http://schemas.microsoft.com/office/drawing/2014/main" id="{93350E76-3192-7147-B842-2AFCE7105505}"/>
              </a:ext>
            </a:extLst>
          </p:cNvPr>
          <p:cNvSpPr/>
          <p:nvPr/>
        </p:nvSpPr>
        <p:spPr>
          <a:xfrm>
            <a:off x="605121" y="5570512"/>
            <a:ext cx="1637321" cy="15257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Product</a:t>
            </a:r>
          </a:p>
        </p:txBody>
      </p:sp>
      <p:sp>
        <p:nvSpPr>
          <p:cNvPr id="621" name="Rounded Rectangle 620">
            <a:extLst>
              <a:ext uri="{FF2B5EF4-FFF2-40B4-BE49-F238E27FC236}">
                <a16:creationId xmlns:a16="http://schemas.microsoft.com/office/drawing/2014/main" id="{D357D1E1-59EB-204D-B984-7D336A5DFF69}"/>
              </a:ext>
            </a:extLst>
          </p:cNvPr>
          <p:cNvSpPr/>
          <p:nvPr/>
        </p:nvSpPr>
        <p:spPr>
          <a:xfrm>
            <a:off x="606248" y="5752942"/>
            <a:ext cx="1637321" cy="15257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Application</a:t>
            </a:r>
          </a:p>
        </p:txBody>
      </p:sp>
      <p:cxnSp>
        <p:nvCxnSpPr>
          <p:cNvPr id="622" name="Elbow Connector 621">
            <a:extLst>
              <a:ext uri="{FF2B5EF4-FFF2-40B4-BE49-F238E27FC236}">
                <a16:creationId xmlns:a16="http://schemas.microsoft.com/office/drawing/2014/main" id="{54C3CEAF-245E-FA4B-8344-77893786FCB6}"/>
              </a:ext>
            </a:extLst>
          </p:cNvPr>
          <p:cNvCxnSpPr>
            <a:cxnSpLocks/>
            <a:stCxn id="40" idx="1"/>
            <a:endCxn id="611" idx="1"/>
          </p:cNvCxnSpPr>
          <p:nvPr/>
        </p:nvCxnSpPr>
        <p:spPr>
          <a:xfrm rot="10800000" flipV="1">
            <a:off x="615578" y="1873001"/>
            <a:ext cx="374384" cy="2328098"/>
          </a:xfrm>
          <a:prstGeom prst="bentConnector3">
            <a:avLst>
              <a:gd name="adj1" fmla="val 16106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627" name="Elbow Connector 626">
            <a:extLst>
              <a:ext uri="{FF2B5EF4-FFF2-40B4-BE49-F238E27FC236}">
                <a16:creationId xmlns:a16="http://schemas.microsoft.com/office/drawing/2014/main" id="{F4FBAE3C-7C20-854F-A7DF-CFAD53C9F124}"/>
              </a:ext>
            </a:extLst>
          </p:cNvPr>
          <p:cNvCxnSpPr>
            <a:cxnSpLocks/>
            <a:stCxn id="40" idx="1"/>
            <a:endCxn id="612" idx="1"/>
          </p:cNvCxnSpPr>
          <p:nvPr/>
        </p:nvCxnSpPr>
        <p:spPr>
          <a:xfrm rot="10800000" flipV="1">
            <a:off x="615578" y="1873000"/>
            <a:ext cx="374384" cy="2505461"/>
          </a:xfrm>
          <a:prstGeom prst="bentConnector3">
            <a:avLst>
              <a:gd name="adj1" fmla="val 16106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633" name="Elbow Connector 632">
            <a:extLst>
              <a:ext uri="{FF2B5EF4-FFF2-40B4-BE49-F238E27FC236}">
                <a16:creationId xmlns:a16="http://schemas.microsoft.com/office/drawing/2014/main" id="{30BE09DD-8C4D-464C-B1B1-046652999EF8}"/>
              </a:ext>
            </a:extLst>
          </p:cNvPr>
          <p:cNvCxnSpPr>
            <a:cxnSpLocks/>
            <a:stCxn id="40" idx="1"/>
            <a:endCxn id="613" idx="1"/>
          </p:cNvCxnSpPr>
          <p:nvPr/>
        </p:nvCxnSpPr>
        <p:spPr>
          <a:xfrm rot="10800000" flipV="1">
            <a:off x="606248" y="1873000"/>
            <a:ext cx="383714" cy="2685849"/>
          </a:xfrm>
          <a:prstGeom prst="bentConnector3">
            <a:avLst>
              <a:gd name="adj1" fmla="val 15957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636" name="Elbow Connector 635">
            <a:extLst>
              <a:ext uri="{FF2B5EF4-FFF2-40B4-BE49-F238E27FC236}">
                <a16:creationId xmlns:a16="http://schemas.microsoft.com/office/drawing/2014/main" id="{72597AC2-50F3-0746-A4A4-22C022E73EA8}"/>
              </a:ext>
            </a:extLst>
          </p:cNvPr>
          <p:cNvCxnSpPr>
            <a:cxnSpLocks/>
            <a:stCxn id="40" idx="1"/>
            <a:endCxn id="614" idx="1"/>
          </p:cNvCxnSpPr>
          <p:nvPr/>
        </p:nvCxnSpPr>
        <p:spPr>
          <a:xfrm rot="10800000" flipV="1">
            <a:off x="615578" y="1873000"/>
            <a:ext cx="374384" cy="2863673"/>
          </a:xfrm>
          <a:prstGeom prst="bentConnector3">
            <a:avLst>
              <a:gd name="adj1" fmla="val 16106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639" name="Elbow Connector 638">
            <a:extLst>
              <a:ext uri="{FF2B5EF4-FFF2-40B4-BE49-F238E27FC236}">
                <a16:creationId xmlns:a16="http://schemas.microsoft.com/office/drawing/2014/main" id="{3B6EA210-929C-CE48-BBF0-5DE4740B0A9F}"/>
              </a:ext>
            </a:extLst>
          </p:cNvPr>
          <p:cNvCxnSpPr>
            <a:cxnSpLocks/>
            <a:stCxn id="40" idx="1"/>
            <a:endCxn id="616" idx="1"/>
          </p:cNvCxnSpPr>
          <p:nvPr/>
        </p:nvCxnSpPr>
        <p:spPr>
          <a:xfrm rot="10800000" flipV="1">
            <a:off x="616706" y="1873000"/>
            <a:ext cx="373257" cy="3046381"/>
          </a:xfrm>
          <a:prstGeom prst="bentConnector3">
            <a:avLst>
              <a:gd name="adj1" fmla="val 16124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640" name="Elbow Connector 639">
            <a:extLst>
              <a:ext uri="{FF2B5EF4-FFF2-40B4-BE49-F238E27FC236}">
                <a16:creationId xmlns:a16="http://schemas.microsoft.com/office/drawing/2014/main" id="{530775E3-ECD5-3A41-BE69-BFE6818C3ACB}"/>
              </a:ext>
            </a:extLst>
          </p:cNvPr>
          <p:cNvCxnSpPr>
            <a:cxnSpLocks/>
            <a:stCxn id="40" idx="1"/>
            <a:endCxn id="617" idx="1"/>
          </p:cNvCxnSpPr>
          <p:nvPr/>
        </p:nvCxnSpPr>
        <p:spPr>
          <a:xfrm rot="10800000" flipV="1">
            <a:off x="611468" y="1873001"/>
            <a:ext cx="378494" cy="3229348"/>
          </a:xfrm>
          <a:prstGeom prst="bentConnector3">
            <a:avLst>
              <a:gd name="adj1" fmla="val 16039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641" name="Elbow Connector 640">
            <a:extLst>
              <a:ext uri="{FF2B5EF4-FFF2-40B4-BE49-F238E27FC236}">
                <a16:creationId xmlns:a16="http://schemas.microsoft.com/office/drawing/2014/main" id="{87766C3E-B26A-9242-BE0C-CC3FF7B9BEDF}"/>
              </a:ext>
            </a:extLst>
          </p:cNvPr>
          <p:cNvCxnSpPr>
            <a:cxnSpLocks/>
            <a:stCxn id="40" idx="1"/>
            <a:endCxn id="618" idx="1"/>
          </p:cNvCxnSpPr>
          <p:nvPr/>
        </p:nvCxnSpPr>
        <p:spPr>
          <a:xfrm rot="10800000" flipV="1">
            <a:off x="612596" y="1873001"/>
            <a:ext cx="377367" cy="3411778"/>
          </a:xfrm>
          <a:prstGeom prst="bentConnector3">
            <a:avLst>
              <a:gd name="adj1" fmla="val 16057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642" name="Elbow Connector 641">
            <a:extLst>
              <a:ext uri="{FF2B5EF4-FFF2-40B4-BE49-F238E27FC236}">
                <a16:creationId xmlns:a16="http://schemas.microsoft.com/office/drawing/2014/main" id="{DA760FD2-66D3-E34E-8021-9A0CCDB32E2E}"/>
              </a:ext>
            </a:extLst>
          </p:cNvPr>
          <p:cNvCxnSpPr>
            <a:cxnSpLocks/>
            <a:stCxn id="40" idx="1"/>
            <a:endCxn id="619" idx="1"/>
          </p:cNvCxnSpPr>
          <p:nvPr/>
        </p:nvCxnSpPr>
        <p:spPr>
          <a:xfrm rot="10800000" flipV="1">
            <a:off x="610358" y="1873000"/>
            <a:ext cx="379604" cy="3590551"/>
          </a:xfrm>
          <a:prstGeom prst="bentConnector3">
            <a:avLst>
              <a:gd name="adj1" fmla="val 16022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643" name="Elbow Connector 642">
            <a:extLst>
              <a:ext uri="{FF2B5EF4-FFF2-40B4-BE49-F238E27FC236}">
                <a16:creationId xmlns:a16="http://schemas.microsoft.com/office/drawing/2014/main" id="{7B09F66A-FC6E-3A4F-A402-64C0112D8924}"/>
              </a:ext>
            </a:extLst>
          </p:cNvPr>
          <p:cNvCxnSpPr>
            <a:cxnSpLocks/>
            <a:stCxn id="40" idx="1"/>
            <a:endCxn id="620" idx="1"/>
          </p:cNvCxnSpPr>
          <p:nvPr/>
        </p:nvCxnSpPr>
        <p:spPr>
          <a:xfrm rot="10800000" flipV="1">
            <a:off x="605122" y="1873001"/>
            <a:ext cx="384841" cy="3773796"/>
          </a:xfrm>
          <a:prstGeom prst="bentConnector3">
            <a:avLst>
              <a:gd name="adj1" fmla="val 15940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644" name="Elbow Connector 643">
            <a:extLst>
              <a:ext uri="{FF2B5EF4-FFF2-40B4-BE49-F238E27FC236}">
                <a16:creationId xmlns:a16="http://schemas.microsoft.com/office/drawing/2014/main" id="{59324722-6AAE-A04F-91A4-5E7D777DC404}"/>
              </a:ext>
            </a:extLst>
          </p:cNvPr>
          <p:cNvCxnSpPr>
            <a:cxnSpLocks/>
            <a:stCxn id="40" idx="1"/>
            <a:endCxn id="621" idx="1"/>
          </p:cNvCxnSpPr>
          <p:nvPr/>
        </p:nvCxnSpPr>
        <p:spPr>
          <a:xfrm rot="10800000" flipV="1">
            <a:off x="606248" y="1873001"/>
            <a:ext cx="383714" cy="3956226"/>
          </a:xfrm>
          <a:prstGeom prst="bentConnector3">
            <a:avLst>
              <a:gd name="adj1" fmla="val 15957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645" name="Elbow Connector 644">
            <a:extLst>
              <a:ext uri="{FF2B5EF4-FFF2-40B4-BE49-F238E27FC236}">
                <a16:creationId xmlns:a16="http://schemas.microsoft.com/office/drawing/2014/main" id="{5CD9E16B-A55A-DF44-86E9-6455780870D6}"/>
              </a:ext>
            </a:extLst>
          </p:cNvPr>
          <p:cNvCxnSpPr>
            <a:cxnSpLocks/>
            <a:stCxn id="42" idx="3"/>
            <a:endCxn id="258" idx="3"/>
          </p:cNvCxnSpPr>
          <p:nvPr/>
        </p:nvCxnSpPr>
        <p:spPr>
          <a:xfrm flipH="1">
            <a:off x="2619710" y="1858889"/>
            <a:ext cx="209014" cy="357839"/>
          </a:xfrm>
          <a:prstGeom prst="bentConnector3">
            <a:avLst>
              <a:gd name="adj1" fmla="val -10937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646" name="Elbow Connector 645">
            <a:extLst>
              <a:ext uri="{FF2B5EF4-FFF2-40B4-BE49-F238E27FC236}">
                <a16:creationId xmlns:a16="http://schemas.microsoft.com/office/drawing/2014/main" id="{62DF8D48-7232-C94F-942F-FDA92927236F}"/>
              </a:ext>
            </a:extLst>
          </p:cNvPr>
          <p:cNvCxnSpPr>
            <a:cxnSpLocks/>
            <a:stCxn id="42" idx="3"/>
            <a:endCxn id="259" idx="3"/>
          </p:cNvCxnSpPr>
          <p:nvPr/>
        </p:nvCxnSpPr>
        <p:spPr>
          <a:xfrm flipH="1">
            <a:off x="2619710" y="1858889"/>
            <a:ext cx="209014" cy="525871"/>
          </a:xfrm>
          <a:prstGeom prst="bentConnector3">
            <a:avLst>
              <a:gd name="adj1" fmla="val -10937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647" name="Elbow Connector 646">
            <a:extLst>
              <a:ext uri="{FF2B5EF4-FFF2-40B4-BE49-F238E27FC236}">
                <a16:creationId xmlns:a16="http://schemas.microsoft.com/office/drawing/2014/main" id="{3957428C-AB65-6F4F-9202-8A767FE2453A}"/>
              </a:ext>
            </a:extLst>
          </p:cNvPr>
          <p:cNvCxnSpPr>
            <a:cxnSpLocks/>
            <a:stCxn id="42" idx="3"/>
            <a:endCxn id="262" idx="3"/>
          </p:cNvCxnSpPr>
          <p:nvPr/>
        </p:nvCxnSpPr>
        <p:spPr>
          <a:xfrm flipH="1">
            <a:off x="2619710" y="1858889"/>
            <a:ext cx="209014" cy="694440"/>
          </a:xfrm>
          <a:prstGeom prst="bentConnector3">
            <a:avLst>
              <a:gd name="adj1" fmla="val -10937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648" name="Elbow Connector 647">
            <a:extLst>
              <a:ext uri="{FF2B5EF4-FFF2-40B4-BE49-F238E27FC236}">
                <a16:creationId xmlns:a16="http://schemas.microsoft.com/office/drawing/2014/main" id="{1B89CAB2-269B-5146-BC2B-98992160C904}"/>
              </a:ext>
            </a:extLst>
          </p:cNvPr>
          <p:cNvCxnSpPr>
            <a:cxnSpLocks/>
            <a:stCxn id="42" idx="3"/>
          </p:cNvCxnSpPr>
          <p:nvPr/>
        </p:nvCxnSpPr>
        <p:spPr>
          <a:xfrm flipH="1">
            <a:off x="2618583" y="1858889"/>
            <a:ext cx="210141" cy="869492"/>
          </a:xfrm>
          <a:prstGeom prst="bentConnector3">
            <a:avLst>
              <a:gd name="adj1" fmla="val -10878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650" name="Elbow Connector 649">
            <a:extLst>
              <a:ext uri="{FF2B5EF4-FFF2-40B4-BE49-F238E27FC236}">
                <a16:creationId xmlns:a16="http://schemas.microsoft.com/office/drawing/2014/main" id="{BEE12F40-18A8-7146-BD4F-ACD013A6E8A8}"/>
              </a:ext>
            </a:extLst>
          </p:cNvPr>
          <p:cNvCxnSpPr>
            <a:cxnSpLocks/>
            <a:stCxn id="42" idx="3"/>
            <a:endCxn id="261" idx="3"/>
          </p:cNvCxnSpPr>
          <p:nvPr/>
        </p:nvCxnSpPr>
        <p:spPr>
          <a:xfrm flipH="1">
            <a:off x="2627914" y="1858889"/>
            <a:ext cx="200810" cy="866257"/>
          </a:xfrm>
          <a:prstGeom prst="bentConnector3">
            <a:avLst>
              <a:gd name="adj1" fmla="val -11383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653" name="Elbow Connector 652">
            <a:extLst>
              <a:ext uri="{FF2B5EF4-FFF2-40B4-BE49-F238E27FC236}">
                <a16:creationId xmlns:a16="http://schemas.microsoft.com/office/drawing/2014/main" id="{C46FC027-D13B-3146-95D7-A4B390BEF1EE}"/>
              </a:ext>
            </a:extLst>
          </p:cNvPr>
          <p:cNvCxnSpPr>
            <a:cxnSpLocks/>
            <a:stCxn id="42" idx="3"/>
            <a:endCxn id="590" idx="3"/>
          </p:cNvCxnSpPr>
          <p:nvPr/>
        </p:nvCxnSpPr>
        <p:spPr>
          <a:xfrm flipH="1">
            <a:off x="2629041" y="1858889"/>
            <a:ext cx="199683" cy="1039634"/>
          </a:xfrm>
          <a:prstGeom prst="bentConnector3">
            <a:avLst>
              <a:gd name="adj1" fmla="val -11448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656" name="Elbow Connector 655">
            <a:extLst>
              <a:ext uri="{FF2B5EF4-FFF2-40B4-BE49-F238E27FC236}">
                <a16:creationId xmlns:a16="http://schemas.microsoft.com/office/drawing/2014/main" id="{03C74E89-79CF-8B4E-8EEF-F5733D771A6A}"/>
              </a:ext>
            </a:extLst>
          </p:cNvPr>
          <p:cNvCxnSpPr>
            <a:cxnSpLocks/>
            <a:stCxn id="42" idx="3"/>
            <a:endCxn id="591" idx="3"/>
          </p:cNvCxnSpPr>
          <p:nvPr/>
        </p:nvCxnSpPr>
        <p:spPr>
          <a:xfrm flipH="1">
            <a:off x="2623804" y="1858889"/>
            <a:ext cx="204920" cy="1213548"/>
          </a:xfrm>
          <a:prstGeom prst="bentConnector3">
            <a:avLst>
              <a:gd name="adj1" fmla="val -11155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659" name="Elbow Connector 658">
            <a:extLst>
              <a:ext uri="{FF2B5EF4-FFF2-40B4-BE49-F238E27FC236}">
                <a16:creationId xmlns:a16="http://schemas.microsoft.com/office/drawing/2014/main" id="{E87BA756-882F-8B4E-885B-E587A9B1A398}"/>
              </a:ext>
            </a:extLst>
          </p:cNvPr>
          <p:cNvCxnSpPr>
            <a:cxnSpLocks/>
            <a:stCxn id="42" idx="3"/>
            <a:endCxn id="592" idx="3"/>
          </p:cNvCxnSpPr>
          <p:nvPr/>
        </p:nvCxnSpPr>
        <p:spPr>
          <a:xfrm flipH="1">
            <a:off x="2624931" y="1858889"/>
            <a:ext cx="203793" cy="1386925"/>
          </a:xfrm>
          <a:prstGeom prst="bentConnector3">
            <a:avLst>
              <a:gd name="adj1" fmla="val -11217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662" name="Elbow Connector 661">
            <a:extLst>
              <a:ext uri="{FF2B5EF4-FFF2-40B4-BE49-F238E27FC236}">
                <a16:creationId xmlns:a16="http://schemas.microsoft.com/office/drawing/2014/main" id="{FB104EFD-BFD5-374F-82E5-FC4663B971A8}"/>
              </a:ext>
            </a:extLst>
          </p:cNvPr>
          <p:cNvCxnSpPr>
            <a:cxnSpLocks/>
            <a:stCxn id="42" idx="3"/>
            <a:endCxn id="593" idx="3"/>
          </p:cNvCxnSpPr>
          <p:nvPr/>
        </p:nvCxnSpPr>
        <p:spPr>
          <a:xfrm flipH="1">
            <a:off x="2622694" y="1858889"/>
            <a:ext cx="206030" cy="1565976"/>
          </a:xfrm>
          <a:prstGeom prst="bentConnector3">
            <a:avLst>
              <a:gd name="adj1" fmla="val -11095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665" name="Elbow Connector 664">
            <a:extLst>
              <a:ext uri="{FF2B5EF4-FFF2-40B4-BE49-F238E27FC236}">
                <a16:creationId xmlns:a16="http://schemas.microsoft.com/office/drawing/2014/main" id="{8878F9BF-9E11-2C4E-ABF9-9D4344EC39F7}"/>
              </a:ext>
            </a:extLst>
          </p:cNvPr>
          <p:cNvCxnSpPr>
            <a:cxnSpLocks/>
            <a:stCxn id="42" idx="3"/>
            <a:endCxn id="594" idx="3"/>
          </p:cNvCxnSpPr>
          <p:nvPr/>
        </p:nvCxnSpPr>
        <p:spPr>
          <a:xfrm flipH="1">
            <a:off x="2617457" y="1858889"/>
            <a:ext cx="211267" cy="1739890"/>
          </a:xfrm>
          <a:prstGeom prst="bentConnector3">
            <a:avLst>
              <a:gd name="adj1" fmla="val -10820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668" name="Elbow Connector 667">
            <a:extLst>
              <a:ext uri="{FF2B5EF4-FFF2-40B4-BE49-F238E27FC236}">
                <a16:creationId xmlns:a16="http://schemas.microsoft.com/office/drawing/2014/main" id="{DD050CAC-419C-7143-95B0-E380FFC66578}"/>
              </a:ext>
            </a:extLst>
          </p:cNvPr>
          <p:cNvCxnSpPr>
            <a:cxnSpLocks/>
            <a:stCxn id="42" idx="3"/>
            <a:endCxn id="595" idx="3"/>
          </p:cNvCxnSpPr>
          <p:nvPr/>
        </p:nvCxnSpPr>
        <p:spPr>
          <a:xfrm flipH="1">
            <a:off x="2618584" y="1858889"/>
            <a:ext cx="210140" cy="1922598"/>
          </a:xfrm>
          <a:prstGeom prst="bentConnector3">
            <a:avLst>
              <a:gd name="adj1" fmla="val -10878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671" name="Rounded Rectangle 670">
            <a:extLst>
              <a:ext uri="{FF2B5EF4-FFF2-40B4-BE49-F238E27FC236}">
                <a16:creationId xmlns:a16="http://schemas.microsoft.com/office/drawing/2014/main" id="{345E9103-1BE2-E94A-B7E3-E78A733EE0F5}"/>
              </a:ext>
            </a:extLst>
          </p:cNvPr>
          <p:cNvSpPr/>
          <p:nvPr/>
        </p:nvSpPr>
        <p:spPr>
          <a:xfrm>
            <a:off x="3563877" y="4131749"/>
            <a:ext cx="1629117"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EventId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672" name="Rounded Rectangle 671">
            <a:extLst>
              <a:ext uri="{FF2B5EF4-FFF2-40B4-BE49-F238E27FC236}">
                <a16:creationId xmlns:a16="http://schemas.microsoft.com/office/drawing/2014/main" id="{92F6012D-EA31-DF4D-BCF7-9D6657740694}"/>
              </a:ext>
            </a:extLst>
          </p:cNvPr>
          <p:cNvSpPr/>
          <p:nvPr/>
        </p:nvSpPr>
        <p:spPr>
          <a:xfrm>
            <a:off x="3563877" y="4303703"/>
            <a:ext cx="1629117" cy="130856"/>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MessageId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673" name="Rounded Rectangle 672">
            <a:extLst>
              <a:ext uri="{FF2B5EF4-FFF2-40B4-BE49-F238E27FC236}">
                <a16:creationId xmlns:a16="http://schemas.microsoft.com/office/drawing/2014/main" id="{CB32720D-F5F5-0240-90C3-B8D8398F8655}"/>
              </a:ext>
            </a:extLst>
          </p:cNvPr>
          <p:cNvSpPr/>
          <p:nvPr/>
        </p:nvSpPr>
        <p:spPr>
          <a:xfrm>
            <a:off x="3554547" y="4474147"/>
            <a:ext cx="1637320" cy="13263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InternalComunicationId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674" name="Rounded Rectangle 673">
            <a:extLst>
              <a:ext uri="{FF2B5EF4-FFF2-40B4-BE49-F238E27FC236}">
                <a16:creationId xmlns:a16="http://schemas.microsoft.com/office/drawing/2014/main" id="{06C09738-E65E-F241-8163-4E09AD18BA73}"/>
              </a:ext>
            </a:extLst>
          </p:cNvPr>
          <p:cNvSpPr/>
          <p:nvPr/>
        </p:nvSpPr>
        <p:spPr>
          <a:xfrm>
            <a:off x="3563877" y="4648661"/>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ComunicationType</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676" name="Rounded Rectangle 675">
            <a:extLst>
              <a:ext uri="{FF2B5EF4-FFF2-40B4-BE49-F238E27FC236}">
                <a16:creationId xmlns:a16="http://schemas.microsoft.com/office/drawing/2014/main" id="{E2E05048-9E20-3046-866A-4FF04C12F11C}"/>
              </a:ext>
            </a:extLst>
          </p:cNvPr>
          <p:cNvSpPr/>
          <p:nvPr/>
        </p:nvSpPr>
        <p:spPr>
          <a:xfrm>
            <a:off x="3565004" y="4822316"/>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TransactionType</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677" name="Rounded Rectangle 676">
            <a:extLst>
              <a:ext uri="{FF2B5EF4-FFF2-40B4-BE49-F238E27FC236}">
                <a16:creationId xmlns:a16="http://schemas.microsoft.com/office/drawing/2014/main" id="{BA00987C-CF40-554E-9E89-07D97DD758F4}"/>
              </a:ext>
            </a:extLst>
          </p:cNvPr>
          <p:cNvSpPr/>
          <p:nvPr/>
        </p:nvSpPr>
        <p:spPr>
          <a:xfrm>
            <a:off x="3559767" y="4996230"/>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ComunicationTemplateId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678" name="Rounded Rectangle 677">
            <a:extLst>
              <a:ext uri="{FF2B5EF4-FFF2-40B4-BE49-F238E27FC236}">
                <a16:creationId xmlns:a16="http://schemas.microsoft.com/office/drawing/2014/main" id="{D964370D-AB9B-174A-B49F-13EC388E76E9}"/>
              </a:ext>
            </a:extLst>
          </p:cNvPr>
          <p:cNvSpPr/>
          <p:nvPr/>
        </p:nvSpPr>
        <p:spPr>
          <a:xfrm>
            <a:off x="3560894" y="5169607"/>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DeliveryComunication</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679" name="Rounded Rectangle 678">
            <a:extLst>
              <a:ext uri="{FF2B5EF4-FFF2-40B4-BE49-F238E27FC236}">
                <a16:creationId xmlns:a16="http://schemas.microsoft.com/office/drawing/2014/main" id="{389BA72F-0620-CD46-8012-96AC442D5C6C}"/>
              </a:ext>
            </a:extLst>
          </p:cNvPr>
          <p:cNvSpPr/>
          <p:nvPr/>
        </p:nvSpPr>
        <p:spPr>
          <a:xfrm>
            <a:off x="3558657" y="5339327"/>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Custemer</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680" name="Rounded Rectangle 679">
            <a:extLst>
              <a:ext uri="{FF2B5EF4-FFF2-40B4-BE49-F238E27FC236}">
                <a16:creationId xmlns:a16="http://schemas.microsoft.com/office/drawing/2014/main" id="{F724B71C-AD1A-2146-A114-FFB23249A845}"/>
              </a:ext>
            </a:extLst>
          </p:cNvPr>
          <p:cNvSpPr/>
          <p:nvPr/>
        </p:nvSpPr>
        <p:spPr>
          <a:xfrm>
            <a:off x="3553420" y="5522572"/>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Product</a:t>
            </a:r>
          </a:p>
        </p:txBody>
      </p:sp>
      <p:sp>
        <p:nvSpPr>
          <p:cNvPr id="681" name="Rounded Rectangle 680">
            <a:extLst>
              <a:ext uri="{FF2B5EF4-FFF2-40B4-BE49-F238E27FC236}">
                <a16:creationId xmlns:a16="http://schemas.microsoft.com/office/drawing/2014/main" id="{D60ACBB8-072C-EB41-B4DB-61E8570C67BA}"/>
              </a:ext>
            </a:extLst>
          </p:cNvPr>
          <p:cNvSpPr/>
          <p:nvPr/>
        </p:nvSpPr>
        <p:spPr>
          <a:xfrm>
            <a:off x="3554547" y="5695949"/>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Application</a:t>
            </a:r>
          </a:p>
        </p:txBody>
      </p:sp>
      <p:sp>
        <p:nvSpPr>
          <p:cNvPr id="682" name="Rounded Rectangle 681">
            <a:extLst>
              <a:ext uri="{FF2B5EF4-FFF2-40B4-BE49-F238E27FC236}">
                <a16:creationId xmlns:a16="http://schemas.microsoft.com/office/drawing/2014/main" id="{07B283B2-7FAA-324B-825D-12CD40A36DBE}"/>
              </a:ext>
            </a:extLst>
          </p:cNvPr>
          <p:cNvSpPr/>
          <p:nvPr/>
        </p:nvSpPr>
        <p:spPr>
          <a:xfrm>
            <a:off x="3513032" y="1778151"/>
            <a:ext cx="792853" cy="19926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1</a:t>
            </a:r>
          </a:p>
        </p:txBody>
      </p:sp>
      <p:sp>
        <p:nvSpPr>
          <p:cNvPr id="683" name="Rounded Rectangle 682">
            <a:extLst>
              <a:ext uri="{FF2B5EF4-FFF2-40B4-BE49-F238E27FC236}">
                <a16:creationId xmlns:a16="http://schemas.microsoft.com/office/drawing/2014/main" id="{DDB24C80-FC3F-F04B-B279-EC7605F6E7F1}"/>
              </a:ext>
            </a:extLst>
          </p:cNvPr>
          <p:cNvSpPr/>
          <p:nvPr/>
        </p:nvSpPr>
        <p:spPr>
          <a:xfrm>
            <a:off x="4558941" y="1787482"/>
            <a:ext cx="792853" cy="171036"/>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2</a:t>
            </a:r>
          </a:p>
        </p:txBody>
      </p:sp>
      <p:sp>
        <p:nvSpPr>
          <p:cNvPr id="701" name="Rounded Rectangle 700">
            <a:extLst>
              <a:ext uri="{FF2B5EF4-FFF2-40B4-BE49-F238E27FC236}">
                <a16:creationId xmlns:a16="http://schemas.microsoft.com/office/drawing/2014/main" id="{84F7CC7B-BECA-CA49-929C-B6367DA6AC7D}"/>
              </a:ext>
            </a:extLst>
          </p:cNvPr>
          <p:cNvSpPr/>
          <p:nvPr/>
        </p:nvSpPr>
        <p:spPr>
          <a:xfrm>
            <a:off x="3834811" y="2147378"/>
            <a:ext cx="1629117"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EventId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02" name="Rounded Rectangle 701">
            <a:extLst>
              <a:ext uri="{FF2B5EF4-FFF2-40B4-BE49-F238E27FC236}">
                <a16:creationId xmlns:a16="http://schemas.microsoft.com/office/drawing/2014/main" id="{A7A304D3-8E36-634B-BCF1-6CA6F01056CC}"/>
              </a:ext>
            </a:extLst>
          </p:cNvPr>
          <p:cNvSpPr/>
          <p:nvPr/>
        </p:nvSpPr>
        <p:spPr>
          <a:xfrm>
            <a:off x="3834811" y="2319332"/>
            <a:ext cx="1629117" cy="130856"/>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MessageId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04" name="Rounded Rectangle 703">
            <a:extLst>
              <a:ext uri="{FF2B5EF4-FFF2-40B4-BE49-F238E27FC236}">
                <a16:creationId xmlns:a16="http://schemas.microsoft.com/office/drawing/2014/main" id="{4F8272E5-A05E-5941-8244-F180FFA25300}"/>
              </a:ext>
            </a:extLst>
          </p:cNvPr>
          <p:cNvSpPr/>
          <p:nvPr/>
        </p:nvSpPr>
        <p:spPr>
          <a:xfrm>
            <a:off x="3834811" y="2646733"/>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ComunicationType</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05" name="Rounded Rectangle 704">
            <a:extLst>
              <a:ext uri="{FF2B5EF4-FFF2-40B4-BE49-F238E27FC236}">
                <a16:creationId xmlns:a16="http://schemas.microsoft.com/office/drawing/2014/main" id="{751AD19C-E8B7-4549-9C76-E70AC9EE7C78}"/>
              </a:ext>
            </a:extLst>
          </p:cNvPr>
          <p:cNvSpPr/>
          <p:nvPr/>
        </p:nvSpPr>
        <p:spPr>
          <a:xfrm>
            <a:off x="3826583" y="2487012"/>
            <a:ext cx="1637345" cy="13263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InternalComunicationId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06" name="Rounded Rectangle 705">
            <a:extLst>
              <a:ext uri="{FF2B5EF4-FFF2-40B4-BE49-F238E27FC236}">
                <a16:creationId xmlns:a16="http://schemas.microsoft.com/office/drawing/2014/main" id="{AC974A64-2C8F-394E-840E-C9B52777BF4B}"/>
              </a:ext>
            </a:extLst>
          </p:cNvPr>
          <p:cNvSpPr/>
          <p:nvPr/>
        </p:nvSpPr>
        <p:spPr>
          <a:xfrm>
            <a:off x="3835938" y="2829163"/>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TransactionType</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07" name="Rounded Rectangle 706">
            <a:extLst>
              <a:ext uri="{FF2B5EF4-FFF2-40B4-BE49-F238E27FC236}">
                <a16:creationId xmlns:a16="http://schemas.microsoft.com/office/drawing/2014/main" id="{49F495F7-3F1D-FB48-A78B-AD3B77DC7FF0}"/>
              </a:ext>
            </a:extLst>
          </p:cNvPr>
          <p:cNvSpPr/>
          <p:nvPr/>
        </p:nvSpPr>
        <p:spPr>
          <a:xfrm>
            <a:off x="3830701" y="3003077"/>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ComunicationTemplateId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08" name="Rounded Rectangle 707">
            <a:extLst>
              <a:ext uri="{FF2B5EF4-FFF2-40B4-BE49-F238E27FC236}">
                <a16:creationId xmlns:a16="http://schemas.microsoft.com/office/drawing/2014/main" id="{47FB813A-3684-F847-8EF1-C7743E002DDE}"/>
              </a:ext>
            </a:extLst>
          </p:cNvPr>
          <p:cNvSpPr/>
          <p:nvPr/>
        </p:nvSpPr>
        <p:spPr>
          <a:xfrm>
            <a:off x="3831828" y="3167123"/>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DeliveryComunication</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09" name="Rounded Rectangle 708">
            <a:extLst>
              <a:ext uri="{FF2B5EF4-FFF2-40B4-BE49-F238E27FC236}">
                <a16:creationId xmlns:a16="http://schemas.microsoft.com/office/drawing/2014/main" id="{CC1CAC15-6199-0B4E-8E34-0DF33DBE9CD1}"/>
              </a:ext>
            </a:extLst>
          </p:cNvPr>
          <p:cNvSpPr/>
          <p:nvPr/>
        </p:nvSpPr>
        <p:spPr>
          <a:xfrm>
            <a:off x="3829591" y="3346174"/>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Custemer</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10" name="Rounded Rectangle 709">
            <a:extLst>
              <a:ext uri="{FF2B5EF4-FFF2-40B4-BE49-F238E27FC236}">
                <a16:creationId xmlns:a16="http://schemas.microsoft.com/office/drawing/2014/main" id="{67C9BF2E-8797-DD44-B234-F6E89E49FA7D}"/>
              </a:ext>
            </a:extLst>
          </p:cNvPr>
          <p:cNvSpPr/>
          <p:nvPr/>
        </p:nvSpPr>
        <p:spPr>
          <a:xfrm>
            <a:off x="3824354" y="3520088"/>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Product</a:t>
            </a:r>
          </a:p>
        </p:txBody>
      </p:sp>
      <p:sp>
        <p:nvSpPr>
          <p:cNvPr id="711" name="Rounded Rectangle 710">
            <a:extLst>
              <a:ext uri="{FF2B5EF4-FFF2-40B4-BE49-F238E27FC236}">
                <a16:creationId xmlns:a16="http://schemas.microsoft.com/office/drawing/2014/main" id="{05CFD307-C66D-334E-A589-A2C06F7E2B0E}"/>
              </a:ext>
            </a:extLst>
          </p:cNvPr>
          <p:cNvSpPr/>
          <p:nvPr/>
        </p:nvSpPr>
        <p:spPr>
          <a:xfrm>
            <a:off x="3834812" y="3702796"/>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Application</a:t>
            </a:r>
          </a:p>
        </p:txBody>
      </p:sp>
      <p:cxnSp>
        <p:nvCxnSpPr>
          <p:cNvPr id="712" name="Elbow Connector 711">
            <a:extLst>
              <a:ext uri="{FF2B5EF4-FFF2-40B4-BE49-F238E27FC236}">
                <a16:creationId xmlns:a16="http://schemas.microsoft.com/office/drawing/2014/main" id="{524D45DF-F688-B14B-8F65-60F6E77D89C1}"/>
              </a:ext>
            </a:extLst>
          </p:cNvPr>
          <p:cNvCxnSpPr>
            <a:cxnSpLocks/>
            <a:stCxn id="682" idx="1"/>
            <a:endCxn id="671" idx="1"/>
          </p:cNvCxnSpPr>
          <p:nvPr/>
        </p:nvCxnSpPr>
        <p:spPr>
          <a:xfrm rot="10800000" flipH="1" flipV="1">
            <a:off x="3513031" y="1877781"/>
            <a:ext cx="50845" cy="2323318"/>
          </a:xfrm>
          <a:prstGeom prst="bentConnector3">
            <a:avLst>
              <a:gd name="adj1" fmla="val -45069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13" name="Elbow Connector 712">
            <a:extLst>
              <a:ext uri="{FF2B5EF4-FFF2-40B4-BE49-F238E27FC236}">
                <a16:creationId xmlns:a16="http://schemas.microsoft.com/office/drawing/2014/main" id="{4DC3A3F9-8E72-8043-956A-33E6688CD431}"/>
              </a:ext>
            </a:extLst>
          </p:cNvPr>
          <p:cNvCxnSpPr>
            <a:cxnSpLocks/>
            <a:stCxn id="682" idx="1"/>
            <a:endCxn id="672" idx="1"/>
          </p:cNvCxnSpPr>
          <p:nvPr/>
        </p:nvCxnSpPr>
        <p:spPr>
          <a:xfrm rot="10800000" flipH="1" flipV="1">
            <a:off x="3513031" y="1877781"/>
            <a:ext cx="50845" cy="2491350"/>
          </a:xfrm>
          <a:prstGeom prst="bentConnector3">
            <a:avLst>
              <a:gd name="adj1" fmla="val -45069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15" name="Elbow Connector 714">
            <a:extLst>
              <a:ext uri="{FF2B5EF4-FFF2-40B4-BE49-F238E27FC236}">
                <a16:creationId xmlns:a16="http://schemas.microsoft.com/office/drawing/2014/main" id="{506862F4-FF8D-5442-801F-052648BDE5CB}"/>
              </a:ext>
            </a:extLst>
          </p:cNvPr>
          <p:cNvCxnSpPr>
            <a:cxnSpLocks/>
            <a:stCxn id="682" idx="1"/>
            <a:endCxn id="673" idx="1"/>
          </p:cNvCxnSpPr>
          <p:nvPr/>
        </p:nvCxnSpPr>
        <p:spPr>
          <a:xfrm rot="10800000" flipH="1" flipV="1">
            <a:off x="3513031" y="1877780"/>
            <a:ext cx="41515" cy="2662683"/>
          </a:xfrm>
          <a:prstGeom prst="bentConnector3">
            <a:avLst>
              <a:gd name="adj1" fmla="val -55064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16" name="Elbow Connector 715">
            <a:extLst>
              <a:ext uri="{FF2B5EF4-FFF2-40B4-BE49-F238E27FC236}">
                <a16:creationId xmlns:a16="http://schemas.microsoft.com/office/drawing/2014/main" id="{104D4DB8-A3EB-F243-8B02-606D37A7FF0F}"/>
              </a:ext>
            </a:extLst>
          </p:cNvPr>
          <p:cNvCxnSpPr>
            <a:cxnSpLocks/>
            <a:stCxn id="682" idx="1"/>
            <a:endCxn id="674" idx="1"/>
          </p:cNvCxnSpPr>
          <p:nvPr/>
        </p:nvCxnSpPr>
        <p:spPr>
          <a:xfrm rot="10800000" flipH="1" flipV="1">
            <a:off x="3513031" y="1877781"/>
            <a:ext cx="50845" cy="2840230"/>
          </a:xfrm>
          <a:prstGeom prst="bentConnector3">
            <a:avLst>
              <a:gd name="adj1" fmla="val -44960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17" name="Elbow Connector 716">
            <a:extLst>
              <a:ext uri="{FF2B5EF4-FFF2-40B4-BE49-F238E27FC236}">
                <a16:creationId xmlns:a16="http://schemas.microsoft.com/office/drawing/2014/main" id="{8B3D6B00-F3C5-5244-86DE-063403E9759E}"/>
              </a:ext>
            </a:extLst>
          </p:cNvPr>
          <p:cNvCxnSpPr>
            <a:cxnSpLocks/>
            <a:stCxn id="682" idx="1"/>
            <a:endCxn id="676" idx="1"/>
          </p:cNvCxnSpPr>
          <p:nvPr/>
        </p:nvCxnSpPr>
        <p:spPr>
          <a:xfrm rot="10800000" flipH="1" flipV="1">
            <a:off x="3513032" y="1877780"/>
            <a:ext cx="51972" cy="3013885"/>
          </a:xfrm>
          <a:prstGeom prst="bentConnector3">
            <a:avLst>
              <a:gd name="adj1" fmla="val -43985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18" name="Elbow Connector 717">
            <a:extLst>
              <a:ext uri="{FF2B5EF4-FFF2-40B4-BE49-F238E27FC236}">
                <a16:creationId xmlns:a16="http://schemas.microsoft.com/office/drawing/2014/main" id="{494D8EE9-A117-4A4A-A7DC-9516EFD9C307}"/>
              </a:ext>
            </a:extLst>
          </p:cNvPr>
          <p:cNvCxnSpPr>
            <a:cxnSpLocks/>
            <a:stCxn id="682" idx="1"/>
            <a:endCxn id="677" idx="1"/>
          </p:cNvCxnSpPr>
          <p:nvPr/>
        </p:nvCxnSpPr>
        <p:spPr>
          <a:xfrm rot="10800000" flipH="1" flipV="1">
            <a:off x="3513031" y="1877780"/>
            <a:ext cx="46735" cy="3187799"/>
          </a:xfrm>
          <a:prstGeom prst="bentConnector3">
            <a:avLst>
              <a:gd name="adj1" fmla="val -48914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19" name="Elbow Connector 718">
            <a:extLst>
              <a:ext uri="{FF2B5EF4-FFF2-40B4-BE49-F238E27FC236}">
                <a16:creationId xmlns:a16="http://schemas.microsoft.com/office/drawing/2014/main" id="{9040AF54-E19C-8D4A-8E39-8A218BFA8FC0}"/>
              </a:ext>
            </a:extLst>
          </p:cNvPr>
          <p:cNvCxnSpPr>
            <a:cxnSpLocks/>
            <a:stCxn id="682" idx="1"/>
            <a:endCxn id="678" idx="1"/>
          </p:cNvCxnSpPr>
          <p:nvPr/>
        </p:nvCxnSpPr>
        <p:spPr>
          <a:xfrm rot="10800000" flipH="1" flipV="1">
            <a:off x="3513032" y="1877781"/>
            <a:ext cx="47862" cy="3361176"/>
          </a:xfrm>
          <a:prstGeom prst="bentConnector3">
            <a:avLst>
              <a:gd name="adj1" fmla="val -47762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20" name="Elbow Connector 719">
            <a:extLst>
              <a:ext uri="{FF2B5EF4-FFF2-40B4-BE49-F238E27FC236}">
                <a16:creationId xmlns:a16="http://schemas.microsoft.com/office/drawing/2014/main" id="{07D837D5-85AE-994D-BDC7-118F2F0BD330}"/>
              </a:ext>
            </a:extLst>
          </p:cNvPr>
          <p:cNvCxnSpPr>
            <a:cxnSpLocks/>
            <a:stCxn id="682" idx="1"/>
            <a:endCxn id="679" idx="1"/>
          </p:cNvCxnSpPr>
          <p:nvPr/>
        </p:nvCxnSpPr>
        <p:spPr>
          <a:xfrm rot="10800000" flipH="1" flipV="1">
            <a:off x="3513031" y="1877781"/>
            <a:ext cx="45625" cy="3530896"/>
          </a:xfrm>
          <a:prstGeom prst="bentConnector3">
            <a:avLst>
              <a:gd name="adj1" fmla="val -50104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21" name="Elbow Connector 720">
            <a:extLst>
              <a:ext uri="{FF2B5EF4-FFF2-40B4-BE49-F238E27FC236}">
                <a16:creationId xmlns:a16="http://schemas.microsoft.com/office/drawing/2014/main" id="{6FFFCB11-CFE7-544F-B011-E100B3FAA2CD}"/>
              </a:ext>
            </a:extLst>
          </p:cNvPr>
          <p:cNvCxnSpPr>
            <a:cxnSpLocks/>
            <a:stCxn id="682" idx="1"/>
            <a:endCxn id="680" idx="1"/>
          </p:cNvCxnSpPr>
          <p:nvPr/>
        </p:nvCxnSpPr>
        <p:spPr>
          <a:xfrm rot="10800000" flipH="1" flipV="1">
            <a:off x="3513032" y="1877780"/>
            <a:ext cx="40388" cy="3714141"/>
          </a:xfrm>
          <a:prstGeom prst="bentConnector3">
            <a:avLst>
              <a:gd name="adj1" fmla="val -56601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24" name="Elbow Connector 723">
            <a:extLst>
              <a:ext uri="{FF2B5EF4-FFF2-40B4-BE49-F238E27FC236}">
                <a16:creationId xmlns:a16="http://schemas.microsoft.com/office/drawing/2014/main" id="{08042026-1C11-4A4C-9308-E1E12D813826}"/>
              </a:ext>
            </a:extLst>
          </p:cNvPr>
          <p:cNvCxnSpPr>
            <a:cxnSpLocks/>
            <a:stCxn id="682" idx="1"/>
            <a:endCxn id="681" idx="1"/>
          </p:cNvCxnSpPr>
          <p:nvPr/>
        </p:nvCxnSpPr>
        <p:spPr>
          <a:xfrm rot="10800000" flipH="1" flipV="1">
            <a:off x="3513031" y="1877781"/>
            <a:ext cx="41515" cy="3887518"/>
          </a:xfrm>
          <a:prstGeom prst="bentConnector3">
            <a:avLst>
              <a:gd name="adj1" fmla="val -55064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28" name="Elbow Connector 727">
            <a:extLst>
              <a:ext uri="{FF2B5EF4-FFF2-40B4-BE49-F238E27FC236}">
                <a16:creationId xmlns:a16="http://schemas.microsoft.com/office/drawing/2014/main" id="{B20B7F8A-23A8-3B42-A1FD-E3A57FAF1F6F}"/>
              </a:ext>
            </a:extLst>
          </p:cNvPr>
          <p:cNvCxnSpPr>
            <a:cxnSpLocks/>
            <a:stCxn id="683" idx="3"/>
            <a:endCxn id="701" idx="3"/>
          </p:cNvCxnSpPr>
          <p:nvPr/>
        </p:nvCxnSpPr>
        <p:spPr>
          <a:xfrm>
            <a:off x="5351794" y="1873000"/>
            <a:ext cx="112134" cy="343728"/>
          </a:xfrm>
          <a:prstGeom prst="bentConnector3">
            <a:avLst>
              <a:gd name="adj1" fmla="val 30386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31" name="Elbow Connector 730">
            <a:extLst>
              <a:ext uri="{FF2B5EF4-FFF2-40B4-BE49-F238E27FC236}">
                <a16:creationId xmlns:a16="http://schemas.microsoft.com/office/drawing/2014/main" id="{2BFD2BDC-086A-054F-BBC1-9F0CFF478436}"/>
              </a:ext>
            </a:extLst>
          </p:cNvPr>
          <p:cNvCxnSpPr>
            <a:cxnSpLocks/>
            <a:stCxn id="683" idx="3"/>
            <a:endCxn id="702" idx="3"/>
          </p:cNvCxnSpPr>
          <p:nvPr/>
        </p:nvCxnSpPr>
        <p:spPr>
          <a:xfrm>
            <a:off x="5351794" y="1873000"/>
            <a:ext cx="112134" cy="511760"/>
          </a:xfrm>
          <a:prstGeom prst="bentConnector3">
            <a:avLst>
              <a:gd name="adj1" fmla="val 30386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34" name="Elbow Connector 733">
            <a:extLst>
              <a:ext uri="{FF2B5EF4-FFF2-40B4-BE49-F238E27FC236}">
                <a16:creationId xmlns:a16="http://schemas.microsoft.com/office/drawing/2014/main" id="{76A3C729-18A3-DA43-BE73-48994952BF8F}"/>
              </a:ext>
            </a:extLst>
          </p:cNvPr>
          <p:cNvCxnSpPr>
            <a:cxnSpLocks/>
            <a:stCxn id="683" idx="3"/>
            <a:endCxn id="705" idx="3"/>
          </p:cNvCxnSpPr>
          <p:nvPr/>
        </p:nvCxnSpPr>
        <p:spPr>
          <a:xfrm>
            <a:off x="5351794" y="1873000"/>
            <a:ext cx="112134" cy="680329"/>
          </a:xfrm>
          <a:prstGeom prst="bentConnector3">
            <a:avLst>
              <a:gd name="adj1" fmla="val 30386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37" name="Elbow Connector 736">
            <a:extLst>
              <a:ext uri="{FF2B5EF4-FFF2-40B4-BE49-F238E27FC236}">
                <a16:creationId xmlns:a16="http://schemas.microsoft.com/office/drawing/2014/main" id="{4E3442DE-9B87-9D47-9751-61EBA643A7AC}"/>
              </a:ext>
            </a:extLst>
          </p:cNvPr>
          <p:cNvCxnSpPr>
            <a:cxnSpLocks/>
            <a:stCxn id="683" idx="3"/>
          </p:cNvCxnSpPr>
          <p:nvPr/>
        </p:nvCxnSpPr>
        <p:spPr>
          <a:xfrm>
            <a:off x="5351794" y="1873000"/>
            <a:ext cx="111007" cy="855381"/>
          </a:xfrm>
          <a:prstGeom prst="bentConnector3">
            <a:avLst>
              <a:gd name="adj1" fmla="val 30593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43" name="Elbow Connector 742">
            <a:extLst>
              <a:ext uri="{FF2B5EF4-FFF2-40B4-BE49-F238E27FC236}">
                <a16:creationId xmlns:a16="http://schemas.microsoft.com/office/drawing/2014/main" id="{FAC603B3-46F7-4E41-B20B-54403A45C772}"/>
              </a:ext>
            </a:extLst>
          </p:cNvPr>
          <p:cNvCxnSpPr>
            <a:cxnSpLocks/>
            <a:stCxn id="683" idx="3"/>
            <a:endCxn id="706" idx="3"/>
          </p:cNvCxnSpPr>
          <p:nvPr/>
        </p:nvCxnSpPr>
        <p:spPr>
          <a:xfrm>
            <a:off x="5351794" y="1873000"/>
            <a:ext cx="121465" cy="1025513"/>
          </a:xfrm>
          <a:prstGeom prst="bentConnector3">
            <a:avLst>
              <a:gd name="adj1" fmla="val 28820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46" name="Elbow Connector 745">
            <a:extLst>
              <a:ext uri="{FF2B5EF4-FFF2-40B4-BE49-F238E27FC236}">
                <a16:creationId xmlns:a16="http://schemas.microsoft.com/office/drawing/2014/main" id="{2AE46C7C-D63C-8C4D-B124-A0B3EB7F48E3}"/>
              </a:ext>
            </a:extLst>
          </p:cNvPr>
          <p:cNvCxnSpPr>
            <a:cxnSpLocks/>
            <a:stCxn id="683" idx="3"/>
            <a:endCxn id="707" idx="3"/>
          </p:cNvCxnSpPr>
          <p:nvPr/>
        </p:nvCxnSpPr>
        <p:spPr>
          <a:xfrm>
            <a:off x="5351794" y="1873000"/>
            <a:ext cx="116228" cy="1199427"/>
          </a:xfrm>
          <a:prstGeom prst="bentConnector3">
            <a:avLst>
              <a:gd name="adj1" fmla="val 29668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49" name="Elbow Connector 748">
            <a:extLst>
              <a:ext uri="{FF2B5EF4-FFF2-40B4-BE49-F238E27FC236}">
                <a16:creationId xmlns:a16="http://schemas.microsoft.com/office/drawing/2014/main" id="{C9D77FFF-C86B-BB4C-B04B-651B3E852A5D}"/>
              </a:ext>
            </a:extLst>
          </p:cNvPr>
          <p:cNvCxnSpPr>
            <a:cxnSpLocks/>
            <a:stCxn id="683" idx="3"/>
            <a:endCxn id="708" idx="3"/>
          </p:cNvCxnSpPr>
          <p:nvPr/>
        </p:nvCxnSpPr>
        <p:spPr>
          <a:xfrm>
            <a:off x="5351794" y="1873000"/>
            <a:ext cx="117355" cy="1363473"/>
          </a:xfrm>
          <a:prstGeom prst="bentConnector3">
            <a:avLst>
              <a:gd name="adj1" fmla="val 29479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52" name="Elbow Connector 751">
            <a:extLst>
              <a:ext uri="{FF2B5EF4-FFF2-40B4-BE49-F238E27FC236}">
                <a16:creationId xmlns:a16="http://schemas.microsoft.com/office/drawing/2014/main" id="{5419A244-D3A8-9541-B060-F72020A6CA5B}"/>
              </a:ext>
            </a:extLst>
          </p:cNvPr>
          <p:cNvCxnSpPr>
            <a:cxnSpLocks/>
            <a:stCxn id="683" idx="3"/>
            <a:endCxn id="709" idx="3"/>
          </p:cNvCxnSpPr>
          <p:nvPr/>
        </p:nvCxnSpPr>
        <p:spPr>
          <a:xfrm>
            <a:off x="5351794" y="1873000"/>
            <a:ext cx="115118" cy="1542524"/>
          </a:xfrm>
          <a:prstGeom prst="bentConnector3">
            <a:avLst>
              <a:gd name="adj1" fmla="val 29857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55" name="Elbow Connector 754">
            <a:extLst>
              <a:ext uri="{FF2B5EF4-FFF2-40B4-BE49-F238E27FC236}">
                <a16:creationId xmlns:a16="http://schemas.microsoft.com/office/drawing/2014/main" id="{74E77B22-9719-824C-AB09-54B38ABB06C6}"/>
              </a:ext>
            </a:extLst>
          </p:cNvPr>
          <p:cNvCxnSpPr>
            <a:cxnSpLocks/>
            <a:stCxn id="683" idx="3"/>
            <a:endCxn id="710" idx="3"/>
          </p:cNvCxnSpPr>
          <p:nvPr/>
        </p:nvCxnSpPr>
        <p:spPr>
          <a:xfrm>
            <a:off x="5351794" y="1873000"/>
            <a:ext cx="109881" cy="1716438"/>
          </a:xfrm>
          <a:prstGeom prst="bentConnector3">
            <a:avLst>
              <a:gd name="adj1" fmla="val 30804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58" name="Elbow Connector 757">
            <a:extLst>
              <a:ext uri="{FF2B5EF4-FFF2-40B4-BE49-F238E27FC236}">
                <a16:creationId xmlns:a16="http://schemas.microsoft.com/office/drawing/2014/main" id="{C3D2CAB3-1238-6D4A-B6B8-3F4225927321}"/>
              </a:ext>
            </a:extLst>
          </p:cNvPr>
          <p:cNvCxnSpPr>
            <a:cxnSpLocks/>
            <a:stCxn id="683" idx="3"/>
            <a:endCxn id="711" idx="3"/>
          </p:cNvCxnSpPr>
          <p:nvPr/>
        </p:nvCxnSpPr>
        <p:spPr>
          <a:xfrm>
            <a:off x="5351794" y="1873000"/>
            <a:ext cx="120339" cy="1899146"/>
          </a:xfrm>
          <a:prstGeom prst="bentConnector3">
            <a:avLst>
              <a:gd name="adj1" fmla="val 28996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761" name="Rounded Rectangle 760">
            <a:extLst>
              <a:ext uri="{FF2B5EF4-FFF2-40B4-BE49-F238E27FC236}">
                <a16:creationId xmlns:a16="http://schemas.microsoft.com/office/drawing/2014/main" id="{5500569D-C7A2-474A-BEE1-032ACD5EC4F8}"/>
              </a:ext>
            </a:extLst>
          </p:cNvPr>
          <p:cNvSpPr/>
          <p:nvPr/>
        </p:nvSpPr>
        <p:spPr>
          <a:xfrm>
            <a:off x="7932400" y="1249948"/>
            <a:ext cx="1520618" cy="21279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EventType</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62" name="Rounded Rectangle 761">
            <a:extLst>
              <a:ext uri="{FF2B5EF4-FFF2-40B4-BE49-F238E27FC236}">
                <a16:creationId xmlns:a16="http://schemas.microsoft.com/office/drawing/2014/main" id="{15A12E60-9378-794D-8038-0771652CEEAE}"/>
              </a:ext>
            </a:extLst>
          </p:cNvPr>
          <p:cNvSpPr/>
          <p:nvPr/>
        </p:nvSpPr>
        <p:spPr>
          <a:xfrm>
            <a:off x="6749271" y="1773371"/>
            <a:ext cx="792853" cy="19926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1</a:t>
            </a:r>
          </a:p>
        </p:txBody>
      </p:sp>
      <p:sp>
        <p:nvSpPr>
          <p:cNvPr id="763" name="Rounded Rectangle 762">
            <a:extLst>
              <a:ext uri="{FF2B5EF4-FFF2-40B4-BE49-F238E27FC236}">
                <a16:creationId xmlns:a16="http://schemas.microsoft.com/office/drawing/2014/main" id="{F7844780-9E8C-484A-BA4D-6FBA11552358}"/>
              </a:ext>
            </a:extLst>
          </p:cNvPr>
          <p:cNvSpPr/>
          <p:nvPr/>
        </p:nvSpPr>
        <p:spPr>
          <a:xfrm>
            <a:off x="7795180" y="1773371"/>
            <a:ext cx="792853" cy="171036"/>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2</a:t>
            </a:r>
          </a:p>
        </p:txBody>
      </p:sp>
      <p:cxnSp>
        <p:nvCxnSpPr>
          <p:cNvPr id="764" name="Elbow Connector 763">
            <a:extLst>
              <a:ext uri="{FF2B5EF4-FFF2-40B4-BE49-F238E27FC236}">
                <a16:creationId xmlns:a16="http://schemas.microsoft.com/office/drawing/2014/main" id="{F8F3DBFB-8FB6-4A4D-AE1B-D54046A4410F}"/>
              </a:ext>
            </a:extLst>
          </p:cNvPr>
          <p:cNvCxnSpPr>
            <a:cxnSpLocks/>
            <a:stCxn id="761" idx="2"/>
            <a:endCxn id="762" idx="0"/>
          </p:cNvCxnSpPr>
          <p:nvPr/>
        </p:nvCxnSpPr>
        <p:spPr>
          <a:xfrm rot="5400000">
            <a:off x="7763891" y="844553"/>
            <a:ext cx="310626" cy="1547011"/>
          </a:xfrm>
          <a:prstGeom prst="bentConnector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65" name="Elbow Connector 764">
            <a:extLst>
              <a:ext uri="{FF2B5EF4-FFF2-40B4-BE49-F238E27FC236}">
                <a16:creationId xmlns:a16="http://schemas.microsoft.com/office/drawing/2014/main" id="{A157CE88-0F01-CC48-90E2-ED0C8C93F217}"/>
              </a:ext>
            </a:extLst>
          </p:cNvPr>
          <p:cNvCxnSpPr>
            <a:cxnSpLocks/>
            <a:stCxn id="761" idx="2"/>
            <a:endCxn id="763" idx="0"/>
          </p:cNvCxnSpPr>
          <p:nvPr/>
        </p:nvCxnSpPr>
        <p:spPr>
          <a:xfrm rot="5400000">
            <a:off x="8286845" y="1367507"/>
            <a:ext cx="310626" cy="501102"/>
          </a:xfrm>
          <a:prstGeom prst="bentConnector3">
            <a:avLst>
              <a:gd name="adj1" fmla="val 5000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66" name="Elbow Connector 765">
            <a:extLst>
              <a:ext uri="{FF2B5EF4-FFF2-40B4-BE49-F238E27FC236}">
                <a16:creationId xmlns:a16="http://schemas.microsoft.com/office/drawing/2014/main" id="{66D7E9D0-DA12-674A-AD42-052534B8323C}"/>
              </a:ext>
            </a:extLst>
          </p:cNvPr>
          <p:cNvCxnSpPr>
            <a:cxnSpLocks/>
            <a:stCxn id="761" idx="2"/>
            <a:endCxn id="825" idx="0"/>
          </p:cNvCxnSpPr>
          <p:nvPr/>
        </p:nvCxnSpPr>
        <p:spPr>
          <a:xfrm rot="16200000" flipH="1">
            <a:off x="9023035" y="1132418"/>
            <a:ext cx="315406" cy="976059"/>
          </a:xfrm>
          <a:prstGeom prst="bentConnector3">
            <a:avLst>
              <a:gd name="adj1" fmla="val 5000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67" name="Elbow Connector 766">
            <a:extLst>
              <a:ext uri="{FF2B5EF4-FFF2-40B4-BE49-F238E27FC236}">
                <a16:creationId xmlns:a16="http://schemas.microsoft.com/office/drawing/2014/main" id="{F0CAD1DB-B801-7344-9959-8D68FAA89F86}"/>
              </a:ext>
            </a:extLst>
          </p:cNvPr>
          <p:cNvCxnSpPr>
            <a:cxnSpLocks/>
            <a:stCxn id="761" idx="2"/>
            <a:endCxn id="826" idx="0"/>
          </p:cNvCxnSpPr>
          <p:nvPr/>
        </p:nvCxnSpPr>
        <p:spPr>
          <a:xfrm rot="16200000" flipH="1">
            <a:off x="9541325" y="614129"/>
            <a:ext cx="324737" cy="2021968"/>
          </a:xfrm>
          <a:prstGeom prst="bentConnector3">
            <a:avLst>
              <a:gd name="adj1" fmla="val 5000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768" name="Rounded Rectangle 767">
            <a:extLst>
              <a:ext uri="{FF2B5EF4-FFF2-40B4-BE49-F238E27FC236}">
                <a16:creationId xmlns:a16="http://schemas.microsoft.com/office/drawing/2014/main" id="{AE938BE5-2659-2849-B685-FA12D496DAE3}"/>
              </a:ext>
            </a:extLst>
          </p:cNvPr>
          <p:cNvSpPr/>
          <p:nvPr/>
        </p:nvSpPr>
        <p:spPr>
          <a:xfrm>
            <a:off x="6749902" y="2147378"/>
            <a:ext cx="1629117"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EventId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69" name="Rounded Rectangle 768">
            <a:extLst>
              <a:ext uri="{FF2B5EF4-FFF2-40B4-BE49-F238E27FC236}">
                <a16:creationId xmlns:a16="http://schemas.microsoft.com/office/drawing/2014/main" id="{9C49BE55-499C-984E-861B-F9E74EB3AC63}"/>
              </a:ext>
            </a:extLst>
          </p:cNvPr>
          <p:cNvSpPr/>
          <p:nvPr/>
        </p:nvSpPr>
        <p:spPr>
          <a:xfrm>
            <a:off x="6749902" y="2319332"/>
            <a:ext cx="1629117" cy="130856"/>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MessageId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70" name="Rounded Rectangle 769">
            <a:extLst>
              <a:ext uri="{FF2B5EF4-FFF2-40B4-BE49-F238E27FC236}">
                <a16:creationId xmlns:a16="http://schemas.microsoft.com/office/drawing/2014/main" id="{6E82A3E0-4639-B948-8624-E95750F54FAB}"/>
              </a:ext>
            </a:extLst>
          </p:cNvPr>
          <p:cNvSpPr/>
          <p:nvPr/>
        </p:nvSpPr>
        <p:spPr>
          <a:xfrm>
            <a:off x="6740572" y="2490054"/>
            <a:ext cx="1637320" cy="13263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InternalComunicationId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71" name="Rounded Rectangle 770">
            <a:extLst>
              <a:ext uri="{FF2B5EF4-FFF2-40B4-BE49-F238E27FC236}">
                <a16:creationId xmlns:a16="http://schemas.microsoft.com/office/drawing/2014/main" id="{C17D7B12-CB2E-0A4C-A308-15235571F9A1}"/>
              </a:ext>
            </a:extLst>
          </p:cNvPr>
          <p:cNvSpPr/>
          <p:nvPr/>
        </p:nvSpPr>
        <p:spPr>
          <a:xfrm>
            <a:off x="6749902" y="2664846"/>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ComunicationType</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73" name="TextBox 772">
            <a:extLst>
              <a:ext uri="{FF2B5EF4-FFF2-40B4-BE49-F238E27FC236}">
                <a16:creationId xmlns:a16="http://schemas.microsoft.com/office/drawing/2014/main" id="{F2AC00D9-C242-4648-BB81-8388BF59FAAC}"/>
              </a:ext>
            </a:extLst>
          </p:cNvPr>
          <p:cNvSpPr txBox="1"/>
          <p:nvPr/>
        </p:nvSpPr>
        <p:spPr>
          <a:xfrm>
            <a:off x="10084627" y="2501864"/>
            <a:ext cx="245581" cy="320257"/>
          </a:xfrm>
          <a:prstGeom prst="rect">
            <a:avLst/>
          </a:prstGeom>
          <a:noFill/>
        </p:spPr>
        <p:txBody>
          <a:bodyPr wrap="none" tIns="90000" bIns="90000" rtlCol="0" anchor="t">
            <a:spAutoFit/>
          </a:bodyPr>
          <a:lstStyle/>
          <a:p>
            <a:pPr algn="ctr"/>
            <a:r>
              <a:rPr lang="en-US" sz="900" dirty="0">
                <a:solidFill>
                  <a:srgbClr val="C5277F"/>
                </a:solidFill>
                <a:latin typeface="Comic Sans MS" panose="030F0902030302020204" pitchFamily="66" charset="0"/>
                <a:cs typeface="Arial" pitchFamily="34" charset="0"/>
              </a:rPr>
              <a:t>*</a:t>
            </a:r>
          </a:p>
        </p:txBody>
      </p:sp>
      <p:sp>
        <p:nvSpPr>
          <p:cNvPr id="774" name="TextBox 773">
            <a:extLst>
              <a:ext uri="{FF2B5EF4-FFF2-40B4-BE49-F238E27FC236}">
                <a16:creationId xmlns:a16="http://schemas.microsoft.com/office/drawing/2014/main" id="{83756C4C-4AEE-EF41-A8A1-5E01CB344682}"/>
              </a:ext>
            </a:extLst>
          </p:cNvPr>
          <p:cNvSpPr txBox="1"/>
          <p:nvPr/>
        </p:nvSpPr>
        <p:spPr>
          <a:xfrm>
            <a:off x="7192064" y="1192274"/>
            <a:ext cx="792852" cy="304868"/>
          </a:xfrm>
          <a:prstGeom prst="rect">
            <a:avLst/>
          </a:prstGeom>
          <a:noFill/>
        </p:spPr>
        <p:txBody>
          <a:bodyPr wrap="square" tIns="90000" bIns="90000" rtlCol="0" anchor="t">
            <a:spAutoFit/>
          </a:bodyPr>
          <a:lstStyle/>
          <a:p>
            <a:pPr algn="just"/>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Partition…n</a:t>
            </a:r>
          </a:p>
        </p:txBody>
      </p:sp>
      <p:sp>
        <p:nvSpPr>
          <p:cNvPr id="775" name="Rounded Rectangle 774">
            <a:extLst>
              <a:ext uri="{FF2B5EF4-FFF2-40B4-BE49-F238E27FC236}">
                <a16:creationId xmlns:a16="http://schemas.microsoft.com/office/drawing/2014/main" id="{F73D4271-68BC-9B4C-A573-923561663EB8}"/>
              </a:ext>
            </a:extLst>
          </p:cNvPr>
          <p:cNvSpPr/>
          <p:nvPr/>
        </p:nvSpPr>
        <p:spPr>
          <a:xfrm>
            <a:off x="6751029" y="2838223"/>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TransactionType</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76" name="Rounded Rectangle 775">
            <a:extLst>
              <a:ext uri="{FF2B5EF4-FFF2-40B4-BE49-F238E27FC236}">
                <a16:creationId xmlns:a16="http://schemas.microsoft.com/office/drawing/2014/main" id="{58EFECE7-2E69-4C4A-AD96-283D4F1D682C}"/>
              </a:ext>
            </a:extLst>
          </p:cNvPr>
          <p:cNvSpPr/>
          <p:nvPr/>
        </p:nvSpPr>
        <p:spPr>
          <a:xfrm>
            <a:off x="6745792" y="3012137"/>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ComunicationTemplateId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77" name="Rounded Rectangle 776">
            <a:extLst>
              <a:ext uri="{FF2B5EF4-FFF2-40B4-BE49-F238E27FC236}">
                <a16:creationId xmlns:a16="http://schemas.microsoft.com/office/drawing/2014/main" id="{D8CEF95F-014A-204E-A516-783D1A50525D}"/>
              </a:ext>
            </a:extLst>
          </p:cNvPr>
          <p:cNvSpPr/>
          <p:nvPr/>
        </p:nvSpPr>
        <p:spPr>
          <a:xfrm>
            <a:off x="6746919" y="3185514"/>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DeliveryComunication</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78" name="Rounded Rectangle 777">
            <a:extLst>
              <a:ext uri="{FF2B5EF4-FFF2-40B4-BE49-F238E27FC236}">
                <a16:creationId xmlns:a16="http://schemas.microsoft.com/office/drawing/2014/main" id="{8377D398-FF49-5743-9669-22FB5E9255CA}"/>
              </a:ext>
            </a:extLst>
          </p:cNvPr>
          <p:cNvSpPr/>
          <p:nvPr/>
        </p:nvSpPr>
        <p:spPr>
          <a:xfrm>
            <a:off x="6744682" y="3364565"/>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Custemer</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79" name="Rounded Rectangle 778">
            <a:extLst>
              <a:ext uri="{FF2B5EF4-FFF2-40B4-BE49-F238E27FC236}">
                <a16:creationId xmlns:a16="http://schemas.microsoft.com/office/drawing/2014/main" id="{4059D0A6-702D-324D-8A18-CB49AB78F213}"/>
              </a:ext>
            </a:extLst>
          </p:cNvPr>
          <p:cNvSpPr/>
          <p:nvPr/>
        </p:nvSpPr>
        <p:spPr>
          <a:xfrm>
            <a:off x="6739445" y="3538479"/>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Product</a:t>
            </a:r>
          </a:p>
        </p:txBody>
      </p:sp>
      <p:sp>
        <p:nvSpPr>
          <p:cNvPr id="780" name="Rounded Rectangle 779">
            <a:extLst>
              <a:ext uri="{FF2B5EF4-FFF2-40B4-BE49-F238E27FC236}">
                <a16:creationId xmlns:a16="http://schemas.microsoft.com/office/drawing/2014/main" id="{41A4D028-EC18-8D47-B4C9-3CDC41060560}"/>
              </a:ext>
            </a:extLst>
          </p:cNvPr>
          <p:cNvSpPr/>
          <p:nvPr/>
        </p:nvSpPr>
        <p:spPr>
          <a:xfrm>
            <a:off x="6740572" y="3721187"/>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Application</a:t>
            </a:r>
          </a:p>
        </p:txBody>
      </p:sp>
      <p:sp>
        <p:nvSpPr>
          <p:cNvPr id="781" name="Rounded Rectangle 780">
            <a:extLst>
              <a:ext uri="{FF2B5EF4-FFF2-40B4-BE49-F238E27FC236}">
                <a16:creationId xmlns:a16="http://schemas.microsoft.com/office/drawing/2014/main" id="{9C2068C8-2650-3148-83DE-CDE3B69DAC88}"/>
              </a:ext>
            </a:extLst>
          </p:cNvPr>
          <p:cNvSpPr/>
          <p:nvPr/>
        </p:nvSpPr>
        <p:spPr>
          <a:xfrm>
            <a:off x="6374887" y="4131749"/>
            <a:ext cx="1629117"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EventId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82" name="Rounded Rectangle 781">
            <a:extLst>
              <a:ext uri="{FF2B5EF4-FFF2-40B4-BE49-F238E27FC236}">
                <a16:creationId xmlns:a16="http://schemas.microsoft.com/office/drawing/2014/main" id="{2DC0A7CD-D84F-434E-B584-99F9F31D5F14}"/>
              </a:ext>
            </a:extLst>
          </p:cNvPr>
          <p:cNvSpPr/>
          <p:nvPr/>
        </p:nvSpPr>
        <p:spPr>
          <a:xfrm>
            <a:off x="6374887" y="4313034"/>
            <a:ext cx="1629117" cy="130856"/>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MessageId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83" name="Rounded Rectangle 782">
            <a:extLst>
              <a:ext uri="{FF2B5EF4-FFF2-40B4-BE49-F238E27FC236}">
                <a16:creationId xmlns:a16="http://schemas.microsoft.com/office/drawing/2014/main" id="{DD32A534-BD4F-D244-90BA-B10B31E2311D}"/>
              </a:ext>
            </a:extLst>
          </p:cNvPr>
          <p:cNvSpPr/>
          <p:nvPr/>
        </p:nvSpPr>
        <p:spPr>
          <a:xfrm>
            <a:off x="6365557" y="4483481"/>
            <a:ext cx="1637320" cy="13263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InternalComunicationId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84" name="Rounded Rectangle 783">
            <a:extLst>
              <a:ext uri="{FF2B5EF4-FFF2-40B4-BE49-F238E27FC236}">
                <a16:creationId xmlns:a16="http://schemas.microsoft.com/office/drawing/2014/main" id="{84FA7CEF-3080-B341-A9EB-7BF4D1FD5079}"/>
              </a:ext>
            </a:extLst>
          </p:cNvPr>
          <p:cNvSpPr/>
          <p:nvPr/>
        </p:nvSpPr>
        <p:spPr>
          <a:xfrm>
            <a:off x="6374887" y="4658273"/>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ComunicationType</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86" name="Rounded Rectangle 785">
            <a:extLst>
              <a:ext uri="{FF2B5EF4-FFF2-40B4-BE49-F238E27FC236}">
                <a16:creationId xmlns:a16="http://schemas.microsoft.com/office/drawing/2014/main" id="{5F061439-194F-1745-AAB1-12142AF2639B}"/>
              </a:ext>
            </a:extLst>
          </p:cNvPr>
          <p:cNvSpPr/>
          <p:nvPr/>
        </p:nvSpPr>
        <p:spPr>
          <a:xfrm>
            <a:off x="6376014" y="4840981"/>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TransactionType</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87" name="Rounded Rectangle 786">
            <a:extLst>
              <a:ext uri="{FF2B5EF4-FFF2-40B4-BE49-F238E27FC236}">
                <a16:creationId xmlns:a16="http://schemas.microsoft.com/office/drawing/2014/main" id="{F3ADBF37-E209-D848-B0F5-053FDEBD41AF}"/>
              </a:ext>
            </a:extLst>
          </p:cNvPr>
          <p:cNvSpPr/>
          <p:nvPr/>
        </p:nvSpPr>
        <p:spPr>
          <a:xfrm>
            <a:off x="6370777" y="5014895"/>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ComunicationTemplateId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88" name="Rounded Rectangle 787">
            <a:extLst>
              <a:ext uri="{FF2B5EF4-FFF2-40B4-BE49-F238E27FC236}">
                <a16:creationId xmlns:a16="http://schemas.microsoft.com/office/drawing/2014/main" id="{50FAFDB1-C7EE-5349-B37B-7A3C88FE4273}"/>
              </a:ext>
            </a:extLst>
          </p:cNvPr>
          <p:cNvSpPr/>
          <p:nvPr/>
        </p:nvSpPr>
        <p:spPr>
          <a:xfrm>
            <a:off x="6371904" y="5188272"/>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DeliveryComunication</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89" name="Rounded Rectangle 788">
            <a:extLst>
              <a:ext uri="{FF2B5EF4-FFF2-40B4-BE49-F238E27FC236}">
                <a16:creationId xmlns:a16="http://schemas.microsoft.com/office/drawing/2014/main" id="{AEF86859-87F3-3C44-BA51-76B3CB4E9F67}"/>
              </a:ext>
            </a:extLst>
          </p:cNvPr>
          <p:cNvSpPr/>
          <p:nvPr/>
        </p:nvSpPr>
        <p:spPr>
          <a:xfrm>
            <a:off x="6369667" y="5357992"/>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Custemer</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90" name="Rounded Rectangle 789">
            <a:extLst>
              <a:ext uri="{FF2B5EF4-FFF2-40B4-BE49-F238E27FC236}">
                <a16:creationId xmlns:a16="http://schemas.microsoft.com/office/drawing/2014/main" id="{FBB95E09-E981-3D4B-89A9-52179DEAF914}"/>
              </a:ext>
            </a:extLst>
          </p:cNvPr>
          <p:cNvSpPr/>
          <p:nvPr/>
        </p:nvSpPr>
        <p:spPr>
          <a:xfrm>
            <a:off x="6364430" y="5541237"/>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Product</a:t>
            </a:r>
          </a:p>
        </p:txBody>
      </p:sp>
      <p:sp>
        <p:nvSpPr>
          <p:cNvPr id="791" name="Rounded Rectangle 790">
            <a:extLst>
              <a:ext uri="{FF2B5EF4-FFF2-40B4-BE49-F238E27FC236}">
                <a16:creationId xmlns:a16="http://schemas.microsoft.com/office/drawing/2014/main" id="{1A8B8579-291E-B949-8B40-97FE4A8F3F68}"/>
              </a:ext>
            </a:extLst>
          </p:cNvPr>
          <p:cNvSpPr/>
          <p:nvPr/>
        </p:nvSpPr>
        <p:spPr>
          <a:xfrm>
            <a:off x="6365557" y="5714614"/>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Application</a:t>
            </a:r>
          </a:p>
        </p:txBody>
      </p:sp>
      <p:cxnSp>
        <p:nvCxnSpPr>
          <p:cNvPr id="792" name="Elbow Connector 791">
            <a:extLst>
              <a:ext uri="{FF2B5EF4-FFF2-40B4-BE49-F238E27FC236}">
                <a16:creationId xmlns:a16="http://schemas.microsoft.com/office/drawing/2014/main" id="{87CE0553-AE09-3B4D-A2E1-2F12A08F362F}"/>
              </a:ext>
            </a:extLst>
          </p:cNvPr>
          <p:cNvCxnSpPr>
            <a:cxnSpLocks/>
            <a:stCxn id="762" idx="1"/>
            <a:endCxn id="781" idx="1"/>
          </p:cNvCxnSpPr>
          <p:nvPr/>
        </p:nvCxnSpPr>
        <p:spPr>
          <a:xfrm rot="10800000" flipV="1">
            <a:off x="6374887" y="1873001"/>
            <a:ext cx="374384" cy="2328098"/>
          </a:xfrm>
          <a:prstGeom prst="bentConnector3">
            <a:avLst>
              <a:gd name="adj1" fmla="val 16106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93" name="Elbow Connector 792">
            <a:extLst>
              <a:ext uri="{FF2B5EF4-FFF2-40B4-BE49-F238E27FC236}">
                <a16:creationId xmlns:a16="http://schemas.microsoft.com/office/drawing/2014/main" id="{B357E20B-695A-4644-BDE5-3BFB4BCAD555}"/>
              </a:ext>
            </a:extLst>
          </p:cNvPr>
          <p:cNvCxnSpPr>
            <a:cxnSpLocks/>
            <a:stCxn id="762" idx="1"/>
            <a:endCxn id="782" idx="1"/>
          </p:cNvCxnSpPr>
          <p:nvPr/>
        </p:nvCxnSpPr>
        <p:spPr>
          <a:xfrm rot="10800000" flipV="1">
            <a:off x="6374887" y="1873000"/>
            <a:ext cx="374384" cy="2505461"/>
          </a:xfrm>
          <a:prstGeom prst="bentConnector3">
            <a:avLst>
              <a:gd name="adj1" fmla="val 16106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95" name="Elbow Connector 794">
            <a:extLst>
              <a:ext uri="{FF2B5EF4-FFF2-40B4-BE49-F238E27FC236}">
                <a16:creationId xmlns:a16="http://schemas.microsoft.com/office/drawing/2014/main" id="{A2A4CFD2-834B-454F-8E5C-73AAE755DF9E}"/>
              </a:ext>
            </a:extLst>
          </p:cNvPr>
          <p:cNvCxnSpPr>
            <a:cxnSpLocks/>
            <a:stCxn id="762" idx="1"/>
            <a:endCxn id="783" idx="1"/>
          </p:cNvCxnSpPr>
          <p:nvPr/>
        </p:nvCxnSpPr>
        <p:spPr>
          <a:xfrm rot="10800000" flipV="1">
            <a:off x="6365557" y="1873000"/>
            <a:ext cx="383714" cy="2676797"/>
          </a:xfrm>
          <a:prstGeom prst="bentConnector3">
            <a:avLst>
              <a:gd name="adj1" fmla="val 15957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96" name="Elbow Connector 795">
            <a:extLst>
              <a:ext uri="{FF2B5EF4-FFF2-40B4-BE49-F238E27FC236}">
                <a16:creationId xmlns:a16="http://schemas.microsoft.com/office/drawing/2014/main" id="{095EE993-E69F-D74E-955D-01B6356493F1}"/>
              </a:ext>
            </a:extLst>
          </p:cNvPr>
          <p:cNvCxnSpPr>
            <a:cxnSpLocks/>
            <a:stCxn id="762" idx="1"/>
            <a:endCxn id="784" idx="1"/>
          </p:cNvCxnSpPr>
          <p:nvPr/>
        </p:nvCxnSpPr>
        <p:spPr>
          <a:xfrm rot="10800000" flipV="1">
            <a:off x="6374887" y="1873001"/>
            <a:ext cx="374384" cy="2854622"/>
          </a:xfrm>
          <a:prstGeom prst="bentConnector3">
            <a:avLst>
              <a:gd name="adj1" fmla="val 16106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97" name="Elbow Connector 796">
            <a:extLst>
              <a:ext uri="{FF2B5EF4-FFF2-40B4-BE49-F238E27FC236}">
                <a16:creationId xmlns:a16="http://schemas.microsoft.com/office/drawing/2014/main" id="{C0893413-50B8-4A4B-8643-3B3F3213C80D}"/>
              </a:ext>
            </a:extLst>
          </p:cNvPr>
          <p:cNvCxnSpPr>
            <a:cxnSpLocks/>
            <a:stCxn id="762" idx="1"/>
            <a:endCxn id="786" idx="1"/>
          </p:cNvCxnSpPr>
          <p:nvPr/>
        </p:nvCxnSpPr>
        <p:spPr>
          <a:xfrm rot="10800000" flipV="1">
            <a:off x="6376015" y="1873001"/>
            <a:ext cx="373257" cy="3037330"/>
          </a:xfrm>
          <a:prstGeom prst="bentConnector3">
            <a:avLst>
              <a:gd name="adj1" fmla="val 16124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98" name="Elbow Connector 797">
            <a:extLst>
              <a:ext uri="{FF2B5EF4-FFF2-40B4-BE49-F238E27FC236}">
                <a16:creationId xmlns:a16="http://schemas.microsoft.com/office/drawing/2014/main" id="{C5780966-BD43-624E-8268-48D58D158709}"/>
              </a:ext>
            </a:extLst>
          </p:cNvPr>
          <p:cNvCxnSpPr>
            <a:cxnSpLocks/>
            <a:stCxn id="762" idx="1"/>
            <a:endCxn id="787" idx="1"/>
          </p:cNvCxnSpPr>
          <p:nvPr/>
        </p:nvCxnSpPr>
        <p:spPr>
          <a:xfrm rot="10800000" flipV="1">
            <a:off x="6370777" y="1873001"/>
            <a:ext cx="378494" cy="3211244"/>
          </a:xfrm>
          <a:prstGeom prst="bentConnector3">
            <a:avLst>
              <a:gd name="adj1" fmla="val 16039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799" name="Elbow Connector 798">
            <a:extLst>
              <a:ext uri="{FF2B5EF4-FFF2-40B4-BE49-F238E27FC236}">
                <a16:creationId xmlns:a16="http://schemas.microsoft.com/office/drawing/2014/main" id="{E5B9701C-2CB7-B242-A410-5A762FA05223}"/>
              </a:ext>
            </a:extLst>
          </p:cNvPr>
          <p:cNvCxnSpPr>
            <a:cxnSpLocks/>
            <a:stCxn id="762" idx="1"/>
            <a:endCxn id="788" idx="1"/>
          </p:cNvCxnSpPr>
          <p:nvPr/>
        </p:nvCxnSpPr>
        <p:spPr>
          <a:xfrm rot="10800000" flipV="1">
            <a:off x="6371905" y="1873000"/>
            <a:ext cx="377367" cy="3384621"/>
          </a:xfrm>
          <a:prstGeom prst="bentConnector3">
            <a:avLst>
              <a:gd name="adj1" fmla="val 16057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00" name="Elbow Connector 799">
            <a:extLst>
              <a:ext uri="{FF2B5EF4-FFF2-40B4-BE49-F238E27FC236}">
                <a16:creationId xmlns:a16="http://schemas.microsoft.com/office/drawing/2014/main" id="{AE52B5DA-B4C5-8948-A7BA-1B9C6DA42B85}"/>
              </a:ext>
            </a:extLst>
          </p:cNvPr>
          <p:cNvCxnSpPr>
            <a:cxnSpLocks/>
            <a:stCxn id="762" idx="1"/>
            <a:endCxn id="789" idx="1"/>
          </p:cNvCxnSpPr>
          <p:nvPr/>
        </p:nvCxnSpPr>
        <p:spPr>
          <a:xfrm rot="10800000" flipV="1">
            <a:off x="6369667" y="1873000"/>
            <a:ext cx="379604" cy="3554341"/>
          </a:xfrm>
          <a:prstGeom prst="bentConnector3">
            <a:avLst>
              <a:gd name="adj1" fmla="val 16022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01" name="Elbow Connector 800">
            <a:extLst>
              <a:ext uri="{FF2B5EF4-FFF2-40B4-BE49-F238E27FC236}">
                <a16:creationId xmlns:a16="http://schemas.microsoft.com/office/drawing/2014/main" id="{9B271510-3B23-DB42-B0D2-5C96A19D83F7}"/>
              </a:ext>
            </a:extLst>
          </p:cNvPr>
          <p:cNvCxnSpPr>
            <a:cxnSpLocks/>
            <a:stCxn id="762" idx="1"/>
            <a:endCxn id="790" idx="1"/>
          </p:cNvCxnSpPr>
          <p:nvPr/>
        </p:nvCxnSpPr>
        <p:spPr>
          <a:xfrm rot="10800000" flipV="1">
            <a:off x="6364431" y="1873001"/>
            <a:ext cx="384841" cy="3737586"/>
          </a:xfrm>
          <a:prstGeom prst="bentConnector3">
            <a:avLst>
              <a:gd name="adj1" fmla="val 15940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02" name="Elbow Connector 801">
            <a:extLst>
              <a:ext uri="{FF2B5EF4-FFF2-40B4-BE49-F238E27FC236}">
                <a16:creationId xmlns:a16="http://schemas.microsoft.com/office/drawing/2014/main" id="{CD6D3D10-6165-204B-B743-A6CB6366249A}"/>
              </a:ext>
            </a:extLst>
          </p:cNvPr>
          <p:cNvCxnSpPr>
            <a:cxnSpLocks/>
            <a:stCxn id="762" idx="1"/>
            <a:endCxn id="791" idx="1"/>
          </p:cNvCxnSpPr>
          <p:nvPr/>
        </p:nvCxnSpPr>
        <p:spPr>
          <a:xfrm rot="10800000" flipV="1">
            <a:off x="6365557" y="1873000"/>
            <a:ext cx="383714" cy="3910963"/>
          </a:xfrm>
          <a:prstGeom prst="bentConnector3">
            <a:avLst>
              <a:gd name="adj1" fmla="val 15957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03" name="Elbow Connector 802">
            <a:extLst>
              <a:ext uri="{FF2B5EF4-FFF2-40B4-BE49-F238E27FC236}">
                <a16:creationId xmlns:a16="http://schemas.microsoft.com/office/drawing/2014/main" id="{1BF8B3A8-4781-9B44-AB32-F2E82B132007}"/>
              </a:ext>
            </a:extLst>
          </p:cNvPr>
          <p:cNvCxnSpPr>
            <a:cxnSpLocks/>
            <a:stCxn id="763" idx="3"/>
            <a:endCxn id="768" idx="3"/>
          </p:cNvCxnSpPr>
          <p:nvPr/>
        </p:nvCxnSpPr>
        <p:spPr>
          <a:xfrm flipH="1">
            <a:off x="8379019" y="1858889"/>
            <a:ext cx="209014" cy="357839"/>
          </a:xfrm>
          <a:prstGeom prst="bentConnector3">
            <a:avLst>
              <a:gd name="adj1" fmla="val -10937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04" name="Elbow Connector 803">
            <a:extLst>
              <a:ext uri="{FF2B5EF4-FFF2-40B4-BE49-F238E27FC236}">
                <a16:creationId xmlns:a16="http://schemas.microsoft.com/office/drawing/2014/main" id="{F11C3F45-E8AF-714D-A032-B65F3EFDDAA9}"/>
              </a:ext>
            </a:extLst>
          </p:cNvPr>
          <p:cNvCxnSpPr>
            <a:cxnSpLocks/>
            <a:stCxn id="763" idx="3"/>
            <a:endCxn id="769" idx="3"/>
          </p:cNvCxnSpPr>
          <p:nvPr/>
        </p:nvCxnSpPr>
        <p:spPr>
          <a:xfrm flipH="1">
            <a:off x="8379019" y="1858889"/>
            <a:ext cx="209014" cy="525871"/>
          </a:xfrm>
          <a:prstGeom prst="bentConnector3">
            <a:avLst>
              <a:gd name="adj1" fmla="val -10937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05" name="Elbow Connector 804">
            <a:extLst>
              <a:ext uri="{FF2B5EF4-FFF2-40B4-BE49-F238E27FC236}">
                <a16:creationId xmlns:a16="http://schemas.microsoft.com/office/drawing/2014/main" id="{627601E9-3F90-2142-8865-45482A7A2C0A}"/>
              </a:ext>
            </a:extLst>
          </p:cNvPr>
          <p:cNvCxnSpPr>
            <a:cxnSpLocks/>
            <a:stCxn id="763" idx="3"/>
          </p:cNvCxnSpPr>
          <p:nvPr/>
        </p:nvCxnSpPr>
        <p:spPr>
          <a:xfrm flipH="1">
            <a:off x="8379019" y="1858889"/>
            <a:ext cx="209014" cy="694440"/>
          </a:xfrm>
          <a:prstGeom prst="bentConnector3">
            <a:avLst>
              <a:gd name="adj1" fmla="val -10937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07" name="Elbow Connector 806">
            <a:extLst>
              <a:ext uri="{FF2B5EF4-FFF2-40B4-BE49-F238E27FC236}">
                <a16:creationId xmlns:a16="http://schemas.microsoft.com/office/drawing/2014/main" id="{AE766669-8C97-5044-ACB4-366F502441B9}"/>
              </a:ext>
            </a:extLst>
          </p:cNvPr>
          <p:cNvCxnSpPr>
            <a:cxnSpLocks/>
            <a:stCxn id="763" idx="3"/>
            <a:endCxn id="771" idx="3"/>
          </p:cNvCxnSpPr>
          <p:nvPr/>
        </p:nvCxnSpPr>
        <p:spPr>
          <a:xfrm flipH="1">
            <a:off x="8387223" y="1858889"/>
            <a:ext cx="200810" cy="875307"/>
          </a:xfrm>
          <a:prstGeom prst="bentConnector3">
            <a:avLst>
              <a:gd name="adj1" fmla="val -11383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08" name="Elbow Connector 807">
            <a:extLst>
              <a:ext uri="{FF2B5EF4-FFF2-40B4-BE49-F238E27FC236}">
                <a16:creationId xmlns:a16="http://schemas.microsoft.com/office/drawing/2014/main" id="{B50F5718-6A14-8445-8491-8503BBAA3250}"/>
              </a:ext>
            </a:extLst>
          </p:cNvPr>
          <p:cNvCxnSpPr>
            <a:cxnSpLocks/>
            <a:stCxn id="763" idx="3"/>
            <a:endCxn id="775" idx="3"/>
          </p:cNvCxnSpPr>
          <p:nvPr/>
        </p:nvCxnSpPr>
        <p:spPr>
          <a:xfrm flipH="1">
            <a:off x="8388350" y="1858889"/>
            <a:ext cx="199683" cy="1048684"/>
          </a:xfrm>
          <a:prstGeom prst="bentConnector3">
            <a:avLst>
              <a:gd name="adj1" fmla="val -11448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09" name="Elbow Connector 808">
            <a:extLst>
              <a:ext uri="{FF2B5EF4-FFF2-40B4-BE49-F238E27FC236}">
                <a16:creationId xmlns:a16="http://schemas.microsoft.com/office/drawing/2014/main" id="{67F2EE21-F6A6-3847-B0B7-03C88643F98B}"/>
              </a:ext>
            </a:extLst>
          </p:cNvPr>
          <p:cNvCxnSpPr>
            <a:cxnSpLocks/>
            <a:stCxn id="763" idx="3"/>
            <a:endCxn id="776" idx="3"/>
          </p:cNvCxnSpPr>
          <p:nvPr/>
        </p:nvCxnSpPr>
        <p:spPr>
          <a:xfrm flipH="1">
            <a:off x="8383113" y="1858889"/>
            <a:ext cx="204920" cy="1222598"/>
          </a:xfrm>
          <a:prstGeom prst="bentConnector3">
            <a:avLst>
              <a:gd name="adj1" fmla="val -11155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10" name="Elbow Connector 809">
            <a:extLst>
              <a:ext uri="{FF2B5EF4-FFF2-40B4-BE49-F238E27FC236}">
                <a16:creationId xmlns:a16="http://schemas.microsoft.com/office/drawing/2014/main" id="{4B14DDB7-A5CE-B646-8D49-43CC1A47813D}"/>
              </a:ext>
            </a:extLst>
          </p:cNvPr>
          <p:cNvCxnSpPr>
            <a:cxnSpLocks/>
            <a:stCxn id="763" idx="3"/>
            <a:endCxn id="777" idx="3"/>
          </p:cNvCxnSpPr>
          <p:nvPr/>
        </p:nvCxnSpPr>
        <p:spPr>
          <a:xfrm flipH="1">
            <a:off x="8384240" y="1858889"/>
            <a:ext cx="203793" cy="1395975"/>
          </a:xfrm>
          <a:prstGeom prst="bentConnector3">
            <a:avLst>
              <a:gd name="adj1" fmla="val -11217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11" name="Elbow Connector 810">
            <a:extLst>
              <a:ext uri="{FF2B5EF4-FFF2-40B4-BE49-F238E27FC236}">
                <a16:creationId xmlns:a16="http://schemas.microsoft.com/office/drawing/2014/main" id="{43F9DAA7-160A-294A-ACB5-125B62A54F16}"/>
              </a:ext>
            </a:extLst>
          </p:cNvPr>
          <p:cNvCxnSpPr>
            <a:cxnSpLocks/>
            <a:stCxn id="763" idx="3"/>
            <a:endCxn id="778" idx="3"/>
          </p:cNvCxnSpPr>
          <p:nvPr/>
        </p:nvCxnSpPr>
        <p:spPr>
          <a:xfrm flipH="1">
            <a:off x="8382003" y="1858889"/>
            <a:ext cx="206030" cy="1575026"/>
          </a:xfrm>
          <a:prstGeom prst="bentConnector3">
            <a:avLst>
              <a:gd name="adj1" fmla="val -11095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12" name="Elbow Connector 811">
            <a:extLst>
              <a:ext uri="{FF2B5EF4-FFF2-40B4-BE49-F238E27FC236}">
                <a16:creationId xmlns:a16="http://schemas.microsoft.com/office/drawing/2014/main" id="{6C422E90-0D20-7E48-8EF6-D872354A3757}"/>
              </a:ext>
            </a:extLst>
          </p:cNvPr>
          <p:cNvCxnSpPr>
            <a:cxnSpLocks/>
            <a:stCxn id="763" idx="3"/>
            <a:endCxn id="779" idx="3"/>
          </p:cNvCxnSpPr>
          <p:nvPr/>
        </p:nvCxnSpPr>
        <p:spPr>
          <a:xfrm flipH="1">
            <a:off x="8376766" y="1858889"/>
            <a:ext cx="211267" cy="1748940"/>
          </a:xfrm>
          <a:prstGeom prst="bentConnector3">
            <a:avLst>
              <a:gd name="adj1" fmla="val -10820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13" name="Elbow Connector 812">
            <a:extLst>
              <a:ext uri="{FF2B5EF4-FFF2-40B4-BE49-F238E27FC236}">
                <a16:creationId xmlns:a16="http://schemas.microsoft.com/office/drawing/2014/main" id="{1CC91B69-D847-E64E-A842-CC5CA02791EE}"/>
              </a:ext>
            </a:extLst>
          </p:cNvPr>
          <p:cNvCxnSpPr>
            <a:cxnSpLocks/>
            <a:stCxn id="763" idx="3"/>
            <a:endCxn id="780" idx="3"/>
          </p:cNvCxnSpPr>
          <p:nvPr/>
        </p:nvCxnSpPr>
        <p:spPr>
          <a:xfrm flipH="1">
            <a:off x="8377893" y="1858889"/>
            <a:ext cx="210140" cy="1931648"/>
          </a:xfrm>
          <a:prstGeom prst="bentConnector3">
            <a:avLst>
              <a:gd name="adj1" fmla="val -10878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814" name="Rounded Rectangle 813">
            <a:extLst>
              <a:ext uri="{FF2B5EF4-FFF2-40B4-BE49-F238E27FC236}">
                <a16:creationId xmlns:a16="http://schemas.microsoft.com/office/drawing/2014/main" id="{6DFC8991-DDF8-094C-9A7A-E232BEDFA6CD}"/>
              </a:ext>
            </a:extLst>
          </p:cNvPr>
          <p:cNvSpPr/>
          <p:nvPr/>
        </p:nvSpPr>
        <p:spPr>
          <a:xfrm>
            <a:off x="9323186" y="4131749"/>
            <a:ext cx="1629117"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EventId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815" name="Rounded Rectangle 814">
            <a:extLst>
              <a:ext uri="{FF2B5EF4-FFF2-40B4-BE49-F238E27FC236}">
                <a16:creationId xmlns:a16="http://schemas.microsoft.com/office/drawing/2014/main" id="{26005611-BEE3-0F44-8976-CDB97AC2D00D}"/>
              </a:ext>
            </a:extLst>
          </p:cNvPr>
          <p:cNvSpPr/>
          <p:nvPr/>
        </p:nvSpPr>
        <p:spPr>
          <a:xfrm>
            <a:off x="9323186" y="4303703"/>
            <a:ext cx="1629117" cy="130856"/>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MessageId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816" name="Rounded Rectangle 815">
            <a:extLst>
              <a:ext uri="{FF2B5EF4-FFF2-40B4-BE49-F238E27FC236}">
                <a16:creationId xmlns:a16="http://schemas.microsoft.com/office/drawing/2014/main" id="{AA687FE1-0ECF-8041-986C-CED2FCE8A9D8}"/>
              </a:ext>
            </a:extLst>
          </p:cNvPr>
          <p:cNvSpPr/>
          <p:nvPr/>
        </p:nvSpPr>
        <p:spPr>
          <a:xfrm>
            <a:off x="9313856" y="4474141"/>
            <a:ext cx="1637320" cy="13263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InternalComunicationId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817" name="Rounded Rectangle 816">
            <a:extLst>
              <a:ext uri="{FF2B5EF4-FFF2-40B4-BE49-F238E27FC236}">
                <a16:creationId xmlns:a16="http://schemas.microsoft.com/office/drawing/2014/main" id="{585600F6-68C1-044D-AC82-268E889E032C}"/>
              </a:ext>
            </a:extLst>
          </p:cNvPr>
          <p:cNvSpPr/>
          <p:nvPr/>
        </p:nvSpPr>
        <p:spPr>
          <a:xfrm>
            <a:off x="9323186" y="4639602"/>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ComunicationType</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819" name="Rounded Rectangle 818">
            <a:extLst>
              <a:ext uri="{FF2B5EF4-FFF2-40B4-BE49-F238E27FC236}">
                <a16:creationId xmlns:a16="http://schemas.microsoft.com/office/drawing/2014/main" id="{5E4EA59D-4C27-B14F-B9FC-2EEBEB8A89E4}"/>
              </a:ext>
            </a:extLst>
          </p:cNvPr>
          <p:cNvSpPr/>
          <p:nvPr/>
        </p:nvSpPr>
        <p:spPr>
          <a:xfrm>
            <a:off x="9324313" y="4822310"/>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TransactionType</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820" name="Rounded Rectangle 819">
            <a:extLst>
              <a:ext uri="{FF2B5EF4-FFF2-40B4-BE49-F238E27FC236}">
                <a16:creationId xmlns:a16="http://schemas.microsoft.com/office/drawing/2014/main" id="{DE78B112-A20F-9641-99CF-C4DE749F2222}"/>
              </a:ext>
            </a:extLst>
          </p:cNvPr>
          <p:cNvSpPr/>
          <p:nvPr/>
        </p:nvSpPr>
        <p:spPr>
          <a:xfrm>
            <a:off x="9319076" y="4996224"/>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ComunicationTemplateId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821" name="Rounded Rectangle 820">
            <a:extLst>
              <a:ext uri="{FF2B5EF4-FFF2-40B4-BE49-F238E27FC236}">
                <a16:creationId xmlns:a16="http://schemas.microsoft.com/office/drawing/2014/main" id="{C66FCE8C-32EF-2240-9775-903833B4B9BA}"/>
              </a:ext>
            </a:extLst>
          </p:cNvPr>
          <p:cNvSpPr/>
          <p:nvPr/>
        </p:nvSpPr>
        <p:spPr>
          <a:xfrm>
            <a:off x="9320203" y="5169601"/>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DeliveryComunication</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822" name="Rounded Rectangle 821">
            <a:extLst>
              <a:ext uri="{FF2B5EF4-FFF2-40B4-BE49-F238E27FC236}">
                <a16:creationId xmlns:a16="http://schemas.microsoft.com/office/drawing/2014/main" id="{C6DBEFDF-2BB7-1647-BD3F-474002C32A73}"/>
              </a:ext>
            </a:extLst>
          </p:cNvPr>
          <p:cNvSpPr/>
          <p:nvPr/>
        </p:nvSpPr>
        <p:spPr>
          <a:xfrm>
            <a:off x="9317966" y="5339321"/>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Custemer</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823" name="Rounded Rectangle 822">
            <a:extLst>
              <a:ext uri="{FF2B5EF4-FFF2-40B4-BE49-F238E27FC236}">
                <a16:creationId xmlns:a16="http://schemas.microsoft.com/office/drawing/2014/main" id="{E73510FD-F176-4B45-8541-612F56AB0637}"/>
              </a:ext>
            </a:extLst>
          </p:cNvPr>
          <p:cNvSpPr/>
          <p:nvPr/>
        </p:nvSpPr>
        <p:spPr>
          <a:xfrm>
            <a:off x="9312729" y="5522566"/>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Product</a:t>
            </a:r>
          </a:p>
        </p:txBody>
      </p:sp>
      <p:sp>
        <p:nvSpPr>
          <p:cNvPr id="824" name="Rounded Rectangle 823">
            <a:extLst>
              <a:ext uri="{FF2B5EF4-FFF2-40B4-BE49-F238E27FC236}">
                <a16:creationId xmlns:a16="http://schemas.microsoft.com/office/drawing/2014/main" id="{99849A40-E397-8845-BFE4-C6797369F917}"/>
              </a:ext>
            </a:extLst>
          </p:cNvPr>
          <p:cNvSpPr/>
          <p:nvPr/>
        </p:nvSpPr>
        <p:spPr>
          <a:xfrm>
            <a:off x="9313856" y="5695943"/>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Application</a:t>
            </a:r>
          </a:p>
        </p:txBody>
      </p:sp>
      <p:sp>
        <p:nvSpPr>
          <p:cNvPr id="825" name="Rounded Rectangle 824">
            <a:extLst>
              <a:ext uri="{FF2B5EF4-FFF2-40B4-BE49-F238E27FC236}">
                <a16:creationId xmlns:a16="http://schemas.microsoft.com/office/drawing/2014/main" id="{21022D05-07B7-ED4F-84B5-19D444FBB1A0}"/>
              </a:ext>
            </a:extLst>
          </p:cNvPr>
          <p:cNvSpPr/>
          <p:nvPr/>
        </p:nvSpPr>
        <p:spPr>
          <a:xfrm>
            <a:off x="9272341" y="1778151"/>
            <a:ext cx="792853" cy="19926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1</a:t>
            </a:r>
          </a:p>
        </p:txBody>
      </p:sp>
      <p:sp>
        <p:nvSpPr>
          <p:cNvPr id="826" name="Rounded Rectangle 825">
            <a:extLst>
              <a:ext uri="{FF2B5EF4-FFF2-40B4-BE49-F238E27FC236}">
                <a16:creationId xmlns:a16="http://schemas.microsoft.com/office/drawing/2014/main" id="{B2E45CD6-A68C-0F44-B898-B0D7F5B49E59}"/>
              </a:ext>
            </a:extLst>
          </p:cNvPr>
          <p:cNvSpPr/>
          <p:nvPr/>
        </p:nvSpPr>
        <p:spPr>
          <a:xfrm>
            <a:off x="10318250" y="1787482"/>
            <a:ext cx="792853" cy="171036"/>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2</a:t>
            </a:r>
          </a:p>
        </p:txBody>
      </p:sp>
      <p:sp>
        <p:nvSpPr>
          <p:cNvPr id="827" name="Rounded Rectangle 826">
            <a:extLst>
              <a:ext uri="{FF2B5EF4-FFF2-40B4-BE49-F238E27FC236}">
                <a16:creationId xmlns:a16="http://schemas.microsoft.com/office/drawing/2014/main" id="{79A761AC-CC5D-5B40-8AD3-59559A454FF5}"/>
              </a:ext>
            </a:extLst>
          </p:cNvPr>
          <p:cNvSpPr/>
          <p:nvPr/>
        </p:nvSpPr>
        <p:spPr>
          <a:xfrm>
            <a:off x="9594120" y="2147378"/>
            <a:ext cx="1629117"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EventId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828" name="Rounded Rectangle 827">
            <a:extLst>
              <a:ext uri="{FF2B5EF4-FFF2-40B4-BE49-F238E27FC236}">
                <a16:creationId xmlns:a16="http://schemas.microsoft.com/office/drawing/2014/main" id="{8E383AB5-B628-AB47-BE3E-1EDDDDFC6482}"/>
              </a:ext>
            </a:extLst>
          </p:cNvPr>
          <p:cNvSpPr/>
          <p:nvPr/>
        </p:nvSpPr>
        <p:spPr>
          <a:xfrm>
            <a:off x="9594120" y="2319332"/>
            <a:ext cx="1629117" cy="130856"/>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MessageId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829" name="Rounded Rectangle 828">
            <a:extLst>
              <a:ext uri="{FF2B5EF4-FFF2-40B4-BE49-F238E27FC236}">
                <a16:creationId xmlns:a16="http://schemas.microsoft.com/office/drawing/2014/main" id="{DF79139F-542A-3149-AF26-793C674265F2}"/>
              </a:ext>
            </a:extLst>
          </p:cNvPr>
          <p:cNvSpPr/>
          <p:nvPr/>
        </p:nvSpPr>
        <p:spPr>
          <a:xfrm>
            <a:off x="9584790" y="2499110"/>
            <a:ext cx="1637320" cy="13263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InternalComunicationId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830" name="Rounded Rectangle 829">
            <a:extLst>
              <a:ext uri="{FF2B5EF4-FFF2-40B4-BE49-F238E27FC236}">
                <a16:creationId xmlns:a16="http://schemas.microsoft.com/office/drawing/2014/main" id="{E67C55F5-DB3E-E54F-8DD4-9866F6CF28EF}"/>
              </a:ext>
            </a:extLst>
          </p:cNvPr>
          <p:cNvSpPr/>
          <p:nvPr/>
        </p:nvSpPr>
        <p:spPr>
          <a:xfrm>
            <a:off x="9594120" y="2673902"/>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ComunicationType</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832" name="Rounded Rectangle 831">
            <a:extLst>
              <a:ext uri="{FF2B5EF4-FFF2-40B4-BE49-F238E27FC236}">
                <a16:creationId xmlns:a16="http://schemas.microsoft.com/office/drawing/2014/main" id="{E4118D08-1265-F14B-ABA2-CD982131D8F4}"/>
              </a:ext>
            </a:extLst>
          </p:cNvPr>
          <p:cNvSpPr/>
          <p:nvPr/>
        </p:nvSpPr>
        <p:spPr>
          <a:xfrm>
            <a:off x="9595247" y="2847279"/>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TransactionType</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833" name="Rounded Rectangle 832">
            <a:extLst>
              <a:ext uri="{FF2B5EF4-FFF2-40B4-BE49-F238E27FC236}">
                <a16:creationId xmlns:a16="http://schemas.microsoft.com/office/drawing/2014/main" id="{A871DB5A-49E2-E645-AD14-B2FA862B5000}"/>
              </a:ext>
            </a:extLst>
          </p:cNvPr>
          <p:cNvSpPr/>
          <p:nvPr/>
        </p:nvSpPr>
        <p:spPr>
          <a:xfrm>
            <a:off x="9590010" y="3021193"/>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ComunicationTemplateId</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834" name="Rounded Rectangle 833">
            <a:extLst>
              <a:ext uri="{FF2B5EF4-FFF2-40B4-BE49-F238E27FC236}">
                <a16:creationId xmlns:a16="http://schemas.microsoft.com/office/drawing/2014/main" id="{FFDEC973-9C9B-9E4F-B5CC-AD1336FB198B}"/>
              </a:ext>
            </a:extLst>
          </p:cNvPr>
          <p:cNvSpPr/>
          <p:nvPr/>
        </p:nvSpPr>
        <p:spPr>
          <a:xfrm>
            <a:off x="9591137" y="3185239"/>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DeliveryComunication</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835" name="Rounded Rectangle 834">
            <a:extLst>
              <a:ext uri="{FF2B5EF4-FFF2-40B4-BE49-F238E27FC236}">
                <a16:creationId xmlns:a16="http://schemas.microsoft.com/office/drawing/2014/main" id="{20C6DC2D-CEE0-9047-B97B-D3C151A5D799}"/>
              </a:ext>
            </a:extLst>
          </p:cNvPr>
          <p:cNvSpPr/>
          <p:nvPr/>
        </p:nvSpPr>
        <p:spPr>
          <a:xfrm>
            <a:off x="9588900" y="3364290"/>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Custemer</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836" name="Rounded Rectangle 835">
            <a:extLst>
              <a:ext uri="{FF2B5EF4-FFF2-40B4-BE49-F238E27FC236}">
                <a16:creationId xmlns:a16="http://schemas.microsoft.com/office/drawing/2014/main" id="{96176E75-2027-194C-975D-52C23CBC89C8}"/>
              </a:ext>
            </a:extLst>
          </p:cNvPr>
          <p:cNvSpPr/>
          <p:nvPr/>
        </p:nvSpPr>
        <p:spPr>
          <a:xfrm>
            <a:off x="9583663" y="3538204"/>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Product</a:t>
            </a:r>
          </a:p>
        </p:txBody>
      </p:sp>
      <p:sp>
        <p:nvSpPr>
          <p:cNvPr id="837" name="Rounded Rectangle 836">
            <a:extLst>
              <a:ext uri="{FF2B5EF4-FFF2-40B4-BE49-F238E27FC236}">
                <a16:creationId xmlns:a16="http://schemas.microsoft.com/office/drawing/2014/main" id="{99737108-1A20-694C-9476-4C8C1C71D54D}"/>
              </a:ext>
            </a:extLst>
          </p:cNvPr>
          <p:cNvSpPr/>
          <p:nvPr/>
        </p:nvSpPr>
        <p:spPr>
          <a:xfrm>
            <a:off x="9594121" y="3720912"/>
            <a:ext cx="1637321" cy="13870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Application</a:t>
            </a:r>
          </a:p>
        </p:txBody>
      </p:sp>
      <p:cxnSp>
        <p:nvCxnSpPr>
          <p:cNvPr id="838" name="Elbow Connector 837">
            <a:extLst>
              <a:ext uri="{FF2B5EF4-FFF2-40B4-BE49-F238E27FC236}">
                <a16:creationId xmlns:a16="http://schemas.microsoft.com/office/drawing/2014/main" id="{9FAC13CF-4A9C-8A46-84FB-F1BCD9342C1D}"/>
              </a:ext>
            </a:extLst>
          </p:cNvPr>
          <p:cNvCxnSpPr>
            <a:cxnSpLocks/>
            <a:stCxn id="825" idx="1"/>
            <a:endCxn id="814" idx="1"/>
          </p:cNvCxnSpPr>
          <p:nvPr/>
        </p:nvCxnSpPr>
        <p:spPr>
          <a:xfrm rot="10800000" flipH="1" flipV="1">
            <a:off x="9272340" y="1877781"/>
            <a:ext cx="50845" cy="2323318"/>
          </a:xfrm>
          <a:prstGeom prst="bentConnector3">
            <a:avLst>
              <a:gd name="adj1" fmla="val -48630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39" name="Elbow Connector 838">
            <a:extLst>
              <a:ext uri="{FF2B5EF4-FFF2-40B4-BE49-F238E27FC236}">
                <a16:creationId xmlns:a16="http://schemas.microsoft.com/office/drawing/2014/main" id="{D2C2A74A-794E-8C42-B673-F54B9F9904F4}"/>
              </a:ext>
            </a:extLst>
          </p:cNvPr>
          <p:cNvCxnSpPr>
            <a:cxnSpLocks/>
            <a:stCxn id="825" idx="1"/>
            <a:endCxn id="815" idx="1"/>
          </p:cNvCxnSpPr>
          <p:nvPr/>
        </p:nvCxnSpPr>
        <p:spPr>
          <a:xfrm rot="10800000" flipH="1" flipV="1">
            <a:off x="9272340" y="1877781"/>
            <a:ext cx="50845" cy="2491350"/>
          </a:xfrm>
          <a:prstGeom prst="bentConnector3">
            <a:avLst>
              <a:gd name="adj1" fmla="val -48630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41" name="Elbow Connector 840">
            <a:extLst>
              <a:ext uri="{FF2B5EF4-FFF2-40B4-BE49-F238E27FC236}">
                <a16:creationId xmlns:a16="http://schemas.microsoft.com/office/drawing/2014/main" id="{7E4E5690-280B-D34B-8649-E3143CE51DF3}"/>
              </a:ext>
            </a:extLst>
          </p:cNvPr>
          <p:cNvCxnSpPr>
            <a:cxnSpLocks/>
            <a:stCxn id="825" idx="1"/>
            <a:endCxn id="816" idx="1"/>
          </p:cNvCxnSpPr>
          <p:nvPr/>
        </p:nvCxnSpPr>
        <p:spPr>
          <a:xfrm rot="10800000" flipH="1" flipV="1">
            <a:off x="9272340" y="1877780"/>
            <a:ext cx="41515" cy="2662677"/>
          </a:xfrm>
          <a:prstGeom prst="bentConnector3">
            <a:avLst>
              <a:gd name="adj1" fmla="val -63787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42" name="Elbow Connector 841">
            <a:extLst>
              <a:ext uri="{FF2B5EF4-FFF2-40B4-BE49-F238E27FC236}">
                <a16:creationId xmlns:a16="http://schemas.microsoft.com/office/drawing/2014/main" id="{87D51DDB-E25C-F64D-B7EE-3485787FA64B}"/>
              </a:ext>
            </a:extLst>
          </p:cNvPr>
          <p:cNvCxnSpPr>
            <a:cxnSpLocks/>
            <a:stCxn id="825" idx="1"/>
            <a:endCxn id="817" idx="1"/>
          </p:cNvCxnSpPr>
          <p:nvPr/>
        </p:nvCxnSpPr>
        <p:spPr>
          <a:xfrm rot="10800000" flipH="1" flipV="1">
            <a:off x="9272340" y="1877780"/>
            <a:ext cx="50845" cy="2831171"/>
          </a:xfrm>
          <a:prstGeom prst="bentConnector3">
            <a:avLst>
              <a:gd name="adj1" fmla="val -50301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43" name="Elbow Connector 842">
            <a:extLst>
              <a:ext uri="{FF2B5EF4-FFF2-40B4-BE49-F238E27FC236}">
                <a16:creationId xmlns:a16="http://schemas.microsoft.com/office/drawing/2014/main" id="{B3EF86CF-72D9-A442-ADB0-9A91CB9F6986}"/>
              </a:ext>
            </a:extLst>
          </p:cNvPr>
          <p:cNvCxnSpPr>
            <a:cxnSpLocks/>
            <a:stCxn id="825" idx="1"/>
            <a:endCxn id="819" idx="1"/>
          </p:cNvCxnSpPr>
          <p:nvPr/>
        </p:nvCxnSpPr>
        <p:spPr>
          <a:xfrm rot="10800000" flipH="1" flipV="1">
            <a:off x="9272341" y="1877780"/>
            <a:ext cx="51972" cy="3013879"/>
          </a:xfrm>
          <a:prstGeom prst="bentConnector3">
            <a:avLst>
              <a:gd name="adj1" fmla="val -50953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44" name="Elbow Connector 843">
            <a:extLst>
              <a:ext uri="{FF2B5EF4-FFF2-40B4-BE49-F238E27FC236}">
                <a16:creationId xmlns:a16="http://schemas.microsoft.com/office/drawing/2014/main" id="{1BA85C5B-720A-984A-9D01-BC17363D8413}"/>
              </a:ext>
            </a:extLst>
          </p:cNvPr>
          <p:cNvCxnSpPr>
            <a:cxnSpLocks/>
            <a:stCxn id="825" idx="1"/>
            <a:endCxn id="820" idx="1"/>
          </p:cNvCxnSpPr>
          <p:nvPr/>
        </p:nvCxnSpPr>
        <p:spPr>
          <a:xfrm rot="10800000" flipH="1" flipV="1">
            <a:off x="9272340" y="1877780"/>
            <a:ext cx="46735" cy="3187793"/>
          </a:xfrm>
          <a:prstGeom prst="bentConnector3">
            <a:avLst>
              <a:gd name="adj1" fmla="val -56662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45" name="Elbow Connector 844">
            <a:extLst>
              <a:ext uri="{FF2B5EF4-FFF2-40B4-BE49-F238E27FC236}">
                <a16:creationId xmlns:a16="http://schemas.microsoft.com/office/drawing/2014/main" id="{ECF46761-F4D9-E34F-B030-56141D59DF2D}"/>
              </a:ext>
            </a:extLst>
          </p:cNvPr>
          <p:cNvCxnSpPr>
            <a:cxnSpLocks/>
            <a:stCxn id="825" idx="1"/>
            <a:endCxn id="821" idx="1"/>
          </p:cNvCxnSpPr>
          <p:nvPr/>
        </p:nvCxnSpPr>
        <p:spPr>
          <a:xfrm rot="10800000" flipH="1" flipV="1">
            <a:off x="9272341" y="1877781"/>
            <a:ext cx="47862" cy="3361170"/>
          </a:xfrm>
          <a:prstGeom prst="bentConnector3">
            <a:avLst>
              <a:gd name="adj1" fmla="val -53437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46" name="Elbow Connector 845">
            <a:extLst>
              <a:ext uri="{FF2B5EF4-FFF2-40B4-BE49-F238E27FC236}">
                <a16:creationId xmlns:a16="http://schemas.microsoft.com/office/drawing/2014/main" id="{F4E0C385-294C-364D-A7D1-7DA91B63A07D}"/>
              </a:ext>
            </a:extLst>
          </p:cNvPr>
          <p:cNvCxnSpPr>
            <a:cxnSpLocks/>
            <a:stCxn id="825" idx="1"/>
            <a:endCxn id="822" idx="1"/>
          </p:cNvCxnSpPr>
          <p:nvPr/>
        </p:nvCxnSpPr>
        <p:spPr>
          <a:xfrm rot="10800000" flipH="1" flipV="1">
            <a:off x="9272340" y="1877781"/>
            <a:ext cx="45625" cy="3530890"/>
          </a:xfrm>
          <a:prstGeom prst="bentConnector3">
            <a:avLst>
              <a:gd name="adj1" fmla="val -56057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47" name="Elbow Connector 846">
            <a:extLst>
              <a:ext uri="{FF2B5EF4-FFF2-40B4-BE49-F238E27FC236}">
                <a16:creationId xmlns:a16="http://schemas.microsoft.com/office/drawing/2014/main" id="{BA6DE353-972B-B04A-82E3-8BE4B9FA6CA8}"/>
              </a:ext>
            </a:extLst>
          </p:cNvPr>
          <p:cNvCxnSpPr>
            <a:cxnSpLocks/>
            <a:stCxn id="825" idx="1"/>
            <a:endCxn id="823" idx="1"/>
          </p:cNvCxnSpPr>
          <p:nvPr/>
        </p:nvCxnSpPr>
        <p:spPr>
          <a:xfrm rot="10800000" flipH="1" flipV="1">
            <a:off x="9272341" y="1877780"/>
            <a:ext cx="40388" cy="3714135"/>
          </a:xfrm>
          <a:prstGeom prst="bentConnector3">
            <a:avLst>
              <a:gd name="adj1" fmla="val -65567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48" name="Elbow Connector 847">
            <a:extLst>
              <a:ext uri="{FF2B5EF4-FFF2-40B4-BE49-F238E27FC236}">
                <a16:creationId xmlns:a16="http://schemas.microsoft.com/office/drawing/2014/main" id="{300EF46A-FB03-994C-A1F1-78ACB8522516}"/>
              </a:ext>
            </a:extLst>
          </p:cNvPr>
          <p:cNvCxnSpPr>
            <a:cxnSpLocks/>
            <a:stCxn id="825" idx="1"/>
            <a:endCxn id="824" idx="1"/>
          </p:cNvCxnSpPr>
          <p:nvPr/>
        </p:nvCxnSpPr>
        <p:spPr>
          <a:xfrm rot="10800000" flipH="1" flipV="1">
            <a:off x="9272340" y="1877781"/>
            <a:ext cx="41515" cy="3887512"/>
          </a:xfrm>
          <a:prstGeom prst="bentConnector3">
            <a:avLst>
              <a:gd name="adj1" fmla="val -63787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49" name="Elbow Connector 848">
            <a:extLst>
              <a:ext uri="{FF2B5EF4-FFF2-40B4-BE49-F238E27FC236}">
                <a16:creationId xmlns:a16="http://schemas.microsoft.com/office/drawing/2014/main" id="{77ECAC01-D9EB-A347-8145-89BA5A3A5D10}"/>
              </a:ext>
            </a:extLst>
          </p:cNvPr>
          <p:cNvCxnSpPr>
            <a:cxnSpLocks/>
            <a:stCxn id="826" idx="3"/>
            <a:endCxn id="827" idx="3"/>
          </p:cNvCxnSpPr>
          <p:nvPr/>
        </p:nvCxnSpPr>
        <p:spPr>
          <a:xfrm>
            <a:off x="11111103" y="1873000"/>
            <a:ext cx="112134" cy="343728"/>
          </a:xfrm>
          <a:prstGeom prst="bentConnector3">
            <a:avLst>
              <a:gd name="adj1" fmla="val 30386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50" name="Elbow Connector 849">
            <a:extLst>
              <a:ext uri="{FF2B5EF4-FFF2-40B4-BE49-F238E27FC236}">
                <a16:creationId xmlns:a16="http://schemas.microsoft.com/office/drawing/2014/main" id="{F6FDC257-F076-B848-905E-ECA67C9CD499}"/>
              </a:ext>
            </a:extLst>
          </p:cNvPr>
          <p:cNvCxnSpPr>
            <a:cxnSpLocks/>
            <a:stCxn id="826" idx="3"/>
            <a:endCxn id="828" idx="3"/>
          </p:cNvCxnSpPr>
          <p:nvPr/>
        </p:nvCxnSpPr>
        <p:spPr>
          <a:xfrm>
            <a:off x="11111103" y="1873000"/>
            <a:ext cx="112134" cy="511760"/>
          </a:xfrm>
          <a:prstGeom prst="bentConnector3">
            <a:avLst>
              <a:gd name="adj1" fmla="val 30386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52" name="Elbow Connector 851">
            <a:extLst>
              <a:ext uri="{FF2B5EF4-FFF2-40B4-BE49-F238E27FC236}">
                <a16:creationId xmlns:a16="http://schemas.microsoft.com/office/drawing/2014/main" id="{413ABE9B-0A48-E44F-A50B-41FD448F22FE}"/>
              </a:ext>
            </a:extLst>
          </p:cNvPr>
          <p:cNvCxnSpPr>
            <a:cxnSpLocks/>
            <a:stCxn id="826" idx="3"/>
            <a:endCxn id="829" idx="3"/>
          </p:cNvCxnSpPr>
          <p:nvPr/>
        </p:nvCxnSpPr>
        <p:spPr>
          <a:xfrm>
            <a:off x="11111103" y="1873000"/>
            <a:ext cx="111007" cy="692427"/>
          </a:xfrm>
          <a:prstGeom prst="bentConnector3">
            <a:avLst>
              <a:gd name="adj1" fmla="val 30593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53" name="Elbow Connector 852">
            <a:extLst>
              <a:ext uri="{FF2B5EF4-FFF2-40B4-BE49-F238E27FC236}">
                <a16:creationId xmlns:a16="http://schemas.microsoft.com/office/drawing/2014/main" id="{E3F8992E-CFDE-FE41-A5A4-10C84978DE5E}"/>
              </a:ext>
            </a:extLst>
          </p:cNvPr>
          <p:cNvCxnSpPr>
            <a:cxnSpLocks/>
            <a:stCxn id="826" idx="3"/>
            <a:endCxn id="830" idx="3"/>
          </p:cNvCxnSpPr>
          <p:nvPr/>
        </p:nvCxnSpPr>
        <p:spPr>
          <a:xfrm>
            <a:off x="11111103" y="1873000"/>
            <a:ext cx="120338" cy="870252"/>
          </a:xfrm>
          <a:prstGeom prst="bentConnector3">
            <a:avLst>
              <a:gd name="adj1" fmla="val 28996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54" name="Elbow Connector 853">
            <a:extLst>
              <a:ext uri="{FF2B5EF4-FFF2-40B4-BE49-F238E27FC236}">
                <a16:creationId xmlns:a16="http://schemas.microsoft.com/office/drawing/2014/main" id="{D4A6A83E-C42B-544D-8168-AEF98893D73B}"/>
              </a:ext>
            </a:extLst>
          </p:cNvPr>
          <p:cNvCxnSpPr>
            <a:cxnSpLocks/>
            <a:stCxn id="826" idx="3"/>
            <a:endCxn id="832" idx="3"/>
          </p:cNvCxnSpPr>
          <p:nvPr/>
        </p:nvCxnSpPr>
        <p:spPr>
          <a:xfrm>
            <a:off x="11111103" y="1873000"/>
            <a:ext cx="121465" cy="1043629"/>
          </a:xfrm>
          <a:prstGeom prst="bentConnector3">
            <a:avLst>
              <a:gd name="adj1" fmla="val 28820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55" name="Elbow Connector 854">
            <a:extLst>
              <a:ext uri="{FF2B5EF4-FFF2-40B4-BE49-F238E27FC236}">
                <a16:creationId xmlns:a16="http://schemas.microsoft.com/office/drawing/2014/main" id="{5A2502C6-CB50-EE44-9360-95516B5B1305}"/>
              </a:ext>
            </a:extLst>
          </p:cNvPr>
          <p:cNvCxnSpPr>
            <a:cxnSpLocks/>
            <a:stCxn id="826" idx="3"/>
            <a:endCxn id="833" idx="3"/>
          </p:cNvCxnSpPr>
          <p:nvPr/>
        </p:nvCxnSpPr>
        <p:spPr>
          <a:xfrm>
            <a:off x="11111103" y="1873000"/>
            <a:ext cx="116228" cy="1217543"/>
          </a:xfrm>
          <a:prstGeom prst="bentConnector3">
            <a:avLst>
              <a:gd name="adj1" fmla="val 29668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56" name="Elbow Connector 855">
            <a:extLst>
              <a:ext uri="{FF2B5EF4-FFF2-40B4-BE49-F238E27FC236}">
                <a16:creationId xmlns:a16="http://schemas.microsoft.com/office/drawing/2014/main" id="{151EA740-3BFF-0342-A76D-ECF0DC897059}"/>
              </a:ext>
            </a:extLst>
          </p:cNvPr>
          <p:cNvCxnSpPr>
            <a:cxnSpLocks/>
            <a:stCxn id="826" idx="3"/>
            <a:endCxn id="834" idx="3"/>
          </p:cNvCxnSpPr>
          <p:nvPr/>
        </p:nvCxnSpPr>
        <p:spPr>
          <a:xfrm>
            <a:off x="11111103" y="1873000"/>
            <a:ext cx="117355" cy="1381589"/>
          </a:xfrm>
          <a:prstGeom prst="bentConnector3">
            <a:avLst>
              <a:gd name="adj1" fmla="val 29479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57" name="Elbow Connector 856">
            <a:extLst>
              <a:ext uri="{FF2B5EF4-FFF2-40B4-BE49-F238E27FC236}">
                <a16:creationId xmlns:a16="http://schemas.microsoft.com/office/drawing/2014/main" id="{422B49C8-9D70-5C43-8F07-701D62CAABB3}"/>
              </a:ext>
            </a:extLst>
          </p:cNvPr>
          <p:cNvCxnSpPr>
            <a:cxnSpLocks/>
            <a:stCxn id="826" idx="3"/>
            <a:endCxn id="835" idx="3"/>
          </p:cNvCxnSpPr>
          <p:nvPr/>
        </p:nvCxnSpPr>
        <p:spPr>
          <a:xfrm>
            <a:off x="11111103" y="1873000"/>
            <a:ext cx="115118" cy="1560640"/>
          </a:xfrm>
          <a:prstGeom prst="bentConnector3">
            <a:avLst>
              <a:gd name="adj1" fmla="val 29857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58" name="Elbow Connector 857">
            <a:extLst>
              <a:ext uri="{FF2B5EF4-FFF2-40B4-BE49-F238E27FC236}">
                <a16:creationId xmlns:a16="http://schemas.microsoft.com/office/drawing/2014/main" id="{00B0A8DC-7286-FC48-8107-3D767D3591AC}"/>
              </a:ext>
            </a:extLst>
          </p:cNvPr>
          <p:cNvCxnSpPr>
            <a:cxnSpLocks/>
            <a:stCxn id="826" idx="3"/>
            <a:endCxn id="836" idx="3"/>
          </p:cNvCxnSpPr>
          <p:nvPr/>
        </p:nvCxnSpPr>
        <p:spPr>
          <a:xfrm>
            <a:off x="11111103" y="1873000"/>
            <a:ext cx="109881" cy="1734554"/>
          </a:xfrm>
          <a:prstGeom prst="bentConnector3">
            <a:avLst>
              <a:gd name="adj1" fmla="val 30804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59" name="Elbow Connector 858">
            <a:extLst>
              <a:ext uri="{FF2B5EF4-FFF2-40B4-BE49-F238E27FC236}">
                <a16:creationId xmlns:a16="http://schemas.microsoft.com/office/drawing/2014/main" id="{5034D315-0262-3446-8B39-173F6ECE9ABC}"/>
              </a:ext>
            </a:extLst>
          </p:cNvPr>
          <p:cNvCxnSpPr>
            <a:cxnSpLocks/>
            <a:stCxn id="826" idx="3"/>
            <a:endCxn id="837" idx="3"/>
          </p:cNvCxnSpPr>
          <p:nvPr/>
        </p:nvCxnSpPr>
        <p:spPr>
          <a:xfrm>
            <a:off x="11111103" y="1873000"/>
            <a:ext cx="120339" cy="1917262"/>
          </a:xfrm>
          <a:prstGeom prst="bentConnector3">
            <a:avLst>
              <a:gd name="adj1" fmla="val 28996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860" name="TextBox 859">
            <a:extLst>
              <a:ext uri="{FF2B5EF4-FFF2-40B4-BE49-F238E27FC236}">
                <a16:creationId xmlns:a16="http://schemas.microsoft.com/office/drawing/2014/main" id="{9689C4F4-8E43-5B48-B45E-92AC181F72FF}"/>
              </a:ext>
            </a:extLst>
          </p:cNvPr>
          <p:cNvSpPr txBox="1"/>
          <p:nvPr/>
        </p:nvSpPr>
        <p:spPr>
          <a:xfrm>
            <a:off x="5461675" y="1642924"/>
            <a:ext cx="792852" cy="304868"/>
          </a:xfrm>
          <a:prstGeom prst="rect">
            <a:avLst/>
          </a:prstGeom>
          <a:noFill/>
        </p:spPr>
        <p:txBody>
          <a:bodyPr wrap="square" tIns="90000" bIns="90000" rtlCol="0" anchor="t">
            <a:spAutoFit/>
          </a:bodyPr>
          <a:lstStyle/>
          <a:p>
            <a:pPr algn="just"/>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Bucket… n</a:t>
            </a:r>
          </a:p>
        </p:txBody>
      </p:sp>
      <p:sp>
        <p:nvSpPr>
          <p:cNvPr id="861" name="TextBox 860">
            <a:extLst>
              <a:ext uri="{FF2B5EF4-FFF2-40B4-BE49-F238E27FC236}">
                <a16:creationId xmlns:a16="http://schemas.microsoft.com/office/drawing/2014/main" id="{16B3B383-E778-8340-83E1-27F82A199071}"/>
              </a:ext>
            </a:extLst>
          </p:cNvPr>
          <p:cNvSpPr txBox="1"/>
          <p:nvPr/>
        </p:nvSpPr>
        <p:spPr>
          <a:xfrm>
            <a:off x="11145518" y="1626519"/>
            <a:ext cx="792852" cy="304868"/>
          </a:xfrm>
          <a:prstGeom prst="rect">
            <a:avLst/>
          </a:prstGeom>
          <a:noFill/>
        </p:spPr>
        <p:txBody>
          <a:bodyPr wrap="square" tIns="90000" bIns="90000" rtlCol="0" anchor="t">
            <a:spAutoFit/>
          </a:bodyPr>
          <a:lstStyle/>
          <a:p>
            <a:pPr algn="just"/>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Bucket… n</a:t>
            </a:r>
          </a:p>
        </p:txBody>
      </p:sp>
      <p:sp>
        <p:nvSpPr>
          <p:cNvPr id="862" name="TextBox 861">
            <a:extLst>
              <a:ext uri="{FF2B5EF4-FFF2-40B4-BE49-F238E27FC236}">
                <a16:creationId xmlns:a16="http://schemas.microsoft.com/office/drawing/2014/main" id="{7282BF6E-EB1E-1E49-A579-92CEAD911591}"/>
              </a:ext>
            </a:extLst>
          </p:cNvPr>
          <p:cNvSpPr txBox="1"/>
          <p:nvPr/>
        </p:nvSpPr>
        <p:spPr>
          <a:xfrm>
            <a:off x="640830" y="4083369"/>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
        <p:nvSpPr>
          <p:cNvPr id="863" name="TextBox 862">
            <a:extLst>
              <a:ext uri="{FF2B5EF4-FFF2-40B4-BE49-F238E27FC236}">
                <a16:creationId xmlns:a16="http://schemas.microsoft.com/office/drawing/2014/main" id="{0385E7C1-A8BA-7345-B831-3DC1D860C9A0}"/>
              </a:ext>
            </a:extLst>
          </p:cNvPr>
          <p:cNvSpPr txBox="1"/>
          <p:nvPr/>
        </p:nvSpPr>
        <p:spPr>
          <a:xfrm>
            <a:off x="999924" y="2097680"/>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
        <p:nvSpPr>
          <p:cNvPr id="864" name="TextBox 863">
            <a:extLst>
              <a:ext uri="{FF2B5EF4-FFF2-40B4-BE49-F238E27FC236}">
                <a16:creationId xmlns:a16="http://schemas.microsoft.com/office/drawing/2014/main" id="{A795BCEF-4745-6D40-B03A-D6E7693C2276}"/>
              </a:ext>
            </a:extLst>
          </p:cNvPr>
          <p:cNvSpPr txBox="1"/>
          <p:nvPr/>
        </p:nvSpPr>
        <p:spPr>
          <a:xfrm>
            <a:off x="3908273" y="2271987"/>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
        <p:nvSpPr>
          <p:cNvPr id="865" name="TextBox 864">
            <a:extLst>
              <a:ext uri="{FF2B5EF4-FFF2-40B4-BE49-F238E27FC236}">
                <a16:creationId xmlns:a16="http://schemas.microsoft.com/office/drawing/2014/main" id="{0BAC3642-03A7-5B42-A5C1-E292507FE3C2}"/>
              </a:ext>
            </a:extLst>
          </p:cNvPr>
          <p:cNvSpPr txBox="1"/>
          <p:nvPr/>
        </p:nvSpPr>
        <p:spPr>
          <a:xfrm>
            <a:off x="6370777" y="4088981"/>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
        <p:nvSpPr>
          <p:cNvPr id="866" name="TextBox 865">
            <a:extLst>
              <a:ext uri="{FF2B5EF4-FFF2-40B4-BE49-F238E27FC236}">
                <a16:creationId xmlns:a16="http://schemas.microsoft.com/office/drawing/2014/main" id="{5D7FF034-23A3-D94B-98E7-0FFF96C9FB0E}"/>
              </a:ext>
            </a:extLst>
          </p:cNvPr>
          <p:cNvSpPr txBox="1"/>
          <p:nvPr/>
        </p:nvSpPr>
        <p:spPr>
          <a:xfrm>
            <a:off x="6779345" y="2105839"/>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
        <p:nvSpPr>
          <p:cNvPr id="867" name="TextBox 866">
            <a:extLst>
              <a:ext uri="{FF2B5EF4-FFF2-40B4-BE49-F238E27FC236}">
                <a16:creationId xmlns:a16="http://schemas.microsoft.com/office/drawing/2014/main" id="{7939A4D9-B4BE-4548-983D-CD68FEE1B5B3}"/>
              </a:ext>
            </a:extLst>
          </p:cNvPr>
          <p:cNvSpPr txBox="1"/>
          <p:nvPr/>
        </p:nvSpPr>
        <p:spPr>
          <a:xfrm>
            <a:off x="9655662" y="2100123"/>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
        <p:nvSpPr>
          <p:cNvPr id="868" name="TextBox 867">
            <a:extLst>
              <a:ext uri="{FF2B5EF4-FFF2-40B4-BE49-F238E27FC236}">
                <a16:creationId xmlns:a16="http://schemas.microsoft.com/office/drawing/2014/main" id="{11B2E61E-6BB2-194A-84D5-7C56A867B366}"/>
              </a:ext>
            </a:extLst>
          </p:cNvPr>
          <p:cNvSpPr txBox="1"/>
          <p:nvPr/>
        </p:nvSpPr>
        <p:spPr>
          <a:xfrm>
            <a:off x="9336640" y="4076235"/>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
        <p:nvSpPr>
          <p:cNvPr id="869" name="TextBox 868">
            <a:extLst>
              <a:ext uri="{FF2B5EF4-FFF2-40B4-BE49-F238E27FC236}">
                <a16:creationId xmlns:a16="http://schemas.microsoft.com/office/drawing/2014/main" id="{1A774DF1-CE4A-6840-8651-07230061CFAF}"/>
              </a:ext>
            </a:extLst>
          </p:cNvPr>
          <p:cNvSpPr txBox="1"/>
          <p:nvPr/>
        </p:nvSpPr>
        <p:spPr>
          <a:xfrm>
            <a:off x="3613954" y="4078171"/>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Tree>
    <p:extLst>
      <p:ext uri="{BB962C8B-B14F-4D97-AF65-F5344CB8AC3E}">
        <p14:creationId xmlns:p14="http://schemas.microsoft.com/office/powerpoint/2010/main" val="378812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Rectangle 3">
            <a:extLst>
              <a:ext uri="{FF2B5EF4-FFF2-40B4-BE49-F238E27FC236}">
                <a16:creationId xmlns:a16="http://schemas.microsoft.com/office/drawing/2014/main" id="{3EA031D2-217F-1549-8B4C-3C3586BD90CE}"/>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Hive Performance Considerations (I)</a:t>
            </a:r>
          </a:p>
        </p:txBody>
      </p:sp>
      <p:sp>
        <p:nvSpPr>
          <p:cNvPr id="532" name="Rectangle 3">
            <a:extLst>
              <a:ext uri="{FF2B5EF4-FFF2-40B4-BE49-F238E27FC236}">
                <a16:creationId xmlns:a16="http://schemas.microsoft.com/office/drawing/2014/main" id="{A2E0A75C-EA9E-3243-9031-3CDE22193524}"/>
              </a:ext>
            </a:extLst>
          </p:cNvPr>
          <p:cNvSpPr txBox="1"/>
          <p:nvPr/>
        </p:nvSpPr>
        <p:spPr>
          <a:xfrm>
            <a:off x="404807" y="610135"/>
            <a:ext cx="4788378"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Design optimization - Syntax </a:t>
            </a:r>
          </a:p>
        </p:txBody>
      </p:sp>
      <p:sp>
        <p:nvSpPr>
          <p:cNvPr id="216" name="TextBox 215">
            <a:extLst>
              <a:ext uri="{FF2B5EF4-FFF2-40B4-BE49-F238E27FC236}">
                <a16:creationId xmlns:a16="http://schemas.microsoft.com/office/drawing/2014/main" id="{17BAAB78-04A0-CA46-B538-81075C96A63F}"/>
              </a:ext>
            </a:extLst>
          </p:cNvPr>
          <p:cNvSpPr txBox="1"/>
          <p:nvPr/>
        </p:nvSpPr>
        <p:spPr>
          <a:xfrm>
            <a:off x="404807" y="1017160"/>
            <a:ext cx="4788379" cy="2043806"/>
          </a:xfrm>
          <a:prstGeom prst="rect">
            <a:avLst/>
          </a:prstGeom>
          <a:noFill/>
        </p:spPr>
        <p:txBody>
          <a:bodyPr wrap="square" tIns="90000" bIns="90000" rtlCol="0" anchor="t">
            <a:spAutoFit/>
          </a:bodyPr>
          <a:lstStyle/>
          <a:p>
            <a:pPr algn="just"/>
            <a:r>
              <a:rPr lang="en-US" sz="1000" dirty="0">
                <a:solidFill>
                  <a:srgbClr val="C5277F"/>
                </a:solidFill>
              </a:rPr>
              <a:t>CREATE [EXTERNAL] TABLE [IF NOT EXISTS] </a:t>
            </a:r>
            <a:r>
              <a:rPr lang="en-US" sz="1000" dirty="0"/>
              <a:t>[</a:t>
            </a:r>
            <a:r>
              <a:rPr lang="en-US" sz="1000" i="1" dirty="0" err="1"/>
              <a:t>db_name</a:t>
            </a:r>
            <a:r>
              <a:rPr lang="en-US" sz="1000" dirty="0"/>
              <a:t>.]</a:t>
            </a:r>
            <a:r>
              <a:rPr lang="en-US" sz="1000" i="1" dirty="0" err="1"/>
              <a:t>table_name</a:t>
            </a:r>
            <a:r>
              <a:rPr lang="en-US" sz="1000" dirty="0"/>
              <a:t> </a:t>
            </a:r>
          </a:p>
          <a:p>
            <a:pPr algn="just"/>
            <a:r>
              <a:rPr lang="en-US" sz="1000" dirty="0"/>
              <a:t>(</a:t>
            </a:r>
            <a:r>
              <a:rPr lang="en-US" sz="1000" i="1" dirty="0" err="1"/>
              <a:t>col_name</a:t>
            </a:r>
            <a:r>
              <a:rPr lang="en-US" sz="1000" dirty="0"/>
              <a:t> </a:t>
            </a:r>
            <a:r>
              <a:rPr lang="en-US" sz="1000" i="1" dirty="0" err="1"/>
              <a:t>data_type</a:t>
            </a:r>
            <a:r>
              <a:rPr lang="en-US" sz="1000" dirty="0"/>
              <a:t> [COMMENT '</a:t>
            </a:r>
            <a:r>
              <a:rPr lang="en-US" sz="1000" i="1" dirty="0" err="1"/>
              <a:t>col_comment</a:t>
            </a:r>
            <a:r>
              <a:rPr lang="en-US" sz="1000" dirty="0"/>
              <a:t>'] [, ...] </a:t>
            </a:r>
          </a:p>
          <a:p>
            <a:pPr algn="just"/>
            <a:r>
              <a:rPr lang="en-US" sz="1000" dirty="0"/>
              <a:t>)</a:t>
            </a:r>
          </a:p>
          <a:p>
            <a:pPr algn="just"/>
            <a:r>
              <a:rPr lang="en-US" sz="1000" dirty="0">
                <a:solidFill>
                  <a:srgbClr val="C5277F"/>
                </a:solidFill>
              </a:rPr>
              <a:t>[PARTITIONED BY (</a:t>
            </a:r>
            <a:r>
              <a:rPr lang="en-US" sz="1000" i="1" dirty="0" err="1">
                <a:solidFill>
                  <a:srgbClr val="C5277F"/>
                </a:solidFill>
              </a:rPr>
              <a:t>col_name</a:t>
            </a:r>
            <a:r>
              <a:rPr lang="en-US" sz="1000" dirty="0">
                <a:solidFill>
                  <a:srgbClr val="C5277F"/>
                </a:solidFill>
              </a:rPr>
              <a:t> </a:t>
            </a:r>
            <a:r>
              <a:rPr lang="en-US" sz="1000" i="1" dirty="0" err="1">
                <a:solidFill>
                  <a:srgbClr val="C5277F"/>
                </a:solidFill>
              </a:rPr>
              <a:t>data_type</a:t>
            </a:r>
            <a:r>
              <a:rPr lang="en-US" sz="1000" dirty="0">
                <a:solidFill>
                  <a:srgbClr val="C5277F"/>
                </a:solidFill>
              </a:rPr>
              <a:t> [COMMENT '</a:t>
            </a:r>
            <a:r>
              <a:rPr lang="en-US" sz="1000" i="1" dirty="0" err="1">
                <a:solidFill>
                  <a:srgbClr val="C5277F"/>
                </a:solidFill>
              </a:rPr>
              <a:t>col_comment</a:t>
            </a:r>
            <a:r>
              <a:rPr lang="en-US" sz="1000" dirty="0">
                <a:solidFill>
                  <a:srgbClr val="C5277F"/>
                </a:solidFill>
              </a:rPr>
              <a:t>'], ...)]</a:t>
            </a:r>
          </a:p>
          <a:p>
            <a:pPr algn="just"/>
            <a:r>
              <a:rPr lang="en-US" sz="1000" dirty="0">
                <a:solidFill>
                  <a:srgbClr val="C5277F"/>
                </a:solidFill>
              </a:rPr>
              <a:t>[SORT BY ([</a:t>
            </a:r>
            <a:r>
              <a:rPr lang="en-US" sz="1000" i="1" dirty="0">
                <a:solidFill>
                  <a:srgbClr val="C5277F"/>
                </a:solidFill>
              </a:rPr>
              <a:t>column</a:t>
            </a:r>
            <a:r>
              <a:rPr lang="en-US" sz="1000" dirty="0">
                <a:solidFill>
                  <a:srgbClr val="C5277F"/>
                </a:solidFill>
              </a:rPr>
              <a:t> [, </a:t>
            </a:r>
            <a:r>
              <a:rPr lang="en-US" sz="1000" i="1" dirty="0">
                <a:solidFill>
                  <a:srgbClr val="C5277F"/>
                </a:solidFill>
              </a:rPr>
              <a:t>column</a:t>
            </a:r>
            <a:r>
              <a:rPr lang="en-US" sz="1000" dirty="0">
                <a:solidFill>
                  <a:srgbClr val="C5277F"/>
                </a:solidFill>
              </a:rPr>
              <a:t> ...]])] [COMMENT '</a:t>
            </a:r>
            <a:r>
              <a:rPr lang="en-US" sz="1000" i="1" dirty="0" err="1">
                <a:solidFill>
                  <a:srgbClr val="C5277F"/>
                </a:solidFill>
              </a:rPr>
              <a:t>table_comment</a:t>
            </a:r>
            <a:r>
              <a:rPr lang="en-US" sz="1000" dirty="0">
                <a:solidFill>
                  <a:srgbClr val="C5277F"/>
                </a:solidFill>
              </a:rPr>
              <a:t>’] </a:t>
            </a:r>
          </a:p>
          <a:p>
            <a:pPr algn="just"/>
            <a:r>
              <a:rPr lang="en-US" sz="1000" dirty="0">
                <a:solidFill>
                  <a:srgbClr val="C5277F"/>
                </a:solidFill>
              </a:rPr>
              <a:t>[ROW FORMAT </a:t>
            </a:r>
            <a:r>
              <a:rPr lang="en-US" sz="1000" i="1" dirty="0" err="1">
                <a:solidFill>
                  <a:srgbClr val="C5277F"/>
                </a:solidFill>
              </a:rPr>
              <a:t>row_format</a:t>
            </a:r>
            <a:r>
              <a:rPr lang="en-US" sz="1000" dirty="0">
                <a:solidFill>
                  <a:srgbClr val="C5277F"/>
                </a:solidFill>
              </a:rPr>
              <a:t>] </a:t>
            </a:r>
          </a:p>
          <a:p>
            <a:pPr algn="just"/>
            <a:r>
              <a:rPr lang="en-US" sz="1000" dirty="0">
                <a:solidFill>
                  <a:srgbClr val="C5277F"/>
                </a:solidFill>
              </a:rPr>
              <a:t>[WITH SERDEPROPERTIES ('</a:t>
            </a:r>
            <a:r>
              <a:rPr lang="en-US" sz="1000" i="1" dirty="0">
                <a:solidFill>
                  <a:srgbClr val="C5277F"/>
                </a:solidFill>
              </a:rPr>
              <a:t>key1</a:t>
            </a:r>
            <a:r>
              <a:rPr lang="en-US" sz="1000" dirty="0">
                <a:solidFill>
                  <a:srgbClr val="C5277F"/>
                </a:solidFill>
              </a:rPr>
              <a:t>'='</a:t>
            </a:r>
            <a:r>
              <a:rPr lang="en-US" sz="1000" i="1" dirty="0">
                <a:solidFill>
                  <a:srgbClr val="C5277F"/>
                </a:solidFill>
              </a:rPr>
              <a:t>value1</a:t>
            </a:r>
            <a:r>
              <a:rPr lang="en-US" sz="1000" dirty="0">
                <a:solidFill>
                  <a:srgbClr val="C5277F"/>
                </a:solidFill>
              </a:rPr>
              <a:t>', '</a:t>
            </a:r>
            <a:r>
              <a:rPr lang="en-US" sz="1000" i="1" dirty="0">
                <a:solidFill>
                  <a:srgbClr val="C5277F"/>
                </a:solidFill>
              </a:rPr>
              <a:t>key2</a:t>
            </a:r>
            <a:r>
              <a:rPr lang="en-US" sz="1000" dirty="0">
                <a:solidFill>
                  <a:srgbClr val="C5277F"/>
                </a:solidFill>
              </a:rPr>
              <a:t>'='</a:t>
            </a:r>
            <a:r>
              <a:rPr lang="en-US" sz="1000" i="1" dirty="0">
                <a:solidFill>
                  <a:srgbClr val="C5277F"/>
                </a:solidFill>
              </a:rPr>
              <a:t>value2</a:t>
            </a:r>
            <a:r>
              <a:rPr lang="en-US" sz="1000" dirty="0">
                <a:solidFill>
                  <a:srgbClr val="C5277F"/>
                </a:solidFill>
              </a:rPr>
              <a:t>', ...)] </a:t>
            </a:r>
          </a:p>
          <a:p>
            <a:pPr algn="just"/>
            <a:r>
              <a:rPr lang="en-US" sz="1000" dirty="0">
                <a:solidFill>
                  <a:srgbClr val="C5277F"/>
                </a:solidFill>
              </a:rPr>
              <a:t>[STORED AS </a:t>
            </a:r>
            <a:r>
              <a:rPr lang="en-US" sz="1000" i="1" dirty="0" err="1">
                <a:solidFill>
                  <a:srgbClr val="C5277F"/>
                </a:solidFill>
              </a:rPr>
              <a:t>file_format</a:t>
            </a:r>
            <a:r>
              <a:rPr lang="en-US" sz="1000" dirty="0">
                <a:solidFill>
                  <a:srgbClr val="C5277F"/>
                </a:solidFill>
              </a:rPr>
              <a:t>] </a:t>
            </a:r>
          </a:p>
          <a:p>
            <a:pPr algn="just"/>
            <a:r>
              <a:rPr lang="en-US" sz="1000" dirty="0">
                <a:solidFill>
                  <a:srgbClr val="C5277F"/>
                </a:solidFill>
              </a:rPr>
              <a:t>[LOCATION '</a:t>
            </a:r>
            <a:r>
              <a:rPr lang="en-US" sz="1000" i="1" dirty="0" err="1">
                <a:solidFill>
                  <a:srgbClr val="C5277F"/>
                </a:solidFill>
              </a:rPr>
              <a:t>hdfs_path</a:t>
            </a:r>
            <a:r>
              <a:rPr lang="en-US" sz="1000" dirty="0">
                <a:solidFill>
                  <a:srgbClr val="C5277F"/>
                </a:solidFill>
              </a:rPr>
              <a:t>’] </a:t>
            </a:r>
          </a:p>
          <a:p>
            <a:pPr algn="just"/>
            <a:r>
              <a:rPr lang="en-US" sz="1000" dirty="0">
                <a:solidFill>
                  <a:srgbClr val="C5277F"/>
                </a:solidFill>
              </a:rPr>
              <a:t>[CACHED IN '</a:t>
            </a:r>
            <a:r>
              <a:rPr lang="en-US" sz="1000" i="1" dirty="0" err="1">
                <a:solidFill>
                  <a:srgbClr val="C5277F"/>
                </a:solidFill>
              </a:rPr>
              <a:t>pool_name</a:t>
            </a:r>
            <a:r>
              <a:rPr lang="en-US" sz="1000" dirty="0">
                <a:solidFill>
                  <a:srgbClr val="C5277F"/>
                </a:solidFill>
              </a:rPr>
              <a:t>' [WITH REPLICATION = </a:t>
            </a:r>
            <a:r>
              <a:rPr lang="en-US" sz="1000" i="1" dirty="0">
                <a:solidFill>
                  <a:srgbClr val="C5277F"/>
                </a:solidFill>
              </a:rPr>
              <a:t>integer</a:t>
            </a:r>
            <a:r>
              <a:rPr lang="en-US" sz="1000" dirty="0">
                <a:solidFill>
                  <a:srgbClr val="C5277F"/>
                </a:solidFill>
              </a:rPr>
              <a:t>] | UNCACHED] </a:t>
            </a:r>
          </a:p>
          <a:p>
            <a:pPr algn="just"/>
            <a:r>
              <a:rPr lang="en-US" sz="1000" dirty="0">
                <a:solidFill>
                  <a:srgbClr val="C5277F"/>
                </a:solidFill>
              </a:rPr>
              <a:t>[TBLPROPERTIES ('</a:t>
            </a:r>
            <a:r>
              <a:rPr lang="en-US" sz="1000" i="1" dirty="0">
                <a:solidFill>
                  <a:srgbClr val="C5277F"/>
                </a:solidFill>
              </a:rPr>
              <a:t>key1</a:t>
            </a:r>
            <a:r>
              <a:rPr lang="en-US" sz="1000" dirty="0">
                <a:solidFill>
                  <a:srgbClr val="C5277F"/>
                </a:solidFill>
              </a:rPr>
              <a:t>'='</a:t>
            </a:r>
            <a:r>
              <a:rPr lang="en-US" sz="1000" i="1" dirty="0">
                <a:solidFill>
                  <a:srgbClr val="C5277F"/>
                </a:solidFill>
              </a:rPr>
              <a:t>value1</a:t>
            </a:r>
            <a:r>
              <a:rPr lang="en-US" sz="1000" dirty="0">
                <a:solidFill>
                  <a:srgbClr val="C5277F"/>
                </a:solidFill>
              </a:rPr>
              <a:t>', '</a:t>
            </a:r>
            <a:r>
              <a:rPr lang="en-US" sz="1000" i="1" dirty="0">
                <a:solidFill>
                  <a:srgbClr val="C5277F"/>
                </a:solidFill>
              </a:rPr>
              <a:t>key2</a:t>
            </a:r>
            <a:r>
              <a:rPr lang="en-US" sz="1000" dirty="0">
                <a:solidFill>
                  <a:srgbClr val="C5277F"/>
                </a:solidFill>
              </a:rPr>
              <a:t>'='</a:t>
            </a:r>
            <a:r>
              <a:rPr lang="en-US" sz="1000" i="1" dirty="0">
                <a:solidFill>
                  <a:srgbClr val="C5277F"/>
                </a:solidFill>
              </a:rPr>
              <a:t>value2</a:t>
            </a:r>
            <a:r>
              <a:rPr lang="en-US" sz="1000" dirty="0">
                <a:solidFill>
                  <a:srgbClr val="C5277F"/>
                </a:solidFill>
              </a:rPr>
              <a:t>', ...)]</a:t>
            </a:r>
          </a:p>
          <a:p>
            <a:pPr algn="just"/>
            <a:endPar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p:txBody>
      </p:sp>
      <p:sp>
        <p:nvSpPr>
          <p:cNvPr id="217" name="TextBox 216">
            <a:extLst>
              <a:ext uri="{FF2B5EF4-FFF2-40B4-BE49-F238E27FC236}">
                <a16:creationId xmlns:a16="http://schemas.microsoft.com/office/drawing/2014/main" id="{FA3EAE7A-B22E-B243-BB0E-B99E1805AE84}"/>
              </a:ext>
            </a:extLst>
          </p:cNvPr>
          <p:cNvSpPr txBox="1"/>
          <p:nvPr/>
        </p:nvSpPr>
        <p:spPr>
          <a:xfrm>
            <a:off x="6119615" y="788917"/>
            <a:ext cx="4788379" cy="5737125"/>
          </a:xfrm>
          <a:prstGeom prst="rect">
            <a:avLst/>
          </a:prstGeom>
          <a:noFill/>
        </p:spPr>
        <p:txBody>
          <a:bodyPr wrap="square" tIns="90000" bIns="90000" rtlCol="0" anchor="t">
            <a:spAutoFit/>
          </a:bodyPr>
          <a:lstStyle/>
          <a:p>
            <a:pPr algn="just"/>
            <a:r>
              <a:rPr lang="en-US" sz="900" dirty="0">
                <a:solidFill>
                  <a:srgbClr val="C5277F"/>
                </a:solidFill>
              </a:rPr>
              <a:t>CREATE TABLE Event</a:t>
            </a:r>
          </a:p>
          <a:p>
            <a:pPr algn="just"/>
            <a:r>
              <a:rPr lang="en-US" sz="900" dirty="0">
                <a:solidFill>
                  <a:srgbClr val="C5277F"/>
                </a:solidFill>
              </a:rPr>
              <a:t>(</a:t>
            </a:r>
          </a:p>
          <a:p>
            <a:pPr algn="just"/>
            <a:r>
              <a:rPr lang="en-US" sz="900" dirty="0">
                <a:solidFill>
                  <a:srgbClr val="0067B7"/>
                </a:solidFill>
              </a:rPr>
              <a:t>  </a:t>
            </a:r>
            <a:r>
              <a:rPr lang="en-US" sz="900" dirty="0" err="1">
                <a:solidFill>
                  <a:srgbClr val="0067B7"/>
                </a:solidFill>
              </a:rPr>
              <a:t>EventId</a:t>
            </a:r>
            <a:r>
              <a:rPr lang="en-US" sz="900" dirty="0">
                <a:solidFill>
                  <a:srgbClr val="0067B7"/>
                </a:solidFill>
              </a:rPr>
              <a:t> STRING,</a:t>
            </a:r>
          </a:p>
          <a:p>
            <a:pPr algn="just"/>
            <a:r>
              <a:rPr lang="en-US" sz="900" dirty="0">
                <a:solidFill>
                  <a:srgbClr val="0067B7"/>
                </a:solidFill>
              </a:rPr>
              <a:t>  </a:t>
            </a:r>
            <a:r>
              <a:rPr lang="en-US" sz="900" dirty="0" err="1">
                <a:solidFill>
                  <a:srgbClr val="0067B7"/>
                </a:solidFill>
              </a:rPr>
              <a:t>MessageId</a:t>
            </a:r>
            <a:r>
              <a:rPr lang="en-US" sz="900" dirty="0">
                <a:solidFill>
                  <a:srgbClr val="0067B7"/>
                </a:solidFill>
              </a:rPr>
              <a:t> STRING,</a:t>
            </a:r>
          </a:p>
          <a:p>
            <a:pPr algn="just"/>
            <a:r>
              <a:rPr lang="en-US" sz="900" dirty="0">
                <a:solidFill>
                  <a:srgbClr val="0067B7"/>
                </a:solidFill>
              </a:rPr>
              <a:t>  </a:t>
            </a:r>
            <a:r>
              <a:rPr lang="en-US" sz="900" dirty="0" err="1">
                <a:solidFill>
                  <a:srgbClr val="0067B7"/>
                </a:solidFill>
              </a:rPr>
              <a:t>InternalComunicationId</a:t>
            </a:r>
            <a:r>
              <a:rPr lang="en-US" sz="900" dirty="0">
                <a:solidFill>
                  <a:srgbClr val="0067B7"/>
                </a:solidFill>
              </a:rPr>
              <a:t> STRING,</a:t>
            </a:r>
          </a:p>
          <a:p>
            <a:pPr algn="just"/>
            <a:r>
              <a:rPr lang="en-US" sz="900" dirty="0">
                <a:solidFill>
                  <a:srgbClr val="0067B7"/>
                </a:solidFill>
              </a:rPr>
              <a:t>  </a:t>
            </a:r>
            <a:r>
              <a:rPr lang="en-US" sz="900" dirty="0" err="1">
                <a:solidFill>
                  <a:srgbClr val="0067B7"/>
                </a:solidFill>
              </a:rPr>
              <a:t>ComunicationType</a:t>
            </a:r>
            <a:r>
              <a:rPr lang="en-US" sz="900" dirty="0">
                <a:solidFill>
                  <a:srgbClr val="0067B7"/>
                </a:solidFill>
              </a:rPr>
              <a:t> STRING,</a:t>
            </a:r>
          </a:p>
          <a:p>
            <a:pPr algn="just"/>
            <a:r>
              <a:rPr lang="en-US" sz="900" dirty="0">
                <a:solidFill>
                  <a:srgbClr val="0067B7"/>
                </a:solidFill>
              </a:rPr>
              <a:t>  </a:t>
            </a:r>
            <a:r>
              <a:rPr lang="en-US" sz="900" dirty="0" err="1">
                <a:solidFill>
                  <a:srgbClr val="0067B7"/>
                </a:solidFill>
              </a:rPr>
              <a:t>TransactionType</a:t>
            </a:r>
            <a:r>
              <a:rPr lang="en-US" sz="900" dirty="0">
                <a:solidFill>
                  <a:srgbClr val="0067B7"/>
                </a:solidFill>
              </a:rPr>
              <a:t> STRING,</a:t>
            </a:r>
          </a:p>
          <a:p>
            <a:pPr algn="just"/>
            <a:r>
              <a:rPr lang="en-US" sz="900" dirty="0">
                <a:solidFill>
                  <a:srgbClr val="0067B7"/>
                </a:solidFill>
              </a:rPr>
              <a:t>  </a:t>
            </a:r>
            <a:r>
              <a:rPr lang="en-US" sz="900" dirty="0" err="1">
                <a:solidFill>
                  <a:srgbClr val="0067B7"/>
                </a:solidFill>
              </a:rPr>
              <a:t>ComunicationTemplateId</a:t>
            </a:r>
            <a:r>
              <a:rPr lang="en-US" sz="900" dirty="0">
                <a:solidFill>
                  <a:srgbClr val="0067B7"/>
                </a:solidFill>
              </a:rPr>
              <a:t> STRING,</a:t>
            </a:r>
          </a:p>
          <a:p>
            <a:pPr algn="just"/>
            <a:r>
              <a:rPr lang="en-US" sz="900" dirty="0">
                <a:solidFill>
                  <a:srgbClr val="C5277F"/>
                </a:solidFill>
              </a:rPr>
              <a:t>-- An ARRAY with elements of complex type (STRUCT).</a:t>
            </a:r>
            <a:endParaRPr lang="en-US" sz="900" dirty="0">
              <a:solidFill>
                <a:srgbClr val="0067B7"/>
              </a:solidFill>
            </a:endParaRPr>
          </a:p>
          <a:p>
            <a:pPr algn="just"/>
            <a:r>
              <a:rPr lang="en-US" sz="900" dirty="0" err="1">
                <a:solidFill>
                  <a:srgbClr val="0067B7"/>
                </a:solidFill>
              </a:rPr>
              <a:t>DeliveryComunication</a:t>
            </a:r>
            <a:r>
              <a:rPr lang="en-US" sz="900" dirty="0">
                <a:solidFill>
                  <a:srgbClr val="0067B7"/>
                </a:solidFill>
              </a:rPr>
              <a:t> ARRAY &lt; STRUCT &lt;</a:t>
            </a:r>
          </a:p>
          <a:p>
            <a:pPr algn="just"/>
            <a:r>
              <a:rPr lang="en-US" sz="900" dirty="0">
                <a:solidFill>
                  <a:srgbClr val="0067B7"/>
                </a:solidFill>
              </a:rPr>
              <a:t>    </a:t>
            </a:r>
            <a:r>
              <a:rPr lang="en-US" sz="900" dirty="0" err="1">
                <a:solidFill>
                  <a:srgbClr val="0067B7"/>
                </a:solidFill>
              </a:rPr>
              <a:t>DeliveryUUDI</a:t>
            </a:r>
            <a:r>
              <a:rPr lang="en-US" sz="900" dirty="0">
                <a:solidFill>
                  <a:srgbClr val="0067B7"/>
                </a:solidFill>
              </a:rPr>
              <a:t>: STRING,</a:t>
            </a:r>
          </a:p>
          <a:p>
            <a:pPr algn="just"/>
            <a:r>
              <a:rPr lang="en-US" sz="900" dirty="0">
                <a:solidFill>
                  <a:srgbClr val="0067B7"/>
                </a:solidFill>
              </a:rPr>
              <a:t>    Type: ARRAY &lt;STRING&gt;,</a:t>
            </a:r>
          </a:p>
          <a:p>
            <a:pPr algn="just"/>
            <a:r>
              <a:rPr lang="en-US" sz="900" dirty="0">
                <a:solidFill>
                  <a:srgbClr val="0067B7"/>
                </a:solidFill>
              </a:rPr>
              <a:t>    Status: ARRAY &lt;STRING&gt;,</a:t>
            </a:r>
          </a:p>
          <a:p>
            <a:pPr algn="just"/>
            <a:r>
              <a:rPr lang="en-US" sz="900" dirty="0">
                <a:solidFill>
                  <a:srgbClr val="0067B7"/>
                </a:solidFill>
              </a:rPr>
              <a:t>    </a:t>
            </a:r>
            <a:r>
              <a:rPr lang="en-US" sz="900" dirty="0" err="1">
                <a:solidFill>
                  <a:srgbClr val="0067B7"/>
                </a:solidFill>
              </a:rPr>
              <a:t>SubStatus</a:t>
            </a:r>
            <a:r>
              <a:rPr lang="en-US" sz="900" dirty="0">
                <a:solidFill>
                  <a:srgbClr val="0067B7"/>
                </a:solidFill>
              </a:rPr>
              <a:t>: ARRAY &lt;STRING&gt;,</a:t>
            </a:r>
          </a:p>
          <a:p>
            <a:pPr algn="just"/>
            <a:r>
              <a:rPr lang="en-US" sz="900" dirty="0">
                <a:solidFill>
                  <a:srgbClr val="0067B7"/>
                </a:solidFill>
              </a:rPr>
              <a:t>    </a:t>
            </a:r>
            <a:r>
              <a:rPr lang="en-US" sz="900" dirty="0" err="1">
                <a:solidFill>
                  <a:srgbClr val="0067B7"/>
                </a:solidFill>
              </a:rPr>
              <a:t>StatusDescription</a:t>
            </a:r>
            <a:r>
              <a:rPr lang="en-US" sz="900" dirty="0">
                <a:solidFill>
                  <a:srgbClr val="0067B7"/>
                </a:solidFill>
              </a:rPr>
              <a:t> ARRAY &lt;STRING&gt;,</a:t>
            </a:r>
          </a:p>
          <a:p>
            <a:pPr algn="just"/>
            <a:r>
              <a:rPr lang="en-US" sz="900" dirty="0">
                <a:solidFill>
                  <a:srgbClr val="0067B7"/>
                </a:solidFill>
              </a:rPr>
              <a:t>  &gt;&gt;,</a:t>
            </a:r>
          </a:p>
          <a:p>
            <a:pPr algn="just"/>
            <a:r>
              <a:rPr lang="en-US" sz="900" dirty="0">
                <a:solidFill>
                  <a:srgbClr val="C5277F"/>
                </a:solidFill>
              </a:rPr>
              <a:t>-- An ARRAY with elements of complex type (STRUCT).</a:t>
            </a:r>
          </a:p>
          <a:p>
            <a:pPr algn="just"/>
            <a:r>
              <a:rPr lang="en-US" sz="900" dirty="0">
                <a:solidFill>
                  <a:srgbClr val="0067B7"/>
                </a:solidFill>
              </a:rPr>
              <a:t>  </a:t>
            </a:r>
            <a:r>
              <a:rPr lang="en-US" sz="900" dirty="0" err="1">
                <a:solidFill>
                  <a:srgbClr val="0067B7"/>
                </a:solidFill>
              </a:rPr>
              <a:t>Custemer</a:t>
            </a:r>
            <a:r>
              <a:rPr lang="en-US" sz="900" dirty="0">
                <a:solidFill>
                  <a:srgbClr val="0067B7"/>
                </a:solidFill>
              </a:rPr>
              <a:t> ARRAY &lt; STRUCT &lt;</a:t>
            </a:r>
          </a:p>
          <a:p>
            <a:pPr algn="just"/>
            <a:r>
              <a:rPr lang="en-US" sz="900" dirty="0">
                <a:solidFill>
                  <a:srgbClr val="0067B7"/>
                </a:solidFill>
              </a:rPr>
              <a:t>    Id: STRING,</a:t>
            </a:r>
          </a:p>
          <a:p>
            <a:pPr algn="just"/>
            <a:r>
              <a:rPr lang="en-US" sz="900" dirty="0">
                <a:solidFill>
                  <a:srgbClr val="0067B7"/>
                </a:solidFill>
              </a:rPr>
              <a:t>    </a:t>
            </a:r>
            <a:r>
              <a:rPr lang="en-US" sz="900" dirty="0" err="1">
                <a:solidFill>
                  <a:srgbClr val="0067B7"/>
                </a:solidFill>
              </a:rPr>
              <a:t>RepresentativeID</a:t>
            </a:r>
            <a:r>
              <a:rPr lang="en-US" sz="900" dirty="0">
                <a:solidFill>
                  <a:srgbClr val="0067B7"/>
                </a:solidFill>
              </a:rPr>
              <a:t>: STING,</a:t>
            </a:r>
          </a:p>
          <a:p>
            <a:pPr algn="just"/>
            <a:r>
              <a:rPr lang="en-US" sz="900" dirty="0">
                <a:solidFill>
                  <a:srgbClr val="0067B7"/>
                </a:solidFill>
              </a:rPr>
              <a:t>    Telephone: String,</a:t>
            </a:r>
          </a:p>
          <a:p>
            <a:pPr algn="just"/>
            <a:r>
              <a:rPr lang="en-US" sz="900" dirty="0">
                <a:solidFill>
                  <a:srgbClr val="0067B7"/>
                </a:solidFill>
              </a:rPr>
              <a:t>     </a:t>
            </a:r>
            <a:r>
              <a:rPr lang="en-US" sz="900" dirty="0" err="1">
                <a:solidFill>
                  <a:srgbClr val="0067B7"/>
                </a:solidFill>
              </a:rPr>
              <a:t>Email:string</a:t>
            </a:r>
            <a:endParaRPr lang="en-US" sz="900" dirty="0">
              <a:solidFill>
                <a:srgbClr val="0067B7"/>
              </a:solidFill>
            </a:endParaRPr>
          </a:p>
          <a:p>
            <a:pPr algn="just"/>
            <a:r>
              <a:rPr lang="en-US" sz="900" dirty="0">
                <a:solidFill>
                  <a:srgbClr val="0067B7"/>
                </a:solidFill>
              </a:rPr>
              <a:t>  &gt;&gt;,</a:t>
            </a:r>
          </a:p>
          <a:p>
            <a:pPr algn="just"/>
            <a:r>
              <a:rPr lang="en-US" sz="900" dirty="0">
                <a:solidFill>
                  <a:srgbClr val="0067B7"/>
                </a:solidFill>
              </a:rPr>
              <a:t>Product</a:t>
            </a:r>
          </a:p>
          <a:p>
            <a:pPr algn="just"/>
            <a:r>
              <a:rPr lang="en-US" sz="900" dirty="0">
                <a:solidFill>
                  <a:srgbClr val="0067B7"/>
                </a:solidFill>
              </a:rPr>
              <a:t> ARRAY &lt; STRUCT &lt;</a:t>
            </a:r>
          </a:p>
          <a:p>
            <a:pPr algn="just"/>
            <a:r>
              <a:rPr lang="en-US" sz="900" dirty="0">
                <a:solidFill>
                  <a:srgbClr val="0067B7"/>
                </a:solidFill>
              </a:rPr>
              <a:t>    </a:t>
            </a:r>
            <a:r>
              <a:rPr lang="en-US" sz="900" dirty="0" err="1">
                <a:solidFill>
                  <a:srgbClr val="0067B7"/>
                </a:solidFill>
              </a:rPr>
              <a:t>ContractId</a:t>
            </a:r>
            <a:r>
              <a:rPr lang="en-US" sz="900" dirty="0">
                <a:solidFill>
                  <a:srgbClr val="0067B7"/>
                </a:solidFill>
              </a:rPr>
              <a:t>: STRING,</a:t>
            </a:r>
          </a:p>
          <a:p>
            <a:pPr algn="just"/>
            <a:r>
              <a:rPr lang="en-US" sz="900" dirty="0">
                <a:solidFill>
                  <a:srgbClr val="0067B7"/>
                </a:solidFill>
              </a:rPr>
              <a:t>    </a:t>
            </a:r>
            <a:r>
              <a:rPr lang="en-US" sz="900" dirty="0" err="1">
                <a:solidFill>
                  <a:srgbClr val="0067B7"/>
                </a:solidFill>
              </a:rPr>
              <a:t>ProductType</a:t>
            </a:r>
            <a:r>
              <a:rPr lang="en-US" sz="900" dirty="0">
                <a:solidFill>
                  <a:srgbClr val="0067B7"/>
                </a:solidFill>
              </a:rPr>
              <a:t>: ARRAY &lt;STRING&gt;</a:t>
            </a:r>
          </a:p>
          <a:p>
            <a:pPr algn="just"/>
            <a:r>
              <a:rPr lang="en-US" sz="900" dirty="0">
                <a:solidFill>
                  <a:srgbClr val="0067B7"/>
                </a:solidFill>
              </a:rPr>
              <a:t>  &gt;&gt;,</a:t>
            </a:r>
          </a:p>
          <a:p>
            <a:pPr algn="just"/>
            <a:r>
              <a:rPr lang="en-US" sz="900" dirty="0">
                <a:solidFill>
                  <a:srgbClr val="0067B7"/>
                </a:solidFill>
              </a:rPr>
              <a:t>Application</a:t>
            </a:r>
          </a:p>
          <a:p>
            <a:pPr algn="just"/>
            <a:r>
              <a:rPr lang="en-US" sz="900" dirty="0">
                <a:solidFill>
                  <a:srgbClr val="0067B7"/>
                </a:solidFill>
              </a:rPr>
              <a:t> ARRAY &lt; STRUCT &lt;</a:t>
            </a:r>
          </a:p>
          <a:p>
            <a:pPr algn="just"/>
            <a:r>
              <a:rPr lang="en-US" sz="900" dirty="0">
                <a:solidFill>
                  <a:srgbClr val="0067B7"/>
                </a:solidFill>
              </a:rPr>
              <a:t>    </a:t>
            </a:r>
            <a:r>
              <a:rPr lang="en-US" sz="900" dirty="0" err="1">
                <a:solidFill>
                  <a:srgbClr val="0067B7"/>
                </a:solidFill>
              </a:rPr>
              <a:t>AppId</a:t>
            </a:r>
            <a:r>
              <a:rPr lang="en-US" sz="900" dirty="0">
                <a:solidFill>
                  <a:srgbClr val="0067B7"/>
                </a:solidFill>
              </a:rPr>
              <a:t>: STRING,</a:t>
            </a:r>
          </a:p>
          <a:p>
            <a:pPr algn="just"/>
            <a:r>
              <a:rPr lang="en-US" sz="900" dirty="0">
                <a:solidFill>
                  <a:srgbClr val="0067B7"/>
                </a:solidFill>
              </a:rPr>
              <a:t>    </a:t>
            </a:r>
            <a:r>
              <a:rPr lang="en-US" sz="900" dirty="0" err="1">
                <a:solidFill>
                  <a:srgbClr val="0067B7"/>
                </a:solidFill>
              </a:rPr>
              <a:t>AppName</a:t>
            </a:r>
            <a:r>
              <a:rPr lang="en-US" sz="900" dirty="0">
                <a:solidFill>
                  <a:srgbClr val="0067B7"/>
                </a:solidFill>
              </a:rPr>
              <a:t>:  STRING,</a:t>
            </a:r>
          </a:p>
          <a:p>
            <a:pPr algn="just"/>
            <a:r>
              <a:rPr lang="en-US" sz="900" dirty="0">
                <a:solidFill>
                  <a:srgbClr val="0067B7"/>
                </a:solidFill>
              </a:rPr>
              <a:t>    </a:t>
            </a:r>
            <a:r>
              <a:rPr lang="en-US" sz="900" dirty="0" err="1">
                <a:solidFill>
                  <a:srgbClr val="0067B7"/>
                </a:solidFill>
              </a:rPr>
              <a:t>ProcessingStartTime</a:t>
            </a:r>
            <a:r>
              <a:rPr lang="en-US" sz="900" dirty="0">
                <a:solidFill>
                  <a:srgbClr val="0067B7"/>
                </a:solidFill>
              </a:rPr>
              <a:t> STRING,</a:t>
            </a:r>
          </a:p>
          <a:p>
            <a:pPr algn="just"/>
            <a:r>
              <a:rPr lang="en-US" sz="900" dirty="0">
                <a:solidFill>
                  <a:srgbClr val="0067B7"/>
                </a:solidFill>
              </a:rPr>
              <a:t>    </a:t>
            </a:r>
            <a:r>
              <a:rPr lang="en-US" sz="900" dirty="0" err="1">
                <a:solidFill>
                  <a:srgbClr val="0067B7"/>
                </a:solidFill>
              </a:rPr>
              <a:t>ProcessingEndTime</a:t>
            </a:r>
            <a:r>
              <a:rPr lang="en-US" sz="900" dirty="0">
                <a:solidFill>
                  <a:srgbClr val="0067B7"/>
                </a:solidFill>
              </a:rPr>
              <a:t> STRING</a:t>
            </a:r>
          </a:p>
          <a:p>
            <a:pPr algn="just"/>
            <a:r>
              <a:rPr lang="en-US" sz="900" dirty="0">
                <a:solidFill>
                  <a:srgbClr val="0067B7"/>
                </a:solidFill>
              </a:rPr>
              <a:t>&gt;&gt;</a:t>
            </a:r>
            <a:endParaRPr lang="en-US" sz="900" dirty="0">
              <a:solidFill>
                <a:srgbClr val="C5277F"/>
              </a:solidFill>
            </a:endParaRPr>
          </a:p>
          <a:p>
            <a:pPr algn="just"/>
            <a:r>
              <a:rPr lang="en-US" sz="900" dirty="0">
                <a:solidFill>
                  <a:srgbClr val="C5277F"/>
                </a:solidFill>
              </a:rPr>
              <a:t>)</a:t>
            </a:r>
          </a:p>
          <a:p>
            <a:pPr algn="just"/>
            <a:r>
              <a:rPr lang="en-US" sz="900" dirty="0">
                <a:solidFill>
                  <a:srgbClr val="C5277F"/>
                </a:solidFill>
              </a:rPr>
              <a:t>COMMENT 'A bucketed sorted Event table' PARTITIONED BY (</a:t>
            </a:r>
            <a:r>
              <a:rPr lang="en-US" sz="900" dirty="0" err="1">
                <a:solidFill>
                  <a:srgbClr val="C5277F"/>
                </a:solidFill>
              </a:rPr>
              <a:t>EventType</a:t>
            </a:r>
            <a:r>
              <a:rPr lang="en-US" sz="900" dirty="0">
                <a:solidFill>
                  <a:srgbClr val="C5277F"/>
                </a:solidFill>
              </a:rPr>
              <a:t> String) CLUSTERED BY (</a:t>
            </a:r>
            <a:r>
              <a:rPr lang="en-US" sz="900" dirty="0" err="1">
                <a:solidFill>
                  <a:srgbClr val="0067B7"/>
                </a:solidFill>
              </a:rPr>
              <a:t>EventId</a:t>
            </a:r>
            <a:r>
              <a:rPr lang="en-US" sz="900" dirty="0">
                <a:solidFill>
                  <a:srgbClr val="C5277F"/>
                </a:solidFill>
              </a:rPr>
              <a:t>) SORTED BY (</a:t>
            </a:r>
            <a:r>
              <a:rPr lang="en-US" sz="900" dirty="0" err="1">
                <a:solidFill>
                  <a:srgbClr val="0067B7"/>
                </a:solidFill>
              </a:rPr>
              <a:t>ransactionType</a:t>
            </a:r>
            <a:r>
              <a:rPr lang="en-US" sz="900" dirty="0">
                <a:solidFill>
                  <a:srgbClr val="C5277F"/>
                </a:solidFill>
              </a:rPr>
              <a:t>) INTO 32 BUCKETS STORED AS PARQUET LOCATION '/user/</a:t>
            </a:r>
            <a:r>
              <a:rPr lang="en-US" sz="900" dirty="0" err="1">
                <a:solidFill>
                  <a:srgbClr val="C5277F"/>
                </a:solidFill>
              </a:rPr>
              <a:t>etl</a:t>
            </a:r>
            <a:r>
              <a:rPr lang="en-US" sz="900" dirty="0">
                <a:solidFill>
                  <a:srgbClr val="C5277F"/>
                </a:solidFill>
              </a:rPr>
              <a:t>/destination’;</a:t>
            </a:r>
          </a:p>
          <a:p>
            <a:pPr algn="just"/>
            <a:endParaRPr lang="en-US" sz="1000" dirty="0">
              <a:solidFill>
                <a:srgbClr val="C5277F"/>
              </a:solidFill>
            </a:endParaRPr>
          </a:p>
        </p:txBody>
      </p:sp>
    </p:spTree>
    <p:extLst>
      <p:ext uri="{BB962C8B-B14F-4D97-AF65-F5344CB8AC3E}">
        <p14:creationId xmlns:p14="http://schemas.microsoft.com/office/powerpoint/2010/main" val="4033472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Standards, Patterns and Decisions of Architecture (III)</a:t>
            </a:r>
          </a:p>
        </p:txBody>
      </p:sp>
      <p:sp>
        <p:nvSpPr>
          <p:cNvPr id="65" name="Rectangle 3"/>
          <p:cNvSpPr txBox="1"/>
          <p:nvPr/>
        </p:nvSpPr>
        <p:spPr>
          <a:xfrm>
            <a:off x="404807" y="680165"/>
            <a:ext cx="715346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Architecture Decisions</a:t>
            </a:r>
          </a:p>
        </p:txBody>
      </p:sp>
      <p:graphicFrame>
        <p:nvGraphicFramePr>
          <p:cNvPr id="5" name="Group 4">
            <a:extLst>
              <a:ext uri="{FF2B5EF4-FFF2-40B4-BE49-F238E27FC236}">
                <a16:creationId xmlns:a16="http://schemas.microsoft.com/office/drawing/2014/main" id="{1CADC336-840A-7245-A2C2-E53A516EA300}"/>
              </a:ext>
            </a:extLst>
          </p:cNvPr>
          <p:cNvGraphicFramePr>
            <a:graphicFrameLocks/>
          </p:cNvGraphicFramePr>
          <p:nvPr>
            <p:extLst>
              <p:ext uri="{D42A27DB-BD31-4B8C-83A1-F6EECF244321}">
                <p14:modId xmlns:p14="http://schemas.microsoft.com/office/powerpoint/2010/main" val="831102740"/>
              </p:ext>
            </p:extLst>
          </p:nvPr>
        </p:nvGraphicFramePr>
        <p:xfrm>
          <a:off x="671512" y="1141223"/>
          <a:ext cx="10636954" cy="1636837"/>
        </p:xfrm>
        <a:graphic>
          <a:graphicData uri="http://schemas.openxmlformats.org/drawingml/2006/table">
            <a:tbl>
              <a:tblPr/>
              <a:tblGrid>
                <a:gridCol w="3493082">
                  <a:extLst>
                    <a:ext uri="{9D8B030D-6E8A-4147-A177-3AD203B41FA5}">
                      <a16:colId xmlns:a16="http://schemas.microsoft.com/office/drawing/2014/main" val="20000"/>
                    </a:ext>
                  </a:extLst>
                </a:gridCol>
                <a:gridCol w="2390115">
                  <a:extLst>
                    <a:ext uri="{9D8B030D-6E8A-4147-A177-3AD203B41FA5}">
                      <a16:colId xmlns:a16="http://schemas.microsoft.com/office/drawing/2014/main" val="20001"/>
                    </a:ext>
                  </a:extLst>
                </a:gridCol>
                <a:gridCol w="4753757">
                  <a:extLst>
                    <a:ext uri="{9D8B030D-6E8A-4147-A177-3AD203B41FA5}">
                      <a16:colId xmlns:a16="http://schemas.microsoft.com/office/drawing/2014/main" val="20002"/>
                    </a:ext>
                  </a:extLst>
                </a:gridCol>
              </a:tblGrid>
              <a:tr h="392417">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Decisión</a:t>
                      </a:r>
                    </a:p>
                  </a:txBody>
                  <a:tcPr marL="90000" marR="90000" marT="46798" marB="467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Premisas</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Razonamiento de la Decisión</a:t>
                      </a:r>
                    </a:p>
                  </a:txBody>
                  <a:tcPr marL="90000" marR="90000" marT="46798" marB="467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385695">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n-US" sz="1100" b="0" i="0" u="none" strike="noStrike" kern="1200" cap="none" normalizeH="0" baseline="0" dirty="0">
                          <a:ln>
                            <a:noFill/>
                          </a:ln>
                          <a:solidFill>
                            <a:schemeClr val="bg2"/>
                          </a:solidFill>
                          <a:effectLst/>
                          <a:latin typeface="Arial" pitchFamily="34" charset="0"/>
                          <a:ea typeface="ＭＳ Ｐゴシック"/>
                        </a:rPr>
                        <a:t>The Event table is modeled and designed in order to optimize the consultations in the cured area.</a:t>
                      </a:r>
                      <a:br>
                        <a:rPr kumimoji="0" lang="en-US" sz="1100" b="0" i="0" u="none" strike="noStrike" kern="1200" cap="none" normalizeH="0" baseline="0" dirty="0">
                          <a:ln>
                            <a:noFill/>
                          </a:ln>
                          <a:solidFill>
                            <a:schemeClr val="bg2"/>
                          </a:solidFill>
                          <a:effectLst/>
                          <a:latin typeface="Arial" pitchFamily="34" charset="0"/>
                          <a:ea typeface="ＭＳ Ｐゴシック"/>
                        </a:rPr>
                      </a:br>
                      <a:br>
                        <a:rPr kumimoji="0" lang="en-US" sz="1100" b="0" i="0" u="none" strike="noStrike" kern="1200" cap="none" normalizeH="0" baseline="0" dirty="0">
                          <a:ln>
                            <a:noFill/>
                          </a:ln>
                          <a:solidFill>
                            <a:schemeClr val="bg2"/>
                          </a:solidFill>
                          <a:effectLst/>
                          <a:latin typeface="Arial" pitchFamily="34" charset="0"/>
                          <a:ea typeface="ＭＳ Ｐゴシック"/>
                        </a:rPr>
                      </a:br>
                      <a:r>
                        <a:rPr kumimoji="0" lang="en-US" sz="1100" b="0" i="0" u="none" strike="noStrike" kern="1200" cap="none" normalizeH="0" baseline="0" dirty="0">
                          <a:ln>
                            <a:noFill/>
                          </a:ln>
                          <a:solidFill>
                            <a:schemeClr val="bg2"/>
                          </a:solidFill>
                          <a:effectLst/>
                          <a:latin typeface="Arial" pitchFamily="34" charset="0"/>
                          <a:ea typeface="ＭＳ Ｐゴシック"/>
                        </a:rPr>
                        <a:t>Note: A </a:t>
                      </a:r>
                      <a:r>
                        <a:rPr kumimoji="0" lang="en-US" sz="1100" b="0" i="0" u="none" strike="noStrike" kern="1200" cap="none" normalizeH="0" baseline="0" dirty="0" err="1">
                          <a:ln>
                            <a:noFill/>
                          </a:ln>
                          <a:solidFill>
                            <a:schemeClr val="bg2"/>
                          </a:solidFill>
                          <a:effectLst/>
                          <a:latin typeface="Arial" pitchFamily="34" charset="0"/>
                          <a:ea typeface="ＭＳ Ｐゴシック"/>
                        </a:rPr>
                        <a:t>PoC</a:t>
                      </a:r>
                      <a:r>
                        <a:rPr kumimoji="0" lang="en-US" sz="1100" b="0" i="0" u="none" strike="noStrike" kern="1200" cap="none" normalizeH="0" baseline="0" dirty="0">
                          <a:ln>
                            <a:noFill/>
                          </a:ln>
                          <a:solidFill>
                            <a:schemeClr val="bg2"/>
                          </a:solidFill>
                          <a:effectLst/>
                          <a:latin typeface="Arial" pitchFamily="34" charset="0"/>
                          <a:ea typeface="ＭＳ Ｐゴシック"/>
                        </a:rPr>
                        <a:t> is pending to validate the Sorted</a:t>
                      </a: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43" marB="4684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r>
                        <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rPr>
                        <a:t>The modeling and optimization is adjusted to the version hive-1.1.0 + cdh5.14.4 + 1360</a:t>
                      </a:r>
                    </a:p>
                  </a:txBody>
                  <a:tcPr marL="90000" marR="90000" marT="46843" marB="468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100000"/>
                        <a:buFont typeface="Arial" panose="020B0604020202020204" pitchFamily="34" charset="0"/>
                        <a:buNone/>
                        <a:tabLst/>
                      </a:pPr>
                      <a:r>
                        <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rPr>
                        <a:t>For some CDH update, new Hive properties must be considered</a:t>
                      </a:r>
                    </a:p>
                  </a:txBody>
                  <a:tcPr marL="90000" marR="90000" marT="46843" marB="4684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7164">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n-US" sz="1100" b="0" i="0" u="none" strike="noStrike" kern="1200" cap="none" normalizeH="0" baseline="0" dirty="0">
                          <a:ln>
                            <a:noFill/>
                          </a:ln>
                          <a:solidFill>
                            <a:schemeClr val="bg2"/>
                          </a:solidFill>
                          <a:effectLst/>
                          <a:latin typeface="Arial" pitchFamily="34" charset="0"/>
                          <a:ea typeface="ＭＳ Ｐゴシック"/>
                          <a:cs typeface="+mn-cs"/>
                        </a:rPr>
                        <a:t>The model fits an event table, for simplicity</a:t>
                      </a:r>
                      <a:endParaRPr kumimoji="0" lang="es-MX" sz="1100" b="0" i="0" u="none" strike="noStrike" kern="1200" cap="none" normalizeH="0" baseline="0" dirty="0">
                        <a:ln>
                          <a:noFill/>
                        </a:ln>
                        <a:solidFill>
                          <a:schemeClr val="bg2"/>
                        </a:solidFill>
                        <a:effectLst/>
                        <a:latin typeface="Arial" pitchFamily="34" charset="0"/>
                        <a:ea typeface="ＭＳ Ｐゴシック"/>
                        <a:cs typeface="+mn-cs"/>
                      </a:endParaRPr>
                    </a:p>
                  </a:txBody>
                  <a:tcPr marL="90000" marR="90000" marT="46843" marB="4684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n-US" sz="1100" b="0" i="0" u="none" strike="noStrike" kern="1200" cap="none" normalizeH="0" baseline="0" dirty="0">
                          <a:ln>
                            <a:noFill/>
                          </a:ln>
                          <a:solidFill>
                            <a:schemeClr val="bg2"/>
                          </a:solidFill>
                          <a:effectLst/>
                          <a:latin typeface="Arial" pitchFamily="34" charset="0"/>
                          <a:ea typeface="ＭＳ Ｐゴシック"/>
                          <a:cs typeface="+mn-cs"/>
                        </a:rPr>
                        <a:t>The model fits an event table, for simplicity.</a:t>
                      </a:r>
                      <a:endParaRPr kumimoji="0" lang="es-MX" sz="1100" b="0" i="0" u="none" strike="noStrike" kern="1200" cap="none" normalizeH="0" baseline="0" dirty="0">
                        <a:ln>
                          <a:noFill/>
                        </a:ln>
                        <a:solidFill>
                          <a:schemeClr val="bg2"/>
                        </a:solidFill>
                        <a:effectLst/>
                        <a:latin typeface="Arial" pitchFamily="34" charset="0"/>
                        <a:ea typeface="ＭＳ Ｐゴシック"/>
                        <a:cs typeface="+mn-cs"/>
                      </a:endParaRPr>
                    </a:p>
                  </a:txBody>
                  <a:tcPr marL="90000" marR="90000" marT="46843" marB="468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100000"/>
                        <a:buFont typeface="Arial" panose="020B0604020202020204" pitchFamily="34" charset="0"/>
                        <a:buNone/>
                        <a:tabLst/>
                      </a:pPr>
                      <a:r>
                        <a:rPr kumimoji="0" lang="en-US" sz="1100" b="0" i="0" u="none" strike="noStrike" kern="1200" cap="none" normalizeH="0" baseline="0" dirty="0">
                          <a:ln>
                            <a:noFill/>
                          </a:ln>
                          <a:solidFill>
                            <a:schemeClr val="bg2"/>
                          </a:solidFill>
                          <a:effectLst/>
                          <a:latin typeface="Arial" pitchFamily="34" charset="0"/>
                          <a:ea typeface="ＭＳ Ｐゴシック"/>
                        </a:rPr>
                        <a:t>Simplicity, optimization and performance are sought in the solution</a:t>
                      </a:r>
                      <a:endParaRPr kumimoji="0" lang="en-US" sz="1100" b="0" i="0" u="none" strike="noStrike" kern="1200" cap="none" normalizeH="0" baseline="0" dirty="0">
                        <a:ln>
                          <a:noFill/>
                        </a:ln>
                        <a:solidFill>
                          <a:schemeClr val="bg2"/>
                        </a:solidFill>
                        <a:effectLst/>
                        <a:latin typeface="Arial" pitchFamily="34" charset="0"/>
                        <a:ea typeface="ＭＳ Ｐゴシック"/>
                        <a:cs typeface="+mn-cs"/>
                      </a:endParaRPr>
                    </a:p>
                  </a:txBody>
                  <a:tcPr marL="90000" marR="90000" marT="46843" marB="4684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78934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Standards, Patterns and Decisions of Architecture (III)</a:t>
            </a:r>
          </a:p>
        </p:txBody>
      </p:sp>
      <p:sp>
        <p:nvSpPr>
          <p:cNvPr id="65" name="Rectangle 3"/>
          <p:cNvSpPr txBox="1"/>
          <p:nvPr/>
        </p:nvSpPr>
        <p:spPr>
          <a:xfrm>
            <a:off x="404807" y="725885"/>
            <a:ext cx="715346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Outbuildings</a:t>
            </a:r>
          </a:p>
        </p:txBody>
      </p:sp>
      <p:graphicFrame>
        <p:nvGraphicFramePr>
          <p:cNvPr id="6" name="Group 4">
            <a:extLst>
              <a:ext uri="{FF2B5EF4-FFF2-40B4-BE49-F238E27FC236}">
                <a16:creationId xmlns:a16="http://schemas.microsoft.com/office/drawing/2014/main" id="{4B051D2D-6E03-A14E-93EC-54E87EE83F3D}"/>
              </a:ext>
            </a:extLst>
          </p:cNvPr>
          <p:cNvGraphicFramePr>
            <a:graphicFrameLocks/>
          </p:cNvGraphicFramePr>
          <p:nvPr>
            <p:extLst>
              <p:ext uri="{D42A27DB-BD31-4B8C-83A1-F6EECF244321}">
                <p14:modId xmlns:p14="http://schemas.microsoft.com/office/powerpoint/2010/main" val="666128103"/>
              </p:ext>
            </p:extLst>
          </p:nvPr>
        </p:nvGraphicFramePr>
        <p:xfrm>
          <a:off x="671510" y="1708150"/>
          <a:ext cx="10822151" cy="2712113"/>
        </p:xfrm>
        <a:graphic>
          <a:graphicData uri="http://schemas.openxmlformats.org/drawingml/2006/table">
            <a:tbl>
              <a:tblPr/>
              <a:tblGrid>
                <a:gridCol w="3025157">
                  <a:extLst>
                    <a:ext uri="{9D8B030D-6E8A-4147-A177-3AD203B41FA5}">
                      <a16:colId xmlns:a16="http://schemas.microsoft.com/office/drawing/2014/main" val="20000"/>
                    </a:ext>
                  </a:extLst>
                </a:gridCol>
                <a:gridCol w="4903323">
                  <a:extLst>
                    <a:ext uri="{9D8B030D-6E8A-4147-A177-3AD203B41FA5}">
                      <a16:colId xmlns:a16="http://schemas.microsoft.com/office/drawing/2014/main" val="20001"/>
                    </a:ext>
                  </a:extLst>
                </a:gridCol>
                <a:gridCol w="2893671">
                  <a:extLst>
                    <a:ext uri="{9D8B030D-6E8A-4147-A177-3AD203B41FA5}">
                      <a16:colId xmlns:a16="http://schemas.microsoft.com/office/drawing/2014/main" val="20002"/>
                    </a:ext>
                  </a:extLst>
                </a:gridCol>
              </a:tblGrid>
              <a:tr h="687900">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Dependencia</a:t>
                      </a:r>
                    </a:p>
                  </a:txBody>
                  <a:tcPr marL="90000" marR="90000" marT="46767" marB="467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Componente externo a la solución que impacta </a:t>
                      </a:r>
                    </a:p>
                  </a:txBody>
                  <a:tcPr marL="90000" marR="90000" marT="46767" marB="467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Fecha estimada en la que se requiere disponible</a:t>
                      </a:r>
                    </a:p>
                  </a:txBody>
                  <a:tcPr marL="90000" marR="90000" marT="46767" marB="467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575563">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lang="en-US" sz="1100" dirty="0"/>
                        <a:t>An engine is contemplated for the process of serializing and deserializing the json of the event that comes from the Event Hub towards the curated area taking the rules of data governance and data architecture...</a:t>
                      </a: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lang="en-US" sz="1100" dirty="0"/>
                        <a:t>The impact on the engines that integrate with Hive and make the process of sending from one area to another, these processes with commons is contemplated, so that this component should be able not to be coupled to a single project. Additionally, the healing rules of the project should be decoupled, but reusable for different projects that share the functionality.</a:t>
                      </a: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s-MX" sz="1100" b="0" i="0" u="none" strike="noStrike" kern="1200" cap="none" normalizeH="0" baseline="0" dirty="0">
                          <a:ln>
                            <a:noFill/>
                          </a:ln>
                          <a:solidFill>
                            <a:srgbClr val="C5277F"/>
                          </a:solidFill>
                          <a:effectLst/>
                          <a:latin typeface="Arial" pitchFamily="34" charset="0"/>
                          <a:ea typeface="ＭＳ Ｐゴシック"/>
                          <a:cs typeface="ＭＳ Ｐゴシック"/>
                        </a:rPr>
                        <a:t>Pendiente</a:t>
                      </a:r>
                    </a:p>
                  </a:txBody>
                  <a:tcPr marL="90000" marR="90000" marT="46812" marB="468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5563">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5563">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GB" sz="2000" b="1" i="0" u="none" strike="noStrike" cap="none" normalizeH="0" baseline="0" dirty="0">
                        <a:ln>
                          <a:noFill/>
                        </a:ln>
                        <a:solidFill>
                          <a:srgbClr val="FF0000"/>
                        </a:solidFill>
                        <a:effectLst/>
                        <a:latin typeface="Arial" charset="0"/>
                      </a:endParaRPr>
                    </a:p>
                  </a:txBody>
                  <a:tcPr marL="90000" marR="90000" marT="46767" marB="467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GB" sz="2000" b="1" i="0" u="none" strike="noStrike" cap="none" normalizeH="0" baseline="0" dirty="0">
                        <a:ln>
                          <a:noFill/>
                        </a:ln>
                        <a:solidFill>
                          <a:srgbClr val="FF0000"/>
                        </a:solidFill>
                        <a:effectLst/>
                        <a:latin typeface="Arial" charset="0"/>
                      </a:endParaRPr>
                    </a:p>
                  </a:txBody>
                  <a:tcPr marL="90000" marR="90000" marT="46767" marB="467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GB" sz="2000" b="1" i="0" u="none" strike="noStrike" cap="none" normalizeH="0" baseline="0" dirty="0">
                        <a:ln>
                          <a:noFill/>
                        </a:ln>
                        <a:solidFill>
                          <a:srgbClr val="FF0000"/>
                        </a:solidFill>
                        <a:effectLst/>
                        <a:latin typeface="Arial" charset="0"/>
                      </a:endParaRPr>
                    </a:p>
                  </a:txBody>
                  <a:tcPr marL="90000" marR="90000" marT="46767" marB="467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29247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References and Annex (I)</a:t>
            </a:r>
          </a:p>
        </p:txBody>
      </p:sp>
      <p:sp>
        <p:nvSpPr>
          <p:cNvPr id="65" name="Rectangle 3"/>
          <p:cNvSpPr txBox="1"/>
          <p:nvPr/>
        </p:nvSpPr>
        <p:spPr>
          <a:xfrm>
            <a:off x="404807" y="725885"/>
            <a:ext cx="715346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References</a:t>
            </a:r>
          </a:p>
        </p:txBody>
      </p:sp>
      <p:graphicFrame>
        <p:nvGraphicFramePr>
          <p:cNvPr id="4" name="Group 28">
            <a:extLst>
              <a:ext uri="{FF2B5EF4-FFF2-40B4-BE49-F238E27FC236}">
                <a16:creationId xmlns:a16="http://schemas.microsoft.com/office/drawing/2014/main" id="{44B1DE4E-4010-7D41-8624-34A6883AD576}"/>
              </a:ext>
            </a:extLst>
          </p:cNvPr>
          <p:cNvGraphicFramePr>
            <a:graphicFrameLocks/>
          </p:cNvGraphicFramePr>
          <p:nvPr>
            <p:extLst>
              <p:ext uri="{D42A27DB-BD31-4B8C-83A1-F6EECF244321}">
                <p14:modId xmlns:p14="http://schemas.microsoft.com/office/powerpoint/2010/main" val="421181808"/>
              </p:ext>
            </p:extLst>
          </p:nvPr>
        </p:nvGraphicFramePr>
        <p:xfrm>
          <a:off x="631825" y="1665288"/>
          <a:ext cx="10688217" cy="3751664"/>
        </p:xfrm>
        <a:graphic>
          <a:graphicData uri="http://schemas.openxmlformats.org/drawingml/2006/table">
            <a:tbl>
              <a:tblPr/>
              <a:tblGrid>
                <a:gridCol w="3988981">
                  <a:extLst>
                    <a:ext uri="{9D8B030D-6E8A-4147-A177-3AD203B41FA5}">
                      <a16:colId xmlns:a16="http://schemas.microsoft.com/office/drawing/2014/main" val="20000"/>
                    </a:ext>
                  </a:extLst>
                </a:gridCol>
                <a:gridCol w="1552727">
                  <a:extLst>
                    <a:ext uri="{9D8B030D-6E8A-4147-A177-3AD203B41FA5}">
                      <a16:colId xmlns:a16="http://schemas.microsoft.com/office/drawing/2014/main" val="20001"/>
                    </a:ext>
                  </a:extLst>
                </a:gridCol>
                <a:gridCol w="3030520">
                  <a:extLst>
                    <a:ext uri="{9D8B030D-6E8A-4147-A177-3AD203B41FA5}">
                      <a16:colId xmlns:a16="http://schemas.microsoft.com/office/drawing/2014/main" val="20002"/>
                    </a:ext>
                  </a:extLst>
                </a:gridCol>
                <a:gridCol w="2115989">
                  <a:extLst>
                    <a:ext uri="{9D8B030D-6E8A-4147-A177-3AD203B41FA5}">
                      <a16:colId xmlns:a16="http://schemas.microsoft.com/office/drawing/2014/main" val="20003"/>
                    </a:ext>
                  </a:extLst>
                </a:gridCol>
              </a:tblGrid>
              <a:tr h="499371">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Nombre y version</a:t>
                      </a: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Fecha</a:t>
                      </a:r>
                      <a:endParaRPr kumimoji="0" lang="en-GB" sz="1300" b="1" i="0" u="none" strike="noStrike" cap="none" normalizeH="0" baseline="0" dirty="0">
                        <a:ln>
                          <a:noFill/>
                        </a:ln>
                        <a:solidFill>
                          <a:schemeClr val="bg1"/>
                        </a:solidFill>
                        <a:effectLst/>
                        <a:latin typeface="Times New Roman" pitchFamily="18" charset="0"/>
                      </a:endParaRP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Comentarios</a:t>
                      </a: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Rol/Departamento</a:t>
                      </a:r>
                      <a:endParaRPr kumimoji="0" lang="en-GB" sz="1300" b="1" i="0" u="none" strike="noStrike" cap="none" normalizeH="0" baseline="0" dirty="0">
                        <a:ln>
                          <a:noFill/>
                        </a:ln>
                        <a:solidFill>
                          <a:schemeClr val="bg1"/>
                        </a:solidFill>
                        <a:effectLst/>
                        <a:latin typeface="Times New Roman" pitchFamily="18" charset="0"/>
                      </a:endParaRP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65029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100" b="0" i="0" u="none" strike="noStrike" cap="none" normalizeH="0" baseline="0" noProof="0" dirty="0">
                          <a:ln>
                            <a:noFill/>
                          </a:ln>
                          <a:solidFill>
                            <a:srgbClr val="C5277F"/>
                          </a:solidFill>
                          <a:effectLst/>
                          <a:latin typeface="Arial" charset="0"/>
                        </a:rPr>
                        <a:t>Pendiente</a:t>
                      </a: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44083" rtl="0" eaLnBrk="1" fontAlgn="auto" latinLnBrk="0" hangingPunct="1">
                        <a:lnSpc>
                          <a:spcPct val="100000"/>
                        </a:lnSpc>
                        <a:spcBef>
                          <a:spcPts val="300"/>
                        </a:spcBef>
                        <a:spcAft>
                          <a:spcPts val="300"/>
                        </a:spcAft>
                        <a:buClrTx/>
                        <a:buSzTx/>
                        <a:buFontTx/>
                        <a:buNone/>
                        <a:tabLst/>
                        <a:defRPr/>
                      </a:pPr>
                      <a:r>
                        <a:rPr kumimoji="0" lang="es-MX" sz="1200" b="0" i="0" u="none" strike="noStrike" cap="none" normalizeH="0" baseline="0" noProof="0" dirty="0">
                          <a:ln>
                            <a:noFill/>
                          </a:ln>
                          <a:solidFill>
                            <a:srgbClr val="C5277F"/>
                          </a:solidFill>
                          <a:effectLst/>
                          <a:latin typeface="Arial" charset="0"/>
                        </a:rPr>
                        <a:t>Pendiente</a:t>
                      </a: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44083" rtl="0" eaLnBrk="1" fontAlgn="auto" latinLnBrk="0" hangingPunct="1">
                        <a:lnSpc>
                          <a:spcPct val="100000"/>
                        </a:lnSpc>
                        <a:spcBef>
                          <a:spcPts val="300"/>
                        </a:spcBef>
                        <a:spcAft>
                          <a:spcPts val="300"/>
                        </a:spcAft>
                        <a:buClrTx/>
                        <a:buSzTx/>
                        <a:buFontTx/>
                        <a:buNone/>
                        <a:tabLst/>
                        <a:defRPr/>
                      </a:pPr>
                      <a:r>
                        <a:rPr kumimoji="0" lang="es-MX" sz="1200" b="0" i="0" u="none" strike="noStrike" cap="none" normalizeH="0" baseline="0" noProof="0" dirty="0">
                          <a:ln>
                            <a:noFill/>
                          </a:ln>
                          <a:solidFill>
                            <a:srgbClr val="C5277F"/>
                          </a:solidFill>
                          <a:effectLst/>
                          <a:latin typeface="Arial" charset="0"/>
                        </a:rPr>
                        <a:t>Pendiente</a:t>
                      </a: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i="0" u="none" strike="noStrike" cap="none" normalizeH="0" baseline="0" noProof="0" dirty="0">
                          <a:ln>
                            <a:noFill/>
                          </a:ln>
                          <a:solidFill>
                            <a:srgbClr val="C5277F"/>
                          </a:solidFill>
                          <a:effectLst/>
                          <a:latin typeface="Arial" charset="0"/>
                        </a:rPr>
                        <a:t>Pendiente</a:t>
                      </a: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0665">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cap="none" normalizeH="0" baseline="0" noProof="0" dirty="0">
                        <a:ln>
                          <a:noFill/>
                        </a:ln>
                        <a:solidFill>
                          <a:schemeClr val="bg2"/>
                        </a:solidFill>
                        <a:effectLst/>
                        <a:latin typeface="Arial" charset="0"/>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latinLnBrk="0" hangingPunct="1">
                        <a:spcBef>
                          <a:spcPts val="300"/>
                        </a:spcBef>
                        <a:spcAft>
                          <a:spcPts val="300"/>
                        </a:spcAft>
                      </a:pPr>
                      <a:endParaRPr lang="es-MX" sz="1200" b="0" kern="1200" noProof="0" dirty="0">
                        <a:solidFill>
                          <a:schemeClr val="bg2"/>
                        </a:solidFill>
                        <a:effectLst/>
                        <a:latin typeface="Arial"/>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endParaRPr lang="es-MX" sz="1200" kern="1200" noProof="0" dirty="0">
                        <a:solidFill>
                          <a:schemeClr val="tx1"/>
                        </a:solidFill>
                        <a:effectLst/>
                        <a:latin typeface="+mn-lt"/>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lang="es-MX" sz="1200" b="0" kern="1200" noProof="0" dirty="0">
                        <a:solidFill>
                          <a:schemeClr val="bg2"/>
                        </a:solidFill>
                        <a:effectLst/>
                        <a:latin typeface="+mn-lt"/>
                        <a:ea typeface="Times New Roman"/>
                        <a:cs typeface="Times New Roman"/>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4232">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chemeClr val="bg2"/>
                        </a:solidFill>
                        <a:effectLst/>
                        <a:latin typeface="Arial" charset="0"/>
                        <a:ea typeface="+mn-ea"/>
                        <a:cs typeface="+mn-cs"/>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latinLnBrk="0" hangingPunct="1">
                        <a:spcBef>
                          <a:spcPts val="300"/>
                        </a:spcBef>
                        <a:spcAft>
                          <a:spcPts val="300"/>
                        </a:spcAft>
                      </a:pPr>
                      <a:endParaRPr lang="es-MX" sz="1200" b="0" kern="1200" noProof="0" dirty="0">
                        <a:solidFill>
                          <a:schemeClr val="bg2"/>
                        </a:solidFill>
                        <a:effectLst/>
                        <a:latin typeface="Arial"/>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endParaRPr lang="es-MX" sz="1200" kern="1200" noProof="0" dirty="0">
                        <a:solidFill>
                          <a:schemeClr val="tx1"/>
                        </a:solidFill>
                        <a:effectLst/>
                        <a:latin typeface="+mn-lt"/>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lang="es-MX" sz="1200" b="0" kern="1200" noProof="0" dirty="0">
                        <a:solidFill>
                          <a:schemeClr val="bg2"/>
                        </a:solidFill>
                        <a:effectLst/>
                        <a:latin typeface="+mn-lt"/>
                        <a:ea typeface="Times New Roman"/>
                        <a:cs typeface="Times New Roman"/>
                      </a:endParaRP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lang="es-MX" sz="1200" kern="1200" noProof="0" dirty="0">
                        <a:solidFill>
                          <a:schemeClr val="tx1"/>
                        </a:solidFill>
                        <a:effectLst/>
                        <a:latin typeface="+mn-lt"/>
                        <a:ea typeface="Times New Roman"/>
                        <a:cs typeface="Times New Roman"/>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4416">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n-US" sz="1100" b="1" i="0" u="none" strike="noStrike" kern="1200" cap="none" normalizeH="0" baseline="0" dirty="0">
                        <a:ln>
                          <a:noFill/>
                        </a:ln>
                        <a:solidFill>
                          <a:srgbClr val="FF0000"/>
                        </a:solidFill>
                        <a:effectLst/>
                        <a:latin typeface="Arial" charset="0"/>
                        <a:ea typeface="+mn-ea"/>
                        <a:cs typeface="+mn-cs"/>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2683">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n-US" sz="1100" b="1" i="0" u="none" strike="noStrike" kern="1200" cap="none" normalizeH="0" baseline="0" dirty="0">
                        <a:ln>
                          <a:noFill/>
                        </a:ln>
                        <a:solidFill>
                          <a:srgbClr val="FF0000"/>
                        </a:solidFill>
                        <a:effectLst/>
                        <a:latin typeface="Arial" charset="0"/>
                        <a:ea typeface="+mn-ea"/>
                        <a:cs typeface="+mn-cs"/>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96778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9524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5">
            <a:extLst>
              <a:ext uri="{FF2B5EF4-FFF2-40B4-BE49-F238E27FC236}">
                <a16:creationId xmlns:a16="http://schemas.microsoft.com/office/drawing/2014/main" id="{16AA3C4F-7ADF-A541-9CA1-7E264F7DADDC}"/>
              </a:ext>
            </a:extLst>
          </p:cNvPr>
          <p:cNvGraphicFramePr>
            <a:graphicFrameLocks noGrp="1"/>
          </p:cNvGraphicFramePr>
          <p:nvPr>
            <p:extLst>
              <p:ext uri="{D42A27DB-BD31-4B8C-83A1-F6EECF244321}">
                <p14:modId xmlns:p14="http://schemas.microsoft.com/office/powerpoint/2010/main" val="922259872"/>
              </p:ext>
            </p:extLst>
          </p:nvPr>
        </p:nvGraphicFramePr>
        <p:xfrm>
          <a:off x="1938528" y="1553100"/>
          <a:ext cx="9430386" cy="4075927"/>
        </p:xfrm>
        <a:graphic>
          <a:graphicData uri="http://schemas.openxmlformats.org/drawingml/2006/table">
            <a:tbl>
              <a:tblPr/>
              <a:tblGrid>
                <a:gridCol w="1005840">
                  <a:extLst>
                    <a:ext uri="{9D8B030D-6E8A-4147-A177-3AD203B41FA5}">
                      <a16:colId xmlns:a16="http://schemas.microsoft.com/office/drawing/2014/main" val="20000"/>
                    </a:ext>
                  </a:extLst>
                </a:gridCol>
                <a:gridCol w="1316736">
                  <a:extLst>
                    <a:ext uri="{9D8B030D-6E8A-4147-A177-3AD203B41FA5}">
                      <a16:colId xmlns:a16="http://schemas.microsoft.com/office/drawing/2014/main" val="20001"/>
                    </a:ext>
                  </a:extLst>
                </a:gridCol>
                <a:gridCol w="4233353">
                  <a:extLst>
                    <a:ext uri="{9D8B030D-6E8A-4147-A177-3AD203B41FA5}">
                      <a16:colId xmlns:a16="http://schemas.microsoft.com/office/drawing/2014/main" val="20002"/>
                    </a:ext>
                  </a:extLst>
                </a:gridCol>
                <a:gridCol w="2874457">
                  <a:extLst>
                    <a:ext uri="{9D8B030D-6E8A-4147-A177-3AD203B41FA5}">
                      <a16:colId xmlns:a16="http://schemas.microsoft.com/office/drawing/2014/main" val="20003"/>
                    </a:ext>
                  </a:extLst>
                </a:gridCol>
              </a:tblGrid>
              <a:tr h="412130">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Versión</a:t>
                      </a: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Fecha</a:t>
                      </a:r>
                      <a:endParaRPr kumimoji="0" lang="es-MX" sz="1200" b="1" i="0" u="none" strike="noStrike" cap="none" normalizeH="0" baseline="0" noProof="0" dirty="0">
                        <a:ln>
                          <a:noFill/>
                        </a:ln>
                        <a:solidFill>
                          <a:schemeClr val="bg1"/>
                        </a:solidFill>
                        <a:effectLst/>
                        <a:latin typeface="Times New Roman" pitchFamily="18" charset="0"/>
                      </a:endParaRP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Descripción del Cambio</a:t>
                      </a: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Autor/Departamento</a:t>
                      </a:r>
                      <a:endParaRPr kumimoji="0" lang="es-MX" sz="1200" b="1" i="0" u="none" strike="noStrike" cap="none" normalizeH="0" baseline="0" noProof="0" dirty="0">
                        <a:ln>
                          <a:noFill/>
                        </a:ln>
                        <a:solidFill>
                          <a:schemeClr val="bg1"/>
                        </a:solidFill>
                        <a:effectLst/>
                        <a:latin typeface="Times New Roman" pitchFamily="18" charset="0"/>
                      </a:endParaRP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extLst>
                  <a:ext uri="{0D108BD9-81ED-4DB2-BD59-A6C34878D82A}">
                    <a16:rowId xmlns:a16="http://schemas.microsoft.com/office/drawing/2014/main" val="10000"/>
                  </a:ext>
                </a:extLst>
              </a:tr>
              <a:tr h="607004">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79D1"/>
                          </a:solidFill>
                          <a:effectLst/>
                          <a:latin typeface="Arial" charset="0"/>
                        </a:rPr>
                        <a:t>0.1</a:t>
                      </a: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79D1"/>
                          </a:solidFill>
                          <a:effectLst/>
                          <a:latin typeface="Arial" charset="0"/>
                        </a:rPr>
                        <a:t>02/02/2020</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3000"/>
                        </a:lnSpc>
                        <a:spcBef>
                          <a:spcPts val="350"/>
                        </a:spcBef>
                        <a:spcAft>
                          <a:spcPct val="0"/>
                        </a:spcAft>
                        <a:buClrTx/>
                        <a:buSzPct val="2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MX" sz="1200" b="0" i="0" u="none" strike="noStrike" cap="none" normalizeH="0" baseline="0" noProof="0" dirty="0">
                          <a:ln>
                            <a:noFill/>
                          </a:ln>
                          <a:solidFill>
                            <a:srgbClr val="0079D1"/>
                          </a:solidFill>
                          <a:effectLst/>
                          <a:latin typeface="Arial" charset="0"/>
                          <a:ea typeface="SimSun" pitchFamily="2" charset="-122"/>
                        </a:rPr>
                        <a:t>Creation of the document</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i="0" u="none" strike="noStrike" cap="none" normalizeH="0" baseline="0" noProof="0" dirty="0">
                          <a:ln>
                            <a:noFill/>
                          </a:ln>
                          <a:solidFill>
                            <a:srgbClr val="0079D1"/>
                          </a:solidFill>
                          <a:effectLst/>
                          <a:latin typeface="Arial" pitchFamily="34" charset="0"/>
                        </a:rPr>
                        <a:t>[Big Data Architecture]</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2971020"/>
                  </a:ext>
                </a:extLst>
              </a:tr>
              <a:tr h="876312">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4266419"/>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4362487"/>
                  </a:ext>
                </a:extLst>
              </a:tr>
            </a:tbl>
          </a:graphicData>
        </a:graphic>
      </p:graphicFrame>
      <p:sp>
        <p:nvSpPr>
          <p:cNvPr id="3" name="Rectangle 2">
            <a:extLst>
              <a:ext uri="{FF2B5EF4-FFF2-40B4-BE49-F238E27FC236}">
                <a16:creationId xmlns:a16="http://schemas.microsoft.com/office/drawing/2014/main" id="{3FA47EE3-533E-C348-9389-41C10829E2F0}"/>
              </a:ext>
            </a:extLst>
          </p:cNvPr>
          <p:cNvSpPr txBox="1">
            <a:spLocks noChangeArrowheads="1"/>
          </p:cNvSpPr>
          <p:nvPr/>
        </p:nvSpPr>
        <p:spPr>
          <a:xfrm>
            <a:off x="1916113" y="381000"/>
            <a:ext cx="8408987" cy="552450"/>
          </a:xfrm>
          <a:prstGeom prst="rect">
            <a:avLst/>
          </a:prstGeom>
        </p:spPr>
        <p:txBody>
          <a:bodyPr/>
          <a:lst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a:lstStyle>
          <a:p>
            <a:r>
              <a:rPr lang="en-US" altLang="es-MX" dirty="0">
                <a:solidFill>
                  <a:srgbClr val="0079D1"/>
                </a:solidFill>
              </a:rPr>
              <a:t>Change control</a:t>
            </a:r>
          </a:p>
        </p:txBody>
      </p:sp>
    </p:spTree>
    <p:extLst>
      <p:ext uri="{BB962C8B-B14F-4D97-AF65-F5344CB8AC3E}">
        <p14:creationId xmlns:p14="http://schemas.microsoft.com/office/powerpoint/2010/main" val="2181670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Table of Contents</a:t>
            </a:r>
          </a:p>
        </p:txBody>
      </p:sp>
      <p:sp>
        <p:nvSpPr>
          <p:cNvPr id="37" name="Rectangle 3">
            <a:extLst>
              <a:ext uri="{FF2B5EF4-FFF2-40B4-BE49-F238E27FC236}">
                <a16:creationId xmlns:a16="http://schemas.microsoft.com/office/drawing/2014/main" id="{08854565-0D5C-A447-971C-91CF37656792}"/>
              </a:ext>
            </a:extLst>
          </p:cNvPr>
          <p:cNvSpPr txBox="1">
            <a:spLocks noChangeArrowheads="1"/>
          </p:cNvSpPr>
          <p:nvPr/>
        </p:nvSpPr>
        <p:spPr>
          <a:xfrm>
            <a:off x="2851150" y="1352550"/>
            <a:ext cx="7854950" cy="2630975"/>
          </a:xfrm>
          <a:prstGeom prst="rect">
            <a:avLst/>
          </a:prstGeom>
        </p:spPr>
        <p:txBody>
          <a:bodyPr/>
          <a:lst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pPr>
              <a:buClr>
                <a:srgbClr val="87CBD8"/>
              </a:buClr>
              <a:defRPr/>
            </a:pPr>
            <a:r>
              <a:rPr lang="es-ES" sz="1800" dirty="0">
                <a:solidFill>
                  <a:srgbClr val="0067B7"/>
                </a:solidFill>
              </a:rPr>
              <a:t> </a:t>
            </a:r>
            <a:endParaRPr lang="es-ES" sz="2800" dirty="0">
              <a:solidFill>
                <a:srgbClr val="0067B7"/>
              </a:solidFill>
            </a:endParaRPr>
          </a:p>
          <a:p>
            <a:pPr lvl="1">
              <a:buClr>
                <a:srgbClr val="87CBD8"/>
              </a:buClr>
              <a:buFont typeface="Wingdings" pitchFamily="2" charset="2"/>
              <a:buChar char="§"/>
              <a:defRPr/>
            </a:pPr>
            <a:r>
              <a:rPr lang="en-US" sz="2400" dirty="0">
                <a:solidFill>
                  <a:srgbClr val="0067B7"/>
                </a:solidFill>
              </a:rPr>
              <a:t>Data Lake Considerations </a:t>
            </a:r>
          </a:p>
          <a:p>
            <a:pPr lvl="1">
              <a:buClr>
                <a:srgbClr val="87CBD8"/>
              </a:buClr>
              <a:buFont typeface="Wingdings" pitchFamily="2" charset="2"/>
              <a:buChar char="§"/>
              <a:defRPr/>
            </a:pPr>
            <a:r>
              <a:rPr lang="en-US" sz="2400" dirty="0">
                <a:solidFill>
                  <a:srgbClr val="0067B7"/>
                </a:solidFill>
              </a:rPr>
              <a:t>Hive Performance Considerations </a:t>
            </a:r>
          </a:p>
          <a:p>
            <a:pPr lvl="1">
              <a:buClr>
                <a:srgbClr val="87CBD8"/>
              </a:buClr>
              <a:buFont typeface="Wingdings" pitchFamily="2" charset="2"/>
              <a:buChar char="§"/>
              <a:defRPr/>
            </a:pPr>
            <a:r>
              <a:rPr lang="en-US" sz="2400" dirty="0">
                <a:solidFill>
                  <a:srgbClr val="0067B7"/>
                </a:solidFill>
              </a:rPr>
              <a:t>Risks and Dependencies</a:t>
            </a:r>
          </a:p>
          <a:p>
            <a:pPr lvl="1">
              <a:buClr>
                <a:srgbClr val="87CBD8"/>
              </a:buClr>
              <a:buFont typeface="Wingdings" pitchFamily="2" charset="2"/>
              <a:buChar char="§"/>
              <a:defRPr/>
            </a:pPr>
            <a:r>
              <a:rPr lang="en-US" sz="2400" dirty="0">
                <a:solidFill>
                  <a:srgbClr val="0067B7"/>
                </a:solidFill>
              </a:rPr>
              <a:t>Standards, Patterns and Decisions of Architecture</a:t>
            </a:r>
          </a:p>
          <a:p>
            <a:pPr lvl="1">
              <a:buClr>
                <a:srgbClr val="87CBD8"/>
              </a:buClr>
              <a:buFont typeface="Wingdings" pitchFamily="2" charset="2"/>
              <a:buChar char="§"/>
              <a:defRPr/>
            </a:pPr>
            <a:r>
              <a:rPr lang="en-US" sz="2400" dirty="0">
                <a:solidFill>
                  <a:srgbClr val="0067B7"/>
                </a:solidFill>
              </a:rPr>
              <a:t>References and Annexes</a:t>
            </a:r>
          </a:p>
        </p:txBody>
      </p:sp>
    </p:spTree>
    <p:extLst>
      <p:ext uri="{BB962C8B-B14F-4D97-AF65-F5344CB8AC3E}">
        <p14:creationId xmlns:p14="http://schemas.microsoft.com/office/powerpoint/2010/main" val="197119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581515" y="3028895"/>
            <a:ext cx="3785246" cy="400105"/>
          </a:xfrm>
          <a:prstGeom prst="rect">
            <a:avLst/>
          </a:prstGeom>
          <a:ln w="12700">
            <a:miter lim="400000"/>
          </a:ln>
        </p:spPr>
        <p:txBody>
          <a:bodyPr wrap="square" lIns="45718" tIns="45718" rIns="45718" bIns="45718">
            <a:spAutoFit/>
          </a:bodyPr>
          <a:lstStyle/>
          <a:p>
            <a:pPr defTabSz="914400"/>
            <a:r>
              <a:rPr lang="es-MX" sz="2000" b="1" dirty="0">
                <a:solidFill>
                  <a:srgbClr val="016AA2"/>
                </a:solidFill>
                <a:ea typeface="Arial"/>
                <a:cs typeface="Arial"/>
              </a:rPr>
              <a:t>Features and terminology</a:t>
            </a:r>
          </a:p>
        </p:txBody>
      </p:sp>
    </p:spTree>
    <p:extLst>
      <p:ext uri="{BB962C8B-B14F-4D97-AF65-F5344CB8AC3E}">
        <p14:creationId xmlns:p14="http://schemas.microsoft.com/office/powerpoint/2010/main" val="114945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TextBox 526">
            <a:extLst>
              <a:ext uri="{FF2B5EF4-FFF2-40B4-BE49-F238E27FC236}">
                <a16:creationId xmlns:a16="http://schemas.microsoft.com/office/drawing/2014/main" id="{33C1A50D-5AE3-6A4C-BDC3-05643CBC4506}"/>
              </a:ext>
            </a:extLst>
          </p:cNvPr>
          <p:cNvSpPr txBox="1"/>
          <p:nvPr/>
        </p:nvSpPr>
        <p:spPr>
          <a:xfrm>
            <a:off x="627181" y="1010240"/>
            <a:ext cx="10937637" cy="489534"/>
          </a:xfrm>
          <a:prstGeom prst="rect">
            <a:avLst/>
          </a:prstGeom>
          <a:noFill/>
        </p:spPr>
        <p:txBody>
          <a:bodyPr wrap="square" tIns="90000" bIns="90000" rtlCol="0" anchor="t">
            <a:spAutoFit/>
          </a:bodyPr>
          <a:lstStyle/>
          <a:p>
            <a:pPr algn="just"/>
            <a:r>
              <a:rPr lang="en-US" sz="1000" dirty="0">
                <a:latin typeface="Comic Sans MS" panose="030F0902030302020204" pitchFamily="66" charset="0"/>
              </a:rPr>
              <a:t>To get the benefits of Data Lake, it is important to know how a Data Lake is expected to work and what architectural components can help build a fully functional Data Lake. Before addressing architectural details, let's understand the data life cycle in the context of a data lake. At a high level, the life cycle of a data lake can be summarized as shown here:</a:t>
            </a:r>
            <a:endParaRPr lang="en-US" sz="1000" dirty="0">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p:txBody>
      </p:sp>
      <p:sp>
        <p:nvSpPr>
          <p:cNvPr id="531" name="Rectangle 3">
            <a:extLst>
              <a:ext uri="{FF2B5EF4-FFF2-40B4-BE49-F238E27FC236}">
                <a16:creationId xmlns:a16="http://schemas.microsoft.com/office/drawing/2014/main" id="{3EA031D2-217F-1549-8B4C-3C3586BD90CE}"/>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Data Lake Considerations (I)</a:t>
            </a:r>
          </a:p>
        </p:txBody>
      </p:sp>
      <p:sp>
        <p:nvSpPr>
          <p:cNvPr id="532" name="Rectangle 3">
            <a:extLst>
              <a:ext uri="{FF2B5EF4-FFF2-40B4-BE49-F238E27FC236}">
                <a16:creationId xmlns:a16="http://schemas.microsoft.com/office/drawing/2014/main" id="{A2E0A75C-EA9E-3243-9031-3CDE22193524}"/>
              </a:ext>
            </a:extLst>
          </p:cNvPr>
          <p:cNvSpPr txBox="1"/>
          <p:nvPr/>
        </p:nvSpPr>
        <p:spPr>
          <a:xfrm>
            <a:off x="404807" y="610135"/>
            <a:ext cx="4788378"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life cycle</a:t>
            </a:r>
          </a:p>
        </p:txBody>
      </p:sp>
      <p:sp>
        <p:nvSpPr>
          <p:cNvPr id="36" name="Rounded Rectangle 35">
            <a:extLst>
              <a:ext uri="{FF2B5EF4-FFF2-40B4-BE49-F238E27FC236}">
                <a16:creationId xmlns:a16="http://schemas.microsoft.com/office/drawing/2014/main" id="{DF50386D-E7AC-5B4F-9E19-74BA00175C7D}"/>
              </a:ext>
            </a:extLst>
          </p:cNvPr>
          <p:cNvSpPr/>
          <p:nvPr/>
        </p:nvSpPr>
        <p:spPr>
          <a:xfrm>
            <a:off x="1489095" y="2466179"/>
            <a:ext cx="1715836" cy="743544"/>
          </a:xfrm>
          <a:prstGeom prst="roundRect">
            <a:avLst/>
          </a:prstGeom>
          <a:solidFill>
            <a:srgbClr val="0067B7"/>
          </a:solidFill>
          <a:ln>
            <a:solidFill>
              <a:srgbClr val="006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Data</a:t>
            </a:r>
          </a:p>
          <a:p>
            <a:pPr algn="ctr"/>
            <a:r>
              <a:rPr lang="en-US" sz="1100" b="1" dirty="0"/>
              <a:t>Acquisition</a:t>
            </a:r>
          </a:p>
        </p:txBody>
      </p:sp>
      <p:sp>
        <p:nvSpPr>
          <p:cNvPr id="37" name="Right Arrow 36">
            <a:extLst>
              <a:ext uri="{FF2B5EF4-FFF2-40B4-BE49-F238E27FC236}">
                <a16:creationId xmlns:a16="http://schemas.microsoft.com/office/drawing/2014/main" id="{D8221EE4-9190-5C43-9A30-265C60180A50}"/>
              </a:ext>
            </a:extLst>
          </p:cNvPr>
          <p:cNvSpPr/>
          <p:nvPr/>
        </p:nvSpPr>
        <p:spPr>
          <a:xfrm>
            <a:off x="1769642" y="2006831"/>
            <a:ext cx="8713643" cy="345840"/>
          </a:xfrm>
          <a:prstGeom prst="rightArrow">
            <a:avLst/>
          </a:prstGeom>
          <a:solidFill>
            <a:srgbClr val="0067B7"/>
          </a:solidFill>
          <a:ln>
            <a:solidFill>
              <a:srgbClr val="006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E1729660-50DB-A14D-BD30-7E9303FCD020}"/>
              </a:ext>
            </a:extLst>
          </p:cNvPr>
          <p:cNvSpPr/>
          <p:nvPr/>
        </p:nvSpPr>
        <p:spPr>
          <a:xfrm>
            <a:off x="3760297" y="2414181"/>
            <a:ext cx="1729543" cy="757393"/>
          </a:xfrm>
          <a:prstGeom prst="roundRect">
            <a:avLst/>
          </a:prstGeom>
          <a:solidFill>
            <a:srgbClr val="0067B7"/>
          </a:solidFill>
          <a:ln>
            <a:solidFill>
              <a:srgbClr val="0067B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dirty="0"/>
              <a:t>Data</a:t>
            </a:r>
          </a:p>
          <a:p>
            <a:pPr algn="ctr"/>
            <a:r>
              <a:rPr lang="en-US" sz="1050" b="1" dirty="0"/>
              <a:t>Processing</a:t>
            </a:r>
          </a:p>
        </p:txBody>
      </p:sp>
      <p:sp>
        <p:nvSpPr>
          <p:cNvPr id="39" name="Rounded Rectangle 38">
            <a:extLst>
              <a:ext uri="{FF2B5EF4-FFF2-40B4-BE49-F238E27FC236}">
                <a16:creationId xmlns:a16="http://schemas.microsoft.com/office/drawing/2014/main" id="{4D648AD0-20D5-B64A-A1D4-FE6A14ECACAA}"/>
              </a:ext>
            </a:extLst>
          </p:cNvPr>
          <p:cNvSpPr/>
          <p:nvPr/>
        </p:nvSpPr>
        <p:spPr>
          <a:xfrm>
            <a:off x="6226498" y="2452661"/>
            <a:ext cx="1729543" cy="757393"/>
          </a:xfrm>
          <a:prstGeom prst="roundRect">
            <a:avLst/>
          </a:prstGeom>
          <a:solidFill>
            <a:srgbClr val="0067B7"/>
          </a:solidFill>
          <a:ln>
            <a:solidFill>
              <a:srgbClr val="0067B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dirty="0"/>
              <a:t>Data</a:t>
            </a:r>
          </a:p>
          <a:p>
            <a:pPr algn="ctr"/>
            <a:r>
              <a:rPr lang="en-US" sz="1050" b="1" dirty="0"/>
              <a:t>Analysis</a:t>
            </a:r>
          </a:p>
        </p:txBody>
      </p:sp>
      <p:sp>
        <p:nvSpPr>
          <p:cNvPr id="40" name="Rounded Rectangle 39">
            <a:extLst>
              <a:ext uri="{FF2B5EF4-FFF2-40B4-BE49-F238E27FC236}">
                <a16:creationId xmlns:a16="http://schemas.microsoft.com/office/drawing/2014/main" id="{D7489182-BD7B-FE46-86DD-AB5B04CD868C}"/>
              </a:ext>
            </a:extLst>
          </p:cNvPr>
          <p:cNvSpPr/>
          <p:nvPr/>
        </p:nvSpPr>
        <p:spPr>
          <a:xfrm>
            <a:off x="8693378" y="2452661"/>
            <a:ext cx="1734070" cy="757062"/>
          </a:xfrm>
          <a:prstGeom prst="roundRect">
            <a:avLst/>
          </a:prstGeom>
          <a:solidFill>
            <a:srgbClr val="0067B7"/>
          </a:solidFill>
          <a:ln>
            <a:solidFill>
              <a:srgbClr val="0067B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dirty="0"/>
              <a:t>Data Storage</a:t>
            </a:r>
          </a:p>
        </p:txBody>
      </p:sp>
      <p:sp>
        <p:nvSpPr>
          <p:cNvPr id="41" name="Right Arrow 40">
            <a:extLst>
              <a:ext uri="{FF2B5EF4-FFF2-40B4-BE49-F238E27FC236}">
                <a16:creationId xmlns:a16="http://schemas.microsoft.com/office/drawing/2014/main" id="{82DF775E-9075-AA4F-8508-F02618C3BBE7}"/>
              </a:ext>
            </a:extLst>
          </p:cNvPr>
          <p:cNvSpPr/>
          <p:nvPr/>
        </p:nvSpPr>
        <p:spPr>
          <a:xfrm>
            <a:off x="3389720" y="2763253"/>
            <a:ext cx="304800" cy="297544"/>
          </a:xfrm>
          <a:prstGeom prst="rightArrow">
            <a:avLst/>
          </a:prstGeom>
          <a:solidFill>
            <a:srgbClr val="0067B7"/>
          </a:solidFill>
          <a:ln>
            <a:solidFill>
              <a:srgbClr val="006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2" name="Right Arrow 41">
            <a:extLst>
              <a:ext uri="{FF2B5EF4-FFF2-40B4-BE49-F238E27FC236}">
                <a16:creationId xmlns:a16="http://schemas.microsoft.com/office/drawing/2014/main" id="{320BB67F-3360-DC49-B85E-CD611360CC44}"/>
              </a:ext>
            </a:extLst>
          </p:cNvPr>
          <p:cNvSpPr/>
          <p:nvPr/>
        </p:nvSpPr>
        <p:spPr>
          <a:xfrm>
            <a:off x="5689233" y="2652256"/>
            <a:ext cx="304800" cy="297544"/>
          </a:xfrm>
          <a:prstGeom prst="rightArrow">
            <a:avLst/>
          </a:prstGeom>
          <a:solidFill>
            <a:srgbClr val="0067B7"/>
          </a:solidFill>
          <a:ln>
            <a:solidFill>
              <a:srgbClr val="006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3" name="Right Arrow 42">
            <a:extLst>
              <a:ext uri="{FF2B5EF4-FFF2-40B4-BE49-F238E27FC236}">
                <a16:creationId xmlns:a16="http://schemas.microsoft.com/office/drawing/2014/main" id="{15C138CC-E1B3-554D-8111-7FE28B37A0E3}"/>
              </a:ext>
            </a:extLst>
          </p:cNvPr>
          <p:cNvSpPr/>
          <p:nvPr/>
        </p:nvSpPr>
        <p:spPr>
          <a:xfrm>
            <a:off x="8188507" y="2634413"/>
            <a:ext cx="304800" cy="297544"/>
          </a:xfrm>
          <a:prstGeom prst="rightArrow">
            <a:avLst/>
          </a:prstGeom>
          <a:solidFill>
            <a:srgbClr val="0067B7"/>
          </a:solidFill>
          <a:ln>
            <a:solidFill>
              <a:srgbClr val="006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4" name="TextBox 43">
            <a:extLst>
              <a:ext uri="{FF2B5EF4-FFF2-40B4-BE49-F238E27FC236}">
                <a16:creationId xmlns:a16="http://schemas.microsoft.com/office/drawing/2014/main" id="{EC02AA15-7EAF-B64B-8BC6-3590041407C5}"/>
              </a:ext>
            </a:extLst>
          </p:cNvPr>
          <p:cNvSpPr txBox="1"/>
          <p:nvPr/>
        </p:nvSpPr>
        <p:spPr>
          <a:xfrm>
            <a:off x="1380134" y="3230326"/>
            <a:ext cx="1891158" cy="1615827"/>
          </a:xfrm>
          <a:prstGeom prst="rect">
            <a:avLst/>
          </a:prstGeom>
          <a:noFill/>
        </p:spPr>
        <p:txBody>
          <a:bodyPr wrap="square" rtlCol="0">
            <a:spAutoFit/>
          </a:bodyPr>
          <a:lstStyle/>
          <a:p>
            <a:pPr marL="171450" indent="-171450">
              <a:buFont typeface="Arial" panose="020B0604020202020204" pitchFamily="34" charset="0"/>
              <a:buChar char="•"/>
            </a:pPr>
            <a:r>
              <a:rPr lang="en-US" sz="1100" dirty="0"/>
              <a:t>Data may exist in multiple forms and may require different mechanisms for acquisition.</a:t>
            </a:r>
          </a:p>
          <a:p>
            <a:pPr marL="171450" indent="-171450">
              <a:buFont typeface="Arial" panose="020B0604020202020204" pitchFamily="34" charset="0"/>
              <a:buChar char="•"/>
            </a:pPr>
            <a:r>
              <a:rPr lang="en-US" sz="1100" dirty="0"/>
              <a:t>The acquired data, becomes a part of the data lake at the time of acquisition</a:t>
            </a:r>
            <a:endParaRPr lang="es-ES_tradnl" sz="1100" dirty="0"/>
          </a:p>
        </p:txBody>
      </p:sp>
      <p:sp>
        <p:nvSpPr>
          <p:cNvPr id="45" name="TextBox 44">
            <a:extLst>
              <a:ext uri="{FF2B5EF4-FFF2-40B4-BE49-F238E27FC236}">
                <a16:creationId xmlns:a16="http://schemas.microsoft.com/office/drawing/2014/main" id="{EB4C2394-5004-E94B-B196-18414BFD1FE6}"/>
              </a:ext>
            </a:extLst>
          </p:cNvPr>
          <p:cNvSpPr txBox="1"/>
          <p:nvPr/>
        </p:nvSpPr>
        <p:spPr>
          <a:xfrm>
            <a:off x="3680223" y="3192185"/>
            <a:ext cx="2009010" cy="1446550"/>
          </a:xfrm>
          <a:prstGeom prst="rect">
            <a:avLst/>
          </a:prstGeom>
          <a:noFill/>
        </p:spPr>
        <p:txBody>
          <a:bodyPr wrap="square" rtlCol="0">
            <a:spAutoFit/>
          </a:bodyPr>
          <a:lstStyle/>
          <a:p>
            <a:pPr marL="171450" indent="-171450">
              <a:buFont typeface="Arial" panose="020B0604020202020204" pitchFamily="34" charset="0"/>
              <a:buChar char="•"/>
            </a:pPr>
            <a:r>
              <a:rPr lang="en-US" sz="1100" dirty="0"/>
              <a:t>The acquired data can be further processed to generate meaningful information.</a:t>
            </a:r>
          </a:p>
          <a:p>
            <a:pPr marL="171450" indent="-171450">
              <a:buFont typeface="Arial" panose="020B0604020202020204" pitchFamily="34" charset="0"/>
              <a:buChar char="•"/>
            </a:pPr>
            <a:r>
              <a:rPr lang="en-US" sz="1100" dirty="0"/>
              <a:t>The data can be processed to an alternative model keeping the acquired data as it is</a:t>
            </a:r>
            <a:endParaRPr lang="es-ES_tradnl" sz="1100" dirty="0"/>
          </a:p>
        </p:txBody>
      </p:sp>
      <p:sp>
        <p:nvSpPr>
          <p:cNvPr id="46" name="TextBox 45">
            <a:extLst>
              <a:ext uri="{FF2B5EF4-FFF2-40B4-BE49-F238E27FC236}">
                <a16:creationId xmlns:a16="http://schemas.microsoft.com/office/drawing/2014/main" id="{A426ABF5-3750-E44A-A179-DBAA5A032E2E}"/>
              </a:ext>
            </a:extLst>
          </p:cNvPr>
          <p:cNvSpPr txBox="1"/>
          <p:nvPr/>
        </p:nvSpPr>
        <p:spPr>
          <a:xfrm>
            <a:off x="6088281" y="3248435"/>
            <a:ext cx="2118819" cy="1277273"/>
          </a:xfrm>
          <a:prstGeom prst="rect">
            <a:avLst/>
          </a:prstGeom>
          <a:noFill/>
        </p:spPr>
        <p:txBody>
          <a:bodyPr wrap="square" rtlCol="0">
            <a:spAutoFit/>
          </a:bodyPr>
          <a:lstStyle/>
          <a:p>
            <a:pPr marL="171450" indent="-171450">
              <a:buFont typeface="Arial" panose="020B0604020202020204" pitchFamily="34" charset="0"/>
              <a:buChar char="•"/>
            </a:pPr>
            <a:r>
              <a:rPr lang="en-US" sz="1100" dirty="0"/>
              <a:t>The acquired data can be further processed to generate meaningful information.</a:t>
            </a:r>
          </a:p>
          <a:p>
            <a:pPr marL="171450" indent="-171450">
              <a:buFont typeface="Arial" panose="020B0604020202020204" pitchFamily="34" charset="0"/>
              <a:buChar char="•"/>
            </a:pPr>
            <a:r>
              <a:rPr lang="en-US" sz="1100" dirty="0"/>
              <a:t>Data analysis requirements are controlled by access patterns for information</a:t>
            </a:r>
            <a:endParaRPr lang="es-ES_tradnl" sz="1100" dirty="0"/>
          </a:p>
        </p:txBody>
      </p:sp>
      <p:sp>
        <p:nvSpPr>
          <p:cNvPr id="47" name="TextBox 46">
            <a:extLst>
              <a:ext uri="{FF2B5EF4-FFF2-40B4-BE49-F238E27FC236}">
                <a16:creationId xmlns:a16="http://schemas.microsoft.com/office/drawing/2014/main" id="{DC0C18CD-C102-9940-917D-1800A72876ED}"/>
              </a:ext>
            </a:extLst>
          </p:cNvPr>
          <p:cNvSpPr txBox="1"/>
          <p:nvPr/>
        </p:nvSpPr>
        <p:spPr>
          <a:xfrm>
            <a:off x="8434866" y="3238022"/>
            <a:ext cx="2268040" cy="1615827"/>
          </a:xfrm>
          <a:prstGeom prst="rect">
            <a:avLst/>
          </a:prstGeom>
          <a:noFill/>
        </p:spPr>
        <p:txBody>
          <a:bodyPr wrap="square" rtlCol="0">
            <a:spAutoFit/>
          </a:bodyPr>
          <a:lstStyle/>
          <a:p>
            <a:pPr marL="171450" indent="-171450">
              <a:buFont typeface="Arial" panose="020B0604020202020204" pitchFamily="34" charset="0"/>
              <a:buChar char="•"/>
            </a:pPr>
            <a:r>
              <a:rPr lang="en-US" sz="1100" dirty="0"/>
              <a:t>The analyzed data should be stored in a suitable data storage system. Data analysis requirements are based on access patterns for information.</a:t>
            </a:r>
          </a:p>
          <a:p>
            <a:pPr marL="171450" indent="-171450">
              <a:buFont typeface="Arial" panose="020B0604020202020204" pitchFamily="34" charset="0"/>
              <a:buChar char="•"/>
            </a:pPr>
            <a:r>
              <a:rPr lang="en-US" sz="1100" dirty="0"/>
              <a:t>The choice of data storage would depend on the data service need of the Data Lake</a:t>
            </a:r>
            <a:endParaRPr lang="es-ES_tradnl" sz="1100" dirty="0"/>
          </a:p>
        </p:txBody>
      </p:sp>
      <p:sp>
        <p:nvSpPr>
          <p:cNvPr id="48" name="Left Arrow 47">
            <a:extLst>
              <a:ext uri="{FF2B5EF4-FFF2-40B4-BE49-F238E27FC236}">
                <a16:creationId xmlns:a16="http://schemas.microsoft.com/office/drawing/2014/main" id="{DCABD04B-FE60-E941-94DB-0F5B48BC1066}"/>
              </a:ext>
            </a:extLst>
          </p:cNvPr>
          <p:cNvSpPr/>
          <p:nvPr/>
        </p:nvSpPr>
        <p:spPr>
          <a:xfrm>
            <a:off x="1298948" y="1990509"/>
            <a:ext cx="9019358" cy="383491"/>
          </a:xfrm>
          <a:prstGeom prst="leftArrow">
            <a:avLst>
              <a:gd name="adj1" fmla="val 50000"/>
              <a:gd name="adj2" fmla="val 54125"/>
            </a:avLst>
          </a:prstGeom>
          <a:solidFill>
            <a:srgbClr val="0067B7"/>
          </a:solidFill>
          <a:ln>
            <a:solidFill>
              <a:srgbClr val="006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Metadata Management, Data Traceability, Data Linage &amp; Data Security</a:t>
            </a:r>
          </a:p>
        </p:txBody>
      </p:sp>
    </p:spTree>
    <p:extLst>
      <p:ext uri="{BB962C8B-B14F-4D97-AF65-F5344CB8AC3E}">
        <p14:creationId xmlns:p14="http://schemas.microsoft.com/office/powerpoint/2010/main" val="2947299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ADF48C4E-2EC0-FC46-AF98-90E615BF0210}"/>
              </a:ext>
            </a:extLst>
          </p:cNvPr>
          <p:cNvSpPr/>
          <p:nvPr/>
        </p:nvSpPr>
        <p:spPr>
          <a:xfrm>
            <a:off x="4375047" y="2222636"/>
            <a:ext cx="5495098" cy="32906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100" dirty="0">
                <a:solidFill>
                  <a:schemeClr val="accent1">
                    <a:lumMod val="10000"/>
                  </a:schemeClr>
                </a:solidFill>
                <a:latin typeface="Comic Sans MS" panose="030F0902030302020204" pitchFamily="66" charset="0"/>
                <a:cs typeface="Arial" pitchFamily="34" charset="0"/>
              </a:rPr>
              <a:t>Data Base</a:t>
            </a:r>
          </a:p>
        </p:txBody>
      </p:sp>
      <p:sp>
        <p:nvSpPr>
          <p:cNvPr id="424" name="Rounded Rectangle 423">
            <a:extLst>
              <a:ext uri="{FF2B5EF4-FFF2-40B4-BE49-F238E27FC236}">
                <a16:creationId xmlns:a16="http://schemas.microsoft.com/office/drawing/2014/main" id="{B420F1EC-0FB8-5043-9967-28DEB2B1B325}"/>
              </a:ext>
            </a:extLst>
          </p:cNvPr>
          <p:cNvSpPr/>
          <p:nvPr/>
        </p:nvSpPr>
        <p:spPr>
          <a:xfrm>
            <a:off x="4364023" y="2595440"/>
            <a:ext cx="2730055" cy="250571"/>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100" dirty="0">
                <a:solidFill>
                  <a:schemeClr val="accent1">
                    <a:lumMod val="10000"/>
                  </a:schemeClr>
                </a:solidFill>
                <a:latin typeface="Comic Sans MS" panose="030F0902030302020204" pitchFamily="66" charset="0"/>
                <a:cs typeface="Arial" pitchFamily="34" charset="0"/>
              </a:rPr>
              <a:t>Table</a:t>
            </a:r>
          </a:p>
        </p:txBody>
      </p:sp>
      <p:sp>
        <p:nvSpPr>
          <p:cNvPr id="459" name="Rounded Rectangle 458">
            <a:extLst>
              <a:ext uri="{FF2B5EF4-FFF2-40B4-BE49-F238E27FC236}">
                <a16:creationId xmlns:a16="http://schemas.microsoft.com/office/drawing/2014/main" id="{DEBD686B-194B-EB48-B0CA-F3FEA4D29578}"/>
              </a:ext>
            </a:extLst>
          </p:cNvPr>
          <p:cNvSpPr/>
          <p:nvPr/>
        </p:nvSpPr>
        <p:spPr>
          <a:xfrm>
            <a:off x="4364025" y="2882215"/>
            <a:ext cx="873608" cy="27717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Partition</a:t>
            </a:r>
          </a:p>
        </p:txBody>
      </p:sp>
      <p:sp>
        <p:nvSpPr>
          <p:cNvPr id="492" name="Rounded Rectangle 491">
            <a:extLst>
              <a:ext uri="{FF2B5EF4-FFF2-40B4-BE49-F238E27FC236}">
                <a16:creationId xmlns:a16="http://schemas.microsoft.com/office/drawing/2014/main" id="{8E19637C-ECEA-9F4F-8E79-875E4FCAF956}"/>
              </a:ext>
            </a:extLst>
          </p:cNvPr>
          <p:cNvSpPr/>
          <p:nvPr/>
        </p:nvSpPr>
        <p:spPr>
          <a:xfrm rot="5400000">
            <a:off x="4154152" y="3421374"/>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495" name="Rounded Rectangle 494">
            <a:extLst>
              <a:ext uri="{FF2B5EF4-FFF2-40B4-BE49-F238E27FC236}">
                <a16:creationId xmlns:a16="http://schemas.microsoft.com/office/drawing/2014/main" id="{A6FA26EB-7F4F-2743-ACF6-9EB78793C9D1}"/>
              </a:ext>
            </a:extLst>
          </p:cNvPr>
          <p:cNvSpPr/>
          <p:nvPr/>
        </p:nvSpPr>
        <p:spPr>
          <a:xfrm rot="5400000">
            <a:off x="4457018"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496" name="Rounded Rectangle 495">
            <a:extLst>
              <a:ext uri="{FF2B5EF4-FFF2-40B4-BE49-F238E27FC236}">
                <a16:creationId xmlns:a16="http://schemas.microsoft.com/office/drawing/2014/main" id="{025C7BB1-4DF4-CC47-ABB8-4812E97E7979}"/>
              </a:ext>
            </a:extLst>
          </p:cNvPr>
          <p:cNvSpPr/>
          <p:nvPr/>
        </p:nvSpPr>
        <p:spPr>
          <a:xfrm rot="5400000">
            <a:off x="4759884"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497" name="Rounded Rectangle 496">
            <a:extLst>
              <a:ext uri="{FF2B5EF4-FFF2-40B4-BE49-F238E27FC236}">
                <a16:creationId xmlns:a16="http://schemas.microsoft.com/office/drawing/2014/main" id="{A225F27A-6830-3F41-BE09-1EB249E3DFE5}"/>
              </a:ext>
            </a:extLst>
          </p:cNvPr>
          <p:cNvSpPr/>
          <p:nvPr/>
        </p:nvSpPr>
        <p:spPr>
          <a:xfrm>
            <a:off x="5283645" y="2882215"/>
            <a:ext cx="873608" cy="27717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Partition</a:t>
            </a:r>
          </a:p>
        </p:txBody>
      </p:sp>
      <p:sp>
        <p:nvSpPr>
          <p:cNvPr id="498" name="Rounded Rectangle 497">
            <a:extLst>
              <a:ext uri="{FF2B5EF4-FFF2-40B4-BE49-F238E27FC236}">
                <a16:creationId xmlns:a16="http://schemas.microsoft.com/office/drawing/2014/main" id="{621BE3F0-C712-A446-9284-6E6C2F85635A}"/>
              </a:ext>
            </a:extLst>
          </p:cNvPr>
          <p:cNvSpPr/>
          <p:nvPr/>
        </p:nvSpPr>
        <p:spPr>
          <a:xfrm rot="5400000">
            <a:off x="5073772" y="3421374"/>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499" name="Rounded Rectangle 498">
            <a:extLst>
              <a:ext uri="{FF2B5EF4-FFF2-40B4-BE49-F238E27FC236}">
                <a16:creationId xmlns:a16="http://schemas.microsoft.com/office/drawing/2014/main" id="{B958023C-6806-6A4C-AAF3-B16A3B0A907D}"/>
              </a:ext>
            </a:extLst>
          </p:cNvPr>
          <p:cNvSpPr/>
          <p:nvPr/>
        </p:nvSpPr>
        <p:spPr>
          <a:xfrm rot="5400000">
            <a:off x="5376638"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00" name="Rounded Rectangle 499">
            <a:extLst>
              <a:ext uri="{FF2B5EF4-FFF2-40B4-BE49-F238E27FC236}">
                <a16:creationId xmlns:a16="http://schemas.microsoft.com/office/drawing/2014/main" id="{B3B8A133-6460-2D47-B330-E038F1628E19}"/>
              </a:ext>
            </a:extLst>
          </p:cNvPr>
          <p:cNvSpPr/>
          <p:nvPr/>
        </p:nvSpPr>
        <p:spPr>
          <a:xfrm rot="5400000">
            <a:off x="5679504"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01" name="Rounded Rectangle 500">
            <a:extLst>
              <a:ext uri="{FF2B5EF4-FFF2-40B4-BE49-F238E27FC236}">
                <a16:creationId xmlns:a16="http://schemas.microsoft.com/office/drawing/2014/main" id="{26F9F7E5-B78E-5145-B7EA-472789782D96}"/>
              </a:ext>
            </a:extLst>
          </p:cNvPr>
          <p:cNvSpPr/>
          <p:nvPr/>
        </p:nvSpPr>
        <p:spPr>
          <a:xfrm>
            <a:off x="6220471" y="2882215"/>
            <a:ext cx="873608" cy="27717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Partition</a:t>
            </a:r>
          </a:p>
        </p:txBody>
      </p:sp>
      <p:sp>
        <p:nvSpPr>
          <p:cNvPr id="502" name="Rounded Rectangle 501">
            <a:extLst>
              <a:ext uri="{FF2B5EF4-FFF2-40B4-BE49-F238E27FC236}">
                <a16:creationId xmlns:a16="http://schemas.microsoft.com/office/drawing/2014/main" id="{0CEB0EB4-BB15-C54D-8895-C122569ACA2B}"/>
              </a:ext>
            </a:extLst>
          </p:cNvPr>
          <p:cNvSpPr/>
          <p:nvPr/>
        </p:nvSpPr>
        <p:spPr>
          <a:xfrm rot="5400000">
            <a:off x="6010598" y="3421374"/>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03" name="Rounded Rectangle 502">
            <a:extLst>
              <a:ext uri="{FF2B5EF4-FFF2-40B4-BE49-F238E27FC236}">
                <a16:creationId xmlns:a16="http://schemas.microsoft.com/office/drawing/2014/main" id="{CCEA66A6-A120-EC4F-B7F8-B132C80ED239}"/>
              </a:ext>
            </a:extLst>
          </p:cNvPr>
          <p:cNvSpPr/>
          <p:nvPr/>
        </p:nvSpPr>
        <p:spPr>
          <a:xfrm rot="5400000">
            <a:off x="6313464"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11" name="Rounded Rectangle 510">
            <a:extLst>
              <a:ext uri="{FF2B5EF4-FFF2-40B4-BE49-F238E27FC236}">
                <a16:creationId xmlns:a16="http://schemas.microsoft.com/office/drawing/2014/main" id="{B4E3CB28-7408-5241-B04C-5B3DD40885F4}"/>
              </a:ext>
            </a:extLst>
          </p:cNvPr>
          <p:cNvSpPr/>
          <p:nvPr/>
        </p:nvSpPr>
        <p:spPr>
          <a:xfrm rot="5400000">
            <a:off x="6616330"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14" name="Rounded Rectangle 513">
            <a:extLst>
              <a:ext uri="{FF2B5EF4-FFF2-40B4-BE49-F238E27FC236}">
                <a16:creationId xmlns:a16="http://schemas.microsoft.com/office/drawing/2014/main" id="{01CB9E46-B1D9-0F47-8DEC-CB074008FE0E}"/>
              </a:ext>
            </a:extLst>
          </p:cNvPr>
          <p:cNvSpPr/>
          <p:nvPr/>
        </p:nvSpPr>
        <p:spPr>
          <a:xfrm>
            <a:off x="7140090" y="2596850"/>
            <a:ext cx="2730055" cy="24916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100" dirty="0">
                <a:solidFill>
                  <a:schemeClr val="accent1">
                    <a:lumMod val="10000"/>
                  </a:schemeClr>
                </a:solidFill>
                <a:latin typeface="Comic Sans MS" panose="030F0902030302020204" pitchFamily="66" charset="0"/>
                <a:cs typeface="Arial" pitchFamily="34" charset="0"/>
              </a:rPr>
              <a:t>Table</a:t>
            </a:r>
          </a:p>
        </p:txBody>
      </p:sp>
      <p:sp>
        <p:nvSpPr>
          <p:cNvPr id="515" name="Rounded Rectangle 514">
            <a:extLst>
              <a:ext uri="{FF2B5EF4-FFF2-40B4-BE49-F238E27FC236}">
                <a16:creationId xmlns:a16="http://schemas.microsoft.com/office/drawing/2014/main" id="{CEF7865E-304C-A349-8908-0617BE414F21}"/>
              </a:ext>
            </a:extLst>
          </p:cNvPr>
          <p:cNvSpPr/>
          <p:nvPr/>
        </p:nvSpPr>
        <p:spPr>
          <a:xfrm>
            <a:off x="7140092" y="2882215"/>
            <a:ext cx="873608" cy="27717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Partition</a:t>
            </a:r>
          </a:p>
        </p:txBody>
      </p:sp>
      <p:sp>
        <p:nvSpPr>
          <p:cNvPr id="516" name="Rounded Rectangle 515">
            <a:extLst>
              <a:ext uri="{FF2B5EF4-FFF2-40B4-BE49-F238E27FC236}">
                <a16:creationId xmlns:a16="http://schemas.microsoft.com/office/drawing/2014/main" id="{6ED9CCB3-CE08-7047-8A97-0FB6AFD04858}"/>
              </a:ext>
            </a:extLst>
          </p:cNvPr>
          <p:cNvSpPr/>
          <p:nvPr/>
        </p:nvSpPr>
        <p:spPr>
          <a:xfrm rot="5400000">
            <a:off x="6930219" y="3421374"/>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17" name="Rounded Rectangle 516">
            <a:extLst>
              <a:ext uri="{FF2B5EF4-FFF2-40B4-BE49-F238E27FC236}">
                <a16:creationId xmlns:a16="http://schemas.microsoft.com/office/drawing/2014/main" id="{1DBA2232-B2F0-064E-B5F7-97D94D6E826A}"/>
              </a:ext>
            </a:extLst>
          </p:cNvPr>
          <p:cNvSpPr/>
          <p:nvPr/>
        </p:nvSpPr>
        <p:spPr>
          <a:xfrm rot="5400000">
            <a:off x="7233085"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18" name="Rounded Rectangle 517">
            <a:extLst>
              <a:ext uri="{FF2B5EF4-FFF2-40B4-BE49-F238E27FC236}">
                <a16:creationId xmlns:a16="http://schemas.microsoft.com/office/drawing/2014/main" id="{2C821E99-9EB9-2E4B-A070-CA5616A266B9}"/>
              </a:ext>
            </a:extLst>
          </p:cNvPr>
          <p:cNvSpPr/>
          <p:nvPr/>
        </p:nvSpPr>
        <p:spPr>
          <a:xfrm rot="5400000">
            <a:off x="7535951"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19" name="Rounded Rectangle 518">
            <a:extLst>
              <a:ext uri="{FF2B5EF4-FFF2-40B4-BE49-F238E27FC236}">
                <a16:creationId xmlns:a16="http://schemas.microsoft.com/office/drawing/2014/main" id="{18FBA420-CA6B-E940-9FED-1AF5864B7FD7}"/>
              </a:ext>
            </a:extLst>
          </p:cNvPr>
          <p:cNvSpPr/>
          <p:nvPr/>
        </p:nvSpPr>
        <p:spPr>
          <a:xfrm>
            <a:off x="8059712" y="2882215"/>
            <a:ext cx="873608" cy="27717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Partition</a:t>
            </a:r>
          </a:p>
        </p:txBody>
      </p:sp>
      <p:sp>
        <p:nvSpPr>
          <p:cNvPr id="520" name="Rounded Rectangle 519">
            <a:extLst>
              <a:ext uri="{FF2B5EF4-FFF2-40B4-BE49-F238E27FC236}">
                <a16:creationId xmlns:a16="http://schemas.microsoft.com/office/drawing/2014/main" id="{4CA95487-BF19-E84E-B7A9-6FCC6E9CC314}"/>
              </a:ext>
            </a:extLst>
          </p:cNvPr>
          <p:cNvSpPr/>
          <p:nvPr/>
        </p:nvSpPr>
        <p:spPr>
          <a:xfrm rot="5400000">
            <a:off x="7849839" y="3421374"/>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21" name="Rounded Rectangle 520">
            <a:extLst>
              <a:ext uri="{FF2B5EF4-FFF2-40B4-BE49-F238E27FC236}">
                <a16:creationId xmlns:a16="http://schemas.microsoft.com/office/drawing/2014/main" id="{5BF93871-7DFC-6E4D-AFE3-D048293AE9E5}"/>
              </a:ext>
            </a:extLst>
          </p:cNvPr>
          <p:cNvSpPr/>
          <p:nvPr/>
        </p:nvSpPr>
        <p:spPr>
          <a:xfrm rot="5400000">
            <a:off x="8152705"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22" name="Rounded Rectangle 521">
            <a:extLst>
              <a:ext uri="{FF2B5EF4-FFF2-40B4-BE49-F238E27FC236}">
                <a16:creationId xmlns:a16="http://schemas.microsoft.com/office/drawing/2014/main" id="{44700094-60A3-D94E-88B2-0E94B1B46761}"/>
              </a:ext>
            </a:extLst>
          </p:cNvPr>
          <p:cNvSpPr/>
          <p:nvPr/>
        </p:nvSpPr>
        <p:spPr>
          <a:xfrm rot="5400000">
            <a:off x="8455571"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23" name="Rounded Rectangle 522">
            <a:extLst>
              <a:ext uri="{FF2B5EF4-FFF2-40B4-BE49-F238E27FC236}">
                <a16:creationId xmlns:a16="http://schemas.microsoft.com/office/drawing/2014/main" id="{6A03C87D-0C12-804C-848D-760320B4228A}"/>
              </a:ext>
            </a:extLst>
          </p:cNvPr>
          <p:cNvSpPr/>
          <p:nvPr/>
        </p:nvSpPr>
        <p:spPr>
          <a:xfrm>
            <a:off x="8996538" y="2882215"/>
            <a:ext cx="873608" cy="27717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Partition</a:t>
            </a:r>
          </a:p>
        </p:txBody>
      </p:sp>
      <p:sp>
        <p:nvSpPr>
          <p:cNvPr id="524" name="Rounded Rectangle 523">
            <a:extLst>
              <a:ext uri="{FF2B5EF4-FFF2-40B4-BE49-F238E27FC236}">
                <a16:creationId xmlns:a16="http://schemas.microsoft.com/office/drawing/2014/main" id="{5A183FCF-FD47-E441-BD94-8D67391BC501}"/>
              </a:ext>
            </a:extLst>
          </p:cNvPr>
          <p:cNvSpPr/>
          <p:nvPr/>
        </p:nvSpPr>
        <p:spPr>
          <a:xfrm rot="5400000">
            <a:off x="8786665" y="3421374"/>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25" name="Rounded Rectangle 524">
            <a:extLst>
              <a:ext uri="{FF2B5EF4-FFF2-40B4-BE49-F238E27FC236}">
                <a16:creationId xmlns:a16="http://schemas.microsoft.com/office/drawing/2014/main" id="{50FFC970-2F09-4C4A-9408-8F5EA7FEC4CD}"/>
              </a:ext>
            </a:extLst>
          </p:cNvPr>
          <p:cNvSpPr/>
          <p:nvPr/>
        </p:nvSpPr>
        <p:spPr>
          <a:xfrm rot="5400000">
            <a:off x="9089531"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26" name="Rounded Rectangle 525">
            <a:extLst>
              <a:ext uri="{FF2B5EF4-FFF2-40B4-BE49-F238E27FC236}">
                <a16:creationId xmlns:a16="http://schemas.microsoft.com/office/drawing/2014/main" id="{EFEBD9EC-CC10-0549-8EF2-FAB39AEB18FD}"/>
              </a:ext>
            </a:extLst>
          </p:cNvPr>
          <p:cNvSpPr/>
          <p:nvPr/>
        </p:nvSpPr>
        <p:spPr>
          <a:xfrm rot="5400000">
            <a:off x="9392397"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3" name="Left Brace 2">
            <a:extLst>
              <a:ext uri="{FF2B5EF4-FFF2-40B4-BE49-F238E27FC236}">
                <a16:creationId xmlns:a16="http://schemas.microsoft.com/office/drawing/2014/main" id="{A7092856-5B7F-B040-AD33-EEA9F19C04BB}"/>
              </a:ext>
            </a:extLst>
          </p:cNvPr>
          <p:cNvSpPr/>
          <p:nvPr/>
        </p:nvSpPr>
        <p:spPr>
          <a:xfrm>
            <a:off x="4119935" y="2892258"/>
            <a:ext cx="175955" cy="277172"/>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7" name="TextBox 526">
            <a:extLst>
              <a:ext uri="{FF2B5EF4-FFF2-40B4-BE49-F238E27FC236}">
                <a16:creationId xmlns:a16="http://schemas.microsoft.com/office/drawing/2014/main" id="{33C1A50D-5AE3-6A4C-BDC3-05643CBC4506}"/>
              </a:ext>
            </a:extLst>
          </p:cNvPr>
          <p:cNvSpPr txBox="1"/>
          <p:nvPr/>
        </p:nvSpPr>
        <p:spPr>
          <a:xfrm>
            <a:off x="1003884" y="1260629"/>
            <a:ext cx="2730055" cy="4336741"/>
          </a:xfrm>
          <a:prstGeom prst="rect">
            <a:avLst/>
          </a:prstGeom>
          <a:noFill/>
        </p:spPr>
        <p:txBody>
          <a:bodyPr wrap="square" tIns="90000" bIns="90000" rtlCol="0" anchor="t">
            <a:spAutoFit/>
          </a:bodyPr>
          <a:lstStyle/>
          <a:p>
            <a:pPr algn="just"/>
            <a:r>
              <a:rPr lang="en-US" sz="1000" dirty="0">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Hive partitioning is one of the most effective ways to improve query performance on larger tables.</a:t>
            </a:r>
          </a:p>
          <a:p>
            <a:pPr algn="just"/>
            <a:endParaRPr lang="en-US" sz="1000" dirty="0">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000" dirty="0">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The selection of the partition key is always an important factor for performance. It should always be a low-cardinal attribute to avoid so many sub-directories overhead. The following are some attributes commonly used as partition keys:</a:t>
            </a:r>
          </a:p>
          <a:p>
            <a:pPr algn="just"/>
            <a:endParaRPr lang="en-US" sz="1000" dirty="0">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indent="-171450" algn="just">
              <a:buFont typeface="Arial" panose="020B0604020202020204" pitchFamily="34" charset="0"/>
              <a:buChar char="•"/>
            </a:pPr>
            <a:r>
              <a:rPr lang="en-US" sz="1000" dirty="0">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Partitions by date and time: Use date and time, such as year, month, and day (even hours), as partition keys when data is associated with the date/time columns, such as </a:t>
            </a:r>
            <a:r>
              <a:rPr lang="en-US" sz="1000" dirty="0" err="1">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load_date</a:t>
            </a:r>
            <a:r>
              <a:rPr lang="en-US" sz="1000" dirty="0">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a:t>
            </a:r>
            <a:r>
              <a:rPr lang="en-US" sz="1000" dirty="0" err="1">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business_date</a:t>
            </a:r>
            <a:r>
              <a:rPr lang="en-US" sz="1000" dirty="0">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a:t>
            </a:r>
            <a:r>
              <a:rPr lang="en-US" sz="1000" dirty="0" err="1">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run_date</a:t>
            </a:r>
            <a:r>
              <a:rPr lang="en-US" sz="1000" dirty="0">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and so on</a:t>
            </a:r>
          </a:p>
          <a:p>
            <a:pPr indent="-171450" algn="just">
              <a:buFont typeface="Arial" panose="020B0604020202020204" pitchFamily="34" charset="0"/>
              <a:buChar char="•"/>
            </a:pPr>
            <a:r>
              <a:rPr lang="en-US" sz="1000" dirty="0">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Partitions by location: Use country, territory, state, and city as partition keys when data is location related</a:t>
            </a:r>
          </a:p>
          <a:p>
            <a:pPr indent="-171450" algn="just">
              <a:buFont typeface="Arial" panose="020B0604020202020204" pitchFamily="34" charset="0"/>
              <a:buChar char="•"/>
            </a:pPr>
            <a:r>
              <a:rPr lang="en-US" sz="1000" dirty="0">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Partitions by business logic: Use department, sales region, applications, customers, and so on as partition keys when data can be separated evenly by business logic.</a:t>
            </a:r>
          </a:p>
        </p:txBody>
      </p:sp>
      <p:sp>
        <p:nvSpPr>
          <p:cNvPr id="528" name="Left Brace 527">
            <a:extLst>
              <a:ext uri="{FF2B5EF4-FFF2-40B4-BE49-F238E27FC236}">
                <a16:creationId xmlns:a16="http://schemas.microsoft.com/office/drawing/2014/main" id="{82DB44E7-E1E3-134C-811D-15D7F77631E0}"/>
              </a:ext>
            </a:extLst>
          </p:cNvPr>
          <p:cNvSpPr/>
          <p:nvPr/>
        </p:nvSpPr>
        <p:spPr>
          <a:xfrm rot="16200000">
            <a:off x="4657829" y="3707066"/>
            <a:ext cx="250569" cy="909043"/>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0" name="TextBox 529">
            <a:extLst>
              <a:ext uri="{FF2B5EF4-FFF2-40B4-BE49-F238E27FC236}">
                <a16:creationId xmlns:a16="http://schemas.microsoft.com/office/drawing/2014/main" id="{A2A3EC0B-5F04-7D40-B4B8-58092E7237B4}"/>
              </a:ext>
            </a:extLst>
          </p:cNvPr>
          <p:cNvSpPr txBox="1"/>
          <p:nvPr/>
        </p:nvSpPr>
        <p:spPr>
          <a:xfrm>
            <a:off x="4482438" y="4286872"/>
            <a:ext cx="2015323" cy="1412864"/>
          </a:xfrm>
          <a:prstGeom prst="rect">
            <a:avLst/>
          </a:prstGeom>
          <a:noFill/>
        </p:spPr>
        <p:txBody>
          <a:bodyPr wrap="square" tIns="90000" bIns="90000" rtlCol="0" anchor="t">
            <a:spAutoFit/>
          </a:bodyPr>
          <a:lstStyle/>
          <a:p>
            <a:pPr algn="just"/>
            <a:r>
              <a:rPr lang="en-US" sz="1000" dirty="0">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Bucketing can also improve join performance if the join keys are also bucket columns because bucketing ensures the keys are present in a certain bucket. Better-chosen bucket columns make a bucket table join perform better. </a:t>
            </a:r>
          </a:p>
        </p:txBody>
      </p:sp>
      <p:sp>
        <p:nvSpPr>
          <p:cNvPr id="531" name="Rectangle 3">
            <a:extLst>
              <a:ext uri="{FF2B5EF4-FFF2-40B4-BE49-F238E27FC236}">
                <a16:creationId xmlns:a16="http://schemas.microsoft.com/office/drawing/2014/main" id="{3EA031D2-217F-1549-8B4C-3C3586BD90CE}"/>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Hive Performance Considerations (I)</a:t>
            </a:r>
          </a:p>
        </p:txBody>
      </p:sp>
      <p:sp>
        <p:nvSpPr>
          <p:cNvPr id="532" name="Rectangle 3">
            <a:extLst>
              <a:ext uri="{FF2B5EF4-FFF2-40B4-BE49-F238E27FC236}">
                <a16:creationId xmlns:a16="http://schemas.microsoft.com/office/drawing/2014/main" id="{A2E0A75C-EA9E-3243-9031-3CDE22193524}"/>
              </a:ext>
            </a:extLst>
          </p:cNvPr>
          <p:cNvSpPr txBox="1"/>
          <p:nvPr/>
        </p:nvSpPr>
        <p:spPr>
          <a:xfrm>
            <a:off x="404807" y="610135"/>
            <a:ext cx="4788378"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Design optimization </a:t>
            </a:r>
          </a:p>
        </p:txBody>
      </p:sp>
    </p:spTree>
    <p:extLst>
      <p:ext uri="{BB962C8B-B14F-4D97-AF65-F5344CB8AC3E}">
        <p14:creationId xmlns:p14="http://schemas.microsoft.com/office/powerpoint/2010/main" val="1089620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Hive Performance Considerations (II)</a:t>
            </a:r>
          </a:p>
        </p:txBody>
      </p:sp>
      <p:sp>
        <p:nvSpPr>
          <p:cNvPr id="65" name="Rectangle 3"/>
          <p:cNvSpPr txBox="1"/>
          <p:nvPr/>
        </p:nvSpPr>
        <p:spPr>
          <a:xfrm>
            <a:off x="404807" y="610135"/>
            <a:ext cx="4788378"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Index design</a:t>
            </a:r>
          </a:p>
        </p:txBody>
      </p:sp>
      <p:sp>
        <p:nvSpPr>
          <p:cNvPr id="35" name="TextBox 34">
            <a:extLst>
              <a:ext uri="{FF2B5EF4-FFF2-40B4-BE49-F238E27FC236}">
                <a16:creationId xmlns:a16="http://schemas.microsoft.com/office/drawing/2014/main" id="{DEAAF182-7A28-B840-9318-68E5E64C0A64}"/>
              </a:ext>
            </a:extLst>
          </p:cNvPr>
          <p:cNvSpPr txBox="1"/>
          <p:nvPr/>
        </p:nvSpPr>
        <p:spPr>
          <a:xfrm>
            <a:off x="404807" y="1171266"/>
            <a:ext cx="11215265" cy="2551637"/>
          </a:xfrm>
          <a:prstGeom prst="rect">
            <a:avLst/>
          </a:prstGeom>
          <a:noFill/>
        </p:spPr>
        <p:txBody>
          <a:bodyPr wrap="square" tIns="90000" bIns="90000" rtlCol="0" anchor="t">
            <a:spAutoFit/>
          </a:bodyPr>
          <a:lstStyle/>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The main purpose of the indexing is to search through the records easily and speed up the query. The goal of Hive indexing is to improve the speed of query lookup on certain columns of a table.</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The improvement in query speed that an index can provide comes at the cost of additional processing to create the index and disk space to store the index. There are two types of indexes:</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marL="171450" indent="-171450" algn="just">
              <a:buFont typeface="Arial" panose="020B0604020202020204" pitchFamily="34" charset="0"/>
              <a:buChar char="•"/>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Compact index:</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In HDFS, the data is stored in blocks. But scanning which data is stored in which block is time consuming. Compact indexing stores the indexed column's value and its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blockId</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So the query will not go to the table. Instead, the query will directly go to the compact index, where the column value and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blockId</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are stored. No need to scan all the blocks to find data. So, while performing a query, it will first check the index and then go directly into that block.</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marL="171450" indent="-171450" algn="just">
              <a:buFont typeface="Arial" panose="020B0604020202020204" pitchFamily="34" charset="0"/>
              <a:buChar char="•"/>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Bitmap index: </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Bitmap indexing stores the combination of indexed column value and list of rows as a bitmap. Bitmap indexing is commonly used for columns with distinct values. Let's review a few examples: Base table, Table_XXCol_1 Integer, XCol_2 string, XCol_3 integer, and XCol_4 string.</a:t>
            </a:r>
          </a:p>
          <a:p>
            <a:pPr marL="171450" indent="-171450" algn="just">
              <a:buFont typeface="Arial" panose="020B0604020202020204" pitchFamily="34" charset="0"/>
              <a:buChar char="•"/>
            </a:pPr>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marL="171450" indent="-171450" algn="just">
              <a:buFont typeface="Arial" panose="020B0604020202020204" pitchFamily="34" charset="0"/>
              <a:buChar char="•"/>
            </a:pPr>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p:txBody>
      </p:sp>
    </p:spTree>
    <p:extLst>
      <p:ext uri="{BB962C8B-B14F-4D97-AF65-F5344CB8AC3E}">
        <p14:creationId xmlns:p14="http://schemas.microsoft.com/office/powerpoint/2010/main" val="79785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Hive Performance Considerations (II)</a:t>
            </a:r>
          </a:p>
        </p:txBody>
      </p:sp>
      <p:sp>
        <p:nvSpPr>
          <p:cNvPr id="65" name="Rectangle 3"/>
          <p:cNvSpPr txBox="1"/>
          <p:nvPr/>
        </p:nvSpPr>
        <p:spPr>
          <a:xfrm>
            <a:off x="404807" y="610135"/>
            <a:ext cx="4788378"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optimization</a:t>
            </a:r>
          </a:p>
        </p:txBody>
      </p:sp>
      <p:sp>
        <p:nvSpPr>
          <p:cNvPr id="35" name="TextBox 34">
            <a:extLst>
              <a:ext uri="{FF2B5EF4-FFF2-40B4-BE49-F238E27FC236}">
                <a16:creationId xmlns:a16="http://schemas.microsoft.com/office/drawing/2014/main" id="{DEAAF182-7A28-B840-9318-68E5E64C0A64}"/>
              </a:ext>
            </a:extLst>
          </p:cNvPr>
          <p:cNvSpPr txBox="1"/>
          <p:nvPr/>
        </p:nvSpPr>
        <p:spPr>
          <a:xfrm>
            <a:off x="404807" y="1017156"/>
            <a:ext cx="11215265" cy="5598625"/>
          </a:xfrm>
          <a:prstGeom prst="rect">
            <a:avLst/>
          </a:prstGeom>
          <a:noFill/>
        </p:spPr>
        <p:txBody>
          <a:bodyPr wrap="square" tIns="90000" bIns="90000" rtlCol="0" anchor="t">
            <a:spAutoFit/>
          </a:bodyPr>
          <a:lstStyle/>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Data file optimization covers the performance improvement on the data files in terms of file format, compression, and storage.</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File Format</a:t>
            </a:r>
          </a:p>
          <a:p>
            <a:pPr algn="just"/>
            <a:endPar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Hive supports file formats:</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TEXTFILE: This is the default file format for table creation. Data is stored in clear text for this format. A text file is naturally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splittable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and able to be processed in parallel. It can also be compressed with algorithms, such as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GZip</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LZO, and Snappy.</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SEQUENCEFILE: This is a binary storage format for key/value pairs. The benefit of a sequence file is that it is more compact than a text file and fits well with the MapReduce output format. Sequence files can be compressed to record or block level, where the block level has a better compression ratio.</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AVRO: This is also a binary format. More than that, it is also a serialization and deserialization framework. AVRO provides a data schema that describes the data structure and also handles the schema changes, such as adding, renaming, and removing columns. The schema is stored along with data for any further processing. Considering AVRO's advantages for dealing with schema evolution, it is recommended to use it when mapping the source data, which is likely to have schema changes time by time.</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RCFILE: This is short for Record Columnar File. It is a flat file consisting of binary key/value pairs that share many similarities with a sequence file. The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RCFile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splits data horizontally into row groups. One or several groups are stored in an HDFS file. Then,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RCFile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saves the row group data in a columnar format by saving the first column across all rows, then the second column across all rows, and so on. This format is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splittable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and allows Hive to skip irrelevant parts of the data and get the results faster and cheaper.</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ORC: This is short for Optimized Row Columnar. It has been available since Hive v0.11.0. The ORC format can be considered an improved version of RCFILE. It provides a larger block size of 256 MB by default (RCFILE has 4 MB and SEQUENCEFILE has 1 MB), optimized for large sequential reads on HDFS for more throughput and fewer files to reduce overload in the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namenode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Different from RCFILE, which relies on the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metastore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to know data types, the ORC file understands the data types by using specific encoders so that it can optimize compression depending on different types. It also stores basic statistics, such as MIN, MAX, SUM, and COUNT, on columns as well as a lightweight index that can be used to skip blocks of rows that do not matter.</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PARQUET: This is another row columnar file format that has a similar design to that of ORC. What's more, Parquet has a wider range of support for the majority of projects in the ecosystem, compared to ORC which is mainly supported by Hive, Pig, and Spark.</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p:txBody>
      </p:sp>
    </p:spTree>
    <p:extLst>
      <p:ext uri="{BB962C8B-B14F-4D97-AF65-F5344CB8AC3E}">
        <p14:creationId xmlns:p14="http://schemas.microsoft.com/office/powerpoint/2010/main" val="3210326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Hive Performance Considerations (III)</a:t>
            </a:r>
          </a:p>
        </p:txBody>
      </p:sp>
      <p:sp>
        <p:nvSpPr>
          <p:cNvPr id="65" name="Rectangle 3"/>
          <p:cNvSpPr txBox="1"/>
          <p:nvPr/>
        </p:nvSpPr>
        <p:spPr>
          <a:xfrm>
            <a:off x="404807" y="610135"/>
            <a:ext cx="4788378"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optimization</a:t>
            </a:r>
          </a:p>
        </p:txBody>
      </p:sp>
      <p:sp>
        <p:nvSpPr>
          <p:cNvPr id="35" name="TextBox 34">
            <a:extLst>
              <a:ext uri="{FF2B5EF4-FFF2-40B4-BE49-F238E27FC236}">
                <a16:creationId xmlns:a16="http://schemas.microsoft.com/office/drawing/2014/main" id="{DEAAF182-7A28-B840-9318-68E5E64C0A64}"/>
              </a:ext>
            </a:extLst>
          </p:cNvPr>
          <p:cNvSpPr txBox="1"/>
          <p:nvPr/>
        </p:nvSpPr>
        <p:spPr>
          <a:xfrm>
            <a:off x="404807" y="1017156"/>
            <a:ext cx="11215265" cy="5598625"/>
          </a:xfrm>
          <a:prstGeom prst="rect">
            <a:avLst/>
          </a:prstGeom>
          <a:noFill/>
        </p:spPr>
        <p:txBody>
          <a:bodyPr wrap="square" tIns="90000" bIns="90000" rtlCol="0" anchor="t">
            <a:spAutoFit/>
          </a:bodyPr>
          <a:lstStyle/>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Data file optimization covers the performance improvement on the data files in terms of file format, compression, and storage.</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File Format</a:t>
            </a:r>
          </a:p>
          <a:p>
            <a:pPr algn="just"/>
            <a:endPar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Hive supports file formats:</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TEXTFILE: This is the default file format for table creation. Data is stored in clear text for this format. A text file is naturally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splittable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and able to be processed in parallel. It can also be compressed with algorithms, such as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GZip</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LZO, and Snappy.</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SEQUENCEFILE: This is a binary storage format for key/value pairs. The benefit of a sequence file is that it is more compact than a text file and fits well with the MapReduce output format. Sequence files can be compressed to record or block level, where the block level has a better compression ratio.</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AVRO: This is also a binary format. More than that, it is also a serialization and deserialization framework. AVRO provides a data schema that describes the data structure and also handles the schema changes, such as adding, renaming, and removing columns. The schema is stored along with data for any further processing. Considering AVRO's advantages for dealing with schema evolution, it is recommended to use it when mapping the source data, which is likely to have schema changes time by time.</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RCFILE: This is short for Record Columnar File. It is a flat file consisting of binary key/value pairs that share many similarities with a sequence file. The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RCFile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splits data horizontally into row groups. One or several groups are stored in an HDFS file. Then,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RCFile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saves the row group data in a columnar format by saving the first column across all rows, then the second column across all rows, and so on. This format is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splittable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and allows Hive to skip irrelevant parts of the data and get the results faster and cheaper.</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ORC: This is short for Optimized Row Columnar. It has been available since Hive v0.11.0. The ORC format can be considered an improved version of RCFILE. It provides a larger block size of 256 MB by default (RCFILE has 4 MB and SEQUENCEFILE has 1 MB), optimized for large sequential reads on HDFS for more throughput and fewer files to reduce overload in the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namenode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Different from RCFILE, which relies on the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metastore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to know data types, the ORC file understands the data types by using specific encoders so that it can optimize compression depending on different types. It also stores basic statistics, such as MIN, MAX, SUM, and COUNT, on columns as well as a lightweight index that can be used to skip blocks of rows that do not matter.</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PARQUET: This is another row columnar file format that has a similar design to that of ORC. What's more, Parquet has a wider range of support for the majority of projects in the ecosystem, compared to ORC which is mainly supported by Hive, Pig, and Spark.</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p:txBody>
      </p:sp>
    </p:spTree>
    <p:extLst>
      <p:ext uri="{BB962C8B-B14F-4D97-AF65-F5344CB8AC3E}">
        <p14:creationId xmlns:p14="http://schemas.microsoft.com/office/powerpoint/2010/main" val="16467330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CITIBanamex-MX2020 Grid 16:9">
  <a:themeElements>
    <a:clrScheme name="CITIBanamex-MX2020">
      <a:dk1>
        <a:srgbClr val="002D72"/>
      </a:dk1>
      <a:lt1>
        <a:sysClr val="window" lastClr="FFFFFF"/>
      </a:lt1>
      <a:dk2>
        <a:srgbClr val="002D72"/>
      </a:dk2>
      <a:lt2>
        <a:srgbClr val="F2F2F2"/>
      </a:lt2>
      <a:accent1>
        <a:srgbClr val="001636"/>
      </a:accent1>
      <a:accent2>
        <a:srgbClr val="001F4C"/>
      </a:accent2>
      <a:accent3>
        <a:srgbClr val="FEEC00"/>
      </a:accent3>
      <a:accent4>
        <a:srgbClr val="004683"/>
      </a:accent4>
      <a:accent5>
        <a:srgbClr val="808080"/>
      </a:accent5>
      <a:accent6>
        <a:srgbClr val="8C0512"/>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a:noFill/>
          <a:prstDash val="sysDot"/>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11.xml><?xml version="1.0" encoding="utf-8"?>
<a:theme xmlns:a="http://schemas.openxmlformats.org/drawingml/2006/main" name="4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12.xml><?xml version="1.0" encoding="utf-8"?>
<a:theme xmlns:a="http://schemas.openxmlformats.org/drawingml/2006/main" name="5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D4C19DBE-7440-4D40-A0AB-8BCC335FFB2D}" vid="{F0E4EF95-0183-4CD1-8F68-50C0E32646C5}"/>
    </a:ext>
  </a:extLst>
</a:theme>
</file>

<file path=ppt/theme/theme13.xml><?xml version="1.0" encoding="utf-8"?>
<a:theme xmlns:a="http://schemas.openxmlformats.org/drawingml/2006/main" name="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2_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3_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6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17.xml><?xml version="1.0" encoding="utf-8"?>
<a:theme xmlns:a="http://schemas.openxmlformats.org/drawingml/2006/main" name="9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D4C19DBE-7440-4D40-A0AB-8BCC335FFB2D}" vid="{F0E4EF95-0183-4CD1-8F68-50C0E32646C5}"/>
    </a:ext>
  </a:extLst>
</a:theme>
</file>

<file path=ppt/theme/theme18.xml><?xml version="1.0" encoding="utf-8"?>
<a:theme xmlns:a="http://schemas.openxmlformats.org/drawingml/2006/main" name="1_CITIBanamex-MX2020 Grid 16:9">
  <a:themeElements>
    <a:clrScheme name="CITIBanamex-MX2020">
      <a:dk1>
        <a:srgbClr val="002D72"/>
      </a:dk1>
      <a:lt1>
        <a:sysClr val="window" lastClr="FFFFFF"/>
      </a:lt1>
      <a:dk2>
        <a:srgbClr val="002D72"/>
      </a:dk2>
      <a:lt2>
        <a:srgbClr val="F2F2F2"/>
      </a:lt2>
      <a:accent1>
        <a:srgbClr val="001636"/>
      </a:accent1>
      <a:accent2>
        <a:srgbClr val="001F4C"/>
      </a:accent2>
      <a:accent3>
        <a:srgbClr val="FEEC00"/>
      </a:accent3>
      <a:accent4>
        <a:srgbClr val="004683"/>
      </a:accent4>
      <a:accent5>
        <a:srgbClr val="808080"/>
      </a:accent5>
      <a:accent6>
        <a:srgbClr val="8C0512"/>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a:noFill/>
          <a:prstDash val="sysDot"/>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19.xml><?xml version="1.0" encoding="utf-8"?>
<a:theme xmlns:a="http://schemas.openxmlformats.org/drawingml/2006/main" name="7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xml><?xml version="1.0" encoding="utf-8"?>
<a:theme xmlns:a="http://schemas.openxmlformats.org/drawingml/2006/main" name="Blank">
  <a:themeElements>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0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1.xml><?xml version="1.0" encoding="utf-8"?>
<a:theme xmlns:a="http://schemas.openxmlformats.org/drawingml/2006/main" name="14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2.xml><?xml version="1.0" encoding="utf-8"?>
<a:theme xmlns:a="http://schemas.openxmlformats.org/drawingml/2006/main" name="16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3.xml><?xml version="1.0" encoding="utf-8"?>
<a:theme xmlns:a="http://schemas.openxmlformats.org/drawingml/2006/main" name="20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4.xml><?xml version="1.0" encoding="utf-8"?>
<a:theme xmlns:a="http://schemas.openxmlformats.org/drawingml/2006/main" name="22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lank">
  <a:themeElements>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7.xml><?xml version="1.0" encoding="utf-8"?>
<a:theme xmlns:a="http://schemas.openxmlformats.org/drawingml/2006/main" name="6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10.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11.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2.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3.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4.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5.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6.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7.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8.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9.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B6DAF26F1FA34C9968937CFA030B63" ma:contentTypeVersion="0" ma:contentTypeDescription="Create a new document." ma:contentTypeScope="" ma:versionID="a5cc2eeeccbe52524a27b47f4d13028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979982-5A80-4893-AE82-91CBA895396A}">
  <ds:schemaRefs>
    <ds:schemaRef ds:uri="http://schemas.microsoft.com/sharepoint/v3/contenttype/forms"/>
  </ds:schemaRefs>
</ds:datastoreItem>
</file>

<file path=customXml/itemProps2.xml><?xml version="1.0" encoding="utf-8"?>
<ds:datastoreItem xmlns:ds="http://schemas.openxmlformats.org/officeDocument/2006/customXml" ds:itemID="{EA4F180F-7220-4F05-B300-DD118256FEC8}">
  <ds:schemaRefs>
    <ds:schemaRef ds:uri="http://schemas.microsoft.com/office/2006/documentManagement/types"/>
    <ds:schemaRef ds:uri="http://purl.org/dc/elements/1.1/"/>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C9E2C78B-494A-455D-B35E-0545BB93E9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141447</TotalTime>
  <Words>2969</Words>
  <Application>Microsoft Macintosh PowerPoint</Application>
  <PresentationFormat>Widescreen</PresentationFormat>
  <Paragraphs>364</Paragraphs>
  <Slides>17</Slides>
  <Notes>0</Notes>
  <HiddenSlides>0</HiddenSlides>
  <MMClips>0</MMClips>
  <ScaleCrop>false</ScaleCrop>
  <HeadingPairs>
    <vt:vector size="8" baseType="variant">
      <vt:variant>
        <vt:lpstr>Fonts Used</vt:lpstr>
      </vt:variant>
      <vt:variant>
        <vt:i4>7</vt:i4>
      </vt:variant>
      <vt:variant>
        <vt:lpstr>Theme</vt:lpstr>
      </vt:variant>
      <vt:variant>
        <vt:i4>24</vt:i4>
      </vt:variant>
      <vt:variant>
        <vt:lpstr>Embedded OLE Servers</vt:lpstr>
      </vt:variant>
      <vt:variant>
        <vt:i4>1</vt:i4>
      </vt:variant>
      <vt:variant>
        <vt:lpstr>Slide Titles</vt:lpstr>
      </vt:variant>
      <vt:variant>
        <vt:i4>17</vt:i4>
      </vt:variant>
    </vt:vector>
  </HeadingPairs>
  <TitlesOfParts>
    <vt:vector size="49" baseType="lpstr">
      <vt:lpstr>Arial</vt:lpstr>
      <vt:lpstr>Calibri</vt:lpstr>
      <vt:lpstr>Comic Sans MS</vt:lpstr>
      <vt:lpstr>Times</vt:lpstr>
      <vt:lpstr>Times New Roman</vt:lpstr>
      <vt:lpstr>Trebuchet MS</vt:lpstr>
      <vt:lpstr>Wingdings</vt:lpstr>
      <vt:lpstr>CitiBanamex_corporate_template_091212</vt:lpstr>
      <vt:lpstr>Blank</vt:lpstr>
      <vt:lpstr>1_Blank</vt:lpstr>
      <vt:lpstr>3_CitiBanamex_corporate_template_091212</vt:lpstr>
      <vt:lpstr>4_CitiBanamex_corporate_template_091212</vt:lpstr>
      <vt:lpstr>2_Blank</vt:lpstr>
      <vt:lpstr>6_CitiBanamex_corporate_template_091212</vt:lpstr>
      <vt:lpstr>10_CitiBanamex_corporate_template_091212</vt:lpstr>
      <vt:lpstr>11_CitiBanamex_corporate_template_091212</vt:lpstr>
      <vt:lpstr>CITIBanamex-MX2020 Grid 16:9</vt:lpstr>
      <vt:lpstr>4_Blank</vt:lpstr>
      <vt:lpstr>5_Blank</vt:lpstr>
      <vt:lpstr>Citi Consumer PPT Template</vt:lpstr>
      <vt:lpstr>2_Citi Consumer PPT Template</vt:lpstr>
      <vt:lpstr>3_Citi Consumer PPT Template</vt:lpstr>
      <vt:lpstr>6_Blank</vt:lpstr>
      <vt:lpstr>9_Blank</vt:lpstr>
      <vt:lpstr>1_CITIBanamex-MX2020 Grid 16:9</vt:lpstr>
      <vt:lpstr>7_Blank</vt:lpstr>
      <vt:lpstr>10_Blank</vt:lpstr>
      <vt:lpstr>14_Blank</vt:lpstr>
      <vt:lpstr>16_Blank</vt:lpstr>
      <vt:lpstr>20_Blank</vt:lpstr>
      <vt:lpstr>22_Blank</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Gascon, Gerardo</dc:creator>
  <cp:lastModifiedBy>Susana Edith Barrientos</cp:lastModifiedBy>
  <cp:revision>3405</cp:revision>
  <cp:lastPrinted>2019-07-10T17:41:46Z</cp:lastPrinted>
  <dcterms:created xsi:type="dcterms:W3CDTF">2017-07-20T18:35:30Z</dcterms:created>
  <dcterms:modified xsi:type="dcterms:W3CDTF">2020-02-10T14:44:59Z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0x0101007BB6DAF26F1FA34C9968937CFA030B63</vt:lpwstr>
  </property>
</Properties>
</file>