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7.xml" ContentType="application/vnd.openxmlformats-officedocument.theme+xml"/>
  <Override PartName="/ppt/theme/themeOverride6.xml" ContentType="application/vnd.openxmlformats-officedocument.themeOverrid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8.xml" ContentType="application/vnd.openxmlformats-officedocument.theme+xml"/>
  <Override PartName="/ppt/theme/themeOverride7.xml" ContentType="application/vnd.openxmlformats-officedocument.themeOverrid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9.xml" ContentType="application/vnd.openxmlformats-officedocument.theme+xml"/>
  <Override PartName="/ppt/theme/themeOverride8.xml" ContentType="application/vnd.openxmlformats-officedocument.themeOverrid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10.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11.xml" ContentType="application/vnd.openxmlformats-officedocument.them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12.xml" ContentType="application/vnd.openxmlformats-officedocument.them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3.xml" ContentType="application/vnd.openxmlformats-officedocument.theme+xml"/>
  <Override PartName="/ppt/theme/themeOverride9.xml" ContentType="application/vnd.openxmlformats-officedocument.themeOverrid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theme/theme14.xml" ContentType="application/vnd.openxmlformats-officedocument.theme+xml"/>
  <Override PartName="/ppt/theme/themeOverride10.xml" ContentType="application/vnd.openxmlformats-officedocument.themeOverride+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theme/theme15.xml" ContentType="application/vnd.openxmlformats-officedocument.theme+xml"/>
  <Override PartName="/ppt/theme/themeOverride11.xml" ContentType="application/vnd.openxmlformats-officedocument.themeOverride+xml"/>
  <Override PartName="/ppt/tags/tag139.xml" ContentType="application/vnd.openxmlformats-officedocument.presentationml.tags+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theme/theme16.xml" ContentType="application/vnd.openxmlformats-officedocument.them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theme/theme17.xml" ContentType="application/vnd.openxmlformats-officedocument.them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theme/theme18.xml" ContentType="application/vnd.openxmlformats-officedocument.them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theme/theme19.xml" ContentType="application/vnd.openxmlformats-officedocument.theme+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theme/theme20.xml" ContentType="application/vnd.openxmlformats-officedocument.theme+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theme/theme21.xml" ContentType="application/vnd.openxmlformats-officedocument.theme+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theme/theme22.xml" ContentType="application/vnd.openxmlformats-officedocument.theme+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theme/theme23.xml" ContentType="application/vnd.openxmlformats-officedocument.theme+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theme/theme24.xml" ContentType="application/vnd.openxmlformats-officedocument.theme+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heme/theme25.xml" ContentType="application/vnd.openxmlformats-officedocument.theme+xml"/>
  <Override PartName="/ppt/theme/theme2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 id="2147483706" r:id="rId5"/>
    <p:sldMasterId id="2147483710" r:id="rId6"/>
    <p:sldMasterId id="2147483724" r:id="rId7"/>
    <p:sldMasterId id="2147483742" r:id="rId8"/>
    <p:sldMasterId id="2147483754" r:id="rId9"/>
    <p:sldMasterId id="2147483798" r:id="rId10"/>
    <p:sldMasterId id="2147483943" r:id="rId11"/>
    <p:sldMasterId id="2147483972" r:id="rId12"/>
    <p:sldMasterId id="2147483982" r:id="rId13"/>
    <p:sldMasterId id="2147484047" r:id="rId14"/>
    <p:sldMasterId id="2147484060" r:id="rId15"/>
    <p:sldMasterId id="2147484080" r:id="rId16"/>
    <p:sldMasterId id="2147484098" r:id="rId17"/>
    <p:sldMasterId id="2147484107" r:id="rId18"/>
    <p:sldMasterId id="2147484116" r:id="rId19"/>
    <p:sldMasterId id="2147484131" r:id="rId20"/>
    <p:sldMasterId id="2147484205" r:id="rId21"/>
    <p:sldMasterId id="2147484273" r:id="rId22"/>
    <p:sldMasterId id="2147484309" r:id="rId23"/>
    <p:sldMasterId id="2147484376" r:id="rId24"/>
    <p:sldMasterId id="2147484418" r:id="rId25"/>
    <p:sldMasterId id="2147484493" r:id="rId26"/>
    <p:sldMasterId id="2147484538" r:id="rId27"/>
  </p:sldMasterIdLst>
  <p:notesMasterIdLst>
    <p:notesMasterId r:id="rId56"/>
  </p:notesMasterIdLst>
  <p:handoutMasterIdLst>
    <p:handoutMasterId r:id="rId57"/>
  </p:handoutMasterIdLst>
  <p:sldIdLst>
    <p:sldId id="543" r:id="rId28"/>
    <p:sldId id="1785" r:id="rId29"/>
    <p:sldId id="1776" r:id="rId30"/>
    <p:sldId id="1882" r:id="rId31"/>
    <p:sldId id="1908" r:id="rId32"/>
    <p:sldId id="1815" r:id="rId33"/>
    <p:sldId id="1880" r:id="rId34"/>
    <p:sldId id="1909" r:id="rId35"/>
    <p:sldId id="1913" r:id="rId36"/>
    <p:sldId id="1878" r:id="rId37"/>
    <p:sldId id="1911" r:id="rId38"/>
    <p:sldId id="1907" r:id="rId39"/>
    <p:sldId id="1910" r:id="rId40"/>
    <p:sldId id="1912" r:id="rId41"/>
    <p:sldId id="1814" r:id="rId42"/>
    <p:sldId id="1897" r:id="rId43"/>
    <p:sldId id="1898" r:id="rId44"/>
    <p:sldId id="1899" r:id="rId45"/>
    <p:sldId id="1883" r:id="rId46"/>
    <p:sldId id="1818" r:id="rId47"/>
    <p:sldId id="1819" r:id="rId48"/>
    <p:sldId id="1820" r:id="rId49"/>
    <p:sldId id="1823" r:id="rId50"/>
    <p:sldId id="1824" r:id="rId51"/>
    <p:sldId id="1825" r:id="rId52"/>
    <p:sldId id="1826" r:id="rId53"/>
    <p:sldId id="1827" r:id="rId54"/>
    <p:sldId id="1828" r:id="rId55"/>
  </p:sldIdLst>
  <p:sldSz cx="12192000" cy="6858000"/>
  <p:notesSz cx="7010400" cy="9296400"/>
  <p:defaultTextStyle>
    <a:defPPr>
      <a:defRPr lang="en-US"/>
    </a:defPPr>
    <a:lvl1pPr marL="0" algn="l" defTabSz="914253" rtl="0" eaLnBrk="1" latinLnBrk="0" hangingPunct="1">
      <a:defRPr sz="1800" kern="1200">
        <a:solidFill>
          <a:schemeClr val="tx1"/>
        </a:solidFill>
        <a:latin typeface="+mn-lt"/>
        <a:ea typeface="+mn-ea"/>
        <a:cs typeface="+mn-cs"/>
      </a:defRPr>
    </a:lvl1pPr>
    <a:lvl2pPr marL="457127" algn="l" defTabSz="914253" rtl="0" eaLnBrk="1" latinLnBrk="0" hangingPunct="1">
      <a:defRPr sz="1800" kern="1200">
        <a:solidFill>
          <a:schemeClr val="tx1"/>
        </a:solidFill>
        <a:latin typeface="+mn-lt"/>
        <a:ea typeface="+mn-ea"/>
        <a:cs typeface="+mn-cs"/>
      </a:defRPr>
    </a:lvl2pPr>
    <a:lvl3pPr marL="914253" algn="l" defTabSz="914253" rtl="0" eaLnBrk="1" latinLnBrk="0" hangingPunct="1">
      <a:defRPr sz="1800" kern="1200">
        <a:solidFill>
          <a:schemeClr val="tx1"/>
        </a:solidFill>
        <a:latin typeface="+mn-lt"/>
        <a:ea typeface="+mn-ea"/>
        <a:cs typeface="+mn-cs"/>
      </a:defRPr>
    </a:lvl3pPr>
    <a:lvl4pPr marL="1371380" algn="l" defTabSz="914253" rtl="0" eaLnBrk="1" latinLnBrk="0" hangingPunct="1">
      <a:defRPr sz="1800" kern="1200">
        <a:solidFill>
          <a:schemeClr val="tx1"/>
        </a:solidFill>
        <a:latin typeface="+mn-lt"/>
        <a:ea typeface="+mn-ea"/>
        <a:cs typeface="+mn-cs"/>
      </a:defRPr>
    </a:lvl4pPr>
    <a:lvl5pPr marL="1828507" algn="l" defTabSz="914253" rtl="0" eaLnBrk="1" latinLnBrk="0" hangingPunct="1">
      <a:defRPr sz="1800" kern="1200">
        <a:solidFill>
          <a:schemeClr val="tx1"/>
        </a:solidFill>
        <a:latin typeface="+mn-lt"/>
        <a:ea typeface="+mn-ea"/>
        <a:cs typeface="+mn-cs"/>
      </a:defRPr>
    </a:lvl5pPr>
    <a:lvl6pPr marL="2285633" algn="l" defTabSz="914253" rtl="0" eaLnBrk="1" latinLnBrk="0" hangingPunct="1">
      <a:defRPr sz="1800" kern="1200">
        <a:solidFill>
          <a:schemeClr val="tx1"/>
        </a:solidFill>
        <a:latin typeface="+mn-lt"/>
        <a:ea typeface="+mn-ea"/>
        <a:cs typeface="+mn-cs"/>
      </a:defRPr>
    </a:lvl6pPr>
    <a:lvl7pPr marL="2742760" algn="l" defTabSz="914253" rtl="0" eaLnBrk="1" latinLnBrk="0" hangingPunct="1">
      <a:defRPr sz="1800" kern="1200">
        <a:solidFill>
          <a:schemeClr val="tx1"/>
        </a:solidFill>
        <a:latin typeface="+mn-lt"/>
        <a:ea typeface="+mn-ea"/>
        <a:cs typeface="+mn-cs"/>
      </a:defRPr>
    </a:lvl7pPr>
    <a:lvl8pPr marL="3199887" algn="l" defTabSz="914253" rtl="0" eaLnBrk="1" latinLnBrk="0" hangingPunct="1">
      <a:defRPr sz="1800" kern="1200">
        <a:solidFill>
          <a:schemeClr val="tx1"/>
        </a:solidFill>
        <a:latin typeface="+mn-lt"/>
        <a:ea typeface="+mn-ea"/>
        <a:cs typeface="+mn-cs"/>
      </a:defRPr>
    </a:lvl8pPr>
    <a:lvl9pPr marL="3657013" algn="l" defTabSz="91425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redo, Karla Joana [CCC-OT_LTM]" initials="PKJ[" lastIdx="11" clrIdx="0"/>
  <p:cmAuthor id="1" name="Kurchenko, Ekaterina" initials="KE" lastIdx="4" clrIdx="1"/>
  <p:cmAuthor id="2" name="Cano, Paola [GCB-RTLB]" initials="CP[" lastIdx="4" clrIdx="4"/>
  <p:cmAuthor id="3" name="Dusermex" initials="D" lastIdx="1" clrIdx="3"/>
  <p:cmAuthor id="4" name="Peredo, Karla Joana [GCB-OT]" initials="PKJ[" lastIdx="1" clrIdx="5"/>
  <p:cmAuthor id="5" name="Hernandez, Ana (MX - Mexico)" initials="HA(-M" lastIdx="2"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277F"/>
    <a:srgbClr val="0079D1"/>
    <a:srgbClr val="87CBD8"/>
    <a:srgbClr val="0067B7"/>
    <a:srgbClr val="F26F27"/>
    <a:srgbClr val="EE4328"/>
    <a:srgbClr val="F36F26"/>
    <a:srgbClr val="85CCD9"/>
    <a:srgbClr val="7B184F"/>
    <a:srgbClr val="EE42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72" autoAdjust="0"/>
    <p:restoredTop sz="90882" autoAdjust="0"/>
  </p:normalViewPr>
  <p:slideViewPr>
    <p:cSldViewPr snapToGrid="0" snapToObjects="1">
      <p:cViewPr>
        <p:scale>
          <a:sx n="130" d="100"/>
          <a:sy n="130" d="100"/>
        </p:scale>
        <p:origin x="1232" y="32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78" d="100"/>
          <a:sy n="78" d="100"/>
        </p:scale>
        <p:origin x="201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Master" Target="slideMasters/slideMaster23.xml"/><Relationship Id="rId39" Type="http://schemas.openxmlformats.org/officeDocument/2006/relationships/slide" Target="slides/slide12.xml"/><Relationship Id="rId21" Type="http://schemas.openxmlformats.org/officeDocument/2006/relationships/slideMaster" Target="slideMasters/slideMaster18.xml"/><Relationship Id="rId34" Type="http://schemas.openxmlformats.org/officeDocument/2006/relationships/slide" Target="slides/slide7.xml"/><Relationship Id="rId42" Type="http://schemas.openxmlformats.org/officeDocument/2006/relationships/slide" Target="slides/slide15.xml"/><Relationship Id="rId47" Type="http://schemas.openxmlformats.org/officeDocument/2006/relationships/slide" Target="slides/slide20.xml"/><Relationship Id="rId50" Type="http://schemas.openxmlformats.org/officeDocument/2006/relationships/slide" Target="slides/slide23.xml"/><Relationship Id="rId55" Type="http://schemas.openxmlformats.org/officeDocument/2006/relationships/slide" Target="slides/slide28.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 Target="slides/slide2.xml"/><Relationship Id="rId11" Type="http://schemas.openxmlformats.org/officeDocument/2006/relationships/slideMaster" Target="slideMasters/slideMaster8.xml"/><Relationship Id="rId24" Type="http://schemas.openxmlformats.org/officeDocument/2006/relationships/slideMaster" Target="slideMasters/slideMaster21.xml"/><Relationship Id="rId32" Type="http://schemas.openxmlformats.org/officeDocument/2006/relationships/slide" Target="slides/slide5.xml"/><Relationship Id="rId37" Type="http://schemas.openxmlformats.org/officeDocument/2006/relationships/slide" Target="slides/slide10.xml"/><Relationship Id="rId40" Type="http://schemas.openxmlformats.org/officeDocument/2006/relationships/slide" Target="slides/slide13.xml"/><Relationship Id="rId45" Type="http://schemas.openxmlformats.org/officeDocument/2006/relationships/slide" Target="slides/slide18.xml"/><Relationship Id="rId53" Type="http://schemas.openxmlformats.org/officeDocument/2006/relationships/slide" Target="slides/slide26.xml"/><Relationship Id="rId58" Type="http://schemas.openxmlformats.org/officeDocument/2006/relationships/commentAuthors" Target="commentAuthors.xml"/><Relationship Id="rId5" Type="http://schemas.openxmlformats.org/officeDocument/2006/relationships/slideMaster" Target="slideMasters/slideMaster2.xml"/><Relationship Id="rId61" Type="http://schemas.openxmlformats.org/officeDocument/2006/relationships/theme" Target="theme/theme1.xml"/><Relationship Id="rId19" Type="http://schemas.openxmlformats.org/officeDocument/2006/relationships/slideMaster" Target="slideMasters/slideMaster16.xml"/><Relationship Id="rId14" Type="http://schemas.openxmlformats.org/officeDocument/2006/relationships/slideMaster" Target="slideMasters/slideMaster11.xml"/><Relationship Id="rId22" Type="http://schemas.openxmlformats.org/officeDocument/2006/relationships/slideMaster" Target="slideMasters/slideMaster19.xml"/><Relationship Id="rId27" Type="http://schemas.openxmlformats.org/officeDocument/2006/relationships/slideMaster" Target="slideMasters/slideMaster24.xml"/><Relationship Id="rId30" Type="http://schemas.openxmlformats.org/officeDocument/2006/relationships/slide" Target="slides/slide3.xml"/><Relationship Id="rId35" Type="http://schemas.openxmlformats.org/officeDocument/2006/relationships/slide" Target="slides/slide8.xml"/><Relationship Id="rId43" Type="http://schemas.openxmlformats.org/officeDocument/2006/relationships/slide" Target="slides/slide16.xml"/><Relationship Id="rId48" Type="http://schemas.openxmlformats.org/officeDocument/2006/relationships/slide" Target="slides/slide21.xml"/><Relationship Id="rId56"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slide" Target="slides/slide24.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Master" Target="slideMasters/slideMaster22.xml"/><Relationship Id="rId33" Type="http://schemas.openxmlformats.org/officeDocument/2006/relationships/slide" Target="slides/slide6.xml"/><Relationship Id="rId38" Type="http://schemas.openxmlformats.org/officeDocument/2006/relationships/slide" Target="slides/slide11.xml"/><Relationship Id="rId46" Type="http://schemas.openxmlformats.org/officeDocument/2006/relationships/slide" Target="slides/slide19.xml"/><Relationship Id="rId59" Type="http://schemas.openxmlformats.org/officeDocument/2006/relationships/presProps" Target="presProps.xml"/><Relationship Id="rId20" Type="http://schemas.openxmlformats.org/officeDocument/2006/relationships/slideMaster" Target="slideMasters/slideMaster17.xml"/><Relationship Id="rId41" Type="http://schemas.openxmlformats.org/officeDocument/2006/relationships/slide" Target="slides/slide14.xml"/><Relationship Id="rId54" Type="http://schemas.openxmlformats.org/officeDocument/2006/relationships/slide" Target="slides/slide27.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Master" Target="slideMasters/slideMaster12.xml"/><Relationship Id="rId23" Type="http://schemas.openxmlformats.org/officeDocument/2006/relationships/slideMaster" Target="slideMasters/slideMaster20.xml"/><Relationship Id="rId28" Type="http://schemas.openxmlformats.org/officeDocument/2006/relationships/slide" Target="slides/slide1.xml"/><Relationship Id="rId36" Type="http://schemas.openxmlformats.org/officeDocument/2006/relationships/slide" Target="slides/slide9.xml"/><Relationship Id="rId49" Type="http://schemas.openxmlformats.org/officeDocument/2006/relationships/slide" Target="slides/slide22.xml"/><Relationship Id="rId57" Type="http://schemas.openxmlformats.org/officeDocument/2006/relationships/handoutMaster" Target="handoutMasters/handoutMaster1.xml"/><Relationship Id="rId10" Type="http://schemas.openxmlformats.org/officeDocument/2006/relationships/slideMaster" Target="slideMasters/slideMaster7.xml"/><Relationship Id="rId31" Type="http://schemas.openxmlformats.org/officeDocument/2006/relationships/slide" Target="slides/slide4.xml"/><Relationship Id="rId44" Type="http://schemas.openxmlformats.org/officeDocument/2006/relationships/slide" Target="slides/slide17.xml"/><Relationship Id="rId52" Type="http://schemas.openxmlformats.org/officeDocument/2006/relationships/slide" Target="slides/slide25.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74B3BEBB-2B3E-2044-94C4-AD43D5BFFC3B}" type="datetimeFigureOut">
              <a:rPr lang="en-US" smtClean="0"/>
              <a:t>3/30/20</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96F95C16-7D9F-B24D-929D-2F4D68B8DACE}" type="slidenum">
              <a:rPr lang="en-US" smtClean="0"/>
              <a:t>‹#›</a:t>
            </a:fld>
            <a:endParaRPr lang="en-US"/>
          </a:p>
        </p:txBody>
      </p:sp>
    </p:spTree>
    <p:extLst>
      <p:ext uri="{BB962C8B-B14F-4D97-AF65-F5344CB8AC3E}">
        <p14:creationId xmlns:p14="http://schemas.microsoft.com/office/powerpoint/2010/main" val="780894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A4653ED-03D2-7542-AE1B-FB47779A335F}" type="datetimeFigureOut">
              <a:rPr lang="en-US" smtClean="0"/>
              <a:t>3/30/20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6AFAD0A-972D-3147-9D91-3BAFCEED8135}" type="slidenum">
              <a:rPr lang="en-US" smtClean="0"/>
              <a:t>‹#›</a:t>
            </a:fld>
            <a:endParaRPr lang="en-US"/>
          </a:p>
        </p:txBody>
      </p:sp>
    </p:spTree>
    <p:extLst>
      <p:ext uri="{BB962C8B-B14F-4D97-AF65-F5344CB8AC3E}">
        <p14:creationId xmlns:p14="http://schemas.microsoft.com/office/powerpoint/2010/main" val="1082102548"/>
      </p:ext>
    </p:extLst>
  </p:cSld>
  <p:clrMap bg1="lt1" tx1="dk1" bg2="lt2" tx2="dk2" accent1="accent1" accent2="accent2" accent3="accent3" accent4="accent4" accent5="accent5" accent6="accent6" hlink="hlink" folHlink="folHlink"/>
  <p:notesStyle>
    <a:lvl1pPr marL="0" algn="l" defTabSz="914253" rtl="0" eaLnBrk="1" latinLnBrk="0" hangingPunct="1">
      <a:defRPr sz="1200" kern="1200">
        <a:solidFill>
          <a:schemeClr val="tx1"/>
        </a:solidFill>
        <a:latin typeface="+mn-lt"/>
        <a:ea typeface="+mn-ea"/>
        <a:cs typeface="+mn-cs"/>
      </a:defRPr>
    </a:lvl1pPr>
    <a:lvl2pPr marL="457127" algn="l" defTabSz="914253" rtl="0" eaLnBrk="1" latinLnBrk="0" hangingPunct="1">
      <a:defRPr sz="1200" kern="1200">
        <a:solidFill>
          <a:schemeClr val="tx1"/>
        </a:solidFill>
        <a:latin typeface="+mn-lt"/>
        <a:ea typeface="+mn-ea"/>
        <a:cs typeface="+mn-cs"/>
      </a:defRPr>
    </a:lvl2pPr>
    <a:lvl3pPr marL="914253" algn="l" defTabSz="914253" rtl="0" eaLnBrk="1" latinLnBrk="0" hangingPunct="1">
      <a:defRPr sz="1200" kern="1200">
        <a:solidFill>
          <a:schemeClr val="tx1"/>
        </a:solidFill>
        <a:latin typeface="+mn-lt"/>
        <a:ea typeface="+mn-ea"/>
        <a:cs typeface="+mn-cs"/>
      </a:defRPr>
    </a:lvl3pPr>
    <a:lvl4pPr marL="1371380" algn="l" defTabSz="914253" rtl="0" eaLnBrk="1" latinLnBrk="0" hangingPunct="1">
      <a:defRPr sz="1200" kern="1200">
        <a:solidFill>
          <a:schemeClr val="tx1"/>
        </a:solidFill>
        <a:latin typeface="+mn-lt"/>
        <a:ea typeface="+mn-ea"/>
        <a:cs typeface="+mn-cs"/>
      </a:defRPr>
    </a:lvl4pPr>
    <a:lvl5pPr marL="1828507" algn="l" defTabSz="914253" rtl="0" eaLnBrk="1" latinLnBrk="0" hangingPunct="1">
      <a:defRPr sz="1200" kern="1200">
        <a:solidFill>
          <a:schemeClr val="tx1"/>
        </a:solidFill>
        <a:latin typeface="+mn-lt"/>
        <a:ea typeface="+mn-ea"/>
        <a:cs typeface="+mn-cs"/>
      </a:defRPr>
    </a:lvl5pPr>
    <a:lvl6pPr marL="2285633" algn="l" defTabSz="914253" rtl="0" eaLnBrk="1" latinLnBrk="0" hangingPunct="1">
      <a:defRPr sz="1200" kern="1200">
        <a:solidFill>
          <a:schemeClr val="tx1"/>
        </a:solidFill>
        <a:latin typeface="+mn-lt"/>
        <a:ea typeface="+mn-ea"/>
        <a:cs typeface="+mn-cs"/>
      </a:defRPr>
    </a:lvl6pPr>
    <a:lvl7pPr marL="2742760" algn="l" defTabSz="914253" rtl="0" eaLnBrk="1" latinLnBrk="0" hangingPunct="1">
      <a:defRPr sz="1200" kern="1200">
        <a:solidFill>
          <a:schemeClr val="tx1"/>
        </a:solidFill>
        <a:latin typeface="+mn-lt"/>
        <a:ea typeface="+mn-ea"/>
        <a:cs typeface="+mn-cs"/>
      </a:defRPr>
    </a:lvl7pPr>
    <a:lvl8pPr marL="3199887" algn="l" defTabSz="914253" rtl="0" eaLnBrk="1" latinLnBrk="0" hangingPunct="1">
      <a:defRPr sz="1200" kern="1200">
        <a:solidFill>
          <a:schemeClr val="tx1"/>
        </a:solidFill>
        <a:latin typeface="+mn-lt"/>
        <a:ea typeface="+mn-ea"/>
        <a:cs typeface="+mn-cs"/>
      </a:defRPr>
    </a:lvl8pPr>
    <a:lvl9pPr marL="3657013" algn="l" defTabSz="91425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vmlDrawing" Target="../drawings/vmlDrawing32.vml"/><Relationship Id="rId6" Type="http://schemas.openxmlformats.org/officeDocument/2006/relationships/image" Target="../media/image5.emf"/><Relationship Id="rId5" Type="http://schemas.openxmlformats.org/officeDocument/2006/relationships/oleObject" Target="../embeddings/oleObject32.bin"/><Relationship Id="rId4"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52.xml"/><Relationship Id="rId1" Type="http://schemas.openxmlformats.org/officeDocument/2006/relationships/vmlDrawing" Target="../drawings/vmlDrawing33.v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33.bin"/></Relationships>
</file>

<file path=ppt/slideLayouts/_rels/slideLayout102.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vmlDrawing" Target="../drawings/vmlDrawing34.vml"/><Relationship Id="rId6" Type="http://schemas.openxmlformats.org/officeDocument/2006/relationships/image" Target="../media/image5.emf"/><Relationship Id="rId5" Type="http://schemas.openxmlformats.org/officeDocument/2006/relationships/oleObject" Target="../embeddings/oleObject34.bin"/><Relationship Id="rId4"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vmlDrawing" Target="../drawings/vmlDrawing35.vml"/><Relationship Id="rId6" Type="http://schemas.openxmlformats.org/officeDocument/2006/relationships/image" Target="../media/image5.emf"/><Relationship Id="rId5" Type="http://schemas.openxmlformats.org/officeDocument/2006/relationships/oleObject" Target="../embeddings/oleObject35.bin"/><Relationship Id="rId4"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36.vml"/><Relationship Id="rId6" Type="http://schemas.openxmlformats.org/officeDocument/2006/relationships/image" Target="../media/image5.emf"/><Relationship Id="rId5" Type="http://schemas.openxmlformats.org/officeDocument/2006/relationships/oleObject" Target="../embeddings/oleObject36.bin"/><Relationship Id="rId4"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37.vml"/><Relationship Id="rId6" Type="http://schemas.openxmlformats.org/officeDocument/2006/relationships/image" Target="../media/image5.emf"/><Relationship Id="rId5" Type="http://schemas.openxmlformats.org/officeDocument/2006/relationships/oleObject" Target="../embeddings/oleObject37.bin"/><Relationship Id="rId4"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3" Type="http://schemas.openxmlformats.org/officeDocument/2006/relationships/slideMaster" Target="../slideMasters/slideMaster10.xml"/><Relationship Id="rId7" Type="http://schemas.openxmlformats.org/officeDocument/2006/relationships/image" Target="../media/image9.jpeg"/><Relationship Id="rId2" Type="http://schemas.openxmlformats.org/officeDocument/2006/relationships/tags" Target="../tags/tag61.xml"/><Relationship Id="rId1" Type="http://schemas.openxmlformats.org/officeDocument/2006/relationships/vmlDrawing" Target="../drawings/vmlDrawing38.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38.bin"/></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63.xml"/><Relationship Id="rId7" Type="http://schemas.openxmlformats.org/officeDocument/2006/relationships/image" Target="../media/image6.jpeg"/><Relationship Id="rId2" Type="http://schemas.openxmlformats.org/officeDocument/2006/relationships/tags" Target="../tags/tag62.xml"/><Relationship Id="rId1" Type="http://schemas.openxmlformats.org/officeDocument/2006/relationships/vmlDrawing" Target="../drawings/vmlDrawing39.vml"/><Relationship Id="rId6" Type="http://schemas.openxmlformats.org/officeDocument/2006/relationships/image" Target="../media/image5.emf"/><Relationship Id="rId5" Type="http://schemas.openxmlformats.org/officeDocument/2006/relationships/oleObject" Target="../embeddings/oleObject39.bin"/><Relationship Id="rId4"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vmlDrawing" Target="../drawings/vmlDrawing40.vml"/><Relationship Id="rId6" Type="http://schemas.openxmlformats.org/officeDocument/2006/relationships/image" Target="../media/image5.emf"/><Relationship Id="rId5" Type="http://schemas.openxmlformats.org/officeDocument/2006/relationships/oleObject" Target="../embeddings/oleObject40.bin"/><Relationship Id="rId4"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vmlDrawing" Target="../drawings/vmlDrawing41.vml"/><Relationship Id="rId6" Type="http://schemas.openxmlformats.org/officeDocument/2006/relationships/image" Target="../media/image5.emf"/><Relationship Id="rId5" Type="http://schemas.openxmlformats.org/officeDocument/2006/relationships/oleObject" Target="../embeddings/oleObject41.bin"/><Relationship Id="rId4"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10.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68.xml"/><Relationship Id="rId1" Type="http://schemas.openxmlformats.org/officeDocument/2006/relationships/vmlDrawing" Target="../drawings/vmlDrawing42.vml"/><Relationship Id="rId5" Type="http://schemas.openxmlformats.org/officeDocument/2006/relationships/image" Target="../media/image5.emf"/><Relationship Id="rId4" Type="http://schemas.openxmlformats.org/officeDocument/2006/relationships/oleObject" Target="../embeddings/oleObject42.bin"/></Relationships>
</file>

<file path=ppt/slideLayouts/_rels/slideLayout111.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13.png"/><Relationship Id="rId2" Type="http://schemas.openxmlformats.org/officeDocument/2006/relationships/tags" Target="../tags/tag69.xml"/><Relationship Id="rId1" Type="http://schemas.openxmlformats.org/officeDocument/2006/relationships/vmlDrawing" Target="../drawings/vmlDrawing43.vml"/><Relationship Id="rId6" Type="http://schemas.openxmlformats.org/officeDocument/2006/relationships/image" Target="../media/image5.emf"/><Relationship Id="rId5" Type="http://schemas.openxmlformats.org/officeDocument/2006/relationships/oleObject" Target="../embeddings/oleObject43.bin"/><Relationship Id="rId4"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13.png"/><Relationship Id="rId2" Type="http://schemas.openxmlformats.org/officeDocument/2006/relationships/tags" Target="../tags/tag71.xml"/><Relationship Id="rId1" Type="http://schemas.openxmlformats.org/officeDocument/2006/relationships/vmlDrawing" Target="../drawings/vmlDrawing44.vml"/><Relationship Id="rId6" Type="http://schemas.openxmlformats.org/officeDocument/2006/relationships/image" Target="../media/image5.emf"/><Relationship Id="rId5" Type="http://schemas.openxmlformats.org/officeDocument/2006/relationships/oleObject" Target="../embeddings/oleObject44.bin"/><Relationship Id="rId4"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13.png"/><Relationship Id="rId2" Type="http://schemas.openxmlformats.org/officeDocument/2006/relationships/tags" Target="../tags/tag73.xml"/><Relationship Id="rId1" Type="http://schemas.openxmlformats.org/officeDocument/2006/relationships/vmlDrawing" Target="../drawings/vmlDrawing45.vml"/><Relationship Id="rId6" Type="http://schemas.openxmlformats.org/officeDocument/2006/relationships/image" Target="../media/image5.emf"/><Relationship Id="rId5" Type="http://schemas.openxmlformats.org/officeDocument/2006/relationships/oleObject" Target="../embeddings/oleObject45.bin"/><Relationship Id="rId4"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13.png"/><Relationship Id="rId2" Type="http://schemas.openxmlformats.org/officeDocument/2006/relationships/tags" Target="../tags/tag75.xml"/><Relationship Id="rId1" Type="http://schemas.openxmlformats.org/officeDocument/2006/relationships/vmlDrawing" Target="../drawings/vmlDrawing46.vml"/><Relationship Id="rId6" Type="http://schemas.openxmlformats.org/officeDocument/2006/relationships/image" Target="../media/image5.emf"/><Relationship Id="rId5" Type="http://schemas.openxmlformats.org/officeDocument/2006/relationships/oleObject" Target="../embeddings/oleObject46.bin"/><Relationship Id="rId4"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image" Target="../media/image13.png"/><Relationship Id="rId2" Type="http://schemas.openxmlformats.org/officeDocument/2006/relationships/tags" Target="../tags/tag77.xml"/><Relationship Id="rId1" Type="http://schemas.openxmlformats.org/officeDocument/2006/relationships/vmlDrawing" Target="../drawings/vmlDrawing47.vml"/><Relationship Id="rId6" Type="http://schemas.openxmlformats.org/officeDocument/2006/relationships/image" Target="../media/image5.emf"/><Relationship Id="rId5" Type="http://schemas.openxmlformats.org/officeDocument/2006/relationships/oleObject" Target="../embeddings/oleObject47.bin"/><Relationship Id="rId4"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13.png"/><Relationship Id="rId2" Type="http://schemas.openxmlformats.org/officeDocument/2006/relationships/tags" Target="../tags/tag79.xml"/><Relationship Id="rId1" Type="http://schemas.openxmlformats.org/officeDocument/2006/relationships/vmlDrawing" Target="../drawings/vmlDrawing48.vml"/><Relationship Id="rId6" Type="http://schemas.openxmlformats.org/officeDocument/2006/relationships/image" Target="../media/image5.emf"/><Relationship Id="rId5" Type="http://schemas.openxmlformats.org/officeDocument/2006/relationships/oleObject" Target="../embeddings/oleObject48.bin"/><Relationship Id="rId4"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image" Target="../media/image14.png"/><Relationship Id="rId2" Type="http://schemas.openxmlformats.org/officeDocument/2006/relationships/tags" Target="../tags/tag81.xml"/><Relationship Id="rId1" Type="http://schemas.openxmlformats.org/officeDocument/2006/relationships/vmlDrawing" Target="../drawings/vmlDrawing49.vml"/><Relationship Id="rId6" Type="http://schemas.openxmlformats.org/officeDocument/2006/relationships/image" Target="../media/image5.emf"/><Relationship Id="rId5" Type="http://schemas.openxmlformats.org/officeDocument/2006/relationships/oleObject" Target="../embeddings/oleObject49.bin"/><Relationship Id="rId4"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image" Target="../media/image15.png"/><Relationship Id="rId2" Type="http://schemas.openxmlformats.org/officeDocument/2006/relationships/tags" Target="../tags/tag83.xml"/><Relationship Id="rId1" Type="http://schemas.openxmlformats.org/officeDocument/2006/relationships/vmlDrawing" Target="../drawings/vmlDrawing50.vml"/><Relationship Id="rId6" Type="http://schemas.openxmlformats.org/officeDocument/2006/relationships/image" Target="../media/image5.emf"/><Relationship Id="rId5" Type="http://schemas.openxmlformats.org/officeDocument/2006/relationships/oleObject" Target="../embeddings/oleObject50.bin"/><Relationship Id="rId4"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image" Target="../media/image16.png"/><Relationship Id="rId2" Type="http://schemas.openxmlformats.org/officeDocument/2006/relationships/tags" Target="../tags/tag85.xml"/><Relationship Id="rId1" Type="http://schemas.openxmlformats.org/officeDocument/2006/relationships/vmlDrawing" Target="../drawings/vmlDrawing51.vml"/><Relationship Id="rId6" Type="http://schemas.openxmlformats.org/officeDocument/2006/relationships/image" Target="../media/image5.emf"/><Relationship Id="rId5" Type="http://schemas.openxmlformats.org/officeDocument/2006/relationships/oleObject" Target="../embeddings/oleObject51.bin"/><Relationship Id="rId4"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image" Target="../media/image15.png"/><Relationship Id="rId2" Type="http://schemas.openxmlformats.org/officeDocument/2006/relationships/tags" Target="../tags/tag87.xml"/><Relationship Id="rId1" Type="http://schemas.openxmlformats.org/officeDocument/2006/relationships/vmlDrawing" Target="../drawings/vmlDrawing52.vml"/><Relationship Id="rId6" Type="http://schemas.openxmlformats.org/officeDocument/2006/relationships/image" Target="../media/image5.emf"/><Relationship Id="rId5" Type="http://schemas.openxmlformats.org/officeDocument/2006/relationships/oleObject" Target="../embeddings/oleObject52.bin"/><Relationship Id="rId4"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3" Type="http://schemas.openxmlformats.org/officeDocument/2006/relationships/tags" Target="../tags/tag90.xml"/><Relationship Id="rId7" Type="http://schemas.openxmlformats.org/officeDocument/2006/relationships/image" Target="../media/image14.png"/><Relationship Id="rId2" Type="http://schemas.openxmlformats.org/officeDocument/2006/relationships/tags" Target="../tags/tag89.xml"/><Relationship Id="rId1" Type="http://schemas.openxmlformats.org/officeDocument/2006/relationships/vmlDrawing" Target="../drawings/vmlDrawing53.vml"/><Relationship Id="rId6" Type="http://schemas.openxmlformats.org/officeDocument/2006/relationships/image" Target="../media/image5.emf"/><Relationship Id="rId5" Type="http://schemas.openxmlformats.org/officeDocument/2006/relationships/oleObject" Target="../embeddings/oleObject53.bin"/><Relationship Id="rId4"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3" Type="http://schemas.openxmlformats.org/officeDocument/2006/relationships/tags" Target="../tags/tag92.xml"/><Relationship Id="rId7" Type="http://schemas.openxmlformats.org/officeDocument/2006/relationships/image" Target="../media/image15.png"/><Relationship Id="rId2" Type="http://schemas.openxmlformats.org/officeDocument/2006/relationships/tags" Target="../tags/tag91.xml"/><Relationship Id="rId1" Type="http://schemas.openxmlformats.org/officeDocument/2006/relationships/vmlDrawing" Target="../drawings/vmlDrawing54.vml"/><Relationship Id="rId6" Type="http://schemas.openxmlformats.org/officeDocument/2006/relationships/image" Target="../media/image5.emf"/><Relationship Id="rId5" Type="http://schemas.openxmlformats.org/officeDocument/2006/relationships/oleObject" Target="../embeddings/oleObject54.bin"/><Relationship Id="rId4"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3" Type="http://schemas.openxmlformats.org/officeDocument/2006/relationships/tags" Target="../tags/tag94.xml"/><Relationship Id="rId7" Type="http://schemas.openxmlformats.org/officeDocument/2006/relationships/image" Target="../media/image14.png"/><Relationship Id="rId2" Type="http://schemas.openxmlformats.org/officeDocument/2006/relationships/tags" Target="../tags/tag93.xml"/><Relationship Id="rId1" Type="http://schemas.openxmlformats.org/officeDocument/2006/relationships/vmlDrawing" Target="../drawings/vmlDrawing55.vml"/><Relationship Id="rId6" Type="http://schemas.openxmlformats.org/officeDocument/2006/relationships/image" Target="../media/image5.emf"/><Relationship Id="rId5" Type="http://schemas.openxmlformats.org/officeDocument/2006/relationships/oleObject" Target="../embeddings/oleObject55.bin"/><Relationship Id="rId4"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3" Type="http://schemas.openxmlformats.org/officeDocument/2006/relationships/tags" Target="../tags/tag96.xml"/><Relationship Id="rId7" Type="http://schemas.openxmlformats.org/officeDocument/2006/relationships/image" Target="../media/image15.png"/><Relationship Id="rId2" Type="http://schemas.openxmlformats.org/officeDocument/2006/relationships/tags" Target="../tags/tag95.xml"/><Relationship Id="rId1" Type="http://schemas.openxmlformats.org/officeDocument/2006/relationships/vmlDrawing" Target="../drawings/vmlDrawing56.vml"/><Relationship Id="rId6" Type="http://schemas.openxmlformats.org/officeDocument/2006/relationships/image" Target="../media/image5.emf"/><Relationship Id="rId5" Type="http://schemas.openxmlformats.org/officeDocument/2006/relationships/oleObject" Target="../embeddings/oleObject56.bin"/><Relationship Id="rId4"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vmlDrawing" Target="../drawings/vmlDrawing57.vml"/><Relationship Id="rId6" Type="http://schemas.openxmlformats.org/officeDocument/2006/relationships/image" Target="../media/image5.emf"/><Relationship Id="rId5" Type="http://schemas.openxmlformats.org/officeDocument/2006/relationships/oleObject" Target="../embeddings/oleObject57.bin"/><Relationship Id="rId4"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vmlDrawing" Target="../drawings/vmlDrawing58.vml"/><Relationship Id="rId6" Type="http://schemas.openxmlformats.org/officeDocument/2006/relationships/image" Target="../media/image5.emf"/><Relationship Id="rId5" Type="http://schemas.openxmlformats.org/officeDocument/2006/relationships/oleObject" Target="../embeddings/oleObject58.bin"/><Relationship Id="rId4"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01.xml"/><Relationship Id="rId1" Type="http://schemas.openxmlformats.org/officeDocument/2006/relationships/vmlDrawing" Target="../drawings/vmlDrawing59.v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59.bin"/></Relationships>
</file>

<file path=ppt/slideLayouts/_rels/slideLayout128.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vmlDrawing" Target="../drawings/vmlDrawing60.vml"/><Relationship Id="rId6" Type="http://schemas.openxmlformats.org/officeDocument/2006/relationships/image" Target="../media/image5.emf"/><Relationship Id="rId5" Type="http://schemas.openxmlformats.org/officeDocument/2006/relationships/oleObject" Target="../embeddings/oleObject60.bin"/><Relationship Id="rId4"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3" Type="http://schemas.openxmlformats.org/officeDocument/2006/relationships/tags" Target="../tags/tag105.xml"/><Relationship Id="rId7" Type="http://schemas.openxmlformats.org/officeDocument/2006/relationships/image" Target="../media/image14.png"/><Relationship Id="rId2" Type="http://schemas.openxmlformats.org/officeDocument/2006/relationships/tags" Target="../tags/tag104.xml"/><Relationship Id="rId1" Type="http://schemas.openxmlformats.org/officeDocument/2006/relationships/vmlDrawing" Target="../drawings/vmlDrawing61.vml"/><Relationship Id="rId6" Type="http://schemas.openxmlformats.org/officeDocument/2006/relationships/image" Target="../media/image5.emf"/><Relationship Id="rId5" Type="http://schemas.openxmlformats.org/officeDocument/2006/relationships/oleObject" Target="../embeddings/oleObject61.bin"/><Relationship Id="rId4"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vmlDrawing" Target="../drawings/vmlDrawing62.vml"/><Relationship Id="rId6" Type="http://schemas.openxmlformats.org/officeDocument/2006/relationships/image" Target="../media/image5.emf"/><Relationship Id="rId5" Type="http://schemas.openxmlformats.org/officeDocument/2006/relationships/oleObject" Target="../embeddings/oleObject62.bin"/><Relationship Id="rId4"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vmlDrawing" Target="../drawings/vmlDrawing63.vml"/><Relationship Id="rId6" Type="http://schemas.openxmlformats.org/officeDocument/2006/relationships/image" Target="../media/image5.emf"/><Relationship Id="rId5" Type="http://schemas.openxmlformats.org/officeDocument/2006/relationships/oleObject" Target="../embeddings/oleObject63.bin"/><Relationship Id="rId4"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vmlDrawing" Target="../drawings/vmlDrawing64.vml"/><Relationship Id="rId6" Type="http://schemas.openxmlformats.org/officeDocument/2006/relationships/image" Target="../media/image5.emf"/><Relationship Id="rId5" Type="http://schemas.openxmlformats.org/officeDocument/2006/relationships/oleObject" Target="../embeddings/oleObject64.bin"/><Relationship Id="rId4"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5.xml.rels><?xml version="1.0" encoding="UTF-8" standalone="yes"?>
<Relationships xmlns="http://schemas.openxmlformats.org/package/2006/relationships"><Relationship Id="rId3" Type="http://schemas.openxmlformats.org/officeDocument/2006/relationships/slideMaster" Target="../slideMasters/slideMaster11.xml"/><Relationship Id="rId7" Type="http://schemas.openxmlformats.org/officeDocument/2006/relationships/image" Target="../media/image9.jpeg"/><Relationship Id="rId2" Type="http://schemas.openxmlformats.org/officeDocument/2006/relationships/tags" Target="../tags/tag113.xml"/><Relationship Id="rId1" Type="http://schemas.openxmlformats.org/officeDocument/2006/relationships/vmlDrawing" Target="../drawings/vmlDrawing66.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66.bin"/></Relationships>
</file>

<file path=ppt/slideLayouts/_rels/slideLayout136.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4.xml"/><Relationship Id="rId1" Type="http://schemas.openxmlformats.org/officeDocument/2006/relationships/vmlDrawing" Target="../drawings/vmlDrawing6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67.bin"/></Relationships>
</file>

<file path=ppt/slideLayouts/_rels/slideLayout137.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5.xml"/><Relationship Id="rId1" Type="http://schemas.openxmlformats.org/officeDocument/2006/relationships/vmlDrawing" Target="../drawings/vmlDrawing6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68.bin"/></Relationships>
</file>

<file path=ppt/slideLayouts/_rels/slideLayout138.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6.xml"/><Relationship Id="rId1" Type="http://schemas.openxmlformats.org/officeDocument/2006/relationships/vmlDrawing" Target="../drawings/vmlDrawing69.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69.bin"/></Relationships>
</file>

<file path=ppt/slideLayouts/_rels/slideLayout139.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7.xml"/><Relationship Id="rId1" Type="http://schemas.openxmlformats.org/officeDocument/2006/relationships/vmlDrawing" Target="../drawings/vmlDrawing70.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0.bin"/></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140.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8.xml"/><Relationship Id="rId1" Type="http://schemas.openxmlformats.org/officeDocument/2006/relationships/vmlDrawing" Target="../drawings/vmlDrawing71.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1.bin"/></Relationships>
</file>

<file path=ppt/slideLayouts/_rels/slideLayout141.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9.xml"/><Relationship Id="rId1" Type="http://schemas.openxmlformats.org/officeDocument/2006/relationships/vmlDrawing" Target="../drawings/vmlDrawing72.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2.bin"/></Relationships>
</file>

<file path=ppt/slideLayouts/_rels/slideLayout142.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0.xml"/><Relationship Id="rId1" Type="http://schemas.openxmlformats.org/officeDocument/2006/relationships/vmlDrawing" Target="../drawings/vmlDrawing73.vml"/><Relationship Id="rId5" Type="http://schemas.openxmlformats.org/officeDocument/2006/relationships/image" Target="../media/image5.emf"/><Relationship Id="rId4" Type="http://schemas.openxmlformats.org/officeDocument/2006/relationships/oleObject" Target="../embeddings/oleObject73.bin"/></Relationships>
</file>

<file path=ppt/slideLayouts/_rels/slideLayout143.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1.xml"/><Relationship Id="rId1" Type="http://schemas.openxmlformats.org/officeDocument/2006/relationships/vmlDrawing" Target="../drawings/vmlDrawing74.vml"/><Relationship Id="rId5" Type="http://schemas.openxmlformats.org/officeDocument/2006/relationships/image" Target="../media/image5.emf"/><Relationship Id="rId4" Type="http://schemas.openxmlformats.org/officeDocument/2006/relationships/oleObject" Target="../embeddings/oleObject74.bin"/></Relationships>
</file>

<file path=ppt/slideLayouts/_rels/slideLayout144.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2.xml"/><Relationship Id="rId1" Type="http://schemas.openxmlformats.org/officeDocument/2006/relationships/vmlDrawing" Target="../drawings/vmlDrawing75.vml"/><Relationship Id="rId5" Type="http://schemas.openxmlformats.org/officeDocument/2006/relationships/image" Target="../media/image5.emf"/><Relationship Id="rId4" Type="http://schemas.openxmlformats.org/officeDocument/2006/relationships/oleObject" Target="../embeddings/oleObject75.bin"/></Relationships>
</file>

<file path=ppt/slideLayouts/_rels/slideLayout145.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3.xml"/><Relationship Id="rId1" Type="http://schemas.openxmlformats.org/officeDocument/2006/relationships/vmlDrawing" Target="../drawings/vmlDrawing76.vml"/><Relationship Id="rId5" Type="http://schemas.openxmlformats.org/officeDocument/2006/relationships/image" Target="../media/image5.emf"/><Relationship Id="rId4" Type="http://schemas.openxmlformats.org/officeDocument/2006/relationships/oleObject" Target="../embeddings/oleObject76.bin"/></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7.xml.rels><?xml version="1.0" encoding="UTF-8" standalone="yes"?>
<Relationships xmlns="http://schemas.openxmlformats.org/package/2006/relationships"><Relationship Id="rId3" Type="http://schemas.openxmlformats.org/officeDocument/2006/relationships/slideMaster" Target="../slideMasters/slideMaster12.xml"/><Relationship Id="rId7" Type="http://schemas.openxmlformats.org/officeDocument/2006/relationships/image" Target="../media/image9.jpeg"/><Relationship Id="rId2" Type="http://schemas.openxmlformats.org/officeDocument/2006/relationships/tags" Target="../tags/tag126.xml"/><Relationship Id="rId1" Type="http://schemas.openxmlformats.org/officeDocument/2006/relationships/vmlDrawing" Target="../drawings/vmlDrawing78.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78.bin"/></Relationships>
</file>

<file path=ppt/slideLayouts/_rels/slideLayout148.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27.xml"/><Relationship Id="rId1" Type="http://schemas.openxmlformats.org/officeDocument/2006/relationships/vmlDrawing" Target="../drawings/vmlDrawing79.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9.bin"/></Relationships>
</file>

<file path=ppt/slideLayouts/_rels/slideLayout149.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28.xml"/><Relationship Id="rId1" Type="http://schemas.openxmlformats.org/officeDocument/2006/relationships/vmlDrawing" Target="../drawings/vmlDrawing80.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0.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150.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29.xml"/><Relationship Id="rId1" Type="http://schemas.openxmlformats.org/officeDocument/2006/relationships/vmlDrawing" Target="../drawings/vmlDrawing81.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1.bin"/></Relationships>
</file>

<file path=ppt/slideLayouts/_rels/slideLayout151.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0.xml"/><Relationship Id="rId1" Type="http://schemas.openxmlformats.org/officeDocument/2006/relationships/vmlDrawing" Target="../drawings/vmlDrawing82.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2.bin"/></Relationships>
</file>

<file path=ppt/slideLayouts/_rels/slideLayout152.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1.xml"/><Relationship Id="rId1" Type="http://schemas.openxmlformats.org/officeDocument/2006/relationships/vmlDrawing" Target="../drawings/vmlDrawing8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3.bin"/></Relationships>
</file>

<file path=ppt/slideLayouts/_rels/slideLayout153.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2.xml"/><Relationship Id="rId1" Type="http://schemas.openxmlformats.org/officeDocument/2006/relationships/vmlDrawing" Target="../drawings/vmlDrawing8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4.bin"/></Relationships>
</file>

<file path=ppt/slideLayouts/_rels/slideLayout154.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3.xml"/><Relationship Id="rId1" Type="http://schemas.openxmlformats.org/officeDocument/2006/relationships/vmlDrawing" Target="../drawings/vmlDrawing85.vml"/><Relationship Id="rId5" Type="http://schemas.openxmlformats.org/officeDocument/2006/relationships/image" Target="../media/image5.emf"/><Relationship Id="rId4" Type="http://schemas.openxmlformats.org/officeDocument/2006/relationships/oleObject" Target="../embeddings/oleObject85.bin"/></Relationships>
</file>

<file path=ppt/slideLayouts/_rels/slideLayout155.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4.xml"/><Relationship Id="rId1" Type="http://schemas.openxmlformats.org/officeDocument/2006/relationships/vmlDrawing" Target="../drawings/vmlDrawing86.vml"/><Relationship Id="rId5" Type="http://schemas.openxmlformats.org/officeDocument/2006/relationships/image" Target="../media/image5.emf"/><Relationship Id="rId4" Type="http://schemas.openxmlformats.org/officeDocument/2006/relationships/oleObject" Target="../embeddings/oleObject86.bin"/></Relationships>
</file>

<file path=ppt/slideLayouts/_rels/slideLayout156.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5.xml"/><Relationship Id="rId1" Type="http://schemas.openxmlformats.org/officeDocument/2006/relationships/vmlDrawing" Target="../drawings/vmlDrawing87.vml"/><Relationship Id="rId5" Type="http://schemas.openxmlformats.org/officeDocument/2006/relationships/image" Target="../media/image5.emf"/><Relationship Id="rId4" Type="http://schemas.openxmlformats.org/officeDocument/2006/relationships/oleObject" Target="../embeddings/oleObject87.bin"/></Relationships>
</file>

<file path=ppt/slideLayouts/_rels/slideLayout157.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6.xml"/><Relationship Id="rId1" Type="http://schemas.openxmlformats.org/officeDocument/2006/relationships/vmlDrawing" Target="../drawings/vmlDrawing88.vml"/><Relationship Id="rId5" Type="http://schemas.openxmlformats.org/officeDocument/2006/relationships/image" Target="../media/image5.emf"/><Relationship Id="rId4" Type="http://schemas.openxmlformats.org/officeDocument/2006/relationships/oleObject" Target="../embeddings/oleObject88.bin"/></Relationships>
</file>

<file path=ppt/slideLayouts/_rels/slideLayout158.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7.xml"/><Relationship Id="rId1" Type="http://schemas.openxmlformats.org/officeDocument/2006/relationships/vmlDrawing" Target="../drawings/vmlDrawing89.vml"/><Relationship Id="rId5" Type="http://schemas.openxmlformats.org/officeDocument/2006/relationships/image" Target="../media/image17.emf"/><Relationship Id="rId4" Type="http://schemas.openxmlformats.org/officeDocument/2006/relationships/oleObject" Target="../embeddings/oleObject89.bin"/></Relationships>
</file>

<file path=ppt/slideLayouts/_rels/slideLayout159.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8.xml"/><Relationship Id="rId1" Type="http://schemas.openxmlformats.org/officeDocument/2006/relationships/vmlDrawing" Target="../drawings/vmlDrawing90.vml"/><Relationship Id="rId5" Type="http://schemas.openxmlformats.org/officeDocument/2006/relationships/image" Target="../media/image5.emf"/><Relationship Id="rId4" Type="http://schemas.openxmlformats.org/officeDocument/2006/relationships/oleObject" Target="../embeddings/oleObject9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2.xml"/></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Master" Target="../slideMasters/slideMaster13.xml"/><Relationship Id="rId1" Type="http://schemas.openxmlformats.org/officeDocument/2006/relationships/themeOverride" Target="../theme/themeOverride9.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Master" Target="../slideMasters/slideMaster14.xml"/><Relationship Id="rId1" Type="http://schemas.openxmlformats.org/officeDocument/2006/relationships/themeOverride" Target="../theme/themeOverride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Master" Target="../slideMasters/slideMaster15.xml"/><Relationship Id="rId1" Type="http://schemas.openxmlformats.org/officeDocument/2006/relationships/themeOverride" Target="../theme/themeOverride1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Master" Target="../slideMasters/slideMaster15.xml"/></Relationships>
</file>

<file path=ppt/slideLayouts/_rels/slideLayout195.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139.xml"/><Relationship Id="rId1" Type="http://schemas.openxmlformats.org/officeDocument/2006/relationships/vmlDrawing" Target="../drawings/vmlDrawing91.vml"/><Relationship Id="rId5" Type="http://schemas.openxmlformats.org/officeDocument/2006/relationships/image" Target="../media/image5.emf"/><Relationship Id="rId4" Type="http://schemas.openxmlformats.org/officeDocument/2006/relationships/oleObject" Target="../embeddings/oleObject91.bin"/></Relationships>
</file>

<file path=ppt/slideLayouts/_rels/slideLayout196.xml.rels><?xml version="1.0" encoding="UTF-8" standalone="yes"?>
<Relationships xmlns="http://schemas.openxmlformats.org/package/2006/relationships"><Relationship Id="rId3" Type="http://schemas.openxmlformats.org/officeDocument/2006/relationships/slideMaster" Target="../slideMasters/slideMaster16.xml"/><Relationship Id="rId7" Type="http://schemas.openxmlformats.org/officeDocument/2006/relationships/image" Target="../media/image9.jpeg"/><Relationship Id="rId2" Type="http://schemas.openxmlformats.org/officeDocument/2006/relationships/tags" Target="../tags/tag142.xml"/><Relationship Id="rId1" Type="http://schemas.openxmlformats.org/officeDocument/2006/relationships/vmlDrawing" Target="../drawings/vmlDrawing93.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93.bin"/></Relationships>
</file>

<file path=ppt/slideLayouts/_rels/slideLayout197.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3.xml"/><Relationship Id="rId1" Type="http://schemas.openxmlformats.org/officeDocument/2006/relationships/vmlDrawing" Target="../drawings/vmlDrawing9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4.bin"/></Relationships>
</file>

<file path=ppt/slideLayouts/_rels/slideLayout198.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4.xml"/><Relationship Id="rId1" Type="http://schemas.openxmlformats.org/officeDocument/2006/relationships/vmlDrawing" Target="../drawings/vmlDrawing9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5.bin"/></Relationships>
</file>

<file path=ppt/slideLayouts/_rels/slideLayout199.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5.xml"/><Relationship Id="rId1" Type="http://schemas.openxmlformats.org/officeDocument/2006/relationships/vmlDrawing" Target="../drawings/vmlDrawing9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6.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00.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6.xml"/><Relationship Id="rId1" Type="http://schemas.openxmlformats.org/officeDocument/2006/relationships/vmlDrawing" Target="../drawings/vmlDrawing9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7.bin"/></Relationships>
</file>

<file path=ppt/slideLayouts/_rels/slideLayout201.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7.xml"/><Relationship Id="rId1" Type="http://schemas.openxmlformats.org/officeDocument/2006/relationships/vmlDrawing" Target="../drawings/vmlDrawing9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8.bin"/></Relationships>
</file>

<file path=ppt/slideLayouts/_rels/slideLayout202.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8.xml"/><Relationship Id="rId1" Type="http://schemas.openxmlformats.org/officeDocument/2006/relationships/vmlDrawing" Target="../drawings/vmlDrawing99.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99.bin"/></Relationships>
</file>

<file path=ppt/slideLayouts/_rels/slideLayout203.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49.xml"/><Relationship Id="rId1" Type="http://schemas.openxmlformats.org/officeDocument/2006/relationships/vmlDrawing" Target="../drawings/vmlDrawing100.vml"/><Relationship Id="rId5" Type="http://schemas.openxmlformats.org/officeDocument/2006/relationships/image" Target="../media/image5.emf"/><Relationship Id="rId4" Type="http://schemas.openxmlformats.org/officeDocument/2006/relationships/oleObject" Target="../embeddings/oleObject100.bin"/></Relationships>
</file>

<file path=ppt/slideLayouts/_rels/slideLayout204.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50.xml"/><Relationship Id="rId1" Type="http://schemas.openxmlformats.org/officeDocument/2006/relationships/vmlDrawing" Target="../drawings/vmlDrawing101.vml"/><Relationship Id="rId5" Type="http://schemas.openxmlformats.org/officeDocument/2006/relationships/image" Target="../media/image5.emf"/><Relationship Id="rId4" Type="http://schemas.openxmlformats.org/officeDocument/2006/relationships/oleObject" Target="../embeddings/oleObject101.bin"/></Relationships>
</file>

<file path=ppt/slideLayouts/_rels/slideLayout205.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51.xml"/><Relationship Id="rId1" Type="http://schemas.openxmlformats.org/officeDocument/2006/relationships/vmlDrawing" Target="../drawings/vmlDrawing102.vml"/><Relationship Id="rId5" Type="http://schemas.openxmlformats.org/officeDocument/2006/relationships/image" Target="../media/image5.emf"/><Relationship Id="rId4" Type="http://schemas.openxmlformats.org/officeDocument/2006/relationships/oleObject" Target="../embeddings/oleObject102.bin"/></Relationships>
</file>

<file path=ppt/slideLayouts/_rels/slideLayout206.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52.xml"/><Relationship Id="rId1" Type="http://schemas.openxmlformats.org/officeDocument/2006/relationships/vmlDrawing" Target="../drawings/vmlDrawing103.vml"/><Relationship Id="rId5" Type="http://schemas.openxmlformats.org/officeDocument/2006/relationships/image" Target="../media/image5.emf"/><Relationship Id="rId4" Type="http://schemas.openxmlformats.org/officeDocument/2006/relationships/oleObject" Target="../embeddings/oleObject103.bin"/></Relationships>
</file>

<file path=ppt/slideLayouts/_rels/slideLayout20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54.xml"/><Relationship Id="rId7" Type="http://schemas.openxmlformats.org/officeDocument/2006/relationships/image" Target="../media/image21.jpeg"/><Relationship Id="rId2" Type="http://schemas.openxmlformats.org/officeDocument/2006/relationships/tags" Target="../tags/tag153.xml"/><Relationship Id="rId1" Type="http://schemas.openxmlformats.org/officeDocument/2006/relationships/vmlDrawing" Target="../drawings/vmlDrawing104.vml"/><Relationship Id="rId6" Type="http://schemas.openxmlformats.org/officeDocument/2006/relationships/image" Target="../media/image5.emf"/><Relationship Id="rId5" Type="http://schemas.openxmlformats.org/officeDocument/2006/relationships/oleObject" Target="../embeddings/oleObject104.bin"/><Relationship Id="rId4" Type="http://schemas.openxmlformats.org/officeDocument/2006/relationships/slideMaster" Target="../slideMasters/slideMaster1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1.png"/><Relationship Id="rId1" Type="http://schemas.openxmlformats.org/officeDocument/2006/relationships/slideMaster" Target="../slideMasters/slideMaster16.xml"/></Relationships>
</file>

<file path=ppt/slideLayouts/_rels/slideLayout214.xml.rels><?xml version="1.0" encoding="UTF-8" standalone="yes"?>
<Relationships xmlns="http://schemas.openxmlformats.org/package/2006/relationships"><Relationship Id="rId3" Type="http://schemas.openxmlformats.org/officeDocument/2006/relationships/slideMaster" Target="../slideMasters/slideMaster17.xml"/><Relationship Id="rId7" Type="http://schemas.openxmlformats.org/officeDocument/2006/relationships/image" Target="../media/image9.jpeg"/><Relationship Id="rId2" Type="http://schemas.openxmlformats.org/officeDocument/2006/relationships/tags" Target="../tags/tag157.xml"/><Relationship Id="rId1" Type="http://schemas.openxmlformats.org/officeDocument/2006/relationships/vmlDrawing" Target="../drawings/vmlDrawing106.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06.bin"/></Relationships>
</file>

<file path=ppt/slideLayouts/_rels/slideLayout215.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58.xml"/><Relationship Id="rId1" Type="http://schemas.openxmlformats.org/officeDocument/2006/relationships/vmlDrawing" Target="../drawings/vmlDrawing10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07.bin"/></Relationships>
</file>

<file path=ppt/slideLayouts/_rels/slideLayout216.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59.xml"/><Relationship Id="rId1" Type="http://schemas.openxmlformats.org/officeDocument/2006/relationships/vmlDrawing" Target="../drawings/vmlDrawing10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08.bin"/></Relationships>
</file>

<file path=ppt/slideLayouts/_rels/slideLayout217.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0.xml"/><Relationship Id="rId1" Type="http://schemas.openxmlformats.org/officeDocument/2006/relationships/vmlDrawing" Target="../drawings/vmlDrawing109.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09.bin"/></Relationships>
</file>

<file path=ppt/slideLayouts/_rels/slideLayout218.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1.xml"/><Relationship Id="rId1" Type="http://schemas.openxmlformats.org/officeDocument/2006/relationships/vmlDrawing" Target="../drawings/vmlDrawing110.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10.bin"/></Relationships>
</file>

<file path=ppt/slideLayouts/_rels/slideLayout219.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2.xml"/><Relationship Id="rId1" Type="http://schemas.openxmlformats.org/officeDocument/2006/relationships/vmlDrawing" Target="../drawings/vmlDrawing111.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11.bin"/></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20.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3.xml"/><Relationship Id="rId1" Type="http://schemas.openxmlformats.org/officeDocument/2006/relationships/vmlDrawing" Target="../drawings/vmlDrawing112.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12.bin"/></Relationships>
</file>

<file path=ppt/slideLayouts/_rels/slideLayout221.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4.xml"/><Relationship Id="rId1" Type="http://schemas.openxmlformats.org/officeDocument/2006/relationships/vmlDrawing" Target="../drawings/vmlDrawing113.vml"/><Relationship Id="rId5" Type="http://schemas.openxmlformats.org/officeDocument/2006/relationships/image" Target="../media/image5.emf"/><Relationship Id="rId4" Type="http://schemas.openxmlformats.org/officeDocument/2006/relationships/oleObject" Target="../embeddings/oleObject113.bin"/></Relationships>
</file>

<file path=ppt/slideLayouts/_rels/slideLayout222.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5.xml"/><Relationship Id="rId1" Type="http://schemas.openxmlformats.org/officeDocument/2006/relationships/vmlDrawing" Target="../drawings/vmlDrawing114.vml"/><Relationship Id="rId5" Type="http://schemas.openxmlformats.org/officeDocument/2006/relationships/image" Target="../media/image5.emf"/><Relationship Id="rId4" Type="http://schemas.openxmlformats.org/officeDocument/2006/relationships/oleObject" Target="../embeddings/oleObject114.bin"/></Relationships>
</file>

<file path=ppt/slideLayouts/_rels/slideLayout223.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6.xml"/><Relationship Id="rId1" Type="http://schemas.openxmlformats.org/officeDocument/2006/relationships/vmlDrawing" Target="../drawings/vmlDrawing115.vml"/><Relationship Id="rId5" Type="http://schemas.openxmlformats.org/officeDocument/2006/relationships/image" Target="../media/image5.emf"/><Relationship Id="rId4" Type="http://schemas.openxmlformats.org/officeDocument/2006/relationships/oleObject" Target="../embeddings/oleObject115.bin"/></Relationships>
</file>

<file path=ppt/slideLayouts/_rels/slideLayout224.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7.xml"/><Relationship Id="rId1" Type="http://schemas.openxmlformats.org/officeDocument/2006/relationships/vmlDrawing" Target="../drawings/vmlDrawing116.vml"/><Relationship Id="rId5" Type="http://schemas.openxmlformats.org/officeDocument/2006/relationships/image" Target="../media/image5.emf"/><Relationship Id="rId4" Type="http://schemas.openxmlformats.org/officeDocument/2006/relationships/oleObject" Target="../embeddings/oleObject116.bin"/></Relationships>
</file>

<file path=ppt/slideLayouts/_rels/slideLayout225.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8.xml"/><Relationship Id="rId1" Type="http://schemas.openxmlformats.org/officeDocument/2006/relationships/vmlDrawing" Target="../drawings/vmlDrawing117.vml"/><Relationship Id="rId5" Type="http://schemas.openxmlformats.org/officeDocument/2006/relationships/image" Target="../media/image17.emf"/><Relationship Id="rId4" Type="http://schemas.openxmlformats.org/officeDocument/2006/relationships/oleObject" Target="../embeddings/oleObject117.bin"/></Relationships>
</file>

<file path=ppt/slideLayouts/_rels/slideLayout226.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69.xml"/><Relationship Id="rId1" Type="http://schemas.openxmlformats.org/officeDocument/2006/relationships/vmlDrawing" Target="../drawings/vmlDrawing118.vml"/><Relationship Id="rId5" Type="http://schemas.openxmlformats.org/officeDocument/2006/relationships/image" Target="../media/image5.emf"/><Relationship Id="rId4" Type="http://schemas.openxmlformats.org/officeDocument/2006/relationships/oleObject" Target="../embeddings/oleObject118.bin"/></Relationships>
</file>

<file path=ppt/slideLayouts/_rels/slideLayout2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7.xml"/></Relationships>
</file>

<file path=ppt/slideLayouts/_rels/slideLayout228.xml.rels><?xml version="1.0" encoding="UTF-8" standalone="yes"?>
<Relationships xmlns="http://schemas.openxmlformats.org/package/2006/relationships"><Relationship Id="rId3" Type="http://schemas.openxmlformats.org/officeDocument/2006/relationships/slideMaster" Target="../slideMasters/slideMaster18.xml"/><Relationship Id="rId7" Type="http://schemas.openxmlformats.org/officeDocument/2006/relationships/image" Target="../media/image9.jpeg"/><Relationship Id="rId2" Type="http://schemas.openxmlformats.org/officeDocument/2006/relationships/tags" Target="../tags/tag171.xml"/><Relationship Id="rId1" Type="http://schemas.openxmlformats.org/officeDocument/2006/relationships/vmlDrawing" Target="../drawings/vmlDrawing120.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20.bin"/></Relationships>
</file>

<file path=ppt/slideLayouts/_rels/slideLayout22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73.xml"/><Relationship Id="rId7" Type="http://schemas.openxmlformats.org/officeDocument/2006/relationships/image" Target="../media/image6.jpeg"/><Relationship Id="rId2" Type="http://schemas.openxmlformats.org/officeDocument/2006/relationships/tags" Target="../tags/tag172.xml"/><Relationship Id="rId1" Type="http://schemas.openxmlformats.org/officeDocument/2006/relationships/vmlDrawing" Target="../drawings/vmlDrawing121.vml"/><Relationship Id="rId6" Type="http://schemas.openxmlformats.org/officeDocument/2006/relationships/image" Target="../media/image5.emf"/><Relationship Id="rId5" Type="http://schemas.openxmlformats.org/officeDocument/2006/relationships/oleObject" Target="../embeddings/oleObject121.bin"/><Relationship Id="rId4" Type="http://schemas.openxmlformats.org/officeDocument/2006/relationships/slideMaster" Target="../slideMasters/slideMaster18.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230.xml.rels><?xml version="1.0" encoding="UTF-8" standalone="yes"?>
<Relationships xmlns="http://schemas.openxmlformats.org/package/2006/relationships"><Relationship Id="rId2" Type="http://schemas.openxmlformats.org/officeDocument/2006/relationships/slideMaster" Target="../slideMasters/slideMaster18.xml"/><Relationship Id="rId1" Type="http://schemas.openxmlformats.org/officeDocument/2006/relationships/tags" Target="../tags/tag174.xml"/></Relationships>
</file>

<file path=ppt/slideLayouts/_rels/slideLayout231.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vmlDrawing" Target="../drawings/vmlDrawing122.vml"/><Relationship Id="rId6" Type="http://schemas.openxmlformats.org/officeDocument/2006/relationships/image" Target="../media/image5.emf"/><Relationship Id="rId5" Type="http://schemas.openxmlformats.org/officeDocument/2006/relationships/oleObject" Target="../embeddings/oleObject122.bin"/><Relationship Id="rId4" Type="http://schemas.openxmlformats.org/officeDocument/2006/relationships/slideMaster" Target="../slideMasters/slideMaster18.xml"/></Relationships>
</file>

<file path=ppt/slideLayouts/_rels/slideLayout232.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177.xml"/><Relationship Id="rId1" Type="http://schemas.openxmlformats.org/officeDocument/2006/relationships/vmlDrawing" Target="../drawings/vmlDrawing123.vml"/><Relationship Id="rId5" Type="http://schemas.openxmlformats.org/officeDocument/2006/relationships/image" Target="../media/image5.emf"/><Relationship Id="rId4" Type="http://schemas.openxmlformats.org/officeDocument/2006/relationships/oleObject" Target="../embeddings/oleObject123.bin"/></Relationships>
</file>

<file path=ppt/slideLayouts/_rels/slideLayout233.xml.rels><?xml version="1.0" encoding="UTF-8" standalone="yes"?>
<Relationships xmlns="http://schemas.openxmlformats.org/package/2006/relationships"><Relationship Id="rId3" Type="http://schemas.openxmlformats.org/officeDocument/2006/relationships/tags" Target="../tags/tag179.xml"/><Relationship Id="rId7" Type="http://schemas.openxmlformats.org/officeDocument/2006/relationships/image" Target="../media/image13.png"/><Relationship Id="rId2" Type="http://schemas.openxmlformats.org/officeDocument/2006/relationships/tags" Target="../tags/tag178.xml"/><Relationship Id="rId1" Type="http://schemas.openxmlformats.org/officeDocument/2006/relationships/vmlDrawing" Target="../drawings/vmlDrawing124.vml"/><Relationship Id="rId6" Type="http://schemas.openxmlformats.org/officeDocument/2006/relationships/image" Target="../media/image5.emf"/><Relationship Id="rId5" Type="http://schemas.openxmlformats.org/officeDocument/2006/relationships/oleObject" Target="../embeddings/oleObject124.bin"/><Relationship Id="rId4" Type="http://schemas.openxmlformats.org/officeDocument/2006/relationships/slideMaster" Target="../slideMasters/slideMaster18.xml"/></Relationships>
</file>

<file path=ppt/slideLayouts/_rels/slideLayout234.xml.rels><?xml version="1.0" encoding="UTF-8" standalone="yes"?>
<Relationships xmlns="http://schemas.openxmlformats.org/package/2006/relationships"><Relationship Id="rId3" Type="http://schemas.openxmlformats.org/officeDocument/2006/relationships/tags" Target="../tags/tag181.xml"/><Relationship Id="rId7" Type="http://schemas.openxmlformats.org/officeDocument/2006/relationships/image" Target="../media/image13.png"/><Relationship Id="rId2" Type="http://schemas.openxmlformats.org/officeDocument/2006/relationships/tags" Target="../tags/tag180.xml"/><Relationship Id="rId1" Type="http://schemas.openxmlformats.org/officeDocument/2006/relationships/vmlDrawing" Target="../drawings/vmlDrawing125.vml"/><Relationship Id="rId6" Type="http://schemas.openxmlformats.org/officeDocument/2006/relationships/image" Target="../media/image5.emf"/><Relationship Id="rId5" Type="http://schemas.openxmlformats.org/officeDocument/2006/relationships/oleObject" Target="../embeddings/oleObject125.bin"/><Relationship Id="rId4" Type="http://schemas.openxmlformats.org/officeDocument/2006/relationships/slideMaster" Target="../slideMasters/slideMaster18.xml"/></Relationships>
</file>

<file path=ppt/slideLayouts/_rels/slideLayout235.xml.rels><?xml version="1.0" encoding="UTF-8" standalone="yes"?>
<Relationships xmlns="http://schemas.openxmlformats.org/package/2006/relationships"><Relationship Id="rId3" Type="http://schemas.openxmlformats.org/officeDocument/2006/relationships/tags" Target="../tags/tag183.xml"/><Relationship Id="rId7" Type="http://schemas.openxmlformats.org/officeDocument/2006/relationships/image" Target="../media/image13.png"/><Relationship Id="rId2" Type="http://schemas.openxmlformats.org/officeDocument/2006/relationships/tags" Target="../tags/tag182.xml"/><Relationship Id="rId1" Type="http://schemas.openxmlformats.org/officeDocument/2006/relationships/vmlDrawing" Target="../drawings/vmlDrawing126.vml"/><Relationship Id="rId6" Type="http://schemas.openxmlformats.org/officeDocument/2006/relationships/image" Target="../media/image5.emf"/><Relationship Id="rId5" Type="http://schemas.openxmlformats.org/officeDocument/2006/relationships/oleObject" Target="../embeddings/oleObject126.bin"/><Relationship Id="rId4" Type="http://schemas.openxmlformats.org/officeDocument/2006/relationships/slideMaster" Target="../slideMasters/slideMaster18.xml"/></Relationships>
</file>

<file path=ppt/slideLayouts/_rels/slideLayout236.xml.rels><?xml version="1.0" encoding="UTF-8" standalone="yes"?>
<Relationships xmlns="http://schemas.openxmlformats.org/package/2006/relationships"><Relationship Id="rId3" Type="http://schemas.openxmlformats.org/officeDocument/2006/relationships/tags" Target="../tags/tag185.xml"/><Relationship Id="rId7" Type="http://schemas.openxmlformats.org/officeDocument/2006/relationships/image" Target="../media/image13.png"/><Relationship Id="rId2" Type="http://schemas.openxmlformats.org/officeDocument/2006/relationships/tags" Target="../tags/tag184.xml"/><Relationship Id="rId1" Type="http://schemas.openxmlformats.org/officeDocument/2006/relationships/vmlDrawing" Target="../drawings/vmlDrawing127.vml"/><Relationship Id="rId6" Type="http://schemas.openxmlformats.org/officeDocument/2006/relationships/image" Target="../media/image5.emf"/><Relationship Id="rId5" Type="http://schemas.openxmlformats.org/officeDocument/2006/relationships/oleObject" Target="../embeddings/oleObject127.bin"/><Relationship Id="rId4" Type="http://schemas.openxmlformats.org/officeDocument/2006/relationships/slideMaster" Target="../slideMasters/slideMaster18.xml"/></Relationships>
</file>

<file path=ppt/slideLayouts/_rels/slideLayout237.xml.rels><?xml version="1.0" encoding="UTF-8" standalone="yes"?>
<Relationships xmlns="http://schemas.openxmlformats.org/package/2006/relationships"><Relationship Id="rId3" Type="http://schemas.openxmlformats.org/officeDocument/2006/relationships/tags" Target="../tags/tag187.xml"/><Relationship Id="rId7" Type="http://schemas.openxmlformats.org/officeDocument/2006/relationships/image" Target="../media/image13.png"/><Relationship Id="rId2" Type="http://schemas.openxmlformats.org/officeDocument/2006/relationships/tags" Target="../tags/tag186.xml"/><Relationship Id="rId1" Type="http://schemas.openxmlformats.org/officeDocument/2006/relationships/vmlDrawing" Target="../drawings/vmlDrawing128.vml"/><Relationship Id="rId6" Type="http://schemas.openxmlformats.org/officeDocument/2006/relationships/image" Target="../media/image5.emf"/><Relationship Id="rId5" Type="http://schemas.openxmlformats.org/officeDocument/2006/relationships/oleObject" Target="../embeddings/oleObject128.bin"/><Relationship Id="rId4" Type="http://schemas.openxmlformats.org/officeDocument/2006/relationships/slideMaster" Target="../slideMasters/slideMaster18.xml"/></Relationships>
</file>

<file path=ppt/slideLayouts/_rels/slideLayout238.xml.rels><?xml version="1.0" encoding="UTF-8" standalone="yes"?>
<Relationships xmlns="http://schemas.openxmlformats.org/package/2006/relationships"><Relationship Id="rId3" Type="http://schemas.openxmlformats.org/officeDocument/2006/relationships/tags" Target="../tags/tag189.xml"/><Relationship Id="rId7" Type="http://schemas.openxmlformats.org/officeDocument/2006/relationships/image" Target="../media/image14.png"/><Relationship Id="rId2" Type="http://schemas.openxmlformats.org/officeDocument/2006/relationships/tags" Target="../tags/tag188.xml"/><Relationship Id="rId1" Type="http://schemas.openxmlformats.org/officeDocument/2006/relationships/vmlDrawing" Target="../drawings/vmlDrawing129.vml"/><Relationship Id="rId6" Type="http://schemas.openxmlformats.org/officeDocument/2006/relationships/image" Target="../media/image5.emf"/><Relationship Id="rId5" Type="http://schemas.openxmlformats.org/officeDocument/2006/relationships/oleObject" Target="../embeddings/oleObject129.bin"/><Relationship Id="rId4" Type="http://schemas.openxmlformats.org/officeDocument/2006/relationships/slideMaster" Target="../slideMasters/slideMaster18.xml"/></Relationships>
</file>

<file path=ppt/slideLayouts/_rels/slideLayout239.xml.rels><?xml version="1.0" encoding="UTF-8" standalone="yes"?>
<Relationships xmlns="http://schemas.openxmlformats.org/package/2006/relationships"><Relationship Id="rId3" Type="http://schemas.openxmlformats.org/officeDocument/2006/relationships/tags" Target="../tags/tag191.xml"/><Relationship Id="rId7" Type="http://schemas.openxmlformats.org/officeDocument/2006/relationships/image" Target="../media/image15.png"/><Relationship Id="rId2" Type="http://schemas.openxmlformats.org/officeDocument/2006/relationships/tags" Target="../tags/tag190.xml"/><Relationship Id="rId1" Type="http://schemas.openxmlformats.org/officeDocument/2006/relationships/vmlDrawing" Target="../drawings/vmlDrawing130.vml"/><Relationship Id="rId6" Type="http://schemas.openxmlformats.org/officeDocument/2006/relationships/image" Target="../media/image5.emf"/><Relationship Id="rId5" Type="http://schemas.openxmlformats.org/officeDocument/2006/relationships/oleObject" Target="../embeddings/oleObject130.bin"/><Relationship Id="rId4" Type="http://schemas.openxmlformats.org/officeDocument/2006/relationships/slideMaster" Target="../slideMasters/slideMaster1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0.xml.rels><?xml version="1.0" encoding="UTF-8" standalone="yes"?>
<Relationships xmlns="http://schemas.openxmlformats.org/package/2006/relationships"><Relationship Id="rId3" Type="http://schemas.openxmlformats.org/officeDocument/2006/relationships/tags" Target="../tags/tag193.xml"/><Relationship Id="rId7" Type="http://schemas.openxmlformats.org/officeDocument/2006/relationships/image" Target="../media/image16.png"/><Relationship Id="rId2" Type="http://schemas.openxmlformats.org/officeDocument/2006/relationships/tags" Target="../tags/tag192.xml"/><Relationship Id="rId1" Type="http://schemas.openxmlformats.org/officeDocument/2006/relationships/vmlDrawing" Target="../drawings/vmlDrawing131.vml"/><Relationship Id="rId6" Type="http://schemas.openxmlformats.org/officeDocument/2006/relationships/image" Target="../media/image5.emf"/><Relationship Id="rId5" Type="http://schemas.openxmlformats.org/officeDocument/2006/relationships/oleObject" Target="../embeddings/oleObject131.bin"/><Relationship Id="rId4" Type="http://schemas.openxmlformats.org/officeDocument/2006/relationships/slideMaster" Target="../slideMasters/slideMaster18.xml"/></Relationships>
</file>

<file path=ppt/slideLayouts/_rels/slideLayout241.xml.rels><?xml version="1.0" encoding="UTF-8" standalone="yes"?>
<Relationships xmlns="http://schemas.openxmlformats.org/package/2006/relationships"><Relationship Id="rId3" Type="http://schemas.openxmlformats.org/officeDocument/2006/relationships/tags" Target="../tags/tag195.xml"/><Relationship Id="rId7" Type="http://schemas.openxmlformats.org/officeDocument/2006/relationships/image" Target="../media/image15.png"/><Relationship Id="rId2" Type="http://schemas.openxmlformats.org/officeDocument/2006/relationships/tags" Target="../tags/tag194.xml"/><Relationship Id="rId1" Type="http://schemas.openxmlformats.org/officeDocument/2006/relationships/vmlDrawing" Target="../drawings/vmlDrawing132.vml"/><Relationship Id="rId6" Type="http://schemas.openxmlformats.org/officeDocument/2006/relationships/image" Target="../media/image5.emf"/><Relationship Id="rId5" Type="http://schemas.openxmlformats.org/officeDocument/2006/relationships/oleObject" Target="../embeddings/oleObject132.bin"/><Relationship Id="rId4" Type="http://schemas.openxmlformats.org/officeDocument/2006/relationships/slideMaster" Target="../slideMasters/slideMaster18.xml"/></Relationships>
</file>

<file path=ppt/slideLayouts/_rels/slideLayout242.xml.rels><?xml version="1.0" encoding="UTF-8" standalone="yes"?>
<Relationships xmlns="http://schemas.openxmlformats.org/package/2006/relationships"><Relationship Id="rId3" Type="http://schemas.openxmlformats.org/officeDocument/2006/relationships/tags" Target="../tags/tag197.xml"/><Relationship Id="rId7" Type="http://schemas.openxmlformats.org/officeDocument/2006/relationships/image" Target="../media/image14.png"/><Relationship Id="rId2" Type="http://schemas.openxmlformats.org/officeDocument/2006/relationships/tags" Target="../tags/tag196.xml"/><Relationship Id="rId1" Type="http://schemas.openxmlformats.org/officeDocument/2006/relationships/vmlDrawing" Target="../drawings/vmlDrawing133.vml"/><Relationship Id="rId6" Type="http://schemas.openxmlformats.org/officeDocument/2006/relationships/image" Target="../media/image5.emf"/><Relationship Id="rId5" Type="http://schemas.openxmlformats.org/officeDocument/2006/relationships/oleObject" Target="../embeddings/oleObject133.bin"/><Relationship Id="rId4" Type="http://schemas.openxmlformats.org/officeDocument/2006/relationships/slideMaster" Target="../slideMasters/slideMaster18.xml"/></Relationships>
</file>

<file path=ppt/slideLayouts/_rels/slideLayout243.xml.rels><?xml version="1.0" encoding="UTF-8" standalone="yes"?>
<Relationships xmlns="http://schemas.openxmlformats.org/package/2006/relationships"><Relationship Id="rId3" Type="http://schemas.openxmlformats.org/officeDocument/2006/relationships/tags" Target="../tags/tag199.xml"/><Relationship Id="rId7" Type="http://schemas.openxmlformats.org/officeDocument/2006/relationships/image" Target="../media/image15.png"/><Relationship Id="rId2" Type="http://schemas.openxmlformats.org/officeDocument/2006/relationships/tags" Target="../tags/tag198.xml"/><Relationship Id="rId1" Type="http://schemas.openxmlformats.org/officeDocument/2006/relationships/vmlDrawing" Target="../drawings/vmlDrawing134.vml"/><Relationship Id="rId6" Type="http://schemas.openxmlformats.org/officeDocument/2006/relationships/image" Target="../media/image5.emf"/><Relationship Id="rId5" Type="http://schemas.openxmlformats.org/officeDocument/2006/relationships/oleObject" Target="../embeddings/oleObject134.bin"/><Relationship Id="rId4" Type="http://schemas.openxmlformats.org/officeDocument/2006/relationships/slideMaster" Target="../slideMasters/slideMaster18.xml"/></Relationships>
</file>

<file path=ppt/slideLayouts/_rels/slideLayout244.xml.rels><?xml version="1.0" encoding="UTF-8" standalone="yes"?>
<Relationships xmlns="http://schemas.openxmlformats.org/package/2006/relationships"><Relationship Id="rId3" Type="http://schemas.openxmlformats.org/officeDocument/2006/relationships/tags" Target="../tags/tag201.xml"/><Relationship Id="rId7" Type="http://schemas.openxmlformats.org/officeDocument/2006/relationships/image" Target="../media/image14.png"/><Relationship Id="rId2" Type="http://schemas.openxmlformats.org/officeDocument/2006/relationships/tags" Target="../tags/tag200.xml"/><Relationship Id="rId1" Type="http://schemas.openxmlformats.org/officeDocument/2006/relationships/vmlDrawing" Target="../drawings/vmlDrawing135.vml"/><Relationship Id="rId6" Type="http://schemas.openxmlformats.org/officeDocument/2006/relationships/image" Target="../media/image5.emf"/><Relationship Id="rId5" Type="http://schemas.openxmlformats.org/officeDocument/2006/relationships/oleObject" Target="../embeddings/oleObject135.bin"/><Relationship Id="rId4" Type="http://schemas.openxmlformats.org/officeDocument/2006/relationships/slideMaster" Target="../slideMasters/slideMaster18.xml"/></Relationships>
</file>

<file path=ppt/slideLayouts/_rels/slideLayout245.xml.rels><?xml version="1.0" encoding="UTF-8" standalone="yes"?>
<Relationships xmlns="http://schemas.openxmlformats.org/package/2006/relationships"><Relationship Id="rId3" Type="http://schemas.openxmlformats.org/officeDocument/2006/relationships/tags" Target="../tags/tag203.xml"/><Relationship Id="rId7" Type="http://schemas.openxmlformats.org/officeDocument/2006/relationships/image" Target="../media/image15.png"/><Relationship Id="rId2" Type="http://schemas.openxmlformats.org/officeDocument/2006/relationships/tags" Target="../tags/tag202.xml"/><Relationship Id="rId1" Type="http://schemas.openxmlformats.org/officeDocument/2006/relationships/vmlDrawing" Target="../drawings/vmlDrawing136.vml"/><Relationship Id="rId6" Type="http://schemas.openxmlformats.org/officeDocument/2006/relationships/image" Target="../media/image5.emf"/><Relationship Id="rId5" Type="http://schemas.openxmlformats.org/officeDocument/2006/relationships/oleObject" Target="../embeddings/oleObject136.bin"/><Relationship Id="rId4" Type="http://schemas.openxmlformats.org/officeDocument/2006/relationships/slideMaster" Target="../slideMasters/slideMaster18.xml"/></Relationships>
</file>

<file path=ppt/slideLayouts/_rels/slideLayout246.xml.rels><?xml version="1.0" encoding="UTF-8" standalone="yes"?>
<Relationships xmlns="http://schemas.openxmlformats.org/package/2006/relationships"><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vmlDrawing" Target="../drawings/vmlDrawing137.vml"/><Relationship Id="rId6" Type="http://schemas.openxmlformats.org/officeDocument/2006/relationships/image" Target="../media/image5.emf"/><Relationship Id="rId5" Type="http://schemas.openxmlformats.org/officeDocument/2006/relationships/oleObject" Target="../embeddings/oleObject137.bin"/><Relationship Id="rId4" Type="http://schemas.openxmlformats.org/officeDocument/2006/relationships/slideMaster" Target="../slideMasters/slideMaster18.xml"/></Relationships>
</file>

<file path=ppt/slideLayouts/_rels/slideLayout247.xml.rels><?xml version="1.0" encoding="UTF-8" standalone="yes"?>
<Relationships xmlns="http://schemas.openxmlformats.org/package/2006/relationships"><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vmlDrawing" Target="../drawings/vmlDrawing138.vml"/><Relationship Id="rId6" Type="http://schemas.openxmlformats.org/officeDocument/2006/relationships/image" Target="../media/image5.emf"/><Relationship Id="rId5" Type="http://schemas.openxmlformats.org/officeDocument/2006/relationships/oleObject" Target="../embeddings/oleObject138.bin"/><Relationship Id="rId4" Type="http://schemas.openxmlformats.org/officeDocument/2006/relationships/slideMaster" Target="../slideMasters/slideMaster18.xml"/></Relationships>
</file>

<file path=ppt/slideLayouts/_rels/slideLayout248.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08.xml"/><Relationship Id="rId1" Type="http://schemas.openxmlformats.org/officeDocument/2006/relationships/vmlDrawing" Target="../drawings/vmlDrawing139.v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139.bin"/></Relationships>
</file>

<file path=ppt/slideLayouts/_rels/slideLayout249.xml.rels><?xml version="1.0" encoding="UTF-8" standalone="yes"?>
<Relationships xmlns="http://schemas.openxmlformats.org/package/2006/relationships"><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vmlDrawing" Target="../drawings/vmlDrawing140.vml"/><Relationship Id="rId6" Type="http://schemas.openxmlformats.org/officeDocument/2006/relationships/image" Target="../media/image5.emf"/><Relationship Id="rId5" Type="http://schemas.openxmlformats.org/officeDocument/2006/relationships/oleObject" Target="../embeddings/oleObject140.bin"/><Relationship Id="rId4" Type="http://schemas.openxmlformats.org/officeDocument/2006/relationships/slideMaster" Target="../slideMasters/slideMaster1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0.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vmlDrawing" Target="../drawings/vmlDrawing141.vml"/><Relationship Id="rId6" Type="http://schemas.openxmlformats.org/officeDocument/2006/relationships/image" Target="../media/image5.emf"/><Relationship Id="rId5" Type="http://schemas.openxmlformats.org/officeDocument/2006/relationships/oleObject" Target="../embeddings/oleObject141.bin"/><Relationship Id="rId4" Type="http://schemas.openxmlformats.org/officeDocument/2006/relationships/slideMaster" Target="../slideMasters/slideMaster18.xml"/></Relationships>
</file>

<file path=ppt/slideLayouts/_rels/slideLayout251.xml.rels><?xml version="1.0" encoding="UTF-8" standalone="yes"?>
<Relationships xmlns="http://schemas.openxmlformats.org/package/2006/relationships"><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vmlDrawing" Target="../drawings/vmlDrawing142.vml"/><Relationship Id="rId6" Type="http://schemas.openxmlformats.org/officeDocument/2006/relationships/image" Target="../media/image5.emf"/><Relationship Id="rId5" Type="http://schemas.openxmlformats.org/officeDocument/2006/relationships/oleObject" Target="../embeddings/oleObject142.bin"/><Relationship Id="rId4" Type="http://schemas.openxmlformats.org/officeDocument/2006/relationships/slideMaster" Target="../slideMasters/slideMaster18.xml"/></Relationships>
</file>

<file path=ppt/slideLayouts/_rels/slideLayout252.xml.rels><?xml version="1.0" encoding="UTF-8" standalone="yes"?>
<Relationships xmlns="http://schemas.openxmlformats.org/package/2006/relationships"><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vmlDrawing" Target="../drawings/vmlDrawing143.vml"/><Relationship Id="rId6" Type="http://schemas.openxmlformats.org/officeDocument/2006/relationships/image" Target="../media/image5.emf"/><Relationship Id="rId5" Type="http://schemas.openxmlformats.org/officeDocument/2006/relationships/oleObject" Target="../embeddings/oleObject143.bin"/><Relationship Id="rId4" Type="http://schemas.openxmlformats.org/officeDocument/2006/relationships/slideMaster" Target="../slideMasters/slideMaster18.xml"/></Relationships>
</file>

<file path=ppt/slideLayouts/_rels/slideLayout253.xml.rels><?xml version="1.0" encoding="UTF-8" standalone="yes"?>
<Relationships xmlns="http://schemas.openxmlformats.org/package/2006/relationships"><Relationship Id="rId3" Type="http://schemas.openxmlformats.org/officeDocument/2006/relationships/slideMaster" Target="../slideMasters/slideMaster18.xml"/><Relationship Id="rId7" Type="http://schemas.openxmlformats.org/officeDocument/2006/relationships/image" Target="../media/image9.jpeg"/><Relationship Id="rId2" Type="http://schemas.openxmlformats.org/officeDocument/2006/relationships/tags" Target="../tags/tag217.xml"/><Relationship Id="rId1" Type="http://schemas.openxmlformats.org/officeDocument/2006/relationships/vmlDrawing" Target="../drawings/vmlDrawing144.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44.bin"/></Relationships>
</file>

<file path=ppt/slideLayouts/_rels/slideLayout25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19.xml"/><Relationship Id="rId7" Type="http://schemas.openxmlformats.org/officeDocument/2006/relationships/image" Target="../media/image6.jpeg"/><Relationship Id="rId2" Type="http://schemas.openxmlformats.org/officeDocument/2006/relationships/tags" Target="../tags/tag218.xml"/><Relationship Id="rId1" Type="http://schemas.openxmlformats.org/officeDocument/2006/relationships/vmlDrawing" Target="../drawings/vmlDrawing145.vml"/><Relationship Id="rId6" Type="http://schemas.openxmlformats.org/officeDocument/2006/relationships/image" Target="../media/image5.emf"/><Relationship Id="rId5" Type="http://schemas.openxmlformats.org/officeDocument/2006/relationships/oleObject" Target="../embeddings/oleObject145.bin"/><Relationship Id="rId4" Type="http://schemas.openxmlformats.org/officeDocument/2006/relationships/slideMaster" Target="../slideMasters/slideMaster18.xml"/></Relationships>
</file>

<file path=ppt/slideLayouts/_rels/slideLayout255.xml.rels><?xml version="1.0" encoding="UTF-8" standalone="yes"?>
<Relationships xmlns="http://schemas.openxmlformats.org/package/2006/relationships"><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vmlDrawing" Target="../drawings/vmlDrawing146.vml"/><Relationship Id="rId6" Type="http://schemas.openxmlformats.org/officeDocument/2006/relationships/image" Target="../media/image5.emf"/><Relationship Id="rId5" Type="http://schemas.openxmlformats.org/officeDocument/2006/relationships/oleObject" Target="../embeddings/oleObject146.bin"/><Relationship Id="rId4" Type="http://schemas.openxmlformats.org/officeDocument/2006/relationships/slideMaster" Target="../slideMasters/slideMaster18.xml"/></Relationships>
</file>

<file path=ppt/slideLayouts/_rels/slideLayout256.xml.rels><?xml version="1.0" encoding="UTF-8" standalone="yes"?>
<Relationships xmlns="http://schemas.openxmlformats.org/package/2006/relationships"><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vmlDrawing" Target="../drawings/vmlDrawing147.vml"/><Relationship Id="rId6" Type="http://schemas.openxmlformats.org/officeDocument/2006/relationships/image" Target="../media/image5.emf"/><Relationship Id="rId5" Type="http://schemas.openxmlformats.org/officeDocument/2006/relationships/oleObject" Target="../embeddings/oleObject147.bin"/><Relationship Id="rId4" Type="http://schemas.openxmlformats.org/officeDocument/2006/relationships/slideMaster" Target="../slideMasters/slideMaster18.xml"/></Relationships>
</file>

<file path=ppt/slideLayouts/_rels/slideLayout257.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24.xml"/><Relationship Id="rId1" Type="http://schemas.openxmlformats.org/officeDocument/2006/relationships/vmlDrawing" Target="../drawings/vmlDrawing148.vml"/><Relationship Id="rId5" Type="http://schemas.openxmlformats.org/officeDocument/2006/relationships/image" Target="../media/image5.emf"/><Relationship Id="rId4" Type="http://schemas.openxmlformats.org/officeDocument/2006/relationships/oleObject" Target="../embeddings/oleObject148.bin"/></Relationships>
</file>

<file path=ppt/slideLayouts/_rels/slideLayout258.xml.rels><?xml version="1.0" encoding="UTF-8" standalone="yes"?>
<Relationships xmlns="http://schemas.openxmlformats.org/package/2006/relationships"><Relationship Id="rId3" Type="http://schemas.openxmlformats.org/officeDocument/2006/relationships/tags" Target="../tags/tag226.xml"/><Relationship Id="rId7" Type="http://schemas.openxmlformats.org/officeDocument/2006/relationships/image" Target="../media/image13.png"/><Relationship Id="rId2" Type="http://schemas.openxmlformats.org/officeDocument/2006/relationships/tags" Target="../tags/tag225.xml"/><Relationship Id="rId1" Type="http://schemas.openxmlformats.org/officeDocument/2006/relationships/vmlDrawing" Target="../drawings/vmlDrawing149.vml"/><Relationship Id="rId6" Type="http://schemas.openxmlformats.org/officeDocument/2006/relationships/image" Target="../media/image5.emf"/><Relationship Id="rId5" Type="http://schemas.openxmlformats.org/officeDocument/2006/relationships/oleObject" Target="../embeddings/oleObject149.bin"/><Relationship Id="rId4" Type="http://schemas.openxmlformats.org/officeDocument/2006/relationships/slideMaster" Target="../slideMasters/slideMaster18.xml"/></Relationships>
</file>

<file path=ppt/slideLayouts/_rels/slideLayout259.xml.rels><?xml version="1.0" encoding="UTF-8" standalone="yes"?>
<Relationships xmlns="http://schemas.openxmlformats.org/package/2006/relationships"><Relationship Id="rId3" Type="http://schemas.openxmlformats.org/officeDocument/2006/relationships/tags" Target="../tags/tag228.xml"/><Relationship Id="rId7" Type="http://schemas.openxmlformats.org/officeDocument/2006/relationships/image" Target="../media/image13.png"/><Relationship Id="rId2" Type="http://schemas.openxmlformats.org/officeDocument/2006/relationships/tags" Target="../tags/tag227.xml"/><Relationship Id="rId1" Type="http://schemas.openxmlformats.org/officeDocument/2006/relationships/vmlDrawing" Target="../drawings/vmlDrawing150.vml"/><Relationship Id="rId6" Type="http://schemas.openxmlformats.org/officeDocument/2006/relationships/image" Target="../media/image5.emf"/><Relationship Id="rId5" Type="http://schemas.openxmlformats.org/officeDocument/2006/relationships/oleObject" Target="../embeddings/oleObject150.bin"/><Relationship Id="rId4" Type="http://schemas.openxmlformats.org/officeDocument/2006/relationships/slideMaster" Target="../slideMasters/slideMaster18.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60.xml.rels><?xml version="1.0" encoding="UTF-8" standalone="yes"?>
<Relationships xmlns="http://schemas.openxmlformats.org/package/2006/relationships"><Relationship Id="rId3" Type="http://schemas.openxmlformats.org/officeDocument/2006/relationships/tags" Target="../tags/tag230.xml"/><Relationship Id="rId7" Type="http://schemas.openxmlformats.org/officeDocument/2006/relationships/image" Target="../media/image13.png"/><Relationship Id="rId2" Type="http://schemas.openxmlformats.org/officeDocument/2006/relationships/tags" Target="../tags/tag229.xml"/><Relationship Id="rId1" Type="http://schemas.openxmlformats.org/officeDocument/2006/relationships/vmlDrawing" Target="../drawings/vmlDrawing151.vml"/><Relationship Id="rId6" Type="http://schemas.openxmlformats.org/officeDocument/2006/relationships/image" Target="../media/image5.emf"/><Relationship Id="rId5" Type="http://schemas.openxmlformats.org/officeDocument/2006/relationships/oleObject" Target="../embeddings/oleObject151.bin"/><Relationship Id="rId4" Type="http://schemas.openxmlformats.org/officeDocument/2006/relationships/slideMaster" Target="../slideMasters/slideMaster18.xml"/></Relationships>
</file>

<file path=ppt/slideLayouts/_rels/slideLayout261.xml.rels><?xml version="1.0" encoding="UTF-8" standalone="yes"?>
<Relationships xmlns="http://schemas.openxmlformats.org/package/2006/relationships"><Relationship Id="rId3" Type="http://schemas.openxmlformats.org/officeDocument/2006/relationships/tags" Target="../tags/tag232.xml"/><Relationship Id="rId7" Type="http://schemas.openxmlformats.org/officeDocument/2006/relationships/image" Target="../media/image13.png"/><Relationship Id="rId2" Type="http://schemas.openxmlformats.org/officeDocument/2006/relationships/tags" Target="../tags/tag231.xml"/><Relationship Id="rId1" Type="http://schemas.openxmlformats.org/officeDocument/2006/relationships/vmlDrawing" Target="../drawings/vmlDrawing152.vml"/><Relationship Id="rId6" Type="http://schemas.openxmlformats.org/officeDocument/2006/relationships/image" Target="../media/image5.emf"/><Relationship Id="rId5" Type="http://schemas.openxmlformats.org/officeDocument/2006/relationships/oleObject" Target="../embeddings/oleObject152.bin"/><Relationship Id="rId4" Type="http://schemas.openxmlformats.org/officeDocument/2006/relationships/slideMaster" Target="../slideMasters/slideMaster18.xml"/></Relationships>
</file>

<file path=ppt/slideLayouts/_rels/slideLayout262.xml.rels><?xml version="1.0" encoding="UTF-8" standalone="yes"?>
<Relationships xmlns="http://schemas.openxmlformats.org/package/2006/relationships"><Relationship Id="rId3" Type="http://schemas.openxmlformats.org/officeDocument/2006/relationships/tags" Target="../tags/tag234.xml"/><Relationship Id="rId7" Type="http://schemas.openxmlformats.org/officeDocument/2006/relationships/image" Target="../media/image13.png"/><Relationship Id="rId2" Type="http://schemas.openxmlformats.org/officeDocument/2006/relationships/tags" Target="../tags/tag233.xml"/><Relationship Id="rId1" Type="http://schemas.openxmlformats.org/officeDocument/2006/relationships/vmlDrawing" Target="../drawings/vmlDrawing153.vml"/><Relationship Id="rId6" Type="http://schemas.openxmlformats.org/officeDocument/2006/relationships/image" Target="../media/image5.emf"/><Relationship Id="rId5" Type="http://schemas.openxmlformats.org/officeDocument/2006/relationships/oleObject" Target="../embeddings/oleObject153.bin"/><Relationship Id="rId4" Type="http://schemas.openxmlformats.org/officeDocument/2006/relationships/slideMaster" Target="../slideMasters/slideMaster18.xml"/></Relationships>
</file>

<file path=ppt/slideLayouts/_rels/slideLayout263.xml.rels><?xml version="1.0" encoding="UTF-8" standalone="yes"?>
<Relationships xmlns="http://schemas.openxmlformats.org/package/2006/relationships"><Relationship Id="rId3" Type="http://schemas.openxmlformats.org/officeDocument/2006/relationships/tags" Target="../tags/tag236.xml"/><Relationship Id="rId7" Type="http://schemas.openxmlformats.org/officeDocument/2006/relationships/image" Target="../media/image13.png"/><Relationship Id="rId2" Type="http://schemas.openxmlformats.org/officeDocument/2006/relationships/tags" Target="../tags/tag235.xml"/><Relationship Id="rId1" Type="http://schemas.openxmlformats.org/officeDocument/2006/relationships/vmlDrawing" Target="../drawings/vmlDrawing154.vml"/><Relationship Id="rId6" Type="http://schemas.openxmlformats.org/officeDocument/2006/relationships/image" Target="../media/image5.emf"/><Relationship Id="rId5" Type="http://schemas.openxmlformats.org/officeDocument/2006/relationships/oleObject" Target="../embeddings/oleObject154.bin"/><Relationship Id="rId4" Type="http://schemas.openxmlformats.org/officeDocument/2006/relationships/slideMaster" Target="../slideMasters/slideMaster18.xml"/></Relationships>
</file>

<file path=ppt/slideLayouts/_rels/slideLayout264.xml.rels><?xml version="1.0" encoding="UTF-8" standalone="yes"?>
<Relationships xmlns="http://schemas.openxmlformats.org/package/2006/relationships"><Relationship Id="rId3" Type="http://schemas.openxmlformats.org/officeDocument/2006/relationships/tags" Target="../tags/tag238.xml"/><Relationship Id="rId7" Type="http://schemas.openxmlformats.org/officeDocument/2006/relationships/image" Target="../media/image14.png"/><Relationship Id="rId2" Type="http://schemas.openxmlformats.org/officeDocument/2006/relationships/tags" Target="../tags/tag237.xml"/><Relationship Id="rId1" Type="http://schemas.openxmlformats.org/officeDocument/2006/relationships/vmlDrawing" Target="../drawings/vmlDrawing155.vml"/><Relationship Id="rId6" Type="http://schemas.openxmlformats.org/officeDocument/2006/relationships/image" Target="../media/image5.emf"/><Relationship Id="rId5" Type="http://schemas.openxmlformats.org/officeDocument/2006/relationships/oleObject" Target="../embeddings/oleObject155.bin"/><Relationship Id="rId4" Type="http://schemas.openxmlformats.org/officeDocument/2006/relationships/slideMaster" Target="../slideMasters/slideMaster18.xml"/></Relationships>
</file>

<file path=ppt/slideLayouts/_rels/slideLayout265.xml.rels><?xml version="1.0" encoding="UTF-8" standalone="yes"?>
<Relationships xmlns="http://schemas.openxmlformats.org/package/2006/relationships"><Relationship Id="rId3" Type="http://schemas.openxmlformats.org/officeDocument/2006/relationships/tags" Target="../tags/tag240.xml"/><Relationship Id="rId7" Type="http://schemas.openxmlformats.org/officeDocument/2006/relationships/image" Target="../media/image15.png"/><Relationship Id="rId2" Type="http://schemas.openxmlformats.org/officeDocument/2006/relationships/tags" Target="../tags/tag239.xml"/><Relationship Id="rId1" Type="http://schemas.openxmlformats.org/officeDocument/2006/relationships/vmlDrawing" Target="../drawings/vmlDrawing156.vml"/><Relationship Id="rId6" Type="http://schemas.openxmlformats.org/officeDocument/2006/relationships/image" Target="../media/image5.emf"/><Relationship Id="rId5" Type="http://schemas.openxmlformats.org/officeDocument/2006/relationships/oleObject" Target="../embeddings/oleObject156.bin"/><Relationship Id="rId4" Type="http://schemas.openxmlformats.org/officeDocument/2006/relationships/slideMaster" Target="../slideMasters/slideMaster18.xml"/></Relationships>
</file>

<file path=ppt/slideLayouts/_rels/slideLayout266.xml.rels><?xml version="1.0" encoding="UTF-8" standalone="yes"?>
<Relationships xmlns="http://schemas.openxmlformats.org/package/2006/relationships"><Relationship Id="rId3" Type="http://schemas.openxmlformats.org/officeDocument/2006/relationships/tags" Target="../tags/tag242.xml"/><Relationship Id="rId7" Type="http://schemas.openxmlformats.org/officeDocument/2006/relationships/image" Target="../media/image16.png"/><Relationship Id="rId2" Type="http://schemas.openxmlformats.org/officeDocument/2006/relationships/tags" Target="../tags/tag241.xml"/><Relationship Id="rId1" Type="http://schemas.openxmlformats.org/officeDocument/2006/relationships/vmlDrawing" Target="../drawings/vmlDrawing157.vml"/><Relationship Id="rId6" Type="http://schemas.openxmlformats.org/officeDocument/2006/relationships/image" Target="../media/image5.emf"/><Relationship Id="rId5" Type="http://schemas.openxmlformats.org/officeDocument/2006/relationships/oleObject" Target="../embeddings/oleObject157.bin"/><Relationship Id="rId4" Type="http://schemas.openxmlformats.org/officeDocument/2006/relationships/slideMaster" Target="../slideMasters/slideMaster18.xml"/></Relationships>
</file>

<file path=ppt/slideLayouts/_rels/slideLayout267.xml.rels><?xml version="1.0" encoding="UTF-8" standalone="yes"?>
<Relationships xmlns="http://schemas.openxmlformats.org/package/2006/relationships"><Relationship Id="rId3" Type="http://schemas.openxmlformats.org/officeDocument/2006/relationships/tags" Target="../tags/tag244.xml"/><Relationship Id="rId7" Type="http://schemas.openxmlformats.org/officeDocument/2006/relationships/image" Target="../media/image15.png"/><Relationship Id="rId2" Type="http://schemas.openxmlformats.org/officeDocument/2006/relationships/tags" Target="../tags/tag243.xml"/><Relationship Id="rId1" Type="http://schemas.openxmlformats.org/officeDocument/2006/relationships/vmlDrawing" Target="../drawings/vmlDrawing158.vml"/><Relationship Id="rId6" Type="http://schemas.openxmlformats.org/officeDocument/2006/relationships/image" Target="../media/image5.emf"/><Relationship Id="rId5" Type="http://schemas.openxmlformats.org/officeDocument/2006/relationships/oleObject" Target="../embeddings/oleObject158.bin"/><Relationship Id="rId4" Type="http://schemas.openxmlformats.org/officeDocument/2006/relationships/slideMaster" Target="../slideMasters/slideMaster18.xml"/></Relationships>
</file>

<file path=ppt/slideLayouts/_rels/slideLayout268.xml.rels><?xml version="1.0" encoding="UTF-8" standalone="yes"?>
<Relationships xmlns="http://schemas.openxmlformats.org/package/2006/relationships"><Relationship Id="rId3" Type="http://schemas.openxmlformats.org/officeDocument/2006/relationships/tags" Target="../tags/tag246.xml"/><Relationship Id="rId7" Type="http://schemas.openxmlformats.org/officeDocument/2006/relationships/image" Target="../media/image14.png"/><Relationship Id="rId2" Type="http://schemas.openxmlformats.org/officeDocument/2006/relationships/tags" Target="../tags/tag245.xml"/><Relationship Id="rId1" Type="http://schemas.openxmlformats.org/officeDocument/2006/relationships/vmlDrawing" Target="../drawings/vmlDrawing159.vml"/><Relationship Id="rId6" Type="http://schemas.openxmlformats.org/officeDocument/2006/relationships/image" Target="../media/image5.emf"/><Relationship Id="rId5" Type="http://schemas.openxmlformats.org/officeDocument/2006/relationships/oleObject" Target="../embeddings/oleObject159.bin"/><Relationship Id="rId4" Type="http://schemas.openxmlformats.org/officeDocument/2006/relationships/slideMaster" Target="../slideMasters/slideMaster18.xml"/></Relationships>
</file>

<file path=ppt/slideLayouts/_rels/slideLayout269.xml.rels><?xml version="1.0" encoding="UTF-8" standalone="yes"?>
<Relationships xmlns="http://schemas.openxmlformats.org/package/2006/relationships"><Relationship Id="rId3" Type="http://schemas.openxmlformats.org/officeDocument/2006/relationships/tags" Target="../tags/tag248.xml"/><Relationship Id="rId7" Type="http://schemas.openxmlformats.org/officeDocument/2006/relationships/image" Target="../media/image15.png"/><Relationship Id="rId2" Type="http://schemas.openxmlformats.org/officeDocument/2006/relationships/tags" Target="../tags/tag247.xml"/><Relationship Id="rId1" Type="http://schemas.openxmlformats.org/officeDocument/2006/relationships/vmlDrawing" Target="../drawings/vmlDrawing160.vml"/><Relationship Id="rId6" Type="http://schemas.openxmlformats.org/officeDocument/2006/relationships/image" Target="../media/image5.emf"/><Relationship Id="rId5" Type="http://schemas.openxmlformats.org/officeDocument/2006/relationships/oleObject" Target="../embeddings/oleObject160.bin"/><Relationship Id="rId4" Type="http://schemas.openxmlformats.org/officeDocument/2006/relationships/slideMaster" Target="../slideMasters/slideMaster1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0.xml.rels><?xml version="1.0" encoding="UTF-8" standalone="yes"?>
<Relationships xmlns="http://schemas.openxmlformats.org/package/2006/relationships"><Relationship Id="rId3" Type="http://schemas.openxmlformats.org/officeDocument/2006/relationships/tags" Target="../tags/tag250.xml"/><Relationship Id="rId7" Type="http://schemas.openxmlformats.org/officeDocument/2006/relationships/image" Target="../media/image14.png"/><Relationship Id="rId2" Type="http://schemas.openxmlformats.org/officeDocument/2006/relationships/tags" Target="../tags/tag249.xml"/><Relationship Id="rId1" Type="http://schemas.openxmlformats.org/officeDocument/2006/relationships/vmlDrawing" Target="../drawings/vmlDrawing161.vml"/><Relationship Id="rId6" Type="http://schemas.openxmlformats.org/officeDocument/2006/relationships/image" Target="../media/image5.emf"/><Relationship Id="rId5" Type="http://schemas.openxmlformats.org/officeDocument/2006/relationships/oleObject" Target="../embeddings/oleObject161.bin"/><Relationship Id="rId4" Type="http://schemas.openxmlformats.org/officeDocument/2006/relationships/slideMaster" Target="../slideMasters/slideMaster18.xml"/></Relationships>
</file>

<file path=ppt/slideLayouts/_rels/slideLayout271.xml.rels><?xml version="1.0" encoding="UTF-8" standalone="yes"?>
<Relationships xmlns="http://schemas.openxmlformats.org/package/2006/relationships"><Relationship Id="rId3" Type="http://schemas.openxmlformats.org/officeDocument/2006/relationships/tags" Target="../tags/tag252.xml"/><Relationship Id="rId7" Type="http://schemas.openxmlformats.org/officeDocument/2006/relationships/image" Target="../media/image15.png"/><Relationship Id="rId2" Type="http://schemas.openxmlformats.org/officeDocument/2006/relationships/tags" Target="../tags/tag251.xml"/><Relationship Id="rId1" Type="http://schemas.openxmlformats.org/officeDocument/2006/relationships/vmlDrawing" Target="../drawings/vmlDrawing162.vml"/><Relationship Id="rId6" Type="http://schemas.openxmlformats.org/officeDocument/2006/relationships/image" Target="../media/image5.emf"/><Relationship Id="rId5" Type="http://schemas.openxmlformats.org/officeDocument/2006/relationships/oleObject" Target="../embeddings/oleObject162.bin"/><Relationship Id="rId4" Type="http://schemas.openxmlformats.org/officeDocument/2006/relationships/slideMaster" Target="../slideMasters/slideMaster18.xml"/></Relationships>
</file>

<file path=ppt/slideLayouts/_rels/slideLayout272.xml.rels><?xml version="1.0" encoding="UTF-8" standalone="yes"?>
<Relationships xmlns="http://schemas.openxmlformats.org/package/2006/relationships"><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vmlDrawing" Target="../drawings/vmlDrawing163.vml"/><Relationship Id="rId6" Type="http://schemas.openxmlformats.org/officeDocument/2006/relationships/image" Target="../media/image5.emf"/><Relationship Id="rId5" Type="http://schemas.openxmlformats.org/officeDocument/2006/relationships/oleObject" Target="../embeddings/oleObject163.bin"/><Relationship Id="rId4" Type="http://schemas.openxmlformats.org/officeDocument/2006/relationships/slideMaster" Target="../slideMasters/slideMaster18.xml"/></Relationships>
</file>

<file path=ppt/slideLayouts/_rels/slideLayout273.xml.rels><?xml version="1.0" encoding="UTF-8" standalone="yes"?>
<Relationships xmlns="http://schemas.openxmlformats.org/package/2006/relationships"><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vmlDrawing" Target="../drawings/vmlDrawing164.vml"/><Relationship Id="rId6" Type="http://schemas.openxmlformats.org/officeDocument/2006/relationships/image" Target="../media/image5.emf"/><Relationship Id="rId5" Type="http://schemas.openxmlformats.org/officeDocument/2006/relationships/oleObject" Target="../embeddings/oleObject164.bin"/><Relationship Id="rId4" Type="http://schemas.openxmlformats.org/officeDocument/2006/relationships/slideMaster" Target="../slideMasters/slideMaster18.xml"/></Relationships>
</file>

<file path=ppt/slideLayouts/_rels/slideLayout274.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57.xml"/><Relationship Id="rId1" Type="http://schemas.openxmlformats.org/officeDocument/2006/relationships/vmlDrawing" Target="../drawings/vmlDrawing165.vml"/><Relationship Id="rId6" Type="http://schemas.openxmlformats.org/officeDocument/2006/relationships/image" Target="../media/image13.png"/><Relationship Id="rId5" Type="http://schemas.openxmlformats.org/officeDocument/2006/relationships/image" Target="../media/image5.emf"/><Relationship Id="rId4" Type="http://schemas.openxmlformats.org/officeDocument/2006/relationships/oleObject" Target="../embeddings/oleObject165.bin"/></Relationships>
</file>

<file path=ppt/slideLayouts/_rels/slideLayout275.xml.rels><?xml version="1.0" encoding="UTF-8" standalone="yes"?>
<Relationships xmlns="http://schemas.openxmlformats.org/package/2006/relationships"><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vmlDrawing" Target="../drawings/vmlDrawing166.vml"/><Relationship Id="rId6" Type="http://schemas.openxmlformats.org/officeDocument/2006/relationships/image" Target="../media/image5.emf"/><Relationship Id="rId5" Type="http://schemas.openxmlformats.org/officeDocument/2006/relationships/oleObject" Target="../embeddings/oleObject166.bin"/><Relationship Id="rId4" Type="http://schemas.openxmlformats.org/officeDocument/2006/relationships/slideMaster" Target="../slideMasters/slideMaster18.xml"/></Relationships>
</file>

<file path=ppt/slideLayouts/_rels/slideLayout276.xml.rels><?xml version="1.0" encoding="UTF-8" standalone="yes"?>
<Relationships xmlns="http://schemas.openxmlformats.org/package/2006/relationships"><Relationship Id="rId3" Type="http://schemas.openxmlformats.org/officeDocument/2006/relationships/tags" Target="../tags/tag261.xml"/><Relationship Id="rId7" Type="http://schemas.openxmlformats.org/officeDocument/2006/relationships/image" Target="../media/image14.png"/><Relationship Id="rId2" Type="http://schemas.openxmlformats.org/officeDocument/2006/relationships/tags" Target="../tags/tag260.xml"/><Relationship Id="rId1" Type="http://schemas.openxmlformats.org/officeDocument/2006/relationships/vmlDrawing" Target="../drawings/vmlDrawing167.vml"/><Relationship Id="rId6" Type="http://schemas.openxmlformats.org/officeDocument/2006/relationships/image" Target="../media/image5.emf"/><Relationship Id="rId5" Type="http://schemas.openxmlformats.org/officeDocument/2006/relationships/oleObject" Target="../embeddings/oleObject167.bin"/><Relationship Id="rId4" Type="http://schemas.openxmlformats.org/officeDocument/2006/relationships/slideMaster" Target="../slideMasters/slideMaster18.xml"/></Relationships>
</file>

<file path=ppt/slideLayouts/_rels/slideLayout277.xml.rels><?xml version="1.0" encoding="UTF-8" standalone="yes"?>
<Relationships xmlns="http://schemas.openxmlformats.org/package/2006/relationships"><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vmlDrawing" Target="../drawings/vmlDrawing168.vml"/><Relationship Id="rId6" Type="http://schemas.openxmlformats.org/officeDocument/2006/relationships/image" Target="../media/image5.emf"/><Relationship Id="rId5" Type="http://schemas.openxmlformats.org/officeDocument/2006/relationships/oleObject" Target="../embeddings/oleObject168.bin"/><Relationship Id="rId4" Type="http://schemas.openxmlformats.org/officeDocument/2006/relationships/slideMaster" Target="../slideMasters/slideMaster18.xml"/></Relationships>
</file>

<file path=ppt/slideLayouts/_rels/slideLayout278.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vmlDrawing" Target="../drawings/vmlDrawing169.vml"/><Relationship Id="rId6" Type="http://schemas.openxmlformats.org/officeDocument/2006/relationships/image" Target="../media/image5.emf"/><Relationship Id="rId5" Type="http://schemas.openxmlformats.org/officeDocument/2006/relationships/oleObject" Target="../embeddings/oleObject169.bin"/><Relationship Id="rId4" Type="http://schemas.openxmlformats.org/officeDocument/2006/relationships/slideMaster" Target="../slideMasters/slideMaster18.xml"/></Relationships>
</file>

<file path=ppt/slideLayouts/_rels/slideLayout279.xml.rels><?xml version="1.0" encoding="UTF-8" standalone="yes"?>
<Relationships xmlns="http://schemas.openxmlformats.org/package/2006/relationships"><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vmlDrawing" Target="../drawings/vmlDrawing170.vml"/><Relationship Id="rId6" Type="http://schemas.openxmlformats.org/officeDocument/2006/relationships/image" Target="../media/image5.emf"/><Relationship Id="rId5" Type="http://schemas.openxmlformats.org/officeDocument/2006/relationships/oleObject" Target="../embeddings/oleObject170.bin"/><Relationship Id="rId4" Type="http://schemas.openxmlformats.org/officeDocument/2006/relationships/slideMaster" Target="../slideMasters/slideMaster18.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80.xml.rels><?xml version="1.0" encoding="UTF-8" standalone="yes"?>
<Relationships xmlns="http://schemas.openxmlformats.org/package/2006/relationships"><Relationship Id="rId3" Type="http://schemas.openxmlformats.org/officeDocument/2006/relationships/slideMaster" Target="../slideMasters/slideMaster19.xml"/><Relationship Id="rId7" Type="http://schemas.openxmlformats.org/officeDocument/2006/relationships/image" Target="../media/image9.jpeg"/><Relationship Id="rId2" Type="http://schemas.openxmlformats.org/officeDocument/2006/relationships/tags" Target="../tags/tag269.xml"/><Relationship Id="rId1" Type="http://schemas.openxmlformats.org/officeDocument/2006/relationships/vmlDrawing" Target="../drawings/vmlDrawing172.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72.bin"/></Relationships>
</file>

<file path=ppt/slideLayouts/_rels/slideLayout281.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0.xml"/><Relationship Id="rId1" Type="http://schemas.openxmlformats.org/officeDocument/2006/relationships/vmlDrawing" Target="../drawings/vmlDrawing17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3.bin"/></Relationships>
</file>

<file path=ppt/slideLayouts/_rels/slideLayout282.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1.xml"/><Relationship Id="rId1" Type="http://schemas.openxmlformats.org/officeDocument/2006/relationships/vmlDrawing" Target="../drawings/vmlDrawing17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4.bin"/></Relationships>
</file>

<file path=ppt/slideLayouts/_rels/slideLayout283.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2.xml"/><Relationship Id="rId1" Type="http://schemas.openxmlformats.org/officeDocument/2006/relationships/vmlDrawing" Target="../drawings/vmlDrawing17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5.bin"/></Relationships>
</file>

<file path=ppt/slideLayouts/_rels/slideLayout284.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3.xml"/><Relationship Id="rId1" Type="http://schemas.openxmlformats.org/officeDocument/2006/relationships/vmlDrawing" Target="../drawings/vmlDrawing17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6.bin"/></Relationships>
</file>

<file path=ppt/slideLayouts/_rels/slideLayout285.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4.xml"/><Relationship Id="rId1" Type="http://schemas.openxmlformats.org/officeDocument/2006/relationships/vmlDrawing" Target="../drawings/vmlDrawing17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7.bin"/></Relationships>
</file>

<file path=ppt/slideLayouts/_rels/slideLayout286.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5.xml"/><Relationship Id="rId1" Type="http://schemas.openxmlformats.org/officeDocument/2006/relationships/vmlDrawing" Target="../drawings/vmlDrawing17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78.bin"/></Relationships>
</file>

<file path=ppt/slideLayouts/_rels/slideLayout287.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6.xml"/><Relationship Id="rId1" Type="http://schemas.openxmlformats.org/officeDocument/2006/relationships/vmlDrawing" Target="../drawings/vmlDrawing179.vml"/><Relationship Id="rId5" Type="http://schemas.openxmlformats.org/officeDocument/2006/relationships/image" Target="../media/image5.emf"/><Relationship Id="rId4" Type="http://schemas.openxmlformats.org/officeDocument/2006/relationships/oleObject" Target="../embeddings/oleObject179.bin"/></Relationships>
</file>

<file path=ppt/slideLayouts/_rels/slideLayout288.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7.xml"/><Relationship Id="rId1" Type="http://schemas.openxmlformats.org/officeDocument/2006/relationships/vmlDrawing" Target="../drawings/vmlDrawing180.vml"/><Relationship Id="rId5" Type="http://schemas.openxmlformats.org/officeDocument/2006/relationships/image" Target="../media/image5.emf"/><Relationship Id="rId4" Type="http://schemas.openxmlformats.org/officeDocument/2006/relationships/oleObject" Target="../embeddings/oleObject180.bin"/></Relationships>
</file>

<file path=ppt/slideLayouts/_rels/slideLayout289.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8.xml"/><Relationship Id="rId1" Type="http://schemas.openxmlformats.org/officeDocument/2006/relationships/vmlDrawing" Target="../drawings/vmlDrawing181.vml"/><Relationship Id="rId5" Type="http://schemas.openxmlformats.org/officeDocument/2006/relationships/image" Target="../media/image5.emf"/><Relationship Id="rId4" Type="http://schemas.openxmlformats.org/officeDocument/2006/relationships/oleObject" Target="../embeddings/oleObject181.bin"/></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0.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79.xml"/><Relationship Id="rId1" Type="http://schemas.openxmlformats.org/officeDocument/2006/relationships/vmlDrawing" Target="../drawings/vmlDrawing182.vml"/><Relationship Id="rId5" Type="http://schemas.openxmlformats.org/officeDocument/2006/relationships/image" Target="../media/image5.emf"/><Relationship Id="rId4" Type="http://schemas.openxmlformats.org/officeDocument/2006/relationships/oleObject" Target="../embeddings/oleObject182.bin"/></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4.xml.rels><?xml version="1.0" encoding="UTF-8" standalone="yes"?>
<Relationships xmlns="http://schemas.openxmlformats.org/package/2006/relationships"><Relationship Id="rId3" Type="http://schemas.openxmlformats.org/officeDocument/2006/relationships/slideMaster" Target="../slideMasters/slideMaster20.xml"/><Relationship Id="rId7" Type="http://schemas.openxmlformats.org/officeDocument/2006/relationships/image" Target="../media/image24.jpeg"/><Relationship Id="rId2" Type="http://schemas.openxmlformats.org/officeDocument/2006/relationships/tags" Target="../tags/tag281.xml"/><Relationship Id="rId1" Type="http://schemas.openxmlformats.org/officeDocument/2006/relationships/vmlDrawing" Target="../drawings/vmlDrawing184.vml"/><Relationship Id="rId6" Type="http://schemas.openxmlformats.org/officeDocument/2006/relationships/image" Target="../media/image23.jpeg"/><Relationship Id="rId5" Type="http://schemas.openxmlformats.org/officeDocument/2006/relationships/image" Target="../media/image5.emf"/><Relationship Id="rId4" Type="http://schemas.openxmlformats.org/officeDocument/2006/relationships/oleObject" Target="../embeddings/oleObject184.bin"/></Relationships>
</file>

<file path=ppt/slideLayouts/_rels/slideLayout295.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2.xml"/><Relationship Id="rId1" Type="http://schemas.openxmlformats.org/officeDocument/2006/relationships/vmlDrawing" Target="../drawings/vmlDrawing185.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5.bin"/></Relationships>
</file>

<file path=ppt/slideLayouts/_rels/slideLayout296.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3.xml"/><Relationship Id="rId1" Type="http://schemas.openxmlformats.org/officeDocument/2006/relationships/vmlDrawing" Target="../drawings/vmlDrawing186.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6.bin"/></Relationships>
</file>

<file path=ppt/slideLayouts/_rels/slideLayout297.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4.xml"/><Relationship Id="rId1" Type="http://schemas.openxmlformats.org/officeDocument/2006/relationships/vmlDrawing" Target="../drawings/vmlDrawing187.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7.bin"/></Relationships>
</file>

<file path=ppt/slideLayouts/_rels/slideLayout298.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5.xml"/><Relationship Id="rId1" Type="http://schemas.openxmlformats.org/officeDocument/2006/relationships/vmlDrawing" Target="../drawings/vmlDrawing188.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8.bin"/></Relationships>
</file>

<file path=ppt/slideLayouts/_rels/slideLayout299.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6.xml"/><Relationship Id="rId1" Type="http://schemas.openxmlformats.org/officeDocument/2006/relationships/vmlDrawing" Target="../drawings/vmlDrawing189.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89.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300.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7.xml"/><Relationship Id="rId1" Type="http://schemas.openxmlformats.org/officeDocument/2006/relationships/vmlDrawing" Target="../drawings/vmlDrawing190.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90.bin"/></Relationships>
</file>

<file path=ppt/slideLayouts/_rels/slideLayout301.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8.xml"/><Relationship Id="rId1" Type="http://schemas.openxmlformats.org/officeDocument/2006/relationships/vmlDrawing" Target="../drawings/vmlDrawing191.vml"/><Relationship Id="rId5" Type="http://schemas.openxmlformats.org/officeDocument/2006/relationships/image" Target="../media/image5.emf"/><Relationship Id="rId4" Type="http://schemas.openxmlformats.org/officeDocument/2006/relationships/oleObject" Target="../embeddings/oleObject191.bin"/></Relationships>
</file>

<file path=ppt/slideLayouts/_rels/slideLayout302.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89.xml"/><Relationship Id="rId1" Type="http://schemas.openxmlformats.org/officeDocument/2006/relationships/vmlDrawing" Target="../drawings/vmlDrawing192.vml"/><Relationship Id="rId5" Type="http://schemas.openxmlformats.org/officeDocument/2006/relationships/image" Target="../media/image5.emf"/><Relationship Id="rId4" Type="http://schemas.openxmlformats.org/officeDocument/2006/relationships/oleObject" Target="../embeddings/oleObject192.bin"/></Relationships>
</file>

<file path=ppt/slideLayouts/_rels/slideLayout303.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90.xml"/><Relationship Id="rId1" Type="http://schemas.openxmlformats.org/officeDocument/2006/relationships/vmlDrawing" Target="../drawings/vmlDrawing193.vml"/><Relationship Id="rId5" Type="http://schemas.openxmlformats.org/officeDocument/2006/relationships/image" Target="../media/image5.emf"/><Relationship Id="rId4" Type="http://schemas.openxmlformats.org/officeDocument/2006/relationships/oleObject" Target="../embeddings/oleObject193.bin"/></Relationships>
</file>

<file path=ppt/slideLayouts/_rels/slideLayout304.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91.xml"/><Relationship Id="rId1" Type="http://schemas.openxmlformats.org/officeDocument/2006/relationships/vmlDrawing" Target="../drawings/vmlDrawing194.vml"/><Relationship Id="rId5" Type="http://schemas.openxmlformats.org/officeDocument/2006/relationships/image" Target="../media/image5.emf"/><Relationship Id="rId4" Type="http://schemas.openxmlformats.org/officeDocument/2006/relationships/oleObject" Target="../embeddings/oleObject194.bin"/></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9.xml.rels><?xml version="1.0" encoding="UTF-8" standalone="yes"?>
<Relationships xmlns="http://schemas.openxmlformats.org/package/2006/relationships"><Relationship Id="rId3" Type="http://schemas.openxmlformats.org/officeDocument/2006/relationships/slideMaster" Target="../slideMasters/slideMaster21.xml"/><Relationship Id="rId7" Type="http://schemas.openxmlformats.org/officeDocument/2006/relationships/image" Target="../media/image24.jpeg"/><Relationship Id="rId2" Type="http://schemas.openxmlformats.org/officeDocument/2006/relationships/tags" Target="../tags/tag293.xml"/><Relationship Id="rId1" Type="http://schemas.openxmlformats.org/officeDocument/2006/relationships/vmlDrawing" Target="../drawings/vmlDrawing196.vml"/><Relationship Id="rId6" Type="http://schemas.openxmlformats.org/officeDocument/2006/relationships/image" Target="../media/image23.jpeg"/><Relationship Id="rId5" Type="http://schemas.openxmlformats.org/officeDocument/2006/relationships/image" Target="../media/image5.emf"/><Relationship Id="rId4" Type="http://schemas.openxmlformats.org/officeDocument/2006/relationships/oleObject" Target="../embeddings/oleObject196.bin"/></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0.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4.xml"/><Relationship Id="rId1" Type="http://schemas.openxmlformats.org/officeDocument/2006/relationships/vmlDrawing" Target="../drawings/vmlDrawing197.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97.bin"/></Relationships>
</file>

<file path=ppt/slideLayouts/_rels/slideLayout311.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5.xml"/><Relationship Id="rId1" Type="http://schemas.openxmlformats.org/officeDocument/2006/relationships/vmlDrawing" Target="../drawings/vmlDrawing198.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98.bin"/></Relationships>
</file>

<file path=ppt/slideLayouts/_rels/slideLayout312.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6.xml"/><Relationship Id="rId1" Type="http://schemas.openxmlformats.org/officeDocument/2006/relationships/vmlDrawing" Target="../drawings/vmlDrawing199.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199.bin"/></Relationships>
</file>

<file path=ppt/slideLayouts/_rels/slideLayout313.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7.xml"/><Relationship Id="rId1" Type="http://schemas.openxmlformats.org/officeDocument/2006/relationships/vmlDrawing" Target="../drawings/vmlDrawing200.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00.bin"/></Relationships>
</file>

<file path=ppt/slideLayouts/_rels/slideLayout314.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8.xml"/><Relationship Id="rId1" Type="http://schemas.openxmlformats.org/officeDocument/2006/relationships/vmlDrawing" Target="../drawings/vmlDrawing201.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01.bin"/></Relationships>
</file>

<file path=ppt/slideLayouts/_rels/slideLayout315.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99.xml"/><Relationship Id="rId1" Type="http://schemas.openxmlformats.org/officeDocument/2006/relationships/vmlDrawing" Target="../drawings/vmlDrawing202.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02.bin"/></Relationships>
</file>

<file path=ppt/slideLayouts/_rels/slideLayout316.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300.xml"/><Relationship Id="rId1" Type="http://schemas.openxmlformats.org/officeDocument/2006/relationships/vmlDrawing" Target="../drawings/vmlDrawing203.vml"/><Relationship Id="rId5" Type="http://schemas.openxmlformats.org/officeDocument/2006/relationships/image" Target="../media/image5.emf"/><Relationship Id="rId4" Type="http://schemas.openxmlformats.org/officeDocument/2006/relationships/oleObject" Target="../embeddings/oleObject203.bin"/></Relationships>
</file>

<file path=ppt/slideLayouts/_rels/slideLayout317.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301.xml"/><Relationship Id="rId1" Type="http://schemas.openxmlformats.org/officeDocument/2006/relationships/vmlDrawing" Target="../drawings/vmlDrawing204.vml"/><Relationship Id="rId5" Type="http://schemas.openxmlformats.org/officeDocument/2006/relationships/image" Target="../media/image5.emf"/><Relationship Id="rId4" Type="http://schemas.openxmlformats.org/officeDocument/2006/relationships/oleObject" Target="../embeddings/oleObject204.bin"/></Relationships>
</file>

<file path=ppt/slideLayouts/_rels/slideLayout318.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302.xml"/><Relationship Id="rId1" Type="http://schemas.openxmlformats.org/officeDocument/2006/relationships/vmlDrawing" Target="../drawings/vmlDrawing205.vml"/><Relationship Id="rId5" Type="http://schemas.openxmlformats.org/officeDocument/2006/relationships/image" Target="../media/image5.emf"/><Relationship Id="rId4" Type="http://schemas.openxmlformats.org/officeDocument/2006/relationships/oleObject" Target="../embeddings/oleObject205.bin"/></Relationships>
</file>

<file path=ppt/slideLayouts/_rels/slideLayout319.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303.xml"/><Relationship Id="rId1" Type="http://schemas.openxmlformats.org/officeDocument/2006/relationships/vmlDrawing" Target="../drawings/vmlDrawing206.vml"/><Relationship Id="rId5" Type="http://schemas.openxmlformats.org/officeDocument/2006/relationships/image" Target="../media/image5.emf"/><Relationship Id="rId4" Type="http://schemas.openxmlformats.org/officeDocument/2006/relationships/oleObject" Target="../embeddings/oleObject206.bin"/></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1.xml.rels><?xml version="1.0" encoding="UTF-8" standalone="yes"?>
<Relationships xmlns="http://schemas.openxmlformats.org/package/2006/relationships"><Relationship Id="rId3" Type="http://schemas.openxmlformats.org/officeDocument/2006/relationships/slideMaster" Target="../slideMasters/slideMaster22.xml"/><Relationship Id="rId7" Type="http://schemas.openxmlformats.org/officeDocument/2006/relationships/image" Target="../media/image24.jpeg"/><Relationship Id="rId2" Type="http://schemas.openxmlformats.org/officeDocument/2006/relationships/tags" Target="../tags/tag305.xml"/><Relationship Id="rId1" Type="http://schemas.openxmlformats.org/officeDocument/2006/relationships/vmlDrawing" Target="../drawings/vmlDrawing208.vml"/><Relationship Id="rId6" Type="http://schemas.openxmlformats.org/officeDocument/2006/relationships/image" Target="../media/image23.jpeg"/><Relationship Id="rId5" Type="http://schemas.openxmlformats.org/officeDocument/2006/relationships/image" Target="../media/image5.emf"/><Relationship Id="rId4" Type="http://schemas.openxmlformats.org/officeDocument/2006/relationships/oleObject" Target="../embeddings/oleObject208.bin"/></Relationships>
</file>

<file path=ppt/slideLayouts/_rels/slideLayout322.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06.xml"/><Relationship Id="rId1" Type="http://schemas.openxmlformats.org/officeDocument/2006/relationships/vmlDrawing" Target="../drawings/vmlDrawing209.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09.bin"/></Relationships>
</file>

<file path=ppt/slideLayouts/_rels/slideLayout323.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07.xml"/><Relationship Id="rId1" Type="http://schemas.openxmlformats.org/officeDocument/2006/relationships/vmlDrawing" Target="../drawings/vmlDrawing210.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0.bin"/></Relationships>
</file>

<file path=ppt/slideLayouts/_rels/slideLayout324.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08.xml"/><Relationship Id="rId1" Type="http://schemas.openxmlformats.org/officeDocument/2006/relationships/vmlDrawing" Target="../drawings/vmlDrawing211.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1.bin"/></Relationships>
</file>

<file path=ppt/slideLayouts/_rels/slideLayout325.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09.xml"/><Relationship Id="rId1" Type="http://schemas.openxmlformats.org/officeDocument/2006/relationships/vmlDrawing" Target="../drawings/vmlDrawing212.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2.bin"/></Relationships>
</file>

<file path=ppt/slideLayouts/_rels/slideLayout326.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0.xml"/><Relationship Id="rId1" Type="http://schemas.openxmlformats.org/officeDocument/2006/relationships/vmlDrawing" Target="../drawings/vmlDrawing213.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3.bin"/></Relationships>
</file>

<file path=ppt/slideLayouts/_rels/slideLayout327.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1.xml"/><Relationship Id="rId1" Type="http://schemas.openxmlformats.org/officeDocument/2006/relationships/vmlDrawing" Target="../drawings/vmlDrawing214.vml"/><Relationship Id="rId6" Type="http://schemas.openxmlformats.org/officeDocument/2006/relationships/image" Target="../media/image25.jpeg"/><Relationship Id="rId5" Type="http://schemas.openxmlformats.org/officeDocument/2006/relationships/image" Target="../media/image5.emf"/><Relationship Id="rId4" Type="http://schemas.openxmlformats.org/officeDocument/2006/relationships/oleObject" Target="../embeddings/oleObject214.bin"/></Relationships>
</file>

<file path=ppt/slideLayouts/_rels/slideLayout328.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2.xml"/><Relationship Id="rId1" Type="http://schemas.openxmlformats.org/officeDocument/2006/relationships/vmlDrawing" Target="../drawings/vmlDrawing215.vml"/><Relationship Id="rId5" Type="http://schemas.openxmlformats.org/officeDocument/2006/relationships/image" Target="../media/image5.emf"/><Relationship Id="rId4" Type="http://schemas.openxmlformats.org/officeDocument/2006/relationships/oleObject" Target="../embeddings/oleObject215.bin"/></Relationships>
</file>

<file path=ppt/slideLayouts/_rels/slideLayout329.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3.xml"/><Relationship Id="rId1" Type="http://schemas.openxmlformats.org/officeDocument/2006/relationships/vmlDrawing" Target="../drawings/vmlDrawing216.vml"/><Relationship Id="rId5" Type="http://schemas.openxmlformats.org/officeDocument/2006/relationships/image" Target="../media/image5.emf"/><Relationship Id="rId4" Type="http://schemas.openxmlformats.org/officeDocument/2006/relationships/oleObject" Target="../embeddings/oleObject216.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6.xml"/><Relationship Id="rId7" Type="http://schemas.openxmlformats.org/officeDocument/2006/relationships/image" Target="../media/image9.jpe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2.bin"/></Relationships>
</file>

<file path=ppt/slideLayouts/_rels/slideLayout330.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4.xml"/><Relationship Id="rId1" Type="http://schemas.openxmlformats.org/officeDocument/2006/relationships/vmlDrawing" Target="../drawings/vmlDrawing217.vml"/><Relationship Id="rId5" Type="http://schemas.openxmlformats.org/officeDocument/2006/relationships/image" Target="../media/image5.emf"/><Relationship Id="rId4" Type="http://schemas.openxmlformats.org/officeDocument/2006/relationships/oleObject" Target="../embeddings/oleObject217.bin"/></Relationships>
</file>

<file path=ppt/slideLayouts/_rels/slideLayout331.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315.xml"/><Relationship Id="rId1" Type="http://schemas.openxmlformats.org/officeDocument/2006/relationships/vmlDrawing" Target="../drawings/vmlDrawing218.vml"/><Relationship Id="rId5" Type="http://schemas.openxmlformats.org/officeDocument/2006/relationships/image" Target="../media/image5.emf"/><Relationship Id="rId4" Type="http://schemas.openxmlformats.org/officeDocument/2006/relationships/oleObject" Target="../embeddings/oleObject218.bin"/></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5.xml.rels><?xml version="1.0" encoding="UTF-8" standalone="yes"?>
<Relationships xmlns="http://schemas.openxmlformats.org/package/2006/relationships"><Relationship Id="rId3" Type="http://schemas.openxmlformats.org/officeDocument/2006/relationships/slideMaster" Target="../slideMasters/slideMaster23.xml"/><Relationship Id="rId7" Type="http://schemas.openxmlformats.org/officeDocument/2006/relationships/image" Target="../media/image9.jpeg"/><Relationship Id="rId2" Type="http://schemas.openxmlformats.org/officeDocument/2006/relationships/tags" Target="../tags/tag317.xml"/><Relationship Id="rId1" Type="http://schemas.openxmlformats.org/officeDocument/2006/relationships/vmlDrawing" Target="../drawings/vmlDrawing220.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220.bin"/></Relationships>
</file>

<file path=ppt/slideLayouts/_rels/slideLayout336.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18.xml"/><Relationship Id="rId1" Type="http://schemas.openxmlformats.org/officeDocument/2006/relationships/vmlDrawing" Target="../drawings/vmlDrawing221.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1.bin"/></Relationships>
</file>

<file path=ppt/slideLayouts/_rels/slideLayout337.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19.xml"/><Relationship Id="rId1" Type="http://schemas.openxmlformats.org/officeDocument/2006/relationships/vmlDrawing" Target="../drawings/vmlDrawing222.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2.bin"/></Relationships>
</file>

<file path=ppt/slideLayouts/_rels/slideLayout338.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0.xml"/><Relationship Id="rId1" Type="http://schemas.openxmlformats.org/officeDocument/2006/relationships/vmlDrawing" Target="../drawings/vmlDrawing22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3.bin"/></Relationships>
</file>

<file path=ppt/slideLayouts/_rels/slideLayout339.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1.xml"/><Relationship Id="rId1" Type="http://schemas.openxmlformats.org/officeDocument/2006/relationships/vmlDrawing" Target="../drawings/vmlDrawing22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4.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3.bin"/></Relationships>
</file>

<file path=ppt/slideLayouts/_rels/slideLayout340.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2.xml"/><Relationship Id="rId1" Type="http://schemas.openxmlformats.org/officeDocument/2006/relationships/vmlDrawing" Target="../drawings/vmlDrawing22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5.bin"/></Relationships>
</file>

<file path=ppt/slideLayouts/_rels/slideLayout341.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3.xml"/><Relationship Id="rId1" Type="http://schemas.openxmlformats.org/officeDocument/2006/relationships/vmlDrawing" Target="../drawings/vmlDrawing22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26.bin"/></Relationships>
</file>

<file path=ppt/slideLayouts/_rels/slideLayout342.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4.xml"/><Relationship Id="rId1" Type="http://schemas.openxmlformats.org/officeDocument/2006/relationships/vmlDrawing" Target="../drawings/vmlDrawing227.vml"/><Relationship Id="rId5" Type="http://schemas.openxmlformats.org/officeDocument/2006/relationships/image" Target="../media/image5.emf"/><Relationship Id="rId4" Type="http://schemas.openxmlformats.org/officeDocument/2006/relationships/oleObject" Target="../embeddings/oleObject227.bin"/></Relationships>
</file>

<file path=ppt/slideLayouts/_rels/slideLayout343.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5.xml"/><Relationship Id="rId1" Type="http://schemas.openxmlformats.org/officeDocument/2006/relationships/vmlDrawing" Target="../drawings/vmlDrawing228.vml"/><Relationship Id="rId5" Type="http://schemas.openxmlformats.org/officeDocument/2006/relationships/image" Target="../media/image5.emf"/><Relationship Id="rId4" Type="http://schemas.openxmlformats.org/officeDocument/2006/relationships/oleObject" Target="../embeddings/oleObject228.bin"/></Relationships>
</file>

<file path=ppt/slideLayouts/_rels/slideLayout344.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6.xml"/><Relationship Id="rId1" Type="http://schemas.openxmlformats.org/officeDocument/2006/relationships/vmlDrawing" Target="../drawings/vmlDrawing229.vml"/><Relationship Id="rId5" Type="http://schemas.openxmlformats.org/officeDocument/2006/relationships/image" Target="../media/image5.emf"/><Relationship Id="rId4" Type="http://schemas.openxmlformats.org/officeDocument/2006/relationships/oleObject" Target="../embeddings/oleObject229.bin"/></Relationships>
</file>

<file path=ppt/slideLayouts/_rels/slideLayout345.xml.rels><?xml version="1.0" encoding="UTF-8" standalone="yes"?>
<Relationships xmlns="http://schemas.openxmlformats.org/package/2006/relationships"><Relationship Id="rId3" Type="http://schemas.openxmlformats.org/officeDocument/2006/relationships/slideMaster" Target="../slideMasters/slideMaster23.xml"/><Relationship Id="rId2" Type="http://schemas.openxmlformats.org/officeDocument/2006/relationships/tags" Target="../tags/tag327.xml"/><Relationship Id="rId1" Type="http://schemas.openxmlformats.org/officeDocument/2006/relationships/vmlDrawing" Target="../drawings/vmlDrawing230.vml"/><Relationship Id="rId5" Type="http://schemas.openxmlformats.org/officeDocument/2006/relationships/image" Target="../media/image5.emf"/><Relationship Id="rId4" Type="http://schemas.openxmlformats.org/officeDocument/2006/relationships/oleObject" Target="../embeddings/oleObject230.bin"/></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48.xml.rels><?xml version="1.0" encoding="UTF-8" standalone="yes"?>
<Relationships xmlns="http://schemas.openxmlformats.org/package/2006/relationships"><Relationship Id="rId3" Type="http://schemas.openxmlformats.org/officeDocument/2006/relationships/slideMaster" Target="../slideMasters/slideMaster24.xml"/><Relationship Id="rId7" Type="http://schemas.openxmlformats.org/officeDocument/2006/relationships/image" Target="../media/image9.jpeg"/><Relationship Id="rId2" Type="http://schemas.openxmlformats.org/officeDocument/2006/relationships/tags" Target="../tags/tag329.xml"/><Relationship Id="rId1" Type="http://schemas.openxmlformats.org/officeDocument/2006/relationships/vmlDrawing" Target="../drawings/vmlDrawing232.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232.bin"/></Relationships>
</file>

<file path=ppt/slideLayouts/_rels/slideLayout349.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0.xml"/><Relationship Id="rId1" Type="http://schemas.openxmlformats.org/officeDocument/2006/relationships/vmlDrawing" Target="../drawings/vmlDrawing233.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3.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4.bin"/></Relationships>
</file>

<file path=ppt/slideLayouts/_rels/slideLayout350.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1.xml"/><Relationship Id="rId1" Type="http://schemas.openxmlformats.org/officeDocument/2006/relationships/vmlDrawing" Target="../drawings/vmlDrawing234.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4.bin"/></Relationships>
</file>

<file path=ppt/slideLayouts/_rels/slideLayout351.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2.xml"/><Relationship Id="rId1" Type="http://schemas.openxmlformats.org/officeDocument/2006/relationships/vmlDrawing" Target="../drawings/vmlDrawing23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5.bin"/></Relationships>
</file>

<file path=ppt/slideLayouts/_rels/slideLayout352.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3.xml"/><Relationship Id="rId1" Type="http://schemas.openxmlformats.org/officeDocument/2006/relationships/vmlDrawing" Target="../drawings/vmlDrawing23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6.bin"/></Relationships>
</file>

<file path=ppt/slideLayouts/_rels/slideLayout353.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4.xml"/><Relationship Id="rId1" Type="http://schemas.openxmlformats.org/officeDocument/2006/relationships/vmlDrawing" Target="../drawings/vmlDrawing23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7.bin"/></Relationships>
</file>

<file path=ppt/slideLayouts/_rels/slideLayout354.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5.xml"/><Relationship Id="rId1" Type="http://schemas.openxmlformats.org/officeDocument/2006/relationships/vmlDrawing" Target="../drawings/vmlDrawing23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238.bin"/></Relationships>
</file>

<file path=ppt/slideLayouts/_rels/slideLayout355.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6.xml"/><Relationship Id="rId1" Type="http://schemas.openxmlformats.org/officeDocument/2006/relationships/vmlDrawing" Target="../drawings/vmlDrawing239.vml"/><Relationship Id="rId5" Type="http://schemas.openxmlformats.org/officeDocument/2006/relationships/image" Target="../media/image5.emf"/><Relationship Id="rId4" Type="http://schemas.openxmlformats.org/officeDocument/2006/relationships/oleObject" Target="../embeddings/oleObject239.bin"/></Relationships>
</file>

<file path=ppt/slideLayouts/_rels/slideLayout356.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7.xml"/><Relationship Id="rId1" Type="http://schemas.openxmlformats.org/officeDocument/2006/relationships/vmlDrawing" Target="../drawings/vmlDrawing240.vml"/><Relationship Id="rId5" Type="http://schemas.openxmlformats.org/officeDocument/2006/relationships/image" Target="../media/image5.emf"/><Relationship Id="rId4" Type="http://schemas.openxmlformats.org/officeDocument/2006/relationships/oleObject" Target="../embeddings/oleObject240.bin"/></Relationships>
</file>

<file path=ppt/slideLayouts/_rels/slideLayout357.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8.xml"/><Relationship Id="rId1" Type="http://schemas.openxmlformats.org/officeDocument/2006/relationships/vmlDrawing" Target="../drawings/vmlDrawing241.vml"/><Relationship Id="rId5" Type="http://schemas.openxmlformats.org/officeDocument/2006/relationships/image" Target="../media/image5.emf"/><Relationship Id="rId4" Type="http://schemas.openxmlformats.org/officeDocument/2006/relationships/oleObject" Target="../embeddings/oleObject241.bin"/></Relationships>
</file>

<file path=ppt/slideLayouts/_rels/slideLayout358.xml.rels><?xml version="1.0" encoding="UTF-8" standalone="yes"?>
<Relationships xmlns="http://schemas.openxmlformats.org/package/2006/relationships"><Relationship Id="rId3" Type="http://schemas.openxmlformats.org/officeDocument/2006/relationships/slideMaster" Target="../slideMasters/slideMaster24.xml"/><Relationship Id="rId2" Type="http://schemas.openxmlformats.org/officeDocument/2006/relationships/tags" Target="../tags/tag339.xml"/><Relationship Id="rId1" Type="http://schemas.openxmlformats.org/officeDocument/2006/relationships/vmlDrawing" Target="../drawings/vmlDrawing242.vml"/><Relationship Id="rId5" Type="http://schemas.openxmlformats.org/officeDocument/2006/relationships/image" Target="../media/image5.emf"/><Relationship Id="rId4" Type="http://schemas.openxmlformats.org/officeDocument/2006/relationships/oleObject" Target="../embeddings/oleObject242.bin"/></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5.bin"/></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6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Master" Target="../slideMasters/slideMaster24.xml"/></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6.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7.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8.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5.emf"/><Relationship Id="rId4" Type="http://schemas.openxmlformats.org/officeDocument/2006/relationships/oleObject" Target="../embeddings/oleObject9.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5.emf"/><Relationship Id="rId4" Type="http://schemas.openxmlformats.org/officeDocument/2006/relationships/oleObject" Target="../embeddings/oleObject10.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5.emf"/><Relationship Id="rId4" Type="http://schemas.openxmlformats.org/officeDocument/2006/relationships/oleObject" Target="../embeddings/oleObject11.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5.emf"/><Relationship Id="rId4" Type="http://schemas.openxmlformats.org/officeDocument/2006/relationships/oleObject" Target="../embeddings/oleObject12.bin"/></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7.xml"/><Relationship Id="rId1" Type="http://schemas.openxmlformats.org/officeDocument/2006/relationships/themeOverride" Target="../theme/themeOverride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8.xml"/><Relationship Id="rId1" Type="http://schemas.openxmlformats.org/officeDocument/2006/relationships/themeOverride" Target="../theme/themeOverride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9.xml"/><Relationship Id="rId1" Type="http://schemas.openxmlformats.org/officeDocument/2006/relationships/themeOverride" Target="../theme/themeOverride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3" Type="http://schemas.openxmlformats.org/officeDocument/2006/relationships/slideMaster" Target="../slideMasters/slideMaster10.xml"/><Relationship Id="rId7" Type="http://schemas.openxmlformats.org/officeDocument/2006/relationships/image" Target="../media/image9.jpeg"/><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8.jpeg"/><Relationship Id="rId5" Type="http://schemas.openxmlformats.org/officeDocument/2006/relationships/image" Target="../media/image5.emf"/><Relationship Id="rId4" Type="http://schemas.openxmlformats.org/officeDocument/2006/relationships/oleObject" Target="../embeddings/oleObject14.bin"/></Relationships>
</file>

<file path=ppt/slideLayouts/_rels/slideLayout8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7.xml"/><Relationship Id="rId7" Type="http://schemas.openxmlformats.org/officeDocument/2006/relationships/image" Target="../media/image6.jpeg"/><Relationship Id="rId2" Type="http://schemas.openxmlformats.org/officeDocument/2006/relationships/tags" Target="../tags/tag16.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tags" Target="../tags/tag18.xml"/></Relationships>
</file>

<file path=ppt/slideLayouts/_rels/slideLayout8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16.vml"/><Relationship Id="rId6" Type="http://schemas.openxmlformats.org/officeDocument/2006/relationships/image" Target="../media/image5.emf"/><Relationship Id="rId5" Type="http://schemas.openxmlformats.org/officeDocument/2006/relationships/oleObject" Target="../embeddings/oleObject16.bin"/><Relationship Id="rId4"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21.xml"/><Relationship Id="rId1" Type="http://schemas.openxmlformats.org/officeDocument/2006/relationships/vmlDrawing" Target="../drawings/vmlDrawing17.vml"/><Relationship Id="rId5" Type="http://schemas.openxmlformats.org/officeDocument/2006/relationships/image" Target="../media/image5.emf"/><Relationship Id="rId4" Type="http://schemas.openxmlformats.org/officeDocument/2006/relationships/oleObject" Target="../embeddings/oleObject17.bin"/></Relationships>
</file>

<file path=ppt/slideLayouts/_rels/slideLayout86.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13.png"/><Relationship Id="rId2" Type="http://schemas.openxmlformats.org/officeDocument/2006/relationships/tags" Target="../tags/tag22.xml"/><Relationship Id="rId1" Type="http://schemas.openxmlformats.org/officeDocument/2006/relationships/vmlDrawing" Target="../drawings/vmlDrawing18.vml"/><Relationship Id="rId6" Type="http://schemas.openxmlformats.org/officeDocument/2006/relationships/image" Target="../media/image5.emf"/><Relationship Id="rId5" Type="http://schemas.openxmlformats.org/officeDocument/2006/relationships/oleObject" Target="../embeddings/oleObject18.bin"/><Relationship Id="rId4"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3.png"/><Relationship Id="rId2" Type="http://schemas.openxmlformats.org/officeDocument/2006/relationships/tags" Target="../tags/tag24.xml"/><Relationship Id="rId1" Type="http://schemas.openxmlformats.org/officeDocument/2006/relationships/vmlDrawing" Target="../drawings/vmlDrawing19.vml"/><Relationship Id="rId6" Type="http://schemas.openxmlformats.org/officeDocument/2006/relationships/image" Target="../media/image5.emf"/><Relationship Id="rId5" Type="http://schemas.openxmlformats.org/officeDocument/2006/relationships/oleObject" Target="../embeddings/oleObject19.bin"/><Relationship Id="rId4"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13.png"/><Relationship Id="rId2" Type="http://schemas.openxmlformats.org/officeDocument/2006/relationships/tags" Target="../tags/tag26.xml"/><Relationship Id="rId1" Type="http://schemas.openxmlformats.org/officeDocument/2006/relationships/vmlDrawing" Target="../drawings/vmlDrawing20.vml"/><Relationship Id="rId6" Type="http://schemas.openxmlformats.org/officeDocument/2006/relationships/image" Target="../media/image5.emf"/><Relationship Id="rId5" Type="http://schemas.openxmlformats.org/officeDocument/2006/relationships/oleObject" Target="../embeddings/oleObject20.bin"/><Relationship Id="rId4" Type="http://schemas.openxmlformats.org/officeDocument/2006/relationships/slideMaster" Target="../slideMasters/slideMaster10.xml"/></Relationships>
</file>

<file path=ppt/slideLayouts/_rels/slideLayout89.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13.png"/><Relationship Id="rId2" Type="http://schemas.openxmlformats.org/officeDocument/2006/relationships/tags" Target="../tags/tag28.xml"/><Relationship Id="rId1" Type="http://schemas.openxmlformats.org/officeDocument/2006/relationships/vmlDrawing" Target="../drawings/vmlDrawing21.vml"/><Relationship Id="rId6" Type="http://schemas.openxmlformats.org/officeDocument/2006/relationships/image" Target="../media/image5.emf"/><Relationship Id="rId5" Type="http://schemas.openxmlformats.org/officeDocument/2006/relationships/oleObject" Target="../embeddings/oleObject21.bin"/><Relationship Id="rId4"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13.png"/><Relationship Id="rId2" Type="http://schemas.openxmlformats.org/officeDocument/2006/relationships/tags" Target="../tags/tag30.xml"/><Relationship Id="rId1" Type="http://schemas.openxmlformats.org/officeDocument/2006/relationships/vmlDrawing" Target="../drawings/vmlDrawing22.vml"/><Relationship Id="rId6" Type="http://schemas.openxmlformats.org/officeDocument/2006/relationships/image" Target="../media/image5.emf"/><Relationship Id="rId5" Type="http://schemas.openxmlformats.org/officeDocument/2006/relationships/oleObject" Target="../embeddings/oleObject22.bin"/><Relationship Id="rId4"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4.png"/><Relationship Id="rId2" Type="http://schemas.openxmlformats.org/officeDocument/2006/relationships/tags" Target="../tags/tag32.xml"/><Relationship Id="rId1" Type="http://schemas.openxmlformats.org/officeDocument/2006/relationships/vmlDrawing" Target="../drawings/vmlDrawing23.vml"/><Relationship Id="rId6" Type="http://schemas.openxmlformats.org/officeDocument/2006/relationships/image" Target="../media/image5.emf"/><Relationship Id="rId5" Type="http://schemas.openxmlformats.org/officeDocument/2006/relationships/oleObject" Target="../embeddings/oleObject23.bin"/><Relationship Id="rId4"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15.png"/><Relationship Id="rId2" Type="http://schemas.openxmlformats.org/officeDocument/2006/relationships/tags" Target="../tags/tag34.xml"/><Relationship Id="rId1" Type="http://schemas.openxmlformats.org/officeDocument/2006/relationships/vmlDrawing" Target="../drawings/vmlDrawing24.vml"/><Relationship Id="rId6" Type="http://schemas.openxmlformats.org/officeDocument/2006/relationships/image" Target="../media/image5.emf"/><Relationship Id="rId5" Type="http://schemas.openxmlformats.org/officeDocument/2006/relationships/oleObject" Target="../embeddings/oleObject24.bin"/><Relationship Id="rId4"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16.png"/><Relationship Id="rId2" Type="http://schemas.openxmlformats.org/officeDocument/2006/relationships/tags" Target="../tags/tag36.xml"/><Relationship Id="rId1" Type="http://schemas.openxmlformats.org/officeDocument/2006/relationships/vmlDrawing" Target="../drawings/vmlDrawing25.vml"/><Relationship Id="rId6" Type="http://schemas.openxmlformats.org/officeDocument/2006/relationships/image" Target="../media/image5.emf"/><Relationship Id="rId5" Type="http://schemas.openxmlformats.org/officeDocument/2006/relationships/oleObject" Target="../embeddings/oleObject25.bin"/><Relationship Id="rId4"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5.png"/><Relationship Id="rId2" Type="http://schemas.openxmlformats.org/officeDocument/2006/relationships/tags" Target="../tags/tag38.xml"/><Relationship Id="rId1" Type="http://schemas.openxmlformats.org/officeDocument/2006/relationships/vmlDrawing" Target="../drawings/vmlDrawing26.vml"/><Relationship Id="rId6" Type="http://schemas.openxmlformats.org/officeDocument/2006/relationships/image" Target="../media/image5.emf"/><Relationship Id="rId5" Type="http://schemas.openxmlformats.org/officeDocument/2006/relationships/oleObject" Target="../embeddings/oleObject26.bin"/><Relationship Id="rId4"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14.png"/><Relationship Id="rId2" Type="http://schemas.openxmlformats.org/officeDocument/2006/relationships/tags" Target="../tags/tag40.xml"/><Relationship Id="rId1" Type="http://schemas.openxmlformats.org/officeDocument/2006/relationships/vmlDrawing" Target="../drawings/vmlDrawing27.vml"/><Relationship Id="rId6" Type="http://schemas.openxmlformats.org/officeDocument/2006/relationships/image" Target="../media/image5.emf"/><Relationship Id="rId5" Type="http://schemas.openxmlformats.org/officeDocument/2006/relationships/oleObject" Target="../embeddings/oleObject27.bin"/><Relationship Id="rId4"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15.png"/><Relationship Id="rId2" Type="http://schemas.openxmlformats.org/officeDocument/2006/relationships/tags" Target="../tags/tag42.xml"/><Relationship Id="rId1" Type="http://schemas.openxmlformats.org/officeDocument/2006/relationships/vmlDrawing" Target="../drawings/vmlDrawing28.vml"/><Relationship Id="rId6" Type="http://schemas.openxmlformats.org/officeDocument/2006/relationships/image" Target="../media/image5.emf"/><Relationship Id="rId5" Type="http://schemas.openxmlformats.org/officeDocument/2006/relationships/oleObject" Target="../embeddings/oleObject28.bin"/><Relationship Id="rId4"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14.png"/><Relationship Id="rId2" Type="http://schemas.openxmlformats.org/officeDocument/2006/relationships/tags" Target="../tags/tag44.xml"/><Relationship Id="rId1" Type="http://schemas.openxmlformats.org/officeDocument/2006/relationships/vmlDrawing" Target="../drawings/vmlDrawing29.vml"/><Relationship Id="rId6" Type="http://schemas.openxmlformats.org/officeDocument/2006/relationships/image" Target="../media/image5.emf"/><Relationship Id="rId5" Type="http://schemas.openxmlformats.org/officeDocument/2006/relationships/oleObject" Target="../embeddings/oleObject29.bin"/><Relationship Id="rId4"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15.png"/><Relationship Id="rId2" Type="http://schemas.openxmlformats.org/officeDocument/2006/relationships/tags" Target="../tags/tag46.xml"/><Relationship Id="rId1" Type="http://schemas.openxmlformats.org/officeDocument/2006/relationships/vmlDrawing" Target="../drawings/vmlDrawing30.vml"/><Relationship Id="rId6" Type="http://schemas.openxmlformats.org/officeDocument/2006/relationships/image" Target="../media/image5.emf"/><Relationship Id="rId5" Type="http://schemas.openxmlformats.org/officeDocument/2006/relationships/oleObject" Target="../embeddings/oleObject30.bin"/><Relationship Id="rId4"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vmlDrawing" Target="../drawings/vmlDrawing31.vml"/><Relationship Id="rId6" Type="http://schemas.openxmlformats.org/officeDocument/2006/relationships/image" Target="../media/image5.emf"/><Relationship Id="rId5" Type="http://schemas.openxmlformats.org/officeDocument/2006/relationships/oleObject" Target="../embeddings/oleObject31.bin"/><Relationship Id="rId4"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6" y="906466"/>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6"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3" y="4844121"/>
            <a:ext cx="4743391" cy="2301940"/>
          </a:xfrm>
          <a:prstGeom prst="rect">
            <a:avLst/>
          </a:prstGeom>
        </p:spPr>
      </p:pic>
    </p:spTree>
    <p:extLst>
      <p:ext uri="{BB962C8B-B14F-4D97-AF65-F5344CB8AC3E}">
        <p14:creationId xmlns:p14="http://schemas.microsoft.com/office/powerpoint/2010/main" val="60227505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Line 35"/>
          <p:cNvSpPr>
            <a:spLocks noChangeShapeType="1"/>
          </p:cNvSpPr>
          <p:nvPr userDrawn="1"/>
        </p:nvSpPr>
        <p:spPr bwMode="gray">
          <a:xfrm>
            <a:off x="557948" y="679218"/>
            <a:ext cx="1113960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91382" tIns="45690" rIns="91382" bIns="45690" anchor="ctr"/>
          <a:lstStyle/>
          <a:p>
            <a:pPr eaLnBrk="0" fontAlgn="base" hangingPunct="0">
              <a:spcBef>
                <a:spcPct val="0"/>
              </a:spcBef>
              <a:spcAft>
                <a:spcPct val="0"/>
              </a:spcAft>
            </a:pPr>
            <a:endParaRPr lang="es-MX" sz="1800">
              <a:solidFill>
                <a:srgbClr val="000000"/>
              </a:solidFill>
              <a:cs typeface="Arial" panose="020B0604020202020204" pitchFamily="34" charset="0"/>
            </a:endParaRPr>
          </a:p>
        </p:txBody>
      </p:sp>
      <p:sp>
        <p:nvSpPr>
          <p:cNvPr id="6" name="Title 1"/>
          <p:cNvSpPr>
            <a:spLocks noGrp="1"/>
          </p:cNvSpPr>
          <p:nvPr>
            <p:ph type="title"/>
          </p:nvPr>
        </p:nvSpPr>
        <p:spPr>
          <a:xfrm>
            <a:off x="544482" y="350115"/>
            <a:ext cx="11230029" cy="630202"/>
          </a:xfrm>
        </p:spPr>
        <p:txBody>
          <a:bodyPr/>
          <a:lstStyle/>
          <a:p>
            <a:r>
              <a:rPr lang="en-US" dirty="0"/>
              <a:t>Click to edit Master title style</a:t>
            </a:r>
            <a:endParaRPr lang="es-MX" dirty="0"/>
          </a:p>
        </p:txBody>
      </p:sp>
      <p:sp>
        <p:nvSpPr>
          <p:cNvPr id="4" name="Slide Number Placeholder 9"/>
          <p:cNvSpPr>
            <a:spLocks noGrp="1"/>
          </p:cNvSpPr>
          <p:nvPr>
            <p:ph type="sldNum" sz="quarter" idx="10"/>
          </p:nvPr>
        </p:nvSpPr>
        <p:spPr/>
        <p:txBody>
          <a:bodyPr/>
          <a:lstStyle>
            <a:lvl1pPr>
              <a:defRPr/>
            </a:lvl1pPr>
          </a:lstStyle>
          <a:p>
            <a:pPr>
              <a:defRPr/>
            </a:pPr>
            <a:fld id="{C98A307D-7663-40BE-AEAC-58931156E481}" type="slidenum">
              <a:rPr lang="en-US" altLang="es-MX">
                <a:solidFill>
                  <a:srgbClr val="002776"/>
                </a:solidFill>
              </a:rPr>
              <a:pPr>
                <a:defRPr/>
              </a:pPr>
              <a:t>‹#›</a:t>
            </a:fld>
            <a:endParaRPr lang="en-US" altLang="es-MX">
              <a:solidFill>
                <a:srgbClr val="002776"/>
              </a:solidFill>
            </a:endParaRPr>
          </a:p>
        </p:txBody>
      </p:sp>
      <p:sp>
        <p:nvSpPr>
          <p:cNvPr id="5" name="Footer Placeholder 10"/>
          <p:cNvSpPr>
            <a:spLocks noGrp="1"/>
          </p:cNvSpPr>
          <p:nvPr>
            <p:ph type="ftr" sz="quarter" idx="11"/>
          </p:nvPr>
        </p:nvSpPr>
        <p:spPr/>
        <p:txBody>
          <a:bodyPr/>
          <a:lstStyle>
            <a:lvl1pPr>
              <a:defRPr/>
            </a:lvl1pPr>
          </a:lstStyle>
          <a:p>
            <a:pPr>
              <a:defRPr/>
            </a:pPr>
            <a:r>
              <a:rPr lang="en-US">
                <a:solidFill>
                  <a:srgbClr val="002776"/>
                </a:solidFill>
              </a:rPr>
              <a:t>Footer</a:t>
            </a:r>
          </a:p>
        </p:txBody>
      </p:sp>
    </p:spTree>
    <p:extLst>
      <p:ext uri="{BB962C8B-B14F-4D97-AF65-F5344CB8AC3E}">
        <p14:creationId xmlns:p14="http://schemas.microsoft.com/office/powerpoint/2010/main" val="368287866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903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tx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2769920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005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2" y="110969"/>
            <a:ext cx="769257" cy="10019821"/>
          </a:xfrm>
          <a:prstGeom prst="rect">
            <a:avLst/>
          </a:prstGeom>
        </p:spPr>
      </p:pic>
      <p:sp>
        <p:nvSpPr>
          <p:cNvPr id="59" name="Freeform 58"/>
          <p:cNvSpPr>
            <a:spLocks/>
          </p:cNvSpPr>
          <p:nvPr/>
        </p:nvSpPr>
        <p:spPr bwMode="white">
          <a:xfrm flipH="1">
            <a:off x="0" y="2"/>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68580" tIns="34290" rIns="68580" bIns="34290" numCol="1" anchor="t" anchorCtr="0" compatLnSpc="1">
            <a:prstTxWarp prst="textNoShape">
              <a:avLst/>
            </a:prstTxWarp>
            <a:noAutofit/>
          </a:bodyPr>
          <a:lstStyle/>
          <a:p>
            <a:endParaRPr lang="en-US" sz="1350" dirty="0">
              <a:latin typeface="+mn-lt"/>
              <a:sym typeface="Trebuchet MS" panose="020B0603020202020204" pitchFamily="34" charset="0"/>
            </a:endParaRPr>
          </a:p>
        </p:txBody>
      </p:sp>
      <p:sp>
        <p:nvSpPr>
          <p:cNvPr id="6" name="TextBox 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65299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4D4D4D"/>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108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 name="TextBox 4"/>
          <p:cNvSpPr txBox="1"/>
          <p:nvPr userDrawn="1"/>
        </p:nvSpPr>
        <p:spPr bwMode="white">
          <a:xfrm>
            <a:off x="11167872" y="6442872"/>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4" name="Title 3"/>
          <p:cNvSpPr>
            <a:spLocks noGrp="1"/>
          </p:cNvSpPr>
          <p:nvPr>
            <p:ph type="title" hasCustomPrompt="1"/>
          </p:nvPr>
        </p:nvSpPr>
        <p:spPr>
          <a:xfrm>
            <a:off x="630000" y="622800"/>
            <a:ext cx="10933200" cy="353174"/>
          </a:xfrm>
        </p:spPr>
        <p:txBody>
          <a:bodyPr/>
          <a:lstStyle>
            <a:lvl1pPr>
              <a:defRPr sz="255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153585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210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 name="Date Placeholder 4"/>
          <p:cNvSpPr>
            <a:spLocks noGrp="1"/>
          </p:cNvSpPr>
          <p:nvPr>
            <p:ph type="dt" sz="half" idx="12"/>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89769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3130"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7" name="TextBox 6"/>
          <p:cNvSpPr txBox="1"/>
          <p:nvPr userDrawn="1"/>
        </p:nvSpPr>
        <p:spPr bwMode="white">
          <a:xfrm>
            <a:off x="11167872" y="6442872"/>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05815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4154"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schemeClr val="bg1"/>
                </a:solidFill>
                <a:latin typeface="+mn-lt"/>
              </a:endParaRPr>
            </a:p>
          </p:txBody>
        </p:sp>
        <p:sp>
          <p:nvSpPr>
            <p:cNvPr id="60" name="Footnote example"/>
            <p:cNvSpPr txBox="1"/>
            <p:nvPr/>
          </p:nvSpPr>
          <p:spPr>
            <a:xfrm>
              <a:off x="630000" y="6248316"/>
              <a:ext cx="9030914" cy="311624"/>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1.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2.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3.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endPar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endParaRP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825976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517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71" name="Picture 3" descr="Picture 3"/>
          <p:cNvPicPr>
            <a:picLocks noChangeAspect="1"/>
          </p:cNvPicPr>
          <p:nvPr userDrawn="1"/>
        </p:nvPicPr>
        <p:blipFill>
          <a:blip r:embed="rId6" cstate="print"/>
          <a:srcRect r="91525"/>
          <a:stretch>
            <a:fillRect/>
          </a:stretch>
        </p:blipFill>
        <p:spPr>
          <a:xfrm>
            <a:off x="0" y="0"/>
            <a:ext cx="1118499" cy="6858000"/>
          </a:xfrm>
          <a:prstGeom prst="rect">
            <a:avLst/>
          </a:prstGeom>
          <a:ln w="12700">
            <a:miter lim="400000"/>
          </a:ln>
        </p:spPr>
      </p:pic>
      <p:grpSp>
        <p:nvGrpSpPr>
          <p:cNvPr id="72" name="Group 71"/>
          <p:cNvGrpSpPr/>
          <p:nvPr userDrawn="1"/>
        </p:nvGrpSpPr>
        <p:grpSpPr>
          <a:xfrm>
            <a:off x="2" y="6221395"/>
            <a:ext cx="12191999" cy="574391"/>
            <a:chOff x="0" y="6221393"/>
            <a:chExt cx="12191999" cy="574391"/>
          </a:xfrm>
        </p:grpSpPr>
        <p:pic>
          <p:nvPicPr>
            <p:cNvPr id="73" name="footer-13.jpg" descr="footer-13.jpg"/>
            <p:cNvPicPr>
              <a:picLocks noChangeAspect="1"/>
            </p:cNvPicPr>
            <p:nvPr userDrawn="1"/>
          </p:nvPicPr>
          <p:blipFill>
            <a:blip r:embed="rId7" cstate="print"/>
            <a:stretch>
              <a:fillRect/>
            </a:stretch>
          </p:blipFill>
          <p:spPr>
            <a:xfrm>
              <a:off x="0" y="6221393"/>
              <a:ext cx="9906000" cy="574391"/>
            </a:xfrm>
            <a:prstGeom prst="rect">
              <a:avLst/>
            </a:prstGeom>
            <a:ln w="12700">
              <a:miter lim="400000"/>
            </a:ln>
          </p:spPr>
        </p:pic>
        <p:pic>
          <p:nvPicPr>
            <p:cNvPr id="74" name="footer-13.jpg" descr="footer-13.jpg"/>
            <p:cNvPicPr>
              <a:picLocks noChangeAspect="1"/>
            </p:cNvPicPr>
            <p:nvPr userDrawn="1"/>
          </p:nvPicPr>
          <p:blipFill rotWithShape="1">
            <a:blip r:embed="rId7" cstate="print"/>
            <a:srcRect l="26342"/>
            <a:stretch/>
          </p:blipFill>
          <p:spPr>
            <a:xfrm>
              <a:off x="4895384" y="6221393"/>
              <a:ext cx="7296615" cy="574391"/>
            </a:xfrm>
            <a:prstGeom prst="rect">
              <a:avLst/>
            </a:prstGeom>
            <a:ln w="12700">
              <a:miter lim="400000"/>
            </a:ln>
          </p:spPr>
        </p:pic>
      </p:grpSp>
      <p:sp>
        <p:nvSpPr>
          <p:cNvPr id="75" name="Title 1"/>
          <p:cNvSpPr>
            <a:spLocks noGrp="1"/>
          </p:cNvSpPr>
          <p:nvPr>
            <p:ph type="ctrTitle" hasCustomPrompt="1"/>
          </p:nvPr>
        </p:nvSpPr>
        <p:spPr bwMode="ltGray">
          <a:xfrm>
            <a:off x="1453896" y="722376"/>
            <a:ext cx="7251192" cy="649224"/>
          </a:xfrm>
          <a:prstGeom prst="rect">
            <a:avLst/>
          </a:prstGeom>
        </p:spPr>
        <p:txBody>
          <a:bodyPr lIns="36000" tIns="46800" rIns="36000" bIns="46800" anchor="ctr" anchorCtr="0">
            <a:normAutofit/>
          </a:bodyPr>
          <a:lstStyle>
            <a:lvl1pPr algn="l">
              <a:lnSpc>
                <a:spcPct val="93000"/>
              </a:lnSpc>
              <a:defRPr sz="3000" baseline="0">
                <a:solidFill>
                  <a:srgbClr val="86CBD8"/>
                </a:solidFill>
                <a:latin typeface="+mj-lt"/>
                <a:sym typeface="Trebuchet MS" panose="020B0603020202020204" pitchFamily="34" charset="0"/>
              </a:defRPr>
            </a:lvl1pPr>
          </a:lstStyle>
          <a:p>
            <a:r>
              <a:rPr lang="en-US" dirty="0" err="1"/>
              <a:t>Título</a:t>
            </a:r>
            <a:r>
              <a:rPr lang="en-US" dirty="0"/>
              <a:t> </a:t>
            </a:r>
            <a:r>
              <a:rPr lang="en-US" dirty="0" err="1"/>
              <a:t>Presentación</a:t>
            </a:r>
            <a:endParaRPr lang="en-US" dirty="0"/>
          </a:p>
        </p:txBody>
      </p:sp>
      <p:sp>
        <p:nvSpPr>
          <p:cNvPr id="76" name="Subtitle 2"/>
          <p:cNvSpPr>
            <a:spLocks noGrp="1"/>
          </p:cNvSpPr>
          <p:nvPr>
            <p:ph type="subTitle" idx="1" hasCustomPrompt="1"/>
          </p:nvPr>
        </p:nvSpPr>
        <p:spPr bwMode="white">
          <a:xfrm>
            <a:off x="1453896" y="2221992"/>
            <a:ext cx="8138160" cy="365760"/>
          </a:xfrm>
          <a:prstGeom prst="rect">
            <a:avLst/>
          </a:prstGeom>
        </p:spPr>
        <p:txBody>
          <a:bodyPr lIns="36000" tIns="46800" rIns="36000" bIns="46800" anchor="ctr"/>
          <a:lstStyle>
            <a:lvl1pPr marL="0" indent="0" algn="l">
              <a:lnSpc>
                <a:spcPct val="110000"/>
              </a:lnSpc>
              <a:buNone/>
              <a:defRPr sz="1350" b="1" baseline="0">
                <a:solidFill>
                  <a:srgbClr val="016AA1"/>
                </a:solidFill>
                <a:latin typeface="+mn-lt"/>
                <a:sym typeface="Trebuchet MS" panose="020B0603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err="1"/>
              <a:t>Subtitulo</a:t>
            </a:r>
            <a:endParaRPr lang="en-US" dirty="0"/>
          </a:p>
        </p:txBody>
      </p:sp>
      <p:sp>
        <p:nvSpPr>
          <p:cNvPr id="77" name="Text Placeholder 6"/>
          <p:cNvSpPr>
            <a:spLocks noGrp="1"/>
          </p:cNvSpPr>
          <p:nvPr>
            <p:ph type="body" sz="quarter" idx="12" hasCustomPrompt="1"/>
          </p:nvPr>
        </p:nvSpPr>
        <p:spPr bwMode="black">
          <a:xfrm>
            <a:off x="1453896" y="4983480"/>
            <a:ext cx="7589520" cy="365760"/>
          </a:xfrm>
          <a:prstGeom prst="rect">
            <a:avLst/>
          </a:prstGeom>
          <a:noFill/>
        </p:spPr>
        <p:txBody>
          <a:bodyPr lIns="36000" tIns="46800" rIns="36000" bIns="46800" anchor="ctr"/>
          <a:lstStyle>
            <a:lvl1pPr algn="l">
              <a:lnSpc>
                <a:spcPct val="110000"/>
              </a:lnSpc>
              <a:buNone/>
              <a:defRPr sz="1350" b="0" cap="none" baseline="0">
                <a:solidFill>
                  <a:srgbClr val="7C1A4F"/>
                </a:solidFill>
                <a:latin typeface="+mn-lt"/>
                <a:sym typeface="Trebuchet MS" panose="020B0603020202020204" pitchFamily="34" charset="0"/>
              </a:defRPr>
            </a:lvl1pPr>
            <a:lvl2pPr algn="ctr">
              <a:buNone/>
              <a:defRPr/>
            </a:lvl2pPr>
            <a:lvl3pPr marL="0" indent="0" algn="ctr">
              <a:buNone/>
              <a:defRPr/>
            </a:lvl3pPr>
            <a:lvl4pPr marL="171450" indent="0" algn="ctr">
              <a:buNone/>
              <a:defRPr/>
            </a:lvl4pPr>
            <a:lvl5pPr marL="342900" indent="0" algn="ctr">
              <a:buNone/>
              <a:defRPr/>
            </a:lvl5pPr>
          </a:lstStyle>
          <a:p>
            <a:pPr lvl="0"/>
            <a:r>
              <a:rPr lang="en-US" dirty="0" err="1"/>
              <a:t>Fecha</a:t>
            </a:r>
            <a:endParaRPr lang="en-US" dirty="0"/>
          </a:p>
        </p:txBody>
      </p:sp>
    </p:spTree>
    <p:extLst>
      <p:ext uri="{BB962C8B-B14F-4D97-AF65-F5344CB8AC3E}">
        <p14:creationId xmlns:p14="http://schemas.microsoft.com/office/powerpoint/2010/main" val="21177308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620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7"/>
          <p:cNvSpPr>
            <a:spLocks noGrp="1"/>
          </p:cNvSpPr>
          <p:nvPr>
            <p:ph type="title" hasCustomPrompt="1"/>
          </p:nvPr>
        </p:nvSpPr>
        <p:spPr>
          <a:xfrm>
            <a:off x="630001" y="622802"/>
            <a:ext cx="10933351" cy="249299"/>
          </a:xfr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51" name="Picture 15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52" name="pasted-image.pdf" descr="pasted-image.pdf"/>
          <p:cNvPicPr>
            <a:picLocks noChangeAspect="1"/>
          </p:cNvPicPr>
          <p:nvPr userDrawn="1"/>
        </p:nvPicPr>
        <p:blipFill>
          <a:blip r:embed="rId8" cstate="print"/>
          <a:stretch>
            <a:fillRect/>
          </a:stretch>
        </p:blipFill>
        <p:spPr>
          <a:xfrm>
            <a:off x="129456" y="6545571"/>
            <a:ext cx="420925" cy="256674"/>
          </a:xfrm>
          <a:prstGeom prst="rect">
            <a:avLst/>
          </a:prstGeom>
          <a:ln w="12700">
            <a:miter lim="400000"/>
          </a:ln>
        </p:spPr>
      </p:pic>
    </p:spTree>
    <p:extLst>
      <p:ext uri="{BB962C8B-B14F-4D97-AF65-F5344CB8AC3E}">
        <p14:creationId xmlns:p14="http://schemas.microsoft.com/office/powerpoint/2010/main" val="5987559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722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9"/>
            <a:ext cx="3744000" cy="541687"/>
          </a:xfrm>
          <a:prstGeom prst="rect">
            <a:avLst/>
          </a:prstGeom>
        </p:spPr>
        <p:txBody>
          <a:bodyPr>
            <a:noAutofit/>
          </a:bodyPr>
          <a:lstStyle>
            <a:lvl1pPr marL="0" indent="0" algn="l">
              <a:buNone/>
              <a:defRPr sz="1200">
                <a:solidFill>
                  <a:srgbClr val="73C4EF"/>
                </a:solidFill>
                <a:latin typeface="+mn-lt"/>
                <a:sym typeface="Trebuchet MS" panose="020B0603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9" name="Title 4"/>
          <p:cNvSpPr>
            <a:spLocks noGrp="1"/>
          </p:cNvSpPr>
          <p:nvPr>
            <p:ph type="title" hasCustomPrompt="1"/>
          </p:nvPr>
        </p:nvSpPr>
        <p:spPr>
          <a:xfrm>
            <a:off x="630000" y="1227050"/>
            <a:ext cx="3744000" cy="664797"/>
          </a:xfrm>
        </p:spPr>
        <p:txBody>
          <a:bodyPr anchor="t">
            <a:noAutofit/>
          </a:bodyPr>
          <a:lstStyle>
            <a:lvl1pPr>
              <a:defRPr sz="1800">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7851584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5120" userDrawn="1">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825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bwMode="blackWhite">
          <a:xfrm>
            <a:off x="1284743"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4" y="1424083"/>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sym typeface="Trebuchet MS" panose="020B0603020202020204" pitchFamily="34" charset="0"/>
            </a:endParaRP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41444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3">
            <a:extLst>
              <a:ext uri="{28A0092B-C50C-407E-A947-70E740481C1C}">
                <a14:useLocalDpi xmlns:a14="http://schemas.microsoft.com/office/drawing/2010/main" val="0"/>
              </a:ext>
            </a:extLst>
          </a:blip>
          <a:srcRect t="30383" b="31548"/>
          <a:stretch>
            <a:fillRect/>
          </a:stretch>
        </p:blipFill>
        <p:spPr bwMode="auto">
          <a:xfrm>
            <a:off x="7295581" y="5542984"/>
            <a:ext cx="4744433" cy="876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0" name="Rectangle 78"/>
          <p:cNvSpPr>
            <a:spLocks noGrp="1" noChangeArrowheads="1"/>
          </p:cNvSpPr>
          <p:nvPr>
            <p:ph type="ctrTitle"/>
          </p:nvPr>
        </p:nvSpPr>
        <p:spPr>
          <a:xfrm>
            <a:off x="804339" y="906466"/>
            <a:ext cx="10947400" cy="517525"/>
          </a:xfrm>
        </p:spPr>
        <p:txBody>
          <a:bodyPr/>
          <a:lstStyle>
            <a:lvl1pPr>
              <a:defRPr sz="32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9"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endParaRPr lang="en-US" noProof="0" dirty="0"/>
          </a:p>
        </p:txBody>
      </p:sp>
    </p:spTree>
    <p:extLst>
      <p:ext uri="{BB962C8B-B14F-4D97-AF65-F5344CB8AC3E}">
        <p14:creationId xmlns:p14="http://schemas.microsoft.com/office/powerpoint/2010/main" val="1846508459"/>
      </p:ext>
    </p:extLst>
  </p:cSld>
  <p:clrMapOvr>
    <a:overrideClrMapping bg1="lt1" tx1="dk1" bg2="lt2" tx2="dk2" accent1="accent1" accent2="accent2" accent3="accent3" accent4="accent4" accent5="accent5" accent6="accent6" hlink="hlink" folHlink="folHlink"/>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4927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405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1"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2388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029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4064995" y="0"/>
            <a:ext cx="416951" cy="6858000"/>
          </a:xfrm>
          <a:prstGeom prst="rect">
            <a:avLst/>
          </a:prstGeom>
        </p:spPr>
      </p:pic>
      <p:sp>
        <p:nvSpPr>
          <p:cNvPr id="18" name="Date Placeholder 1"/>
          <p:cNvSpPr>
            <a:spLocks noGrp="1"/>
          </p:cNvSpPr>
          <p:nvPr>
            <p:ph type="dt" sz="half" idx="31"/>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20" name="TextBox 19"/>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24" name="Rectangle 23"/>
          <p:cNvSpPr/>
          <p:nvPr userDrawn="1"/>
        </p:nvSpPr>
        <p:spPr bwMode="white">
          <a:xfrm>
            <a:off x="1"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1" y="2681103"/>
            <a:ext cx="3127881" cy="1495794"/>
          </a:xfrm>
          <a:prstGeom prst="rect">
            <a:avLst/>
          </a:prstGeom>
        </p:spPr>
        <p:txBody>
          <a:bodyPr anchor="ctr">
            <a:noAutofit/>
          </a:bodyPr>
          <a:lstStyle>
            <a:lvl1pPr>
              <a:defRPr sz="1800">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339805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132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7165607" y="0"/>
            <a:ext cx="416951" cy="6858000"/>
          </a:xfrm>
          <a:prstGeom prst="rect">
            <a:avLst/>
          </a:prstGeom>
        </p:spPr>
      </p:pic>
      <p:sp>
        <p:nvSpPr>
          <p:cNvPr id="14" name="Rectangle 13"/>
          <p:cNvSpPr/>
          <p:nvPr userDrawn="1"/>
        </p:nvSpPr>
        <p:spPr bwMode="white">
          <a:xfrm>
            <a:off x="1"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9" name="TextBox 18"/>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1" y="622802"/>
            <a:ext cx="6276529" cy="2492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54842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2346"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9029247"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2"/>
            <a:ext cx="8101584" cy="2492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3117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337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3671070" y="0"/>
            <a:ext cx="416951" cy="6858000"/>
          </a:xfrm>
          <a:prstGeom prst="rect">
            <a:avLst/>
          </a:prstGeom>
        </p:spPr>
      </p:pic>
      <p:sp>
        <p:nvSpPr>
          <p:cNvPr id="24" name="Title 4"/>
          <p:cNvSpPr>
            <a:spLocks noGrp="1"/>
          </p:cNvSpPr>
          <p:nvPr>
            <p:ph type="title" hasCustomPrompt="1"/>
          </p:nvPr>
        </p:nvSpPr>
        <p:spPr>
          <a:xfrm>
            <a:off x="630001" y="2681103"/>
            <a:ext cx="3127881" cy="1495794"/>
          </a:xfrm>
          <a:prstGeom prst="rect">
            <a:avLst/>
          </a:prstGeom>
        </p:spPr>
        <p:txBody>
          <a:bodyPr anchor="ctr">
            <a:noAutofit/>
          </a:bodyPr>
          <a:lstStyle>
            <a:lvl1pPr>
              <a:defRPr sz="18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4"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2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435625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439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5689583"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2" y="0"/>
            <a:ext cx="6099977" cy="6858000"/>
          </a:xfrm>
          <a:prstGeom prst="rect">
            <a:avLst/>
          </a:prstGeom>
          <a:noFill/>
        </p:spPr>
        <p:txBody>
          <a:bodyPr lIns="914400" tIns="914400" rIns="914400" bIns="914400"/>
          <a:lstStyle>
            <a:lvl1pPr algn="ctr">
              <a:defRPr sz="135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33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7473101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541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7409850" y="0"/>
            <a:ext cx="416951" cy="6858000"/>
          </a:xfrm>
          <a:prstGeom prst="rect">
            <a:avLst/>
          </a:prstGeom>
        </p:spPr>
      </p:pic>
      <p:sp>
        <p:nvSpPr>
          <p:cNvPr id="11" name="Rectangle 10"/>
          <p:cNvSpPr/>
          <p:nvPr userDrawn="1"/>
        </p:nvSpPr>
        <p:spPr bwMode="gray">
          <a:xfrm>
            <a:off x="7819545"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6" y="0"/>
            <a:ext cx="4371975" cy="6858000"/>
          </a:xfrm>
          <a:prstGeom prst="rect">
            <a:avLst/>
          </a:prstGeom>
          <a:noFill/>
        </p:spPr>
        <p:txBody>
          <a:bodyPr lIns="182880" tIns="914400" rIns="182880" bIns="914400"/>
          <a:lstStyle>
            <a:lvl1pPr algn="ctr">
              <a:defRPr sz="12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33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5980216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644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9"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3108637" y="358801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8" name="TextBox 1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3" name="Title 2"/>
          <p:cNvSpPr>
            <a:spLocks noGrp="1"/>
          </p:cNvSpPr>
          <p:nvPr>
            <p:ph type="title" hasCustomPrompt="1"/>
          </p:nvPr>
        </p:nvSpPr>
        <p:spPr>
          <a:xfrm>
            <a:off x="630001" y="2764205"/>
            <a:ext cx="2478639" cy="1314311"/>
          </a:xfrm>
        </p:spPr>
        <p:txBody>
          <a:bodyPr anchor="ctr" anchorCtr="0">
            <a:noAutofit/>
          </a:bodyPr>
          <a:lstStyle>
            <a:lvl1pPr>
              <a:defRPr/>
            </a:lvl1pPr>
          </a:lstStyle>
          <a:p>
            <a:r>
              <a:rPr lang="en-US" dirty="0"/>
              <a:t>Click to add title</a:t>
            </a:r>
            <a:endParaRPr lang="en-GB" dirty="0"/>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307983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746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1" y="2764205"/>
            <a:ext cx="2478639"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9"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1" name="Picture 10"/>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6216" b="7716"/>
          <a:stretch/>
        </p:blipFill>
        <p:spPr>
          <a:xfrm rot="120000">
            <a:off x="2141308" y="3402830"/>
            <a:ext cx="2694667" cy="3461745"/>
          </a:xfrm>
          <a:prstGeom prst="rect">
            <a:avLst/>
          </a:prstGeom>
        </p:spPr>
      </p:pic>
    </p:spTree>
    <p:extLst>
      <p:ext uri="{BB962C8B-B14F-4D97-AF65-F5344CB8AC3E}">
        <p14:creationId xmlns:p14="http://schemas.microsoft.com/office/powerpoint/2010/main" val="21941196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848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9" name="TextBox 8"/>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pic>
        <p:nvPicPr>
          <p:cNvPr id="18"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4533902" y="3382964"/>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19610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557944" y="679218"/>
            <a:ext cx="1113960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91426" tIns="45712" rIns="91426" bIns="45712" anchor="ctr"/>
          <a:lstStyle/>
          <a:p>
            <a:pPr defTabSz="914400" eaLnBrk="0" fontAlgn="base" hangingPunct="0">
              <a:spcBef>
                <a:spcPct val="0"/>
              </a:spcBef>
              <a:spcAft>
                <a:spcPct val="0"/>
              </a:spcAft>
            </a:pPr>
            <a:endParaRPr lang="es-MX" sz="1800">
              <a:solidFill>
                <a:srgbClr val="000000"/>
              </a:solidFill>
              <a:cs typeface="Arial" panose="020B0604020202020204" pitchFamily="34" charset="0"/>
            </a:endParaRPr>
          </a:p>
        </p:txBody>
      </p:sp>
      <p:sp>
        <p:nvSpPr>
          <p:cNvPr id="2" name="Title 1"/>
          <p:cNvSpPr>
            <a:spLocks noGrp="1"/>
          </p:cNvSpPr>
          <p:nvPr>
            <p:ph type="title"/>
          </p:nvPr>
        </p:nvSpPr>
        <p:spPr>
          <a:xfrm>
            <a:off x="544478" y="350113"/>
            <a:ext cx="11230029" cy="329106"/>
          </a:xfrm>
        </p:spPr>
        <p:txBody>
          <a:bodyPr/>
          <a:lstStyle/>
          <a:p>
            <a:r>
              <a:rPr lang="en-US" dirty="0"/>
              <a:t>Click to edit Master title style</a:t>
            </a:r>
            <a:endParaRPr lang="es-MX"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dirty="0"/>
          </a:p>
        </p:txBody>
      </p:sp>
      <p:sp>
        <p:nvSpPr>
          <p:cNvPr id="5" name="Slide Number Placeholder 9"/>
          <p:cNvSpPr>
            <a:spLocks noGrp="1"/>
          </p:cNvSpPr>
          <p:nvPr>
            <p:ph type="sldNum" sz="quarter" idx="10"/>
          </p:nvPr>
        </p:nvSpPr>
        <p:spPr/>
        <p:txBody>
          <a:bodyPr/>
          <a:lstStyle>
            <a:lvl1pPr>
              <a:defRPr/>
            </a:lvl1pPr>
          </a:lstStyle>
          <a:p>
            <a:pPr>
              <a:defRPr/>
            </a:pPr>
            <a:fld id="{E17819D7-74CB-4B65-9AC3-D4A2007CCA09}" type="slidenum">
              <a:rPr lang="en-US" altLang="es-MX">
                <a:solidFill>
                  <a:srgbClr val="002776"/>
                </a:solidFill>
              </a:rPr>
              <a:pPr>
                <a:defRPr/>
              </a:pPr>
              <a:t>‹#›</a:t>
            </a:fld>
            <a:endParaRPr lang="en-US" altLang="es-MX">
              <a:solidFill>
                <a:srgbClr val="002776"/>
              </a:solidFill>
            </a:endParaRPr>
          </a:p>
        </p:txBody>
      </p:sp>
      <p:sp>
        <p:nvSpPr>
          <p:cNvPr id="6" name="Footer Placeholder 10"/>
          <p:cNvSpPr>
            <a:spLocks noGrp="1"/>
          </p:cNvSpPr>
          <p:nvPr>
            <p:ph type="ftr" sz="quarter" idx="11"/>
          </p:nvPr>
        </p:nvSpPr>
        <p:spPr/>
        <p:txBody>
          <a:bodyPr/>
          <a:lstStyle>
            <a:lvl1pPr>
              <a:defRPr/>
            </a:lvl1pPr>
          </a:lstStyle>
          <a:p>
            <a:pPr>
              <a:defRPr/>
            </a:pPr>
            <a:r>
              <a:rPr lang="en-US">
                <a:solidFill>
                  <a:srgbClr val="002776"/>
                </a:solidFill>
              </a:rPr>
              <a:t>Footer</a:t>
            </a:r>
          </a:p>
        </p:txBody>
      </p:sp>
    </p:spTree>
    <p:extLst>
      <p:ext uri="{BB962C8B-B14F-4D97-AF65-F5344CB8AC3E}">
        <p14:creationId xmlns:p14="http://schemas.microsoft.com/office/powerpoint/2010/main" val="142865994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5951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7" name="Picture 16"/>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7562" b="6867"/>
          <a:stretch/>
        </p:blipFill>
        <p:spPr>
          <a:xfrm>
            <a:off x="3549481" y="3416300"/>
            <a:ext cx="2694667" cy="3441700"/>
          </a:xfrm>
          <a:prstGeom prst="rect">
            <a:avLst/>
          </a:prstGeom>
        </p:spPr>
      </p:pic>
    </p:spTree>
    <p:extLst>
      <p:ext uri="{BB962C8B-B14F-4D97-AF65-F5344CB8AC3E}">
        <p14:creationId xmlns:p14="http://schemas.microsoft.com/office/powerpoint/2010/main" val="3775235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053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1" name="Picture 2"/>
          <p:cNvPicPr>
            <a:picLocks noChangeAspect="1" noChangeArrowheads="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5378757" y="358801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9" name="Pentagon 8"/>
          <p:cNvSpPr/>
          <p:nvPr/>
        </p:nvSpPr>
        <p:spPr bwMode="white">
          <a:xfrm>
            <a:off x="0" y="0"/>
            <a:ext cx="6363547"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1" y="622802"/>
            <a:ext cx="4747823" cy="2492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18"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6" name="TextBox 1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348429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156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9" name="Pentagon 8"/>
          <p:cNvSpPr/>
          <p:nvPr/>
        </p:nvSpPr>
        <p:spPr bwMode="white">
          <a:xfrm>
            <a:off x="0" y="0"/>
            <a:ext cx="6363547"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1" y="622802"/>
            <a:ext cx="4747823" cy="2492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4428421" y="3407805"/>
            <a:ext cx="2694667" cy="3456551"/>
          </a:xfrm>
          <a:prstGeom prst="rect">
            <a:avLst/>
          </a:prstGeom>
        </p:spPr>
      </p:pic>
    </p:spTree>
    <p:extLst>
      <p:ext uri="{BB962C8B-B14F-4D97-AF65-F5344CB8AC3E}">
        <p14:creationId xmlns:p14="http://schemas.microsoft.com/office/powerpoint/2010/main" val="18451606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2584"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7490341" y="358801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2"/>
            <a:ext cx="6254496" cy="2492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42669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3608"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2"/>
            <a:ext cx="6254496" cy="2492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4" name="Picture 13"/>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6524769" y="3407805"/>
            <a:ext cx="2694667" cy="3456551"/>
          </a:xfrm>
          <a:prstGeom prst="rect">
            <a:avLst/>
          </a:prstGeom>
        </p:spPr>
      </p:pic>
    </p:spTree>
    <p:extLst>
      <p:ext uri="{BB962C8B-B14F-4D97-AF65-F5344CB8AC3E}">
        <p14:creationId xmlns:p14="http://schemas.microsoft.com/office/powerpoint/2010/main" val="2195766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463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7"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0" name="TextBox 9"/>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3562655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565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3503260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668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2" y="110969"/>
            <a:ext cx="769257" cy="10019821"/>
          </a:xfrm>
          <a:prstGeom prst="rect">
            <a:avLst/>
          </a:prstGeom>
        </p:spPr>
      </p:pic>
      <p:sp>
        <p:nvSpPr>
          <p:cNvPr id="59" name="Freeform 58"/>
          <p:cNvSpPr>
            <a:spLocks/>
          </p:cNvSpPr>
          <p:nvPr/>
        </p:nvSpPr>
        <p:spPr bwMode="white">
          <a:xfrm flipH="1">
            <a:off x="0" y="2"/>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68580" tIns="34290" rIns="68580" bIns="34290" numCol="1" anchor="t" anchorCtr="0" compatLnSpc="1">
            <a:prstTxWarp prst="textNoShape">
              <a:avLst/>
            </a:prstTxWarp>
            <a:noAutofit/>
          </a:bodyPr>
          <a:lstStyle/>
          <a:p>
            <a:endParaRPr lang="en-US" sz="1350">
              <a:latin typeface="+mn-lt"/>
              <a:sym typeface="Trebuchet MS" panose="020B0603020202020204" pitchFamily="34" charset="0"/>
            </a:endParaRPr>
          </a:p>
        </p:txBody>
      </p:sp>
      <p:sp>
        <p:nvSpPr>
          <p:cNvPr id="6" name="TextBox 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Tree>
    <p:extLst>
      <p:ext uri="{BB962C8B-B14F-4D97-AF65-F5344CB8AC3E}">
        <p14:creationId xmlns:p14="http://schemas.microsoft.com/office/powerpoint/2010/main" val="33273633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4D4D4D"/>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7704"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 name="TextBox 4"/>
          <p:cNvSpPr txBox="1"/>
          <p:nvPr/>
        </p:nvSpPr>
        <p:spPr bwMode="white">
          <a:xfrm>
            <a:off x="11167872" y="6442872"/>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2"/>
            <a:ext cx="10933200" cy="2492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1190099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872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8637" y="359436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20" name="TextBox 19"/>
          <p:cNvSpPr txBox="1"/>
          <p:nvPr userDrawn="1"/>
        </p:nvSpPr>
        <p:spPr>
          <a:xfrm>
            <a:off x="630000" y="2798187"/>
            <a:ext cx="2819400" cy="1321259"/>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dirty="0">
                <a:solidFill>
                  <a:srgbClr val="4472C4"/>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4"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146158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Line 35"/>
          <p:cNvSpPr>
            <a:spLocks noChangeShapeType="1"/>
          </p:cNvSpPr>
          <p:nvPr userDrawn="1"/>
        </p:nvSpPr>
        <p:spPr bwMode="gray">
          <a:xfrm>
            <a:off x="557944" y="679218"/>
            <a:ext cx="1113960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91426" tIns="45712" rIns="91426" bIns="45712" anchor="ctr"/>
          <a:lstStyle/>
          <a:p>
            <a:pPr defTabSz="914400" eaLnBrk="0" fontAlgn="base" hangingPunct="0">
              <a:spcBef>
                <a:spcPct val="0"/>
              </a:spcBef>
              <a:spcAft>
                <a:spcPct val="0"/>
              </a:spcAft>
            </a:pPr>
            <a:endParaRPr lang="es-MX" sz="1800">
              <a:solidFill>
                <a:srgbClr val="000000"/>
              </a:solidFill>
              <a:cs typeface="Arial" panose="020B0604020202020204" pitchFamily="34" charset="0"/>
            </a:endParaRPr>
          </a:p>
        </p:txBody>
      </p:sp>
      <p:sp>
        <p:nvSpPr>
          <p:cNvPr id="6" name="Title 1"/>
          <p:cNvSpPr>
            <a:spLocks noGrp="1"/>
          </p:cNvSpPr>
          <p:nvPr>
            <p:ph type="title"/>
          </p:nvPr>
        </p:nvSpPr>
        <p:spPr>
          <a:xfrm>
            <a:off x="544478" y="350113"/>
            <a:ext cx="11230029" cy="630202"/>
          </a:xfrm>
        </p:spPr>
        <p:txBody>
          <a:bodyPr/>
          <a:lstStyle/>
          <a:p>
            <a:r>
              <a:rPr lang="en-US" dirty="0"/>
              <a:t>Click to edit Master title style</a:t>
            </a:r>
            <a:endParaRPr lang="es-MX" dirty="0"/>
          </a:p>
        </p:txBody>
      </p:sp>
      <p:sp>
        <p:nvSpPr>
          <p:cNvPr id="4" name="Slide Number Placeholder 9"/>
          <p:cNvSpPr>
            <a:spLocks noGrp="1"/>
          </p:cNvSpPr>
          <p:nvPr>
            <p:ph type="sldNum" sz="quarter" idx="10"/>
          </p:nvPr>
        </p:nvSpPr>
        <p:spPr/>
        <p:txBody>
          <a:bodyPr/>
          <a:lstStyle>
            <a:lvl1pPr>
              <a:defRPr/>
            </a:lvl1pPr>
          </a:lstStyle>
          <a:p>
            <a:pPr>
              <a:defRPr/>
            </a:pPr>
            <a:fld id="{C98A307D-7663-40BE-AEAC-58931156E481}" type="slidenum">
              <a:rPr lang="en-US" altLang="es-MX">
                <a:solidFill>
                  <a:srgbClr val="002776"/>
                </a:solidFill>
              </a:rPr>
              <a:pPr>
                <a:defRPr/>
              </a:pPr>
              <a:t>‹#›</a:t>
            </a:fld>
            <a:endParaRPr lang="en-US" altLang="es-MX">
              <a:solidFill>
                <a:srgbClr val="002776"/>
              </a:solidFill>
            </a:endParaRPr>
          </a:p>
        </p:txBody>
      </p:sp>
      <p:sp>
        <p:nvSpPr>
          <p:cNvPr id="5" name="Footer Placeholder 10"/>
          <p:cNvSpPr>
            <a:spLocks noGrp="1"/>
          </p:cNvSpPr>
          <p:nvPr>
            <p:ph type="ftr" sz="quarter" idx="11"/>
          </p:nvPr>
        </p:nvSpPr>
        <p:spPr/>
        <p:txBody>
          <a:bodyPr/>
          <a:lstStyle>
            <a:lvl1pPr>
              <a:defRPr/>
            </a:lvl1pPr>
          </a:lstStyle>
          <a:p>
            <a:pPr>
              <a:defRPr/>
            </a:pPr>
            <a:r>
              <a:rPr lang="en-US">
                <a:solidFill>
                  <a:srgbClr val="002776"/>
                </a:solidFill>
              </a:rPr>
              <a:t>Footer</a:t>
            </a:r>
          </a:p>
        </p:txBody>
      </p:sp>
    </p:spTree>
    <p:extLst>
      <p:ext uri="{BB962C8B-B14F-4D97-AF65-F5344CB8AC3E}">
        <p14:creationId xmlns:p14="http://schemas.microsoft.com/office/powerpoint/2010/main" val="58580488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975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6" name="Date Placeholder 4"/>
          <p:cNvSpPr>
            <a:spLocks noGrp="1"/>
          </p:cNvSpPr>
          <p:nvPr>
            <p:ph type="dt" sz="half" idx="10"/>
          </p:nvPr>
        </p:nvSpPr>
        <p:spPr>
          <a:xfrm>
            <a:off x="9677401" y="6443508"/>
            <a:ext cx="1482051"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1" name="TextBox 10"/>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4377590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7077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721313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71800"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schemeClr val="bg1"/>
                </a:solidFill>
                <a:latin typeface="+mn-lt"/>
              </a:endParaRPr>
            </a:p>
          </p:txBody>
        </p:sp>
        <p:sp>
          <p:nvSpPr>
            <p:cNvPr id="153" name="Footnote example"/>
            <p:cNvSpPr txBox="1"/>
            <p:nvPr/>
          </p:nvSpPr>
          <p:spPr>
            <a:xfrm>
              <a:off x="630000" y="6248316"/>
              <a:ext cx="9030914" cy="311624"/>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1.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2.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3. </a:t>
              </a:r>
              <a:r>
                <a:rPr kumimoji="0" lang="en-US" sz="75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endPar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endParaRP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5680983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67851129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40396036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69978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255315312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080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84549719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183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13629303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285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03078472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388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584364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3">
            <a:extLst>
              <a:ext uri="{28A0092B-C50C-407E-A947-70E740481C1C}">
                <a14:useLocalDpi xmlns:a14="http://schemas.microsoft.com/office/drawing/2010/main" val="0"/>
              </a:ext>
            </a:extLst>
          </a:blip>
          <a:srcRect t="30383" b="31548"/>
          <a:stretch>
            <a:fillRect/>
          </a:stretch>
        </p:blipFill>
        <p:spPr bwMode="auto">
          <a:xfrm>
            <a:off x="7295577" y="5542981"/>
            <a:ext cx="4744433" cy="876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0" name="Rectangle 78"/>
          <p:cNvSpPr>
            <a:spLocks noGrp="1" noChangeArrowheads="1"/>
          </p:cNvSpPr>
          <p:nvPr>
            <p:ph type="ctrTitle"/>
          </p:nvPr>
        </p:nvSpPr>
        <p:spPr>
          <a:xfrm>
            <a:off x="804336" y="906466"/>
            <a:ext cx="10947400" cy="517525"/>
          </a:xfrm>
        </p:spPr>
        <p:txBody>
          <a:bodyPr/>
          <a:lstStyle>
            <a:lvl1pPr>
              <a:defRPr sz="32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6"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endParaRPr lang="en-US" noProof="0" dirty="0"/>
          </a:p>
        </p:txBody>
      </p:sp>
    </p:spTree>
    <p:extLst>
      <p:ext uri="{BB962C8B-B14F-4D97-AF65-F5344CB8AC3E}">
        <p14:creationId xmlns:p14="http://schemas.microsoft.com/office/powerpoint/2010/main" val="2746943251"/>
      </p:ext>
    </p:extLst>
  </p:cSld>
  <p:clrMapOvr>
    <a:overrideClrMapping bg1="lt1" tx1="dk1" bg2="lt2" tx2="dk2" accent1="accent1" accent2="accent2" accent3="accent3" accent4="accent4" accent5="accent5" accent6="accent6" hlink="hlink" folHlink="folHlink"/>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490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70689514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592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43384421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695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43314147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7977"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96791604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09001"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123121787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710025"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330158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3242490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204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5" y="722376"/>
            <a:ext cx="8924544" cy="649224"/>
          </a:xfrm>
        </p:spPr>
        <p:txBody>
          <a:bodyPr lIns="49634" tIns="62045" rIns="49634" bIns="62045" anchor="ctr">
            <a:noAutofit/>
          </a:bodyPr>
          <a:lstStyle>
            <a:lvl1pPr>
              <a:defRPr sz="3797" b="0" baseline="0">
                <a:solidFill>
                  <a:srgbClr val="86CBD8"/>
                </a:solidFill>
              </a:defRPr>
            </a:lvl1pPr>
          </a:lstStyle>
          <a:p>
            <a:pPr lvl="0"/>
            <a:r>
              <a:rPr lang="en-US" sz="3797" dirty="0" err="1">
                <a:solidFill>
                  <a:srgbClr val="86CBD8"/>
                </a:solidFill>
              </a:rPr>
              <a:t>Título</a:t>
            </a:r>
            <a:r>
              <a:rPr lang="en-US" sz="3797" dirty="0">
                <a:solidFill>
                  <a:srgbClr val="86CBD8"/>
                </a:solidFill>
              </a:rPr>
              <a:t> </a:t>
            </a:r>
            <a:r>
              <a:rPr lang="en-US" sz="3797"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3" y="2221992"/>
            <a:ext cx="10016196" cy="365760"/>
          </a:xfrm>
        </p:spPr>
        <p:txBody>
          <a:bodyPr lIns="49634" tIns="62045" rIns="49634" bIns="62045">
            <a:noAutofit/>
          </a:bodyPr>
          <a:lstStyle>
            <a:lvl1pPr>
              <a:defRPr sz="1687"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49634" tIns="62045" rIns="49634" bIns="62045">
            <a:noAutofit/>
          </a:bodyPr>
          <a:lstStyle>
            <a:lvl1pPr>
              <a:defRPr sz="1687"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2"/>
            <a:ext cx="12192000" cy="574391"/>
          </a:xfrm>
          <a:prstGeom prst="rect">
            <a:avLst/>
          </a:prstGeom>
          <a:ln w="12700">
            <a:miter lim="400000"/>
          </a:ln>
        </p:spPr>
      </p:pic>
    </p:spTree>
    <p:extLst>
      <p:ext uri="{BB962C8B-B14F-4D97-AF65-F5344CB8AC3E}">
        <p14:creationId xmlns:p14="http://schemas.microsoft.com/office/powerpoint/2010/main" val="280045043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306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3" y="98860"/>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pPr defTabSz="872470"/>
              <a:endParaRPr lang="en-US" sz="1266" dirty="0">
                <a:solidFill>
                  <a:srgbClr val="002D72"/>
                </a:solidFill>
              </a:endParaRPr>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pPr defTabSz="872470"/>
              <a:endParaRPr lang="en-US" sz="1266" dirty="0">
                <a:solidFill>
                  <a:srgbClr val="002D72"/>
                </a:solidFill>
              </a:endParaRPr>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pPr defTabSz="872470"/>
              <a:endParaRPr lang="en-US" sz="1266" dirty="0">
                <a:solidFill>
                  <a:srgbClr val="002D72"/>
                </a:solidFill>
              </a:endParaRPr>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pPr defTabSz="872470"/>
              <a:endParaRPr lang="en-US" sz="1266" dirty="0">
                <a:solidFill>
                  <a:srgbClr val="002D72"/>
                </a:solidFill>
              </a:endParaRPr>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pPr defTabSz="872470"/>
              <a:endParaRPr lang="en-US" sz="1266" dirty="0">
                <a:solidFill>
                  <a:srgbClr val="002D72"/>
                </a:solidFill>
              </a:endParaRPr>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pPr defTabSz="872470"/>
              <a:endParaRPr lang="en-US" sz="1266" dirty="0">
                <a:solidFill>
                  <a:srgbClr val="002D72"/>
                </a:solidFill>
              </a:endParaRPr>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pPr defTabSz="872470"/>
              <a:endParaRPr lang="en-US" sz="1266" dirty="0">
                <a:solidFill>
                  <a:srgbClr val="002D72"/>
                </a:solidFill>
              </a:endParaRPr>
            </a:p>
          </p:txBody>
        </p:sp>
      </p:gr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spTree>
    <p:extLst>
      <p:ext uri="{BB962C8B-B14F-4D97-AF65-F5344CB8AC3E}">
        <p14:creationId xmlns:p14="http://schemas.microsoft.com/office/powerpoint/2010/main" val="242715529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409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3693" y="98859"/>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3076043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9" y="906468"/>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4"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5" y="4844121"/>
            <a:ext cx="4743391" cy="2301940"/>
          </a:xfrm>
          <a:prstGeom prst="rect">
            <a:avLst/>
          </a:prstGeom>
        </p:spPr>
      </p:pic>
    </p:spTree>
    <p:extLst>
      <p:ext uri="{BB962C8B-B14F-4D97-AF65-F5344CB8AC3E}">
        <p14:creationId xmlns:p14="http://schemas.microsoft.com/office/powerpoint/2010/main" val="412190223"/>
      </p:ext>
    </p:extLst>
  </p:cSld>
  <p:clrMapOvr>
    <a:overrideClrMapping bg1="lt1" tx1="dk1" bg2="lt2" tx2="dk2" accent1="accent1" accent2="accent2" accent3="accent3" accent4="accent4" accent5="accent5" accent6="accent6" hlink="hlink" folHlink="folHlink"/>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511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3693"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42799344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613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34127757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716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8068973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818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634" tIns="62045" rIns="49634" bIns="62045">
            <a:noAutofit/>
          </a:bodyPr>
          <a:lstStyle>
            <a:lvl1pPr>
              <a:defRPr sz="3797"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634" tIns="62045" rIns="49634" bIns="62045">
            <a:noAutofit/>
          </a:bodyPr>
          <a:lstStyle>
            <a:lvl1pPr>
              <a:defRPr sz="1406"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634" tIns="62045" rIns="49634" bIns="62045">
            <a:noAutofit/>
          </a:bodyPr>
          <a:lstStyle>
            <a:lvl1pPr>
              <a:defRPr sz="1336"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09180"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pPr defTabSz="872470"/>
              <a:endParaRPr lang="en-US" sz="1266" dirty="0">
                <a:solidFill>
                  <a:srgbClr val="002D72"/>
                </a:solidFill>
              </a:endParaRPr>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pPr defTabSz="872470"/>
              <a:endParaRPr lang="en-US" sz="1266" dirty="0">
                <a:solidFill>
                  <a:srgbClr val="002D72"/>
                </a:solidFill>
              </a:endParaRPr>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pPr defTabSz="872470"/>
              <a:endParaRPr lang="en-US" sz="1266" dirty="0">
                <a:solidFill>
                  <a:srgbClr val="002D72"/>
                </a:solidFill>
              </a:endParaRPr>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pPr defTabSz="872470"/>
              <a:endParaRPr lang="en-US" sz="1266" dirty="0">
                <a:solidFill>
                  <a:srgbClr val="002D72"/>
                </a:solidFill>
              </a:endParaRPr>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pPr defTabSz="872470"/>
              <a:endParaRPr lang="en-US" sz="1266" dirty="0">
                <a:solidFill>
                  <a:srgbClr val="002D72"/>
                </a:solidFill>
              </a:endParaRPr>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pPr defTabSz="872470"/>
              <a:endParaRPr lang="en-US" sz="1266" dirty="0">
                <a:solidFill>
                  <a:srgbClr val="002D72"/>
                </a:solidFill>
              </a:endParaRPr>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pPr defTabSz="872470"/>
              <a:endParaRPr lang="en-US" sz="1266" dirty="0">
                <a:solidFill>
                  <a:srgbClr val="002D72"/>
                </a:solidFill>
              </a:endParaRPr>
            </a:p>
          </p:txBody>
        </p:sp>
      </p:grpSp>
    </p:spTree>
    <p:extLst>
      <p:ext uri="{BB962C8B-B14F-4D97-AF65-F5344CB8AC3E}">
        <p14:creationId xmlns:p14="http://schemas.microsoft.com/office/powerpoint/2010/main" val="227583514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921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15"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62715" y="1508761"/>
            <a:ext cx="11068060" cy="3997304"/>
          </a:xfrm>
        </p:spPr>
        <p:txBody>
          <a:bodyPr lIns="0" tIns="0" rIns="0" bIns="0"/>
          <a:lstStyle>
            <a:lvl1pPr>
              <a:spcBef>
                <a:spcPts val="366"/>
              </a:spcBef>
              <a:defRPr>
                <a:latin typeface="Arial"/>
                <a:sym typeface="Arial"/>
              </a:defRPr>
            </a:lvl1pPr>
            <a:lvl2pPr marL="436235" indent="-219835">
              <a:spcBef>
                <a:spcPts val="366"/>
              </a:spcBef>
              <a:defRPr>
                <a:latin typeface="Arial"/>
                <a:sym typeface="Arial"/>
              </a:defRPr>
            </a:lvl2pPr>
            <a:lvl3pPr marL="872470" indent="-219835">
              <a:spcBef>
                <a:spcPts val="366"/>
              </a:spcBef>
              <a:defRPr>
                <a:latin typeface="Arial"/>
                <a:sym typeface="Arial"/>
              </a:defRPr>
            </a:lvl3pPr>
            <a:lvl4pPr marL="1312141" indent="-223271">
              <a:spcBef>
                <a:spcPts val="366"/>
              </a:spcBef>
              <a:defRPr>
                <a:latin typeface="Arial"/>
                <a:sym typeface="Arial"/>
              </a:defRPr>
            </a:lvl4pPr>
            <a:lvl5pPr marL="1964776" indent="-219835">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562715"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Tree>
    <p:extLst>
      <p:ext uri="{BB962C8B-B14F-4D97-AF65-F5344CB8AC3E}">
        <p14:creationId xmlns:p14="http://schemas.microsoft.com/office/powerpoint/2010/main" val="219293570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90234"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15" y="1508401"/>
            <a:ext cx="11068060" cy="3997304"/>
          </a:xfrm>
          <a:prstGeom prst="rect">
            <a:avLst/>
          </a:prstGeom>
        </p:spPr>
        <p:txBody>
          <a:bodyPr lIns="0" tIns="0" rIns="0" bIns="0"/>
          <a:lstStyle>
            <a:lvl1pPr marL="164877" indent="-164877">
              <a:spcBef>
                <a:spcPts val="366"/>
              </a:spcBef>
              <a:buClr>
                <a:srgbClr val="002D72"/>
              </a:buClr>
              <a:buFont typeface="Arial" pitchFamily="34" charset="0"/>
              <a:buChar char="•"/>
              <a:tabLst/>
              <a:defRPr b="0">
                <a:latin typeface="Arial"/>
                <a:sym typeface="Arial"/>
              </a:defRPr>
            </a:lvl1pPr>
            <a:lvl2pPr marL="601111" indent="-219835">
              <a:spcBef>
                <a:spcPts val="366"/>
              </a:spcBef>
              <a:buFont typeface="Arial" pitchFamily="34" charset="0"/>
              <a:buChar char="–"/>
              <a:defRPr>
                <a:latin typeface="Arial"/>
                <a:sym typeface="Arial"/>
              </a:defRPr>
            </a:lvl2pPr>
            <a:lvl3pPr marL="1027044" indent="-219835">
              <a:spcBef>
                <a:spcPts val="366"/>
              </a:spcBef>
              <a:defRPr>
                <a:latin typeface="Arial"/>
                <a:sym typeface="Arial"/>
              </a:defRPr>
            </a:lvl3pPr>
            <a:lvl4pPr marL="1473583" indent="-219835">
              <a:spcBef>
                <a:spcPts val="366"/>
              </a:spcBef>
              <a:defRPr>
                <a:latin typeface="Arial"/>
                <a:sym typeface="Arial"/>
              </a:defRPr>
            </a:lvl4pPr>
            <a:lvl5pPr marL="1964776" indent="-219835">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562715"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8" name="Text Placeholder 6"/>
          <p:cNvSpPr>
            <a:spLocks noGrp="1"/>
          </p:cNvSpPr>
          <p:nvPr>
            <p:ph type="body" sz="quarter" idx="11"/>
          </p:nvPr>
        </p:nvSpPr>
        <p:spPr>
          <a:xfrm>
            <a:off x="562715"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Tree>
    <p:extLst>
      <p:ext uri="{BB962C8B-B14F-4D97-AF65-F5344CB8AC3E}">
        <p14:creationId xmlns:p14="http://schemas.microsoft.com/office/powerpoint/2010/main" val="135190837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91258"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15"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6" name="Text Placeholder 6"/>
          <p:cNvSpPr>
            <a:spLocks noGrp="1"/>
          </p:cNvSpPr>
          <p:nvPr>
            <p:ph type="body" sz="quarter" idx="11"/>
          </p:nvPr>
        </p:nvSpPr>
        <p:spPr>
          <a:xfrm>
            <a:off x="562715"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Tree>
    <p:extLst>
      <p:ext uri="{BB962C8B-B14F-4D97-AF65-F5344CB8AC3E}">
        <p14:creationId xmlns:p14="http://schemas.microsoft.com/office/powerpoint/2010/main" val="351897710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92282"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2531347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18_Title and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2126" y="1596"/>
          <a:ext cx="2116" cy="1587"/>
        </p:xfrm>
        <a:graphic>
          <a:graphicData uri="http://schemas.openxmlformats.org/presentationml/2006/ole">
            <mc:AlternateContent xmlns:mc="http://schemas.openxmlformats.org/markup-compatibility/2006">
              <mc:Choice xmlns:v="urn:schemas-microsoft-com:vml" Requires="v">
                <p:oleObj spid="_x0000_s1893306" name="think-cell Slide" r:id="rId4" imgW="360" imgH="360" progId="TCLayout.ActiveDocument.1">
                  <p:embed/>
                </p:oleObj>
              </mc:Choice>
              <mc:Fallback>
                <p:oleObj name="think-cell Slide" r:id="rId4" imgW="360" imgH="36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6" y="1596"/>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Placeholder 4"/>
          <p:cNvSpPr>
            <a:spLocks noGrp="1"/>
          </p:cNvSpPr>
          <p:nvPr>
            <p:ph type="body" sz="quarter" idx="10"/>
          </p:nvPr>
        </p:nvSpPr>
        <p:spPr>
          <a:xfrm>
            <a:off x="579977" y="1509715"/>
            <a:ext cx="11032068" cy="4613275"/>
          </a:xfrm>
          <a:prstGeom prst="rect">
            <a:avLst/>
          </a:prstGeom>
        </p:spPr>
        <p:txBody>
          <a:bodyPr/>
          <a:lstStyle>
            <a:lvl2pPr marL="437751" indent="-212060">
              <a:defRPr/>
            </a:lvl2pPr>
            <a:lvl3pPr marL="863383" indent="-201456">
              <a:defRPr/>
            </a:lvl3pPr>
            <a:lvl4pPr marL="1305677" indent="-207516">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Line 3"/>
          <p:cNvSpPr>
            <a:spLocks noChangeShapeType="1"/>
          </p:cNvSpPr>
          <p:nvPr userDrawn="1"/>
        </p:nvSpPr>
        <p:spPr bwMode="gray">
          <a:xfrm>
            <a:off x="585226" y="996696"/>
            <a:ext cx="11033759" cy="0"/>
          </a:xfrm>
          <a:prstGeom prst="line">
            <a:avLst/>
          </a:prstGeom>
          <a:noFill/>
          <a:ln w="12700">
            <a:solidFill>
              <a:srgbClr val="002D72"/>
            </a:solidFill>
            <a:round/>
            <a:headEnd/>
            <a:tailEnd/>
          </a:ln>
        </p:spPr>
        <p:txBody>
          <a:bodyPr wrap="none" lIns="87250" tIns="43625" rIns="87250" bIns="43625" anchor="ctr"/>
          <a:lstStyle/>
          <a:p>
            <a:pPr algn="ctr" defTabSz="872470">
              <a:defRPr/>
            </a:pPr>
            <a:endParaRPr lang="en-US" sz="1336" b="1" dirty="0">
              <a:solidFill>
                <a:srgbClr val="000000"/>
              </a:solidFill>
              <a:cs typeface="Arial" pitchFamily="34" charset="0"/>
            </a:endParaRPr>
          </a:p>
        </p:txBody>
      </p:sp>
      <p:sp>
        <p:nvSpPr>
          <p:cNvPr id="7" name="Title Placeholder 9"/>
          <p:cNvSpPr>
            <a:spLocks noGrp="1"/>
          </p:cNvSpPr>
          <p:nvPr>
            <p:ph type="title"/>
          </p:nvPr>
        </p:nvSpPr>
        <p:spPr>
          <a:xfrm>
            <a:off x="585216" y="152408"/>
            <a:ext cx="11033760" cy="809625"/>
          </a:xfrm>
          <a:prstGeom prst="rect">
            <a:avLst/>
          </a:prstGeom>
        </p:spPr>
        <p:txBody>
          <a:bodyPr vert="horz" lIns="0" tIns="0" rIns="0" bIns="0" rtlCol="0" anchor="b" anchorCtr="0">
            <a:normAutofit/>
          </a:bodyPr>
          <a:lstStyle/>
          <a:p>
            <a:r>
              <a:rPr lang="en-US" dirty="0"/>
              <a:t>Click to edit Master title style</a:t>
            </a:r>
          </a:p>
        </p:txBody>
      </p:sp>
    </p:spTree>
    <p:extLst>
      <p:ext uri="{BB962C8B-B14F-4D97-AF65-F5344CB8AC3E}">
        <p14:creationId xmlns:p14="http://schemas.microsoft.com/office/powerpoint/2010/main" val="307011513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94330"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s-MX"/>
          </a:p>
        </p:txBody>
      </p:sp>
    </p:spTree>
    <p:extLst>
      <p:ext uri="{BB962C8B-B14F-4D97-AF65-F5344CB8AC3E}">
        <p14:creationId xmlns:p14="http://schemas.microsoft.com/office/powerpoint/2010/main" val="4252593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solidFill>
                  <a:srgbClr val="53565A"/>
                </a:solidFill>
              </a:rPr>
              <a:pPr>
                <a:defRPr/>
              </a:pPr>
              <a:t>‹#›</a:t>
            </a:fld>
            <a:endParaRPr lang="en-US">
              <a:solidFill>
                <a:srgbClr val="53565A"/>
              </a:solidFill>
            </a:endParaRPr>
          </a:p>
        </p:txBody>
      </p:sp>
      <p:sp>
        <p:nvSpPr>
          <p:cNvPr id="6"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211844258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type="tx">
  <p:cSld name="Title and Content copy 3">
    <p:spTree>
      <p:nvGrpSpPr>
        <p:cNvPr id="1" name=""/>
        <p:cNvGrpSpPr/>
        <p:nvPr/>
      </p:nvGrpSpPr>
      <p:grpSpPr>
        <a:xfrm>
          <a:off x="0" y="0"/>
          <a:ext cx="0" cy="0"/>
          <a:chOff x="0" y="0"/>
          <a:chExt cx="0" cy="0"/>
        </a:xfrm>
      </p:grpSpPr>
      <p:pic>
        <p:nvPicPr>
          <p:cNvPr id="74" name="Picture 3" descr="Picture 3"/>
          <p:cNvPicPr>
            <a:picLocks noChangeAspect="1"/>
          </p:cNvPicPr>
          <p:nvPr/>
        </p:nvPicPr>
        <p:blipFill>
          <a:blip r:embed="rId2"/>
          <a:srcRect l="12" r="55235"/>
          <a:stretch>
            <a:fillRect/>
          </a:stretch>
        </p:blipFill>
        <p:spPr>
          <a:xfrm>
            <a:off x="2093" y="0"/>
            <a:ext cx="7269137" cy="6858000"/>
          </a:xfrm>
          <a:prstGeom prst="rect">
            <a:avLst/>
          </a:prstGeom>
          <a:ln w="12700">
            <a:miter lim="400000"/>
          </a:ln>
        </p:spPr>
      </p:pic>
      <p:pic>
        <p:nvPicPr>
          <p:cNvPr id="75" name="Picture 3" descr="Picture 3"/>
          <p:cNvPicPr>
            <a:picLocks noChangeAspect="1"/>
          </p:cNvPicPr>
          <p:nvPr/>
        </p:nvPicPr>
        <p:blipFill>
          <a:blip r:embed="rId2"/>
          <a:srcRect l="59142"/>
          <a:stretch>
            <a:fillRect/>
          </a:stretch>
        </p:blipFill>
        <p:spPr>
          <a:xfrm>
            <a:off x="5558685" y="0"/>
            <a:ext cx="6636572" cy="6858000"/>
          </a:xfrm>
          <a:prstGeom prst="rect">
            <a:avLst/>
          </a:prstGeom>
          <a:ln w="12700">
            <a:miter lim="400000"/>
          </a:ln>
        </p:spPr>
      </p:pic>
      <p:sp>
        <p:nvSpPr>
          <p:cNvPr id="76" name="Slide Number"/>
          <p:cNvSpPr txBox="1">
            <a:spLocks noGrp="1"/>
          </p:cNvSpPr>
          <p:nvPr>
            <p:ph type="sldNum" sz="quarter" idx="2"/>
          </p:nvPr>
        </p:nvSpPr>
        <p:spPr>
          <a:xfrm>
            <a:off x="7904019" y="4328137"/>
            <a:ext cx="287488" cy="282359"/>
          </a:xfrm>
          <a:prstGeom prst="rect">
            <a:avLst/>
          </a:prstGeom>
        </p:spPr>
        <p:txBody>
          <a:bodyPr lIns="124130" tIns="62065" rIns="124130" bIns="62065"/>
          <a:lstStyle/>
          <a:p>
            <a:fld id="{86CB4B4D-7CA3-9044-876B-883B54F8677D}" type="slidenum">
              <a:rPr/>
              <a:pPr/>
              <a:t>‹#›</a:t>
            </a:fld>
            <a:endParaRPr/>
          </a:p>
        </p:txBody>
      </p:sp>
    </p:spTree>
    <p:extLst>
      <p:ext uri="{BB962C8B-B14F-4D97-AF65-F5344CB8AC3E}">
        <p14:creationId xmlns:p14="http://schemas.microsoft.com/office/powerpoint/2010/main" val="682890084"/>
      </p:ext>
    </p:extLst>
  </p:cSld>
  <p:clrMapOvr>
    <a:masterClrMapping/>
  </p:clrMapOvr>
  <p:transition spd="med"/>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6"/>
            <a:ext cx="10947400" cy="517525"/>
          </a:xfrm>
        </p:spPr>
        <p:txBody>
          <a:bodyPr/>
          <a:lstStyle>
            <a:lvl1pPr>
              <a:defRPr sz="24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6"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sz="2400">
                <a:solidFill>
                  <a:srgbClr val="00BDF2"/>
                </a:solidFill>
              </a:defRPr>
            </a:lvl1pPr>
          </a:lstStyle>
          <a:p>
            <a:pPr lvl="0"/>
            <a:r>
              <a:rPr lang="en-US" noProof="0"/>
              <a:t>Click to edit Master subtitle style</a:t>
            </a:r>
            <a:endParaRPr lang="en-US" noProof="0" dirty="0"/>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8033573" y="5695406"/>
            <a:ext cx="3557543" cy="627018"/>
          </a:xfrm>
          <a:prstGeom prst="rect">
            <a:avLst/>
          </a:prstGeom>
        </p:spPr>
      </p:pic>
    </p:spTree>
    <p:extLst>
      <p:ext uri="{BB962C8B-B14F-4D97-AF65-F5344CB8AC3E}">
        <p14:creationId xmlns:p14="http://schemas.microsoft.com/office/powerpoint/2010/main" val="4107158868"/>
      </p:ext>
    </p:extLst>
  </p:cSld>
  <p:clrMapOvr>
    <a:overrideClrMapping bg1="lt1" tx1="dk1" bg2="lt2" tx2="dk2" accent1="accent1" accent2="accent2" accent3="accent3" accent4="accent4" accent5="accent5" accent6="accent6" hlink="hlink" folHlink="folHlink"/>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18740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userDrawn="1">
  <p:cSld name="Separator">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447800" y="2661158"/>
            <a:ext cx="9296400" cy="574773"/>
          </a:xfrm>
        </p:spPr>
        <p:txBody>
          <a:bodyPr wrap="square">
            <a:spAutoFit/>
          </a:bodyPr>
          <a:lstStyle>
            <a:lvl1pPr marL="0" indent="0">
              <a:buNone/>
              <a:defRPr sz="3300" b="1"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
        <p:nvSpPr>
          <p:cNvPr id="7" name="Text Placeholder 3"/>
          <p:cNvSpPr>
            <a:spLocks noGrp="1"/>
          </p:cNvSpPr>
          <p:nvPr>
            <p:ph type="body" sz="quarter" idx="11" hasCustomPrompt="1"/>
          </p:nvPr>
        </p:nvSpPr>
        <p:spPr>
          <a:xfrm>
            <a:off x="1447800" y="3556508"/>
            <a:ext cx="9296400" cy="487056"/>
          </a:xfrm>
        </p:spPr>
        <p:txBody>
          <a:bodyPr wrap="square">
            <a:spAutoFit/>
          </a:bodyPr>
          <a:lstStyle>
            <a:lvl1pPr marL="0" indent="0">
              <a:buNone/>
              <a:defRPr sz="2700"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Tree>
    <p:extLst>
      <p:ext uri="{BB962C8B-B14F-4D97-AF65-F5344CB8AC3E}">
        <p14:creationId xmlns:p14="http://schemas.microsoft.com/office/powerpoint/2010/main" val="75352505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6572" y="249010"/>
            <a:ext cx="11541581" cy="495300"/>
          </a:xfrm>
        </p:spPr>
        <p:txBody>
          <a:bodyPr/>
          <a:lstStyle/>
          <a:p>
            <a:r>
              <a:rPr lang="en-US" dirty="0"/>
              <a:t>Click to edit Master title style</a:t>
            </a:r>
          </a:p>
        </p:txBody>
      </p:sp>
      <p:sp>
        <p:nvSpPr>
          <p:cNvPr id="3" name="Content Placeholder 2"/>
          <p:cNvSpPr>
            <a:spLocks noGrp="1"/>
          </p:cNvSpPr>
          <p:nvPr>
            <p:ph idx="1"/>
          </p:nvPr>
        </p:nvSpPr>
        <p:spPr>
          <a:xfrm>
            <a:off x="326573" y="1320800"/>
            <a:ext cx="11541580" cy="4946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0" hasCustomPrompt="1"/>
          </p:nvPr>
        </p:nvSpPr>
        <p:spPr>
          <a:xfrm>
            <a:off x="326571" y="631011"/>
            <a:ext cx="11541155" cy="300038"/>
          </a:xfrm>
        </p:spPr>
        <p:txBody>
          <a:bodyPr/>
          <a:lstStyle>
            <a:lvl1pPr marL="0" indent="0">
              <a:buNone/>
              <a:defRPr sz="1200">
                <a:solidFill>
                  <a:schemeClr val="tx1">
                    <a:lumMod val="50000"/>
                  </a:schemeClr>
                </a:solidFill>
              </a:defRPr>
            </a:lvl1pPr>
          </a:lstStyle>
          <a:p>
            <a:pPr lvl="0"/>
            <a:r>
              <a:rPr lang="es-MX" dirty="0" err="1"/>
              <a:t>Subtitle</a:t>
            </a:r>
            <a:endParaRPr lang="es-MX" dirty="0"/>
          </a:p>
        </p:txBody>
      </p:sp>
    </p:spTree>
    <p:extLst>
      <p:ext uri="{BB962C8B-B14F-4D97-AF65-F5344CB8AC3E}">
        <p14:creationId xmlns:p14="http://schemas.microsoft.com/office/powerpoint/2010/main" val="126541983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
        <p:nvSpPr>
          <p:cNvPr id="3" name="Content Placeholder 2"/>
          <p:cNvSpPr>
            <a:spLocks noGrp="1"/>
          </p:cNvSpPr>
          <p:nvPr>
            <p:ph sz="half" idx="1"/>
          </p:nvPr>
        </p:nvSpPr>
        <p:spPr>
          <a:xfrm>
            <a:off x="804333" y="1320800"/>
            <a:ext cx="5429251"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36786" y="1320800"/>
            <a:ext cx="5431367"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598921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Tree>
    <p:extLst>
      <p:ext uri="{BB962C8B-B14F-4D97-AF65-F5344CB8AC3E}">
        <p14:creationId xmlns:p14="http://schemas.microsoft.com/office/powerpoint/2010/main" val="267515480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548639" y="1399032"/>
            <a:ext cx="6823268" cy="4882896"/>
          </a:xfrm>
          <a:prstGeom prst="rect">
            <a:avLst/>
          </a:prstGeom>
        </p:spPr>
        <p:txBody>
          <a:bodyPr vert="horz" wrap="square" lIns="0" tIns="0" rIns="0" bIns="0" rtlCol="0">
            <a:noAutofit/>
          </a:bodyPr>
          <a:lstStyle>
            <a:lvl1pPr marL="0" marR="0" indent="0" algn="l" defTabSz="514350" rtl="0" eaLnBrk="1" fontAlgn="base" latinLnBrk="0" hangingPunct="1">
              <a:lnSpc>
                <a:spcPct val="100000"/>
              </a:lnSpc>
              <a:spcBef>
                <a:spcPts val="1238"/>
              </a:spcBef>
              <a:spcAft>
                <a:spcPct val="0"/>
              </a:spcAft>
              <a:buClrTx/>
              <a:buSzTx/>
              <a:buFont typeface="Arial" pitchFamily="34" charset="0"/>
              <a:buNone/>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1pPr>
            <a:lvl2pPr marL="98227" marR="0" indent="-97334" algn="l" defTabSz="514350" rtl="0" eaLnBrk="1" fontAlgn="base" latinLnBrk="0" hangingPunct="1">
              <a:lnSpc>
                <a:spcPct val="100000"/>
              </a:lnSpc>
              <a:spcAft>
                <a:spcPct val="0"/>
              </a:spcAft>
              <a:buFont typeface="Arial" pitchFamily="34" charset="0"/>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2pPr>
            <a:lvl3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4pPr>
            <a:lvl5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5pPr>
            <a:lvl6pPr marR="0" algn="l" defTabSz="514350" rtl="0" eaLnBrk="1" fontAlgn="base" latinLnBrk="0" hangingPunct="1">
              <a:lnSpc>
                <a:spcPct val="100000"/>
              </a:lnSpc>
              <a:spcAft>
                <a:spcPct val="0"/>
              </a:spcAft>
              <a:buFont typeface="Arial" pitchFamily="34" charset="0"/>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Placeholder 10"/>
          <p:cNvSpPr>
            <a:spLocks noGrp="1"/>
          </p:cNvSpPr>
          <p:nvPr>
            <p:ph type="title"/>
          </p:nvPr>
        </p:nvSpPr>
        <p:spPr bwMode="gray">
          <a:xfrm>
            <a:off x="552451" y="450281"/>
            <a:ext cx="11106912" cy="249299"/>
          </a:xfrm>
          <a:prstGeom prst="rect">
            <a:avLst/>
          </a:prstGeom>
        </p:spPr>
        <p:txBody>
          <a:bodyPr lIns="0" tIns="0" rIns="0" bIns="0">
            <a:spAutoFit/>
          </a:bodyPr>
          <a:lstStyle/>
          <a:p>
            <a:pPr marL="0" marR="0" lvl="0" indent="0" algn="l" defTabSz="51435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43366799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9686" y="122241"/>
            <a:ext cx="11332633" cy="427037"/>
          </a:xfrm>
        </p:spPr>
        <p:txBody>
          <a:bodyPr/>
          <a:lstStyle/>
          <a:p>
            <a:r>
              <a:rPr lang="en-US"/>
              <a:t>Click to edit Master title style</a:t>
            </a:r>
          </a:p>
        </p:txBody>
      </p:sp>
      <p:sp>
        <p:nvSpPr>
          <p:cNvPr id="7" name="Content Placeholder 6"/>
          <p:cNvSpPr>
            <a:spLocks noGrp="1"/>
          </p:cNvSpPr>
          <p:nvPr>
            <p:ph sz="quarter" idx="10" hasCustomPrompt="1"/>
          </p:nvPr>
        </p:nvSpPr>
        <p:spPr>
          <a:xfrm>
            <a:off x="429686" y="698957"/>
            <a:ext cx="11332633" cy="245837"/>
          </a:xfrm>
        </p:spPr>
        <p:txBody>
          <a:bodyPr>
            <a:spAutoFit/>
          </a:bodyPr>
          <a:lstStyle>
            <a:lvl1pPr marL="0" indent="0">
              <a:spcBef>
                <a:spcPts val="0"/>
              </a:spcBef>
              <a:buNone/>
              <a:defRPr sz="1050">
                <a:latin typeface="+mj-lt"/>
              </a:defRPr>
            </a:lvl1pPr>
          </a:lstStyle>
          <a:p>
            <a:pPr lvl="0"/>
            <a:r>
              <a:rPr lang="en-US" dirty="0"/>
              <a:t>Click to edit subtitle</a:t>
            </a:r>
            <a:endParaRPr lang="es-MX" dirty="0"/>
          </a:p>
        </p:txBody>
      </p:sp>
    </p:spTree>
    <p:extLst>
      <p:ext uri="{BB962C8B-B14F-4D97-AF65-F5344CB8AC3E}">
        <p14:creationId xmlns:p14="http://schemas.microsoft.com/office/powerpoint/2010/main" val="43146261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6"/>
            <a:ext cx="10947400" cy="517525"/>
          </a:xfrm>
        </p:spPr>
        <p:txBody>
          <a:bodyPr/>
          <a:lstStyle>
            <a:lvl1pPr>
              <a:defRPr sz="24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6"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sz="2400">
                <a:solidFill>
                  <a:srgbClr val="00BDF2"/>
                </a:solidFill>
              </a:defRPr>
            </a:lvl1pPr>
          </a:lstStyle>
          <a:p>
            <a:pPr lvl="0"/>
            <a:r>
              <a:rPr lang="en-US" noProof="0"/>
              <a:t>Click to edit Master subtitle style</a:t>
            </a:r>
            <a:endParaRPr lang="en-US" noProof="0" dirty="0"/>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8033573" y="5695406"/>
            <a:ext cx="3557543" cy="627018"/>
          </a:xfrm>
          <a:prstGeom prst="rect">
            <a:avLst/>
          </a:prstGeom>
        </p:spPr>
      </p:pic>
    </p:spTree>
    <p:extLst>
      <p:ext uri="{BB962C8B-B14F-4D97-AF65-F5344CB8AC3E}">
        <p14:creationId xmlns:p14="http://schemas.microsoft.com/office/powerpoint/2010/main" val="1078646160"/>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solidFill>
                  <a:srgbClr val="53565A"/>
                </a:solidFill>
              </a:rPr>
              <a:pPr>
                <a:defRPr/>
              </a:pPr>
              <a:t>‹#›</a:t>
            </a:fld>
            <a:endParaRPr lang="en-US">
              <a:solidFill>
                <a:srgbClr val="53565A"/>
              </a:solidFill>
            </a:endParaRPr>
          </a:p>
        </p:txBody>
      </p:sp>
      <p:sp>
        <p:nvSpPr>
          <p:cNvPr id="4" name="Rectangle 87"/>
          <p:cNvSpPr>
            <a:spLocks noGrp="1" noChangeArrowheads="1"/>
          </p:cNvSpPr>
          <p:nvPr>
            <p:ph type="dt" sz="half" idx="11"/>
          </p:nvPr>
        </p:nvSpPr>
        <p:spPr>
          <a:ln/>
        </p:spPr>
        <p:txBody>
          <a:bodyPr/>
          <a:lstStyle>
            <a:lvl1pPr>
              <a:defRPr/>
            </a:lvl1pPr>
          </a:lstStyle>
          <a:p>
            <a:pPr>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18537402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84272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userDrawn="1">
  <p:cSld name="Separator">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447800" y="2661158"/>
            <a:ext cx="9296400" cy="574773"/>
          </a:xfrm>
        </p:spPr>
        <p:txBody>
          <a:bodyPr wrap="square">
            <a:spAutoFit/>
          </a:bodyPr>
          <a:lstStyle>
            <a:lvl1pPr marL="0" indent="0">
              <a:buNone/>
              <a:defRPr sz="3300" b="1"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
        <p:nvSpPr>
          <p:cNvPr id="7" name="Text Placeholder 3"/>
          <p:cNvSpPr>
            <a:spLocks noGrp="1"/>
          </p:cNvSpPr>
          <p:nvPr>
            <p:ph type="body" sz="quarter" idx="11" hasCustomPrompt="1"/>
          </p:nvPr>
        </p:nvSpPr>
        <p:spPr>
          <a:xfrm>
            <a:off x="1447800" y="3556508"/>
            <a:ext cx="9296400" cy="487056"/>
          </a:xfrm>
        </p:spPr>
        <p:txBody>
          <a:bodyPr wrap="square">
            <a:spAutoFit/>
          </a:bodyPr>
          <a:lstStyle>
            <a:lvl1pPr marL="0" indent="0">
              <a:buNone/>
              <a:defRPr sz="2700"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Tree>
    <p:extLst>
      <p:ext uri="{BB962C8B-B14F-4D97-AF65-F5344CB8AC3E}">
        <p14:creationId xmlns:p14="http://schemas.microsoft.com/office/powerpoint/2010/main" val="104519775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6572" y="249010"/>
            <a:ext cx="11541581" cy="495300"/>
          </a:xfrm>
        </p:spPr>
        <p:txBody>
          <a:bodyPr/>
          <a:lstStyle/>
          <a:p>
            <a:r>
              <a:rPr lang="en-US" dirty="0"/>
              <a:t>Click to edit Master title style</a:t>
            </a:r>
          </a:p>
        </p:txBody>
      </p:sp>
      <p:sp>
        <p:nvSpPr>
          <p:cNvPr id="3" name="Content Placeholder 2"/>
          <p:cNvSpPr>
            <a:spLocks noGrp="1"/>
          </p:cNvSpPr>
          <p:nvPr>
            <p:ph idx="1"/>
          </p:nvPr>
        </p:nvSpPr>
        <p:spPr>
          <a:xfrm>
            <a:off x="326573" y="1320800"/>
            <a:ext cx="11541580" cy="4946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0" hasCustomPrompt="1"/>
          </p:nvPr>
        </p:nvSpPr>
        <p:spPr>
          <a:xfrm>
            <a:off x="326571" y="631011"/>
            <a:ext cx="11541155" cy="300038"/>
          </a:xfrm>
        </p:spPr>
        <p:txBody>
          <a:bodyPr/>
          <a:lstStyle>
            <a:lvl1pPr marL="0" indent="0">
              <a:buNone/>
              <a:defRPr sz="1200">
                <a:solidFill>
                  <a:schemeClr val="tx1">
                    <a:lumMod val="50000"/>
                  </a:schemeClr>
                </a:solidFill>
              </a:defRPr>
            </a:lvl1pPr>
          </a:lstStyle>
          <a:p>
            <a:pPr lvl="0"/>
            <a:r>
              <a:rPr lang="es-MX" dirty="0" err="1"/>
              <a:t>Subtitle</a:t>
            </a:r>
            <a:endParaRPr lang="es-MX" dirty="0"/>
          </a:p>
        </p:txBody>
      </p:sp>
    </p:spTree>
    <p:extLst>
      <p:ext uri="{BB962C8B-B14F-4D97-AF65-F5344CB8AC3E}">
        <p14:creationId xmlns:p14="http://schemas.microsoft.com/office/powerpoint/2010/main" val="57468432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
        <p:nvSpPr>
          <p:cNvPr id="3" name="Content Placeholder 2"/>
          <p:cNvSpPr>
            <a:spLocks noGrp="1"/>
          </p:cNvSpPr>
          <p:nvPr>
            <p:ph sz="half" idx="1"/>
          </p:nvPr>
        </p:nvSpPr>
        <p:spPr>
          <a:xfrm>
            <a:off x="804333" y="1320800"/>
            <a:ext cx="5429251"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36786" y="1320800"/>
            <a:ext cx="5431367"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232689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Tree>
    <p:extLst>
      <p:ext uri="{BB962C8B-B14F-4D97-AF65-F5344CB8AC3E}">
        <p14:creationId xmlns:p14="http://schemas.microsoft.com/office/powerpoint/2010/main" val="73981875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548639" y="1399032"/>
            <a:ext cx="6823268" cy="4882896"/>
          </a:xfrm>
          <a:prstGeom prst="rect">
            <a:avLst/>
          </a:prstGeom>
        </p:spPr>
        <p:txBody>
          <a:bodyPr vert="horz" wrap="square" lIns="0" tIns="0" rIns="0" bIns="0" rtlCol="0">
            <a:noAutofit/>
          </a:bodyPr>
          <a:lstStyle>
            <a:lvl1pPr marL="0" marR="0" indent="0" algn="l" defTabSz="514350" rtl="0" eaLnBrk="1" fontAlgn="base" latinLnBrk="0" hangingPunct="1">
              <a:lnSpc>
                <a:spcPct val="100000"/>
              </a:lnSpc>
              <a:spcBef>
                <a:spcPts val="1238"/>
              </a:spcBef>
              <a:spcAft>
                <a:spcPct val="0"/>
              </a:spcAft>
              <a:buClrTx/>
              <a:buSzTx/>
              <a:buFont typeface="Arial" pitchFamily="34" charset="0"/>
              <a:buNone/>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1pPr>
            <a:lvl2pPr marL="98227" marR="0" indent="-97334" algn="l" defTabSz="514350" rtl="0" eaLnBrk="1" fontAlgn="base" latinLnBrk="0" hangingPunct="1">
              <a:lnSpc>
                <a:spcPct val="100000"/>
              </a:lnSpc>
              <a:spcAft>
                <a:spcPct val="0"/>
              </a:spcAft>
              <a:buFont typeface="Arial" pitchFamily="34" charset="0"/>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2pPr>
            <a:lvl3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4pPr>
            <a:lvl5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5pPr>
            <a:lvl6pPr marR="0" algn="l" defTabSz="514350" rtl="0" eaLnBrk="1" fontAlgn="base" latinLnBrk="0" hangingPunct="1">
              <a:lnSpc>
                <a:spcPct val="100000"/>
              </a:lnSpc>
              <a:spcAft>
                <a:spcPct val="0"/>
              </a:spcAft>
              <a:buFont typeface="Arial" pitchFamily="34" charset="0"/>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Placeholder 10"/>
          <p:cNvSpPr>
            <a:spLocks noGrp="1"/>
          </p:cNvSpPr>
          <p:nvPr>
            <p:ph type="title"/>
          </p:nvPr>
        </p:nvSpPr>
        <p:spPr bwMode="gray">
          <a:xfrm>
            <a:off x="552451" y="450281"/>
            <a:ext cx="11106912" cy="249299"/>
          </a:xfrm>
          <a:prstGeom prst="rect">
            <a:avLst/>
          </a:prstGeom>
        </p:spPr>
        <p:txBody>
          <a:bodyPr lIns="0" tIns="0" rIns="0" bIns="0">
            <a:spAutoFit/>
          </a:bodyPr>
          <a:lstStyle/>
          <a:p>
            <a:pPr marL="0" marR="0" lvl="0" indent="0" algn="l" defTabSz="51435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130327823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9686" y="122241"/>
            <a:ext cx="11332633" cy="427037"/>
          </a:xfrm>
        </p:spPr>
        <p:txBody>
          <a:bodyPr/>
          <a:lstStyle/>
          <a:p>
            <a:r>
              <a:rPr lang="en-US"/>
              <a:t>Click to edit Master title style</a:t>
            </a:r>
          </a:p>
        </p:txBody>
      </p:sp>
      <p:sp>
        <p:nvSpPr>
          <p:cNvPr id="7" name="Content Placeholder 6"/>
          <p:cNvSpPr>
            <a:spLocks noGrp="1"/>
          </p:cNvSpPr>
          <p:nvPr>
            <p:ph sz="quarter" idx="10" hasCustomPrompt="1"/>
          </p:nvPr>
        </p:nvSpPr>
        <p:spPr>
          <a:xfrm>
            <a:off x="429686" y="698957"/>
            <a:ext cx="11332633" cy="245837"/>
          </a:xfrm>
        </p:spPr>
        <p:txBody>
          <a:bodyPr>
            <a:spAutoFit/>
          </a:bodyPr>
          <a:lstStyle>
            <a:lvl1pPr marL="0" indent="0">
              <a:spcBef>
                <a:spcPts val="0"/>
              </a:spcBef>
              <a:buNone/>
              <a:defRPr sz="1050">
                <a:latin typeface="+mj-lt"/>
              </a:defRPr>
            </a:lvl1pPr>
          </a:lstStyle>
          <a:p>
            <a:pPr lvl="0"/>
            <a:r>
              <a:rPr lang="en-US" dirty="0"/>
              <a:t>Click to edit subtitle</a:t>
            </a:r>
            <a:endParaRPr lang="es-MX" dirty="0"/>
          </a:p>
        </p:txBody>
      </p:sp>
    </p:spTree>
    <p:extLst>
      <p:ext uri="{BB962C8B-B14F-4D97-AF65-F5344CB8AC3E}">
        <p14:creationId xmlns:p14="http://schemas.microsoft.com/office/powerpoint/2010/main" val="182732009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417136305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23628362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6"/>
            <a:ext cx="10947400" cy="517525"/>
          </a:xfrm>
        </p:spPr>
        <p:txBody>
          <a:bodyPr/>
          <a:lstStyle>
            <a:lvl1pPr>
              <a:defRPr sz="2400"/>
            </a:lvl1pPr>
          </a:lstStyle>
          <a:p>
            <a:pPr lvl="0"/>
            <a:r>
              <a:rPr lang="en-US" noProof="0"/>
              <a:t>Click to edit Master title style</a:t>
            </a:r>
            <a:endParaRPr lang="en-US" noProof="0" dirty="0"/>
          </a:p>
        </p:txBody>
      </p:sp>
      <p:sp>
        <p:nvSpPr>
          <p:cNvPr id="3151" name="Rectangle 79"/>
          <p:cNvSpPr>
            <a:spLocks noGrp="1" noChangeArrowheads="1"/>
          </p:cNvSpPr>
          <p:nvPr>
            <p:ph type="subTitle" sz="quarter" idx="1"/>
          </p:nvPr>
        </p:nvSpPr>
        <p:spPr>
          <a:xfrm>
            <a:off x="804336" y="1397000"/>
            <a:ext cx="10962217" cy="1093788"/>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sz="2400">
                <a:solidFill>
                  <a:srgbClr val="00BDF2"/>
                </a:solidFill>
              </a:defRPr>
            </a:lvl1pPr>
          </a:lstStyle>
          <a:p>
            <a:pPr lvl="0"/>
            <a:r>
              <a:rPr lang="en-US" noProof="0"/>
              <a:t>Click to edit Master subtitle style</a:t>
            </a:r>
            <a:endParaRPr lang="en-US" noProof="0" dirty="0"/>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8033573" y="5695406"/>
            <a:ext cx="3557543" cy="627018"/>
          </a:xfrm>
          <a:prstGeom prst="rect">
            <a:avLst/>
          </a:prstGeom>
        </p:spPr>
      </p:pic>
    </p:spTree>
    <p:extLst>
      <p:ext uri="{BB962C8B-B14F-4D97-AF65-F5344CB8AC3E}">
        <p14:creationId xmlns:p14="http://schemas.microsoft.com/office/powerpoint/2010/main" val="3787819471"/>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7"/>
            <a:ext cx="12283621" cy="6962249"/>
          </a:xfrm>
          <a:prstGeom prst="rect">
            <a:avLst/>
          </a:prstGeom>
        </p:spPr>
      </p:pic>
      <p:sp>
        <p:nvSpPr>
          <p:cNvPr id="6" name="Title 1"/>
          <p:cNvSpPr>
            <a:spLocks noGrp="1"/>
          </p:cNvSpPr>
          <p:nvPr>
            <p:ph type="ctrTitle" idx="4294967295"/>
          </p:nvPr>
        </p:nvSpPr>
        <p:spPr>
          <a:xfrm>
            <a:off x="819156"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1"/>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2533790759"/>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613771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Separator">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447800" y="2661158"/>
            <a:ext cx="9296400" cy="574773"/>
          </a:xfrm>
        </p:spPr>
        <p:txBody>
          <a:bodyPr wrap="square">
            <a:spAutoFit/>
          </a:bodyPr>
          <a:lstStyle>
            <a:lvl1pPr marL="0" indent="0">
              <a:buNone/>
              <a:defRPr sz="3300" b="1"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
        <p:nvSpPr>
          <p:cNvPr id="7" name="Text Placeholder 3"/>
          <p:cNvSpPr>
            <a:spLocks noGrp="1"/>
          </p:cNvSpPr>
          <p:nvPr>
            <p:ph type="body" sz="quarter" idx="11" hasCustomPrompt="1"/>
          </p:nvPr>
        </p:nvSpPr>
        <p:spPr>
          <a:xfrm>
            <a:off x="1447800" y="3556508"/>
            <a:ext cx="9296400" cy="487056"/>
          </a:xfrm>
        </p:spPr>
        <p:txBody>
          <a:bodyPr wrap="square">
            <a:spAutoFit/>
          </a:bodyPr>
          <a:lstStyle>
            <a:lvl1pPr marL="0" indent="0">
              <a:buNone/>
              <a:defRPr sz="2700" baseline="0">
                <a:solidFill>
                  <a:schemeClr val="bg1"/>
                </a:solidFill>
              </a:defRPr>
            </a:lvl1pPr>
            <a:lvl2pPr>
              <a:defRPr sz="3000">
                <a:solidFill>
                  <a:schemeClr val="bg1"/>
                </a:solidFill>
              </a:defRPr>
            </a:lvl2pPr>
            <a:lvl3pPr>
              <a:defRPr sz="3000">
                <a:solidFill>
                  <a:schemeClr val="bg1"/>
                </a:solidFill>
              </a:defRPr>
            </a:lvl3pPr>
            <a:lvl4pPr>
              <a:defRPr sz="3000">
                <a:solidFill>
                  <a:schemeClr val="bg1"/>
                </a:solidFill>
              </a:defRPr>
            </a:lvl4pPr>
            <a:lvl5pPr>
              <a:defRPr sz="3000">
                <a:solidFill>
                  <a:schemeClr val="bg1"/>
                </a:solidFill>
              </a:defRPr>
            </a:lvl5pPr>
          </a:lstStyle>
          <a:p>
            <a:pPr lvl="0"/>
            <a:r>
              <a:rPr lang="en-US" dirty="0"/>
              <a:t>Separator text</a:t>
            </a:r>
            <a:endParaRPr lang="es-MX" dirty="0"/>
          </a:p>
        </p:txBody>
      </p:sp>
    </p:spTree>
    <p:extLst>
      <p:ext uri="{BB962C8B-B14F-4D97-AF65-F5344CB8AC3E}">
        <p14:creationId xmlns:p14="http://schemas.microsoft.com/office/powerpoint/2010/main" val="2663066812"/>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6572" y="249010"/>
            <a:ext cx="11541581" cy="495300"/>
          </a:xfrm>
        </p:spPr>
        <p:txBody>
          <a:bodyPr/>
          <a:lstStyle/>
          <a:p>
            <a:r>
              <a:rPr lang="en-US" dirty="0"/>
              <a:t>Click to edit Master title style</a:t>
            </a:r>
          </a:p>
        </p:txBody>
      </p:sp>
      <p:sp>
        <p:nvSpPr>
          <p:cNvPr id="3" name="Content Placeholder 2"/>
          <p:cNvSpPr>
            <a:spLocks noGrp="1"/>
          </p:cNvSpPr>
          <p:nvPr>
            <p:ph idx="1"/>
          </p:nvPr>
        </p:nvSpPr>
        <p:spPr>
          <a:xfrm>
            <a:off x="326573" y="1320800"/>
            <a:ext cx="11541580" cy="4946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0" hasCustomPrompt="1"/>
          </p:nvPr>
        </p:nvSpPr>
        <p:spPr>
          <a:xfrm>
            <a:off x="326571" y="631011"/>
            <a:ext cx="11541155" cy="300038"/>
          </a:xfrm>
        </p:spPr>
        <p:txBody>
          <a:bodyPr/>
          <a:lstStyle>
            <a:lvl1pPr marL="0" indent="0">
              <a:buNone/>
              <a:defRPr sz="1200">
                <a:solidFill>
                  <a:schemeClr val="tx1">
                    <a:lumMod val="50000"/>
                  </a:schemeClr>
                </a:solidFill>
              </a:defRPr>
            </a:lvl1pPr>
          </a:lstStyle>
          <a:p>
            <a:pPr lvl="0"/>
            <a:r>
              <a:rPr lang="es-MX" dirty="0" err="1"/>
              <a:t>Subtitle</a:t>
            </a:r>
            <a:endParaRPr lang="es-MX" dirty="0"/>
          </a:p>
        </p:txBody>
      </p:sp>
    </p:spTree>
    <p:extLst>
      <p:ext uri="{BB962C8B-B14F-4D97-AF65-F5344CB8AC3E}">
        <p14:creationId xmlns:p14="http://schemas.microsoft.com/office/powerpoint/2010/main" val="84614797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
        <p:nvSpPr>
          <p:cNvPr id="3" name="Content Placeholder 2"/>
          <p:cNvSpPr>
            <a:spLocks noGrp="1"/>
          </p:cNvSpPr>
          <p:nvPr>
            <p:ph sz="half" idx="1"/>
          </p:nvPr>
        </p:nvSpPr>
        <p:spPr>
          <a:xfrm>
            <a:off x="804333" y="1320800"/>
            <a:ext cx="5429251"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36786" y="1320800"/>
            <a:ext cx="5431367" cy="4946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1857214"/>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4335" y="314325"/>
            <a:ext cx="11055351" cy="495300"/>
          </a:xfrm>
        </p:spPr>
        <p:txBody>
          <a:bodyPr/>
          <a:lstStyle/>
          <a:p>
            <a:r>
              <a:rPr lang="en-US"/>
              <a:t>Click to edit Master title style</a:t>
            </a:r>
          </a:p>
        </p:txBody>
      </p:sp>
    </p:spTree>
    <p:extLst>
      <p:ext uri="{BB962C8B-B14F-4D97-AF65-F5344CB8AC3E}">
        <p14:creationId xmlns:p14="http://schemas.microsoft.com/office/powerpoint/2010/main" val="341174760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548639" y="1399032"/>
            <a:ext cx="6823268" cy="4882896"/>
          </a:xfrm>
          <a:prstGeom prst="rect">
            <a:avLst/>
          </a:prstGeom>
        </p:spPr>
        <p:txBody>
          <a:bodyPr vert="horz" wrap="square" lIns="0" tIns="0" rIns="0" bIns="0" rtlCol="0">
            <a:noAutofit/>
          </a:bodyPr>
          <a:lstStyle>
            <a:lvl1pPr marL="0" marR="0" indent="0" algn="l" defTabSz="514350" rtl="0" eaLnBrk="1" fontAlgn="base" latinLnBrk="0" hangingPunct="1">
              <a:lnSpc>
                <a:spcPct val="100000"/>
              </a:lnSpc>
              <a:spcBef>
                <a:spcPts val="1238"/>
              </a:spcBef>
              <a:spcAft>
                <a:spcPct val="0"/>
              </a:spcAft>
              <a:buClrTx/>
              <a:buSzTx/>
              <a:buFont typeface="Arial" pitchFamily="34" charset="0"/>
              <a:buNone/>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1pPr>
            <a:lvl2pPr marL="98227" marR="0" indent="-97334" algn="l" defTabSz="514350" rtl="0" eaLnBrk="1" fontAlgn="base" latinLnBrk="0" hangingPunct="1">
              <a:lnSpc>
                <a:spcPct val="100000"/>
              </a:lnSpc>
              <a:spcAft>
                <a:spcPct val="0"/>
              </a:spcAft>
              <a:buFont typeface="Arial" pitchFamily="34" charset="0"/>
              <a:tabLst>
                <a:tab pos="2828925" algn="r"/>
              </a:tabLst>
              <a:defRPr kumimoji="0" lang="en-US" sz="1125" b="0" i="0" u="none" strike="noStrike" kern="1200" cap="none" normalizeH="0" baseline="0" dirty="0" smtClean="0">
                <a:ln>
                  <a:noFill/>
                </a:ln>
                <a:solidFill>
                  <a:schemeClr val="tx2"/>
                </a:solidFill>
                <a:effectLst/>
                <a:latin typeface="+mn-lt"/>
                <a:ea typeface="+mn-ea"/>
                <a:cs typeface="Arial" pitchFamily="34" charset="0"/>
              </a:defRPr>
            </a:lvl2pPr>
            <a:lvl3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4pPr>
            <a:lvl5pPr marR="0" algn="l" defTabSz="514350" rtl="0" eaLnBrk="1" fontAlgn="base" latinLnBrk="0" hangingPunct="1">
              <a:lnSpc>
                <a:spcPct val="100000"/>
              </a:lnSpc>
              <a:spcAft>
                <a:spcPct val="0"/>
              </a:spcAft>
              <a:buFont typeface="Arial" pitchFamily="34" charset="0"/>
              <a:tabLst>
                <a:tab pos="2828925" algn="r"/>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5pPr>
            <a:lvl6pPr marR="0" algn="l" defTabSz="514350" rtl="0" eaLnBrk="1" fontAlgn="base" latinLnBrk="0" hangingPunct="1">
              <a:lnSpc>
                <a:spcPct val="100000"/>
              </a:lnSpc>
              <a:spcAft>
                <a:spcPct val="0"/>
              </a:spcAft>
              <a:buFont typeface="Arial" pitchFamily="34" charset="0"/>
              <a:tabLst/>
              <a:defRPr kumimoji="0" lang="en-US" sz="1013"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Placeholder 10"/>
          <p:cNvSpPr>
            <a:spLocks noGrp="1"/>
          </p:cNvSpPr>
          <p:nvPr>
            <p:ph type="title"/>
          </p:nvPr>
        </p:nvSpPr>
        <p:spPr bwMode="gray">
          <a:xfrm>
            <a:off x="552451" y="450281"/>
            <a:ext cx="11106912" cy="249299"/>
          </a:xfrm>
          <a:prstGeom prst="rect">
            <a:avLst/>
          </a:prstGeom>
        </p:spPr>
        <p:txBody>
          <a:bodyPr lIns="0" tIns="0" rIns="0" bIns="0">
            <a:spAutoFit/>
          </a:bodyPr>
          <a:lstStyle/>
          <a:p>
            <a:pPr marL="0" marR="0" lvl="0" indent="0" algn="l" defTabSz="51435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83230668"/>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9686" y="122241"/>
            <a:ext cx="11332633" cy="427037"/>
          </a:xfrm>
        </p:spPr>
        <p:txBody>
          <a:bodyPr/>
          <a:lstStyle/>
          <a:p>
            <a:r>
              <a:rPr lang="en-US"/>
              <a:t>Click to edit Master title style</a:t>
            </a:r>
          </a:p>
        </p:txBody>
      </p:sp>
      <p:sp>
        <p:nvSpPr>
          <p:cNvPr id="7" name="Content Placeholder 6"/>
          <p:cNvSpPr>
            <a:spLocks noGrp="1"/>
          </p:cNvSpPr>
          <p:nvPr>
            <p:ph sz="quarter" idx="10" hasCustomPrompt="1"/>
          </p:nvPr>
        </p:nvSpPr>
        <p:spPr>
          <a:xfrm>
            <a:off x="429686" y="698957"/>
            <a:ext cx="11332633" cy="245837"/>
          </a:xfrm>
        </p:spPr>
        <p:txBody>
          <a:bodyPr>
            <a:spAutoFit/>
          </a:bodyPr>
          <a:lstStyle>
            <a:lvl1pPr marL="0" indent="0">
              <a:spcBef>
                <a:spcPts val="0"/>
              </a:spcBef>
              <a:buNone/>
              <a:defRPr sz="1050">
                <a:latin typeface="+mj-lt"/>
              </a:defRPr>
            </a:lvl1pPr>
          </a:lstStyle>
          <a:p>
            <a:pPr lvl="0"/>
            <a:r>
              <a:rPr lang="en-US" dirty="0"/>
              <a:t>Click to edit subtitle</a:t>
            </a:r>
            <a:endParaRPr lang="es-MX" dirty="0"/>
          </a:p>
        </p:txBody>
      </p:sp>
    </p:spTree>
    <p:extLst>
      <p:ext uri="{BB962C8B-B14F-4D97-AF65-F5344CB8AC3E}">
        <p14:creationId xmlns:p14="http://schemas.microsoft.com/office/powerpoint/2010/main" val="401589640"/>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29490797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36739329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separdor 2">
    <p:spTree>
      <p:nvGrpSpPr>
        <p:cNvPr id="1" name=""/>
        <p:cNvGrpSpPr/>
        <p:nvPr/>
      </p:nvGrpSpPr>
      <p:grpSpPr>
        <a:xfrm>
          <a:off x="0" y="0"/>
          <a:ext cx="0" cy="0"/>
          <a:chOff x="0" y="0"/>
          <a:chExt cx="0" cy="0"/>
        </a:xfrm>
      </p:grpSpPr>
      <p:sp>
        <p:nvSpPr>
          <p:cNvPr id="6" name="Rectangle 5"/>
          <p:cNvSpPr/>
          <p:nvPr userDrawn="1"/>
        </p:nvSpPr>
        <p:spPr>
          <a:xfrm>
            <a:off x="144731" y="21107"/>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1503" y="98856"/>
            <a:ext cx="1206483" cy="6105595"/>
            <a:chOff x="160238" y="154880"/>
            <a:chExt cx="1300907" cy="8777933"/>
          </a:xfrm>
        </p:grpSpPr>
        <p:sp>
          <p:nvSpPr>
            <p:cNvPr id="8"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154935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anchor="ctr"/>
          <a:lstStyle/>
          <a:p>
            <a:pPr algn="ctr" defTabSz="914400" fontAlgn="base">
              <a:spcBef>
                <a:spcPct val="0"/>
              </a:spcBef>
              <a:spcAft>
                <a:spcPct val="0"/>
              </a:spcAft>
            </a:pPr>
            <a:endParaRPr lang="es-ES_tradnl" sz="2400">
              <a:solidFill>
                <a:srgbClr val="002D72"/>
              </a:solidFill>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14"/>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7072905"/>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4" name="Group 13"/>
          <p:cNvGrpSpPr/>
          <p:nvPr userDrawn="1"/>
        </p:nvGrpSpPr>
        <p:grpSpPr>
          <a:xfrm>
            <a:off x="231503" y="98855"/>
            <a:ext cx="1206483" cy="6105595"/>
            <a:chOff x="160238" y="162796"/>
            <a:chExt cx="1300907" cy="8777933"/>
          </a:xfrm>
        </p:grpSpPr>
        <p:sp>
          <p:nvSpPr>
            <p:cNvPr id="15"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224745114"/>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1503" y="99934"/>
            <a:ext cx="1206483" cy="6105588"/>
            <a:chOff x="90616" y="113613"/>
            <a:chExt cx="1300907" cy="8777933"/>
          </a:xfrm>
        </p:grpSpPr>
        <p:sp>
          <p:nvSpPr>
            <p:cNvPr id="8"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75419473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3936" y="99934"/>
            <a:ext cx="1206481" cy="6105588"/>
            <a:chOff x="160238" y="154880"/>
            <a:chExt cx="1300907" cy="8777933"/>
          </a:xfrm>
        </p:grpSpPr>
        <p:sp>
          <p:nvSpPr>
            <p:cNvPr id="8"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684557392"/>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3934" y="99934"/>
            <a:ext cx="1206481" cy="6105588"/>
            <a:chOff x="1081465" y="114688"/>
            <a:chExt cx="1300907" cy="8777933"/>
          </a:xfrm>
        </p:grpSpPr>
        <p:sp>
          <p:nvSpPr>
            <p:cNvPr id="8"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08893253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Rectangle 5"/>
          <p:cNvSpPr/>
          <p:nvPr userDrawn="1"/>
        </p:nvSpPr>
        <p:spPr>
          <a:xfrm>
            <a:off x="4" y="0"/>
            <a:ext cx="120931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sp>
        <p:nvSpPr>
          <p:cNvPr id="7" name="Slide Number Placeholder 5"/>
          <p:cNvSpPr txBox="1">
            <a:spLocks/>
          </p:cNvSpPr>
          <p:nvPr userDrawn="1"/>
        </p:nvSpPr>
        <p:spPr>
          <a:xfrm>
            <a:off x="3057376" y="6356356"/>
            <a:ext cx="3319272" cy="365125"/>
          </a:xfrm>
          <a:prstGeom prst="rect">
            <a:avLst/>
          </a:prstGeom>
        </p:spPr>
        <p:txBody>
          <a:bodyPr vert="horz" lIns="91426" tIns="45712" rIns="91426" bIns="4571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200" smtClean="0">
                <a:solidFill>
                  <a:prstClr val="black">
                    <a:tint val="75000"/>
                  </a:prstClr>
                </a:solidFill>
              </a:rPr>
              <a:pPr/>
              <a:t>‹#›</a:t>
            </a:fld>
            <a:endParaRPr lang="en-US" sz="1200" dirty="0">
              <a:solidFill>
                <a:prstClr val="black">
                  <a:tint val="75000"/>
                </a:prstClr>
              </a:solidFill>
            </a:endParaRPr>
          </a:p>
        </p:txBody>
      </p:sp>
      <p:pic>
        <p:nvPicPr>
          <p:cNvPr id="9" name="pasted-image.pdf" descr="pasted-image.pdf"/>
          <p:cNvPicPr>
            <a:picLocks noChangeAspect="1"/>
          </p:cNvPicPr>
          <p:nvPr userDrawn="1"/>
        </p:nvPicPr>
        <p:blipFill>
          <a:blip r:embed="rId2"/>
          <a:stretch>
            <a:fillRect/>
          </a:stretch>
        </p:blipFill>
        <p:spPr>
          <a:xfrm>
            <a:off x="393794" y="6356356"/>
            <a:ext cx="736953" cy="365125"/>
          </a:xfrm>
          <a:prstGeom prst="rect">
            <a:avLst/>
          </a:prstGeom>
          <a:ln w="12700">
            <a:miter lim="400000"/>
          </a:ln>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1014" y="6480627"/>
            <a:ext cx="1561852" cy="204993"/>
          </a:xfrm>
          <a:prstGeom prst="rect">
            <a:avLst/>
          </a:prstGeom>
        </p:spPr>
      </p:pic>
    </p:spTree>
    <p:extLst>
      <p:ext uri="{BB962C8B-B14F-4D97-AF65-F5344CB8AC3E}">
        <p14:creationId xmlns:p14="http://schemas.microsoft.com/office/powerpoint/2010/main" val="391793728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5483"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73" y="1508401"/>
            <a:ext cx="11068060" cy="3997304"/>
          </a:xfrm>
          <a:prstGeom prst="rect">
            <a:avLst/>
          </a:prstGeom>
        </p:spPr>
        <p:txBody>
          <a:bodyPr lIns="0" tIns="0" rIns="0" bIns="0"/>
          <a:lstStyle>
            <a:lvl1pPr marL="164376" indent="-164376">
              <a:spcBef>
                <a:spcPts val="366"/>
              </a:spcBef>
              <a:buClr>
                <a:srgbClr val="002D72"/>
              </a:buClr>
              <a:buFont typeface="Arial" pitchFamily="34" charset="0"/>
              <a:buChar char="•"/>
              <a:tabLst/>
              <a:defRPr b="0">
                <a:latin typeface="Arial"/>
                <a:sym typeface="Arial"/>
              </a:defRPr>
            </a:lvl1pPr>
            <a:lvl2pPr marL="599263" indent="-219163">
              <a:spcBef>
                <a:spcPts val="366"/>
              </a:spcBef>
              <a:buFont typeface="Arial" pitchFamily="34" charset="0"/>
              <a:buChar char="–"/>
              <a:defRPr>
                <a:latin typeface="Arial"/>
                <a:sym typeface="Arial"/>
              </a:defRPr>
            </a:lvl2pPr>
            <a:lvl3pPr marL="1023900" indent="-219163">
              <a:spcBef>
                <a:spcPts val="366"/>
              </a:spcBef>
              <a:defRPr>
                <a:latin typeface="Arial"/>
                <a:sym typeface="Arial"/>
              </a:defRPr>
            </a:lvl3pPr>
            <a:lvl4pPr marL="1469054" indent="-219163">
              <a:spcBef>
                <a:spcPts val="366"/>
              </a:spcBef>
              <a:defRPr>
                <a:latin typeface="Arial"/>
                <a:sym typeface="Arial"/>
              </a:defRPr>
            </a:lvl4pPr>
            <a:lvl5pPr marL="1958743" indent="-219163">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562773"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8" name="Text Placeholder 6"/>
          <p:cNvSpPr>
            <a:spLocks noGrp="1"/>
          </p:cNvSpPr>
          <p:nvPr>
            <p:ph type="body" sz="quarter" idx="11"/>
          </p:nvPr>
        </p:nvSpPr>
        <p:spPr>
          <a:xfrm>
            <a:off x="562773"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
        <p:nvSpPr>
          <p:cNvPr id="9" name="Rectangle 8"/>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80230579"/>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189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5" y="722376"/>
            <a:ext cx="8924544" cy="649224"/>
          </a:xfrm>
        </p:spPr>
        <p:txBody>
          <a:bodyPr lIns="36576" tIns="45720" rIns="36576" bIns="45720" anchor="ctr">
            <a:noAutofit/>
          </a:bodyPr>
          <a:lstStyle>
            <a:lvl1pPr>
              <a:defRPr sz="3000" b="0" baseline="0">
                <a:solidFill>
                  <a:srgbClr val="86CBD8"/>
                </a:solidFill>
              </a:defRPr>
            </a:lvl1pPr>
          </a:lstStyle>
          <a:p>
            <a:pPr lvl="0"/>
            <a:r>
              <a:rPr lang="en-US" sz="3000" dirty="0" err="1">
                <a:solidFill>
                  <a:srgbClr val="86CBD8"/>
                </a:solidFill>
              </a:rPr>
              <a:t>Título</a:t>
            </a:r>
            <a:r>
              <a:rPr lang="en-US" sz="3000" dirty="0">
                <a:solidFill>
                  <a:srgbClr val="86CBD8"/>
                </a:solidFill>
              </a:rPr>
              <a:t> </a:t>
            </a:r>
            <a:r>
              <a:rPr lang="en-US" sz="3000"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350"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350"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4"/>
            <a:ext cx="12192000" cy="574391"/>
          </a:xfrm>
          <a:prstGeom prst="rect">
            <a:avLst/>
          </a:prstGeom>
          <a:ln w="12700">
            <a:miter lim="400000"/>
          </a:ln>
        </p:spPr>
      </p:pic>
    </p:spTree>
    <p:extLst>
      <p:ext uri="{BB962C8B-B14F-4D97-AF65-F5344CB8AC3E}">
        <p14:creationId xmlns:p14="http://schemas.microsoft.com/office/powerpoint/2010/main" val="33691720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292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6"/>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350"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350"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350"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350"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350"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350"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350" dirty="0"/>
            </a:p>
          </p:txBody>
        </p:sp>
      </p:gr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spTree>
    <p:extLst>
      <p:ext uri="{BB962C8B-B14F-4D97-AF65-F5344CB8AC3E}">
        <p14:creationId xmlns:p14="http://schemas.microsoft.com/office/powerpoint/2010/main" val="215350444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394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13691" y="98855"/>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350"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350"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350"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350"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350"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350"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868414593"/>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496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350"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350"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350"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350"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350"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350"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2422509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solidFill>
                  <a:srgbClr val="53565A"/>
                </a:solidFill>
              </a:rPr>
              <a:pPr>
                <a:defRPr/>
              </a:pPr>
              <a:t>‹#›</a:t>
            </a:fld>
            <a:endParaRPr lang="en-US">
              <a:solidFill>
                <a:srgbClr val="53565A"/>
              </a:solidFill>
            </a:endParaRPr>
          </a:p>
        </p:txBody>
      </p:sp>
      <p:sp>
        <p:nvSpPr>
          <p:cNvPr id="6"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34696178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3" name="Rectangle 6"/>
          <p:cNvSpPr txBox="1">
            <a:spLocks noChangeArrowheads="1"/>
          </p:cNvSpPr>
          <p:nvPr userDrawn="1"/>
        </p:nvSpPr>
        <p:spPr bwMode="black">
          <a:xfrm>
            <a:off x="2399973" y="1597949"/>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lIns="0"/>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defTabSz="914400" eaLnBrk="1" fontAlgn="base" hangingPunct="1">
              <a:lnSpc>
                <a:spcPct val="95000"/>
              </a:lnSpc>
              <a:spcBef>
                <a:spcPct val="75000"/>
              </a:spcBef>
              <a:spcAft>
                <a:spcPct val="20000"/>
              </a:spcAft>
              <a:defRPr/>
            </a:pPr>
            <a:r>
              <a:rPr lang="es-ES_tradnl" sz="3600" dirty="0">
                <a:solidFill>
                  <a:srgbClr val="FFFFFF"/>
                </a:solidFill>
                <a:ea typeface="Arial" charset="0"/>
                <a:cs typeface="Geneva" charset="0"/>
              </a:rPr>
              <a:t>Una cita puede ser colocada aquí. Una gran hoja sirve de transición </a:t>
            </a:r>
            <a:br>
              <a:rPr lang="es-ES_tradnl" sz="3600" dirty="0">
                <a:solidFill>
                  <a:srgbClr val="FFFFFF"/>
                </a:solidFill>
                <a:ea typeface="Arial" charset="0"/>
                <a:cs typeface="Geneva" charset="0"/>
              </a:rPr>
            </a:br>
            <a:r>
              <a:rPr lang="es-ES_tradnl" sz="3600" dirty="0">
                <a:solidFill>
                  <a:srgbClr val="FFFFFF"/>
                </a:solidFill>
                <a:ea typeface="Arial" charset="0"/>
                <a:cs typeface="Geneva" charset="0"/>
              </a:rPr>
              <a:t>y crea una pausa para tus clientes para digerir mejor la información. </a:t>
            </a:r>
          </a:p>
          <a:p>
            <a:pPr algn="l" defTabSz="914400" eaLnBrk="1" fontAlgn="base"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57" y="-37908"/>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14"/>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380541"/>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599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15940"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350"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350"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350"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350"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350"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350"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409499066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701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350"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350"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350"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350"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350"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350"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2342940070"/>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804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36576" tIns="45720" rIns="36576" bIns="45720">
            <a:noAutofit/>
          </a:bodyPr>
          <a:lstStyle>
            <a:lvl1pPr>
              <a:defRPr sz="3000"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39" y="3968496"/>
            <a:ext cx="5818399" cy="320040"/>
          </a:xfrm>
        </p:spPr>
        <p:txBody>
          <a:bodyPr lIns="36576" tIns="45720" rIns="36576" bIns="45720">
            <a:noAutofit/>
          </a:bodyPr>
          <a:lstStyle>
            <a:lvl1pPr>
              <a:defRPr sz="112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39" y="4462272"/>
            <a:ext cx="5818399" cy="521208"/>
          </a:xfrm>
        </p:spPr>
        <p:txBody>
          <a:bodyPr lIns="36576" tIns="45720" rIns="36576" bIns="45720">
            <a:noAutofit/>
          </a:bodyPr>
          <a:lstStyle>
            <a:lvl1pPr>
              <a:defRPr sz="1050"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4" y="6221394"/>
            <a:ext cx="12120517" cy="574391"/>
          </a:xfrm>
          <a:prstGeom prst="rect">
            <a:avLst/>
          </a:prstGeom>
          <a:ln w="12700">
            <a:miter lim="400000"/>
          </a:ln>
        </p:spPr>
      </p:pic>
      <p:grpSp>
        <p:nvGrpSpPr>
          <p:cNvPr id="21" name="Group 20"/>
          <p:cNvGrpSpPr/>
          <p:nvPr userDrawn="1"/>
        </p:nvGrpSpPr>
        <p:grpSpPr>
          <a:xfrm>
            <a:off x="209181" y="98854"/>
            <a:ext cx="1111927"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350"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350"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350"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350"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350"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350"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350" dirty="0"/>
            </a:p>
          </p:txBody>
        </p:sp>
      </p:grpSp>
    </p:spTree>
    <p:extLst>
      <p:ext uri="{BB962C8B-B14F-4D97-AF65-F5344CB8AC3E}">
        <p14:creationId xmlns:p14="http://schemas.microsoft.com/office/powerpoint/2010/main" val="237001788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906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288"/>
              </a:spcBef>
              <a:defRPr>
                <a:latin typeface="Arial"/>
                <a:sym typeface="Arial"/>
              </a:defRPr>
            </a:lvl1pPr>
            <a:lvl2pPr marL="342900" indent="-172800">
              <a:spcBef>
                <a:spcPts val="288"/>
              </a:spcBef>
              <a:defRPr>
                <a:latin typeface="Arial"/>
                <a:sym typeface="Arial"/>
              </a:defRPr>
            </a:lvl2pPr>
            <a:lvl3pPr marL="685800" indent="-172800">
              <a:spcBef>
                <a:spcPts val="288"/>
              </a:spcBef>
              <a:defRPr>
                <a:latin typeface="Arial"/>
                <a:sym typeface="Arial"/>
              </a:defRPr>
            </a:lvl3pPr>
            <a:lvl4pPr marL="1031400" indent="-175500">
              <a:spcBef>
                <a:spcPts val="288"/>
              </a:spcBef>
              <a:defRPr>
                <a:latin typeface="Arial"/>
                <a:sym typeface="Arial"/>
              </a:defRPr>
            </a:lvl4pPr>
            <a:lvl5pPr marL="1544400" indent="-172800">
              <a:spcBef>
                <a:spcPts val="288"/>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125" b="0">
                <a:solidFill>
                  <a:srgbClr val="73C4EF"/>
                </a:solidFill>
              </a:defRPr>
            </a:lvl1pPr>
          </a:lstStyle>
          <a:p>
            <a:pPr lvl="0"/>
            <a:endParaRPr lang="en-US" dirty="0"/>
          </a:p>
        </p:txBody>
      </p:sp>
    </p:spTree>
    <p:extLst>
      <p:ext uri="{BB962C8B-B14F-4D97-AF65-F5344CB8AC3E}">
        <p14:creationId xmlns:p14="http://schemas.microsoft.com/office/powerpoint/2010/main" val="2756539203"/>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60089"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29600" indent="-129600">
              <a:spcBef>
                <a:spcPts val="288"/>
              </a:spcBef>
              <a:buClr>
                <a:srgbClr val="002D72"/>
              </a:buClr>
              <a:buFont typeface="Arial" pitchFamily="34" charset="0"/>
              <a:buChar char="•"/>
              <a:tabLst/>
              <a:defRPr b="0">
                <a:latin typeface="Arial"/>
                <a:sym typeface="Arial"/>
              </a:defRPr>
            </a:lvl1pPr>
            <a:lvl2pPr marL="472500" indent="-172800">
              <a:spcBef>
                <a:spcPts val="288"/>
              </a:spcBef>
              <a:buFont typeface="Arial" pitchFamily="34" charset="0"/>
              <a:buChar char="–"/>
              <a:defRPr>
                <a:latin typeface="Arial"/>
                <a:sym typeface="Arial"/>
              </a:defRPr>
            </a:lvl2pPr>
            <a:lvl3pPr marL="807300" indent="-172800">
              <a:spcBef>
                <a:spcPts val="288"/>
              </a:spcBef>
              <a:defRPr>
                <a:latin typeface="Arial"/>
                <a:sym typeface="Arial"/>
              </a:defRPr>
            </a:lvl3pPr>
            <a:lvl4pPr marL="1158300" indent="-172800">
              <a:spcBef>
                <a:spcPts val="288"/>
              </a:spcBef>
              <a:defRPr>
                <a:latin typeface="Arial"/>
                <a:sym typeface="Arial"/>
              </a:defRPr>
            </a:lvl4pPr>
            <a:lvl5pPr marL="1544400" indent="-172800">
              <a:spcBef>
                <a:spcPts val="288"/>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125" b="0">
                <a:solidFill>
                  <a:srgbClr val="73C4EF"/>
                </a:solidFill>
              </a:defRPr>
            </a:lvl1pPr>
          </a:lstStyle>
          <a:p>
            <a:pPr lvl="0"/>
            <a:endParaRPr lang="en-US" dirty="0"/>
          </a:p>
        </p:txBody>
      </p:sp>
    </p:spTree>
    <p:extLst>
      <p:ext uri="{BB962C8B-B14F-4D97-AF65-F5344CB8AC3E}">
        <p14:creationId xmlns:p14="http://schemas.microsoft.com/office/powerpoint/2010/main" val="608683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61113"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125" b="0">
                <a:solidFill>
                  <a:srgbClr val="73C4EF"/>
                </a:solidFill>
              </a:defRPr>
            </a:lvl1pPr>
          </a:lstStyle>
          <a:p>
            <a:pPr lvl="0"/>
            <a:endParaRPr lang="en-US" dirty="0"/>
          </a:p>
        </p:txBody>
      </p:sp>
    </p:spTree>
    <p:extLst>
      <p:ext uri="{BB962C8B-B14F-4D97-AF65-F5344CB8AC3E}">
        <p14:creationId xmlns:p14="http://schemas.microsoft.com/office/powerpoint/2010/main" val="16875984"/>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62137"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6849351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2_Title Only">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2"/>
          <a:ext cx="1587" cy="1587"/>
        </p:xfrm>
        <a:graphic>
          <a:graphicData uri="http://schemas.openxmlformats.org/presentationml/2006/ole">
            <mc:AlternateContent xmlns:mc="http://schemas.openxmlformats.org/markup-compatibility/2006">
              <mc:Choice xmlns:v="urn:schemas-microsoft-com:vml" Requires="v">
                <p:oleObj spid="_x0000_s206316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2"/>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1"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3" y="3941382"/>
            <a:ext cx="5133975" cy="59183"/>
          </a:xfrm>
          <a:prstGeom prst="rect">
            <a:avLst/>
          </a:prstGeom>
          <a:noFill/>
        </p:spPr>
        <p:txBody>
          <a:bodyPr wrap="square" lIns="0" tIns="0" rIns="0" bIns="0" rtlCol="0" anchor="t">
            <a:spAutoFit/>
          </a:bodyPr>
          <a:lstStyle/>
          <a:p>
            <a:pPr>
              <a:lnSpc>
                <a:spcPct val="90000"/>
              </a:lnSpc>
              <a:spcAft>
                <a:spcPts val="366"/>
              </a:spcAft>
            </a:pPr>
            <a:r>
              <a:rPr lang="en-US" sz="427"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1" y="5136770"/>
            <a:ext cx="2743200" cy="59183"/>
          </a:xfrm>
          <a:prstGeom prst="rect">
            <a:avLst/>
          </a:prstGeom>
          <a:noFill/>
        </p:spPr>
        <p:txBody>
          <a:bodyPr wrap="square" lIns="0" tIns="0" rIns="0" bIns="0" rtlCol="0" anchor="b">
            <a:spAutoFit/>
          </a:bodyPr>
          <a:lstStyle/>
          <a:p>
            <a:pPr>
              <a:lnSpc>
                <a:spcPct val="90000"/>
              </a:lnSpc>
              <a:spcAft>
                <a:spcPts val="366"/>
              </a:spcAft>
            </a:pPr>
            <a:r>
              <a:rPr lang="fr-FR" sz="427">
                <a:solidFill>
                  <a:schemeClr val="bg1">
                    <a:lumMod val="50000"/>
                  </a:schemeClr>
                </a:solidFill>
                <a:latin typeface="+mn-lt"/>
                <a:sym typeface="Trebuchet MS" panose="020B0603020202020204" pitchFamily="34" charset="0"/>
              </a:rPr>
              <a:t>20171204 - MX2020 KPI Structure v4.pptx</a:t>
            </a:r>
            <a:endParaRPr lang="en-US" sz="427"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1" y="622802"/>
            <a:ext cx="10933200" cy="287002"/>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072" b="0" i="0" u="none" kern="1200" spc="0">
                <a:solidFill>
                  <a:srgbClr val="4472C4"/>
                </a:solidFill>
                <a:latin typeface="+mj-lt"/>
                <a:sym typeface="Trebuchet MS" panose="020B0603020202020204" pitchFamily="34" charset="0"/>
              </a:defRPr>
            </a:lvl1pPr>
          </a:lstStyle>
          <a:p>
            <a:pPr lvl="0"/>
            <a:r>
              <a:rPr lang="en-US" dirty="0"/>
              <a:t>Click to add title</a:t>
            </a:r>
          </a:p>
        </p:txBody>
      </p:sp>
      <p:pic>
        <p:nvPicPr>
          <p:cNvPr id="54" name="Picture 5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01" name="pasted-image.pdf" descr="pasted-image.pdf"/>
          <p:cNvPicPr>
            <a:picLocks noChangeAspect="1"/>
          </p:cNvPicPr>
          <p:nvPr userDrawn="1"/>
        </p:nvPicPr>
        <p:blipFill>
          <a:blip r:embed="rId8" cstate="print"/>
          <a:stretch>
            <a:fillRect/>
          </a:stretch>
        </p:blipFill>
        <p:spPr>
          <a:xfrm>
            <a:off x="129457" y="6545571"/>
            <a:ext cx="420927" cy="256674"/>
          </a:xfrm>
          <a:prstGeom prst="rect">
            <a:avLst/>
          </a:prstGeom>
          <a:ln w="12700">
            <a:miter lim="400000"/>
          </a:ln>
        </p:spPr>
      </p:pic>
    </p:spTree>
    <p:extLst>
      <p:ext uri="{BB962C8B-B14F-4D97-AF65-F5344CB8AC3E}">
        <p14:creationId xmlns:p14="http://schemas.microsoft.com/office/powerpoint/2010/main" val="3319553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202468557"/>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separdor 2">
    <p:spTree>
      <p:nvGrpSpPr>
        <p:cNvPr id="1" name=""/>
        <p:cNvGrpSpPr/>
        <p:nvPr/>
      </p:nvGrpSpPr>
      <p:grpSpPr>
        <a:xfrm>
          <a:off x="0" y="0"/>
          <a:ext cx="0" cy="0"/>
          <a:chOff x="0" y="0"/>
          <a:chExt cx="0" cy="0"/>
        </a:xfrm>
      </p:grpSpPr>
      <p:sp>
        <p:nvSpPr>
          <p:cNvPr id="6" name="Rectangle 5"/>
          <p:cNvSpPr/>
          <p:nvPr userDrawn="1"/>
        </p:nvSpPr>
        <p:spPr>
          <a:xfrm>
            <a:off x="144731" y="21107"/>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1503" y="98856"/>
            <a:ext cx="1206483" cy="6105595"/>
            <a:chOff x="160238" y="154880"/>
            <a:chExt cx="1300907" cy="8777933"/>
          </a:xfrm>
        </p:grpSpPr>
        <p:sp>
          <p:nvSpPr>
            <p:cNvPr id="8"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3016814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5" y="234065"/>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400">
              <a:solidFill>
                <a:srgbClr val="000000"/>
              </a:solidFill>
            </a:endParaRPr>
          </a:p>
        </p:txBody>
      </p:sp>
      <p:sp>
        <p:nvSpPr>
          <p:cNvPr id="26" name="Text Placeholder 14"/>
          <p:cNvSpPr>
            <a:spLocks noGrp="1"/>
          </p:cNvSpPr>
          <p:nvPr>
            <p:ph type="body" sz="quarter" idx="14"/>
          </p:nvPr>
        </p:nvSpPr>
        <p:spPr>
          <a:xfrm>
            <a:off x="795873" y="411960"/>
            <a:ext cx="11114617" cy="418223"/>
          </a:xfrm>
        </p:spPr>
        <p:txBody>
          <a:bodyPr/>
          <a:lstStyle>
            <a:lvl1pPr marL="0" indent="0">
              <a:buNone/>
              <a:defRPr sz="2400">
                <a:solidFill>
                  <a:srgbClr val="004785"/>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73" y="905249"/>
            <a:ext cx="11114617" cy="418223"/>
          </a:xfrm>
        </p:spPr>
        <p:txBody>
          <a:bodyPr/>
          <a:lstStyle>
            <a:lvl1pPr marL="0" indent="0">
              <a:buNone/>
              <a:defRPr sz="2400">
                <a:solidFill>
                  <a:srgbClr val="00B3F0"/>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1974713644"/>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4" name="Group 13"/>
          <p:cNvGrpSpPr/>
          <p:nvPr userDrawn="1"/>
        </p:nvGrpSpPr>
        <p:grpSpPr>
          <a:xfrm>
            <a:off x="231503" y="98855"/>
            <a:ext cx="1206483" cy="6105595"/>
            <a:chOff x="160238" y="162796"/>
            <a:chExt cx="1300907" cy="8777933"/>
          </a:xfrm>
        </p:grpSpPr>
        <p:sp>
          <p:nvSpPr>
            <p:cNvPr id="15"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385077642"/>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1503" y="99934"/>
            <a:ext cx="1206483" cy="6105588"/>
            <a:chOff x="90616" y="113613"/>
            <a:chExt cx="1300907" cy="8777933"/>
          </a:xfrm>
        </p:grpSpPr>
        <p:sp>
          <p:nvSpPr>
            <p:cNvPr id="8"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909486824"/>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7" name="Group 6"/>
          <p:cNvGrpSpPr/>
          <p:nvPr userDrawn="1"/>
        </p:nvGrpSpPr>
        <p:grpSpPr>
          <a:xfrm>
            <a:off x="233934" y="99934"/>
            <a:ext cx="1206481" cy="6105588"/>
            <a:chOff x="1081465" y="114688"/>
            <a:chExt cx="1300907" cy="8777933"/>
          </a:xfrm>
        </p:grpSpPr>
        <p:sp>
          <p:nvSpPr>
            <p:cNvPr id="8"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sz="1800">
                <a:solidFill>
                  <a:prstClr val="black"/>
                </a:solidFill>
              </a:endParaRPr>
            </a:p>
          </p:txBody>
        </p:sp>
        <p:sp>
          <p:nvSpPr>
            <p:cNvPr id="9"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sz="1800">
                <a:solidFill>
                  <a:prstClr val="black"/>
                </a:solidFill>
              </a:endParaRPr>
            </a:p>
          </p:txBody>
        </p:sp>
        <p:sp>
          <p:nvSpPr>
            <p:cNvPr id="10"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sz="1800">
                <a:solidFill>
                  <a:prstClr val="black"/>
                </a:solidFill>
              </a:endParaRPr>
            </a:p>
          </p:txBody>
        </p:sp>
        <p:sp>
          <p:nvSpPr>
            <p:cNvPr id="11"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sz="1800">
                <a:solidFill>
                  <a:prstClr val="black"/>
                </a:solidFill>
              </a:endParaRPr>
            </a:p>
          </p:txBody>
        </p:sp>
        <p:sp>
          <p:nvSpPr>
            <p:cNvPr id="12"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412957775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Rectangle 5"/>
          <p:cNvSpPr/>
          <p:nvPr userDrawn="1"/>
        </p:nvSpPr>
        <p:spPr>
          <a:xfrm>
            <a:off x="4" y="0"/>
            <a:ext cx="120931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sp>
        <p:nvSpPr>
          <p:cNvPr id="7" name="Slide Number Placeholder 5"/>
          <p:cNvSpPr txBox="1">
            <a:spLocks/>
          </p:cNvSpPr>
          <p:nvPr userDrawn="1"/>
        </p:nvSpPr>
        <p:spPr>
          <a:xfrm>
            <a:off x="3057376" y="6356356"/>
            <a:ext cx="3319272" cy="365125"/>
          </a:xfrm>
          <a:prstGeom prst="rect">
            <a:avLst/>
          </a:prstGeom>
        </p:spPr>
        <p:txBody>
          <a:bodyPr vert="horz" lIns="91426" tIns="45712" rIns="91426" bIns="4571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200" smtClean="0">
                <a:solidFill>
                  <a:prstClr val="black">
                    <a:tint val="75000"/>
                  </a:prstClr>
                </a:solidFill>
              </a:rPr>
              <a:pPr/>
              <a:t>‹#›</a:t>
            </a:fld>
            <a:endParaRPr lang="en-US" sz="1200" dirty="0">
              <a:solidFill>
                <a:prstClr val="black">
                  <a:tint val="75000"/>
                </a:prstClr>
              </a:solidFill>
            </a:endParaRPr>
          </a:p>
        </p:txBody>
      </p:sp>
      <p:pic>
        <p:nvPicPr>
          <p:cNvPr id="9" name="pasted-image.pdf" descr="pasted-image.pdf"/>
          <p:cNvPicPr>
            <a:picLocks noChangeAspect="1"/>
          </p:cNvPicPr>
          <p:nvPr userDrawn="1"/>
        </p:nvPicPr>
        <p:blipFill>
          <a:blip r:embed="rId2"/>
          <a:stretch>
            <a:fillRect/>
          </a:stretch>
        </p:blipFill>
        <p:spPr>
          <a:xfrm>
            <a:off x="393794" y="6356356"/>
            <a:ext cx="736953" cy="365125"/>
          </a:xfrm>
          <a:prstGeom prst="rect">
            <a:avLst/>
          </a:prstGeom>
          <a:ln w="12700">
            <a:miter lim="400000"/>
          </a:ln>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1014" y="6480627"/>
            <a:ext cx="1561852" cy="204993"/>
          </a:xfrm>
          <a:prstGeom prst="rect">
            <a:avLst/>
          </a:prstGeom>
        </p:spPr>
      </p:pic>
    </p:spTree>
    <p:extLst>
      <p:ext uri="{BB962C8B-B14F-4D97-AF65-F5344CB8AC3E}">
        <p14:creationId xmlns:p14="http://schemas.microsoft.com/office/powerpoint/2010/main" val="3877314139"/>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753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5" y="722376"/>
            <a:ext cx="8924544" cy="649224"/>
          </a:xfrm>
        </p:spPr>
        <p:txBody>
          <a:bodyPr lIns="49455" tIns="61853" rIns="49455" bIns="61853" anchor="ctr">
            <a:noAutofit/>
          </a:bodyPr>
          <a:lstStyle>
            <a:lvl1pPr>
              <a:defRPr sz="3797" b="0" baseline="0">
                <a:solidFill>
                  <a:srgbClr val="86CBD8"/>
                </a:solidFill>
              </a:defRPr>
            </a:lvl1pPr>
          </a:lstStyle>
          <a:p>
            <a:pPr lvl="0"/>
            <a:r>
              <a:rPr lang="en-US" sz="3797" dirty="0" err="1">
                <a:solidFill>
                  <a:srgbClr val="86CBD8"/>
                </a:solidFill>
              </a:rPr>
              <a:t>Título</a:t>
            </a:r>
            <a:r>
              <a:rPr lang="en-US" sz="3797" dirty="0">
                <a:solidFill>
                  <a:srgbClr val="86CBD8"/>
                </a:solidFill>
              </a:rPr>
              <a:t> </a:t>
            </a:r>
            <a:r>
              <a:rPr lang="en-US" sz="3797"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3" y="2221992"/>
            <a:ext cx="10016196" cy="365760"/>
          </a:xfrm>
        </p:spPr>
        <p:txBody>
          <a:bodyPr lIns="49455" tIns="61853" rIns="49455" bIns="61853">
            <a:noAutofit/>
          </a:bodyPr>
          <a:lstStyle>
            <a:lvl1pPr>
              <a:defRPr sz="1687"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49455" tIns="61853" rIns="49455" bIns="61853">
            <a:noAutofit/>
          </a:bodyPr>
          <a:lstStyle>
            <a:lvl1pPr>
              <a:defRPr sz="1687"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2"/>
            <a:ext cx="12192000" cy="574391"/>
          </a:xfrm>
          <a:prstGeom prst="rect">
            <a:avLst/>
          </a:prstGeom>
          <a:ln w="12700">
            <a:miter lim="400000"/>
          </a:ln>
        </p:spPr>
      </p:pic>
    </p:spTree>
    <p:extLst>
      <p:ext uri="{BB962C8B-B14F-4D97-AF65-F5344CB8AC3E}">
        <p14:creationId xmlns:p14="http://schemas.microsoft.com/office/powerpoint/2010/main" val="345664828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855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3" y="98907"/>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pPr defTabSz="869793"/>
              <a:endParaRPr lang="en-US" sz="1266" dirty="0">
                <a:solidFill>
                  <a:srgbClr val="002D72"/>
                </a:solidFill>
              </a:endParaRPr>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pPr defTabSz="869793"/>
              <a:endParaRPr lang="en-US" sz="1266" dirty="0">
                <a:solidFill>
                  <a:srgbClr val="002D72"/>
                </a:solidFill>
              </a:endParaRPr>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pPr defTabSz="869793"/>
              <a:endParaRPr lang="en-US" sz="1266" dirty="0">
                <a:solidFill>
                  <a:srgbClr val="002D72"/>
                </a:solidFill>
              </a:endParaRPr>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pPr defTabSz="869793"/>
              <a:endParaRPr lang="en-US" sz="1266" dirty="0">
                <a:solidFill>
                  <a:srgbClr val="002D72"/>
                </a:solidFill>
              </a:endParaRPr>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pPr defTabSz="869793"/>
              <a:endParaRPr lang="en-US" sz="1266" dirty="0">
                <a:solidFill>
                  <a:srgbClr val="002D72"/>
                </a:solidFill>
              </a:endParaRPr>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pPr defTabSz="869793"/>
              <a:endParaRPr lang="en-US" sz="1266" dirty="0">
                <a:solidFill>
                  <a:srgbClr val="002D72"/>
                </a:solidFill>
              </a:endParaRPr>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pPr defTabSz="869793"/>
              <a:endParaRPr lang="en-US" sz="1266" dirty="0">
                <a:solidFill>
                  <a:srgbClr val="002D72"/>
                </a:solidFill>
              </a:endParaRPr>
            </a:p>
          </p:txBody>
        </p:sp>
      </p:gr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spTree>
    <p:extLst>
      <p:ext uri="{BB962C8B-B14F-4D97-AF65-F5344CB8AC3E}">
        <p14:creationId xmlns:p14="http://schemas.microsoft.com/office/powerpoint/2010/main" val="3763047866"/>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957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3693" y="98906"/>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53129476"/>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060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3693"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291324859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162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3096462013"/>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265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14550001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57" y="-37908"/>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70" y="1308578"/>
            <a:ext cx="9203871" cy="4466585"/>
          </a:xfrm>
          <a:prstGeom prst="rect">
            <a:avLst/>
          </a:prstGeom>
        </p:spPr>
      </p:pic>
    </p:spTree>
    <p:extLst>
      <p:ext uri="{BB962C8B-B14F-4D97-AF65-F5344CB8AC3E}">
        <p14:creationId xmlns:p14="http://schemas.microsoft.com/office/powerpoint/2010/main" val="2154634198"/>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367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6" y="1188720"/>
            <a:ext cx="9115865" cy="649224"/>
          </a:xfrm>
        </p:spPr>
        <p:txBody>
          <a:bodyPr lIns="49455" tIns="61853" rIns="49455" bIns="61853">
            <a:noAutofit/>
          </a:bodyPr>
          <a:lstStyle>
            <a:lvl1pPr>
              <a:defRPr sz="3797"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49455" tIns="61853" rIns="49455" bIns="61853">
            <a:noAutofit/>
          </a:bodyPr>
          <a:lstStyle>
            <a:lvl1pPr>
              <a:defRPr sz="1406"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49455" tIns="61853" rIns="49455" bIns="61853">
            <a:noAutofit/>
          </a:bodyPr>
          <a:lstStyle>
            <a:lvl1pPr>
              <a:defRPr sz="1336"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6" y="6221392"/>
            <a:ext cx="12120516" cy="574391"/>
          </a:xfrm>
          <a:prstGeom prst="rect">
            <a:avLst/>
          </a:prstGeom>
          <a:ln w="12700">
            <a:miter lim="400000"/>
          </a:ln>
        </p:spPr>
      </p:pic>
      <p:grpSp>
        <p:nvGrpSpPr>
          <p:cNvPr id="21" name="Group 20"/>
          <p:cNvGrpSpPr/>
          <p:nvPr userDrawn="1"/>
        </p:nvGrpSpPr>
        <p:grpSpPr>
          <a:xfrm>
            <a:off x="209180"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pPr defTabSz="869793"/>
              <a:endParaRPr lang="en-US" sz="1266" dirty="0">
                <a:solidFill>
                  <a:srgbClr val="002D72"/>
                </a:solidFill>
              </a:endParaRPr>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pPr defTabSz="869793"/>
              <a:endParaRPr lang="en-US" sz="1266" dirty="0">
                <a:solidFill>
                  <a:srgbClr val="002D72"/>
                </a:solidFill>
              </a:endParaRPr>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pPr defTabSz="869793"/>
              <a:endParaRPr lang="en-US" sz="1266" dirty="0">
                <a:solidFill>
                  <a:srgbClr val="002D72"/>
                </a:solidFill>
              </a:endParaRPr>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pPr defTabSz="869793"/>
              <a:endParaRPr lang="en-US" sz="1266" dirty="0">
                <a:solidFill>
                  <a:srgbClr val="002D72"/>
                </a:solidFill>
              </a:endParaRPr>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pPr defTabSz="869793"/>
              <a:endParaRPr lang="en-US" sz="1266" dirty="0">
                <a:solidFill>
                  <a:srgbClr val="002D72"/>
                </a:solidFill>
              </a:endParaRPr>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pPr defTabSz="869793"/>
              <a:endParaRPr lang="en-US" sz="1266" dirty="0">
                <a:solidFill>
                  <a:srgbClr val="002D72"/>
                </a:solidFill>
              </a:endParaRPr>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pPr defTabSz="869793"/>
              <a:endParaRPr lang="en-US" sz="1266" dirty="0">
                <a:solidFill>
                  <a:srgbClr val="002D72"/>
                </a:solidFill>
              </a:endParaRPr>
            </a:p>
          </p:txBody>
        </p:sp>
      </p:grpSp>
    </p:spTree>
    <p:extLst>
      <p:ext uri="{BB962C8B-B14F-4D97-AF65-F5344CB8AC3E}">
        <p14:creationId xmlns:p14="http://schemas.microsoft.com/office/powerpoint/2010/main" val="1959606473"/>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469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73"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62773" y="1508761"/>
            <a:ext cx="11068060" cy="3997304"/>
          </a:xfrm>
        </p:spPr>
        <p:txBody>
          <a:bodyPr lIns="0" tIns="0" rIns="0" bIns="0"/>
          <a:lstStyle>
            <a:lvl1pPr>
              <a:spcBef>
                <a:spcPts val="366"/>
              </a:spcBef>
              <a:defRPr>
                <a:latin typeface="Arial"/>
                <a:sym typeface="Arial"/>
              </a:defRPr>
            </a:lvl1pPr>
            <a:lvl2pPr marL="434889" indent="-219163">
              <a:spcBef>
                <a:spcPts val="366"/>
              </a:spcBef>
              <a:defRPr>
                <a:latin typeface="Arial"/>
                <a:sym typeface="Arial"/>
              </a:defRPr>
            </a:lvl2pPr>
            <a:lvl3pPr marL="869793" indent="-219163">
              <a:spcBef>
                <a:spcPts val="366"/>
              </a:spcBef>
              <a:defRPr>
                <a:latin typeface="Arial"/>
                <a:sym typeface="Arial"/>
              </a:defRPr>
            </a:lvl3pPr>
            <a:lvl4pPr marL="1308106" indent="-222585">
              <a:spcBef>
                <a:spcPts val="366"/>
              </a:spcBef>
              <a:defRPr>
                <a:latin typeface="Arial"/>
                <a:sym typeface="Arial"/>
              </a:defRPr>
            </a:lvl4pPr>
            <a:lvl5pPr marL="1958743" indent="-219163">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562773"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
        <p:nvSpPr>
          <p:cNvPr id="6" name="Rectangle 5"/>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3940313484"/>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5723"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73" y="1508401"/>
            <a:ext cx="11068060" cy="3997304"/>
          </a:xfrm>
          <a:prstGeom prst="rect">
            <a:avLst/>
          </a:prstGeom>
        </p:spPr>
        <p:txBody>
          <a:bodyPr lIns="0" tIns="0" rIns="0" bIns="0"/>
          <a:lstStyle>
            <a:lvl1pPr marL="164376" indent="-164376">
              <a:spcBef>
                <a:spcPts val="366"/>
              </a:spcBef>
              <a:buClr>
                <a:srgbClr val="002D72"/>
              </a:buClr>
              <a:buFont typeface="Arial" pitchFamily="34" charset="0"/>
              <a:buChar char="•"/>
              <a:tabLst/>
              <a:defRPr b="0">
                <a:latin typeface="Arial"/>
                <a:sym typeface="Arial"/>
              </a:defRPr>
            </a:lvl1pPr>
            <a:lvl2pPr marL="599263" indent="-219163">
              <a:spcBef>
                <a:spcPts val="366"/>
              </a:spcBef>
              <a:buFont typeface="Arial" pitchFamily="34" charset="0"/>
              <a:buChar char="–"/>
              <a:defRPr>
                <a:latin typeface="Arial"/>
                <a:sym typeface="Arial"/>
              </a:defRPr>
            </a:lvl2pPr>
            <a:lvl3pPr marL="1023900" indent="-219163">
              <a:spcBef>
                <a:spcPts val="366"/>
              </a:spcBef>
              <a:defRPr>
                <a:latin typeface="Arial"/>
                <a:sym typeface="Arial"/>
              </a:defRPr>
            </a:lvl3pPr>
            <a:lvl4pPr marL="1469054" indent="-219163">
              <a:spcBef>
                <a:spcPts val="366"/>
              </a:spcBef>
              <a:defRPr>
                <a:latin typeface="Arial"/>
                <a:sym typeface="Arial"/>
              </a:defRPr>
            </a:lvl4pPr>
            <a:lvl5pPr marL="1958743" indent="-219163">
              <a:spcBef>
                <a:spcPts val="366"/>
              </a:spcBef>
              <a:defRPr>
                <a:latin typeface="Arial"/>
                <a:sym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562773"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8" name="Text Placeholder 6"/>
          <p:cNvSpPr>
            <a:spLocks noGrp="1"/>
          </p:cNvSpPr>
          <p:nvPr>
            <p:ph type="body" sz="quarter" idx="11"/>
          </p:nvPr>
        </p:nvSpPr>
        <p:spPr>
          <a:xfrm>
            <a:off x="562773"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
        <p:nvSpPr>
          <p:cNvPr id="9" name="Rectangle 8"/>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1163451674"/>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6747"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73" y="162002"/>
            <a:ext cx="11068060" cy="704087"/>
          </a:xfrm>
        </p:spPr>
        <p:txBody>
          <a:bodyPr anchor="t"/>
          <a:lstStyle>
            <a:lvl1pPr>
              <a:defRPr>
                <a:latin typeface="Arial"/>
                <a:sym typeface="Arial"/>
              </a:defRPr>
            </a:lvl1pPr>
          </a:lstStyle>
          <a:p>
            <a:r>
              <a:rPr lang="en-US"/>
              <a:t>Click to edit Master title style</a:t>
            </a:r>
            <a:endParaRPr lang="en-US" dirty="0"/>
          </a:p>
        </p:txBody>
      </p:sp>
      <p:sp>
        <p:nvSpPr>
          <p:cNvPr id="6" name="Text Placeholder 6"/>
          <p:cNvSpPr>
            <a:spLocks noGrp="1"/>
          </p:cNvSpPr>
          <p:nvPr>
            <p:ph type="body" sz="quarter" idx="11"/>
          </p:nvPr>
        </p:nvSpPr>
        <p:spPr>
          <a:xfrm>
            <a:off x="562773" y="863601"/>
            <a:ext cx="11068060" cy="320359"/>
          </a:xfrm>
        </p:spPr>
        <p:txBody>
          <a:bodyPr anchor="t">
            <a:normAutofit/>
          </a:bodyPr>
          <a:lstStyle>
            <a:lvl1pPr>
              <a:defRPr sz="1406" b="0">
                <a:solidFill>
                  <a:srgbClr val="73C4EF"/>
                </a:solidFill>
              </a:defRPr>
            </a:lvl1pPr>
          </a:lstStyle>
          <a:p>
            <a:pPr lvl="0"/>
            <a:r>
              <a:rPr lang="en-US"/>
              <a:t>Click to edit Master text styles</a:t>
            </a:r>
          </a:p>
        </p:txBody>
      </p:sp>
      <p:sp>
        <p:nvSpPr>
          <p:cNvPr id="8" name="Rectangle 7"/>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1258383224"/>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7771"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895736091"/>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userDrawn="1">
  <p:cSld name="18_Title and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2183" y="1643"/>
          <a:ext cx="2116" cy="1587"/>
        </p:xfrm>
        <a:graphic>
          <a:graphicData uri="http://schemas.openxmlformats.org/presentationml/2006/ole">
            <mc:AlternateContent xmlns:mc="http://schemas.openxmlformats.org/markup-compatibility/2006">
              <mc:Choice xmlns:v="urn:schemas-microsoft-com:vml" Requires="v">
                <p:oleObj spid="_x0000_s2218795" name="think-cell Slide" r:id="rId4" imgW="360" imgH="360" progId="TCLayout.ActiveDocument.1">
                  <p:embed/>
                </p:oleObj>
              </mc:Choice>
              <mc:Fallback>
                <p:oleObj name="think-cell Slide" r:id="rId4" imgW="360" imgH="36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3" y="1643"/>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Placeholder 4"/>
          <p:cNvSpPr>
            <a:spLocks noGrp="1"/>
          </p:cNvSpPr>
          <p:nvPr>
            <p:ph type="body" sz="quarter" idx="10"/>
          </p:nvPr>
        </p:nvSpPr>
        <p:spPr>
          <a:xfrm>
            <a:off x="580033" y="1509715"/>
            <a:ext cx="11032068" cy="4613275"/>
          </a:xfrm>
          <a:prstGeom prst="rect">
            <a:avLst/>
          </a:prstGeom>
        </p:spPr>
        <p:txBody>
          <a:bodyPr/>
          <a:lstStyle>
            <a:lvl2pPr marL="436405" indent="-211430">
              <a:defRPr/>
            </a:lvl2pPr>
            <a:lvl3pPr marL="860734" indent="-200829">
              <a:defRPr/>
            </a:lvl3pPr>
            <a:lvl4pPr marL="1301662" indent="-206889">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Line 3"/>
          <p:cNvSpPr>
            <a:spLocks noChangeShapeType="1"/>
          </p:cNvSpPr>
          <p:nvPr userDrawn="1"/>
        </p:nvSpPr>
        <p:spPr bwMode="gray">
          <a:xfrm>
            <a:off x="585285" y="996696"/>
            <a:ext cx="11033759" cy="0"/>
          </a:xfrm>
          <a:prstGeom prst="line">
            <a:avLst/>
          </a:prstGeom>
          <a:noFill/>
          <a:ln w="12700">
            <a:solidFill>
              <a:srgbClr val="002D72"/>
            </a:solidFill>
            <a:round/>
            <a:headEnd/>
            <a:tailEnd/>
          </a:ln>
        </p:spPr>
        <p:txBody>
          <a:bodyPr wrap="none" lIns="86981" tIns="43490" rIns="86981" bIns="43490" anchor="ctr"/>
          <a:lstStyle/>
          <a:p>
            <a:pPr algn="ctr" defTabSz="869793">
              <a:defRPr/>
            </a:pPr>
            <a:endParaRPr lang="en-US" sz="1336" b="1" dirty="0">
              <a:solidFill>
                <a:srgbClr val="000000"/>
              </a:solidFill>
              <a:cs typeface="Arial" pitchFamily="34" charset="0"/>
            </a:endParaRPr>
          </a:p>
        </p:txBody>
      </p:sp>
      <p:sp>
        <p:nvSpPr>
          <p:cNvPr id="7" name="Title Placeholder 9"/>
          <p:cNvSpPr>
            <a:spLocks noGrp="1"/>
          </p:cNvSpPr>
          <p:nvPr>
            <p:ph type="title"/>
          </p:nvPr>
        </p:nvSpPr>
        <p:spPr>
          <a:xfrm>
            <a:off x="585216" y="152455"/>
            <a:ext cx="11033760" cy="809625"/>
          </a:xfrm>
          <a:prstGeom prst="rect">
            <a:avLst/>
          </a:prstGeom>
        </p:spPr>
        <p:txBody>
          <a:bodyPr vert="horz" lIns="0" tIns="0" rIns="0" bIns="0" rtlCol="0" anchor="b" anchorCtr="0">
            <a:normAutofit/>
          </a:bodyPr>
          <a:lstStyle/>
          <a:p>
            <a:r>
              <a:rPr lang="en-US" dirty="0"/>
              <a:t>Click to edit Master title style</a:t>
            </a:r>
          </a:p>
        </p:txBody>
      </p:sp>
      <p:sp>
        <p:nvSpPr>
          <p:cNvPr id="6" name="Rectangle 5"/>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3651319353"/>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19819"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s-MX"/>
          </a:p>
        </p:txBody>
      </p:sp>
      <p:sp>
        <p:nvSpPr>
          <p:cNvPr id="4" name="Rectangle 3"/>
          <p:cNvSpPr/>
          <p:nvPr userDrawn="1"/>
        </p:nvSpPr>
        <p:spPr>
          <a:xfrm>
            <a:off x="357863" y="6719991"/>
            <a:ext cx="2058751"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2684218808"/>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type="tx">
  <p:cSld name="Title and Content copy 3">
    <p:spTree>
      <p:nvGrpSpPr>
        <p:cNvPr id="1" name=""/>
        <p:cNvGrpSpPr/>
        <p:nvPr/>
      </p:nvGrpSpPr>
      <p:grpSpPr>
        <a:xfrm>
          <a:off x="0" y="0"/>
          <a:ext cx="0" cy="0"/>
          <a:chOff x="0" y="0"/>
          <a:chExt cx="0" cy="0"/>
        </a:xfrm>
      </p:grpSpPr>
      <p:pic>
        <p:nvPicPr>
          <p:cNvPr id="74" name="Picture 3" descr="Picture 3"/>
          <p:cNvPicPr>
            <a:picLocks noChangeAspect="1"/>
          </p:cNvPicPr>
          <p:nvPr/>
        </p:nvPicPr>
        <p:blipFill>
          <a:blip r:embed="rId2"/>
          <a:srcRect l="12" r="55235"/>
          <a:stretch>
            <a:fillRect/>
          </a:stretch>
        </p:blipFill>
        <p:spPr>
          <a:xfrm>
            <a:off x="2093" y="0"/>
            <a:ext cx="7269137" cy="6858000"/>
          </a:xfrm>
          <a:prstGeom prst="rect">
            <a:avLst/>
          </a:prstGeom>
          <a:ln w="12700">
            <a:miter lim="400000"/>
          </a:ln>
        </p:spPr>
      </p:pic>
      <p:pic>
        <p:nvPicPr>
          <p:cNvPr id="75" name="Picture 3" descr="Picture 3"/>
          <p:cNvPicPr>
            <a:picLocks noChangeAspect="1"/>
          </p:cNvPicPr>
          <p:nvPr/>
        </p:nvPicPr>
        <p:blipFill>
          <a:blip r:embed="rId2"/>
          <a:srcRect l="59142"/>
          <a:stretch>
            <a:fillRect/>
          </a:stretch>
        </p:blipFill>
        <p:spPr>
          <a:xfrm>
            <a:off x="5558685" y="0"/>
            <a:ext cx="6636572" cy="6858000"/>
          </a:xfrm>
          <a:prstGeom prst="rect">
            <a:avLst/>
          </a:prstGeom>
          <a:ln w="12700">
            <a:miter lim="400000"/>
          </a:ln>
        </p:spPr>
      </p:pic>
      <p:sp>
        <p:nvSpPr>
          <p:cNvPr id="76" name="Slide Number"/>
          <p:cNvSpPr txBox="1">
            <a:spLocks noGrp="1"/>
          </p:cNvSpPr>
          <p:nvPr>
            <p:ph type="sldNum" sz="quarter" idx="2"/>
          </p:nvPr>
        </p:nvSpPr>
        <p:spPr>
          <a:xfrm>
            <a:off x="7904019" y="4328137"/>
            <a:ext cx="287488" cy="282359"/>
          </a:xfrm>
          <a:prstGeom prst="rect">
            <a:avLst/>
          </a:prstGeom>
        </p:spPr>
        <p:txBody>
          <a:bodyPr lIns="124130" tIns="62065" rIns="124130" bIns="62065"/>
          <a:lstStyle/>
          <a:p>
            <a:fld id="{86CB4B4D-7CA3-9044-876B-883B54F8677D}" type="slidenum">
              <a:rPr/>
              <a:pPr/>
              <a:t>‹#›</a:t>
            </a:fld>
            <a:endParaRPr/>
          </a:p>
        </p:txBody>
      </p:sp>
    </p:spTree>
    <p:extLst>
      <p:ext uri="{BB962C8B-B14F-4D97-AF65-F5344CB8AC3E}">
        <p14:creationId xmlns:p14="http://schemas.microsoft.com/office/powerpoint/2010/main" val="707460615"/>
      </p:ext>
    </p:extLst>
  </p:cSld>
  <p:clrMapOvr>
    <a:masterClrMapping/>
  </p:clrMapOvr>
  <p:transition spd="med"/>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212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3" name="Picture 3" descr="Picture 3"/>
          <p:cNvPicPr>
            <a:picLocks noChangeAspect="1"/>
          </p:cNvPicPr>
          <p:nvPr userDrawn="1"/>
        </p:nvPicPr>
        <p:blipFill>
          <a:blip r:embed="rId6" cstate="print"/>
          <a:srcRect r="91525"/>
          <a:stretch>
            <a:fillRect/>
          </a:stretch>
        </p:blipFill>
        <p:spPr>
          <a:xfrm>
            <a:off x="0" y="0"/>
            <a:ext cx="1118498" cy="6858000"/>
          </a:xfrm>
          <a:prstGeom prst="rect">
            <a:avLst/>
          </a:prstGeom>
          <a:ln w="12700">
            <a:miter lim="400000"/>
          </a:ln>
        </p:spPr>
      </p:pic>
      <p:grpSp>
        <p:nvGrpSpPr>
          <p:cNvPr id="3" name="Group 2"/>
          <p:cNvGrpSpPr/>
          <p:nvPr userDrawn="1"/>
        </p:nvGrpSpPr>
        <p:grpSpPr>
          <a:xfrm>
            <a:off x="0" y="6221393"/>
            <a:ext cx="12191999" cy="574391"/>
            <a:chOff x="0" y="6221393"/>
            <a:chExt cx="12191999" cy="574391"/>
          </a:xfrm>
        </p:grpSpPr>
        <p:pic>
          <p:nvPicPr>
            <p:cNvPr id="71" name="footer-13.jpg" descr="footer-13.jpg"/>
            <p:cNvPicPr>
              <a:picLocks noChangeAspect="1"/>
            </p:cNvPicPr>
            <p:nvPr userDrawn="1"/>
          </p:nvPicPr>
          <p:blipFill>
            <a:blip r:embed="rId7" cstate="print"/>
            <a:stretch>
              <a:fillRect/>
            </a:stretch>
          </p:blipFill>
          <p:spPr>
            <a:xfrm>
              <a:off x="0" y="6221393"/>
              <a:ext cx="9906000" cy="574391"/>
            </a:xfrm>
            <a:prstGeom prst="rect">
              <a:avLst/>
            </a:prstGeom>
            <a:ln w="12700">
              <a:miter lim="400000"/>
            </a:ln>
          </p:spPr>
        </p:pic>
        <p:pic>
          <p:nvPicPr>
            <p:cNvPr id="72" name="footer-13.jpg" descr="footer-13.jpg"/>
            <p:cNvPicPr>
              <a:picLocks noChangeAspect="1"/>
            </p:cNvPicPr>
            <p:nvPr userDrawn="1"/>
          </p:nvPicPr>
          <p:blipFill rotWithShape="1">
            <a:blip r:embed="rId7" cstate="print"/>
            <a:srcRect l="26342"/>
            <a:stretch/>
          </p:blipFill>
          <p:spPr>
            <a:xfrm>
              <a:off x="4895384" y="6221393"/>
              <a:ext cx="7296615" cy="574391"/>
            </a:xfrm>
            <a:prstGeom prst="rect">
              <a:avLst/>
            </a:prstGeom>
            <a:ln w="12700">
              <a:miter lim="400000"/>
            </a:ln>
          </p:spPr>
        </p:pic>
      </p:grpSp>
      <p:sp>
        <p:nvSpPr>
          <p:cNvPr id="27" name="Title 1"/>
          <p:cNvSpPr>
            <a:spLocks noGrp="1"/>
          </p:cNvSpPr>
          <p:nvPr>
            <p:ph type="ctrTitle" hasCustomPrompt="1"/>
          </p:nvPr>
        </p:nvSpPr>
        <p:spPr bwMode="ltGray">
          <a:xfrm>
            <a:off x="1453896" y="722376"/>
            <a:ext cx="7251192" cy="649224"/>
          </a:xfrm>
          <a:prstGeom prst="rect">
            <a:avLst/>
          </a:prstGeom>
        </p:spPr>
        <p:txBody>
          <a:bodyPr lIns="36000" tIns="46800" rIns="36000" bIns="46800" anchor="ctr" anchorCtr="0">
            <a:normAutofit/>
          </a:bodyPr>
          <a:lstStyle>
            <a:lvl1pPr algn="l">
              <a:lnSpc>
                <a:spcPct val="93000"/>
              </a:lnSpc>
              <a:defRPr sz="4000" baseline="0">
                <a:solidFill>
                  <a:srgbClr val="86CBD8"/>
                </a:solidFill>
                <a:latin typeface="+mj-lt"/>
                <a:sym typeface="Trebuchet MS" panose="020B0603020202020204" pitchFamily="34" charset="0"/>
              </a:defRPr>
            </a:lvl1pPr>
          </a:lstStyle>
          <a:p>
            <a:r>
              <a:rPr lang="en-US" dirty="0" err="1"/>
              <a:t>Título</a:t>
            </a:r>
            <a:r>
              <a:rPr lang="en-US" dirty="0"/>
              <a:t> </a:t>
            </a:r>
            <a:r>
              <a:rPr lang="en-US" dirty="0" err="1"/>
              <a:t>Presentación</a:t>
            </a:r>
            <a:endParaRPr lang="en-US" dirty="0"/>
          </a:p>
        </p:txBody>
      </p:sp>
      <p:sp>
        <p:nvSpPr>
          <p:cNvPr id="26" name="Subtitle 2"/>
          <p:cNvSpPr>
            <a:spLocks noGrp="1"/>
          </p:cNvSpPr>
          <p:nvPr>
            <p:ph type="subTitle" idx="1" hasCustomPrompt="1"/>
          </p:nvPr>
        </p:nvSpPr>
        <p:spPr bwMode="white">
          <a:xfrm>
            <a:off x="1453896" y="2221992"/>
            <a:ext cx="8138160" cy="365760"/>
          </a:xfrm>
          <a:prstGeom prst="rect">
            <a:avLst/>
          </a:prstGeom>
        </p:spPr>
        <p:txBody>
          <a:bodyPr lIns="36000" tIns="46800" rIns="36000" bIns="46800" anchor="ctr"/>
          <a:lstStyle>
            <a:lvl1pPr marL="0" indent="0" algn="l">
              <a:lnSpc>
                <a:spcPct val="110000"/>
              </a:lnSpc>
              <a:buNone/>
              <a:defRPr sz="1800" b="1" baseline="0">
                <a:solidFill>
                  <a:srgbClr val="016AA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Subtitulo</a:t>
            </a:r>
            <a:endParaRPr lang="en-US" dirty="0"/>
          </a:p>
        </p:txBody>
      </p:sp>
      <p:sp>
        <p:nvSpPr>
          <p:cNvPr id="22" name="Text Placeholder 6"/>
          <p:cNvSpPr>
            <a:spLocks noGrp="1"/>
          </p:cNvSpPr>
          <p:nvPr>
            <p:ph type="body" sz="quarter" idx="12" hasCustomPrompt="1"/>
          </p:nvPr>
        </p:nvSpPr>
        <p:spPr bwMode="black">
          <a:xfrm>
            <a:off x="1453896" y="4983480"/>
            <a:ext cx="7589520" cy="365760"/>
          </a:xfrm>
          <a:prstGeom prst="rect">
            <a:avLst/>
          </a:prstGeom>
          <a:noFill/>
        </p:spPr>
        <p:txBody>
          <a:bodyPr lIns="36000" tIns="46800" rIns="36000" bIns="46800" anchor="ctr"/>
          <a:lstStyle>
            <a:lvl1pPr algn="l">
              <a:lnSpc>
                <a:spcPct val="110000"/>
              </a:lnSpc>
              <a:buNone/>
              <a:defRPr sz="1800" b="0" cap="none" baseline="0">
                <a:solidFill>
                  <a:srgbClr val="7C1A4F"/>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err="1"/>
              <a:t>Fecha</a:t>
            </a:r>
            <a:endParaRPr lang="en-US" dirty="0"/>
          </a:p>
        </p:txBody>
      </p:sp>
    </p:spTree>
    <p:extLst>
      <p:ext uri="{BB962C8B-B14F-4D97-AF65-F5344CB8AC3E}">
        <p14:creationId xmlns:p14="http://schemas.microsoft.com/office/powerpoint/2010/main" val="39824892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315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4472C4"/>
                </a:solidFill>
                <a:latin typeface="+mj-lt"/>
                <a:sym typeface="Trebuchet MS" panose="020B0603020202020204" pitchFamily="34" charset="0"/>
              </a:defRPr>
            </a:lvl1pPr>
          </a:lstStyle>
          <a:p>
            <a:pPr lvl="0"/>
            <a:r>
              <a:rPr lang="en-US" dirty="0"/>
              <a:t>Click to add title</a:t>
            </a:r>
          </a:p>
        </p:txBody>
      </p:sp>
      <p:pic>
        <p:nvPicPr>
          <p:cNvPr id="54" name="Picture 5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01" name="pasted-image.pdf" descr="pasted-image.pdf"/>
          <p:cNvPicPr>
            <a:picLocks noChangeAspect="1"/>
          </p:cNvPicPr>
          <p:nvPr userDrawn="1"/>
        </p:nvPicPr>
        <p:blipFill>
          <a:blip r:embed="rId8" cstate="print"/>
          <a:stretch>
            <a:fillRect/>
          </a:stretch>
        </p:blipFill>
        <p:spPr>
          <a:xfrm>
            <a:off x="129456" y="6545571"/>
            <a:ext cx="420925" cy="256674"/>
          </a:xfrm>
          <a:prstGeom prst="rect">
            <a:avLst/>
          </a:prstGeom>
          <a:ln w="12700">
            <a:miter lim="400000"/>
          </a:ln>
        </p:spPr>
      </p:pic>
    </p:spTree>
    <p:extLst>
      <p:ext uri="{BB962C8B-B14F-4D97-AF65-F5344CB8AC3E}">
        <p14:creationId xmlns:p14="http://schemas.microsoft.com/office/powerpoint/2010/main" val="112178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5" y="906468"/>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6"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3" y="4844121"/>
            <a:ext cx="4743391" cy="2301940"/>
          </a:xfrm>
          <a:prstGeom prst="rect">
            <a:avLst/>
          </a:prstGeom>
        </p:spPr>
      </p:pic>
    </p:spTree>
    <p:extLst>
      <p:ext uri="{BB962C8B-B14F-4D97-AF65-F5344CB8AC3E}">
        <p14:creationId xmlns:p14="http://schemas.microsoft.com/office/powerpoint/2010/main" val="3590035595"/>
      </p:ext>
    </p:extLst>
  </p:cSld>
  <p:clrMapOvr>
    <a:overrideClrMapping bg1="lt1" tx1="dk1" bg2="lt2" tx2="dk2" accent1="accent1" accent2="accent2" accent3="accent3" accent4="accent4" accent5="accent5" accent6="accent6" hlink="hlink" folHlink="folHlink"/>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4472C4"/>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1094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4175" name="think-cell Slide" r:id="rId5" imgW="270" imgH="270" progId="TCLayout.ActiveDocument.1">
                  <p:embed/>
                </p:oleObj>
              </mc:Choice>
              <mc:Fallback>
                <p:oleObj name="think-cell Slide" r:id="rId5" imgW="270" imgH="270" progId="TCLayout.ActiveDocument.1">
                  <p:embed/>
                  <p:pic>
                    <p:nvPicPr>
                      <p:cNvPr id="5" name="Object 4"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0563605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2.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519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0484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3.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622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rgbClr val="4472C4"/>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3346721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4.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724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1876250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827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119854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6.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929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299082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7.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031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Picture 8"/>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9184601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134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5"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7" name="Title 6"/>
          <p:cNvSpPr>
            <a:spLocks noGrp="1"/>
          </p:cNvSpPr>
          <p:nvPr>
            <p:ph type="title" hasCustomPrompt="1"/>
          </p:nvPr>
        </p:nvSpPr>
        <p:spPr>
          <a:xfrm>
            <a:off x="630000" y="2764203"/>
            <a:ext cx="2478638" cy="1314311"/>
          </a:xfrm>
        </p:spPr>
        <p:txBody>
          <a:bodyPr anchor="ctr" anchorCtr="0">
            <a:noAutofit/>
          </a:bodyPr>
          <a:lstStyle>
            <a:lvl1pPr>
              <a:defRPr sz="3200"/>
            </a:lvl1pPr>
          </a:lstStyle>
          <a:p>
            <a:r>
              <a:rPr lang="en-US" dirty="0"/>
              <a:t>Click to add title</a:t>
            </a:r>
            <a:endParaRPr lang="en-GB" dirty="0"/>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061414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236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pic>
        <p:nvPicPr>
          <p:cNvPr id="4" name="Picture 3"/>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6216" b="7716"/>
          <a:stretch/>
        </p:blipFill>
        <p:spPr>
          <a:xfrm rot="120000">
            <a:off x="2141308" y="3402828"/>
            <a:ext cx="2694666" cy="3461745"/>
          </a:xfrm>
          <a:prstGeom prst="rect">
            <a:avLst/>
          </a:prstGeom>
        </p:spPr>
      </p:pic>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799503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solidFill>
                  <a:srgbClr val="53565A"/>
                </a:solidFill>
              </a:rPr>
              <a:pPr>
                <a:defRPr/>
              </a:pPr>
              <a:t>‹#›</a:t>
            </a:fld>
            <a:endParaRPr lang="en-US">
              <a:solidFill>
                <a:srgbClr val="53565A"/>
              </a:solidFill>
            </a:endParaRPr>
          </a:p>
        </p:txBody>
      </p:sp>
      <p:sp>
        <p:nvSpPr>
          <p:cNvPr id="6"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3657813324"/>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339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pic>
        <p:nvPicPr>
          <p:cNvPr id="11"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4533900" y="33956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57676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441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pic>
        <p:nvPicPr>
          <p:cNvPr id="20" name="Picture 1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7562" b="6867"/>
          <a:stretch/>
        </p:blipFill>
        <p:spPr>
          <a:xfrm>
            <a:off x="3549481" y="3416300"/>
            <a:ext cx="2694666" cy="3441700"/>
          </a:xfrm>
          <a:prstGeom prst="rect">
            <a:avLst/>
          </a:prstGeom>
        </p:spPr>
      </p:pic>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820543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2.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543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3"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5378758" y="3589606"/>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2046490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43.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646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pic>
        <p:nvPicPr>
          <p:cNvPr id="17" name="Picture 16"/>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4428422" y="3407803"/>
            <a:ext cx="2694666" cy="3456551"/>
          </a:xfrm>
          <a:prstGeom prst="rect">
            <a:avLst/>
          </a:prstGeom>
        </p:spPr>
      </p:pic>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6656957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44.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748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7490341" y="3589606"/>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21242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5.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851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6524770" y="3407803"/>
            <a:ext cx="2694666" cy="3456551"/>
          </a:xfrm>
          <a:prstGeom prst="rect">
            <a:avLst/>
          </a:prstGeom>
        </p:spPr>
      </p:pic>
    </p:spTree>
    <p:extLst>
      <p:ext uri="{BB962C8B-B14F-4D97-AF65-F5344CB8AC3E}">
        <p14:creationId xmlns:p14="http://schemas.microsoft.com/office/powerpoint/2010/main" val="24259252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6.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7953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0173167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055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596779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8.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158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9643614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9.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4D4D4D"/>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2607"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5038372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solidFill>
                  <a:srgbClr val="53565A"/>
                </a:solidFill>
              </a:rPr>
              <a:pPr>
                <a:defRPr/>
              </a:pPr>
              <a:t>‹#›</a:t>
            </a:fld>
            <a:endParaRPr lang="en-US">
              <a:solidFill>
                <a:srgbClr val="53565A"/>
              </a:solidFill>
            </a:endParaRPr>
          </a:p>
        </p:txBody>
      </p:sp>
      <p:sp>
        <p:nvSpPr>
          <p:cNvPr id="4" name="Rectangle 87"/>
          <p:cNvSpPr>
            <a:spLocks noGrp="1" noChangeArrowheads="1"/>
          </p:cNvSpPr>
          <p:nvPr>
            <p:ph type="dt" sz="half" idx="11"/>
          </p:nvPr>
        </p:nvSpPr>
        <p:spPr>
          <a:ln/>
        </p:spPr>
        <p:txBody>
          <a:bodyPr/>
          <a:lstStyle>
            <a:lvl1pPr>
              <a:defRPr/>
            </a:lvl1pPr>
          </a:lstStyle>
          <a:p>
            <a:pPr>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230746050"/>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363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2930403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1.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4655"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6787785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5679"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1.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2.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3.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endPar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1548123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670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1" name="Picture 3" descr="Picture 3"/>
          <p:cNvPicPr>
            <a:picLocks noChangeAspect="1"/>
          </p:cNvPicPr>
          <p:nvPr userDrawn="1"/>
        </p:nvPicPr>
        <p:blipFill>
          <a:blip r:embed="rId6" cstate="print"/>
          <a:srcRect r="91525"/>
          <a:stretch>
            <a:fillRect/>
          </a:stretch>
        </p:blipFill>
        <p:spPr>
          <a:xfrm>
            <a:off x="0" y="0"/>
            <a:ext cx="1118498" cy="6858000"/>
          </a:xfrm>
          <a:prstGeom prst="rect">
            <a:avLst/>
          </a:prstGeom>
          <a:ln w="12700">
            <a:miter lim="400000"/>
          </a:ln>
        </p:spPr>
      </p:pic>
      <p:grpSp>
        <p:nvGrpSpPr>
          <p:cNvPr id="72" name="Group 71"/>
          <p:cNvGrpSpPr/>
          <p:nvPr userDrawn="1"/>
        </p:nvGrpSpPr>
        <p:grpSpPr>
          <a:xfrm>
            <a:off x="0" y="6221393"/>
            <a:ext cx="12191999" cy="574391"/>
            <a:chOff x="0" y="6221393"/>
            <a:chExt cx="12191999" cy="574391"/>
          </a:xfrm>
        </p:grpSpPr>
        <p:pic>
          <p:nvPicPr>
            <p:cNvPr id="73" name="footer-13.jpg" descr="footer-13.jpg"/>
            <p:cNvPicPr>
              <a:picLocks noChangeAspect="1"/>
            </p:cNvPicPr>
            <p:nvPr userDrawn="1"/>
          </p:nvPicPr>
          <p:blipFill>
            <a:blip r:embed="rId7" cstate="print"/>
            <a:stretch>
              <a:fillRect/>
            </a:stretch>
          </p:blipFill>
          <p:spPr>
            <a:xfrm>
              <a:off x="0" y="6221393"/>
              <a:ext cx="9906000" cy="574391"/>
            </a:xfrm>
            <a:prstGeom prst="rect">
              <a:avLst/>
            </a:prstGeom>
            <a:ln w="12700">
              <a:miter lim="400000"/>
            </a:ln>
          </p:spPr>
        </p:pic>
        <p:pic>
          <p:nvPicPr>
            <p:cNvPr id="74" name="footer-13.jpg" descr="footer-13.jpg"/>
            <p:cNvPicPr>
              <a:picLocks noChangeAspect="1"/>
            </p:cNvPicPr>
            <p:nvPr userDrawn="1"/>
          </p:nvPicPr>
          <p:blipFill rotWithShape="1">
            <a:blip r:embed="rId7" cstate="print"/>
            <a:srcRect l="26342"/>
            <a:stretch/>
          </p:blipFill>
          <p:spPr>
            <a:xfrm>
              <a:off x="4895384" y="6221393"/>
              <a:ext cx="7296615" cy="574391"/>
            </a:xfrm>
            <a:prstGeom prst="rect">
              <a:avLst/>
            </a:prstGeom>
            <a:ln w="12700">
              <a:miter lim="400000"/>
            </a:ln>
          </p:spPr>
        </p:pic>
      </p:grpSp>
      <p:sp>
        <p:nvSpPr>
          <p:cNvPr id="75" name="Title 1"/>
          <p:cNvSpPr>
            <a:spLocks noGrp="1"/>
          </p:cNvSpPr>
          <p:nvPr>
            <p:ph type="ctrTitle" hasCustomPrompt="1"/>
          </p:nvPr>
        </p:nvSpPr>
        <p:spPr bwMode="ltGray">
          <a:xfrm>
            <a:off x="1453896" y="722376"/>
            <a:ext cx="7251192" cy="649224"/>
          </a:xfrm>
          <a:prstGeom prst="rect">
            <a:avLst/>
          </a:prstGeom>
        </p:spPr>
        <p:txBody>
          <a:bodyPr lIns="36000" tIns="46800" rIns="36000" bIns="46800" anchor="ctr" anchorCtr="0">
            <a:normAutofit/>
          </a:bodyPr>
          <a:lstStyle>
            <a:lvl1pPr algn="l">
              <a:lnSpc>
                <a:spcPct val="93000"/>
              </a:lnSpc>
              <a:defRPr sz="4000" baseline="0">
                <a:solidFill>
                  <a:srgbClr val="86CBD8"/>
                </a:solidFill>
                <a:latin typeface="+mj-lt"/>
                <a:sym typeface="Trebuchet MS" panose="020B0603020202020204" pitchFamily="34" charset="0"/>
              </a:defRPr>
            </a:lvl1pPr>
          </a:lstStyle>
          <a:p>
            <a:r>
              <a:rPr lang="en-US" dirty="0" err="1"/>
              <a:t>Título</a:t>
            </a:r>
            <a:r>
              <a:rPr lang="en-US" dirty="0"/>
              <a:t> </a:t>
            </a:r>
            <a:r>
              <a:rPr lang="en-US" dirty="0" err="1"/>
              <a:t>Presentación</a:t>
            </a:r>
            <a:endParaRPr lang="en-US" dirty="0"/>
          </a:p>
        </p:txBody>
      </p:sp>
      <p:sp>
        <p:nvSpPr>
          <p:cNvPr id="76" name="Subtitle 2"/>
          <p:cNvSpPr>
            <a:spLocks noGrp="1"/>
          </p:cNvSpPr>
          <p:nvPr>
            <p:ph type="subTitle" idx="1" hasCustomPrompt="1"/>
          </p:nvPr>
        </p:nvSpPr>
        <p:spPr bwMode="white">
          <a:xfrm>
            <a:off x="1453896" y="2221992"/>
            <a:ext cx="8138160" cy="365760"/>
          </a:xfrm>
          <a:prstGeom prst="rect">
            <a:avLst/>
          </a:prstGeom>
        </p:spPr>
        <p:txBody>
          <a:bodyPr lIns="36000" tIns="46800" rIns="36000" bIns="46800" anchor="ctr"/>
          <a:lstStyle>
            <a:lvl1pPr marL="0" indent="0" algn="l">
              <a:lnSpc>
                <a:spcPct val="110000"/>
              </a:lnSpc>
              <a:buNone/>
              <a:defRPr sz="1800" b="1" baseline="0">
                <a:solidFill>
                  <a:srgbClr val="016AA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Subtitulo</a:t>
            </a:r>
            <a:endParaRPr lang="en-US" dirty="0"/>
          </a:p>
        </p:txBody>
      </p:sp>
      <p:sp>
        <p:nvSpPr>
          <p:cNvPr id="77" name="Text Placeholder 6"/>
          <p:cNvSpPr>
            <a:spLocks noGrp="1"/>
          </p:cNvSpPr>
          <p:nvPr>
            <p:ph type="body" sz="quarter" idx="12" hasCustomPrompt="1"/>
          </p:nvPr>
        </p:nvSpPr>
        <p:spPr bwMode="black">
          <a:xfrm>
            <a:off x="1453896" y="4983480"/>
            <a:ext cx="7589520" cy="365760"/>
          </a:xfrm>
          <a:prstGeom prst="rect">
            <a:avLst/>
          </a:prstGeom>
          <a:noFill/>
        </p:spPr>
        <p:txBody>
          <a:bodyPr lIns="36000" tIns="46800" rIns="36000" bIns="46800" anchor="ctr"/>
          <a:lstStyle>
            <a:lvl1pPr algn="l">
              <a:lnSpc>
                <a:spcPct val="110000"/>
              </a:lnSpc>
              <a:buNone/>
              <a:defRPr sz="1800" b="0" cap="none" baseline="0">
                <a:solidFill>
                  <a:srgbClr val="7C1A4F"/>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err="1"/>
              <a:t>Fecha</a:t>
            </a:r>
            <a:endParaRPr lang="en-US" dirty="0"/>
          </a:p>
        </p:txBody>
      </p:sp>
    </p:spTree>
    <p:extLst>
      <p:ext uri="{BB962C8B-B14F-4D97-AF65-F5344CB8AC3E}">
        <p14:creationId xmlns:p14="http://schemas.microsoft.com/office/powerpoint/2010/main" val="3737218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772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7"/>
          <p:cNvSpPr>
            <a:spLocks noGrp="1"/>
          </p:cNvSpPr>
          <p:nvPr>
            <p:ph type="title" hasCustomPrompt="1"/>
          </p:nvPr>
        </p:nvSpPr>
        <p:spPr>
          <a:xfrm>
            <a:off x="630000" y="622800"/>
            <a:ext cx="10933350" cy="332399"/>
          </a:xfr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51" name="Picture 15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52" name="pasted-image.pdf" descr="pasted-image.pdf"/>
          <p:cNvPicPr>
            <a:picLocks noChangeAspect="1"/>
          </p:cNvPicPr>
          <p:nvPr userDrawn="1"/>
        </p:nvPicPr>
        <p:blipFill>
          <a:blip r:embed="rId8" cstate="print"/>
          <a:stretch>
            <a:fillRect/>
          </a:stretch>
        </p:blipFill>
        <p:spPr>
          <a:xfrm>
            <a:off x="129456" y="6545571"/>
            <a:ext cx="420925" cy="256674"/>
          </a:xfrm>
          <a:prstGeom prst="rect">
            <a:avLst/>
          </a:prstGeom>
          <a:ln w="12700">
            <a:miter lim="400000"/>
          </a:ln>
        </p:spPr>
      </p:pic>
    </p:spTree>
    <p:extLst>
      <p:ext uri="{BB962C8B-B14F-4D97-AF65-F5344CB8AC3E}">
        <p14:creationId xmlns:p14="http://schemas.microsoft.com/office/powerpoint/2010/main" val="23354185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875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73C4EF"/>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582618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8977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7589138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079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9274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8.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182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179626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9.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2847"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2213261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7"/>
            <a:ext cx="12283621" cy="6962249"/>
          </a:xfrm>
          <a:prstGeom prst="rect">
            <a:avLst/>
          </a:prstGeom>
        </p:spPr>
      </p:pic>
      <p:sp>
        <p:nvSpPr>
          <p:cNvPr id="6" name="Title 1"/>
          <p:cNvSpPr>
            <a:spLocks noGrp="1"/>
          </p:cNvSpPr>
          <p:nvPr>
            <p:ph type="ctrTitle" idx="4294967295"/>
          </p:nvPr>
        </p:nvSpPr>
        <p:spPr>
          <a:xfrm>
            <a:off x="819152"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1"/>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1" y="4843463"/>
            <a:ext cx="4754651" cy="2307404"/>
          </a:xfrm>
          <a:prstGeom prst="rect">
            <a:avLst/>
          </a:prstGeom>
        </p:spPr>
      </p:pic>
    </p:spTree>
    <p:extLst>
      <p:ext uri="{BB962C8B-B14F-4D97-AF65-F5344CB8AC3E}">
        <p14:creationId xmlns:p14="http://schemas.microsoft.com/office/powerpoint/2010/main" val="2699933278"/>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3871"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078492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1.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489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532807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2.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591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511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3.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694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14156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4.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796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3108638"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a:lvl1pPr>
          </a:lstStyle>
          <a:p>
            <a:r>
              <a:rPr lang="en-US" dirty="0"/>
              <a:t>Click to add title</a:t>
            </a:r>
            <a:endParaRPr lang="en-GB" dirty="0"/>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084374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899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9"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1" name="Picture 10"/>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6216" b="7716"/>
          <a:stretch/>
        </p:blipFill>
        <p:spPr>
          <a:xfrm rot="120000">
            <a:off x="2141308" y="3402828"/>
            <a:ext cx="2694666" cy="3461745"/>
          </a:xfrm>
          <a:prstGeom prst="rect">
            <a:avLst/>
          </a:prstGeom>
        </p:spPr>
      </p:pic>
    </p:spTree>
    <p:extLst>
      <p:ext uri="{BB962C8B-B14F-4D97-AF65-F5344CB8AC3E}">
        <p14:creationId xmlns:p14="http://schemas.microsoft.com/office/powerpoint/2010/main" val="20764911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6.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001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pic>
        <p:nvPicPr>
          <p:cNvPr id="18"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4533900" y="33829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4472C4"/>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7275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7.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103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7" name="Picture 16"/>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7562" b="6867"/>
          <a:stretch/>
        </p:blipFill>
        <p:spPr>
          <a:xfrm>
            <a:off x="3549481" y="3416300"/>
            <a:ext cx="2694666" cy="3441700"/>
          </a:xfrm>
          <a:prstGeom prst="rect">
            <a:avLst/>
          </a:prstGeom>
        </p:spPr>
      </p:pic>
    </p:spTree>
    <p:extLst>
      <p:ext uri="{BB962C8B-B14F-4D97-AF65-F5344CB8AC3E}">
        <p14:creationId xmlns:p14="http://schemas.microsoft.com/office/powerpoint/2010/main" val="984128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8.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206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1" name="Picture 2"/>
          <p:cNvPicPr>
            <a:picLocks noChangeAspect="1" noChangeArrowheads="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5378758"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6654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9.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308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4428422" y="3407803"/>
            <a:ext cx="2694666" cy="3456551"/>
          </a:xfrm>
          <a:prstGeom prst="rect">
            <a:avLst/>
          </a:prstGeom>
        </p:spPr>
      </p:pic>
    </p:spTree>
    <p:extLst>
      <p:ext uri="{BB962C8B-B14F-4D97-AF65-F5344CB8AC3E}">
        <p14:creationId xmlns:p14="http://schemas.microsoft.com/office/powerpoint/2010/main" val="4239409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anchor="ctr"/>
          <a:lstStyle/>
          <a:p>
            <a:pPr algn="ctr" defTabSz="914400" fontAlgn="base">
              <a:spcBef>
                <a:spcPct val="0"/>
              </a:spcBef>
              <a:spcAft>
                <a:spcPct val="0"/>
              </a:spcAft>
            </a:pPr>
            <a:endParaRPr lang="es-ES_tradnl" sz="2400">
              <a:solidFill>
                <a:srgbClr val="002D72"/>
              </a:solidFill>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10"/>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9"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9"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1651672"/>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4111"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7490341"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4472C4"/>
                </a:solidFill>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664231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1.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5135"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pic>
        <p:nvPicPr>
          <p:cNvPr id="14" name="Picture 13"/>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6524770" y="3407803"/>
            <a:ext cx="2694666" cy="3456551"/>
          </a:xfrm>
          <a:prstGeom prst="rect">
            <a:avLst/>
          </a:prstGeom>
        </p:spPr>
      </p:pic>
    </p:spTree>
    <p:extLst>
      <p:ext uri="{BB962C8B-B14F-4D97-AF65-F5344CB8AC3E}">
        <p14:creationId xmlns:p14="http://schemas.microsoft.com/office/powerpoint/2010/main" val="36714921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2.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615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334913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718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5223704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4.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820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Tree>
    <p:extLst>
      <p:ext uri="{BB962C8B-B14F-4D97-AF65-F5344CB8AC3E}">
        <p14:creationId xmlns:p14="http://schemas.microsoft.com/office/powerpoint/2010/main" val="21150766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5.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4D4D4D"/>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09231"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447303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6.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025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rgbClr val="4472C4"/>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9519154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127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solidFill>
                <a:latin typeface="+mn-lt"/>
                <a:sym typeface="Trebuchet MS" panose="020B0603020202020204" pitchFamily="34" charset="0"/>
              </a:rPr>
              <a:t>Mx2020 - SteerCo - 7mar18_vf.pptx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2191346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230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683074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13327"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1.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2.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  3. </a:t>
              </a:r>
              <a:r>
                <a:rPr kumimoji="0" lang="en-US" sz="1000" b="0" i="0" u="none" strike="noStrike" kern="1200" cap="none" spc="0" normalizeH="0" baseline="0" noProof="0" dirty="0" err="1">
                  <a:ln>
                    <a:noFill/>
                  </a:ln>
                  <a:solidFill>
                    <a:schemeClr val="tx1"/>
                  </a:solidFill>
                  <a:effectLst/>
                  <a:uLnTx/>
                  <a:uFillTx/>
                  <a:latin typeface="+mn-lt"/>
                  <a:ea typeface="+mn-ea"/>
                  <a:cs typeface="+mn-cs"/>
                  <a:sym typeface="Trebuchet MS" panose="020B0603020202020204" pitchFamily="34" charset="0"/>
                </a:rPr>
                <a:t>xxxx</a:t>
              </a:r>
              <a:endPar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pt-BR" sz="700">
                <a:solidFill>
                  <a:schemeClr val="bg1">
                    <a:lumMod val="50000"/>
                  </a:schemeClr>
                </a:solidFill>
                <a:latin typeface="+mn-lt"/>
                <a:sym typeface="Trebuchet MS" panose="020B0603020202020204" pitchFamily="34" charset="0"/>
              </a:rPr>
              <a:t>Mx2020 - SteerCo - 7mar18_vf.pptx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5001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3" name="Rectangle 6"/>
          <p:cNvSpPr txBox="1">
            <a:spLocks noChangeArrowheads="1"/>
          </p:cNvSpPr>
          <p:nvPr userDrawn="1"/>
        </p:nvSpPr>
        <p:spPr bwMode="black">
          <a:xfrm>
            <a:off x="2399969" y="1597949"/>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lIns="0"/>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defTabSz="914400" eaLnBrk="1" fontAlgn="base" hangingPunct="1">
              <a:lnSpc>
                <a:spcPct val="95000"/>
              </a:lnSpc>
              <a:spcBef>
                <a:spcPct val="75000"/>
              </a:spcBef>
              <a:spcAft>
                <a:spcPct val="20000"/>
              </a:spcAft>
              <a:defRPr/>
            </a:pPr>
            <a:r>
              <a:rPr lang="es-ES_tradnl" sz="3600" dirty="0">
                <a:solidFill>
                  <a:srgbClr val="FFFFFF"/>
                </a:solidFill>
                <a:ea typeface="Arial" charset="0"/>
                <a:cs typeface="Geneva" charset="0"/>
              </a:rPr>
              <a:t>Una cita puede ser colocada aquí. Una gran hoja sirve de transición </a:t>
            </a:r>
            <a:br>
              <a:rPr lang="es-ES_tradnl" sz="3600" dirty="0">
                <a:solidFill>
                  <a:srgbClr val="FFFFFF"/>
                </a:solidFill>
                <a:ea typeface="Arial" charset="0"/>
                <a:cs typeface="Geneva" charset="0"/>
              </a:rPr>
            </a:br>
            <a:r>
              <a:rPr lang="es-ES_tradnl" sz="3600" dirty="0">
                <a:solidFill>
                  <a:srgbClr val="FFFFFF"/>
                </a:solidFill>
                <a:ea typeface="Arial" charset="0"/>
                <a:cs typeface="Geneva" charset="0"/>
              </a:rPr>
              <a:t>y crea una pausa para tus clientes para digerir mejor la información. </a:t>
            </a:r>
          </a:p>
          <a:p>
            <a:pPr algn="l" defTabSz="914400" eaLnBrk="1" fontAlgn="base"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59" y="-37908"/>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10"/>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defTabSz="914400"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9"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9"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2542292"/>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122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3965961162"/>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224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2924025177"/>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326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58121087"/>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429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53288540"/>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531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777000010"/>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634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519452939"/>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736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4237241759"/>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838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1464564547"/>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9413"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220676165"/>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10437"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6345908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5" y="234065"/>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sz="2400">
              <a:solidFill>
                <a:srgbClr val="000000"/>
              </a:solidFill>
            </a:endParaRPr>
          </a:p>
        </p:txBody>
      </p:sp>
      <p:sp>
        <p:nvSpPr>
          <p:cNvPr id="26" name="Text Placeholder 14"/>
          <p:cNvSpPr>
            <a:spLocks noGrp="1"/>
          </p:cNvSpPr>
          <p:nvPr>
            <p:ph type="body" sz="quarter" idx="14"/>
          </p:nvPr>
        </p:nvSpPr>
        <p:spPr>
          <a:xfrm>
            <a:off x="795869" y="411960"/>
            <a:ext cx="11114617" cy="418223"/>
          </a:xfrm>
        </p:spPr>
        <p:txBody>
          <a:bodyPr/>
          <a:lstStyle>
            <a:lvl1pPr marL="0" indent="0">
              <a:buNone/>
              <a:defRPr sz="2400">
                <a:solidFill>
                  <a:srgbClr val="004785"/>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69" y="905249"/>
            <a:ext cx="11114617" cy="418223"/>
          </a:xfrm>
        </p:spPr>
        <p:txBody>
          <a:bodyPr/>
          <a:lstStyle>
            <a:lvl1pPr marL="0" indent="0">
              <a:buNone/>
              <a:defRPr sz="2400">
                <a:solidFill>
                  <a:srgbClr val="00B3F0"/>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2748838024"/>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11461"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22182103"/>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54176241"/>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127307165"/>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210911376"/>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670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985858707"/>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773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798525880"/>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875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398991597"/>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977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217715710"/>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080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804076077"/>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182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92733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solidFill>
                  <a:srgbClr val="53565A"/>
                </a:solidFill>
              </a:rPr>
              <a:pPr>
                <a:defRPr/>
              </a:pPr>
              <a:t>‹#›</a:t>
            </a:fld>
            <a:endParaRPr lang="en-US">
              <a:solidFill>
                <a:srgbClr val="53565A"/>
              </a:solidFill>
            </a:endParaRPr>
          </a:p>
        </p:txBody>
      </p:sp>
      <p:sp>
        <p:nvSpPr>
          <p:cNvPr id="4" name="Rectangle 87"/>
          <p:cNvSpPr>
            <a:spLocks noGrp="1" noChangeArrowheads="1"/>
          </p:cNvSpPr>
          <p:nvPr>
            <p:ph type="dt" sz="half" idx="11"/>
          </p:nvPr>
        </p:nvSpPr>
        <p:spPr>
          <a:ln/>
        </p:spPr>
        <p:txBody>
          <a:bodyPr/>
          <a:lstStyle>
            <a:lvl1pPr>
              <a:defRPr/>
            </a:lvl1pPr>
          </a:lstStyle>
          <a:p>
            <a:pPr>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41966230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59" y="-37908"/>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7" y="1308578"/>
            <a:ext cx="9203871" cy="4466585"/>
          </a:xfrm>
          <a:prstGeom prst="rect">
            <a:avLst/>
          </a:prstGeom>
        </p:spPr>
      </p:pic>
    </p:spTree>
    <p:extLst>
      <p:ext uri="{BB962C8B-B14F-4D97-AF65-F5344CB8AC3E}">
        <p14:creationId xmlns:p14="http://schemas.microsoft.com/office/powerpoint/2010/main" val="2874111586"/>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285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407317339"/>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387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1293136155"/>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4899"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733476871"/>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5923"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993307992"/>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46947"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52926350"/>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035745874"/>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744509262"/>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090349300"/>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xfrm>
            <a:off x="334434" y="6440489"/>
            <a:ext cx="461433" cy="274637"/>
          </a:xfrm>
          <a:prstGeom prst="rect">
            <a:avLst/>
          </a:prstGeom>
          <a:ln/>
        </p:spPr>
        <p:txBody>
          <a:bodyPr/>
          <a:lstStyle>
            <a:lvl1pPr>
              <a:defRPr/>
            </a:lvl1pPr>
          </a:lstStyle>
          <a:p>
            <a:pPr>
              <a:defRPr/>
            </a:pPr>
            <a:fld id="{92C380FF-0397-644C-B316-9BC79B505A0E}" type="slidenum">
              <a:rPr lang="en-US"/>
              <a:pPr>
                <a:defRPr/>
              </a:pPr>
              <a:t>‹#›</a:t>
            </a:fld>
            <a:endParaRPr lang="en-US"/>
          </a:p>
        </p:txBody>
      </p:sp>
      <p:sp>
        <p:nvSpPr>
          <p:cNvPr id="5" name="Rectangle 87"/>
          <p:cNvSpPr>
            <a:spLocks noGrp="1" noChangeArrowheads="1"/>
          </p:cNvSpPr>
          <p:nvPr>
            <p:ph type="dt" sz="half" idx="11"/>
          </p:nvPr>
        </p:nvSpPr>
        <p:spPr>
          <a:xfrm>
            <a:off x="804333" y="6440489"/>
            <a:ext cx="1422400" cy="274637"/>
          </a:xfrm>
          <a:prstGeom prst="rect">
            <a:avLst/>
          </a:prstGeom>
          <a:ln/>
        </p:spPr>
        <p:txBody>
          <a:bodyPr/>
          <a:lstStyle>
            <a:lvl1pPr>
              <a:defRPr/>
            </a:lvl1pPr>
          </a:lstStyle>
          <a:p>
            <a:pPr>
              <a:defRPr/>
            </a:pPr>
            <a:r>
              <a:rPr lang="en-US"/>
              <a:t>MM.DD.YY</a:t>
            </a:r>
          </a:p>
        </p:txBody>
      </p:sp>
      <p:sp>
        <p:nvSpPr>
          <p:cNvPr id="6" name="Rectangle 92"/>
          <p:cNvSpPr>
            <a:spLocks noGrp="1" noChangeArrowheads="1"/>
          </p:cNvSpPr>
          <p:nvPr>
            <p:ph type="ftr" sz="quarter" idx="12"/>
          </p:nvPr>
        </p:nvSpPr>
        <p:spPr>
          <a:xfrm>
            <a:off x="2781300" y="6440489"/>
            <a:ext cx="5427133" cy="274637"/>
          </a:xfrm>
          <a:prstGeom prst="rect">
            <a:avLst/>
          </a:prstGeom>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3882254847"/>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9810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6359221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6" name="Rectangle 5"/>
          <p:cNvSpPr/>
          <p:nvPr userDrawn="1"/>
        </p:nvSpPr>
        <p:spPr>
          <a:xfrm>
            <a:off x="120826"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srgbClr val="FFFFFF"/>
              </a:solidFill>
            </a:endParaRPr>
          </a:p>
        </p:txBody>
      </p:sp>
      <p:grpSp>
        <p:nvGrpSpPr>
          <p:cNvPr id="7" name="Group 6"/>
          <p:cNvGrpSpPr/>
          <p:nvPr userDrawn="1"/>
        </p:nvGrpSpPr>
        <p:grpSpPr>
          <a:xfrm>
            <a:off x="233936" y="99934"/>
            <a:ext cx="1206481" cy="6105588"/>
            <a:chOff x="160238" y="154880"/>
            <a:chExt cx="1300907" cy="8777933"/>
          </a:xfrm>
        </p:grpSpPr>
        <p:sp>
          <p:nvSpPr>
            <p:cNvPr id="8"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914400"/>
              <a:endParaRPr sz="1800">
                <a:solidFill>
                  <a:srgbClr val="53565A"/>
                </a:solidFill>
              </a:endParaRPr>
            </a:p>
          </p:txBody>
        </p:sp>
        <p:sp>
          <p:nvSpPr>
            <p:cNvPr id="9"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914400"/>
              <a:endParaRPr sz="1800">
                <a:solidFill>
                  <a:srgbClr val="53565A"/>
                </a:solidFill>
              </a:endParaRPr>
            </a:p>
          </p:txBody>
        </p:sp>
        <p:sp>
          <p:nvSpPr>
            <p:cNvPr id="10"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914400"/>
              <a:endParaRPr sz="1800">
                <a:solidFill>
                  <a:srgbClr val="53565A"/>
                </a:solidFill>
              </a:endParaRPr>
            </a:p>
          </p:txBody>
        </p:sp>
        <p:sp>
          <p:nvSpPr>
            <p:cNvPr id="11"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914400"/>
              <a:endParaRPr sz="1800">
                <a:solidFill>
                  <a:srgbClr val="53565A"/>
                </a:solidFill>
              </a:endParaRPr>
            </a:p>
          </p:txBody>
        </p:sp>
        <p:sp>
          <p:nvSpPr>
            <p:cNvPr id="12"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914400"/>
              <a:endParaRPr sz="1800">
                <a:solidFill>
                  <a:srgbClr val="53565A"/>
                </a:solidFill>
              </a:endParaRPr>
            </a:p>
          </p:txBody>
        </p:sp>
        <p:sp>
          <p:nvSpPr>
            <p:cNvPr id="13"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914400"/>
              <a:endParaRPr sz="1800">
                <a:solidFill>
                  <a:srgbClr val="53565A"/>
                </a:solidFill>
              </a:endParaRPr>
            </a:p>
          </p:txBody>
        </p:sp>
        <p:sp>
          <p:nvSpPr>
            <p:cNvPr id="14"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914400"/>
              <a:endParaRPr sz="1800">
                <a:solidFill>
                  <a:srgbClr val="53565A"/>
                </a:solidFill>
              </a:endParaRPr>
            </a:p>
          </p:txBody>
        </p:sp>
      </p:grpSp>
    </p:spTree>
    <p:extLst>
      <p:ext uri="{BB962C8B-B14F-4D97-AF65-F5344CB8AC3E}">
        <p14:creationId xmlns:p14="http://schemas.microsoft.com/office/powerpoint/2010/main" val="1235104699"/>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9913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1925606505"/>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015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868263180"/>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118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613083339"/>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220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841354023"/>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322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411470666"/>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425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522739906"/>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5276"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2400463598"/>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6300"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671993461"/>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7324"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392585018"/>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08348"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039058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srgbClr val="FFFFFF"/>
              </a:solidFill>
            </a:endParaRPr>
          </a:p>
        </p:txBody>
      </p:sp>
      <p:grpSp>
        <p:nvGrpSpPr>
          <p:cNvPr id="15" name="Group 14"/>
          <p:cNvGrpSpPr/>
          <p:nvPr userDrawn="1"/>
        </p:nvGrpSpPr>
        <p:grpSpPr>
          <a:xfrm flipH="1">
            <a:off x="226609" y="98855"/>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pPr defTabSz="914400"/>
              <a:endParaRPr sz="1800">
                <a:solidFill>
                  <a:srgbClr val="53565A"/>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pPr defTabSz="914400"/>
              <a:endParaRPr sz="1800">
                <a:solidFill>
                  <a:srgbClr val="53565A"/>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pPr defTabSz="914400"/>
              <a:endParaRPr sz="1800">
                <a:solidFill>
                  <a:srgbClr val="53565A"/>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pPr defTabSz="914400"/>
              <a:endParaRPr sz="1800">
                <a:solidFill>
                  <a:srgbClr val="53565A"/>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pPr defTabSz="914400"/>
              <a:endParaRPr sz="1800">
                <a:solidFill>
                  <a:srgbClr val="53565A"/>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pPr defTabSz="914400"/>
              <a:endParaRPr sz="1800">
                <a:solidFill>
                  <a:srgbClr val="53565A"/>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pPr defTabSz="914400"/>
              <a:endParaRPr sz="1800">
                <a:solidFill>
                  <a:srgbClr val="53565A"/>
                </a:solidFill>
              </a:endParaRPr>
            </a:p>
          </p:txBody>
        </p:sp>
      </p:grpSp>
    </p:spTree>
    <p:extLst>
      <p:ext uri="{BB962C8B-B14F-4D97-AF65-F5344CB8AC3E}">
        <p14:creationId xmlns:p14="http://schemas.microsoft.com/office/powerpoint/2010/main" val="1905750422"/>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341134816"/>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4722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4241558018"/>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4824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3177188396"/>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4927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223502455"/>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029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885431471"/>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132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4177302784"/>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234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380673618"/>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336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880800578"/>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439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2050960612"/>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5417"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8431181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8908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4000" b="0" baseline="0">
                <a:solidFill>
                  <a:srgbClr val="86CBD8"/>
                </a:solidFill>
              </a:defRPr>
            </a:lvl1pPr>
          </a:lstStyle>
          <a:p>
            <a:pPr lvl="0"/>
            <a:r>
              <a:rPr lang="en-US" sz="4000" dirty="0" err="1">
                <a:solidFill>
                  <a:srgbClr val="86CBD8"/>
                </a:solidFill>
              </a:rPr>
              <a:t>Título</a:t>
            </a:r>
            <a:r>
              <a:rPr lang="en-US" sz="4000" dirty="0">
                <a:solidFill>
                  <a:srgbClr val="86CBD8"/>
                </a:solidFill>
              </a:rPr>
              <a:t> </a:t>
            </a:r>
            <a:r>
              <a:rPr lang="en-US" sz="4000"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800"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3" y="4983480"/>
            <a:ext cx="9340948" cy="365760"/>
          </a:xfrm>
        </p:spPr>
        <p:txBody>
          <a:bodyPr lIns="36576" tIns="45720" rIns="36576" bIns="45720">
            <a:noAutofit/>
          </a:bodyPr>
          <a:lstStyle>
            <a:lvl1pPr>
              <a:defRPr sz="1800"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5"/>
            <a:ext cx="12192000" cy="574391"/>
          </a:xfrm>
          <a:prstGeom prst="rect">
            <a:avLst/>
          </a:prstGeom>
          <a:ln w="12700">
            <a:miter lim="400000"/>
          </a:ln>
        </p:spPr>
      </p:pic>
    </p:spTree>
    <p:extLst>
      <p:ext uri="{BB962C8B-B14F-4D97-AF65-F5344CB8AC3E}">
        <p14:creationId xmlns:p14="http://schemas.microsoft.com/office/powerpoint/2010/main" val="1325540725"/>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6441"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1469015614"/>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57465"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86622801"/>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10982654"/>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200841545"/>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311442052"/>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383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1406233820"/>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486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1988664778"/>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588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411104854"/>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690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796831289"/>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793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8800230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011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pPr defTabSz="914400"/>
              <a:endParaRPr lang="en-US" sz="1800" dirty="0">
                <a:solidFill>
                  <a:srgbClr val="002D72"/>
                </a:solidFill>
              </a:endParaRPr>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pPr defTabSz="914400"/>
              <a:endParaRPr lang="en-US" sz="1800" dirty="0">
                <a:solidFill>
                  <a:srgbClr val="002D72"/>
                </a:solidFill>
              </a:endParaRPr>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pPr defTabSz="914400"/>
              <a:endParaRPr lang="en-US" sz="1800" dirty="0">
                <a:solidFill>
                  <a:srgbClr val="002D72"/>
                </a:solidFill>
              </a:endParaRPr>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pPr defTabSz="914400"/>
              <a:endParaRPr lang="en-US" sz="1800" dirty="0">
                <a:solidFill>
                  <a:srgbClr val="002D72"/>
                </a:solidFill>
              </a:endParaRPr>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pPr defTabSz="914400"/>
              <a:endParaRPr lang="en-US" sz="1800" dirty="0">
                <a:solidFill>
                  <a:srgbClr val="002D72"/>
                </a:solidFill>
              </a:endParaRPr>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pPr defTabSz="914400"/>
              <a:endParaRPr lang="en-US" sz="1800" dirty="0">
                <a:solidFill>
                  <a:srgbClr val="002D72"/>
                </a:solidFill>
              </a:endParaRPr>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pPr defTabSz="914400"/>
              <a:endParaRPr lang="en-US" sz="1800" dirty="0">
                <a:solidFill>
                  <a:srgbClr val="002D72"/>
                </a:solidFill>
              </a:endParaRPr>
            </a:p>
          </p:txBody>
        </p:sp>
      </p:gr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spTree>
    <p:extLst>
      <p:ext uri="{BB962C8B-B14F-4D97-AF65-F5344CB8AC3E}">
        <p14:creationId xmlns:p14="http://schemas.microsoft.com/office/powerpoint/2010/main" val="1461955913"/>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895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941576596"/>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998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686722913"/>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9100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2019795133"/>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92029"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762526579"/>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93053"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4186726749"/>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94077"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32054628"/>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43108358"/>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552904332"/>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0837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3" descr="Picture 3"/>
          <p:cNvPicPr>
            <a:picLocks noChangeAspect="1"/>
          </p:cNvPicPr>
          <p:nvPr userDrawn="1"/>
        </p:nvPicPr>
        <p:blipFill>
          <a:blip r:embed="rId6" cstate="print"/>
          <a:srcRect r="91525"/>
          <a:stretch>
            <a:fillRect/>
          </a:stretch>
        </p:blipFill>
        <p:spPr>
          <a:xfrm>
            <a:off x="0" y="0"/>
            <a:ext cx="1376613" cy="6858000"/>
          </a:xfrm>
          <a:prstGeom prst="rect">
            <a:avLst/>
          </a:prstGeom>
          <a:ln w="12700">
            <a:miter lim="400000"/>
          </a:ln>
        </p:spPr>
      </p:pic>
      <p:sp>
        <p:nvSpPr>
          <p:cNvPr id="18" name="Text Placeholder 17"/>
          <p:cNvSpPr>
            <a:spLocks noGrp="1"/>
          </p:cNvSpPr>
          <p:nvPr>
            <p:ph type="body" sz="quarter" idx="10" hasCustomPrompt="1"/>
          </p:nvPr>
        </p:nvSpPr>
        <p:spPr>
          <a:xfrm>
            <a:off x="1744393" y="722376"/>
            <a:ext cx="8924544" cy="649224"/>
          </a:xfrm>
        </p:spPr>
        <p:txBody>
          <a:bodyPr lIns="36576" tIns="45720" rIns="36576" bIns="45720" anchor="ctr">
            <a:noAutofit/>
          </a:bodyPr>
          <a:lstStyle>
            <a:lvl1pPr>
              <a:defRPr sz="3692" b="0" baseline="0">
                <a:solidFill>
                  <a:srgbClr val="86CBD8"/>
                </a:solidFill>
              </a:defRPr>
            </a:lvl1pPr>
          </a:lstStyle>
          <a:p>
            <a:pPr lvl="0"/>
            <a:r>
              <a:rPr lang="en-US" sz="3692" dirty="0" err="1">
                <a:solidFill>
                  <a:srgbClr val="86CBD8"/>
                </a:solidFill>
              </a:rPr>
              <a:t>Título</a:t>
            </a:r>
            <a:r>
              <a:rPr lang="en-US" sz="3692" dirty="0">
                <a:solidFill>
                  <a:srgbClr val="86CBD8"/>
                </a:solidFill>
              </a:rPr>
              <a:t> </a:t>
            </a:r>
            <a:r>
              <a:rPr lang="en-US" sz="3692" dirty="0" err="1">
                <a:solidFill>
                  <a:srgbClr val="86CBD8"/>
                </a:solidFill>
              </a:rPr>
              <a:t>Presentación</a:t>
            </a:r>
            <a:endParaRPr lang="en-US" dirty="0"/>
          </a:p>
        </p:txBody>
      </p:sp>
      <p:sp>
        <p:nvSpPr>
          <p:cNvPr id="20" name="Text Placeholder 19"/>
          <p:cNvSpPr>
            <a:spLocks noGrp="1"/>
          </p:cNvSpPr>
          <p:nvPr>
            <p:ph type="body" sz="quarter" idx="11" hasCustomPrompt="1"/>
          </p:nvPr>
        </p:nvSpPr>
        <p:spPr>
          <a:xfrm>
            <a:off x="1789411" y="2221992"/>
            <a:ext cx="10016197" cy="365760"/>
          </a:xfrm>
        </p:spPr>
        <p:txBody>
          <a:bodyPr lIns="36576" tIns="45720" rIns="36576" bIns="45720">
            <a:noAutofit/>
          </a:bodyPr>
          <a:lstStyle>
            <a:lvl1pPr>
              <a:defRPr sz="1662" b="1" baseline="0">
                <a:solidFill>
                  <a:srgbClr val="016AA1"/>
                </a:solidFill>
              </a:defRPr>
            </a:lvl1pPr>
          </a:lstStyle>
          <a:p>
            <a:pPr lvl="0"/>
            <a:r>
              <a:rPr lang="en-US" dirty="0" err="1"/>
              <a:t>Subtitulo</a:t>
            </a:r>
            <a:endParaRPr lang="en-US" dirty="0"/>
          </a:p>
        </p:txBody>
      </p:sp>
      <p:sp>
        <p:nvSpPr>
          <p:cNvPr id="22" name="Text Placeholder 21"/>
          <p:cNvSpPr>
            <a:spLocks noGrp="1"/>
          </p:cNvSpPr>
          <p:nvPr>
            <p:ph type="body" sz="quarter" idx="12" hasCustomPrompt="1"/>
          </p:nvPr>
        </p:nvSpPr>
        <p:spPr>
          <a:xfrm>
            <a:off x="1789411" y="4983480"/>
            <a:ext cx="9340948" cy="365760"/>
          </a:xfrm>
        </p:spPr>
        <p:txBody>
          <a:bodyPr lIns="36576" tIns="45720" rIns="36576" bIns="45720">
            <a:noAutofit/>
          </a:bodyPr>
          <a:lstStyle>
            <a:lvl1pPr>
              <a:defRPr sz="1662" b="0" baseline="0">
                <a:solidFill>
                  <a:srgbClr val="7C1A4F"/>
                </a:solidFill>
              </a:defRPr>
            </a:lvl1pPr>
          </a:lstStyle>
          <a:p>
            <a:pPr lvl="0"/>
            <a:r>
              <a:rPr lang="en-US" dirty="0" err="1"/>
              <a:t>Fecha</a:t>
            </a:r>
            <a:endParaRPr lang="en-US" dirty="0"/>
          </a:p>
        </p:txBody>
      </p:sp>
      <p:pic>
        <p:nvPicPr>
          <p:cNvPr id="9" name="footer-13.jpg" descr="footer-13.jpg"/>
          <p:cNvPicPr>
            <a:picLocks noChangeAspect="1"/>
          </p:cNvPicPr>
          <p:nvPr userDrawn="1"/>
        </p:nvPicPr>
        <p:blipFill>
          <a:blip r:embed="rId7" cstate="print"/>
          <a:stretch>
            <a:fillRect/>
          </a:stretch>
        </p:blipFill>
        <p:spPr>
          <a:xfrm>
            <a:off x="0" y="6221393"/>
            <a:ext cx="12192000" cy="574391"/>
          </a:xfrm>
          <a:prstGeom prst="rect">
            <a:avLst/>
          </a:prstGeom>
          <a:ln w="12700">
            <a:miter lim="400000"/>
          </a:ln>
        </p:spPr>
      </p:pic>
    </p:spTree>
    <p:extLst>
      <p:ext uri="{BB962C8B-B14F-4D97-AF65-F5344CB8AC3E}">
        <p14:creationId xmlns:p14="http://schemas.microsoft.com/office/powerpoint/2010/main" val="2517807170"/>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0939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822455"/>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DA2B5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7C194F"/>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grpSp>
        <p:nvGrpSpPr>
          <p:cNvPr id="8" name="Group 7"/>
          <p:cNvGrpSpPr/>
          <p:nvPr userDrawn="1"/>
        </p:nvGrpSpPr>
        <p:grpSpPr>
          <a:xfrm>
            <a:off x="213691" y="98855"/>
            <a:ext cx="1113676" cy="6105595"/>
            <a:chOff x="160238" y="154880"/>
            <a:chExt cx="1300907" cy="8777933"/>
          </a:xfrm>
        </p:grpSpPr>
        <p:sp>
          <p:nvSpPr>
            <p:cNvPr id="9"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endParaRPr lang="en-US" sz="1662" dirty="0"/>
            </a:p>
          </p:txBody>
        </p:sp>
        <p:sp>
          <p:nvSpPr>
            <p:cNvPr id="10"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endParaRPr lang="en-US" sz="1662" dirty="0"/>
            </a:p>
          </p:txBody>
        </p:sp>
        <p:sp>
          <p:nvSpPr>
            <p:cNvPr id="11"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endParaRPr lang="en-US" sz="1662" dirty="0"/>
            </a:p>
          </p:txBody>
        </p:sp>
        <p:sp>
          <p:nvSpPr>
            <p:cNvPr id="12"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endParaRPr lang="en-US" sz="1662" dirty="0"/>
            </a:p>
          </p:txBody>
        </p:sp>
        <p:sp>
          <p:nvSpPr>
            <p:cNvPr id="14"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endParaRPr lang="en-US" sz="1662" dirty="0"/>
            </a:p>
          </p:txBody>
        </p:sp>
        <p:sp>
          <p:nvSpPr>
            <p:cNvPr id="17"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endParaRPr lang="en-US" sz="1662" dirty="0"/>
            </a:p>
          </p:txBody>
        </p:sp>
        <p:sp>
          <p:nvSpPr>
            <p:cNvPr id="19"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endParaRPr lang="en-US" sz="1662" dirty="0"/>
            </a:p>
          </p:txBody>
        </p:sp>
      </p:gr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spTree>
    <p:extLst>
      <p:ext uri="{BB962C8B-B14F-4D97-AF65-F5344CB8AC3E}">
        <p14:creationId xmlns:p14="http://schemas.microsoft.com/office/powerpoint/2010/main" val="21022872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1135"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13691" y="98855"/>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2522312350"/>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041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EE4228"/>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F69427"/>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FCBA1A"/>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8854"/>
            <a:ext cx="1113676" cy="6105595"/>
            <a:chOff x="160238" y="162796"/>
            <a:chExt cx="1300907" cy="8777933"/>
          </a:xfrm>
        </p:grpSpPr>
        <p:sp>
          <p:nvSpPr>
            <p:cNvPr id="22"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endParaRPr lang="en-US" sz="1662" dirty="0"/>
            </a:p>
          </p:txBody>
        </p:sp>
        <p:sp>
          <p:nvSpPr>
            <p:cNvPr id="23"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endParaRPr lang="en-US" sz="1662" dirty="0"/>
            </a:p>
          </p:txBody>
        </p:sp>
        <p:sp>
          <p:nvSpPr>
            <p:cNvPr id="24"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endParaRPr lang="en-US" sz="1662" dirty="0"/>
            </a:p>
          </p:txBody>
        </p:sp>
        <p:sp>
          <p:nvSpPr>
            <p:cNvPr id="25"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endParaRPr lang="en-US" sz="1662" dirty="0"/>
            </a:p>
          </p:txBody>
        </p:sp>
        <p:sp>
          <p:nvSpPr>
            <p:cNvPr id="26"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endParaRPr lang="en-US" sz="1662" dirty="0"/>
            </a:p>
          </p:txBody>
        </p:sp>
        <p:sp>
          <p:nvSpPr>
            <p:cNvPr id="27"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endParaRPr lang="en-US" sz="1662" dirty="0"/>
            </a:p>
          </p:txBody>
        </p:sp>
        <p:sp>
          <p:nvSpPr>
            <p:cNvPr id="28"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385604029"/>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144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endParaRPr lang="en-US" sz="1662" dirty="0"/>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endParaRPr lang="en-US" sz="1662" dirty="0"/>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endParaRPr lang="en-US" sz="1662" dirty="0"/>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endParaRPr lang="en-US" sz="1662" dirty="0"/>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endParaRPr lang="en-US" sz="1662" dirty="0"/>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endParaRPr lang="en-US" sz="1662" dirty="0"/>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839353202"/>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246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1477025151"/>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349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endParaRPr lang="en-US" sz="1662" dirty="0"/>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endParaRPr lang="en-US" sz="1662" dirty="0"/>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endParaRPr lang="en-US" sz="1662" dirty="0"/>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endParaRPr lang="en-US" sz="1662" dirty="0"/>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endParaRPr lang="en-US" sz="1662" dirty="0"/>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endParaRPr lang="en-US" sz="1662" dirty="0"/>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80239235"/>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451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3692"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385"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292"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3"/>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lang="en-US" sz="1662" dirty="0"/>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lang="en-US" sz="1662" dirty="0"/>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lang="en-US" sz="1662" dirty="0"/>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lang="en-US" sz="1662" dirty="0"/>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lang="en-US" sz="1662" dirty="0"/>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lang="en-US" sz="1662" dirty="0"/>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lang="en-US" sz="1662" dirty="0"/>
            </a:p>
          </p:txBody>
        </p:sp>
      </p:grpSp>
    </p:spTree>
    <p:extLst>
      <p:ext uri="{BB962C8B-B14F-4D97-AF65-F5344CB8AC3E}">
        <p14:creationId xmlns:p14="http://schemas.microsoft.com/office/powerpoint/2010/main" val="272215077"/>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553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09" y="1508760"/>
            <a:ext cx="11068060" cy="3997304"/>
          </a:xfrm>
        </p:spPr>
        <p:txBody>
          <a:bodyPr lIns="0" tIns="0" rIns="0" bIns="0"/>
          <a:lstStyle>
            <a:lvl1pPr>
              <a:spcBef>
                <a:spcPts val="354"/>
              </a:spcBef>
              <a:defRPr>
                <a:latin typeface="Arial"/>
                <a:sym typeface="Arial"/>
              </a:defRPr>
            </a:lvl1pPr>
            <a:lvl2pPr marL="422041" indent="-212682">
              <a:spcBef>
                <a:spcPts val="354"/>
              </a:spcBef>
              <a:defRPr>
                <a:latin typeface="Arial"/>
                <a:sym typeface="Arial"/>
              </a:defRPr>
            </a:lvl2pPr>
            <a:lvl3pPr marL="844083" indent="-212682">
              <a:spcBef>
                <a:spcPts val="354"/>
              </a:spcBef>
              <a:defRPr>
                <a:latin typeface="Arial"/>
                <a:sym typeface="Arial"/>
              </a:defRPr>
            </a:lvl3pPr>
            <a:lvl4pPr marL="1269447" indent="-216005">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025185794"/>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6563" name="think-cell Slide" r:id="rId4" imgW="270" imgH="270" progId="TCLayout.ActiveDocument.1">
                  <p:embed/>
                </p:oleObj>
              </mc:Choice>
              <mc:Fallback>
                <p:oleObj name="think-cell Slide" r:id="rId4" imgW="270" imgH="27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09" y="1508400"/>
            <a:ext cx="11068060" cy="3997304"/>
          </a:xfrm>
          <a:prstGeom prst="rect">
            <a:avLst/>
          </a:prstGeom>
        </p:spPr>
        <p:txBody>
          <a:bodyPr lIns="0" tIns="0" rIns="0" bIns="0"/>
          <a:lstStyle>
            <a:lvl1pPr marL="159512" indent="-159512">
              <a:spcBef>
                <a:spcPts val="354"/>
              </a:spcBef>
              <a:buClr>
                <a:srgbClr val="002D72"/>
              </a:buClr>
              <a:buFont typeface="Arial" pitchFamily="34" charset="0"/>
              <a:buChar char="•"/>
              <a:tabLst/>
              <a:defRPr b="0">
                <a:latin typeface="Arial"/>
                <a:sym typeface="Arial"/>
              </a:defRPr>
            </a:lvl1pPr>
            <a:lvl2pPr marL="581553" indent="-212682">
              <a:spcBef>
                <a:spcPts val="354"/>
              </a:spcBef>
              <a:buFont typeface="Arial" pitchFamily="34" charset="0"/>
              <a:buChar char="–"/>
              <a:defRPr>
                <a:latin typeface="Arial"/>
                <a:sym typeface="Arial"/>
              </a:defRPr>
            </a:lvl2pPr>
            <a:lvl3pPr marL="993625" indent="-212682">
              <a:spcBef>
                <a:spcPts val="354"/>
              </a:spcBef>
              <a:defRPr>
                <a:latin typeface="Arial"/>
                <a:sym typeface="Arial"/>
              </a:defRPr>
            </a:lvl3pPr>
            <a:lvl4pPr marL="1425636" indent="-212682">
              <a:spcBef>
                <a:spcPts val="354"/>
              </a:spcBef>
              <a:defRPr>
                <a:latin typeface="Arial"/>
                <a:sym typeface="Arial"/>
              </a:defRPr>
            </a:lvl4pPr>
            <a:lvl5pPr marL="1900848" indent="-212682">
              <a:spcBef>
                <a:spcPts val="35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3597205475"/>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7587"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09"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09" y="863601"/>
            <a:ext cx="11068060" cy="320359"/>
          </a:xfrm>
        </p:spPr>
        <p:txBody>
          <a:bodyPr anchor="t">
            <a:normAutofit/>
          </a:bodyPr>
          <a:lstStyle>
            <a:lvl1pPr>
              <a:defRPr sz="1385" b="0">
                <a:solidFill>
                  <a:srgbClr val="73C4EF"/>
                </a:solidFill>
              </a:defRPr>
            </a:lvl1pPr>
          </a:lstStyle>
          <a:p>
            <a:pPr lvl="0"/>
            <a:endParaRPr lang="en-US" dirty="0"/>
          </a:p>
        </p:txBody>
      </p:sp>
    </p:spTree>
    <p:extLst>
      <p:ext uri="{BB962C8B-B14F-4D97-AF65-F5344CB8AC3E}">
        <p14:creationId xmlns:p14="http://schemas.microsoft.com/office/powerpoint/2010/main" val="4277924375"/>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18611" name="think-cell Slide" r:id="rId4" imgW="270" imgH="270" progId="TCLayout.ActiveDocument.1">
                  <p:embed/>
                </p:oleObj>
              </mc:Choice>
              <mc:Fallback>
                <p:oleObj name="think-cell Slide" r:id="rId4" imgW="270" imgH="27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3014762"/>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35557340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215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007272"/>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00C0B6"/>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00A6AB"/>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13691" y="99934"/>
            <a:ext cx="1113676" cy="6105588"/>
            <a:chOff x="90616" y="113613"/>
            <a:chExt cx="1300907" cy="8777933"/>
          </a:xfrm>
        </p:grpSpPr>
        <p:sp>
          <p:nvSpPr>
            <p:cNvPr id="22"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95965984"/>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110217660"/>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6" name="Rectangle 5"/>
          <p:cNvSpPr/>
          <p:nvPr userDrawn="1"/>
        </p:nvSpPr>
        <p:spPr>
          <a:xfrm>
            <a:off x="4" y="0"/>
            <a:ext cx="120931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sp>
        <p:nvSpPr>
          <p:cNvPr id="7" name="Slide Number Placeholder 5"/>
          <p:cNvSpPr txBox="1">
            <a:spLocks/>
          </p:cNvSpPr>
          <p:nvPr userDrawn="1"/>
        </p:nvSpPr>
        <p:spPr>
          <a:xfrm>
            <a:off x="3057376" y="6356356"/>
            <a:ext cx="3319272" cy="365125"/>
          </a:xfrm>
          <a:prstGeom prst="rect">
            <a:avLst/>
          </a:prstGeom>
        </p:spPr>
        <p:txBody>
          <a:bodyPr vert="horz" lIns="91426" tIns="45712" rIns="91426" bIns="4571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200" smtClean="0">
                <a:solidFill>
                  <a:prstClr val="black">
                    <a:tint val="75000"/>
                  </a:prstClr>
                </a:solidFill>
              </a:rPr>
              <a:pPr/>
              <a:t>‹#›</a:t>
            </a:fld>
            <a:endParaRPr lang="en-US" sz="1200" dirty="0">
              <a:solidFill>
                <a:prstClr val="black">
                  <a:tint val="75000"/>
                </a:prstClr>
              </a:solidFill>
            </a:endParaRPr>
          </a:p>
        </p:txBody>
      </p:sp>
      <p:pic>
        <p:nvPicPr>
          <p:cNvPr id="9" name="pasted-image.pdf" descr="pasted-image.pdf"/>
          <p:cNvPicPr>
            <a:picLocks noChangeAspect="1"/>
          </p:cNvPicPr>
          <p:nvPr userDrawn="1"/>
        </p:nvPicPr>
        <p:blipFill>
          <a:blip r:embed="rId2"/>
          <a:stretch>
            <a:fillRect/>
          </a:stretch>
        </p:blipFill>
        <p:spPr>
          <a:xfrm>
            <a:off x="393794" y="6356356"/>
            <a:ext cx="736953" cy="365125"/>
          </a:xfrm>
          <a:prstGeom prst="rect">
            <a:avLst/>
          </a:prstGeom>
          <a:ln w="12700">
            <a:miter lim="400000"/>
          </a:ln>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1014" y="6480627"/>
            <a:ext cx="1561852" cy="204993"/>
          </a:xfrm>
          <a:prstGeom prst="rect">
            <a:avLst/>
          </a:prstGeom>
        </p:spPr>
      </p:pic>
    </p:spTree>
    <p:extLst>
      <p:ext uri="{BB962C8B-B14F-4D97-AF65-F5344CB8AC3E}">
        <p14:creationId xmlns:p14="http://schemas.microsoft.com/office/powerpoint/2010/main" val="1826641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318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73A600"/>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AABA35"/>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94B301"/>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15939" y="99934"/>
            <a:ext cx="1113675" cy="6105588"/>
            <a:chOff x="160238" y="154880"/>
            <a:chExt cx="1300907" cy="8777933"/>
          </a:xfrm>
        </p:grpSpPr>
        <p:sp>
          <p:nvSpPr>
            <p:cNvPr id="22"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6491169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420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70147B"/>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8B4093"/>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63006C"/>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15939" y="99934"/>
            <a:ext cx="1113675" cy="6105588"/>
            <a:chOff x="1081465" y="114688"/>
            <a:chExt cx="1300907" cy="8777933"/>
          </a:xfrm>
        </p:grpSpPr>
        <p:sp>
          <p:nvSpPr>
            <p:cNvPr id="22"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15749440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523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Placeholder 12"/>
          <p:cNvSpPr>
            <a:spLocks noGrp="1"/>
          </p:cNvSpPr>
          <p:nvPr>
            <p:ph type="body" sz="quarter" idx="10" hasCustomPrompt="1"/>
          </p:nvPr>
        </p:nvSpPr>
        <p:spPr>
          <a:xfrm>
            <a:off x="1721885" y="1188720"/>
            <a:ext cx="9115864" cy="649224"/>
          </a:xfrm>
        </p:spPr>
        <p:txBody>
          <a:bodyPr lIns="36576" tIns="45720" rIns="36576" bIns="45720">
            <a:noAutofit/>
          </a:bodyPr>
          <a:lstStyle>
            <a:lvl1pPr>
              <a:defRPr sz="4000" b="0" baseline="0">
                <a:solidFill>
                  <a:srgbClr val="016AA1"/>
                </a:solidFill>
              </a:defRPr>
            </a:lvl1pPr>
          </a:lstStyle>
          <a:p>
            <a:pPr lvl="0"/>
            <a:r>
              <a:rPr lang="en-US" dirty="0" err="1"/>
              <a:t>Título</a:t>
            </a:r>
            <a:r>
              <a:rPr lang="en-US" dirty="0"/>
              <a:t> </a:t>
            </a:r>
            <a:r>
              <a:rPr lang="en-US" dirty="0" err="1"/>
              <a:t>separador</a:t>
            </a:r>
            <a:endParaRPr lang="en-US" dirty="0"/>
          </a:p>
        </p:txBody>
      </p:sp>
      <p:sp>
        <p:nvSpPr>
          <p:cNvPr id="16" name="Text Placeholder 15"/>
          <p:cNvSpPr>
            <a:spLocks noGrp="1"/>
          </p:cNvSpPr>
          <p:nvPr>
            <p:ph type="body" sz="quarter" idx="11" hasCustomPrompt="1"/>
          </p:nvPr>
        </p:nvSpPr>
        <p:spPr>
          <a:xfrm>
            <a:off x="1733140" y="3968496"/>
            <a:ext cx="5818397" cy="320040"/>
          </a:xfrm>
        </p:spPr>
        <p:txBody>
          <a:bodyPr lIns="36576" tIns="45720" rIns="36576" bIns="45720">
            <a:noAutofit/>
          </a:bodyPr>
          <a:lstStyle>
            <a:lvl1pPr>
              <a:defRPr sz="1500" b="0">
                <a:solidFill>
                  <a:srgbClr val="104D6A"/>
                </a:solidFill>
              </a:defRPr>
            </a:lvl1pPr>
          </a:lstStyle>
          <a:p>
            <a:pPr lvl="0"/>
            <a:r>
              <a:rPr lang="en-US" dirty="0" err="1"/>
              <a:t>Subtítulo</a:t>
            </a:r>
            <a:r>
              <a:rPr lang="en-US" dirty="0"/>
              <a:t> </a:t>
            </a:r>
            <a:r>
              <a:rPr lang="en-US" dirty="0" err="1"/>
              <a:t>separador</a:t>
            </a:r>
            <a:endParaRPr lang="en-US" dirty="0"/>
          </a:p>
        </p:txBody>
      </p:sp>
      <p:sp>
        <p:nvSpPr>
          <p:cNvPr id="18" name="Text Placeholder 17"/>
          <p:cNvSpPr>
            <a:spLocks noGrp="1"/>
          </p:cNvSpPr>
          <p:nvPr>
            <p:ph type="body" sz="quarter" idx="12" hasCustomPrompt="1"/>
          </p:nvPr>
        </p:nvSpPr>
        <p:spPr>
          <a:xfrm>
            <a:off x="1733140" y="4462272"/>
            <a:ext cx="5818397" cy="521208"/>
          </a:xfrm>
        </p:spPr>
        <p:txBody>
          <a:bodyPr lIns="36576" tIns="45720" rIns="36576" bIns="45720">
            <a:noAutofit/>
          </a:bodyPr>
          <a:lstStyle>
            <a:lvl1pPr>
              <a:defRPr sz="1400" b="0">
                <a:solidFill>
                  <a:srgbClr val="2591C0"/>
                </a:solidFill>
              </a:defRPr>
            </a:lvl1pPr>
          </a:lstStyle>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a:p>
            <a:pPr lvl="0"/>
            <a:r>
              <a:rPr lang="en-US" dirty="0" err="1"/>
              <a:t>Cuerpo</a:t>
            </a:r>
            <a:r>
              <a:rPr lang="en-US" dirty="0"/>
              <a:t> de </a:t>
            </a:r>
            <a:r>
              <a:rPr lang="en-US" dirty="0" err="1"/>
              <a:t>texto</a:t>
            </a:r>
            <a:r>
              <a:rPr lang="en-US" dirty="0"/>
              <a:t> </a:t>
            </a:r>
            <a:r>
              <a:rPr lang="en-US" dirty="0" err="1"/>
              <a:t>Cuerpo</a:t>
            </a:r>
            <a:r>
              <a:rPr lang="en-US" dirty="0"/>
              <a:t> de </a:t>
            </a:r>
            <a:r>
              <a:rPr lang="en-US" dirty="0" err="1"/>
              <a:t>texto</a:t>
            </a:r>
            <a:r>
              <a:rPr lang="en-US" dirty="0"/>
              <a:t> </a:t>
            </a:r>
            <a:r>
              <a:rPr lang="en-US" dirty="0" err="1"/>
              <a:t>Cuerpo</a:t>
            </a:r>
            <a:r>
              <a:rPr lang="en-US" dirty="0"/>
              <a:t> de </a:t>
            </a:r>
            <a:r>
              <a:rPr lang="en-US" dirty="0" err="1"/>
              <a:t>texto</a:t>
            </a:r>
            <a:endParaRPr lang="en-US" dirty="0"/>
          </a:p>
        </p:txBody>
      </p:sp>
      <p:pic>
        <p:nvPicPr>
          <p:cNvPr id="20" name="footer-13.jpg" descr="footer-13.jpg"/>
          <p:cNvPicPr>
            <a:picLocks noChangeAspect="1"/>
          </p:cNvPicPr>
          <p:nvPr userDrawn="1"/>
        </p:nvPicPr>
        <p:blipFill>
          <a:blip r:embed="rId6" cstate="print"/>
          <a:stretch>
            <a:fillRect/>
          </a:stretch>
        </p:blipFill>
        <p:spPr>
          <a:xfrm>
            <a:off x="71483" y="6221395"/>
            <a:ext cx="12120517" cy="574391"/>
          </a:xfrm>
          <a:prstGeom prst="rect">
            <a:avLst/>
          </a:prstGeom>
          <a:ln w="12700">
            <a:miter lim="400000"/>
          </a:ln>
        </p:spPr>
      </p:pic>
      <p:grpSp>
        <p:nvGrpSpPr>
          <p:cNvPr id="21" name="Group 20"/>
          <p:cNvGrpSpPr/>
          <p:nvPr userDrawn="1"/>
        </p:nvGrpSpPr>
        <p:grpSpPr>
          <a:xfrm>
            <a:off x="209179" y="98854"/>
            <a:ext cx="1111928" cy="6096000"/>
            <a:chOff x="160238" y="154880"/>
            <a:chExt cx="1300907" cy="8777933"/>
          </a:xfrm>
        </p:grpSpPr>
        <p:sp>
          <p:nvSpPr>
            <p:cNvPr id="2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pPr defTabSz="914400"/>
              <a:endParaRPr lang="en-US" sz="1800" dirty="0">
                <a:solidFill>
                  <a:srgbClr val="002D72"/>
                </a:solidFill>
              </a:endParaRPr>
            </a:p>
          </p:txBody>
        </p:sp>
        <p:sp>
          <p:nvSpPr>
            <p:cNvPr id="2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pPr defTabSz="914400"/>
              <a:endParaRPr lang="en-US" sz="1800" dirty="0">
                <a:solidFill>
                  <a:srgbClr val="002D72"/>
                </a:solidFill>
              </a:endParaRPr>
            </a:p>
          </p:txBody>
        </p:sp>
        <p:sp>
          <p:nvSpPr>
            <p:cNvPr id="2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pPr defTabSz="914400"/>
              <a:endParaRPr lang="en-US" sz="1800" dirty="0">
                <a:solidFill>
                  <a:srgbClr val="002D72"/>
                </a:solidFill>
              </a:endParaRPr>
            </a:p>
          </p:txBody>
        </p:sp>
        <p:sp>
          <p:nvSpPr>
            <p:cNvPr id="2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pPr defTabSz="914400"/>
              <a:endParaRPr lang="en-US" sz="1800" dirty="0">
                <a:solidFill>
                  <a:srgbClr val="002D72"/>
                </a:solidFill>
              </a:endParaRPr>
            </a:p>
          </p:txBody>
        </p:sp>
        <p:sp>
          <p:nvSpPr>
            <p:cNvPr id="2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pPr defTabSz="914400"/>
              <a:endParaRPr lang="en-US" sz="1800" dirty="0">
                <a:solidFill>
                  <a:srgbClr val="002D72"/>
                </a:solidFill>
              </a:endParaRPr>
            </a:p>
          </p:txBody>
        </p:sp>
        <p:sp>
          <p:nvSpPr>
            <p:cNvPr id="2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pPr defTabSz="914400"/>
              <a:endParaRPr lang="en-US" sz="1800" dirty="0">
                <a:solidFill>
                  <a:srgbClr val="002D72"/>
                </a:solidFill>
              </a:endParaRPr>
            </a:p>
          </p:txBody>
        </p:sp>
        <p:sp>
          <p:nvSpPr>
            <p:cNvPr id="2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pPr defTabSz="914400"/>
              <a:endParaRPr lang="en-US" sz="1800" dirty="0">
                <a:solidFill>
                  <a:srgbClr val="002D72"/>
                </a:solidFill>
              </a:endParaRPr>
            </a:p>
          </p:txBody>
        </p:sp>
      </p:grpSp>
    </p:spTree>
    <p:extLst>
      <p:ext uri="{BB962C8B-B14F-4D97-AF65-F5344CB8AC3E}">
        <p14:creationId xmlns:p14="http://schemas.microsoft.com/office/powerpoint/2010/main" val="1433980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6"/>
            <a:ext cx="12283621" cy="6962249"/>
          </a:xfrm>
          <a:prstGeom prst="rect">
            <a:avLst/>
          </a:prstGeom>
        </p:spPr>
      </p:pic>
      <p:sp>
        <p:nvSpPr>
          <p:cNvPr id="6" name="Title 1"/>
          <p:cNvSpPr>
            <a:spLocks noGrp="1"/>
          </p:cNvSpPr>
          <p:nvPr>
            <p:ph type="ctrTitle" idx="4294967295"/>
          </p:nvPr>
        </p:nvSpPr>
        <p:spPr>
          <a:xfrm>
            <a:off x="819153"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2"/>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19551629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6255"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62710" y="162000"/>
            <a:ext cx="11068060" cy="704087"/>
          </a:xfrm>
        </p:spPr>
        <p:txBody>
          <a:bodyPr anchor="t"/>
          <a:lstStyle>
            <a:lvl1pPr>
              <a:defRPr>
                <a:latin typeface="Arial"/>
                <a:sym typeface="Arial"/>
              </a:defRPr>
            </a:lvl1pPr>
          </a:lstStyle>
          <a:p>
            <a:endParaRPr lang="en-US" dirty="0"/>
          </a:p>
        </p:txBody>
      </p:sp>
      <p:sp>
        <p:nvSpPr>
          <p:cNvPr id="4" name="Text Placeholder 3"/>
          <p:cNvSpPr>
            <a:spLocks noGrp="1"/>
          </p:cNvSpPr>
          <p:nvPr>
            <p:ph type="body" sz="quarter" idx="10"/>
          </p:nvPr>
        </p:nvSpPr>
        <p:spPr>
          <a:xfrm>
            <a:off x="562710" y="1508760"/>
            <a:ext cx="11068060" cy="3997304"/>
          </a:xfrm>
        </p:spPr>
        <p:txBody>
          <a:bodyPr lIns="0" tIns="0" rIns="0" bIns="0"/>
          <a:lstStyle>
            <a:lvl1pPr>
              <a:spcBef>
                <a:spcPts val="384"/>
              </a:spcBef>
              <a:defRPr>
                <a:latin typeface="Arial"/>
                <a:sym typeface="Arial"/>
              </a:defRPr>
            </a:lvl1pPr>
            <a:lvl2pPr marL="457200" indent="-230400">
              <a:spcBef>
                <a:spcPts val="384"/>
              </a:spcBef>
              <a:defRPr>
                <a:latin typeface="Arial"/>
                <a:sym typeface="Arial"/>
              </a:defRPr>
            </a:lvl2pPr>
            <a:lvl3pPr marL="914400" indent="-230400">
              <a:spcBef>
                <a:spcPts val="384"/>
              </a:spcBef>
              <a:defRPr>
                <a:latin typeface="Arial"/>
                <a:sym typeface="Arial"/>
              </a:defRPr>
            </a:lvl3pPr>
            <a:lvl4pPr marL="1375200" indent="-234000">
              <a:spcBef>
                <a:spcPts val="384"/>
              </a:spcBef>
              <a:defRPr>
                <a:latin typeface="Arial"/>
                <a:sym typeface="Arial"/>
              </a:defRPr>
            </a:lvl4pPr>
            <a:lvl5pPr marL="2059200" indent="-230400">
              <a:spcBef>
                <a:spcPts val="38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62710" y="863601"/>
            <a:ext cx="11068060" cy="320359"/>
          </a:xfrm>
        </p:spPr>
        <p:txBody>
          <a:bodyPr anchor="t">
            <a:normAutofit/>
          </a:bodyPr>
          <a:lstStyle>
            <a:lvl1pPr>
              <a:defRPr sz="1500" b="0">
                <a:solidFill>
                  <a:srgbClr val="73C4EF"/>
                </a:solidFill>
              </a:defRPr>
            </a:lvl1pPr>
          </a:lstStyle>
          <a:p>
            <a:pPr lvl="0"/>
            <a:endParaRPr lang="en-US" dirty="0"/>
          </a:p>
        </p:txBody>
      </p:sp>
    </p:spTree>
    <p:extLst>
      <p:ext uri="{BB962C8B-B14F-4D97-AF65-F5344CB8AC3E}">
        <p14:creationId xmlns:p14="http://schemas.microsoft.com/office/powerpoint/2010/main" val="41227525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727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Placeholder 7"/>
          <p:cNvSpPr>
            <a:spLocks noGrp="1"/>
          </p:cNvSpPr>
          <p:nvPr userDrawn="1">
            <p:ph type="body" sz="quarter" idx="13"/>
          </p:nvPr>
        </p:nvSpPr>
        <p:spPr>
          <a:xfrm>
            <a:off x="562710" y="1508400"/>
            <a:ext cx="11068060" cy="3997304"/>
          </a:xfrm>
          <a:prstGeom prst="rect">
            <a:avLst/>
          </a:prstGeom>
        </p:spPr>
        <p:txBody>
          <a:bodyPr lIns="0" tIns="0" rIns="0" bIns="0"/>
          <a:lstStyle>
            <a:lvl1pPr marL="172800" indent="-172800">
              <a:spcBef>
                <a:spcPts val="384"/>
              </a:spcBef>
              <a:buClr>
                <a:srgbClr val="002D72"/>
              </a:buClr>
              <a:buFont typeface="Arial" pitchFamily="34" charset="0"/>
              <a:buChar char="•"/>
              <a:tabLst/>
              <a:defRPr b="0">
                <a:latin typeface="Arial"/>
                <a:sym typeface="Arial"/>
              </a:defRPr>
            </a:lvl1pPr>
            <a:lvl2pPr marL="630000" indent="-230400">
              <a:spcBef>
                <a:spcPts val="384"/>
              </a:spcBef>
              <a:buFont typeface="Arial" pitchFamily="34" charset="0"/>
              <a:buChar char="–"/>
              <a:defRPr>
                <a:latin typeface="Arial"/>
                <a:sym typeface="Arial"/>
              </a:defRPr>
            </a:lvl2pPr>
            <a:lvl3pPr marL="1076400" indent="-230400">
              <a:spcBef>
                <a:spcPts val="384"/>
              </a:spcBef>
              <a:defRPr>
                <a:latin typeface="Arial"/>
                <a:sym typeface="Arial"/>
              </a:defRPr>
            </a:lvl3pPr>
            <a:lvl4pPr marL="1544400" indent="-230400">
              <a:spcBef>
                <a:spcPts val="384"/>
              </a:spcBef>
              <a:defRPr>
                <a:latin typeface="Arial"/>
                <a:sym typeface="Arial"/>
              </a:defRPr>
            </a:lvl4pPr>
            <a:lvl5pPr marL="2059200" indent="-230400">
              <a:spcBef>
                <a:spcPts val="384"/>
              </a:spcBef>
              <a:defRPr>
                <a:latin typeface="Arial"/>
                <a:sym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p:nvPr>
        </p:nvSpPr>
        <p:spPr>
          <a:xfrm>
            <a:off x="562710" y="162000"/>
            <a:ext cx="11068060" cy="704087"/>
          </a:xfrm>
        </p:spPr>
        <p:txBody>
          <a:bodyPr anchor="t"/>
          <a:lstStyle>
            <a:lvl1pPr>
              <a:defRPr>
                <a:latin typeface="Arial"/>
                <a:sym typeface="Arial"/>
              </a:defRPr>
            </a:lvl1pPr>
          </a:lstStyle>
          <a:p>
            <a:endParaRPr lang="en-US" dirty="0"/>
          </a:p>
        </p:txBody>
      </p:sp>
      <p:sp>
        <p:nvSpPr>
          <p:cNvPr id="8" name="Text Placeholder 6"/>
          <p:cNvSpPr>
            <a:spLocks noGrp="1"/>
          </p:cNvSpPr>
          <p:nvPr>
            <p:ph type="body" sz="quarter" idx="11"/>
          </p:nvPr>
        </p:nvSpPr>
        <p:spPr>
          <a:xfrm>
            <a:off x="562710" y="863601"/>
            <a:ext cx="11068060" cy="320359"/>
          </a:xfrm>
        </p:spPr>
        <p:txBody>
          <a:bodyPr anchor="t">
            <a:normAutofit/>
          </a:bodyPr>
          <a:lstStyle>
            <a:lvl1pPr>
              <a:defRPr sz="1500" b="0">
                <a:solidFill>
                  <a:srgbClr val="73C4EF"/>
                </a:solidFill>
              </a:defRPr>
            </a:lvl1pPr>
          </a:lstStyle>
          <a:p>
            <a:pPr lvl="0"/>
            <a:endParaRPr lang="en-US" dirty="0"/>
          </a:p>
        </p:txBody>
      </p:sp>
    </p:spTree>
    <p:extLst>
      <p:ext uri="{BB962C8B-B14F-4D97-AF65-F5344CB8AC3E}">
        <p14:creationId xmlns:p14="http://schemas.microsoft.com/office/powerpoint/2010/main" val="31379275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830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1"/>
          <p:cNvSpPr>
            <a:spLocks noGrp="1"/>
          </p:cNvSpPr>
          <p:nvPr>
            <p:ph type="title"/>
          </p:nvPr>
        </p:nvSpPr>
        <p:spPr>
          <a:xfrm>
            <a:off x="562710" y="162000"/>
            <a:ext cx="11068060" cy="704087"/>
          </a:xfrm>
        </p:spPr>
        <p:txBody>
          <a:bodyPr anchor="t"/>
          <a:lstStyle>
            <a:lvl1pPr>
              <a:defRPr>
                <a:latin typeface="Arial"/>
                <a:sym typeface="Arial"/>
              </a:defRPr>
            </a:lvl1pPr>
          </a:lstStyle>
          <a:p>
            <a:endParaRPr lang="en-US" dirty="0"/>
          </a:p>
        </p:txBody>
      </p:sp>
      <p:sp>
        <p:nvSpPr>
          <p:cNvPr id="6" name="Text Placeholder 6"/>
          <p:cNvSpPr>
            <a:spLocks noGrp="1"/>
          </p:cNvSpPr>
          <p:nvPr>
            <p:ph type="body" sz="quarter" idx="11"/>
          </p:nvPr>
        </p:nvSpPr>
        <p:spPr>
          <a:xfrm>
            <a:off x="562710" y="863601"/>
            <a:ext cx="11068060" cy="320359"/>
          </a:xfrm>
        </p:spPr>
        <p:txBody>
          <a:bodyPr anchor="t">
            <a:normAutofit/>
          </a:bodyPr>
          <a:lstStyle>
            <a:lvl1pPr>
              <a:defRPr sz="1500" b="0">
                <a:solidFill>
                  <a:srgbClr val="73C4EF"/>
                </a:solidFill>
              </a:defRPr>
            </a:lvl1pPr>
          </a:lstStyle>
          <a:p>
            <a:pPr lvl="0"/>
            <a:endParaRPr lang="en-US" dirty="0"/>
          </a:p>
        </p:txBody>
      </p:sp>
    </p:spTree>
    <p:extLst>
      <p:ext uri="{BB962C8B-B14F-4D97-AF65-F5344CB8AC3E}">
        <p14:creationId xmlns:p14="http://schemas.microsoft.com/office/powerpoint/2010/main" val="40814155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9932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636031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6" y="906466"/>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6"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3" y="4844121"/>
            <a:ext cx="4743391" cy="2301940"/>
          </a:xfrm>
          <a:prstGeom prst="rect">
            <a:avLst/>
          </a:prstGeom>
        </p:spPr>
      </p:pic>
    </p:spTree>
    <p:extLst>
      <p:ext uri="{BB962C8B-B14F-4D97-AF65-F5344CB8AC3E}">
        <p14:creationId xmlns:p14="http://schemas.microsoft.com/office/powerpoint/2010/main" val="1053735756"/>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solidFill>
                  <a:srgbClr val="53565A"/>
                </a:solidFill>
              </a:rPr>
              <a:pPr>
                <a:defRPr/>
              </a:pPr>
              <a:t>‹#›</a:t>
            </a:fld>
            <a:endParaRPr lang="en-US">
              <a:solidFill>
                <a:srgbClr val="53565A"/>
              </a:solidFill>
            </a:endParaRPr>
          </a:p>
        </p:txBody>
      </p:sp>
      <p:sp>
        <p:nvSpPr>
          <p:cNvPr id="6"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23419444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solidFill>
                  <a:srgbClr val="53565A"/>
                </a:solidFill>
              </a:rPr>
              <a:pPr>
                <a:defRPr/>
              </a:pPr>
              <a:t>‹#›</a:t>
            </a:fld>
            <a:endParaRPr lang="en-US">
              <a:solidFill>
                <a:srgbClr val="53565A"/>
              </a:solidFill>
            </a:endParaRPr>
          </a:p>
        </p:txBody>
      </p:sp>
      <p:sp>
        <p:nvSpPr>
          <p:cNvPr id="4" name="Rectangle 87"/>
          <p:cNvSpPr>
            <a:spLocks noGrp="1" noChangeArrowheads="1"/>
          </p:cNvSpPr>
          <p:nvPr>
            <p:ph type="dt" sz="half" idx="11"/>
          </p:nvPr>
        </p:nvSpPr>
        <p:spPr>
          <a:ln/>
        </p:spPr>
        <p:txBody>
          <a:bodyPr/>
          <a:lstStyle>
            <a:lvl1pPr>
              <a:defRPr/>
            </a:lvl1pPr>
          </a:lstStyle>
          <a:p>
            <a:pPr>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solidFill>
                  <a:srgbClr val="53565A"/>
                </a:solidFill>
              </a:rPr>
              <a:t>Presentation Title</a:t>
            </a:r>
          </a:p>
        </p:txBody>
      </p:sp>
    </p:spTree>
    <p:extLst>
      <p:ext uri="{BB962C8B-B14F-4D97-AF65-F5344CB8AC3E}">
        <p14:creationId xmlns:p14="http://schemas.microsoft.com/office/powerpoint/2010/main" val="16847277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6"/>
            <a:ext cx="12283621" cy="6962249"/>
          </a:xfrm>
          <a:prstGeom prst="rect">
            <a:avLst/>
          </a:prstGeom>
        </p:spPr>
      </p:pic>
      <p:sp>
        <p:nvSpPr>
          <p:cNvPr id="6" name="Title 1"/>
          <p:cNvSpPr>
            <a:spLocks noGrp="1"/>
          </p:cNvSpPr>
          <p:nvPr>
            <p:ph type="ctrTitle" idx="4294967295"/>
          </p:nvPr>
        </p:nvSpPr>
        <p:spPr>
          <a:xfrm>
            <a:off x="819153"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2"/>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7379345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lIns="91426" tIns="45712" rIns="91426" bIns="45712" anchor="ctr"/>
          <a:lstStyle/>
          <a:p>
            <a:pPr algn="ctr" fontAlgn="base">
              <a:spcBef>
                <a:spcPct val="0"/>
              </a:spcBef>
              <a:spcAft>
                <a:spcPct val="0"/>
              </a:spcAft>
            </a:pPr>
            <a:endParaRPr lang="es-ES_tradnl" sz="2400">
              <a:solidFill>
                <a:srgbClr val="002D72"/>
              </a:solidFill>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09"/>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9" y="1006427"/>
            <a:ext cx="8191273" cy="3686224"/>
          </a:xfrm>
        </p:spPr>
        <p:txBody>
          <a:bodyPr/>
          <a:lstStyle>
            <a:lvl1pPr marL="0" indent="0" algn="l">
              <a:buNone/>
              <a:defRPr sz="3600">
                <a:solidFill>
                  <a:schemeClr val="bg1"/>
                </a:solidFill>
              </a:defRPr>
            </a:lvl1pPr>
            <a:lvl2pPr marL="403160" indent="0" algn="l">
              <a:buNone/>
              <a:defRPr sz="3600">
                <a:solidFill>
                  <a:schemeClr val="bg1"/>
                </a:solidFill>
              </a:defRPr>
            </a:lvl2pPr>
            <a:lvl3pPr marL="747592" indent="0" algn="l">
              <a:buNone/>
              <a:defRPr sz="3600">
                <a:solidFill>
                  <a:schemeClr val="bg1"/>
                </a:solidFill>
              </a:defRPr>
            </a:lvl3pPr>
            <a:lvl4pPr marL="1088850" indent="0" algn="l">
              <a:buNone/>
              <a:defRPr sz="3600">
                <a:solidFill>
                  <a:schemeClr val="bg1"/>
                </a:solidFill>
              </a:defRPr>
            </a:lvl4pPr>
            <a:lvl5pPr marL="1426933"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9" y="4944980"/>
            <a:ext cx="8191273" cy="1335504"/>
          </a:xfrm>
        </p:spPr>
        <p:txBody>
          <a:bodyPr/>
          <a:lstStyle>
            <a:lvl1pPr marL="0" indent="0" algn="l">
              <a:buNone/>
              <a:defRPr sz="2400">
                <a:solidFill>
                  <a:srgbClr val="00B3F0"/>
                </a:solidFill>
              </a:defRPr>
            </a:lvl1pPr>
            <a:lvl2pPr marL="403160" indent="0" algn="l">
              <a:buNone/>
              <a:defRPr sz="2400">
                <a:solidFill>
                  <a:srgbClr val="00B3F0"/>
                </a:solidFill>
              </a:defRPr>
            </a:lvl2pPr>
            <a:lvl3pPr marL="747592" indent="0" algn="l">
              <a:buNone/>
              <a:defRPr sz="2400">
                <a:solidFill>
                  <a:srgbClr val="00B3F0"/>
                </a:solidFill>
              </a:defRPr>
            </a:lvl3pPr>
            <a:lvl4pPr marL="1088850" indent="0" algn="l">
              <a:buNone/>
              <a:defRPr sz="2400">
                <a:solidFill>
                  <a:srgbClr val="00B3F0"/>
                </a:solidFill>
              </a:defRPr>
            </a:lvl4pPr>
            <a:lvl5pPr marL="1426933"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34125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3" name="Rectangle 6"/>
          <p:cNvSpPr txBox="1">
            <a:spLocks noChangeArrowheads="1"/>
          </p:cNvSpPr>
          <p:nvPr userDrawn="1"/>
        </p:nvSpPr>
        <p:spPr bwMode="black">
          <a:xfrm>
            <a:off x="2399970" y="1597948"/>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lIns="0" tIns="45712" rIns="91426" bIns="45712"/>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eaLnBrk="1" fontAlgn="base" hangingPunct="1">
              <a:lnSpc>
                <a:spcPct val="95000"/>
              </a:lnSpc>
              <a:spcBef>
                <a:spcPct val="75000"/>
              </a:spcBef>
              <a:spcAft>
                <a:spcPct val="20000"/>
              </a:spcAft>
              <a:defRPr/>
            </a:pPr>
            <a:r>
              <a:rPr lang="es-ES_tradnl" sz="3600" dirty="0">
                <a:solidFill>
                  <a:srgbClr val="FFFFFF"/>
                </a:solidFill>
                <a:ea typeface="Arial" charset="0"/>
                <a:cs typeface="Geneva" charset="0"/>
              </a:rPr>
              <a:t>Una cita puede ser colocada aquí. Una gran hoja sirve de transición </a:t>
            </a:r>
            <a:br>
              <a:rPr lang="es-ES_tradnl" sz="3600" dirty="0">
                <a:solidFill>
                  <a:srgbClr val="FFFFFF"/>
                </a:solidFill>
                <a:ea typeface="Arial" charset="0"/>
                <a:cs typeface="Geneva" charset="0"/>
              </a:rPr>
            </a:br>
            <a:r>
              <a:rPr lang="es-ES_tradnl" sz="3600" dirty="0">
                <a:solidFill>
                  <a:srgbClr val="FFFFFF"/>
                </a:solidFill>
                <a:ea typeface="Arial" charset="0"/>
                <a:cs typeface="Geneva" charset="0"/>
              </a:rPr>
              <a:t>y crea una pausa para tus clientes para digerir mejor la información. </a:t>
            </a:r>
          </a:p>
          <a:p>
            <a:pPr algn="l" eaLnBrk="1" fontAlgn="base"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61" y="-37908"/>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09"/>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9" y="1006427"/>
            <a:ext cx="8191273" cy="3686224"/>
          </a:xfrm>
        </p:spPr>
        <p:txBody>
          <a:bodyPr/>
          <a:lstStyle>
            <a:lvl1pPr marL="0" indent="0" algn="l">
              <a:buNone/>
              <a:defRPr sz="3600">
                <a:solidFill>
                  <a:schemeClr val="bg1"/>
                </a:solidFill>
              </a:defRPr>
            </a:lvl1pPr>
            <a:lvl2pPr marL="403160" indent="0" algn="l">
              <a:buNone/>
              <a:defRPr sz="3600">
                <a:solidFill>
                  <a:schemeClr val="bg1"/>
                </a:solidFill>
              </a:defRPr>
            </a:lvl2pPr>
            <a:lvl3pPr marL="747592" indent="0" algn="l">
              <a:buNone/>
              <a:defRPr sz="3600">
                <a:solidFill>
                  <a:schemeClr val="bg1"/>
                </a:solidFill>
              </a:defRPr>
            </a:lvl3pPr>
            <a:lvl4pPr marL="1088850" indent="0" algn="l">
              <a:buNone/>
              <a:defRPr sz="3600">
                <a:solidFill>
                  <a:schemeClr val="bg1"/>
                </a:solidFill>
              </a:defRPr>
            </a:lvl4pPr>
            <a:lvl5pPr marL="1426933"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9" y="4944980"/>
            <a:ext cx="8191273" cy="1335504"/>
          </a:xfrm>
        </p:spPr>
        <p:txBody>
          <a:bodyPr/>
          <a:lstStyle>
            <a:lvl1pPr marL="0" indent="0" algn="l">
              <a:buNone/>
              <a:defRPr sz="2400">
                <a:solidFill>
                  <a:srgbClr val="00B3F0"/>
                </a:solidFill>
              </a:defRPr>
            </a:lvl1pPr>
            <a:lvl2pPr marL="403160" indent="0" algn="l">
              <a:buNone/>
              <a:defRPr sz="2400">
                <a:solidFill>
                  <a:srgbClr val="00B3F0"/>
                </a:solidFill>
              </a:defRPr>
            </a:lvl2pPr>
            <a:lvl3pPr marL="747592" indent="0" algn="l">
              <a:buNone/>
              <a:defRPr sz="2400">
                <a:solidFill>
                  <a:srgbClr val="00B3F0"/>
                </a:solidFill>
              </a:defRPr>
            </a:lvl3pPr>
            <a:lvl4pPr marL="1088850" indent="0" algn="l">
              <a:buNone/>
              <a:defRPr sz="2400">
                <a:solidFill>
                  <a:srgbClr val="00B3F0"/>
                </a:solidFill>
              </a:defRPr>
            </a:lvl4pPr>
            <a:lvl5pPr marL="1426933"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9680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lIns="91426" tIns="45712" rIns="91426" bIns="45712" anchor="ctr"/>
          <a:lstStyle/>
          <a:p>
            <a:pPr algn="ctr" fontAlgn="base">
              <a:spcBef>
                <a:spcPct val="0"/>
              </a:spcBef>
              <a:spcAft>
                <a:spcPct val="0"/>
              </a:spcAft>
            </a:pPr>
            <a:endParaRPr lang="es-ES_tradnl" sz="2400">
              <a:solidFill>
                <a:srgbClr val="002D72"/>
              </a:solidFill>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09"/>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9" y="1006427"/>
            <a:ext cx="8191273" cy="3686224"/>
          </a:xfrm>
        </p:spPr>
        <p:txBody>
          <a:bodyPr/>
          <a:lstStyle>
            <a:lvl1pPr marL="0" indent="0" algn="l">
              <a:buNone/>
              <a:defRPr sz="3600">
                <a:solidFill>
                  <a:schemeClr val="bg1"/>
                </a:solidFill>
              </a:defRPr>
            </a:lvl1pPr>
            <a:lvl2pPr marL="403160" indent="0" algn="l">
              <a:buNone/>
              <a:defRPr sz="3600">
                <a:solidFill>
                  <a:schemeClr val="bg1"/>
                </a:solidFill>
              </a:defRPr>
            </a:lvl2pPr>
            <a:lvl3pPr marL="747592" indent="0" algn="l">
              <a:buNone/>
              <a:defRPr sz="3600">
                <a:solidFill>
                  <a:schemeClr val="bg1"/>
                </a:solidFill>
              </a:defRPr>
            </a:lvl3pPr>
            <a:lvl4pPr marL="1088850" indent="0" algn="l">
              <a:buNone/>
              <a:defRPr sz="3600">
                <a:solidFill>
                  <a:schemeClr val="bg1"/>
                </a:solidFill>
              </a:defRPr>
            </a:lvl4pPr>
            <a:lvl5pPr marL="1426933"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9" y="4944980"/>
            <a:ext cx="8191273" cy="1335504"/>
          </a:xfrm>
        </p:spPr>
        <p:txBody>
          <a:bodyPr/>
          <a:lstStyle>
            <a:lvl1pPr marL="0" indent="0" algn="l">
              <a:buNone/>
              <a:defRPr sz="2400">
                <a:solidFill>
                  <a:srgbClr val="00B3F0"/>
                </a:solidFill>
              </a:defRPr>
            </a:lvl1pPr>
            <a:lvl2pPr marL="403160" indent="0" algn="l">
              <a:buNone/>
              <a:defRPr sz="2400">
                <a:solidFill>
                  <a:srgbClr val="00B3F0"/>
                </a:solidFill>
              </a:defRPr>
            </a:lvl2pPr>
            <a:lvl3pPr marL="747592" indent="0" algn="l">
              <a:buNone/>
              <a:defRPr sz="2400">
                <a:solidFill>
                  <a:srgbClr val="00B3F0"/>
                </a:solidFill>
              </a:defRPr>
            </a:lvl3pPr>
            <a:lvl4pPr marL="1088850" indent="0" algn="l">
              <a:buNone/>
              <a:defRPr sz="2400">
                <a:solidFill>
                  <a:srgbClr val="00B3F0"/>
                </a:solidFill>
              </a:defRPr>
            </a:lvl4pPr>
            <a:lvl5pPr marL="1426933"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25876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5" y="234066"/>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26" tIns="45712" rIns="91426" bIns="45712" numCol="1" rtlCol="0" anchor="ctr" anchorCtr="0" compatLnSpc="1">
            <a:prstTxWarp prst="textNoShape">
              <a:avLst/>
            </a:prstTxWarp>
          </a:bodyPr>
          <a:lstStyle/>
          <a:p>
            <a:pPr algn="ctr" fontAlgn="base">
              <a:spcBef>
                <a:spcPct val="0"/>
              </a:spcBef>
              <a:spcAft>
                <a:spcPct val="0"/>
              </a:spcAft>
            </a:pPr>
            <a:endParaRPr lang="en-US" sz="2400">
              <a:solidFill>
                <a:srgbClr val="000000"/>
              </a:solidFill>
            </a:endParaRPr>
          </a:p>
        </p:txBody>
      </p:sp>
      <p:sp>
        <p:nvSpPr>
          <p:cNvPr id="26" name="Text Placeholder 14"/>
          <p:cNvSpPr>
            <a:spLocks noGrp="1"/>
          </p:cNvSpPr>
          <p:nvPr>
            <p:ph type="body" sz="quarter" idx="14"/>
          </p:nvPr>
        </p:nvSpPr>
        <p:spPr>
          <a:xfrm>
            <a:off x="795870" y="411960"/>
            <a:ext cx="11114617" cy="418223"/>
          </a:xfrm>
        </p:spPr>
        <p:txBody>
          <a:bodyPr/>
          <a:lstStyle>
            <a:lvl1pPr marL="0" indent="0">
              <a:buNone/>
              <a:defRPr sz="2400">
                <a:solidFill>
                  <a:srgbClr val="004785"/>
                </a:solidFill>
              </a:defRPr>
            </a:lvl1pPr>
            <a:lvl2pPr marL="403160" indent="0">
              <a:buNone/>
              <a:defRPr sz="2400">
                <a:solidFill>
                  <a:srgbClr val="004785"/>
                </a:solidFill>
              </a:defRPr>
            </a:lvl2pPr>
            <a:lvl3pPr marL="747592" indent="0">
              <a:buNone/>
              <a:defRPr sz="2400">
                <a:solidFill>
                  <a:srgbClr val="004785"/>
                </a:solidFill>
              </a:defRPr>
            </a:lvl3pPr>
            <a:lvl4pPr marL="1088850" indent="0">
              <a:buNone/>
              <a:defRPr sz="2400">
                <a:solidFill>
                  <a:srgbClr val="004785"/>
                </a:solidFill>
              </a:defRPr>
            </a:lvl4pPr>
            <a:lvl5pPr marL="1426933"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70" y="905252"/>
            <a:ext cx="11114617" cy="418223"/>
          </a:xfrm>
        </p:spPr>
        <p:txBody>
          <a:bodyPr/>
          <a:lstStyle>
            <a:lvl1pPr marL="0" indent="0">
              <a:buNone/>
              <a:defRPr sz="2400">
                <a:solidFill>
                  <a:srgbClr val="00B3F0"/>
                </a:solidFill>
              </a:defRPr>
            </a:lvl1pPr>
            <a:lvl2pPr marL="403160" indent="0">
              <a:buNone/>
              <a:defRPr sz="2400">
                <a:solidFill>
                  <a:srgbClr val="004785"/>
                </a:solidFill>
              </a:defRPr>
            </a:lvl2pPr>
            <a:lvl3pPr marL="747592" indent="0">
              <a:buNone/>
              <a:defRPr sz="2400">
                <a:solidFill>
                  <a:srgbClr val="004785"/>
                </a:solidFill>
              </a:defRPr>
            </a:lvl3pPr>
            <a:lvl4pPr marL="1088850" indent="0">
              <a:buNone/>
              <a:defRPr sz="2400">
                <a:solidFill>
                  <a:srgbClr val="004785"/>
                </a:solidFill>
              </a:defRPr>
            </a:lvl4pPr>
            <a:lvl5pPr marL="1426933"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25148872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61" y="-37908"/>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7" y="1308577"/>
            <a:ext cx="9203871" cy="4466585"/>
          </a:xfrm>
          <a:prstGeom prst="rect">
            <a:avLst/>
          </a:prstGeom>
        </p:spPr>
      </p:pic>
    </p:spTree>
    <p:extLst>
      <p:ext uri="{BB962C8B-B14F-4D97-AF65-F5344CB8AC3E}">
        <p14:creationId xmlns:p14="http://schemas.microsoft.com/office/powerpoint/2010/main" val="321471346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15" name="Group 14"/>
          <p:cNvGrpSpPr/>
          <p:nvPr userDrawn="1"/>
        </p:nvGrpSpPr>
        <p:grpSpPr>
          <a:xfrm flipH="1">
            <a:off x="226609" y="98855"/>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pPr defTabSz="914400"/>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pPr defTabSz="914400"/>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pPr defTabSz="914400"/>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pPr defTabSz="914400"/>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pPr defTabSz="914400"/>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pPr defTabSz="914400"/>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7808280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19" name="Group 18"/>
          <p:cNvGrpSpPr/>
          <p:nvPr userDrawn="1"/>
        </p:nvGrpSpPr>
        <p:grpSpPr>
          <a:xfrm>
            <a:off x="226613"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pPr defTabSz="914400"/>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pPr defTabSz="914400"/>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pPr defTabSz="914400"/>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pPr defTabSz="914400"/>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16316376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pardor 2">
    <p:spTree>
      <p:nvGrpSpPr>
        <p:cNvPr id="1" name=""/>
        <p:cNvGrpSpPr/>
        <p:nvPr/>
      </p:nvGrpSpPr>
      <p:grpSpPr>
        <a:xfrm>
          <a:off x="0" y="0"/>
          <a:ext cx="0" cy="0"/>
          <a:chOff x="0" y="0"/>
          <a:chExt cx="0" cy="0"/>
        </a:xfrm>
      </p:grpSpPr>
      <p:sp>
        <p:nvSpPr>
          <p:cNvPr id="6" name="Rectangle 5"/>
          <p:cNvSpPr/>
          <p:nvPr userDrawn="1"/>
        </p:nvSpPr>
        <p:spPr>
          <a:xfrm>
            <a:off x="144730" y="21107"/>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7" name="Group 6"/>
          <p:cNvGrpSpPr/>
          <p:nvPr userDrawn="1"/>
        </p:nvGrpSpPr>
        <p:grpSpPr>
          <a:xfrm>
            <a:off x="231501" y="98856"/>
            <a:ext cx="1206483" cy="6105595"/>
            <a:chOff x="160238" y="154880"/>
            <a:chExt cx="1300907" cy="8777933"/>
          </a:xfrm>
        </p:grpSpPr>
        <p:sp>
          <p:nvSpPr>
            <p:cNvPr id="8" name="Rectangle"/>
            <p:cNvSpPr/>
            <p:nvPr userDrawn="1"/>
          </p:nvSpPr>
          <p:spPr>
            <a:xfrm>
              <a:off x="160238" y="8398371"/>
              <a:ext cx="1300907" cy="534442"/>
            </a:xfrm>
            <a:prstGeom prst="rect">
              <a:avLst/>
            </a:prstGeom>
            <a:solidFill>
              <a:srgbClr val="ED207D"/>
            </a:solidFill>
            <a:ln w="12700">
              <a:miter lim="400000"/>
            </a:ln>
          </p:spPr>
          <p:txBody>
            <a:bodyPr lIns="50800" tIns="50800" rIns="50800" bIns="50800" anchor="ctr"/>
            <a:lstStyle/>
            <a:p>
              <a:pPr defTabSz="914400"/>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BF1D7F"/>
            </a:solidFill>
            <a:ln w="12700">
              <a:miter lim="400000"/>
            </a:ln>
          </p:spPr>
          <p:txBody>
            <a:bodyPr lIns="50800" tIns="50800" rIns="50800" bIns="50800" anchor="ctr"/>
            <a:lstStyle/>
            <a:p>
              <a:pPr defTabSz="914400"/>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7C1A4F"/>
            </a:solidFill>
            <a:ln w="12700">
              <a:miter lim="400000"/>
            </a:ln>
          </p:spPr>
          <p:txBody>
            <a:bodyPr lIns="50800" tIns="50800" rIns="50800" bIns="50800" anchor="ctr"/>
            <a:lstStyle/>
            <a:p>
              <a:pPr defTabSz="914400"/>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DA2C57"/>
            </a:solidFill>
            <a:ln w="12700">
              <a:miter lim="400000"/>
            </a:ln>
          </p:spPr>
          <p:txBody>
            <a:bodyPr lIns="50800" tIns="50800" rIns="50800" bIns="50800" anchor="ctr"/>
            <a:lstStyle/>
            <a:p>
              <a:pPr defTabSz="914400"/>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4297F"/>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822455"/>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DA2C57"/>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15452905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120824"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14" name="Group 13"/>
          <p:cNvGrpSpPr/>
          <p:nvPr userDrawn="1"/>
        </p:nvGrpSpPr>
        <p:grpSpPr>
          <a:xfrm>
            <a:off x="231501" y="98855"/>
            <a:ext cx="1206483" cy="6105595"/>
            <a:chOff x="160238" y="162796"/>
            <a:chExt cx="1300907" cy="8777933"/>
          </a:xfrm>
        </p:grpSpPr>
        <p:sp>
          <p:nvSpPr>
            <p:cNvPr id="15" name="Rectangle"/>
            <p:cNvSpPr/>
            <p:nvPr userDrawn="1"/>
          </p:nvSpPr>
          <p:spPr>
            <a:xfrm>
              <a:off x="160238" y="8406287"/>
              <a:ext cx="1300907" cy="534442"/>
            </a:xfrm>
            <a:prstGeom prst="rect">
              <a:avLst/>
            </a:prstGeom>
            <a:solidFill>
              <a:srgbClr val="D91F27"/>
            </a:solidFill>
            <a:ln w="12700">
              <a:miter lim="400000"/>
            </a:ln>
          </p:spPr>
          <p:txBody>
            <a:bodyPr lIns="50800" tIns="50800" rIns="50800" bIns="50800" anchor="ctr"/>
            <a:lstStyle/>
            <a:p>
              <a:pPr defTabSz="914400"/>
              <a:endParaRPr sz="1800">
                <a:solidFill>
                  <a:prstClr val="black"/>
                </a:solidFill>
              </a:endParaRPr>
            </a:p>
          </p:txBody>
        </p:sp>
        <p:sp>
          <p:nvSpPr>
            <p:cNvPr id="16" name="Rectangle"/>
            <p:cNvSpPr/>
            <p:nvPr userDrawn="1"/>
          </p:nvSpPr>
          <p:spPr>
            <a:xfrm>
              <a:off x="160238" y="8191280"/>
              <a:ext cx="1300907" cy="215008"/>
            </a:xfrm>
            <a:prstGeom prst="rect">
              <a:avLst/>
            </a:prstGeom>
            <a:solidFill>
              <a:srgbClr val="F36F26"/>
            </a:solidFill>
            <a:ln w="12700">
              <a:miter lim="400000"/>
            </a:ln>
          </p:spPr>
          <p:txBody>
            <a:bodyPr lIns="50800" tIns="50800" rIns="50800" bIns="50800" anchor="ctr"/>
            <a:lstStyle/>
            <a:p>
              <a:pPr defTabSz="914400"/>
              <a:endParaRPr sz="1800">
                <a:solidFill>
                  <a:prstClr val="black"/>
                </a:solidFill>
              </a:endParaRPr>
            </a:p>
          </p:txBody>
        </p:sp>
        <p:sp>
          <p:nvSpPr>
            <p:cNvPr id="17" name="Rectangle"/>
            <p:cNvSpPr/>
            <p:nvPr userDrawn="1"/>
          </p:nvSpPr>
          <p:spPr>
            <a:xfrm>
              <a:off x="160238" y="6203779"/>
              <a:ext cx="1300907" cy="1987502"/>
            </a:xfrm>
            <a:prstGeom prst="rect">
              <a:avLst/>
            </a:prstGeom>
            <a:solidFill>
              <a:srgbClr val="FBB91A"/>
            </a:solidFill>
            <a:ln w="12700">
              <a:miter lim="400000"/>
            </a:ln>
          </p:spPr>
          <p:txBody>
            <a:bodyPr lIns="50800" tIns="50800" rIns="50800" bIns="50800" anchor="ctr"/>
            <a:lstStyle/>
            <a:p>
              <a:pPr defTabSz="914400"/>
              <a:endParaRPr sz="1800">
                <a:solidFill>
                  <a:prstClr val="black"/>
                </a:solidFill>
              </a:endParaRPr>
            </a:p>
          </p:txBody>
        </p:sp>
        <p:sp>
          <p:nvSpPr>
            <p:cNvPr id="18" name="Rectangle"/>
            <p:cNvSpPr/>
            <p:nvPr userDrawn="1"/>
          </p:nvSpPr>
          <p:spPr>
            <a:xfrm>
              <a:off x="160238" y="5732341"/>
              <a:ext cx="1300907" cy="471439"/>
            </a:xfrm>
            <a:prstGeom prst="rect">
              <a:avLst/>
            </a:prstGeom>
            <a:solidFill>
              <a:srgbClr val="F69427"/>
            </a:solidFill>
            <a:ln w="12700">
              <a:miter lim="400000"/>
            </a:ln>
          </p:spPr>
          <p:txBody>
            <a:bodyPr lIns="50800" tIns="50800" rIns="50800" bIns="50800" anchor="ctr"/>
            <a:lstStyle/>
            <a:p>
              <a:pPr defTabSz="914400"/>
              <a:endParaRPr sz="1800">
                <a:solidFill>
                  <a:prstClr val="black"/>
                </a:solidFill>
              </a:endParaRPr>
            </a:p>
          </p:txBody>
        </p:sp>
        <p:sp>
          <p:nvSpPr>
            <p:cNvPr id="19" name="Rectangle"/>
            <p:cNvSpPr/>
            <p:nvPr userDrawn="1"/>
          </p:nvSpPr>
          <p:spPr>
            <a:xfrm>
              <a:off x="160238" y="379093"/>
              <a:ext cx="1300907" cy="813396"/>
            </a:xfrm>
            <a:prstGeom prst="rect">
              <a:avLst/>
            </a:prstGeom>
            <a:solidFill>
              <a:srgbClr val="F79824"/>
            </a:solidFill>
            <a:ln w="12700">
              <a:miter lim="400000"/>
            </a:ln>
          </p:spPr>
          <p:txBody>
            <a:bodyPr lIns="50800" tIns="50800" rIns="50800" bIns="50800" anchor="ctr"/>
            <a:lstStyle/>
            <a:p>
              <a:pPr defTabSz="914400"/>
              <a:endParaRPr sz="1800">
                <a:solidFill>
                  <a:prstClr val="black"/>
                </a:solidFill>
              </a:endParaRPr>
            </a:p>
          </p:txBody>
        </p:sp>
        <p:sp>
          <p:nvSpPr>
            <p:cNvPr id="20" name="Rectangle"/>
            <p:cNvSpPr/>
            <p:nvPr userDrawn="1"/>
          </p:nvSpPr>
          <p:spPr>
            <a:xfrm>
              <a:off x="160238" y="1192488"/>
              <a:ext cx="1300907" cy="4539854"/>
            </a:xfrm>
            <a:prstGeom prst="rect">
              <a:avLst/>
            </a:prstGeom>
            <a:solidFill>
              <a:srgbClr val="EE4329"/>
            </a:solidFill>
            <a:ln w="12700">
              <a:miter lim="400000"/>
            </a:ln>
          </p:spPr>
          <p:txBody>
            <a:bodyPr lIns="50800" tIns="50800" rIns="50800" bIns="50800" anchor="ctr"/>
            <a:lstStyle/>
            <a:p>
              <a:pPr defTabSz="914400"/>
              <a:endParaRPr sz="1800">
                <a:solidFill>
                  <a:prstClr val="black"/>
                </a:solidFill>
              </a:endParaRPr>
            </a:p>
          </p:txBody>
        </p:sp>
        <p:sp>
          <p:nvSpPr>
            <p:cNvPr id="21" name="Rectangle"/>
            <p:cNvSpPr/>
            <p:nvPr userDrawn="1"/>
          </p:nvSpPr>
          <p:spPr>
            <a:xfrm>
              <a:off x="160238" y="162796"/>
              <a:ext cx="1300907" cy="216298"/>
            </a:xfrm>
            <a:prstGeom prst="rect">
              <a:avLst/>
            </a:prstGeom>
            <a:solidFill>
              <a:srgbClr val="BF2126"/>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298225796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p:cNvSpPr/>
          <p:nvPr userDrawn="1"/>
        </p:nvSpPr>
        <p:spPr>
          <a:xfrm>
            <a:off x="120824"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7" name="Group 6"/>
          <p:cNvGrpSpPr/>
          <p:nvPr userDrawn="1"/>
        </p:nvGrpSpPr>
        <p:grpSpPr>
          <a:xfrm>
            <a:off x="231501" y="99934"/>
            <a:ext cx="1206483" cy="6105588"/>
            <a:chOff x="90616" y="113613"/>
            <a:chExt cx="1300907" cy="8777933"/>
          </a:xfrm>
        </p:grpSpPr>
        <p:sp>
          <p:nvSpPr>
            <p:cNvPr id="8" name="Rectangle"/>
            <p:cNvSpPr/>
            <p:nvPr userDrawn="1"/>
          </p:nvSpPr>
          <p:spPr>
            <a:xfrm>
              <a:off x="90616" y="8357104"/>
              <a:ext cx="1300907" cy="534442"/>
            </a:xfrm>
            <a:prstGeom prst="rect">
              <a:avLst/>
            </a:prstGeom>
            <a:solidFill>
              <a:srgbClr val="00C0B6"/>
            </a:solidFill>
            <a:ln w="12700">
              <a:miter lim="400000"/>
            </a:ln>
          </p:spPr>
          <p:txBody>
            <a:bodyPr lIns="50800" tIns="50800" rIns="50800" bIns="50800" anchor="ctr"/>
            <a:lstStyle/>
            <a:p>
              <a:pPr defTabSz="914400"/>
              <a:endParaRPr sz="1800">
                <a:solidFill>
                  <a:prstClr val="black"/>
                </a:solidFill>
              </a:endParaRPr>
            </a:p>
          </p:txBody>
        </p:sp>
        <p:sp>
          <p:nvSpPr>
            <p:cNvPr id="9" name="Rectangle"/>
            <p:cNvSpPr/>
            <p:nvPr userDrawn="1"/>
          </p:nvSpPr>
          <p:spPr>
            <a:xfrm>
              <a:off x="90616" y="8142097"/>
              <a:ext cx="1300907" cy="215008"/>
            </a:xfrm>
            <a:prstGeom prst="rect">
              <a:avLst/>
            </a:prstGeom>
            <a:solidFill>
              <a:srgbClr val="007272"/>
            </a:solidFill>
            <a:ln w="12700">
              <a:miter lim="400000"/>
            </a:ln>
          </p:spPr>
          <p:txBody>
            <a:bodyPr lIns="50800" tIns="50800" rIns="50800" bIns="50800" anchor="ctr"/>
            <a:lstStyle/>
            <a:p>
              <a:pPr defTabSz="914400"/>
              <a:endParaRPr sz="1800">
                <a:solidFill>
                  <a:prstClr val="black"/>
                </a:solidFill>
              </a:endParaRPr>
            </a:p>
          </p:txBody>
        </p:sp>
        <p:sp>
          <p:nvSpPr>
            <p:cNvPr id="10" name="Rectangle"/>
            <p:cNvSpPr/>
            <p:nvPr userDrawn="1"/>
          </p:nvSpPr>
          <p:spPr>
            <a:xfrm>
              <a:off x="90616" y="6154596"/>
              <a:ext cx="1300907" cy="1987502"/>
            </a:xfrm>
            <a:prstGeom prst="rect">
              <a:avLst/>
            </a:prstGeom>
            <a:solidFill>
              <a:srgbClr val="00A6AB"/>
            </a:solidFill>
            <a:ln w="12700">
              <a:miter lim="400000"/>
            </a:ln>
          </p:spPr>
          <p:txBody>
            <a:bodyPr lIns="50800" tIns="50800" rIns="50800" bIns="50800" anchor="ctr"/>
            <a:lstStyle/>
            <a:p>
              <a:pPr defTabSz="914400"/>
              <a:endParaRPr sz="1800">
                <a:solidFill>
                  <a:prstClr val="black"/>
                </a:solidFill>
              </a:endParaRPr>
            </a:p>
          </p:txBody>
        </p:sp>
        <p:sp>
          <p:nvSpPr>
            <p:cNvPr id="11" name="Rectangle"/>
            <p:cNvSpPr/>
            <p:nvPr userDrawn="1"/>
          </p:nvSpPr>
          <p:spPr>
            <a:xfrm>
              <a:off x="90616" y="5683158"/>
              <a:ext cx="1300907" cy="471439"/>
            </a:xfrm>
            <a:prstGeom prst="rect">
              <a:avLst/>
            </a:prstGeom>
            <a:solidFill>
              <a:srgbClr val="00C0B6"/>
            </a:solidFill>
            <a:ln w="12700">
              <a:miter lim="400000"/>
            </a:ln>
          </p:spPr>
          <p:txBody>
            <a:bodyPr lIns="50800" tIns="50800" rIns="50800" bIns="50800" anchor="ctr"/>
            <a:lstStyle/>
            <a:p>
              <a:pPr defTabSz="914400"/>
              <a:endParaRPr sz="1800">
                <a:solidFill>
                  <a:prstClr val="black"/>
                </a:solidFill>
              </a:endParaRPr>
            </a:p>
          </p:txBody>
        </p:sp>
        <p:sp>
          <p:nvSpPr>
            <p:cNvPr id="12" name="Rectangle"/>
            <p:cNvSpPr/>
            <p:nvPr userDrawn="1"/>
          </p:nvSpPr>
          <p:spPr>
            <a:xfrm>
              <a:off x="90616" y="329910"/>
              <a:ext cx="1300907" cy="813396"/>
            </a:xfrm>
            <a:prstGeom prst="rect">
              <a:avLst/>
            </a:prstGeom>
            <a:solidFill>
              <a:srgbClr val="00C0B6"/>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90616" y="1143305"/>
              <a:ext cx="1300907" cy="4539854"/>
            </a:xfrm>
            <a:prstGeom prst="rect">
              <a:avLst/>
            </a:prstGeom>
            <a:solidFill>
              <a:srgbClr val="007272"/>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90616" y="113613"/>
              <a:ext cx="1300907" cy="216298"/>
            </a:xfrm>
            <a:prstGeom prst="rect">
              <a:avLst/>
            </a:prstGeom>
            <a:solidFill>
              <a:srgbClr val="00A6AB"/>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11613892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120824"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7" name="Group 6"/>
          <p:cNvGrpSpPr/>
          <p:nvPr userDrawn="1"/>
        </p:nvGrpSpPr>
        <p:grpSpPr>
          <a:xfrm>
            <a:off x="233936" y="99934"/>
            <a:ext cx="1206481" cy="6105588"/>
            <a:chOff x="160238" y="154880"/>
            <a:chExt cx="1300907" cy="8777933"/>
          </a:xfrm>
        </p:grpSpPr>
        <p:sp>
          <p:nvSpPr>
            <p:cNvPr id="8" name="Rectangle"/>
            <p:cNvSpPr/>
            <p:nvPr userDrawn="1"/>
          </p:nvSpPr>
          <p:spPr>
            <a:xfrm>
              <a:off x="160238" y="8398371"/>
              <a:ext cx="1300907" cy="534442"/>
            </a:xfrm>
            <a:prstGeom prst="rect">
              <a:avLst/>
            </a:prstGeom>
            <a:solidFill>
              <a:srgbClr val="AABA36"/>
            </a:solidFill>
            <a:ln w="12700">
              <a:miter lim="400000"/>
            </a:ln>
          </p:spPr>
          <p:txBody>
            <a:bodyPr lIns="50800" tIns="50800" rIns="50800" bIns="50800" anchor="ctr"/>
            <a:lstStyle/>
            <a:p>
              <a:pPr defTabSz="914400"/>
              <a:endParaRPr sz="1800">
                <a:solidFill>
                  <a:prstClr val="black"/>
                </a:solidFill>
              </a:endParaRPr>
            </a:p>
          </p:txBody>
        </p:sp>
        <p:sp>
          <p:nvSpPr>
            <p:cNvPr id="9" name="Rectangle"/>
            <p:cNvSpPr/>
            <p:nvPr userDrawn="1"/>
          </p:nvSpPr>
          <p:spPr>
            <a:xfrm>
              <a:off x="160238" y="8183364"/>
              <a:ext cx="1300907" cy="215008"/>
            </a:xfrm>
            <a:prstGeom prst="rect">
              <a:avLst/>
            </a:prstGeom>
            <a:solidFill>
              <a:srgbClr val="CEDD01"/>
            </a:solidFill>
            <a:ln w="12700">
              <a:miter lim="400000"/>
            </a:ln>
          </p:spPr>
          <p:txBody>
            <a:bodyPr lIns="50800" tIns="50800" rIns="50800" bIns="50800" anchor="ctr"/>
            <a:lstStyle/>
            <a:p>
              <a:pPr defTabSz="914400"/>
              <a:endParaRPr sz="1800">
                <a:solidFill>
                  <a:prstClr val="black"/>
                </a:solidFill>
              </a:endParaRPr>
            </a:p>
          </p:txBody>
        </p:sp>
        <p:sp>
          <p:nvSpPr>
            <p:cNvPr id="10" name="Rectangle"/>
            <p:cNvSpPr/>
            <p:nvPr userDrawn="1"/>
          </p:nvSpPr>
          <p:spPr>
            <a:xfrm>
              <a:off x="160238" y="6195863"/>
              <a:ext cx="1300907" cy="1987502"/>
            </a:xfrm>
            <a:prstGeom prst="rect">
              <a:avLst/>
            </a:prstGeom>
            <a:solidFill>
              <a:srgbClr val="94B301"/>
            </a:solidFill>
            <a:ln w="12700">
              <a:miter lim="400000"/>
            </a:ln>
          </p:spPr>
          <p:txBody>
            <a:bodyPr lIns="50800" tIns="50800" rIns="50800" bIns="50800" anchor="ctr"/>
            <a:lstStyle/>
            <a:p>
              <a:pPr defTabSz="914400"/>
              <a:endParaRPr sz="1800">
                <a:solidFill>
                  <a:prstClr val="black"/>
                </a:solidFill>
              </a:endParaRPr>
            </a:p>
          </p:txBody>
        </p:sp>
        <p:sp>
          <p:nvSpPr>
            <p:cNvPr id="11" name="Rectangle"/>
            <p:cNvSpPr/>
            <p:nvPr userDrawn="1"/>
          </p:nvSpPr>
          <p:spPr>
            <a:xfrm>
              <a:off x="160238" y="5724425"/>
              <a:ext cx="1300907" cy="471439"/>
            </a:xfrm>
            <a:prstGeom prst="rect">
              <a:avLst/>
            </a:prstGeom>
            <a:solidFill>
              <a:srgbClr val="AABA36"/>
            </a:solidFill>
            <a:ln w="12700">
              <a:miter lim="400000"/>
            </a:ln>
          </p:spPr>
          <p:txBody>
            <a:bodyPr lIns="50800" tIns="50800" rIns="50800" bIns="50800" anchor="ctr"/>
            <a:lstStyle/>
            <a:p>
              <a:pPr defTabSz="914400"/>
              <a:endParaRPr sz="1800">
                <a:solidFill>
                  <a:prstClr val="black"/>
                </a:solidFill>
              </a:endParaRPr>
            </a:p>
          </p:txBody>
        </p:sp>
        <p:sp>
          <p:nvSpPr>
            <p:cNvPr id="12" name="Rectangle"/>
            <p:cNvSpPr/>
            <p:nvPr userDrawn="1"/>
          </p:nvSpPr>
          <p:spPr>
            <a:xfrm>
              <a:off x="160238" y="371177"/>
              <a:ext cx="1300907" cy="813396"/>
            </a:xfrm>
            <a:prstGeom prst="rect">
              <a:avLst/>
            </a:prstGeom>
            <a:solidFill>
              <a:srgbClr val="CEDD01"/>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160238" y="1184572"/>
              <a:ext cx="1300907" cy="4539854"/>
            </a:xfrm>
            <a:prstGeom prst="rect">
              <a:avLst/>
            </a:prstGeom>
            <a:solidFill>
              <a:srgbClr val="73A600"/>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160238" y="154880"/>
              <a:ext cx="1300907" cy="216298"/>
            </a:xfrm>
            <a:prstGeom prst="rect">
              <a:avLst/>
            </a:prstGeom>
            <a:solidFill>
              <a:srgbClr val="94B301"/>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36110965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120824" y="14846"/>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grpSp>
        <p:nvGrpSpPr>
          <p:cNvPr id="7" name="Group 6"/>
          <p:cNvGrpSpPr/>
          <p:nvPr userDrawn="1"/>
        </p:nvGrpSpPr>
        <p:grpSpPr>
          <a:xfrm>
            <a:off x="233934" y="99934"/>
            <a:ext cx="1206481" cy="6105588"/>
            <a:chOff x="1081465" y="114688"/>
            <a:chExt cx="1300907" cy="8777933"/>
          </a:xfrm>
        </p:grpSpPr>
        <p:sp>
          <p:nvSpPr>
            <p:cNvPr id="8" name="Rectangle"/>
            <p:cNvSpPr/>
            <p:nvPr userDrawn="1"/>
          </p:nvSpPr>
          <p:spPr>
            <a:xfrm>
              <a:off x="1081465" y="8358179"/>
              <a:ext cx="1300907" cy="534442"/>
            </a:xfrm>
            <a:prstGeom prst="rect">
              <a:avLst/>
            </a:prstGeom>
            <a:solidFill>
              <a:srgbClr val="8C4395"/>
            </a:solidFill>
            <a:ln w="12700">
              <a:miter lim="400000"/>
            </a:ln>
          </p:spPr>
          <p:txBody>
            <a:bodyPr lIns="50800" tIns="50800" rIns="50800" bIns="50800" anchor="ctr"/>
            <a:lstStyle/>
            <a:p>
              <a:pPr defTabSz="914400"/>
              <a:endParaRPr sz="1800">
                <a:solidFill>
                  <a:prstClr val="black"/>
                </a:solidFill>
              </a:endParaRPr>
            </a:p>
          </p:txBody>
        </p:sp>
        <p:sp>
          <p:nvSpPr>
            <p:cNvPr id="9" name="Rectangle"/>
            <p:cNvSpPr/>
            <p:nvPr userDrawn="1"/>
          </p:nvSpPr>
          <p:spPr>
            <a:xfrm>
              <a:off x="1081465" y="8143172"/>
              <a:ext cx="1300907" cy="215008"/>
            </a:xfrm>
            <a:prstGeom prst="rect">
              <a:avLst/>
            </a:prstGeom>
            <a:solidFill>
              <a:srgbClr val="A469AB"/>
            </a:solidFill>
            <a:ln w="12700">
              <a:miter lim="400000"/>
            </a:ln>
          </p:spPr>
          <p:txBody>
            <a:bodyPr lIns="50800" tIns="50800" rIns="50800" bIns="50800" anchor="ctr"/>
            <a:lstStyle/>
            <a:p>
              <a:pPr defTabSz="914400"/>
              <a:endParaRPr sz="1800">
                <a:solidFill>
                  <a:prstClr val="black"/>
                </a:solidFill>
              </a:endParaRPr>
            </a:p>
          </p:txBody>
        </p:sp>
        <p:sp>
          <p:nvSpPr>
            <p:cNvPr id="10" name="Rectangle"/>
            <p:cNvSpPr/>
            <p:nvPr userDrawn="1"/>
          </p:nvSpPr>
          <p:spPr>
            <a:xfrm>
              <a:off x="1081465" y="6155671"/>
              <a:ext cx="1300907" cy="1987502"/>
            </a:xfrm>
            <a:prstGeom prst="rect">
              <a:avLst/>
            </a:prstGeom>
            <a:solidFill>
              <a:srgbClr val="63006C"/>
            </a:solidFill>
            <a:ln w="12700">
              <a:miter lim="400000"/>
            </a:ln>
          </p:spPr>
          <p:txBody>
            <a:bodyPr lIns="50800" tIns="50800" rIns="50800" bIns="50800" anchor="ctr"/>
            <a:lstStyle/>
            <a:p>
              <a:pPr defTabSz="914400"/>
              <a:endParaRPr sz="1800">
                <a:solidFill>
                  <a:prstClr val="black"/>
                </a:solidFill>
              </a:endParaRPr>
            </a:p>
          </p:txBody>
        </p:sp>
        <p:sp>
          <p:nvSpPr>
            <p:cNvPr id="11" name="Rectangle"/>
            <p:cNvSpPr/>
            <p:nvPr userDrawn="1"/>
          </p:nvSpPr>
          <p:spPr>
            <a:xfrm>
              <a:off x="1081465" y="5684233"/>
              <a:ext cx="1300907" cy="471439"/>
            </a:xfrm>
            <a:prstGeom prst="rect">
              <a:avLst/>
            </a:prstGeom>
            <a:solidFill>
              <a:srgbClr val="8B4193"/>
            </a:solidFill>
            <a:ln w="12700">
              <a:miter lim="400000"/>
            </a:ln>
          </p:spPr>
          <p:txBody>
            <a:bodyPr lIns="50800" tIns="50800" rIns="50800" bIns="50800" anchor="ctr"/>
            <a:lstStyle/>
            <a:p>
              <a:pPr defTabSz="914400"/>
              <a:endParaRPr sz="1800">
                <a:solidFill>
                  <a:prstClr val="black"/>
                </a:solidFill>
              </a:endParaRPr>
            </a:p>
          </p:txBody>
        </p:sp>
        <p:sp>
          <p:nvSpPr>
            <p:cNvPr id="12" name="Rectangle"/>
            <p:cNvSpPr/>
            <p:nvPr userDrawn="1"/>
          </p:nvSpPr>
          <p:spPr>
            <a:xfrm>
              <a:off x="1081465" y="330985"/>
              <a:ext cx="1300907" cy="813396"/>
            </a:xfrm>
            <a:prstGeom prst="rect">
              <a:avLst/>
            </a:prstGeom>
            <a:solidFill>
              <a:srgbClr val="8C4395"/>
            </a:solidFill>
            <a:ln w="12700">
              <a:miter lim="400000"/>
            </a:ln>
          </p:spPr>
          <p:txBody>
            <a:bodyPr lIns="50800" tIns="50800" rIns="50800" bIns="50800" anchor="ctr"/>
            <a:lstStyle/>
            <a:p>
              <a:pPr defTabSz="914400"/>
              <a:endParaRPr sz="1800">
                <a:solidFill>
                  <a:prstClr val="black"/>
                </a:solidFill>
              </a:endParaRPr>
            </a:p>
          </p:txBody>
        </p:sp>
        <p:sp>
          <p:nvSpPr>
            <p:cNvPr id="13" name="Rectangle"/>
            <p:cNvSpPr/>
            <p:nvPr userDrawn="1"/>
          </p:nvSpPr>
          <p:spPr>
            <a:xfrm>
              <a:off x="1081465" y="1144380"/>
              <a:ext cx="1300907" cy="4539854"/>
            </a:xfrm>
            <a:prstGeom prst="rect">
              <a:avLst/>
            </a:prstGeom>
            <a:solidFill>
              <a:srgbClr val="70147B"/>
            </a:solidFill>
            <a:ln w="12700">
              <a:miter lim="400000"/>
            </a:ln>
          </p:spPr>
          <p:txBody>
            <a:bodyPr lIns="50800" tIns="50800" rIns="50800" bIns="50800" anchor="ctr"/>
            <a:lstStyle/>
            <a:p>
              <a:pPr defTabSz="914400"/>
              <a:endParaRPr sz="1800">
                <a:solidFill>
                  <a:prstClr val="black"/>
                </a:solidFill>
              </a:endParaRPr>
            </a:p>
          </p:txBody>
        </p:sp>
        <p:sp>
          <p:nvSpPr>
            <p:cNvPr id="14" name="Rectangle"/>
            <p:cNvSpPr/>
            <p:nvPr userDrawn="1"/>
          </p:nvSpPr>
          <p:spPr>
            <a:xfrm>
              <a:off x="1081465" y="114688"/>
              <a:ext cx="1300907" cy="216298"/>
            </a:xfrm>
            <a:prstGeom prst="rect">
              <a:avLst/>
            </a:prstGeom>
            <a:solidFill>
              <a:srgbClr val="70147B"/>
            </a:solidFill>
            <a:ln w="12700">
              <a:miter lim="400000"/>
            </a:ln>
          </p:spPr>
          <p:txBody>
            <a:bodyPr lIns="50800" tIns="50800" rIns="50800" bIns="50800" anchor="ctr"/>
            <a:lstStyle/>
            <a:p>
              <a:pPr defTabSz="914400"/>
              <a:endParaRPr sz="1800">
                <a:solidFill>
                  <a:prstClr val="black"/>
                </a:solidFill>
              </a:endParaRPr>
            </a:p>
          </p:txBody>
        </p:sp>
      </p:grpSp>
    </p:spTree>
    <p:extLst>
      <p:ext uri="{BB962C8B-B14F-4D97-AF65-F5344CB8AC3E}">
        <p14:creationId xmlns:p14="http://schemas.microsoft.com/office/powerpoint/2010/main" val="34438750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Rectangle 5"/>
          <p:cNvSpPr/>
          <p:nvPr userDrawn="1"/>
        </p:nvSpPr>
        <p:spPr>
          <a:xfrm>
            <a:off x="4" y="0"/>
            <a:ext cx="120931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7" name="Slide Number Placeholder 5"/>
          <p:cNvSpPr txBox="1">
            <a:spLocks/>
          </p:cNvSpPr>
          <p:nvPr userDrawn="1"/>
        </p:nvSpPr>
        <p:spPr>
          <a:xfrm>
            <a:off x="3057376" y="6356355"/>
            <a:ext cx="3319272"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200" smtClean="0">
                <a:solidFill>
                  <a:prstClr val="black">
                    <a:tint val="75000"/>
                  </a:prstClr>
                </a:solidFill>
              </a:rPr>
              <a:pPr/>
              <a:t>‹#›</a:t>
            </a:fld>
            <a:endParaRPr lang="en-US" sz="1200" dirty="0">
              <a:solidFill>
                <a:prstClr val="black">
                  <a:tint val="75000"/>
                </a:prstClr>
              </a:solidFill>
            </a:endParaRPr>
          </a:p>
        </p:txBody>
      </p:sp>
      <p:pic>
        <p:nvPicPr>
          <p:cNvPr id="9" name="pasted-image.pdf" descr="pasted-image.pdf"/>
          <p:cNvPicPr>
            <a:picLocks noChangeAspect="1"/>
          </p:cNvPicPr>
          <p:nvPr userDrawn="1"/>
        </p:nvPicPr>
        <p:blipFill>
          <a:blip r:embed="rId2"/>
          <a:stretch>
            <a:fillRect/>
          </a:stretch>
        </p:blipFill>
        <p:spPr>
          <a:xfrm>
            <a:off x="393794" y="6356355"/>
            <a:ext cx="736953" cy="365125"/>
          </a:xfrm>
          <a:prstGeom prst="rect">
            <a:avLst/>
          </a:prstGeom>
          <a:ln w="12700">
            <a:miter lim="400000"/>
          </a:ln>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1013" y="6480626"/>
            <a:ext cx="1561852" cy="204993"/>
          </a:xfrm>
          <a:prstGeom prst="rect">
            <a:avLst/>
          </a:prstGeom>
        </p:spPr>
      </p:pic>
    </p:spTree>
    <p:extLst>
      <p:ext uri="{BB962C8B-B14F-4D97-AF65-F5344CB8AC3E}">
        <p14:creationId xmlns:p14="http://schemas.microsoft.com/office/powerpoint/2010/main" val="3941774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3" name="Rectangle 6"/>
          <p:cNvSpPr txBox="1">
            <a:spLocks noChangeArrowheads="1"/>
          </p:cNvSpPr>
          <p:nvPr userDrawn="1"/>
        </p:nvSpPr>
        <p:spPr bwMode="black">
          <a:xfrm>
            <a:off x="2399970" y="1597948"/>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lIns="0" tIns="45712" rIns="91426" bIns="45712"/>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eaLnBrk="1" fontAlgn="base" hangingPunct="1">
              <a:lnSpc>
                <a:spcPct val="95000"/>
              </a:lnSpc>
              <a:spcBef>
                <a:spcPct val="75000"/>
              </a:spcBef>
              <a:spcAft>
                <a:spcPct val="20000"/>
              </a:spcAft>
              <a:defRPr/>
            </a:pPr>
            <a:r>
              <a:rPr lang="es-ES_tradnl" sz="3600" dirty="0">
                <a:solidFill>
                  <a:srgbClr val="FFFFFF"/>
                </a:solidFill>
                <a:ea typeface="Arial" charset="0"/>
                <a:cs typeface="Geneva" charset="0"/>
              </a:rPr>
              <a:t>Una cita puede ser colocada aquí. Una gran hoja sirve de transición </a:t>
            </a:r>
            <a:br>
              <a:rPr lang="es-ES_tradnl" sz="3600" dirty="0">
                <a:solidFill>
                  <a:srgbClr val="FFFFFF"/>
                </a:solidFill>
                <a:ea typeface="Arial" charset="0"/>
                <a:cs typeface="Geneva" charset="0"/>
              </a:rPr>
            </a:br>
            <a:r>
              <a:rPr lang="es-ES_tradnl" sz="3600" dirty="0">
                <a:solidFill>
                  <a:srgbClr val="FFFFFF"/>
                </a:solidFill>
                <a:ea typeface="Arial" charset="0"/>
                <a:cs typeface="Geneva" charset="0"/>
              </a:rPr>
              <a:t>y crea una pausa para tus clientes para digerir mejor la información. </a:t>
            </a:r>
          </a:p>
          <a:p>
            <a:pPr algn="l" eaLnBrk="1" fontAlgn="base"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61" y="-37908"/>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09"/>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fontAlgn="base">
                <a:spcBef>
                  <a:spcPct val="0"/>
                </a:spcBef>
                <a:spcAft>
                  <a:spcPct val="0"/>
                </a:spcAft>
                <a:defRPr/>
              </a:pPr>
              <a:endParaRPr lang="en-US" sz="2400">
                <a:solidFill>
                  <a:srgbClr val="53565A"/>
                </a:solidFill>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9" y="1006427"/>
            <a:ext cx="8191273" cy="3686224"/>
          </a:xfrm>
        </p:spPr>
        <p:txBody>
          <a:bodyPr/>
          <a:lstStyle>
            <a:lvl1pPr marL="0" indent="0" algn="l">
              <a:buNone/>
              <a:defRPr sz="3600">
                <a:solidFill>
                  <a:schemeClr val="bg1"/>
                </a:solidFill>
              </a:defRPr>
            </a:lvl1pPr>
            <a:lvl2pPr marL="403160" indent="0" algn="l">
              <a:buNone/>
              <a:defRPr sz="3600">
                <a:solidFill>
                  <a:schemeClr val="bg1"/>
                </a:solidFill>
              </a:defRPr>
            </a:lvl2pPr>
            <a:lvl3pPr marL="747592" indent="0" algn="l">
              <a:buNone/>
              <a:defRPr sz="3600">
                <a:solidFill>
                  <a:schemeClr val="bg1"/>
                </a:solidFill>
              </a:defRPr>
            </a:lvl3pPr>
            <a:lvl4pPr marL="1088850" indent="0" algn="l">
              <a:buNone/>
              <a:defRPr sz="3600">
                <a:solidFill>
                  <a:schemeClr val="bg1"/>
                </a:solidFill>
              </a:defRPr>
            </a:lvl4pPr>
            <a:lvl5pPr marL="1426933"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9" y="4944980"/>
            <a:ext cx="8191273" cy="1335504"/>
          </a:xfrm>
        </p:spPr>
        <p:txBody>
          <a:bodyPr/>
          <a:lstStyle>
            <a:lvl1pPr marL="0" indent="0" algn="l">
              <a:buNone/>
              <a:defRPr sz="2400">
                <a:solidFill>
                  <a:srgbClr val="00B3F0"/>
                </a:solidFill>
              </a:defRPr>
            </a:lvl1pPr>
            <a:lvl2pPr marL="403160" indent="0" algn="l">
              <a:buNone/>
              <a:defRPr sz="2400">
                <a:solidFill>
                  <a:srgbClr val="00B3F0"/>
                </a:solidFill>
              </a:defRPr>
            </a:lvl2pPr>
            <a:lvl3pPr marL="747592" indent="0" algn="l">
              <a:buNone/>
              <a:defRPr sz="2400">
                <a:solidFill>
                  <a:srgbClr val="00B3F0"/>
                </a:solidFill>
              </a:defRPr>
            </a:lvl3pPr>
            <a:lvl4pPr marL="1088850" indent="0" algn="l">
              <a:buNone/>
              <a:defRPr sz="2400">
                <a:solidFill>
                  <a:srgbClr val="00B3F0"/>
                </a:solidFill>
              </a:defRPr>
            </a:lvl4pPr>
            <a:lvl5pPr marL="1426933"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54848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Line 3"/>
          <p:cNvSpPr>
            <a:spLocks noChangeShapeType="1"/>
          </p:cNvSpPr>
          <p:nvPr userDrawn="1"/>
        </p:nvSpPr>
        <p:spPr bwMode="gray">
          <a:xfrm>
            <a:off x="585225" y="996696"/>
            <a:ext cx="11033759" cy="0"/>
          </a:xfrm>
          <a:prstGeom prst="line">
            <a:avLst/>
          </a:prstGeom>
          <a:noFill/>
          <a:ln w="12700">
            <a:solidFill>
              <a:srgbClr val="002D72"/>
            </a:solidFill>
            <a:round/>
            <a:headEnd/>
            <a:tailEnd/>
          </a:ln>
        </p:spPr>
        <p:txBody>
          <a:bodyPr wrap="none" anchor="ctr"/>
          <a:lstStyle/>
          <a:p>
            <a:pPr algn="ctr" defTabSz="914400">
              <a:defRPr/>
            </a:pPr>
            <a:endParaRPr lang="en-US" sz="1400" b="1" dirty="0">
              <a:solidFill>
                <a:srgbClr val="000000"/>
              </a:solidFill>
              <a:cs typeface="Arial" pitchFamily="34" charset="0"/>
            </a:endParaRPr>
          </a:p>
        </p:txBody>
      </p:sp>
      <p:sp>
        <p:nvSpPr>
          <p:cNvPr id="5" name="Title Placeholder 9"/>
          <p:cNvSpPr>
            <a:spLocks noGrp="1"/>
          </p:cNvSpPr>
          <p:nvPr>
            <p:ph type="title"/>
          </p:nvPr>
        </p:nvSpPr>
        <p:spPr>
          <a:xfrm>
            <a:off x="585216" y="152401"/>
            <a:ext cx="11033760" cy="809625"/>
          </a:xfrm>
          <a:prstGeom prst="rect">
            <a:avLst/>
          </a:prstGeom>
        </p:spPr>
        <p:txBody>
          <a:bodyPr vert="horz" lIns="0" tIns="0" rIns="0" bIns="0" rtlCol="0" anchor="b" anchorCtr="0">
            <a:normAutofit/>
          </a:bodyPr>
          <a:lstStyle/>
          <a:p>
            <a:r>
              <a:rPr lang="en-US" dirty="0"/>
              <a:t>Click to edit Master title style</a:t>
            </a:r>
          </a:p>
        </p:txBody>
      </p:sp>
    </p:spTree>
    <p:extLst>
      <p:ext uri="{BB962C8B-B14F-4D97-AF65-F5344CB8AC3E}">
        <p14:creationId xmlns:p14="http://schemas.microsoft.com/office/powerpoint/2010/main" val="6480724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4"/>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4"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0" y="4844121"/>
            <a:ext cx="4743391" cy="2301940"/>
          </a:xfrm>
          <a:prstGeom prst="rect">
            <a:avLst/>
          </a:prstGeom>
        </p:spPr>
      </p:pic>
    </p:spTree>
    <p:extLst>
      <p:ext uri="{BB962C8B-B14F-4D97-AF65-F5344CB8AC3E}">
        <p14:creationId xmlns:p14="http://schemas.microsoft.com/office/powerpoint/2010/main" val="483889291"/>
      </p:ext>
    </p:extLst>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a:defRPr/>
            </a:pPr>
            <a:fld id="{92C380FF-0397-644C-B316-9BC79B505A0E}" type="slidenum">
              <a:rPr lang="en-US"/>
              <a:pPr>
                <a:defRPr/>
              </a:pPr>
              <a:t>‹#›</a:t>
            </a:fld>
            <a:endParaRPr lang="en-US"/>
          </a:p>
        </p:txBody>
      </p:sp>
      <p:sp>
        <p:nvSpPr>
          <p:cNvPr id="6" name="Rectangle 92"/>
          <p:cNvSpPr>
            <a:spLocks noGrp="1" noChangeArrowheads="1"/>
          </p:cNvSpPr>
          <p:nvPr>
            <p:ph type="ftr" sz="quarter" idx="12"/>
          </p:nvPr>
        </p:nvSpPr>
        <p:spPr>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24695688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a:defRPr/>
            </a:pPr>
            <a:fld id="{B53A4395-16C9-6F44-AB3C-C7A6087BA63D}" type="slidenum">
              <a:rPr lang="en-US"/>
              <a:pPr>
                <a:defRPr/>
              </a:pPr>
              <a:t>‹#›</a:t>
            </a:fld>
            <a:endParaRPr lang="en-US"/>
          </a:p>
        </p:txBody>
      </p:sp>
      <p:sp>
        <p:nvSpPr>
          <p:cNvPr id="4" name="Rectangle 87"/>
          <p:cNvSpPr>
            <a:spLocks noGrp="1" noChangeArrowheads="1"/>
          </p:cNvSpPr>
          <p:nvPr>
            <p:ph type="dt" sz="half" idx="11"/>
          </p:nvPr>
        </p:nvSpPr>
        <p:spPr>
          <a:ln/>
        </p:spPr>
        <p:txBody>
          <a:bodyPr/>
          <a:lstStyle>
            <a:lvl1pPr>
              <a:defRPr/>
            </a:lvl1pPr>
          </a:lstStyle>
          <a:p>
            <a:pPr>
              <a:defRPr/>
            </a:pPr>
            <a:r>
              <a:rPr lang="en-US"/>
              <a:t>MM.DD.YY</a:t>
            </a:r>
          </a:p>
        </p:txBody>
      </p:sp>
      <p:sp>
        <p:nvSpPr>
          <p:cNvPr id="5" name="Rectangle 92"/>
          <p:cNvSpPr>
            <a:spLocks noGrp="1" noChangeArrowheads="1"/>
          </p:cNvSpPr>
          <p:nvPr>
            <p:ph type="ftr" sz="quarter" idx="12"/>
          </p:nvPr>
        </p:nvSpPr>
        <p:spPr>
          <a:ln/>
        </p:spPr>
        <p:txBody>
          <a:bodyPr/>
          <a:lstStyle>
            <a:lvl1pPr>
              <a:defRPr/>
            </a:lvl1pPr>
          </a:lstStyle>
          <a:p>
            <a:pPr>
              <a:defRPr/>
            </a:pPr>
            <a:r>
              <a:rPr lang="en-US"/>
              <a:t>Presentation Title</a:t>
            </a:r>
          </a:p>
        </p:txBody>
      </p:sp>
    </p:spTree>
    <p:extLst>
      <p:ext uri="{BB962C8B-B14F-4D97-AF65-F5344CB8AC3E}">
        <p14:creationId xmlns:p14="http://schemas.microsoft.com/office/powerpoint/2010/main" val="233594492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7"/>
            <a:ext cx="12283621" cy="6962249"/>
          </a:xfrm>
          <a:prstGeom prst="rect">
            <a:avLst/>
          </a:prstGeom>
        </p:spPr>
      </p:pic>
      <p:sp>
        <p:nvSpPr>
          <p:cNvPr id="6" name="Title 1"/>
          <p:cNvSpPr>
            <a:spLocks noGrp="1"/>
          </p:cNvSpPr>
          <p:nvPr>
            <p:ph type="ctrTitle" idx="4294967295"/>
          </p:nvPr>
        </p:nvSpPr>
        <p:spPr>
          <a:xfrm>
            <a:off x="819151"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1"/>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39315147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anchor="ctr"/>
          <a:lstStyle/>
          <a:p>
            <a:pPr algn="ctr"/>
            <a:endParaRPr lang="es-ES_tradnl" sz="1800">
              <a:solidFill>
                <a:schemeClr val="tx2"/>
              </a:solidFill>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06"/>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63227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smtClean="0"/>
              <a:pPr>
                <a:defRPr/>
              </a:pPr>
              <a:t>‹#›</a:t>
            </a:fld>
            <a:endParaRPr lang="en-US"/>
          </a:p>
        </p:txBody>
      </p:sp>
      <p:sp>
        <p:nvSpPr>
          <p:cNvPr id="4" name="Date Placeholder 3"/>
          <p:cNvSpPr>
            <a:spLocks noGrp="1"/>
          </p:cNvSpPr>
          <p:nvPr>
            <p:ph type="dt" sz="half" idx="11"/>
          </p:nvPr>
        </p:nvSpPr>
        <p:spPr/>
        <p:txBody>
          <a:bodyPr/>
          <a:lstStyle/>
          <a:p>
            <a:pPr>
              <a:defRPr/>
            </a:pPr>
            <a:r>
              <a:rPr lang="en-US"/>
              <a:t>MM.DD.YY</a:t>
            </a:r>
          </a:p>
        </p:txBody>
      </p:sp>
      <p:sp>
        <p:nvSpPr>
          <p:cNvPr id="5" name="Footer Placeholder 4"/>
          <p:cNvSpPr>
            <a:spLocks noGrp="1"/>
          </p:cNvSpPr>
          <p:nvPr>
            <p:ph type="ftr" sz="quarter" idx="12"/>
          </p:nvPr>
        </p:nvSpPr>
        <p:spPr/>
        <p:txBody>
          <a:bodyPr/>
          <a:lstStyle/>
          <a:p>
            <a:pPr>
              <a:defRPr/>
            </a:pPr>
            <a:r>
              <a:rPr lang="en-US"/>
              <a:t>Presentation Title</a:t>
            </a:r>
          </a:p>
        </p:txBody>
      </p:sp>
      <p:sp>
        <p:nvSpPr>
          <p:cNvPr id="13" name="Rectangle 6"/>
          <p:cNvSpPr txBox="1">
            <a:spLocks noChangeArrowheads="1"/>
          </p:cNvSpPr>
          <p:nvPr userDrawn="1"/>
        </p:nvSpPr>
        <p:spPr bwMode="black">
          <a:xfrm>
            <a:off x="2399967" y="1597945"/>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lIns="0"/>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algn="l" eaLnBrk="1" hangingPunct="1">
              <a:lnSpc>
                <a:spcPct val="95000"/>
              </a:lnSpc>
              <a:spcBef>
                <a:spcPct val="75000"/>
              </a:spcBef>
              <a:spcAft>
                <a:spcPct val="20000"/>
              </a:spcAft>
              <a:defRPr/>
            </a:pPr>
            <a:r>
              <a:rPr lang="es-ES_tradnl" sz="3600" dirty="0">
                <a:solidFill>
                  <a:schemeClr val="bg1"/>
                </a:solidFill>
                <a:ea typeface="Arial" charset="0"/>
                <a:cs typeface="Geneva" charset="0"/>
              </a:rPr>
              <a:t>Una cita puede ser colocada aquí. Una gran hoja sirve de transición </a:t>
            </a:r>
            <a:br>
              <a:rPr lang="es-ES_tradnl" sz="3600" dirty="0">
                <a:solidFill>
                  <a:schemeClr val="bg1"/>
                </a:solidFill>
                <a:ea typeface="Arial" charset="0"/>
                <a:cs typeface="Geneva" charset="0"/>
              </a:rPr>
            </a:br>
            <a:r>
              <a:rPr lang="es-ES_tradnl" sz="3600" dirty="0">
                <a:solidFill>
                  <a:schemeClr val="bg1"/>
                </a:solidFill>
                <a:ea typeface="Arial" charset="0"/>
                <a:cs typeface="Geneva" charset="0"/>
              </a:rPr>
              <a:t>y crea una pausa para tus clientes para digerir mejor la información. </a:t>
            </a:r>
          </a:p>
          <a:p>
            <a:pPr algn="l" eaLnBrk="1" hangingPunct="1">
              <a:lnSpc>
                <a:spcPct val="95000"/>
              </a:lnSpc>
              <a:spcBef>
                <a:spcPct val="75000"/>
              </a:spcBef>
              <a:spcAft>
                <a:spcPct val="20000"/>
              </a:spcAft>
              <a:defRPr/>
            </a:pPr>
            <a:r>
              <a:rPr lang="es-ES_tradnl" sz="2000" dirty="0">
                <a:solidFill>
                  <a:srgbClr val="00BDF2"/>
                </a:solidFill>
                <a:ea typeface="Arial" charset="0"/>
                <a:cs typeface="Geneva" charset="0"/>
              </a:rPr>
              <a:t>Aquí van los </a:t>
            </a:r>
            <a:r>
              <a:rPr lang="es-ES_tradnl" sz="2000" dirty="0" err="1">
                <a:solidFill>
                  <a:srgbClr val="00BDF2"/>
                </a:solidFill>
                <a:ea typeface="Arial" charset="0"/>
                <a:cs typeface="Geneva" charset="0"/>
              </a:rPr>
              <a:t>creditos</a:t>
            </a:r>
            <a:r>
              <a:rPr lang="es-ES_tradnl" sz="2000" dirty="0">
                <a:solidFill>
                  <a:srgbClr val="00BDF2"/>
                </a:solidFill>
                <a:ea typeface="Arial" charset="0"/>
                <a:cs typeface="Geneva" charset="0"/>
              </a:rPr>
              <a:t> de la cita; </a:t>
            </a:r>
            <a:r>
              <a:rPr lang="es-ES_tradnl" sz="2000" dirty="0" err="1">
                <a:solidFill>
                  <a:srgbClr val="00BDF2"/>
                </a:solidFill>
                <a:ea typeface="Arial" charset="0"/>
                <a:cs typeface="Geneva" charset="0"/>
              </a:rPr>
              <a:t>lorem</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ipsum</a:t>
            </a:r>
            <a:r>
              <a:rPr lang="es-ES_tradnl" sz="2000" dirty="0">
                <a:solidFill>
                  <a:srgbClr val="00BDF2"/>
                </a:solidFill>
                <a:ea typeface="Arial" charset="0"/>
                <a:cs typeface="Geneva" charset="0"/>
              </a:rPr>
              <a:t> dolor </a:t>
            </a:r>
            <a:r>
              <a:rPr lang="es-ES_tradnl" sz="2000" dirty="0" err="1">
                <a:solidFill>
                  <a:srgbClr val="00BDF2"/>
                </a:solidFill>
                <a:ea typeface="Arial" charset="0"/>
                <a:cs typeface="Geneva" charset="0"/>
              </a:rPr>
              <a:t>sit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amet</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consectetur</a:t>
            </a:r>
            <a:r>
              <a:rPr lang="es-ES_tradnl" sz="2000" dirty="0">
                <a:solidFill>
                  <a:srgbClr val="00BDF2"/>
                </a:solidFill>
                <a:ea typeface="Arial" charset="0"/>
                <a:cs typeface="Geneva" charset="0"/>
              </a:rPr>
              <a:t> </a:t>
            </a:r>
            <a:r>
              <a:rPr lang="es-ES_tradnl" sz="2000" dirty="0" err="1">
                <a:solidFill>
                  <a:srgbClr val="00BDF2"/>
                </a:solidFill>
                <a:ea typeface="Arial" charset="0"/>
                <a:cs typeface="Geneva" charset="0"/>
              </a:rPr>
              <a:t>adipiscing</a:t>
            </a:r>
            <a:r>
              <a:rPr lang="es-ES_tradnl" sz="2000" dirty="0">
                <a:solidFill>
                  <a:srgbClr val="00BDF2"/>
                </a:solidFill>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62" y="-37910"/>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06"/>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algn="ctr">
                <a:defRPr/>
              </a:pPr>
              <a:endParaRPr lang="en-US" sz="1800">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24230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smtClean="0"/>
              <a:pPr>
                <a:defRPr/>
              </a:pPr>
              <a:t>‹#›</a:t>
            </a:fld>
            <a:endParaRPr lang="en-US"/>
          </a:p>
        </p:txBody>
      </p:sp>
      <p:sp>
        <p:nvSpPr>
          <p:cNvPr id="4" name="Date Placeholder 3"/>
          <p:cNvSpPr>
            <a:spLocks noGrp="1"/>
          </p:cNvSpPr>
          <p:nvPr>
            <p:ph type="dt" sz="half" idx="11"/>
          </p:nvPr>
        </p:nvSpPr>
        <p:spPr/>
        <p:txBody>
          <a:bodyPr/>
          <a:lstStyle/>
          <a:p>
            <a:pPr>
              <a:defRPr/>
            </a:pPr>
            <a:r>
              <a:rPr lang="en-US"/>
              <a:t>MM.DD.YY</a:t>
            </a:r>
          </a:p>
        </p:txBody>
      </p:sp>
      <p:sp>
        <p:nvSpPr>
          <p:cNvPr id="5" name="Footer Placeholder 4"/>
          <p:cNvSpPr>
            <a:spLocks noGrp="1"/>
          </p:cNvSpPr>
          <p:nvPr>
            <p:ph type="ftr" sz="quarter" idx="12"/>
          </p:nvPr>
        </p:nvSpPr>
        <p:spPr/>
        <p:txBody>
          <a:bodyPr/>
          <a:lstStyle/>
          <a:p>
            <a:pPr>
              <a:defRPr/>
            </a:pPr>
            <a:r>
              <a:rPr lang="en-US"/>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7" y="234065"/>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Geneva" charset="0"/>
            </a:endParaRPr>
          </a:p>
        </p:txBody>
      </p:sp>
      <p:sp>
        <p:nvSpPr>
          <p:cNvPr id="26" name="Text Placeholder 14"/>
          <p:cNvSpPr>
            <a:spLocks noGrp="1"/>
          </p:cNvSpPr>
          <p:nvPr>
            <p:ph type="body" sz="quarter" idx="14"/>
          </p:nvPr>
        </p:nvSpPr>
        <p:spPr>
          <a:xfrm>
            <a:off x="795868" y="411957"/>
            <a:ext cx="11114617" cy="418223"/>
          </a:xfrm>
        </p:spPr>
        <p:txBody>
          <a:bodyPr/>
          <a:lstStyle>
            <a:lvl1pPr marL="0" indent="0">
              <a:buNone/>
              <a:defRPr sz="2400">
                <a:solidFill>
                  <a:srgbClr val="004785"/>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68" y="905249"/>
            <a:ext cx="11114617" cy="418223"/>
          </a:xfrm>
        </p:spPr>
        <p:txBody>
          <a:bodyPr/>
          <a:lstStyle>
            <a:lvl1pPr marL="0" indent="0">
              <a:buNone/>
              <a:defRPr sz="2400">
                <a:solidFill>
                  <a:srgbClr val="00B3F0"/>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23993552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62" y="-37910"/>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5" y="1308575"/>
            <a:ext cx="9203871" cy="4466585"/>
          </a:xfrm>
          <a:prstGeom prst="rect">
            <a:avLst/>
          </a:prstGeom>
        </p:spPr>
      </p:pic>
    </p:spTree>
    <p:extLst>
      <p:ext uri="{BB962C8B-B14F-4D97-AF65-F5344CB8AC3E}">
        <p14:creationId xmlns:p14="http://schemas.microsoft.com/office/powerpoint/2010/main" val="382844856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4132666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10BB04A-6CB2-A14D-B6AF-586C8C166ED7}" type="slidenum">
              <a:rPr lang="en-US">
                <a:solidFill>
                  <a:srgbClr val="53565A"/>
                </a:solidFill>
              </a:rPr>
              <a:pPr>
                <a:defRPr/>
              </a:pPr>
              <a:t>‹#›</a:t>
            </a:fld>
            <a:endParaRPr lang="en-US">
              <a:solidFill>
                <a:srgbClr val="53565A"/>
              </a:solidFill>
            </a:endParaRPr>
          </a:p>
        </p:txBody>
      </p:sp>
      <p:sp>
        <p:nvSpPr>
          <p:cNvPr id="4" name="Date Placeholder 3"/>
          <p:cNvSpPr>
            <a:spLocks noGrp="1"/>
          </p:cNvSpPr>
          <p:nvPr>
            <p:ph type="dt" sz="half" idx="11"/>
          </p:nvPr>
        </p:nvSpPr>
        <p:spPr/>
        <p:txBody>
          <a:bodyPr/>
          <a:lstStyle/>
          <a:p>
            <a:pPr>
              <a:defRPr/>
            </a:pPr>
            <a:r>
              <a:rPr lang="en-US">
                <a:solidFill>
                  <a:srgbClr val="53565A"/>
                </a:solidFill>
              </a:rPr>
              <a:t>MM.DD.YY</a:t>
            </a:r>
          </a:p>
        </p:txBody>
      </p:sp>
      <p:sp>
        <p:nvSpPr>
          <p:cNvPr id="5" name="Footer Placeholder 4"/>
          <p:cNvSpPr>
            <a:spLocks noGrp="1"/>
          </p:cNvSpPr>
          <p:nvPr>
            <p:ph type="ftr" sz="quarter" idx="12"/>
          </p:nvPr>
        </p:nvSpPr>
        <p:spPr/>
        <p:txBody>
          <a:bodyPr/>
          <a:lstStyle/>
          <a:p>
            <a:pPr>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5" y="234066"/>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26" tIns="45712" rIns="91426" bIns="45712" numCol="1" rtlCol="0" anchor="ctr" anchorCtr="0" compatLnSpc="1">
            <a:prstTxWarp prst="textNoShape">
              <a:avLst/>
            </a:prstTxWarp>
          </a:bodyPr>
          <a:lstStyle/>
          <a:p>
            <a:pPr algn="ctr" fontAlgn="base">
              <a:spcBef>
                <a:spcPct val="0"/>
              </a:spcBef>
              <a:spcAft>
                <a:spcPct val="0"/>
              </a:spcAft>
            </a:pPr>
            <a:endParaRPr lang="en-US" sz="2400">
              <a:solidFill>
                <a:srgbClr val="000000"/>
              </a:solidFill>
            </a:endParaRPr>
          </a:p>
        </p:txBody>
      </p:sp>
      <p:sp>
        <p:nvSpPr>
          <p:cNvPr id="26" name="Text Placeholder 14"/>
          <p:cNvSpPr>
            <a:spLocks noGrp="1"/>
          </p:cNvSpPr>
          <p:nvPr>
            <p:ph type="body" sz="quarter" idx="14"/>
          </p:nvPr>
        </p:nvSpPr>
        <p:spPr>
          <a:xfrm>
            <a:off x="795870" y="411960"/>
            <a:ext cx="11114617" cy="418223"/>
          </a:xfrm>
        </p:spPr>
        <p:txBody>
          <a:bodyPr/>
          <a:lstStyle>
            <a:lvl1pPr marL="0" indent="0">
              <a:buNone/>
              <a:defRPr sz="2400">
                <a:solidFill>
                  <a:srgbClr val="004785"/>
                </a:solidFill>
              </a:defRPr>
            </a:lvl1pPr>
            <a:lvl2pPr marL="403160" indent="0">
              <a:buNone/>
              <a:defRPr sz="2400">
                <a:solidFill>
                  <a:srgbClr val="004785"/>
                </a:solidFill>
              </a:defRPr>
            </a:lvl2pPr>
            <a:lvl3pPr marL="747592" indent="0">
              <a:buNone/>
              <a:defRPr sz="2400">
                <a:solidFill>
                  <a:srgbClr val="004785"/>
                </a:solidFill>
              </a:defRPr>
            </a:lvl3pPr>
            <a:lvl4pPr marL="1088850" indent="0">
              <a:buNone/>
              <a:defRPr sz="2400">
                <a:solidFill>
                  <a:srgbClr val="004785"/>
                </a:solidFill>
              </a:defRPr>
            </a:lvl4pPr>
            <a:lvl5pPr marL="1426933"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70" y="905252"/>
            <a:ext cx="11114617" cy="418223"/>
          </a:xfrm>
        </p:spPr>
        <p:txBody>
          <a:bodyPr/>
          <a:lstStyle>
            <a:lvl1pPr marL="0" indent="0">
              <a:buNone/>
              <a:defRPr sz="2400">
                <a:solidFill>
                  <a:srgbClr val="00B3F0"/>
                </a:solidFill>
              </a:defRPr>
            </a:lvl1pPr>
            <a:lvl2pPr marL="403160" indent="0">
              <a:buNone/>
              <a:defRPr sz="2400">
                <a:solidFill>
                  <a:srgbClr val="004785"/>
                </a:solidFill>
              </a:defRPr>
            </a:lvl2pPr>
            <a:lvl3pPr marL="747592" indent="0">
              <a:buNone/>
              <a:defRPr sz="2400">
                <a:solidFill>
                  <a:srgbClr val="004785"/>
                </a:solidFill>
              </a:defRPr>
            </a:lvl3pPr>
            <a:lvl4pPr marL="1088850" indent="0">
              <a:buNone/>
              <a:defRPr sz="2400">
                <a:solidFill>
                  <a:srgbClr val="004785"/>
                </a:solidFill>
              </a:defRPr>
            </a:lvl4pPr>
            <a:lvl5pPr marL="1426933"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1019171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175956638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3150" name="Rectangle 78"/>
          <p:cNvSpPr>
            <a:spLocks noGrp="1" noChangeArrowheads="1"/>
          </p:cNvSpPr>
          <p:nvPr>
            <p:ph type="ctrTitle"/>
          </p:nvPr>
        </p:nvSpPr>
        <p:spPr>
          <a:xfrm>
            <a:off x="804333" y="906464"/>
            <a:ext cx="10947400" cy="517525"/>
          </a:xfrm>
        </p:spPr>
        <p:txBody>
          <a:bodyPr/>
          <a:lstStyle>
            <a:lvl1pPr>
              <a:defRPr sz="3200"/>
            </a:lvl1pPr>
          </a:lstStyle>
          <a:p>
            <a:pPr lvl="0"/>
            <a:r>
              <a:rPr lang="en-US" noProof="0" dirty="0"/>
              <a:t>Click to edit Master title style</a:t>
            </a:r>
          </a:p>
        </p:txBody>
      </p:sp>
      <p:sp>
        <p:nvSpPr>
          <p:cNvPr id="3151" name="Rectangle 79"/>
          <p:cNvSpPr>
            <a:spLocks noGrp="1" noChangeArrowheads="1"/>
          </p:cNvSpPr>
          <p:nvPr>
            <p:ph type="subTitle" sz="quarter" idx="1"/>
          </p:nvPr>
        </p:nvSpPr>
        <p:spPr>
          <a:xfrm>
            <a:off x="804334" y="1423988"/>
            <a:ext cx="10962217" cy="1093788"/>
          </a:xfrm>
          <a:extLst>
            <a:ext uri="{91240B29-F687-4F45-9708-019B960494DF}">
              <a14:hiddenLine xmlns:a14="http://schemas.microsoft.com/office/drawing/2010/main" w="9525">
                <a:solidFill>
                  <a:schemeClr val="tx1"/>
                </a:solidFill>
                <a:miter lim="800000"/>
                <a:headEnd/>
                <a:tailEnd/>
              </a14:hiddenLine>
            </a:ext>
          </a:extLst>
        </p:spPr>
        <p:txBody>
          <a:bodyPr/>
          <a:lstStyle>
            <a:lvl1pPr marL="0" indent="0">
              <a:lnSpc>
                <a:spcPct val="100000"/>
              </a:lnSpc>
              <a:spcBef>
                <a:spcPct val="0"/>
              </a:spcBef>
              <a:spcAft>
                <a:spcPct val="0"/>
              </a:spcAft>
              <a:buFontTx/>
              <a:buNone/>
              <a:defRPr sz="3200">
                <a:solidFill>
                  <a:srgbClr val="00BDF2"/>
                </a:solidFill>
              </a:defRPr>
            </a:lvl1pPr>
          </a:lstStyle>
          <a:p>
            <a:pPr lvl="0"/>
            <a:r>
              <a:rPr lang="en-US" noProof="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6210" y="4844121"/>
            <a:ext cx="4743391" cy="2301940"/>
          </a:xfrm>
          <a:prstGeom prst="rect">
            <a:avLst/>
          </a:prstGeom>
        </p:spPr>
      </p:pic>
    </p:spTree>
    <p:extLst>
      <p:ext uri="{BB962C8B-B14F-4D97-AF65-F5344CB8AC3E}">
        <p14:creationId xmlns:p14="http://schemas.microsoft.com/office/powerpoint/2010/main" val="14621039"/>
      </p:ext>
    </p:extLst>
  </p:cSld>
  <p:clrMapOvr>
    <a:overrideClrMapping bg1="lt1" tx1="dk1" bg2="lt2" tx2="dk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5"/>
          <p:cNvSpPr>
            <a:spLocks noGrp="1" noChangeArrowheads="1"/>
          </p:cNvSpPr>
          <p:nvPr>
            <p:ph type="sldNum" sz="quarter" idx="10"/>
          </p:nvPr>
        </p:nvSpPr>
        <p:spPr>
          <a:ln/>
        </p:spPr>
        <p:txBody>
          <a:bodyPr/>
          <a:lstStyle>
            <a:lvl1pPr>
              <a:defRPr/>
            </a:lvl1pPr>
          </a:lstStyle>
          <a:p>
            <a:pPr defTabSz="914400" fontAlgn="base">
              <a:spcBef>
                <a:spcPct val="0"/>
              </a:spcBef>
              <a:spcAft>
                <a:spcPct val="0"/>
              </a:spcAft>
              <a:defRPr/>
            </a:pPr>
            <a:fld id="{92C380FF-0397-644C-B316-9BC79B505A0E}"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6" name="Rectangle 92"/>
          <p:cNvSpPr>
            <a:spLocks noGrp="1" noChangeArrowheads="1"/>
          </p:cNvSpPr>
          <p:nvPr>
            <p:ph type="ftr" sz="quarter" idx="12"/>
          </p:nvPr>
        </p:nvSpPr>
        <p:spPr>
          <a:ln/>
        </p:spPr>
        <p:txBody>
          <a:bodyPr/>
          <a:lstStyle>
            <a:lvl1pPr>
              <a:defRPr/>
            </a:lvl1pPr>
          </a:lstStyle>
          <a:p>
            <a:pPr defTabSz="914400" fontAlgn="base">
              <a:spcBef>
                <a:spcPct val="0"/>
              </a:spcBef>
              <a:spcAft>
                <a:spcPct val="0"/>
              </a:spcAft>
              <a:defRPr/>
            </a:pPr>
            <a:r>
              <a:rPr lang="en-US">
                <a:solidFill>
                  <a:srgbClr val="53565A"/>
                </a:solidFill>
              </a:rPr>
              <a:t>Presentation Title</a:t>
            </a:r>
          </a:p>
        </p:txBody>
      </p:sp>
    </p:spTree>
    <p:extLst>
      <p:ext uri="{BB962C8B-B14F-4D97-AF65-F5344CB8AC3E}">
        <p14:creationId xmlns:p14="http://schemas.microsoft.com/office/powerpoint/2010/main" val="15412852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5"/>
          <p:cNvSpPr>
            <a:spLocks noGrp="1" noChangeArrowheads="1"/>
          </p:cNvSpPr>
          <p:nvPr>
            <p:ph type="sldNum" sz="quarter" idx="10"/>
          </p:nvPr>
        </p:nvSpPr>
        <p:spPr>
          <a:ln/>
        </p:spPr>
        <p:txBody>
          <a:bodyPr/>
          <a:lstStyle>
            <a:lvl1pPr>
              <a:defRPr/>
            </a:lvl1pPr>
          </a:lstStyle>
          <a:p>
            <a:pPr defTabSz="914400" fontAlgn="base">
              <a:spcBef>
                <a:spcPct val="0"/>
              </a:spcBef>
              <a:spcAft>
                <a:spcPct val="0"/>
              </a:spcAft>
              <a:defRPr/>
            </a:pPr>
            <a:fld id="{B53A4395-16C9-6F44-AB3C-C7A6087BA63D}"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4" name="Rectangle 87"/>
          <p:cNvSpPr>
            <a:spLocks noGrp="1" noChangeArrowheads="1"/>
          </p:cNvSpPr>
          <p:nvPr>
            <p:ph type="dt" sz="half" idx="11"/>
          </p:nvPr>
        </p:nvSpPr>
        <p:spPr>
          <a:ln/>
        </p:spPr>
        <p:txBody>
          <a:bodyPr/>
          <a:lstStyle>
            <a:lvl1pPr>
              <a:defRPr/>
            </a:lvl1pPr>
          </a:lstStyle>
          <a:p>
            <a:pPr defTabSz="914400" fontAlgn="base">
              <a:spcBef>
                <a:spcPct val="0"/>
              </a:spcBef>
              <a:spcAft>
                <a:spcPct val="0"/>
              </a:spcAft>
              <a:defRPr/>
            </a:pPr>
            <a:r>
              <a:rPr lang="en-US">
                <a:solidFill>
                  <a:srgbClr val="53565A"/>
                </a:solidFill>
              </a:rPr>
              <a:t>MM.DD.YY</a:t>
            </a:r>
          </a:p>
        </p:txBody>
      </p:sp>
      <p:sp>
        <p:nvSpPr>
          <p:cNvPr id="5" name="Rectangle 92"/>
          <p:cNvSpPr>
            <a:spLocks noGrp="1" noChangeArrowheads="1"/>
          </p:cNvSpPr>
          <p:nvPr>
            <p:ph type="ftr" sz="quarter" idx="12"/>
          </p:nvPr>
        </p:nvSpPr>
        <p:spPr>
          <a:ln/>
        </p:spPr>
        <p:txBody>
          <a:bodyPr/>
          <a:lstStyle>
            <a:lvl1pPr>
              <a:defRPr/>
            </a:lvl1pPr>
          </a:lstStyle>
          <a:p>
            <a:pPr defTabSz="914400" fontAlgn="base">
              <a:spcBef>
                <a:spcPct val="0"/>
              </a:spcBef>
              <a:spcAft>
                <a:spcPct val="0"/>
              </a:spcAft>
              <a:defRPr/>
            </a:pPr>
            <a:r>
              <a:rPr lang="en-US">
                <a:solidFill>
                  <a:srgbClr val="53565A"/>
                </a:solidFill>
              </a:rPr>
              <a:t>Presentation Title</a:t>
            </a:r>
          </a:p>
        </p:txBody>
      </p:sp>
    </p:spTree>
    <p:extLst>
      <p:ext uri="{BB962C8B-B14F-4D97-AF65-F5344CB8AC3E}">
        <p14:creationId xmlns:p14="http://schemas.microsoft.com/office/powerpoint/2010/main" val="187898321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 PORTADA BW">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89377"/>
            <a:ext cx="12283621" cy="6962249"/>
          </a:xfrm>
          <a:prstGeom prst="rect">
            <a:avLst/>
          </a:prstGeom>
        </p:spPr>
      </p:pic>
      <p:sp>
        <p:nvSpPr>
          <p:cNvPr id="6" name="Title 1"/>
          <p:cNvSpPr>
            <a:spLocks noGrp="1"/>
          </p:cNvSpPr>
          <p:nvPr>
            <p:ph type="ctrTitle" idx="4294967295"/>
          </p:nvPr>
        </p:nvSpPr>
        <p:spPr>
          <a:xfrm>
            <a:off x="819151" y="3311525"/>
            <a:ext cx="10947400" cy="517525"/>
          </a:xfrm>
        </p:spPr>
        <p:txBody>
          <a:bodyPr/>
          <a:lstStyle/>
          <a:p>
            <a:pPr>
              <a:defRPr/>
            </a:pPr>
            <a:r>
              <a:rPr lang="es-ES_tradnl" sz="3200" dirty="0">
                <a:solidFill>
                  <a:schemeClr val="bg1"/>
                </a:solidFill>
              </a:rPr>
              <a:t>T</a:t>
            </a:r>
            <a:r>
              <a:rPr lang="en-US" sz="3200" dirty="0" err="1">
                <a:solidFill>
                  <a:schemeClr val="bg1"/>
                </a:solidFill>
              </a:rPr>
              <a:t>í</a:t>
            </a:r>
            <a:r>
              <a:rPr lang="es-ES_tradnl" sz="3200" dirty="0" err="1">
                <a:solidFill>
                  <a:schemeClr val="bg1"/>
                </a:solidFill>
              </a:rPr>
              <a:t>tulo</a:t>
            </a:r>
            <a:r>
              <a:rPr lang="es-ES_tradnl" sz="3200" dirty="0">
                <a:solidFill>
                  <a:schemeClr val="bg1"/>
                </a:solidFill>
              </a:rPr>
              <a:t> va aquí</a:t>
            </a:r>
            <a:endParaRPr lang="en-US" sz="3200" dirty="0">
              <a:solidFill>
                <a:schemeClr val="bg1"/>
              </a:solidFill>
            </a:endParaRPr>
          </a:p>
        </p:txBody>
      </p:sp>
      <p:sp>
        <p:nvSpPr>
          <p:cNvPr id="7" name="Subtitle 2"/>
          <p:cNvSpPr>
            <a:spLocks noGrp="1"/>
          </p:cNvSpPr>
          <p:nvPr>
            <p:ph type="subTitle" sz="quarter" idx="4294967295"/>
          </p:nvPr>
        </p:nvSpPr>
        <p:spPr>
          <a:xfrm>
            <a:off x="823384" y="3829051"/>
            <a:ext cx="10962216" cy="1014413"/>
          </a:xfrm>
          <a:extLst>
            <a:ext uri="{91240B29-F687-4F45-9708-019B960494DF}">
              <a14:hiddenLine xmlns:a14="http://schemas.microsoft.com/office/drawing/2010/main" w="9525">
                <a:solidFill>
                  <a:schemeClr val="tx1"/>
                </a:solidFill>
                <a:miter lim="800000"/>
                <a:headEnd/>
                <a:tailEnd/>
              </a14:hiddenLine>
            </a:ext>
          </a:extLst>
        </p:spPr>
        <p:txBody>
          <a:bodyPr tIns="0" rIns="0" bIns="0"/>
          <a:lstStyle>
            <a:lvl1pPr marL="0" indent="0">
              <a:lnSpc>
                <a:spcPct val="100000"/>
              </a:lnSpc>
              <a:spcBef>
                <a:spcPct val="0"/>
              </a:spcBef>
              <a:spcAft>
                <a:spcPct val="0"/>
              </a:spcAft>
              <a:buFontTx/>
              <a:buNone/>
              <a:defRPr/>
            </a:lvl1pPr>
          </a:lstStyle>
          <a:p>
            <a:pPr marL="0" indent="0">
              <a:lnSpc>
                <a:spcPct val="100000"/>
              </a:lnSpc>
              <a:spcBef>
                <a:spcPct val="0"/>
              </a:spcBef>
              <a:spcAft>
                <a:spcPct val="0"/>
              </a:spcAft>
              <a:buFontTx/>
              <a:buNone/>
              <a:defRPr/>
            </a:pPr>
            <a:r>
              <a:rPr lang="es-ES_tradnl" sz="3200" dirty="0">
                <a:solidFill>
                  <a:srgbClr val="00BDF2"/>
                </a:solidFill>
              </a:rPr>
              <a:t>Subtitulo va aquí</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05360" y="4843463"/>
            <a:ext cx="4754651" cy="2307404"/>
          </a:xfrm>
          <a:prstGeom prst="rect">
            <a:avLst/>
          </a:prstGeom>
        </p:spPr>
      </p:pic>
    </p:spTree>
    <p:extLst>
      <p:ext uri="{BB962C8B-B14F-4D97-AF65-F5344CB8AC3E}">
        <p14:creationId xmlns:p14="http://schemas.microsoft.com/office/powerpoint/2010/main" val="166674886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Quote_Azul">
    <p:spTree>
      <p:nvGrpSpPr>
        <p:cNvPr id="1" name=""/>
        <p:cNvGrpSpPr/>
        <p:nvPr/>
      </p:nvGrpSpPr>
      <p:grpSpPr>
        <a:xfrm>
          <a:off x="0" y="0"/>
          <a:ext cx="0" cy="0"/>
          <a:chOff x="0" y="0"/>
          <a:chExt cx="0" cy="0"/>
        </a:xfrm>
      </p:grpSpPr>
      <p:sp>
        <p:nvSpPr>
          <p:cNvPr id="6" name="Rectangle 4"/>
          <p:cNvSpPr>
            <a:spLocks noChangeArrowheads="1"/>
          </p:cNvSpPr>
          <p:nvPr userDrawn="1"/>
        </p:nvSpPr>
        <p:spPr bwMode="auto">
          <a:xfrm>
            <a:off x="-24676" y="0"/>
            <a:ext cx="12192000" cy="6858000"/>
          </a:xfrm>
          <a:prstGeom prst="rect">
            <a:avLst/>
          </a:prstGeom>
          <a:solidFill>
            <a:srgbClr val="002D72"/>
          </a:solidFill>
          <a:ln w="12700">
            <a:solidFill>
              <a:schemeClr val="tx2"/>
            </a:solidFill>
            <a:round/>
            <a:headEnd/>
            <a:tailE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s-ES_tradnl" sz="2400" b="0" i="0" u="none" strike="noStrike" kern="1200" cap="none" spc="0" normalizeH="0" baseline="0" noProof="0">
              <a:ln>
                <a:noFill/>
              </a:ln>
              <a:solidFill>
                <a:srgbClr val="002D72"/>
              </a:solidFill>
              <a:effectLst/>
              <a:uLnTx/>
              <a:uFillTx/>
              <a:latin typeface="Arial" charset="0"/>
              <a:ea typeface="ＭＳ Ｐゴシック" charset="0"/>
            </a:endParaRPr>
          </a:p>
        </p:txBody>
      </p:sp>
      <p:grpSp>
        <p:nvGrpSpPr>
          <p:cNvPr id="7" name="Group 24"/>
          <p:cNvGrpSpPr>
            <a:grpSpLocks/>
          </p:cNvGrpSpPr>
          <p:nvPr userDrawn="1"/>
        </p:nvGrpSpPr>
        <p:grpSpPr bwMode="auto">
          <a:xfrm>
            <a:off x="490519" y="391003"/>
            <a:ext cx="1233216" cy="615424"/>
            <a:chOff x="-3315972" y="-924674"/>
            <a:chExt cx="6411831" cy="4278160"/>
          </a:xfrm>
          <a:solidFill>
            <a:schemeClr val="accent1"/>
          </a:solidFill>
        </p:grpSpPr>
        <p:sp>
          <p:nvSpPr>
            <p:cNvPr id="8"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sp>
          <p:nvSpPr>
            <p:cNvPr id="9"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grpSp>
      <p:grpSp>
        <p:nvGrpSpPr>
          <p:cNvPr id="10" name="Group 25"/>
          <p:cNvGrpSpPr>
            <a:grpSpLocks/>
          </p:cNvGrpSpPr>
          <p:nvPr userDrawn="1"/>
        </p:nvGrpSpPr>
        <p:grpSpPr bwMode="auto">
          <a:xfrm flipH="1" flipV="1">
            <a:off x="10549240" y="6005506"/>
            <a:ext cx="1233216" cy="615421"/>
            <a:chOff x="-3315972" y="-924674"/>
            <a:chExt cx="6411831" cy="4278160"/>
          </a:xfrm>
          <a:solidFill>
            <a:schemeClr val="accent1"/>
          </a:solidFill>
        </p:grpSpPr>
        <p:sp>
          <p:nvSpPr>
            <p:cNvPr id="11"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sp>
          <p:nvSpPr>
            <p:cNvPr id="12"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grpSp>
      <p:sp>
        <p:nvSpPr>
          <p:cNvPr id="24" name="Text Placeholder 23"/>
          <p:cNvSpPr>
            <a:spLocks noGrp="1"/>
          </p:cNvSpPr>
          <p:nvPr>
            <p:ph type="body" sz="quarter" idx="10"/>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3"/>
          <p:cNvSpPr>
            <a:spLocks noGrp="1"/>
          </p:cNvSpPr>
          <p:nvPr>
            <p:ph type="body" sz="quarter" idx="11"/>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5430918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ote_BW">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4" name="Date Placeholder 3"/>
          <p:cNvSpPr>
            <a:spLocks noGrp="1"/>
          </p:cNvSpPr>
          <p:nvPr>
            <p:ph type="dt" sz="half" idx="11"/>
          </p:nvPr>
        </p:nvSpPr>
        <p:spPr/>
        <p:txBody>
          <a:bodyPr/>
          <a:lstStyle/>
          <a:p>
            <a:pPr defTabSz="914400" fontAlgn="base">
              <a:spcBef>
                <a:spcPct val="0"/>
              </a:spcBef>
              <a:spcAft>
                <a:spcPct val="0"/>
              </a:spcAft>
              <a:defRPr/>
            </a:pPr>
            <a:r>
              <a:rPr lang="en-US">
                <a:solidFill>
                  <a:srgbClr val="53565A"/>
                </a:solidFill>
              </a:rPr>
              <a:t>MM.DD.YY</a:t>
            </a:r>
          </a:p>
        </p:txBody>
      </p:sp>
      <p:sp>
        <p:nvSpPr>
          <p:cNvPr id="5" name="Footer Placeholder 4"/>
          <p:cNvSpPr>
            <a:spLocks noGrp="1"/>
          </p:cNvSpPr>
          <p:nvPr>
            <p:ph type="ftr" sz="quarter" idx="12"/>
          </p:nvPr>
        </p:nvSpPr>
        <p:spPr/>
        <p:txBody>
          <a:bodyPr/>
          <a:lstStyle/>
          <a:p>
            <a:pPr defTabSz="914400" fontAlgn="base">
              <a:spcBef>
                <a:spcPct val="0"/>
              </a:spcBef>
              <a:spcAft>
                <a:spcPct val="0"/>
              </a:spcAft>
              <a:defRPr/>
            </a:pPr>
            <a:r>
              <a:rPr lang="en-US">
                <a:solidFill>
                  <a:srgbClr val="53565A"/>
                </a:solidFill>
              </a:rPr>
              <a:t>Presentation Title</a:t>
            </a:r>
          </a:p>
        </p:txBody>
      </p:sp>
      <p:sp>
        <p:nvSpPr>
          <p:cNvPr id="13" name="Rectangle 6"/>
          <p:cNvSpPr txBox="1">
            <a:spLocks noChangeArrowheads="1"/>
          </p:cNvSpPr>
          <p:nvPr userDrawn="1"/>
        </p:nvSpPr>
        <p:spPr bwMode="black">
          <a:xfrm>
            <a:off x="2399967" y="1597945"/>
            <a:ext cx="7342716" cy="44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lIns="0"/>
          <a:lstStyle>
            <a:lvl1pPr algn="ctr" eaLnBrk="0" hangingPunct="0">
              <a:defRPr sz="2400">
                <a:solidFill>
                  <a:schemeClr val="tx1"/>
                </a:solidFill>
                <a:latin typeface="Arial" charset="0"/>
                <a:ea typeface="ヒラギノ角ゴ Pro W3" charset="0"/>
              </a:defRPr>
            </a:lvl1pPr>
            <a:lvl2pPr marL="742950" indent="-285750" algn="ctr" eaLnBrk="0" hangingPunct="0">
              <a:defRPr sz="2400">
                <a:solidFill>
                  <a:schemeClr val="tx1"/>
                </a:solidFill>
                <a:latin typeface="Arial" charset="0"/>
                <a:ea typeface="ヒラギノ角ゴ Pro W3" charset="0"/>
              </a:defRPr>
            </a:lvl2pPr>
            <a:lvl3pPr marL="1143000" indent="-228600" algn="ctr" eaLnBrk="0" hangingPunct="0">
              <a:defRPr sz="2400">
                <a:solidFill>
                  <a:schemeClr val="tx1"/>
                </a:solidFill>
                <a:latin typeface="Arial" charset="0"/>
                <a:ea typeface="ヒラギノ角ゴ Pro W3" charset="0"/>
              </a:defRPr>
            </a:lvl3pPr>
            <a:lvl4pPr marL="1600200" indent="-228600" algn="ctr" eaLnBrk="0" hangingPunct="0">
              <a:defRPr sz="2400">
                <a:solidFill>
                  <a:schemeClr val="tx1"/>
                </a:solidFill>
                <a:latin typeface="Arial" charset="0"/>
                <a:ea typeface="ヒラギノ角ゴ Pro W3" charset="0"/>
              </a:defRPr>
            </a:lvl4pPr>
            <a:lvl5pPr marL="2057400" indent="-228600" algn="ctr" eaLnBrk="0" hangingPunct="0">
              <a:defRPr sz="2400">
                <a:solidFill>
                  <a:schemeClr val="tx1"/>
                </a:solidFill>
                <a:latin typeface="Arial" charset="0"/>
                <a:ea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defRPr>
            </a:lvl9pPr>
          </a:lstStyle>
          <a:p>
            <a:pPr marL="0" marR="0" lvl="0" indent="0" algn="l" defTabSz="914400" rtl="0" eaLnBrk="1" fontAlgn="base" latinLnBrk="0" hangingPunct="1">
              <a:lnSpc>
                <a:spcPct val="95000"/>
              </a:lnSpc>
              <a:spcBef>
                <a:spcPct val="75000"/>
              </a:spcBef>
              <a:spcAft>
                <a:spcPct val="20000"/>
              </a:spcAft>
              <a:buClrTx/>
              <a:buSzTx/>
              <a:buFontTx/>
              <a:buNone/>
              <a:tabLst/>
              <a:defRPr/>
            </a:pPr>
            <a:r>
              <a:rPr kumimoji="0" lang="es-ES_tradnl" sz="3600" b="0" i="0" u="none" strike="noStrike" kern="1200" cap="none" spc="0" normalizeH="0" baseline="0" noProof="0" dirty="0">
                <a:ln>
                  <a:noFill/>
                </a:ln>
                <a:solidFill>
                  <a:srgbClr val="FFFFFF"/>
                </a:solidFill>
                <a:effectLst/>
                <a:uLnTx/>
                <a:uFillTx/>
                <a:latin typeface="Arial" charset="0"/>
                <a:ea typeface="Arial" charset="0"/>
                <a:cs typeface="Geneva" charset="0"/>
              </a:rPr>
              <a:t>Una cita puede ser colocada aquí. Una gran hoja sirve de transición </a:t>
            </a:r>
            <a:br>
              <a:rPr kumimoji="0" lang="es-ES_tradnl" sz="3600" b="0" i="0" u="none" strike="noStrike" kern="1200" cap="none" spc="0" normalizeH="0" baseline="0" noProof="0" dirty="0">
                <a:ln>
                  <a:noFill/>
                </a:ln>
                <a:solidFill>
                  <a:srgbClr val="FFFFFF"/>
                </a:solidFill>
                <a:effectLst/>
                <a:uLnTx/>
                <a:uFillTx/>
                <a:latin typeface="Arial" charset="0"/>
                <a:ea typeface="Arial" charset="0"/>
                <a:cs typeface="Geneva" charset="0"/>
              </a:rPr>
            </a:br>
            <a:r>
              <a:rPr kumimoji="0" lang="es-ES_tradnl" sz="3600" b="0" i="0" u="none" strike="noStrike" kern="1200" cap="none" spc="0" normalizeH="0" baseline="0" noProof="0" dirty="0">
                <a:ln>
                  <a:noFill/>
                </a:ln>
                <a:solidFill>
                  <a:srgbClr val="FFFFFF"/>
                </a:solidFill>
                <a:effectLst/>
                <a:uLnTx/>
                <a:uFillTx/>
                <a:latin typeface="Arial" charset="0"/>
                <a:ea typeface="Arial" charset="0"/>
                <a:cs typeface="Geneva" charset="0"/>
              </a:rPr>
              <a:t>y crea una pausa para tus clientes para digerir mejor la información. </a:t>
            </a:r>
          </a:p>
          <a:p>
            <a:pPr marL="0" marR="0" lvl="0" indent="0" algn="l" defTabSz="914400" rtl="0" eaLnBrk="1" fontAlgn="base" latinLnBrk="0" hangingPunct="1">
              <a:lnSpc>
                <a:spcPct val="95000"/>
              </a:lnSpc>
              <a:spcBef>
                <a:spcPct val="75000"/>
              </a:spcBef>
              <a:spcAft>
                <a:spcPct val="20000"/>
              </a:spcAft>
              <a:buClrTx/>
              <a:buSzTx/>
              <a:buFontTx/>
              <a:buNone/>
              <a:tabLst/>
              <a:defRPr/>
            </a:pP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Aquí van los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creditos</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de la cita;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lorem</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ipsum</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dolor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sit</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amet</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consectetur</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 </a:t>
            </a:r>
            <a:r>
              <a:rPr kumimoji="0" lang="es-ES_tradnl" sz="2000" b="0" i="0" u="none" strike="noStrike" kern="1200" cap="none" spc="0" normalizeH="0" baseline="0" noProof="0" dirty="0" err="1">
                <a:ln>
                  <a:noFill/>
                </a:ln>
                <a:solidFill>
                  <a:srgbClr val="00BDF2"/>
                </a:solidFill>
                <a:effectLst/>
                <a:uLnTx/>
                <a:uFillTx/>
                <a:latin typeface="Arial" charset="0"/>
                <a:ea typeface="Arial" charset="0"/>
                <a:cs typeface="Geneva" charset="0"/>
              </a:rPr>
              <a:t>adipiscing</a:t>
            </a:r>
            <a:r>
              <a:rPr kumimoji="0" lang="es-ES_tradnl" sz="2000" b="0" i="0" u="none" strike="noStrike" kern="1200" cap="none" spc="0" normalizeH="0" baseline="0" noProof="0" dirty="0">
                <a:ln>
                  <a:noFill/>
                </a:ln>
                <a:solidFill>
                  <a:srgbClr val="00BDF2"/>
                </a:solidFill>
                <a:effectLst/>
                <a:uLnTx/>
                <a:uFillTx/>
                <a:latin typeface="Arial" charset="0"/>
                <a:ea typeface="Arial" charset="0"/>
                <a:cs typeface="Geneva" charset="0"/>
              </a:rPr>
              <a:t>.</a:t>
            </a:r>
          </a:p>
        </p:txBody>
      </p:sp>
      <p:pic>
        <p:nvPicPr>
          <p:cNvPr id="14" name="Picture 13"/>
          <p:cNvPicPr>
            <a:picLocks noChangeAspect="1"/>
          </p:cNvPicPr>
          <p:nvPr userDrawn="1"/>
        </p:nvPicPr>
        <p:blipFill>
          <a:blip r:embed="rId2"/>
          <a:stretch>
            <a:fillRect/>
          </a:stretch>
        </p:blipFill>
        <p:spPr>
          <a:xfrm>
            <a:off x="-36662" y="-37910"/>
            <a:ext cx="12304487" cy="6924341"/>
          </a:xfrm>
          <a:prstGeom prst="rect">
            <a:avLst/>
          </a:prstGeom>
        </p:spPr>
      </p:pic>
      <p:grpSp>
        <p:nvGrpSpPr>
          <p:cNvPr id="15" name="Group 24"/>
          <p:cNvGrpSpPr>
            <a:grpSpLocks/>
          </p:cNvGrpSpPr>
          <p:nvPr userDrawn="1"/>
        </p:nvGrpSpPr>
        <p:grpSpPr bwMode="auto">
          <a:xfrm>
            <a:off x="490519" y="391003"/>
            <a:ext cx="1233216" cy="615424"/>
            <a:chOff x="-3315972" y="-924674"/>
            <a:chExt cx="6411831" cy="4278160"/>
          </a:xfrm>
          <a:solidFill>
            <a:schemeClr val="bg1"/>
          </a:solidFill>
        </p:grpSpPr>
        <p:sp>
          <p:nvSpPr>
            <p:cNvPr id="16"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sp>
          <p:nvSpPr>
            <p:cNvPr id="17"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grpSp>
      <p:grpSp>
        <p:nvGrpSpPr>
          <p:cNvPr id="18" name="Group 25"/>
          <p:cNvGrpSpPr>
            <a:grpSpLocks/>
          </p:cNvGrpSpPr>
          <p:nvPr userDrawn="1"/>
        </p:nvGrpSpPr>
        <p:grpSpPr bwMode="auto">
          <a:xfrm flipH="1" flipV="1">
            <a:off x="10549240" y="6005506"/>
            <a:ext cx="1233216" cy="615421"/>
            <a:chOff x="-3315972" y="-924674"/>
            <a:chExt cx="6411831" cy="4278160"/>
          </a:xfrm>
          <a:solidFill>
            <a:schemeClr val="bg1"/>
          </a:solidFill>
        </p:grpSpPr>
        <p:sp>
          <p:nvSpPr>
            <p:cNvPr id="19" name="Trapezoid 21"/>
            <p:cNvSpPr>
              <a:spLocks/>
            </p:cNvSpPr>
            <p:nvPr/>
          </p:nvSpPr>
          <p:spPr bwMode="auto">
            <a:xfrm>
              <a:off x="-3315972"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sp>
          <p:nvSpPr>
            <p:cNvPr id="20" name="Trapezoid 21"/>
            <p:cNvSpPr>
              <a:spLocks/>
            </p:cNvSpPr>
            <p:nvPr/>
          </p:nvSpPr>
          <p:spPr bwMode="auto">
            <a:xfrm>
              <a:off x="839130" y="-924674"/>
              <a:ext cx="2256729" cy="4278160"/>
            </a:xfrm>
            <a:custGeom>
              <a:avLst/>
              <a:gdLst>
                <a:gd name="T0" fmla="*/ 0 w 2256729"/>
                <a:gd name="T1" fmla="*/ 4278160 h 4278160"/>
                <a:gd name="T2" fmla="*/ 1244187 w 2256729"/>
                <a:gd name="T3" fmla="*/ 0 h 4278160"/>
                <a:gd name="T4" fmla="*/ 2256729 w 2256729"/>
                <a:gd name="T5" fmla="*/ 0 h 4278160"/>
                <a:gd name="T6" fmla="*/ 2009025 w 2256729"/>
                <a:gd name="T7" fmla="*/ 4278160 h 4278160"/>
                <a:gd name="T8" fmla="*/ 0 w 2256729"/>
                <a:gd name="T9" fmla="*/ 4278160 h 4278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729" h="4278160">
                  <a:moveTo>
                    <a:pt x="0" y="4278160"/>
                  </a:moveTo>
                  <a:lnTo>
                    <a:pt x="1244187" y="0"/>
                  </a:lnTo>
                  <a:lnTo>
                    <a:pt x="2256729" y="0"/>
                  </a:lnTo>
                  <a:lnTo>
                    <a:pt x="2009025" y="4278160"/>
                  </a:lnTo>
                  <a:lnTo>
                    <a:pt x="0" y="4278160"/>
                  </a:lnTo>
                  <a:close/>
                </a:path>
              </a:pathLst>
            </a:custGeom>
            <a:grp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53565A"/>
                </a:solidFill>
                <a:effectLst/>
                <a:uLnTx/>
                <a:uFillTx/>
                <a:latin typeface="Arial" charset="0"/>
                <a:ea typeface="ヒラギノ角ゴ Pro W3" charset="0"/>
                <a:cs typeface="ヒラギノ角ゴ Pro W3" charset="0"/>
              </a:endParaRPr>
            </a:p>
          </p:txBody>
        </p:sp>
      </p:grpSp>
      <p:sp>
        <p:nvSpPr>
          <p:cNvPr id="21" name="Text Placeholder 23"/>
          <p:cNvSpPr>
            <a:spLocks noGrp="1"/>
          </p:cNvSpPr>
          <p:nvPr>
            <p:ph type="body" sz="quarter" idx="13"/>
          </p:nvPr>
        </p:nvSpPr>
        <p:spPr>
          <a:xfrm>
            <a:off x="2357968" y="1006427"/>
            <a:ext cx="8191273" cy="3686224"/>
          </a:xfrm>
        </p:spPr>
        <p:txBody>
          <a:bodyPr/>
          <a:lstStyle>
            <a:lvl1pPr marL="0" indent="0" algn="l">
              <a:buNone/>
              <a:defRPr sz="3600">
                <a:solidFill>
                  <a:schemeClr val="bg1"/>
                </a:solidFill>
              </a:defRPr>
            </a:lvl1pPr>
            <a:lvl2pPr marL="403225" indent="0" algn="l">
              <a:buNone/>
              <a:defRPr sz="3600">
                <a:solidFill>
                  <a:schemeClr val="bg1"/>
                </a:solidFill>
              </a:defRPr>
            </a:lvl2pPr>
            <a:lvl3pPr marL="747712" indent="0" algn="l">
              <a:buNone/>
              <a:defRPr sz="3600">
                <a:solidFill>
                  <a:schemeClr val="bg1"/>
                </a:solidFill>
              </a:defRPr>
            </a:lvl3pPr>
            <a:lvl4pPr marL="1089025" indent="0" algn="l">
              <a:buNone/>
              <a:defRPr sz="3600">
                <a:solidFill>
                  <a:schemeClr val="bg1"/>
                </a:solidFill>
              </a:defRPr>
            </a:lvl4pPr>
            <a:lvl5pPr marL="1427162" indent="0" algn="l">
              <a:buNone/>
              <a:defRPr sz="3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3"/>
          <p:cNvSpPr>
            <a:spLocks noGrp="1"/>
          </p:cNvSpPr>
          <p:nvPr>
            <p:ph type="body" sz="quarter" idx="14"/>
          </p:nvPr>
        </p:nvSpPr>
        <p:spPr>
          <a:xfrm>
            <a:off x="2357968" y="4944980"/>
            <a:ext cx="8191273" cy="1335504"/>
          </a:xfrm>
        </p:spPr>
        <p:txBody>
          <a:bodyPr/>
          <a:lstStyle>
            <a:lvl1pPr marL="0" indent="0" algn="l">
              <a:buNone/>
              <a:defRPr sz="2400">
                <a:solidFill>
                  <a:srgbClr val="00B3F0"/>
                </a:solidFill>
              </a:defRPr>
            </a:lvl1pPr>
            <a:lvl2pPr marL="403225" indent="0" algn="l">
              <a:buNone/>
              <a:defRPr sz="2400">
                <a:solidFill>
                  <a:srgbClr val="00B3F0"/>
                </a:solidFill>
              </a:defRPr>
            </a:lvl2pPr>
            <a:lvl3pPr marL="747712" indent="0" algn="l">
              <a:buNone/>
              <a:defRPr sz="2400">
                <a:solidFill>
                  <a:srgbClr val="00B3F0"/>
                </a:solidFill>
              </a:defRPr>
            </a:lvl3pPr>
            <a:lvl4pPr marL="1089025" indent="0" algn="l">
              <a:buNone/>
              <a:defRPr sz="2400">
                <a:solidFill>
                  <a:srgbClr val="00B3F0"/>
                </a:solidFill>
              </a:defRPr>
            </a:lvl4pPr>
            <a:lvl5pPr marL="1427162" indent="0" algn="l">
              <a:buNone/>
              <a:defRPr sz="2400">
                <a:solidFill>
                  <a:srgbClr val="00B3F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185085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IMAGEN FULL">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4" name="Date Placeholder 3"/>
          <p:cNvSpPr>
            <a:spLocks noGrp="1"/>
          </p:cNvSpPr>
          <p:nvPr>
            <p:ph type="dt" sz="half" idx="11"/>
          </p:nvPr>
        </p:nvSpPr>
        <p:spPr/>
        <p:txBody>
          <a:bodyPr/>
          <a:lstStyle/>
          <a:p>
            <a:pPr defTabSz="914400" fontAlgn="base">
              <a:spcBef>
                <a:spcPct val="0"/>
              </a:spcBef>
              <a:spcAft>
                <a:spcPct val="0"/>
              </a:spcAft>
              <a:defRPr/>
            </a:pPr>
            <a:r>
              <a:rPr lang="en-US">
                <a:solidFill>
                  <a:srgbClr val="53565A"/>
                </a:solidFill>
              </a:rPr>
              <a:t>MM.DD.YY</a:t>
            </a:r>
          </a:p>
        </p:txBody>
      </p:sp>
      <p:sp>
        <p:nvSpPr>
          <p:cNvPr id="5" name="Footer Placeholder 4"/>
          <p:cNvSpPr>
            <a:spLocks noGrp="1"/>
          </p:cNvSpPr>
          <p:nvPr>
            <p:ph type="ftr" sz="quarter" idx="12"/>
          </p:nvPr>
        </p:nvSpPr>
        <p:spPr/>
        <p:txBody>
          <a:bodyPr/>
          <a:lstStyle/>
          <a:p>
            <a:pPr defTabSz="914400" fontAlgn="base">
              <a:spcBef>
                <a:spcPct val="0"/>
              </a:spcBef>
              <a:spcAft>
                <a:spcPct val="0"/>
              </a:spcAft>
              <a:defRPr/>
            </a:pPr>
            <a:r>
              <a:rPr lang="en-US">
                <a:solidFill>
                  <a:srgbClr val="53565A"/>
                </a:solidFill>
              </a:rPr>
              <a:t>Presentation Title</a:t>
            </a:r>
          </a:p>
        </p:txBody>
      </p:sp>
      <p:sp>
        <p:nvSpPr>
          <p:cNvPr id="10" name="Picture Placeholder 9"/>
          <p:cNvSpPr>
            <a:spLocks noGrp="1"/>
          </p:cNvSpPr>
          <p:nvPr>
            <p:ph type="pic" sz="quarter" idx="13"/>
          </p:nvPr>
        </p:nvSpPr>
        <p:spPr>
          <a:xfrm>
            <a:off x="0" y="0"/>
            <a:ext cx="12192000" cy="6858000"/>
          </a:xfrm>
        </p:spPr>
        <p:txBody>
          <a:bodyPr/>
          <a:lstStyle/>
          <a:p>
            <a:endParaRPr lang="en-US" dirty="0"/>
          </a:p>
        </p:txBody>
      </p:sp>
      <p:sp>
        <p:nvSpPr>
          <p:cNvPr id="24" name="Rounded Rectangle 23"/>
          <p:cNvSpPr/>
          <p:nvPr userDrawn="1"/>
        </p:nvSpPr>
        <p:spPr bwMode="auto">
          <a:xfrm>
            <a:off x="-288757" y="234065"/>
            <a:ext cx="12199241" cy="1342366"/>
          </a:xfrm>
          <a:prstGeom prst="roundRect">
            <a:avLst/>
          </a:prstGeom>
          <a:solidFill>
            <a:schemeClr val="bg1">
              <a:alpha val="3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Geneva" charset="0"/>
            </a:endParaRPr>
          </a:p>
        </p:txBody>
      </p:sp>
      <p:sp>
        <p:nvSpPr>
          <p:cNvPr id="26" name="Text Placeholder 14"/>
          <p:cNvSpPr>
            <a:spLocks noGrp="1"/>
          </p:cNvSpPr>
          <p:nvPr>
            <p:ph type="body" sz="quarter" idx="14"/>
          </p:nvPr>
        </p:nvSpPr>
        <p:spPr>
          <a:xfrm>
            <a:off x="795868" y="411957"/>
            <a:ext cx="11114617" cy="418223"/>
          </a:xfrm>
        </p:spPr>
        <p:txBody>
          <a:bodyPr/>
          <a:lstStyle>
            <a:lvl1pPr marL="0" indent="0">
              <a:buNone/>
              <a:defRPr sz="2400">
                <a:solidFill>
                  <a:srgbClr val="004785"/>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
        <p:nvSpPr>
          <p:cNvPr id="27" name="Text Placeholder 14"/>
          <p:cNvSpPr>
            <a:spLocks noGrp="1"/>
          </p:cNvSpPr>
          <p:nvPr>
            <p:ph type="body" sz="quarter" idx="15"/>
          </p:nvPr>
        </p:nvSpPr>
        <p:spPr>
          <a:xfrm>
            <a:off x="795868" y="905249"/>
            <a:ext cx="11114617" cy="418223"/>
          </a:xfrm>
        </p:spPr>
        <p:txBody>
          <a:bodyPr/>
          <a:lstStyle>
            <a:lvl1pPr marL="0" indent="0">
              <a:buNone/>
              <a:defRPr sz="2400">
                <a:solidFill>
                  <a:srgbClr val="00B3F0"/>
                </a:solidFill>
              </a:defRPr>
            </a:lvl1pPr>
            <a:lvl2pPr marL="403225" indent="0">
              <a:buNone/>
              <a:defRPr sz="2400">
                <a:solidFill>
                  <a:srgbClr val="004785"/>
                </a:solidFill>
              </a:defRPr>
            </a:lvl2pPr>
            <a:lvl3pPr marL="747712" indent="0">
              <a:buNone/>
              <a:defRPr sz="2400">
                <a:solidFill>
                  <a:srgbClr val="004785"/>
                </a:solidFill>
              </a:defRPr>
            </a:lvl3pPr>
            <a:lvl4pPr marL="1089025" indent="0">
              <a:buNone/>
              <a:defRPr sz="2400">
                <a:solidFill>
                  <a:srgbClr val="004785"/>
                </a:solidFill>
              </a:defRPr>
            </a:lvl4pPr>
            <a:lvl5pPr marL="1427162" indent="0">
              <a:buNone/>
              <a:defRPr sz="2400">
                <a:solidFill>
                  <a:srgbClr val="004785"/>
                </a:solidFill>
              </a:defRPr>
            </a:lvl5pPr>
          </a:lstStyle>
          <a:p>
            <a:pPr lvl="0"/>
            <a:r>
              <a:rPr lang="en-US" dirty="0"/>
              <a:t>Click to edit Master text styles</a:t>
            </a:r>
          </a:p>
        </p:txBody>
      </p:sp>
    </p:spTree>
    <p:extLst>
      <p:ext uri="{BB962C8B-B14F-4D97-AF65-F5344CB8AC3E}">
        <p14:creationId xmlns:p14="http://schemas.microsoft.com/office/powerpoint/2010/main" val="229865301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62" y="-37910"/>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5" y="1308575"/>
            <a:ext cx="9203871" cy="4466585"/>
          </a:xfrm>
          <a:prstGeom prst="rect">
            <a:avLst/>
          </a:prstGeom>
        </p:spPr>
      </p:pic>
    </p:spTree>
    <p:extLst>
      <p:ext uri="{BB962C8B-B14F-4D97-AF65-F5344CB8AC3E}">
        <p14:creationId xmlns:p14="http://schemas.microsoft.com/office/powerpoint/2010/main" val="23022719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14" name="Rectangle 13"/>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5" name="Group 14"/>
          <p:cNvGrpSpPr/>
          <p:nvPr userDrawn="1"/>
        </p:nvGrpSpPr>
        <p:grpSpPr>
          <a:xfrm flipH="1">
            <a:off x="226609" y="98856"/>
            <a:ext cx="1203763" cy="6096001"/>
            <a:chOff x="160238" y="148877"/>
            <a:chExt cx="1300907" cy="8783936"/>
          </a:xfrm>
        </p:grpSpPr>
        <p:sp>
          <p:nvSpPr>
            <p:cNvPr id="16" name="Rectangle"/>
            <p:cNvSpPr/>
            <p:nvPr userDrawn="1"/>
          </p:nvSpPr>
          <p:spPr>
            <a:xfrm>
              <a:off x="160238" y="7811988"/>
              <a:ext cx="1300907" cy="1120825"/>
            </a:xfrm>
            <a:prstGeom prst="rect">
              <a:avLst/>
            </a:prstGeom>
            <a:solidFill>
              <a:srgbClr val="C4297F"/>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7090072"/>
              <a:ext cx="1300907" cy="721917"/>
            </a:xfrm>
            <a:prstGeom prst="rect">
              <a:avLst/>
            </a:prstGeom>
            <a:solidFill>
              <a:srgbClr val="7C1A4F"/>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6877694"/>
              <a:ext cx="1300907" cy="212379"/>
            </a:xfrm>
            <a:prstGeom prst="rect">
              <a:avLst/>
            </a:prstGeom>
            <a:solidFill>
              <a:srgbClr val="F79824"/>
            </a:solidFill>
            <a:ln w="12700">
              <a:miter lim="400000"/>
            </a:ln>
          </p:spPr>
          <p:txBody>
            <a:bodyPr lIns="50800" tIns="50800" rIns="50800" bIns="50800" anchor="ctr"/>
            <a:lstStyle/>
            <a:p>
              <a:endParaRPr sz="1800">
                <a:solidFill>
                  <a:prstClr val="black"/>
                </a:solidFill>
              </a:endParaRPr>
            </a:p>
          </p:txBody>
        </p:sp>
        <p:sp>
          <p:nvSpPr>
            <p:cNvPr id="19" name="Rectangle"/>
            <p:cNvSpPr/>
            <p:nvPr userDrawn="1"/>
          </p:nvSpPr>
          <p:spPr>
            <a:xfrm>
              <a:off x="160238" y="5875535"/>
              <a:ext cx="1300907" cy="1002160"/>
            </a:xfrm>
            <a:prstGeom prst="rect">
              <a:avLst/>
            </a:prstGeom>
            <a:solidFill>
              <a:srgbClr val="EE4329"/>
            </a:solidFill>
            <a:ln w="12700">
              <a:miter lim="400000"/>
            </a:ln>
          </p:spPr>
          <p:txBody>
            <a:bodyPr lIns="50800" tIns="50800" rIns="50800" bIns="50800" anchor="ctr"/>
            <a:lstStyle/>
            <a:p>
              <a:endParaRPr sz="1800">
                <a:solidFill>
                  <a:prstClr val="black"/>
                </a:solidFill>
              </a:endParaRPr>
            </a:p>
          </p:txBody>
        </p:sp>
        <p:sp>
          <p:nvSpPr>
            <p:cNvPr id="20" name="Rectangle"/>
            <p:cNvSpPr/>
            <p:nvPr userDrawn="1"/>
          </p:nvSpPr>
          <p:spPr>
            <a:xfrm>
              <a:off x="160238" y="3874095"/>
              <a:ext cx="1300907" cy="2001441"/>
            </a:xfrm>
            <a:prstGeom prst="rect">
              <a:avLst/>
            </a:prstGeom>
            <a:solidFill>
              <a:srgbClr val="F36F26"/>
            </a:solidFill>
            <a:ln w="12700">
              <a:miter lim="400000"/>
            </a:ln>
          </p:spPr>
          <p:txBody>
            <a:bodyPr lIns="50800" tIns="50800" rIns="50800" bIns="50800" anchor="ctr"/>
            <a:lstStyle/>
            <a:p>
              <a:endParaRPr sz="1800">
                <a:solidFill>
                  <a:prstClr val="black"/>
                </a:solidFill>
              </a:endParaRPr>
            </a:p>
          </p:txBody>
        </p:sp>
        <p:sp>
          <p:nvSpPr>
            <p:cNvPr id="21" name="Rectangle"/>
            <p:cNvSpPr/>
            <p:nvPr userDrawn="1"/>
          </p:nvSpPr>
          <p:spPr>
            <a:xfrm>
              <a:off x="160238" y="3154213"/>
              <a:ext cx="1300907" cy="721867"/>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22" name="Rectangle"/>
            <p:cNvSpPr/>
            <p:nvPr userDrawn="1"/>
          </p:nvSpPr>
          <p:spPr>
            <a:xfrm>
              <a:off x="160238" y="148877"/>
              <a:ext cx="1300907" cy="3005337"/>
            </a:xfrm>
            <a:prstGeom prst="rect">
              <a:avLst/>
            </a:prstGeom>
            <a:solidFill>
              <a:srgbClr val="86CBD8"/>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4214335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6661" y="-37908"/>
            <a:ext cx="12304487" cy="69243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167" y="1308577"/>
            <a:ext cx="9203871" cy="4466585"/>
          </a:xfrm>
          <a:prstGeom prst="rect">
            <a:avLst/>
          </a:prstGeom>
        </p:spPr>
      </p:pic>
    </p:spTree>
    <p:extLst>
      <p:ext uri="{BB962C8B-B14F-4D97-AF65-F5344CB8AC3E}">
        <p14:creationId xmlns:p14="http://schemas.microsoft.com/office/powerpoint/2010/main" val="613430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Separador1">
    <p:spTree>
      <p:nvGrpSpPr>
        <p:cNvPr id="1" name=""/>
        <p:cNvGrpSpPr/>
        <p:nvPr/>
      </p:nvGrpSpPr>
      <p:grpSpPr>
        <a:xfrm>
          <a:off x="0" y="0"/>
          <a:ext cx="0" cy="0"/>
          <a:chOff x="0" y="0"/>
          <a:chExt cx="0" cy="0"/>
        </a:xfrm>
      </p:grpSpPr>
      <p:sp>
        <p:nvSpPr>
          <p:cNvPr id="11" name="Rectangle 10"/>
          <p:cNvSpPr/>
          <p:nvPr userDrawn="1"/>
        </p:nvSpPr>
        <p:spPr>
          <a:xfrm>
            <a:off x="226611" y="6608"/>
            <a:ext cx="11950357" cy="6219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en-US" sz="1800">
              <a:solidFill>
                <a:prstClr val="white"/>
              </a:solidFill>
            </a:endParaRPr>
          </a:p>
        </p:txBody>
      </p:sp>
      <p:grpSp>
        <p:nvGrpSpPr>
          <p:cNvPr id="19" name="Group 18"/>
          <p:cNvGrpSpPr/>
          <p:nvPr userDrawn="1"/>
        </p:nvGrpSpPr>
        <p:grpSpPr>
          <a:xfrm>
            <a:off x="226614" y="98854"/>
            <a:ext cx="1204588" cy="6096000"/>
            <a:chOff x="160238" y="154880"/>
            <a:chExt cx="1300907" cy="8777933"/>
          </a:xfrm>
        </p:grpSpPr>
        <p:sp>
          <p:nvSpPr>
            <p:cNvPr id="12" name="Rectangle"/>
            <p:cNvSpPr/>
            <p:nvPr userDrawn="1"/>
          </p:nvSpPr>
          <p:spPr>
            <a:xfrm>
              <a:off x="160238" y="8398371"/>
              <a:ext cx="1300907" cy="534442"/>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sp>
          <p:nvSpPr>
            <p:cNvPr id="13" name="Rectangle"/>
            <p:cNvSpPr/>
            <p:nvPr userDrawn="1"/>
          </p:nvSpPr>
          <p:spPr>
            <a:xfrm>
              <a:off x="160238" y="8183364"/>
              <a:ext cx="1300907" cy="215008"/>
            </a:xfrm>
            <a:prstGeom prst="rect">
              <a:avLst/>
            </a:prstGeom>
            <a:solidFill>
              <a:srgbClr val="4D89AD"/>
            </a:solidFill>
            <a:ln w="12700">
              <a:miter lim="400000"/>
            </a:ln>
          </p:spPr>
          <p:txBody>
            <a:bodyPr lIns="50800" tIns="50800" rIns="50800" bIns="50800" anchor="ctr"/>
            <a:lstStyle/>
            <a:p>
              <a:endParaRPr sz="1800">
                <a:solidFill>
                  <a:prstClr val="black"/>
                </a:solidFill>
              </a:endParaRPr>
            </a:p>
          </p:txBody>
        </p:sp>
        <p:sp>
          <p:nvSpPr>
            <p:cNvPr id="14" name="Rectangle"/>
            <p:cNvSpPr/>
            <p:nvPr userDrawn="1"/>
          </p:nvSpPr>
          <p:spPr>
            <a:xfrm>
              <a:off x="160238" y="6195863"/>
              <a:ext cx="1300907" cy="1987502"/>
            </a:xfrm>
            <a:prstGeom prst="rect">
              <a:avLst/>
            </a:prstGeom>
            <a:solidFill>
              <a:srgbClr val="2591C0"/>
            </a:solidFill>
            <a:ln w="12700">
              <a:miter lim="400000"/>
            </a:ln>
          </p:spPr>
          <p:txBody>
            <a:bodyPr lIns="50800" tIns="50800" rIns="50800" bIns="50800" anchor="ctr"/>
            <a:lstStyle/>
            <a:p>
              <a:endParaRPr sz="1800">
                <a:solidFill>
                  <a:prstClr val="black"/>
                </a:solidFill>
              </a:endParaRPr>
            </a:p>
          </p:txBody>
        </p:sp>
        <p:sp>
          <p:nvSpPr>
            <p:cNvPr id="15" name="Rectangle"/>
            <p:cNvSpPr/>
            <p:nvPr userDrawn="1"/>
          </p:nvSpPr>
          <p:spPr>
            <a:xfrm>
              <a:off x="160238" y="5724425"/>
              <a:ext cx="1300907" cy="471439"/>
            </a:xfrm>
            <a:prstGeom prst="rect">
              <a:avLst/>
            </a:prstGeom>
            <a:solidFill>
              <a:srgbClr val="104D6A"/>
            </a:solidFill>
            <a:ln w="12700">
              <a:miter lim="400000"/>
            </a:ln>
          </p:spPr>
          <p:txBody>
            <a:bodyPr lIns="50800" tIns="50800" rIns="50800" bIns="50800" anchor="ctr"/>
            <a:lstStyle/>
            <a:p>
              <a:endParaRPr sz="1800">
                <a:solidFill>
                  <a:prstClr val="black"/>
                </a:solidFill>
              </a:endParaRPr>
            </a:p>
          </p:txBody>
        </p:sp>
        <p:sp>
          <p:nvSpPr>
            <p:cNvPr id="16" name="Rectangle"/>
            <p:cNvSpPr/>
            <p:nvPr userDrawn="1"/>
          </p:nvSpPr>
          <p:spPr>
            <a:xfrm>
              <a:off x="160238" y="371177"/>
              <a:ext cx="1300907" cy="813396"/>
            </a:xfrm>
            <a:prstGeom prst="rect">
              <a:avLst/>
            </a:prstGeom>
            <a:solidFill>
              <a:srgbClr val="095B88"/>
            </a:solidFill>
            <a:ln w="12700">
              <a:miter lim="400000"/>
            </a:ln>
          </p:spPr>
          <p:txBody>
            <a:bodyPr lIns="50800" tIns="50800" rIns="50800" bIns="50800" anchor="ctr"/>
            <a:lstStyle/>
            <a:p>
              <a:endParaRPr sz="1800">
                <a:solidFill>
                  <a:prstClr val="black"/>
                </a:solidFill>
              </a:endParaRPr>
            </a:p>
          </p:txBody>
        </p:sp>
        <p:sp>
          <p:nvSpPr>
            <p:cNvPr id="17" name="Rectangle"/>
            <p:cNvSpPr/>
            <p:nvPr userDrawn="1"/>
          </p:nvSpPr>
          <p:spPr>
            <a:xfrm>
              <a:off x="160238" y="1184572"/>
              <a:ext cx="1300907" cy="4539854"/>
            </a:xfrm>
            <a:prstGeom prst="rect">
              <a:avLst/>
            </a:prstGeom>
            <a:solidFill>
              <a:srgbClr val="016AA1"/>
            </a:solidFill>
            <a:ln w="12700">
              <a:miter lim="400000"/>
            </a:ln>
          </p:spPr>
          <p:txBody>
            <a:bodyPr lIns="50800" tIns="50800" rIns="50800" bIns="50800" anchor="ctr"/>
            <a:lstStyle/>
            <a:p>
              <a:endParaRPr sz="1800">
                <a:solidFill>
                  <a:prstClr val="black"/>
                </a:solidFill>
              </a:endParaRPr>
            </a:p>
          </p:txBody>
        </p:sp>
        <p:sp>
          <p:nvSpPr>
            <p:cNvPr id="18" name="Rectangle"/>
            <p:cNvSpPr/>
            <p:nvPr userDrawn="1"/>
          </p:nvSpPr>
          <p:spPr>
            <a:xfrm>
              <a:off x="160238" y="154880"/>
              <a:ext cx="1300907" cy="216298"/>
            </a:xfrm>
            <a:prstGeom prst="rect">
              <a:avLst/>
            </a:prstGeom>
            <a:solidFill>
              <a:srgbClr val="85CDD9"/>
            </a:solidFill>
            <a:ln w="12700">
              <a:miter lim="400000"/>
            </a:ln>
          </p:spPr>
          <p:txBody>
            <a:bodyPr lIns="50800" tIns="50800" rIns="50800" bIns="50800" anchor="ctr"/>
            <a:lstStyle/>
            <a:p>
              <a:endParaRPr sz="1800">
                <a:solidFill>
                  <a:prstClr val="black"/>
                </a:solidFill>
              </a:endParaRPr>
            </a:p>
          </p:txBody>
        </p:sp>
      </p:grpSp>
    </p:spTree>
    <p:extLst>
      <p:ext uri="{BB962C8B-B14F-4D97-AF65-F5344CB8AC3E}">
        <p14:creationId xmlns:p14="http://schemas.microsoft.com/office/powerpoint/2010/main" val="263615433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060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pic>
        <p:nvPicPr>
          <p:cNvPr id="73" name="Picture 3" descr="Picture 3"/>
          <p:cNvPicPr>
            <a:picLocks noChangeAspect="1"/>
          </p:cNvPicPr>
          <p:nvPr userDrawn="1"/>
        </p:nvPicPr>
        <p:blipFill>
          <a:blip r:embed="rId6" cstate="print"/>
          <a:srcRect r="91525"/>
          <a:stretch>
            <a:fillRect/>
          </a:stretch>
        </p:blipFill>
        <p:spPr>
          <a:xfrm>
            <a:off x="0" y="0"/>
            <a:ext cx="1118499" cy="6858000"/>
          </a:xfrm>
          <a:prstGeom prst="rect">
            <a:avLst/>
          </a:prstGeom>
          <a:ln w="12700">
            <a:miter lim="400000"/>
          </a:ln>
        </p:spPr>
      </p:pic>
      <p:grpSp>
        <p:nvGrpSpPr>
          <p:cNvPr id="3" name="Group 2"/>
          <p:cNvGrpSpPr/>
          <p:nvPr userDrawn="1"/>
        </p:nvGrpSpPr>
        <p:grpSpPr>
          <a:xfrm>
            <a:off x="2" y="6221395"/>
            <a:ext cx="12191999" cy="574391"/>
            <a:chOff x="0" y="6221393"/>
            <a:chExt cx="12191999" cy="574391"/>
          </a:xfrm>
        </p:grpSpPr>
        <p:pic>
          <p:nvPicPr>
            <p:cNvPr id="71" name="footer-13.jpg" descr="footer-13.jpg"/>
            <p:cNvPicPr>
              <a:picLocks noChangeAspect="1"/>
            </p:cNvPicPr>
            <p:nvPr userDrawn="1"/>
          </p:nvPicPr>
          <p:blipFill>
            <a:blip r:embed="rId7" cstate="print"/>
            <a:stretch>
              <a:fillRect/>
            </a:stretch>
          </p:blipFill>
          <p:spPr>
            <a:xfrm>
              <a:off x="0" y="6221393"/>
              <a:ext cx="9906000" cy="574391"/>
            </a:xfrm>
            <a:prstGeom prst="rect">
              <a:avLst/>
            </a:prstGeom>
            <a:ln w="12700">
              <a:miter lim="400000"/>
            </a:ln>
          </p:spPr>
        </p:pic>
        <p:pic>
          <p:nvPicPr>
            <p:cNvPr id="72" name="footer-13.jpg" descr="footer-13.jpg"/>
            <p:cNvPicPr>
              <a:picLocks noChangeAspect="1"/>
            </p:cNvPicPr>
            <p:nvPr userDrawn="1"/>
          </p:nvPicPr>
          <p:blipFill rotWithShape="1">
            <a:blip r:embed="rId7" cstate="print"/>
            <a:srcRect l="26342"/>
            <a:stretch/>
          </p:blipFill>
          <p:spPr>
            <a:xfrm>
              <a:off x="4895384" y="6221393"/>
              <a:ext cx="7296615" cy="574391"/>
            </a:xfrm>
            <a:prstGeom prst="rect">
              <a:avLst/>
            </a:prstGeom>
            <a:ln w="12700">
              <a:miter lim="400000"/>
            </a:ln>
          </p:spPr>
        </p:pic>
      </p:grpSp>
      <p:sp>
        <p:nvSpPr>
          <p:cNvPr id="27" name="Title 1"/>
          <p:cNvSpPr>
            <a:spLocks noGrp="1"/>
          </p:cNvSpPr>
          <p:nvPr>
            <p:ph type="ctrTitle" hasCustomPrompt="1"/>
          </p:nvPr>
        </p:nvSpPr>
        <p:spPr bwMode="ltGray">
          <a:xfrm>
            <a:off x="1453896" y="722376"/>
            <a:ext cx="7251192" cy="649224"/>
          </a:xfrm>
          <a:prstGeom prst="rect">
            <a:avLst/>
          </a:prstGeom>
        </p:spPr>
        <p:txBody>
          <a:bodyPr lIns="36000" tIns="46800" rIns="36000" bIns="46800" anchor="ctr" anchorCtr="0">
            <a:normAutofit/>
          </a:bodyPr>
          <a:lstStyle>
            <a:lvl1pPr algn="l">
              <a:lnSpc>
                <a:spcPct val="93000"/>
              </a:lnSpc>
              <a:defRPr sz="3000" baseline="0">
                <a:solidFill>
                  <a:srgbClr val="86CBD8"/>
                </a:solidFill>
                <a:latin typeface="+mj-lt"/>
                <a:sym typeface="Trebuchet MS" panose="020B0603020202020204" pitchFamily="34" charset="0"/>
              </a:defRPr>
            </a:lvl1pPr>
          </a:lstStyle>
          <a:p>
            <a:r>
              <a:rPr lang="en-US" dirty="0" err="1"/>
              <a:t>Título</a:t>
            </a:r>
            <a:r>
              <a:rPr lang="en-US" dirty="0"/>
              <a:t> </a:t>
            </a:r>
            <a:r>
              <a:rPr lang="en-US" dirty="0" err="1"/>
              <a:t>Presentación</a:t>
            </a:r>
            <a:endParaRPr lang="en-US" dirty="0"/>
          </a:p>
        </p:txBody>
      </p:sp>
      <p:sp>
        <p:nvSpPr>
          <p:cNvPr id="26" name="Subtitle 2"/>
          <p:cNvSpPr>
            <a:spLocks noGrp="1"/>
          </p:cNvSpPr>
          <p:nvPr>
            <p:ph type="subTitle" idx="1" hasCustomPrompt="1"/>
          </p:nvPr>
        </p:nvSpPr>
        <p:spPr bwMode="white">
          <a:xfrm>
            <a:off x="1453896" y="2221992"/>
            <a:ext cx="8138160" cy="365760"/>
          </a:xfrm>
          <a:prstGeom prst="rect">
            <a:avLst/>
          </a:prstGeom>
        </p:spPr>
        <p:txBody>
          <a:bodyPr lIns="36000" tIns="46800" rIns="36000" bIns="46800" anchor="ctr"/>
          <a:lstStyle>
            <a:lvl1pPr marL="0" indent="0" algn="l">
              <a:lnSpc>
                <a:spcPct val="110000"/>
              </a:lnSpc>
              <a:buNone/>
              <a:defRPr sz="1350" b="1" baseline="0">
                <a:solidFill>
                  <a:srgbClr val="016AA1"/>
                </a:solidFill>
                <a:latin typeface="+mn-lt"/>
                <a:sym typeface="Trebuchet MS" panose="020B0603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err="1"/>
              <a:t>Subtitulo</a:t>
            </a:r>
            <a:endParaRPr lang="en-US" dirty="0"/>
          </a:p>
        </p:txBody>
      </p:sp>
      <p:sp>
        <p:nvSpPr>
          <p:cNvPr id="22" name="Text Placeholder 6"/>
          <p:cNvSpPr>
            <a:spLocks noGrp="1"/>
          </p:cNvSpPr>
          <p:nvPr>
            <p:ph type="body" sz="quarter" idx="12" hasCustomPrompt="1"/>
          </p:nvPr>
        </p:nvSpPr>
        <p:spPr bwMode="black">
          <a:xfrm>
            <a:off x="1453896" y="4983480"/>
            <a:ext cx="7589520" cy="365760"/>
          </a:xfrm>
          <a:prstGeom prst="rect">
            <a:avLst/>
          </a:prstGeom>
          <a:noFill/>
        </p:spPr>
        <p:txBody>
          <a:bodyPr lIns="36000" tIns="46800" rIns="36000" bIns="46800" anchor="ctr"/>
          <a:lstStyle>
            <a:lvl1pPr algn="l">
              <a:lnSpc>
                <a:spcPct val="110000"/>
              </a:lnSpc>
              <a:buNone/>
              <a:defRPr sz="1350" b="0" cap="none" baseline="0">
                <a:solidFill>
                  <a:srgbClr val="7C1A4F"/>
                </a:solidFill>
                <a:latin typeface="+mn-lt"/>
                <a:sym typeface="Trebuchet MS" panose="020B0603020202020204" pitchFamily="34" charset="0"/>
              </a:defRPr>
            </a:lvl1pPr>
            <a:lvl2pPr algn="ctr">
              <a:buNone/>
              <a:defRPr/>
            </a:lvl2pPr>
            <a:lvl3pPr marL="0" indent="0" algn="ctr">
              <a:buNone/>
              <a:defRPr/>
            </a:lvl3pPr>
            <a:lvl4pPr marL="171450" indent="0" algn="ctr">
              <a:buNone/>
              <a:defRPr/>
            </a:lvl4pPr>
            <a:lvl5pPr marL="342900" indent="0" algn="ctr">
              <a:buNone/>
              <a:defRPr/>
            </a:lvl5pPr>
          </a:lstStyle>
          <a:p>
            <a:pPr lvl="0"/>
            <a:r>
              <a:rPr lang="en-US" dirty="0" err="1"/>
              <a:t>Fecha</a:t>
            </a:r>
            <a:endParaRPr lang="en-US" dirty="0"/>
          </a:p>
        </p:txBody>
      </p:sp>
    </p:spTree>
    <p:extLst>
      <p:ext uri="{BB962C8B-B14F-4D97-AF65-F5344CB8AC3E}">
        <p14:creationId xmlns:p14="http://schemas.microsoft.com/office/powerpoint/2010/main" val="39254081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162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1" y="6443508"/>
            <a:ext cx="1482051" cy="115416"/>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4472C4"/>
                </a:solidFill>
                <a:latin typeface="+mj-lt"/>
                <a:sym typeface="Trebuchet MS" panose="020B0603020202020204" pitchFamily="34" charset="0"/>
              </a:defRPr>
            </a:lvl1pPr>
          </a:lstStyle>
          <a:p>
            <a:pPr lvl="0"/>
            <a:r>
              <a:rPr lang="en-US" dirty="0"/>
              <a:t>Click to add title</a:t>
            </a:r>
          </a:p>
        </p:txBody>
      </p:sp>
      <p:pic>
        <p:nvPicPr>
          <p:cNvPr id="54" name="Picture 5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88845" y="6661003"/>
            <a:ext cx="874355" cy="141242"/>
          </a:xfrm>
          <a:prstGeom prst="rect">
            <a:avLst/>
          </a:prstGeom>
        </p:spPr>
      </p:pic>
      <p:pic>
        <p:nvPicPr>
          <p:cNvPr id="101" name="pasted-image.pdf" descr="pasted-image.pdf"/>
          <p:cNvPicPr>
            <a:picLocks noChangeAspect="1"/>
          </p:cNvPicPr>
          <p:nvPr userDrawn="1"/>
        </p:nvPicPr>
        <p:blipFill>
          <a:blip r:embed="rId8" cstate="print"/>
          <a:stretch>
            <a:fillRect/>
          </a:stretch>
        </p:blipFill>
        <p:spPr>
          <a:xfrm>
            <a:off x="129456" y="6545571"/>
            <a:ext cx="420925" cy="256674"/>
          </a:xfrm>
          <a:prstGeom prst="rect">
            <a:avLst/>
          </a:prstGeom>
          <a:ln w="12700">
            <a:miter lim="400000"/>
          </a:ln>
        </p:spPr>
      </p:pic>
    </p:spTree>
    <p:extLst>
      <p:ext uri="{BB962C8B-B14F-4D97-AF65-F5344CB8AC3E}">
        <p14:creationId xmlns:p14="http://schemas.microsoft.com/office/powerpoint/2010/main" val="8168130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a:solidFill>
                <a:schemeClr val="bg1"/>
              </a:solidFill>
              <a:latin typeface="+mn-lt"/>
            </a:endParaRPr>
          </a:p>
        </p:txBody>
      </p:sp>
      <p:sp>
        <p:nvSpPr>
          <p:cNvPr id="3" name="Date Placeholder 2"/>
          <p:cNvSpPr>
            <a:spLocks noGrp="1"/>
          </p:cNvSpPr>
          <p:nvPr>
            <p:ph type="dt" sz="half" idx="10"/>
          </p:nvPr>
        </p:nvSpPr>
        <p:spPr>
          <a:xfrm>
            <a:off x="9677401" y="6443508"/>
            <a:ext cx="1482051" cy="115416"/>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2400">
                <a:solidFill>
                  <a:srgbClr val="4472C4"/>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617648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2650" name="think-cell Slide" r:id="rId5" imgW="270" imgH="270" progId="TCLayout.ActiveDocument.1">
                  <p:embed/>
                </p:oleObj>
              </mc:Choice>
              <mc:Fallback>
                <p:oleObj name="think-cell Slide" r:id="rId5" imgW="270" imgH="270" progId="TCLayout.ActiveDocument.1">
                  <p:embed/>
                  <p:pic>
                    <p:nvPicPr>
                      <p:cNvPr id="5" name="Object 4"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3" y="2668041"/>
            <a:ext cx="9620491" cy="3201026"/>
          </a:xfrm>
          <a:prstGeom prst="rect">
            <a:avLst/>
          </a:prstGeom>
          <a:ln w="9525">
            <a:solidFill>
              <a:schemeClr val="bg1"/>
            </a:solidFill>
          </a:ln>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sym typeface="Trebuchet MS" panose="020B0603020202020204" pitchFamily="34" charset="0"/>
            </a:endParaRPr>
          </a:p>
        </p:txBody>
      </p:sp>
      <p:sp>
        <p:nvSpPr>
          <p:cNvPr id="9"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1184400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367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5" name="TextBox 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405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9"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5830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469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4064995" y="0"/>
            <a:ext cx="416951" cy="6858000"/>
          </a:xfrm>
          <a:prstGeom prst="rect">
            <a:avLst/>
          </a:prstGeom>
        </p:spPr>
      </p:pic>
      <p:sp>
        <p:nvSpPr>
          <p:cNvPr id="17" name="Date Placeholder 1"/>
          <p:cNvSpPr>
            <a:spLocks noGrp="1"/>
          </p:cNvSpPr>
          <p:nvPr>
            <p:ph type="dt" sz="half" idx="31"/>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20" name="TextBox 19"/>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1"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1" y="2681103"/>
            <a:ext cx="3127881" cy="1495794"/>
          </a:xfrm>
          <a:prstGeom prst="rect">
            <a:avLst/>
          </a:prstGeom>
        </p:spPr>
        <p:txBody>
          <a:bodyPr anchor="ctr">
            <a:noAutofit/>
          </a:bodyPr>
          <a:lstStyle>
            <a:lvl1pPr>
              <a:defRPr sz="2400">
                <a:solidFill>
                  <a:srgbClr val="4472C4"/>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2286111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572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V="1">
            <a:off x="7165607" y="0"/>
            <a:ext cx="416951" cy="6858000"/>
          </a:xfrm>
          <a:prstGeom prst="rect">
            <a:avLst/>
          </a:prstGeom>
        </p:spPr>
      </p:pic>
      <p:sp>
        <p:nvSpPr>
          <p:cNvPr id="13" name="Rectangle 12"/>
          <p:cNvSpPr/>
          <p:nvPr userDrawn="1"/>
        </p:nvSpPr>
        <p:spPr bwMode="white">
          <a:xfrm>
            <a:off x="1"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7" name="TextBox 16"/>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81450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674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3671070" y="0"/>
            <a:ext cx="416951" cy="6858000"/>
          </a:xfrm>
          <a:prstGeom prst="rect">
            <a:avLst/>
          </a:prstGeom>
        </p:spPr>
      </p:pic>
      <p:sp>
        <p:nvSpPr>
          <p:cNvPr id="11" name="Title 4"/>
          <p:cNvSpPr>
            <a:spLocks noGrp="1"/>
          </p:cNvSpPr>
          <p:nvPr>
            <p:ph type="title" hasCustomPrompt="1"/>
          </p:nvPr>
        </p:nvSpPr>
        <p:spPr>
          <a:xfrm>
            <a:off x="630001"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4"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6"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2" name="Date Placeholder 1"/>
          <p:cNvSpPr>
            <a:spLocks noGrp="1"/>
          </p:cNvSpPr>
          <p:nvPr>
            <p:ph type="dt" sz="half" idx="29"/>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60658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777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5689583"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2" y="0"/>
            <a:ext cx="6099977" cy="6858000"/>
          </a:xfrm>
          <a:prstGeom prst="rect">
            <a:avLst/>
          </a:prstGeom>
          <a:noFill/>
        </p:spPr>
        <p:txBody>
          <a:bodyPr lIns="914400" tIns="914400" rIns="914400" bIns="914400"/>
          <a:lstStyle>
            <a:lvl1pPr algn="ctr">
              <a:defRPr sz="135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33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35442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557948" y="679218"/>
            <a:ext cx="1113960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91382" tIns="45690" rIns="91382" bIns="45690" anchor="ctr"/>
          <a:lstStyle/>
          <a:p>
            <a:pPr eaLnBrk="0" fontAlgn="base" hangingPunct="0">
              <a:spcBef>
                <a:spcPct val="0"/>
              </a:spcBef>
              <a:spcAft>
                <a:spcPct val="0"/>
              </a:spcAft>
            </a:pPr>
            <a:endParaRPr lang="es-MX" sz="1800">
              <a:solidFill>
                <a:srgbClr val="000000"/>
              </a:solidFill>
              <a:cs typeface="Arial" panose="020B0604020202020204" pitchFamily="34" charset="0"/>
            </a:endParaRPr>
          </a:p>
        </p:txBody>
      </p:sp>
      <p:sp>
        <p:nvSpPr>
          <p:cNvPr id="2" name="Title 1"/>
          <p:cNvSpPr>
            <a:spLocks noGrp="1"/>
          </p:cNvSpPr>
          <p:nvPr>
            <p:ph type="title"/>
          </p:nvPr>
        </p:nvSpPr>
        <p:spPr>
          <a:xfrm>
            <a:off x="544482" y="350114"/>
            <a:ext cx="11230029" cy="329106"/>
          </a:xfrm>
        </p:spPr>
        <p:txBody>
          <a:bodyPr/>
          <a:lstStyle/>
          <a:p>
            <a:r>
              <a:rPr lang="en-US" dirty="0"/>
              <a:t>Click to edit Master title style</a:t>
            </a:r>
            <a:endParaRPr lang="es-MX"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dirty="0"/>
          </a:p>
        </p:txBody>
      </p:sp>
      <p:sp>
        <p:nvSpPr>
          <p:cNvPr id="5" name="Slide Number Placeholder 9"/>
          <p:cNvSpPr>
            <a:spLocks noGrp="1"/>
          </p:cNvSpPr>
          <p:nvPr>
            <p:ph type="sldNum" sz="quarter" idx="10"/>
          </p:nvPr>
        </p:nvSpPr>
        <p:spPr/>
        <p:txBody>
          <a:bodyPr/>
          <a:lstStyle>
            <a:lvl1pPr>
              <a:defRPr/>
            </a:lvl1pPr>
          </a:lstStyle>
          <a:p>
            <a:pPr>
              <a:defRPr/>
            </a:pPr>
            <a:fld id="{E17819D7-74CB-4B65-9AC3-D4A2007CCA09}" type="slidenum">
              <a:rPr lang="en-US" altLang="es-MX">
                <a:solidFill>
                  <a:srgbClr val="002776"/>
                </a:solidFill>
              </a:rPr>
              <a:pPr>
                <a:defRPr/>
              </a:pPr>
              <a:t>‹#›</a:t>
            </a:fld>
            <a:endParaRPr lang="en-US" altLang="es-MX">
              <a:solidFill>
                <a:srgbClr val="002776"/>
              </a:solidFill>
            </a:endParaRPr>
          </a:p>
        </p:txBody>
      </p:sp>
      <p:sp>
        <p:nvSpPr>
          <p:cNvPr id="6" name="Footer Placeholder 10"/>
          <p:cNvSpPr>
            <a:spLocks noGrp="1"/>
          </p:cNvSpPr>
          <p:nvPr>
            <p:ph type="ftr" sz="quarter" idx="11"/>
          </p:nvPr>
        </p:nvSpPr>
        <p:spPr/>
        <p:txBody>
          <a:bodyPr/>
          <a:lstStyle>
            <a:lvl1pPr>
              <a:defRPr/>
            </a:lvl1pPr>
          </a:lstStyle>
          <a:p>
            <a:pPr>
              <a:defRPr/>
            </a:pPr>
            <a:r>
              <a:rPr lang="en-US">
                <a:solidFill>
                  <a:srgbClr val="002776"/>
                </a:solidFill>
              </a:rPr>
              <a:t>Footer</a:t>
            </a:r>
          </a:p>
        </p:txBody>
      </p:sp>
    </p:spTree>
    <p:extLst>
      <p:ext uri="{BB962C8B-B14F-4D97-AF65-F5344CB8AC3E}">
        <p14:creationId xmlns:p14="http://schemas.microsoft.com/office/powerpoint/2010/main" val="429305186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879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9" name="Picture 8"/>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l="29398" t="8741" r="101" b="27"/>
          <a:stretch/>
        </p:blipFill>
        <p:spPr bwMode="ltGray">
          <a:xfrm flipH="1">
            <a:off x="7409850" y="0"/>
            <a:ext cx="416951" cy="6858000"/>
          </a:xfrm>
          <a:prstGeom prst="rect">
            <a:avLst/>
          </a:prstGeom>
        </p:spPr>
      </p:pic>
      <p:sp>
        <p:nvSpPr>
          <p:cNvPr id="10" name="Rectangle 9"/>
          <p:cNvSpPr/>
          <p:nvPr userDrawn="1"/>
        </p:nvSpPr>
        <p:spPr bwMode="gray">
          <a:xfrm>
            <a:off x="7819545"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6" y="0"/>
            <a:ext cx="4371975" cy="6858000"/>
          </a:xfrm>
          <a:prstGeom prst="rect">
            <a:avLst/>
          </a:prstGeom>
          <a:noFill/>
        </p:spPr>
        <p:txBody>
          <a:bodyPr lIns="182880" tIns="914400" rIns="182880" bIns="914400"/>
          <a:lstStyle>
            <a:lvl1pPr algn="ctr">
              <a:defRPr sz="12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1" y="6443508"/>
            <a:ext cx="1482051"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hidden="1"/>
          <p:cNvSpPr txBox="1"/>
          <p:nvPr userDrawn="1"/>
        </p:nvSpPr>
        <p:spPr>
          <a:xfrm rot="16200000">
            <a:off x="9486902" y="3929410"/>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33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7792624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2981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5"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3108637" y="3594368"/>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2" name="TextBox 11"/>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7" name="Title 6"/>
          <p:cNvSpPr>
            <a:spLocks noGrp="1"/>
          </p:cNvSpPr>
          <p:nvPr>
            <p:ph type="title" hasCustomPrompt="1"/>
          </p:nvPr>
        </p:nvSpPr>
        <p:spPr>
          <a:xfrm>
            <a:off x="630001" y="2764205"/>
            <a:ext cx="2478639" cy="1314311"/>
          </a:xfrm>
        </p:spPr>
        <p:txBody>
          <a:bodyPr anchor="ctr" anchorCtr="0">
            <a:noAutofit/>
          </a:bodyPr>
          <a:lstStyle>
            <a:lvl1pPr>
              <a:defRPr sz="2400"/>
            </a:lvl1pPr>
          </a:lstStyle>
          <a:p>
            <a:r>
              <a:rPr lang="en-US" dirty="0"/>
              <a:t>Click to add title</a:t>
            </a:r>
            <a:endParaRPr lang="en-GB" dirty="0"/>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249109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084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1" y="2764205"/>
            <a:ext cx="2478639" cy="1314311"/>
          </a:xfrm>
        </p:spPr>
        <p:txBody>
          <a:bodyPr anchor="ctr" anchorCtr="0">
            <a:noAutofit/>
          </a:bodyPr>
          <a:lstStyle>
            <a:lvl1pPr>
              <a:defRPr sz="2400" baseline="0">
                <a:solidFill>
                  <a:srgbClr val="FFFFFF"/>
                </a:solidFill>
                <a:latin typeface="+mj-lt"/>
              </a:defRPr>
            </a:lvl1pPr>
          </a:lstStyle>
          <a:p>
            <a:r>
              <a:rPr lang="en-US" dirty="0"/>
              <a:t>Click to add title</a:t>
            </a:r>
          </a:p>
        </p:txBody>
      </p:sp>
      <p:pic>
        <p:nvPicPr>
          <p:cNvPr id="4" name="Picture 3"/>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6216" b="7716"/>
          <a:stretch/>
        </p:blipFill>
        <p:spPr>
          <a:xfrm rot="120000">
            <a:off x="2141308" y="3402830"/>
            <a:ext cx="2694667" cy="3461745"/>
          </a:xfrm>
          <a:prstGeom prst="rect">
            <a:avLst/>
          </a:prstGeom>
        </p:spPr>
      </p:pic>
      <p:sp>
        <p:nvSpPr>
          <p:cNvPr id="13"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1148239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186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5" name="TextBox 4"/>
          <p:cNvSpPr txBox="1"/>
          <p:nvPr/>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pic>
        <p:nvPicPr>
          <p:cNvPr id="11"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4533902" y="3395664"/>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4472C4"/>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403828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289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1" y="1785600"/>
            <a:ext cx="4062235" cy="3286800"/>
          </a:xfrm>
          <a:prstGeom prst="rect">
            <a:avLst/>
          </a:prstGeom>
        </p:spPr>
        <p:txBody>
          <a:bodyPr anchor="ctr">
            <a:noAutofit/>
          </a:bodyPr>
          <a:lstStyle>
            <a:lvl1pPr>
              <a:defRPr sz="3300" b="0">
                <a:solidFill>
                  <a:srgbClr val="FFFFFF"/>
                </a:solidFill>
                <a:latin typeface="+mj-lt"/>
                <a:sym typeface="Trebuchet MS" panose="020B0603020202020204" pitchFamily="34" charset="0"/>
              </a:defRPr>
            </a:lvl1pPr>
          </a:lstStyle>
          <a:p>
            <a:r>
              <a:rPr lang="en-US" dirty="0"/>
              <a:t>Click to add title</a:t>
            </a:r>
          </a:p>
        </p:txBody>
      </p:sp>
      <p:pic>
        <p:nvPicPr>
          <p:cNvPr id="20" name="Picture 19"/>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7562" b="6867"/>
          <a:stretch/>
        </p:blipFill>
        <p:spPr>
          <a:xfrm>
            <a:off x="3549481" y="3416300"/>
            <a:ext cx="2694667" cy="3441700"/>
          </a:xfrm>
          <a:prstGeom prst="rect">
            <a:avLst/>
          </a:prstGeom>
        </p:spPr>
      </p:pic>
      <p:sp>
        <p:nvSpPr>
          <p:cNvPr id="11"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6556381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391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8" name="Date Placeholder 7"/>
          <p:cNvSpPr>
            <a:spLocks noGrp="1"/>
          </p:cNvSpPr>
          <p:nvPr>
            <p:ph type="dt" sz="half" idx="16"/>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pic>
        <p:nvPicPr>
          <p:cNvPr id="13"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5378757" y="3589606"/>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4" name="Pentagon 8"/>
          <p:cNvSpPr/>
          <p:nvPr userDrawn="1"/>
        </p:nvSpPr>
        <p:spPr bwMode="white">
          <a:xfrm>
            <a:off x="0" y="0"/>
            <a:ext cx="6363547"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1" y="622800"/>
            <a:ext cx="4673647"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1612886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493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4" name="Pentagon 8"/>
          <p:cNvSpPr/>
          <p:nvPr userDrawn="1"/>
        </p:nvSpPr>
        <p:spPr bwMode="white">
          <a:xfrm>
            <a:off x="0" y="0"/>
            <a:ext cx="6363547"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1" y="622800"/>
            <a:ext cx="4673647"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FFFFFF"/>
                </a:solidFill>
                <a:latin typeface="+mj-lt"/>
                <a:sym typeface="Trebuchet MS" panose="020B0603020202020204" pitchFamily="34" charset="0"/>
              </a:defRPr>
            </a:lvl1pPr>
          </a:lstStyle>
          <a:p>
            <a:pPr lvl="0"/>
            <a:r>
              <a:rPr lang="en-US" dirty="0"/>
              <a:t>Click to add title</a:t>
            </a:r>
          </a:p>
        </p:txBody>
      </p:sp>
      <p:pic>
        <p:nvPicPr>
          <p:cNvPr id="17" name="Picture 16"/>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4428421" y="3407805"/>
            <a:ext cx="2694667" cy="3456551"/>
          </a:xfrm>
          <a:prstGeom prst="rect">
            <a:avLst/>
          </a:prstGeom>
        </p:spPr>
      </p:pic>
      <p:sp>
        <p:nvSpPr>
          <p:cNvPr id="12"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464176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596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7">
            <a:biLevel thresh="50000"/>
            <a:extLst>
              <a:ext uri="{28A0092B-C50C-407E-A947-70E740481C1C}">
                <a14:useLocalDpi xmlns:a14="http://schemas.microsoft.com/office/drawing/2010/main" val="0"/>
              </a:ext>
            </a:extLst>
          </a:blip>
          <a:srcRect/>
          <a:stretch>
            <a:fillRect/>
          </a:stretch>
        </p:blipFill>
        <p:spPr bwMode="auto">
          <a:xfrm>
            <a:off x="7490341" y="3589606"/>
            <a:ext cx="1365251"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4472C4"/>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13970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698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lumMod val="50000"/>
                  </a:schemeClr>
                </a:solidFill>
                <a:latin typeface="+mn-lt"/>
                <a:sym typeface="Trebuchet MS" panose="020B0603020202020204" pitchFamily="34" charset="0"/>
              </a:rPr>
              <a:t>MX2020 - SteerCo data deep dive.pptx</a:t>
            </a:r>
            <a:endParaRPr lang="en-US" sz="525" dirty="0">
              <a:solidFill>
                <a:schemeClr val="bg1">
                  <a:lumMod val="50000"/>
                </a:schemeClr>
              </a:solidFill>
              <a:latin typeface="+mn-lt"/>
              <a:sym typeface="Trebuchet MS" panose="020B0603020202020204" pitchFamily="34" charset="0"/>
            </a:endParaRPr>
          </a:p>
        </p:txBody>
      </p:sp>
      <p:pic>
        <p:nvPicPr>
          <p:cNvPr id="13" name="Picture 12"/>
          <p:cNvPicPr>
            <a:picLocks noChangeAspect="1"/>
          </p:cNvPicPr>
          <p:nvPr userDrawn="1"/>
        </p:nvPicPr>
        <p:blipFill rotWithShape="1">
          <a:blip r:embed="rId7">
            <a:biLevel thresh="50000"/>
            <a:extLst>
              <a:ext uri="{28A0092B-C50C-407E-A947-70E740481C1C}">
                <a14:useLocalDpi xmlns:a14="http://schemas.microsoft.com/office/drawing/2010/main" val="0"/>
              </a:ext>
            </a:extLst>
          </a:blip>
          <a:srcRect t="9052" b="6867"/>
          <a:stretch/>
        </p:blipFill>
        <p:spPr>
          <a:xfrm rot="120000">
            <a:off x="6524769" y="3407805"/>
            <a:ext cx="2694667" cy="3456551"/>
          </a:xfrm>
          <a:prstGeom prst="rect">
            <a:avLst/>
          </a:prstGeom>
        </p:spPr>
      </p:pic>
    </p:spTree>
    <p:extLst>
      <p:ext uri="{BB962C8B-B14F-4D97-AF65-F5344CB8AC3E}">
        <p14:creationId xmlns:p14="http://schemas.microsoft.com/office/powerpoint/2010/main" val="24287664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3801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3" name="TextBox 2"/>
          <p:cNvSpPr txBox="1"/>
          <p:nvPr/>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1" y="6443508"/>
            <a:ext cx="1482051"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2"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3"/>
            </p:custDataLst>
          </p:nvPr>
        </p:nvSpPr>
        <p:spPr>
          <a:xfrm rot="16200000">
            <a:off x="10561320" y="5130004"/>
            <a:ext cx="2743200" cy="72712"/>
          </a:xfrm>
          <a:prstGeom prst="rect">
            <a:avLst/>
          </a:prstGeom>
          <a:noFill/>
        </p:spPr>
        <p:txBody>
          <a:bodyPr wrap="square" lIns="0" tIns="0" rIns="0" bIns="0" rtlCol="0" anchor="b">
            <a:spAutoFit/>
          </a:bodyPr>
          <a:lstStyle/>
          <a:p>
            <a:pPr>
              <a:lnSpc>
                <a:spcPct val="90000"/>
              </a:lnSpc>
              <a:spcAft>
                <a:spcPts val="450"/>
              </a:spcAft>
            </a:pPr>
            <a:r>
              <a:rPr lang="it-IT" sz="525">
                <a:solidFill>
                  <a:schemeClr val="bg1"/>
                </a:solidFill>
                <a:latin typeface="+mn-lt"/>
                <a:sym typeface="Trebuchet MS" panose="020B0603020202020204" pitchFamily="34" charset="0"/>
              </a:rPr>
              <a:t>MX2020 - SteerCo data deep dive.pptx</a:t>
            </a:r>
            <a:endParaRPr lang="en-US" sz="525"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8202997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9" Type="http://schemas.openxmlformats.org/officeDocument/2006/relationships/slideLayout" Target="../slideLayouts/slideLayout119.xml"/><Relationship Id="rId21" Type="http://schemas.openxmlformats.org/officeDocument/2006/relationships/slideLayout" Target="../slideLayouts/slideLayout101.xml"/><Relationship Id="rId34" Type="http://schemas.openxmlformats.org/officeDocument/2006/relationships/slideLayout" Target="../slideLayouts/slideLayout114.xml"/><Relationship Id="rId42" Type="http://schemas.openxmlformats.org/officeDocument/2006/relationships/slideLayout" Target="../slideLayouts/slideLayout122.xml"/><Relationship Id="rId47" Type="http://schemas.openxmlformats.org/officeDocument/2006/relationships/slideLayout" Target="../slideLayouts/slideLayout127.xml"/><Relationship Id="rId50" Type="http://schemas.openxmlformats.org/officeDocument/2006/relationships/slideLayout" Target="../slideLayouts/slideLayout130.xml"/><Relationship Id="rId55" Type="http://schemas.openxmlformats.org/officeDocument/2006/relationships/theme" Target="../theme/theme10.xml"/><Relationship Id="rId7" Type="http://schemas.openxmlformats.org/officeDocument/2006/relationships/slideLayout" Target="../slideLayouts/slideLayout87.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9" Type="http://schemas.openxmlformats.org/officeDocument/2006/relationships/slideLayout" Target="../slideLayouts/slideLayout109.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32" Type="http://schemas.openxmlformats.org/officeDocument/2006/relationships/slideLayout" Target="../slideLayouts/slideLayout112.xml"/><Relationship Id="rId37" Type="http://schemas.openxmlformats.org/officeDocument/2006/relationships/slideLayout" Target="../slideLayouts/slideLayout117.xml"/><Relationship Id="rId40" Type="http://schemas.openxmlformats.org/officeDocument/2006/relationships/slideLayout" Target="../slideLayouts/slideLayout120.xml"/><Relationship Id="rId45" Type="http://schemas.openxmlformats.org/officeDocument/2006/relationships/slideLayout" Target="../slideLayouts/slideLayout125.xml"/><Relationship Id="rId53" Type="http://schemas.openxmlformats.org/officeDocument/2006/relationships/slideLayout" Target="../slideLayouts/slideLayout133.xml"/><Relationship Id="rId58" Type="http://schemas.openxmlformats.org/officeDocument/2006/relationships/oleObject" Target="../embeddings/oleObject13.bin"/><Relationship Id="rId5" Type="http://schemas.openxmlformats.org/officeDocument/2006/relationships/slideLayout" Target="../slideLayouts/slideLayout85.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slideLayout" Target="../slideLayouts/slideLayout110.xml"/><Relationship Id="rId35" Type="http://schemas.openxmlformats.org/officeDocument/2006/relationships/slideLayout" Target="../slideLayouts/slideLayout115.xml"/><Relationship Id="rId43" Type="http://schemas.openxmlformats.org/officeDocument/2006/relationships/slideLayout" Target="../slideLayouts/slideLayout123.xml"/><Relationship Id="rId48" Type="http://schemas.openxmlformats.org/officeDocument/2006/relationships/slideLayout" Target="../slideLayouts/slideLayout128.xml"/><Relationship Id="rId56" Type="http://schemas.openxmlformats.org/officeDocument/2006/relationships/vmlDrawing" Target="../drawings/vmlDrawing13.vml"/><Relationship Id="rId8" Type="http://schemas.openxmlformats.org/officeDocument/2006/relationships/slideLayout" Target="../slideLayouts/slideLayout88.xml"/><Relationship Id="rId51" Type="http://schemas.openxmlformats.org/officeDocument/2006/relationships/slideLayout" Target="../slideLayouts/slideLayout131.xml"/><Relationship Id="rId3" Type="http://schemas.openxmlformats.org/officeDocument/2006/relationships/slideLayout" Target="../slideLayouts/slideLayout83.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33" Type="http://schemas.openxmlformats.org/officeDocument/2006/relationships/slideLayout" Target="../slideLayouts/slideLayout113.xml"/><Relationship Id="rId38" Type="http://schemas.openxmlformats.org/officeDocument/2006/relationships/slideLayout" Target="../slideLayouts/slideLayout118.xml"/><Relationship Id="rId46" Type="http://schemas.openxmlformats.org/officeDocument/2006/relationships/slideLayout" Target="../slideLayouts/slideLayout126.xml"/><Relationship Id="rId59" Type="http://schemas.openxmlformats.org/officeDocument/2006/relationships/image" Target="../media/image5.emf"/><Relationship Id="rId20" Type="http://schemas.openxmlformats.org/officeDocument/2006/relationships/slideLayout" Target="../slideLayouts/slideLayout100.xml"/><Relationship Id="rId41" Type="http://schemas.openxmlformats.org/officeDocument/2006/relationships/slideLayout" Target="../slideLayouts/slideLayout121.xml"/><Relationship Id="rId54" Type="http://schemas.openxmlformats.org/officeDocument/2006/relationships/slideLayout" Target="../slideLayouts/slideLayout134.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36" Type="http://schemas.openxmlformats.org/officeDocument/2006/relationships/slideLayout" Target="../slideLayouts/slideLayout116.xml"/><Relationship Id="rId49" Type="http://schemas.openxmlformats.org/officeDocument/2006/relationships/slideLayout" Target="../slideLayouts/slideLayout129.xml"/><Relationship Id="rId57" Type="http://schemas.openxmlformats.org/officeDocument/2006/relationships/tags" Target="../tags/tag14.xml"/><Relationship Id="rId10" Type="http://schemas.openxmlformats.org/officeDocument/2006/relationships/slideLayout" Target="../slideLayouts/slideLayout90.xml"/><Relationship Id="rId31" Type="http://schemas.openxmlformats.org/officeDocument/2006/relationships/slideLayout" Target="../slideLayouts/slideLayout111.xml"/><Relationship Id="rId44" Type="http://schemas.openxmlformats.org/officeDocument/2006/relationships/slideLayout" Target="../slideLayouts/slideLayout124.xml"/><Relationship Id="rId52" Type="http://schemas.openxmlformats.org/officeDocument/2006/relationships/slideLayout" Target="../slideLayouts/slideLayout132.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42.xml"/><Relationship Id="rId13" Type="http://schemas.openxmlformats.org/officeDocument/2006/relationships/theme" Target="../theme/theme11.xml"/><Relationship Id="rId18" Type="http://schemas.openxmlformats.org/officeDocument/2006/relationships/image" Target="../media/image6.jpeg"/><Relationship Id="rId3" Type="http://schemas.openxmlformats.org/officeDocument/2006/relationships/slideLayout" Target="../slideLayouts/slideLayout137.xml"/><Relationship Id="rId7" Type="http://schemas.openxmlformats.org/officeDocument/2006/relationships/slideLayout" Target="../slideLayouts/slideLayout141.xml"/><Relationship Id="rId12" Type="http://schemas.openxmlformats.org/officeDocument/2006/relationships/slideLayout" Target="../slideLayouts/slideLayout146.xml"/><Relationship Id="rId17" Type="http://schemas.openxmlformats.org/officeDocument/2006/relationships/image" Target="../media/image5.emf"/><Relationship Id="rId2" Type="http://schemas.openxmlformats.org/officeDocument/2006/relationships/slideLayout" Target="../slideLayouts/slideLayout136.xml"/><Relationship Id="rId16" Type="http://schemas.openxmlformats.org/officeDocument/2006/relationships/oleObject" Target="../embeddings/oleObject65.bin"/><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5" Type="http://schemas.openxmlformats.org/officeDocument/2006/relationships/slideLayout" Target="../slideLayouts/slideLayout139.xml"/><Relationship Id="rId15" Type="http://schemas.openxmlformats.org/officeDocument/2006/relationships/tags" Target="../tags/tag112.xml"/><Relationship Id="rId10" Type="http://schemas.openxmlformats.org/officeDocument/2006/relationships/slideLayout" Target="../slideLayouts/slideLayout144.xml"/><Relationship Id="rId19" Type="http://schemas.openxmlformats.org/officeDocument/2006/relationships/image" Target="../media/image7.png"/><Relationship Id="rId4" Type="http://schemas.openxmlformats.org/officeDocument/2006/relationships/slideLayout" Target="../slideLayouts/slideLayout138.xml"/><Relationship Id="rId9" Type="http://schemas.openxmlformats.org/officeDocument/2006/relationships/slideLayout" Target="../slideLayouts/slideLayout143.xml"/><Relationship Id="rId14" Type="http://schemas.openxmlformats.org/officeDocument/2006/relationships/vmlDrawing" Target="../drawings/vmlDrawing65.v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54.xml"/><Relationship Id="rId13" Type="http://schemas.openxmlformats.org/officeDocument/2006/relationships/slideLayout" Target="../slideLayouts/slideLayout159.xml"/><Relationship Id="rId18" Type="http://schemas.openxmlformats.org/officeDocument/2006/relationships/tags" Target="../tags/tag125.xml"/><Relationship Id="rId3" Type="http://schemas.openxmlformats.org/officeDocument/2006/relationships/slideLayout" Target="../slideLayouts/slideLayout149.xml"/><Relationship Id="rId21" Type="http://schemas.openxmlformats.org/officeDocument/2006/relationships/image" Target="../media/image6.jpeg"/><Relationship Id="rId7" Type="http://schemas.openxmlformats.org/officeDocument/2006/relationships/slideLayout" Target="../slideLayouts/slideLayout153.xml"/><Relationship Id="rId12" Type="http://schemas.openxmlformats.org/officeDocument/2006/relationships/slideLayout" Target="../slideLayouts/slideLayout158.xml"/><Relationship Id="rId17" Type="http://schemas.openxmlformats.org/officeDocument/2006/relationships/tags" Target="../tags/tag124.xml"/><Relationship Id="rId2" Type="http://schemas.openxmlformats.org/officeDocument/2006/relationships/slideLayout" Target="../slideLayouts/slideLayout148.xml"/><Relationship Id="rId16" Type="http://schemas.openxmlformats.org/officeDocument/2006/relationships/vmlDrawing" Target="../drawings/vmlDrawing77.vml"/><Relationship Id="rId20" Type="http://schemas.openxmlformats.org/officeDocument/2006/relationships/image" Target="../media/image5.emf"/><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5" Type="http://schemas.openxmlformats.org/officeDocument/2006/relationships/slideLayout" Target="../slideLayouts/slideLayout151.xml"/><Relationship Id="rId15" Type="http://schemas.openxmlformats.org/officeDocument/2006/relationships/theme" Target="../theme/theme12.xml"/><Relationship Id="rId10" Type="http://schemas.openxmlformats.org/officeDocument/2006/relationships/slideLayout" Target="../slideLayouts/slideLayout156.xml"/><Relationship Id="rId19" Type="http://schemas.openxmlformats.org/officeDocument/2006/relationships/oleObject" Target="../embeddings/oleObject77.bin"/><Relationship Id="rId4" Type="http://schemas.openxmlformats.org/officeDocument/2006/relationships/slideLayout" Target="../slideLayouts/slideLayout150.xml"/><Relationship Id="rId9" Type="http://schemas.openxmlformats.org/officeDocument/2006/relationships/slideLayout" Target="../slideLayouts/slideLayout155.xml"/><Relationship Id="rId14" Type="http://schemas.openxmlformats.org/officeDocument/2006/relationships/slideLayout" Target="../slideLayouts/slideLayout160.xml"/><Relationship Id="rId22" Type="http://schemas.openxmlformats.org/officeDocument/2006/relationships/image" Target="../media/image7.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68.xml"/><Relationship Id="rId3" Type="http://schemas.openxmlformats.org/officeDocument/2006/relationships/slideLayout" Target="../slideLayouts/slideLayout163.xml"/><Relationship Id="rId7" Type="http://schemas.openxmlformats.org/officeDocument/2006/relationships/slideLayout" Target="../slideLayouts/slideLayout167.xml"/><Relationship Id="rId2" Type="http://schemas.openxmlformats.org/officeDocument/2006/relationships/slideLayout" Target="../slideLayouts/slideLayout162.xml"/><Relationship Id="rId1" Type="http://schemas.openxmlformats.org/officeDocument/2006/relationships/slideLayout" Target="../slideLayouts/slideLayout161.xml"/><Relationship Id="rId6" Type="http://schemas.openxmlformats.org/officeDocument/2006/relationships/slideLayout" Target="../slideLayouts/slideLayout166.xml"/><Relationship Id="rId5" Type="http://schemas.openxmlformats.org/officeDocument/2006/relationships/slideLayout" Target="../slideLayouts/slideLayout165.xml"/><Relationship Id="rId10" Type="http://schemas.openxmlformats.org/officeDocument/2006/relationships/image" Target="../media/image19.png"/><Relationship Id="rId4" Type="http://schemas.openxmlformats.org/officeDocument/2006/relationships/slideLayout" Target="../slideLayouts/slideLayout164.xml"/><Relationship Id="rId9"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76.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image" Target="../media/image19.png"/><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theme" Target="../theme/theme14.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86.xml"/><Relationship Id="rId13" Type="http://schemas.openxmlformats.org/officeDocument/2006/relationships/slideLayout" Target="../slideLayouts/slideLayout191.xml"/><Relationship Id="rId18" Type="http://schemas.openxmlformats.org/officeDocument/2006/relationships/theme" Target="../theme/theme15.xml"/><Relationship Id="rId3" Type="http://schemas.openxmlformats.org/officeDocument/2006/relationships/slideLayout" Target="../slideLayouts/slideLayout181.xml"/><Relationship Id="rId7" Type="http://schemas.openxmlformats.org/officeDocument/2006/relationships/slideLayout" Target="../slideLayouts/slideLayout185.xml"/><Relationship Id="rId12" Type="http://schemas.openxmlformats.org/officeDocument/2006/relationships/slideLayout" Target="../slideLayouts/slideLayout190.xml"/><Relationship Id="rId17" Type="http://schemas.openxmlformats.org/officeDocument/2006/relationships/slideLayout" Target="../slideLayouts/slideLayout195.xml"/><Relationship Id="rId2" Type="http://schemas.openxmlformats.org/officeDocument/2006/relationships/slideLayout" Target="../slideLayouts/slideLayout180.xml"/><Relationship Id="rId16" Type="http://schemas.openxmlformats.org/officeDocument/2006/relationships/slideLayout" Target="../slideLayouts/slideLayout194.xml"/><Relationship Id="rId1" Type="http://schemas.openxmlformats.org/officeDocument/2006/relationships/slideLayout" Target="../slideLayouts/slideLayout179.xml"/><Relationship Id="rId6" Type="http://schemas.openxmlformats.org/officeDocument/2006/relationships/slideLayout" Target="../slideLayouts/slideLayout184.xml"/><Relationship Id="rId11" Type="http://schemas.openxmlformats.org/officeDocument/2006/relationships/slideLayout" Target="../slideLayouts/slideLayout189.xml"/><Relationship Id="rId5" Type="http://schemas.openxmlformats.org/officeDocument/2006/relationships/slideLayout" Target="../slideLayouts/slideLayout183.xml"/><Relationship Id="rId15" Type="http://schemas.openxmlformats.org/officeDocument/2006/relationships/slideLayout" Target="../slideLayouts/slideLayout193.xml"/><Relationship Id="rId10" Type="http://schemas.openxmlformats.org/officeDocument/2006/relationships/slideLayout" Target="../slideLayouts/slideLayout188.xml"/><Relationship Id="rId19" Type="http://schemas.openxmlformats.org/officeDocument/2006/relationships/image" Target="../media/image19.png"/><Relationship Id="rId4" Type="http://schemas.openxmlformats.org/officeDocument/2006/relationships/slideLayout" Target="../slideLayouts/slideLayout182.xml"/><Relationship Id="rId9" Type="http://schemas.openxmlformats.org/officeDocument/2006/relationships/slideLayout" Target="../slideLayouts/slideLayout187.xml"/><Relationship Id="rId14" Type="http://schemas.openxmlformats.org/officeDocument/2006/relationships/slideLayout" Target="../slideLayouts/slideLayout192.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03.xml"/><Relationship Id="rId13" Type="http://schemas.openxmlformats.org/officeDocument/2006/relationships/slideLayout" Target="../slideLayouts/slideLayout208.xml"/><Relationship Id="rId18" Type="http://schemas.openxmlformats.org/officeDocument/2006/relationships/slideLayout" Target="../slideLayouts/slideLayout213.xml"/><Relationship Id="rId26" Type="http://schemas.openxmlformats.org/officeDocument/2006/relationships/image" Target="../media/image7.png"/><Relationship Id="rId3" Type="http://schemas.openxmlformats.org/officeDocument/2006/relationships/slideLayout" Target="../slideLayouts/slideLayout198.xml"/><Relationship Id="rId21" Type="http://schemas.openxmlformats.org/officeDocument/2006/relationships/tags" Target="../tags/tag140.xml"/><Relationship Id="rId7" Type="http://schemas.openxmlformats.org/officeDocument/2006/relationships/slideLayout" Target="../slideLayouts/slideLayout202.xml"/><Relationship Id="rId12" Type="http://schemas.openxmlformats.org/officeDocument/2006/relationships/slideLayout" Target="../slideLayouts/slideLayout207.xml"/><Relationship Id="rId17" Type="http://schemas.openxmlformats.org/officeDocument/2006/relationships/slideLayout" Target="../slideLayouts/slideLayout212.xml"/><Relationship Id="rId25" Type="http://schemas.openxmlformats.org/officeDocument/2006/relationships/image" Target="../media/image6.jpeg"/><Relationship Id="rId2" Type="http://schemas.openxmlformats.org/officeDocument/2006/relationships/slideLayout" Target="../slideLayouts/slideLayout197.xml"/><Relationship Id="rId16" Type="http://schemas.openxmlformats.org/officeDocument/2006/relationships/slideLayout" Target="../slideLayouts/slideLayout211.xml"/><Relationship Id="rId20" Type="http://schemas.openxmlformats.org/officeDocument/2006/relationships/vmlDrawing" Target="../drawings/vmlDrawing92.vml"/><Relationship Id="rId1" Type="http://schemas.openxmlformats.org/officeDocument/2006/relationships/slideLayout" Target="../slideLayouts/slideLayout196.xml"/><Relationship Id="rId6" Type="http://schemas.openxmlformats.org/officeDocument/2006/relationships/slideLayout" Target="../slideLayouts/slideLayout201.xml"/><Relationship Id="rId11" Type="http://schemas.openxmlformats.org/officeDocument/2006/relationships/slideLayout" Target="../slideLayouts/slideLayout206.xml"/><Relationship Id="rId24" Type="http://schemas.openxmlformats.org/officeDocument/2006/relationships/image" Target="../media/image5.emf"/><Relationship Id="rId5" Type="http://schemas.openxmlformats.org/officeDocument/2006/relationships/slideLayout" Target="../slideLayouts/slideLayout200.xml"/><Relationship Id="rId15" Type="http://schemas.openxmlformats.org/officeDocument/2006/relationships/slideLayout" Target="../slideLayouts/slideLayout210.xml"/><Relationship Id="rId23" Type="http://schemas.openxmlformats.org/officeDocument/2006/relationships/oleObject" Target="../embeddings/oleObject92.bin"/><Relationship Id="rId10" Type="http://schemas.openxmlformats.org/officeDocument/2006/relationships/slideLayout" Target="../slideLayouts/slideLayout205.xml"/><Relationship Id="rId19" Type="http://schemas.openxmlformats.org/officeDocument/2006/relationships/theme" Target="../theme/theme16.xml"/><Relationship Id="rId4" Type="http://schemas.openxmlformats.org/officeDocument/2006/relationships/slideLayout" Target="../slideLayouts/slideLayout199.xml"/><Relationship Id="rId9" Type="http://schemas.openxmlformats.org/officeDocument/2006/relationships/slideLayout" Target="../slideLayouts/slideLayout204.xml"/><Relationship Id="rId14" Type="http://schemas.openxmlformats.org/officeDocument/2006/relationships/slideLayout" Target="../slideLayouts/slideLayout209.xml"/><Relationship Id="rId22" Type="http://schemas.openxmlformats.org/officeDocument/2006/relationships/tags" Target="../tags/tag141.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21.xml"/><Relationship Id="rId13" Type="http://schemas.openxmlformats.org/officeDocument/2006/relationships/slideLayout" Target="../slideLayouts/slideLayout226.xml"/><Relationship Id="rId18" Type="http://schemas.openxmlformats.org/officeDocument/2006/relationships/tags" Target="../tags/tag156.xml"/><Relationship Id="rId3" Type="http://schemas.openxmlformats.org/officeDocument/2006/relationships/slideLayout" Target="../slideLayouts/slideLayout216.xml"/><Relationship Id="rId21" Type="http://schemas.openxmlformats.org/officeDocument/2006/relationships/image" Target="../media/image6.jpeg"/><Relationship Id="rId7" Type="http://schemas.openxmlformats.org/officeDocument/2006/relationships/slideLayout" Target="../slideLayouts/slideLayout220.xml"/><Relationship Id="rId12" Type="http://schemas.openxmlformats.org/officeDocument/2006/relationships/slideLayout" Target="../slideLayouts/slideLayout225.xml"/><Relationship Id="rId17" Type="http://schemas.openxmlformats.org/officeDocument/2006/relationships/tags" Target="../tags/tag155.xml"/><Relationship Id="rId2" Type="http://schemas.openxmlformats.org/officeDocument/2006/relationships/slideLayout" Target="../slideLayouts/slideLayout215.xml"/><Relationship Id="rId16" Type="http://schemas.openxmlformats.org/officeDocument/2006/relationships/vmlDrawing" Target="../drawings/vmlDrawing105.vml"/><Relationship Id="rId20" Type="http://schemas.openxmlformats.org/officeDocument/2006/relationships/image" Target="../media/image5.emf"/><Relationship Id="rId1" Type="http://schemas.openxmlformats.org/officeDocument/2006/relationships/slideLayout" Target="../slideLayouts/slideLayout214.xml"/><Relationship Id="rId6" Type="http://schemas.openxmlformats.org/officeDocument/2006/relationships/slideLayout" Target="../slideLayouts/slideLayout219.xml"/><Relationship Id="rId11" Type="http://schemas.openxmlformats.org/officeDocument/2006/relationships/slideLayout" Target="../slideLayouts/slideLayout224.xml"/><Relationship Id="rId5" Type="http://schemas.openxmlformats.org/officeDocument/2006/relationships/slideLayout" Target="../slideLayouts/slideLayout218.xml"/><Relationship Id="rId15" Type="http://schemas.openxmlformats.org/officeDocument/2006/relationships/theme" Target="../theme/theme17.xml"/><Relationship Id="rId10" Type="http://schemas.openxmlformats.org/officeDocument/2006/relationships/slideLayout" Target="../slideLayouts/slideLayout223.xml"/><Relationship Id="rId19" Type="http://schemas.openxmlformats.org/officeDocument/2006/relationships/oleObject" Target="../embeddings/oleObject105.bin"/><Relationship Id="rId4" Type="http://schemas.openxmlformats.org/officeDocument/2006/relationships/slideLayout" Target="../slideLayouts/slideLayout217.xml"/><Relationship Id="rId9" Type="http://schemas.openxmlformats.org/officeDocument/2006/relationships/slideLayout" Target="../slideLayouts/slideLayout222.xml"/><Relationship Id="rId14" Type="http://schemas.openxmlformats.org/officeDocument/2006/relationships/slideLayout" Target="../slideLayouts/slideLayout227.xml"/><Relationship Id="rId22" Type="http://schemas.openxmlformats.org/officeDocument/2006/relationships/image" Target="../media/image7.png"/></Relationships>
</file>

<file path=ppt/slideMasters/_rels/slideMaster18.xml.rels><?xml version="1.0" encoding="UTF-8" standalone="yes"?>
<Relationships xmlns="http://schemas.openxmlformats.org/package/2006/relationships"><Relationship Id="rId13" Type="http://schemas.openxmlformats.org/officeDocument/2006/relationships/slideLayout" Target="../slideLayouts/slideLayout240.xml"/><Relationship Id="rId18" Type="http://schemas.openxmlformats.org/officeDocument/2006/relationships/slideLayout" Target="../slideLayouts/slideLayout245.xml"/><Relationship Id="rId26" Type="http://schemas.openxmlformats.org/officeDocument/2006/relationships/slideLayout" Target="../slideLayouts/slideLayout253.xml"/><Relationship Id="rId39" Type="http://schemas.openxmlformats.org/officeDocument/2006/relationships/slideLayout" Target="../slideLayouts/slideLayout266.xml"/><Relationship Id="rId21" Type="http://schemas.openxmlformats.org/officeDocument/2006/relationships/slideLayout" Target="../slideLayouts/slideLayout248.xml"/><Relationship Id="rId34" Type="http://schemas.openxmlformats.org/officeDocument/2006/relationships/slideLayout" Target="../slideLayouts/slideLayout261.xml"/><Relationship Id="rId42" Type="http://schemas.openxmlformats.org/officeDocument/2006/relationships/slideLayout" Target="../slideLayouts/slideLayout269.xml"/><Relationship Id="rId47" Type="http://schemas.openxmlformats.org/officeDocument/2006/relationships/slideLayout" Target="../slideLayouts/slideLayout274.xml"/><Relationship Id="rId50" Type="http://schemas.openxmlformats.org/officeDocument/2006/relationships/slideLayout" Target="../slideLayouts/slideLayout277.xml"/><Relationship Id="rId55" Type="http://schemas.openxmlformats.org/officeDocument/2006/relationships/tags" Target="../tags/tag170.xml"/><Relationship Id="rId7" Type="http://schemas.openxmlformats.org/officeDocument/2006/relationships/slideLayout" Target="../slideLayouts/slideLayout234.xml"/><Relationship Id="rId2" Type="http://schemas.openxmlformats.org/officeDocument/2006/relationships/slideLayout" Target="../slideLayouts/slideLayout229.xml"/><Relationship Id="rId16" Type="http://schemas.openxmlformats.org/officeDocument/2006/relationships/slideLayout" Target="../slideLayouts/slideLayout243.xml"/><Relationship Id="rId29" Type="http://schemas.openxmlformats.org/officeDocument/2006/relationships/slideLayout" Target="../slideLayouts/slideLayout256.xml"/><Relationship Id="rId11" Type="http://schemas.openxmlformats.org/officeDocument/2006/relationships/slideLayout" Target="../slideLayouts/slideLayout238.xml"/><Relationship Id="rId24" Type="http://schemas.openxmlformats.org/officeDocument/2006/relationships/slideLayout" Target="../slideLayouts/slideLayout251.xml"/><Relationship Id="rId32" Type="http://schemas.openxmlformats.org/officeDocument/2006/relationships/slideLayout" Target="../slideLayouts/slideLayout259.xml"/><Relationship Id="rId37" Type="http://schemas.openxmlformats.org/officeDocument/2006/relationships/slideLayout" Target="../slideLayouts/slideLayout264.xml"/><Relationship Id="rId40" Type="http://schemas.openxmlformats.org/officeDocument/2006/relationships/slideLayout" Target="../slideLayouts/slideLayout267.xml"/><Relationship Id="rId45" Type="http://schemas.openxmlformats.org/officeDocument/2006/relationships/slideLayout" Target="../slideLayouts/slideLayout272.xml"/><Relationship Id="rId53" Type="http://schemas.openxmlformats.org/officeDocument/2006/relationships/theme" Target="../theme/theme18.xml"/><Relationship Id="rId5" Type="http://schemas.openxmlformats.org/officeDocument/2006/relationships/slideLayout" Target="../slideLayouts/slideLayout232.xml"/><Relationship Id="rId19" Type="http://schemas.openxmlformats.org/officeDocument/2006/relationships/slideLayout" Target="../slideLayouts/slideLayout246.xml"/><Relationship Id="rId4" Type="http://schemas.openxmlformats.org/officeDocument/2006/relationships/slideLayout" Target="../slideLayouts/slideLayout231.xml"/><Relationship Id="rId9" Type="http://schemas.openxmlformats.org/officeDocument/2006/relationships/slideLayout" Target="../slideLayouts/slideLayout236.xml"/><Relationship Id="rId14" Type="http://schemas.openxmlformats.org/officeDocument/2006/relationships/slideLayout" Target="../slideLayouts/slideLayout241.xml"/><Relationship Id="rId22" Type="http://schemas.openxmlformats.org/officeDocument/2006/relationships/slideLayout" Target="../slideLayouts/slideLayout249.xml"/><Relationship Id="rId27" Type="http://schemas.openxmlformats.org/officeDocument/2006/relationships/slideLayout" Target="../slideLayouts/slideLayout254.xml"/><Relationship Id="rId30" Type="http://schemas.openxmlformats.org/officeDocument/2006/relationships/slideLayout" Target="../slideLayouts/slideLayout257.xml"/><Relationship Id="rId35" Type="http://schemas.openxmlformats.org/officeDocument/2006/relationships/slideLayout" Target="../slideLayouts/slideLayout262.xml"/><Relationship Id="rId43" Type="http://schemas.openxmlformats.org/officeDocument/2006/relationships/slideLayout" Target="../slideLayouts/slideLayout270.xml"/><Relationship Id="rId48" Type="http://schemas.openxmlformats.org/officeDocument/2006/relationships/slideLayout" Target="../slideLayouts/slideLayout275.xml"/><Relationship Id="rId56" Type="http://schemas.openxmlformats.org/officeDocument/2006/relationships/oleObject" Target="../embeddings/oleObject119.bin"/><Relationship Id="rId8" Type="http://schemas.openxmlformats.org/officeDocument/2006/relationships/slideLayout" Target="../slideLayouts/slideLayout235.xml"/><Relationship Id="rId51" Type="http://schemas.openxmlformats.org/officeDocument/2006/relationships/slideLayout" Target="../slideLayouts/slideLayout278.xml"/><Relationship Id="rId3" Type="http://schemas.openxmlformats.org/officeDocument/2006/relationships/slideLayout" Target="../slideLayouts/slideLayout230.xml"/><Relationship Id="rId12" Type="http://schemas.openxmlformats.org/officeDocument/2006/relationships/slideLayout" Target="../slideLayouts/slideLayout239.xml"/><Relationship Id="rId17" Type="http://schemas.openxmlformats.org/officeDocument/2006/relationships/slideLayout" Target="../slideLayouts/slideLayout244.xml"/><Relationship Id="rId25" Type="http://schemas.openxmlformats.org/officeDocument/2006/relationships/slideLayout" Target="../slideLayouts/slideLayout252.xml"/><Relationship Id="rId33" Type="http://schemas.openxmlformats.org/officeDocument/2006/relationships/slideLayout" Target="../slideLayouts/slideLayout260.xml"/><Relationship Id="rId38" Type="http://schemas.openxmlformats.org/officeDocument/2006/relationships/slideLayout" Target="../slideLayouts/slideLayout265.xml"/><Relationship Id="rId46" Type="http://schemas.openxmlformats.org/officeDocument/2006/relationships/slideLayout" Target="../slideLayouts/slideLayout273.xml"/><Relationship Id="rId20" Type="http://schemas.openxmlformats.org/officeDocument/2006/relationships/slideLayout" Target="../slideLayouts/slideLayout247.xml"/><Relationship Id="rId41" Type="http://schemas.openxmlformats.org/officeDocument/2006/relationships/slideLayout" Target="../slideLayouts/slideLayout268.xml"/><Relationship Id="rId54" Type="http://schemas.openxmlformats.org/officeDocument/2006/relationships/vmlDrawing" Target="../drawings/vmlDrawing119.vml"/><Relationship Id="rId1" Type="http://schemas.openxmlformats.org/officeDocument/2006/relationships/slideLayout" Target="../slideLayouts/slideLayout228.xml"/><Relationship Id="rId6" Type="http://schemas.openxmlformats.org/officeDocument/2006/relationships/slideLayout" Target="../slideLayouts/slideLayout233.xml"/><Relationship Id="rId15" Type="http://schemas.openxmlformats.org/officeDocument/2006/relationships/slideLayout" Target="../slideLayouts/slideLayout242.xml"/><Relationship Id="rId23" Type="http://schemas.openxmlformats.org/officeDocument/2006/relationships/slideLayout" Target="../slideLayouts/slideLayout250.xml"/><Relationship Id="rId28" Type="http://schemas.openxmlformats.org/officeDocument/2006/relationships/slideLayout" Target="../slideLayouts/slideLayout255.xml"/><Relationship Id="rId36" Type="http://schemas.openxmlformats.org/officeDocument/2006/relationships/slideLayout" Target="../slideLayouts/slideLayout263.xml"/><Relationship Id="rId49" Type="http://schemas.openxmlformats.org/officeDocument/2006/relationships/slideLayout" Target="../slideLayouts/slideLayout276.xml"/><Relationship Id="rId57" Type="http://schemas.openxmlformats.org/officeDocument/2006/relationships/image" Target="../media/image5.emf"/><Relationship Id="rId10" Type="http://schemas.openxmlformats.org/officeDocument/2006/relationships/slideLayout" Target="../slideLayouts/slideLayout237.xml"/><Relationship Id="rId31" Type="http://schemas.openxmlformats.org/officeDocument/2006/relationships/slideLayout" Target="../slideLayouts/slideLayout258.xml"/><Relationship Id="rId44" Type="http://schemas.openxmlformats.org/officeDocument/2006/relationships/slideLayout" Target="../slideLayouts/slideLayout271.xml"/><Relationship Id="rId52" Type="http://schemas.openxmlformats.org/officeDocument/2006/relationships/slideLayout" Target="../slideLayouts/slideLayout279.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87.xml"/><Relationship Id="rId13" Type="http://schemas.openxmlformats.org/officeDocument/2006/relationships/slideLayout" Target="../slideLayouts/slideLayout292.xml"/><Relationship Id="rId18" Type="http://schemas.openxmlformats.org/officeDocument/2006/relationships/oleObject" Target="../embeddings/oleObject171.bin"/><Relationship Id="rId3" Type="http://schemas.openxmlformats.org/officeDocument/2006/relationships/slideLayout" Target="../slideLayouts/slideLayout282.xml"/><Relationship Id="rId21" Type="http://schemas.openxmlformats.org/officeDocument/2006/relationships/image" Target="../media/image7.png"/><Relationship Id="rId7" Type="http://schemas.openxmlformats.org/officeDocument/2006/relationships/slideLayout" Target="../slideLayouts/slideLayout286.xml"/><Relationship Id="rId12" Type="http://schemas.openxmlformats.org/officeDocument/2006/relationships/slideLayout" Target="../slideLayouts/slideLayout291.xml"/><Relationship Id="rId17" Type="http://schemas.openxmlformats.org/officeDocument/2006/relationships/tags" Target="../tags/tag268.xml"/><Relationship Id="rId2" Type="http://schemas.openxmlformats.org/officeDocument/2006/relationships/slideLayout" Target="../slideLayouts/slideLayout281.xml"/><Relationship Id="rId16" Type="http://schemas.openxmlformats.org/officeDocument/2006/relationships/vmlDrawing" Target="../drawings/vmlDrawing171.vml"/><Relationship Id="rId20" Type="http://schemas.openxmlformats.org/officeDocument/2006/relationships/image" Target="../media/image6.jpeg"/><Relationship Id="rId1" Type="http://schemas.openxmlformats.org/officeDocument/2006/relationships/slideLayout" Target="../slideLayouts/slideLayout280.xml"/><Relationship Id="rId6" Type="http://schemas.openxmlformats.org/officeDocument/2006/relationships/slideLayout" Target="../slideLayouts/slideLayout285.xml"/><Relationship Id="rId11" Type="http://schemas.openxmlformats.org/officeDocument/2006/relationships/slideLayout" Target="../slideLayouts/slideLayout290.xml"/><Relationship Id="rId5" Type="http://schemas.openxmlformats.org/officeDocument/2006/relationships/slideLayout" Target="../slideLayouts/slideLayout284.xml"/><Relationship Id="rId15" Type="http://schemas.openxmlformats.org/officeDocument/2006/relationships/theme" Target="../theme/theme19.xml"/><Relationship Id="rId10" Type="http://schemas.openxmlformats.org/officeDocument/2006/relationships/slideLayout" Target="../slideLayouts/slideLayout289.xml"/><Relationship Id="rId19" Type="http://schemas.openxmlformats.org/officeDocument/2006/relationships/image" Target="../media/image5.emf"/><Relationship Id="rId4" Type="http://schemas.openxmlformats.org/officeDocument/2006/relationships/slideLayout" Target="../slideLayouts/slideLayout283.xml"/><Relationship Id="rId9" Type="http://schemas.openxmlformats.org/officeDocument/2006/relationships/slideLayout" Target="../slideLayouts/slideLayout288.xml"/><Relationship Id="rId14" Type="http://schemas.openxmlformats.org/officeDocument/2006/relationships/slideLayout" Target="../slideLayouts/slideLayout293.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301.xml"/><Relationship Id="rId13" Type="http://schemas.openxmlformats.org/officeDocument/2006/relationships/slideLayout" Target="../slideLayouts/slideLayout306.xml"/><Relationship Id="rId18" Type="http://schemas.openxmlformats.org/officeDocument/2006/relationships/tags" Target="../tags/tag280.xml"/><Relationship Id="rId3" Type="http://schemas.openxmlformats.org/officeDocument/2006/relationships/slideLayout" Target="../slideLayouts/slideLayout296.xml"/><Relationship Id="rId21" Type="http://schemas.openxmlformats.org/officeDocument/2006/relationships/image" Target="../media/image12.jpg"/><Relationship Id="rId7" Type="http://schemas.openxmlformats.org/officeDocument/2006/relationships/slideLayout" Target="../slideLayouts/slideLayout300.xml"/><Relationship Id="rId12" Type="http://schemas.openxmlformats.org/officeDocument/2006/relationships/slideLayout" Target="../slideLayouts/slideLayout305.xml"/><Relationship Id="rId17" Type="http://schemas.openxmlformats.org/officeDocument/2006/relationships/vmlDrawing" Target="../drawings/vmlDrawing183.vml"/><Relationship Id="rId2" Type="http://schemas.openxmlformats.org/officeDocument/2006/relationships/slideLayout" Target="../slideLayouts/slideLayout295.xml"/><Relationship Id="rId16" Type="http://schemas.openxmlformats.org/officeDocument/2006/relationships/theme" Target="../theme/theme20.xml"/><Relationship Id="rId20" Type="http://schemas.openxmlformats.org/officeDocument/2006/relationships/image" Target="../media/image5.emf"/><Relationship Id="rId1" Type="http://schemas.openxmlformats.org/officeDocument/2006/relationships/slideLayout" Target="../slideLayouts/slideLayout294.xml"/><Relationship Id="rId6" Type="http://schemas.openxmlformats.org/officeDocument/2006/relationships/slideLayout" Target="../slideLayouts/slideLayout299.xml"/><Relationship Id="rId11" Type="http://schemas.openxmlformats.org/officeDocument/2006/relationships/slideLayout" Target="../slideLayouts/slideLayout304.xml"/><Relationship Id="rId5" Type="http://schemas.openxmlformats.org/officeDocument/2006/relationships/slideLayout" Target="../slideLayouts/slideLayout298.xml"/><Relationship Id="rId15" Type="http://schemas.openxmlformats.org/officeDocument/2006/relationships/slideLayout" Target="../slideLayouts/slideLayout308.xml"/><Relationship Id="rId10" Type="http://schemas.openxmlformats.org/officeDocument/2006/relationships/slideLayout" Target="../slideLayouts/slideLayout303.xml"/><Relationship Id="rId19" Type="http://schemas.openxmlformats.org/officeDocument/2006/relationships/oleObject" Target="../embeddings/oleObject183.bin"/><Relationship Id="rId4" Type="http://schemas.openxmlformats.org/officeDocument/2006/relationships/slideLayout" Target="../slideLayouts/slideLayout297.xml"/><Relationship Id="rId9" Type="http://schemas.openxmlformats.org/officeDocument/2006/relationships/slideLayout" Target="../slideLayouts/slideLayout302.xml"/><Relationship Id="rId14" Type="http://schemas.openxmlformats.org/officeDocument/2006/relationships/slideLayout" Target="../slideLayouts/slideLayout307.xml"/><Relationship Id="rId22" Type="http://schemas.openxmlformats.org/officeDocument/2006/relationships/image" Target="../media/image7.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316.xml"/><Relationship Id="rId13" Type="http://schemas.openxmlformats.org/officeDocument/2006/relationships/theme" Target="../theme/theme21.xml"/><Relationship Id="rId18" Type="http://schemas.openxmlformats.org/officeDocument/2006/relationships/image" Target="../media/image12.jpg"/><Relationship Id="rId3" Type="http://schemas.openxmlformats.org/officeDocument/2006/relationships/slideLayout" Target="../slideLayouts/slideLayout311.xml"/><Relationship Id="rId7" Type="http://schemas.openxmlformats.org/officeDocument/2006/relationships/slideLayout" Target="../slideLayouts/slideLayout315.xml"/><Relationship Id="rId12" Type="http://schemas.openxmlformats.org/officeDocument/2006/relationships/slideLayout" Target="../slideLayouts/slideLayout320.xml"/><Relationship Id="rId17" Type="http://schemas.openxmlformats.org/officeDocument/2006/relationships/image" Target="../media/image5.emf"/><Relationship Id="rId2" Type="http://schemas.openxmlformats.org/officeDocument/2006/relationships/slideLayout" Target="../slideLayouts/slideLayout310.xml"/><Relationship Id="rId16" Type="http://schemas.openxmlformats.org/officeDocument/2006/relationships/oleObject" Target="../embeddings/oleObject195.bin"/><Relationship Id="rId1" Type="http://schemas.openxmlformats.org/officeDocument/2006/relationships/slideLayout" Target="../slideLayouts/slideLayout309.xml"/><Relationship Id="rId6" Type="http://schemas.openxmlformats.org/officeDocument/2006/relationships/slideLayout" Target="../slideLayouts/slideLayout314.xml"/><Relationship Id="rId11" Type="http://schemas.openxmlformats.org/officeDocument/2006/relationships/slideLayout" Target="../slideLayouts/slideLayout319.xml"/><Relationship Id="rId5" Type="http://schemas.openxmlformats.org/officeDocument/2006/relationships/slideLayout" Target="../slideLayouts/slideLayout313.xml"/><Relationship Id="rId15" Type="http://schemas.openxmlformats.org/officeDocument/2006/relationships/tags" Target="../tags/tag292.xml"/><Relationship Id="rId10" Type="http://schemas.openxmlformats.org/officeDocument/2006/relationships/slideLayout" Target="../slideLayouts/slideLayout318.xml"/><Relationship Id="rId19" Type="http://schemas.openxmlformats.org/officeDocument/2006/relationships/image" Target="../media/image7.png"/><Relationship Id="rId4" Type="http://schemas.openxmlformats.org/officeDocument/2006/relationships/slideLayout" Target="../slideLayouts/slideLayout312.xml"/><Relationship Id="rId9" Type="http://schemas.openxmlformats.org/officeDocument/2006/relationships/slideLayout" Target="../slideLayouts/slideLayout317.xml"/><Relationship Id="rId14" Type="http://schemas.openxmlformats.org/officeDocument/2006/relationships/vmlDrawing" Target="../drawings/vmlDrawing195.v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328.xml"/><Relationship Id="rId13" Type="http://schemas.openxmlformats.org/officeDocument/2006/relationships/slideLayout" Target="../slideLayouts/slideLayout333.xml"/><Relationship Id="rId18" Type="http://schemas.openxmlformats.org/officeDocument/2006/relationships/oleObject" Target="../embeddings/oleObject207.bin"/><Relationship Id="rId3" Type="http://schemas.openxmlformats.org/officeDocument/2006/relationships/slideLayout" Target="../slideLayouts/slideLayout323.xml"/><Relationship Id="rId21" Type="http://schemas.openxmlformats.org/officeDocument/2006/relationships/image" Target="../media/image7.png"/><Relationship Id="rId7" Type="http://schemas.openxmlformats.org/officeDocument/2006/relationships/slideLayout" Target="../slideLayouts/slideLayout327.xml"/><Relationship Id="rId12" Type="http://schemas.openxmlformats.org/officeDocument/2006/relationships/slideLayout" Target="../slideLayouts/slideLayout332.xml"/><Relationship Id="rId17" Type="http://schemas.openxmlformats.org/officeDocument/2006/relationships/tags" Target="../tags/tag304.xml"/><Relationship Id="rId2" Type="http://schemas.openxmlformats.org/officeDocument/2006/relationships/slideLayout" Target="../slideLayouts/slideLayout322.xml"/><Relationship Id="rId16" Type="http://schemas.openxmlformats.org/officeDocument/2006/relationships/vmlDrawing" Target="../drawings/vmlDrawing207.vml"/><Relationship Id="rId20" Type="http://schemas.openxmlformats.org/officeDocument/2006/relationships/image" Target="../media/image12.jpg"/><Relationship Id="rId1" Type="http://schemas.openxmlformats.org/officeDocument/2006/relationships/slideLayout" Target="../slideLayouts/slideLayout321.xml"/><Relationship Id="rId6" Type="http://schemas.openxmlformats.org/officeDocument/2006/relationships/slideLayout" Target="../slideLayouts/slideLayout326.xml"/><Relationship Id="rId11" Type="http://schemas.openxmlformats.org/officeDocument/2006/relationships/slideLayout" Target="../slideLayouts/slideLayout331.xml"/><Relationship Id="rId5" Type="http://schemas.openxmlformats.org/officeDocument/2006/relationships/slideLayout" Target="../slideLayouts/slideLayout325.xml"/><Relationship Id="rId15" Type="http://schemas.openxmlformats.org/officeDocument/2006/relationships/theme" Target="../theme/theme22.xml"/><Relationship Id="rId10" Type="http://schemas.openxmlformats.org/officeDocument/2006/relationships/slideLayout" Target="../slideLayouts/slideLayout330.xml"/><Relationship Id="rId19" Type="http://schemas.openxmlformats.org/officeDocument/2006/relationships/image" Target="../media/image5.emf"/><Relationship Id="rId4" Type="http://schemas.openxmlformats.org/officeDocument/2006/relationships/slideLayout" Target="../slideLayouts/slideLayout324.xml"/><Relationship Id="rId9" Type="http://schemas.openxmlformats.org/officeDocument/2006/relationships/slideLayout" Target="../slideLayouts/slideLayout329.xml"/><Relationship Id="rId14" Type="http://schemas.openxmlformats.org/officeDocument/2006/relationships/slideLayout" Target="../slideLayouts/slideLayout334.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342.xml"/><Relationship Id="rId13" Type="http://schemas.openxmlformats.org/officeDocument/2006/relationships/slideLayout" Target="../slideLayouts/slideLayout347.xml"/><Relationship Id="rId18" Type="http://schemas.openxmlformats.org/officeDocument/2006/relationships/image" Target="../media/image5.emf"/><Relationship Id="rId3" Type="http://schemas.openxmlformats.org/officeDocument/2006/relationships/slideLayout" Target="../slideLayouts/slideLayout337.xml"/><Relationship Id="rId7" Type="http://schemas.openxmlformats.org/officeDocument/2006/relationships/slideLayout" Target="../slideLayouts/slideLayout341.xml"/><Relationship Id="rId12" Type="http://schemas.openxmlformats.org/officeDocument/2006/relationships/slideLayout" Target="../slideLayouts/slideLayout346.xml"/><Relationship Id="rId17" Type="http://schemas.openxmlformats.org/officeDocument/2006/relationships/oleObject" Target="../embeddings/oleObject219.bin"/><Relationship Id="rId2" Type="http://schemas.openxmlformats.org/officeDocument/2006/relationships/slideLayout" Target="../slideLayouts/slideLayout336.xml"/><Relationship Id="rId16" Type="http://schemas.openxmlformats.org/officeDocument/2006/relationships/tags" Target="../tags/tag316.xml"/><Relationship Id="rId20" Type="http://schemas.openxmlformats.org/officeDocument/2006/relationships/image" Target="../media/image7.png"/><Relationship Id="rId1" Type="http://schemas.openxmlformats.org/officeDocument/2006/relationships/slideLayout" Target="../slideLayouts/slideLayout335.xml"/><Relationship Id="rId6" Type="http://schemas.openxmlformats.org/officeDocument/2006/relationships/slideLayout" Target="../slideLayouts/slideLayout340.xml"/><Relationship Id="rId11" Type="http://schemas.openxmlformats.org/officeDocument/2006/relationships/slideLayout" Target="../slideLayouts/slideLayout345.xml"/><Relationship Id="rId5" Type="http://schemas.openxmlformats.org/officeDocument/2006/relationships/slideLayout" Target="../slideLayouts/slideLayout339.xml"/><Relationship Id="rId15" Type="http://schemas.openxmlformats.org/officeDocument/2006/relationships/vmlDrawing" Target="../drawings/vmlDrawing219.vml"/><Relationship Id="rId10" Type="http://schemas.openxmlformats.org/officeDocument/2006/relationships/slideLayout" Target="../slideLayouts/slideLayout344.xml"/><Relationship Id="rId19" Type="http://schemas.openxmlformats.org/officeDocument/2006/relationships/image" Target="../media/image6.jpeg"/><Relationship Id="rId4" Type="http://schemas.openxmlformats.org/officeDocument/2006/relationships/slideLayout" Target="../slideLayouts/slideLayout338.xml"/><Relationship Id="rId9" Type="http://schemas.openxmlformats.org/officeDocument/2006/relationships/slideLayout" Target="../slideLayouts/slideLayout343.xml"/><Relationship Id="rId14" Type="http://schemas.openxmlformats.org/officeDocument/2006/relationships/theme" Target="../theme/theme2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355.xml"/><Relationship Id="rId13" Type="http://schemas.openxmlformats.org/officeDocument/2006/relationships/slideLayout" Target="../slideLayouts/slideLayout360.xml"/><Relationship Id="rId18" Type="http://schemas.openxmlformats.org/officeDocument/2006/relationships/oleObject" Target="../embeddings/oleObject231.bin"/><Relationship Id="rId3" Type="http://schemas.openxmlformats.org/officeDocument/2006/relationships/slideLayout" Target="../slideLayouts/slideLayout350.xml"/><Relationship Id="rId21" Type="http://schemas.openxmlformats.org/officeDocument/2006/relationships/image" Target="../media/image7.png"/><Relationship Id="rId7" Type="http://schemas.openxmlformats.org/officeDocument/2006/relationships/slideLayout" Target="../slideLayouts/slideLayout354.xml"/><Relationship Id="rId12" Type="http://schemas.openxmlformats.org/officeDocument/2006/relationships/slideLayout" Target="../slideLayouts/slideLayout359.xml"/><Relationship Id="rId17" Type="http://schemas.openxmlformats.org/officeDocument/2006/relationships/tags" Target="../tags/tag328.xml"/><Relationship Id="rId2" Type="http://schemas.openxmlformats.org/officeDocument/2006/relationships/slideLayout" Target="../slideLayouts/slideLayout349.xml"/><Relationship Id="rId16" Type="http://schemas.openxmlformats.org/officeDocument/2006/relationships/vmlDrawing" Target="../drawings/vmlDrawing231.vml"/><Relationship Id="rId20" Type="http://schemas.openxmlformats.org/officeDocument/2006/relationships/image" Target="../media/image6.jpeg"/><Relationship Id="rId1" Type="http://schemas.openxmlformats.org/officeDocument/2006/relationships/slideLayout" Target="../slideLayouts/slideLayout348.xml"/><Relationship Id="rId6" Type="http://schemas.openxmlformats.org/officeDocument/2006/relationships/slideLayout" Target="../slideLayouts/slideLayout353.xml"/><Relationship Id="rId11" Type="http://schemas.openxmlformats.org/officeDocument/2006/relationships/slideLayout" Target="../slideLayouts/slideLayout358.xml"/><Relationship Id="rId5" Type="http://schemas.openxmlformats.org/officeDocument/2006/relationships/slideLayout" Target="../slideLayouts/slideLayout352.xml"/><Relationship Id="rId15" Type="http://schemas.openxmlformats.org/officeDocument/2006/relationships/theme" Target="../theme/theme24.xml"/><Relationship Id="rId10" Type="http://schemas.openxmlformats.org/officeDocument/2006/relationships/slideLayout" Target="../slideLayouts/slideLayout357.xml"/><Relationship Id="rId19" Type="http://schemas.openxmlformats.org/officeDocument/2006/relationships/image" Target="../media/image5.emf"/><Relationship Id="rId4" Type="http://schemas.openxmlformats.org/officeDocument/2006/relationships/slideLayout" Target="../slideLayouts/slideLayout351.xml"/><Relationship Id="rId9" Type="http://schemas.openxmlformats.org/officeDocument/2006/relationships/slideLayout" Target="../slideLayouts/slideLayout356.xml"/><Relationship Id="rId14" Type="http://schemas.openxmlformats.org/officeDocument/2006/relationships/slideLayout" Target="../slideLayouts/slideLayout36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png"/><Relationship Id="rId4" Type="http://schemas.openxmlformats.org/officeDocument/2006/relationships/slideLayout" Target="../slideLayouts/slideLayout1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image" Target="../media/image1.pn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5.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vmlDrawing" Target="../drawings/vmlDrawing1.vml"/><Relationship Id="rId18" Type="http://schemas.openxmlformats.org/officeDocument/2006/relationships/image" Target="../media/image6.jpe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6.xml"/><Relationship Id="rId17" Type="http://schemas.openxmlformats.org/officeDocument/2006/relationships/image" Target="../media/image5.emf"/><Relationship Id="rId2" Type="http://schemas.openxmlformats.org/officeDocument/2006/relationships/slideLayout" Target="../slideLayouts/slideLayout34.xml"/><Relationship Id="rId16" Type="http://schemas.openxmlformats.org/officeDocument/2006/relationships/oleObject" Target="../embeddings/oleObject1.bin"/><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tags" Target="../tags/tag2.xml"/><Relationship Id="rId10" Type="http://schemas.openxmlformats.org/officeDocument/2006/relationships/slideLayout" Target="../slideLayouts/slideLayout42.xml"/><Relationship Id="rId19" Type="http://schemas.openxmlformats.org/officeDocument/2006/relationships/image" Target="../media/image7.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tags" Target="../tags/tag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theme" Target="../theme/theme7.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19" Type="http://schemas.openxmlformats.org/officeDocument/2006/relationships/image" Target="../media/image1.png"/><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image" Target="../media/image1.png"/><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theme" Target="../theme/theme8.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image" Target="../media/image1.png"/><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theme" Target="../theme/theme9.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5" y="314326"/>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17"/>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7" y="6440492"/>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fontAlgn="base">
              <a:spcBef>
                <a:spcPct val="0"/>
              </a:spcBef>
              <a:spcAft>
                <a:spcPct val="0"/>
              </a:spcAft>
              <a:defRPr/>
            </a:pPr>
            <a:fld id="{410BB04A-6CB2-A14D-B6AF-586C8C166ED7}" type="slidenum">
              <a:rPr lang="en-US">
                <a:solidFill>
                  <a:srgbClr val="53565A"/>
                </a:solidFill>
                <a:ea typeface="ＭＳ Ｐゴシック" charset="0"/>
              </a:rPr>
              <a:pPr fontAlgn="base">
                <a:spcBef>
                  <a:spcPct val="0"/>
                </a:spcBef>
                <a:spcAft>
                  <a:spcPct val="0"/>
                </a:spcAft>
                <a:defRPr/>
              </a:pPr>
              <a:t>‹#›</a:t>
            </a:fld>
            <a:endParaRPr lang="en-US" dirty="0">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5" y="6440492"/>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fontAlgn="base">
              <a:spcBef>
                <a:spcPct val="0"/>
              </a:spcBef>
              <a:spcAft>
                <a:spcPct val="0"/>
              </a:spcAft>
              <a:defRPr/>
            </a:pPr>
            <a:r>
              <a:rPr lang="en-US" dirty="0">
                <a:solidFill>
                  <a:srgbClr val="53565A"/>
                </a:solidFill>
              </a:rPr>
              <a:t>MM.DD.YY</a:t>
            </a:r>
          </a:p>
        </p:txBody>
      </p:sp>
      <p:sp>
        <p:nvSpPr>
          <p:cNvPr id="1116" name="Rectangle 92"/>
          <p:cNvSpPr>
            <a:spLocks noGrp="1" noChangeArrowheads="1"/>
          </p:cNvSpPr>
          <p:nvPr>
            <p:ph type="ftr" sz="quarter" idx="3"/>
          </p:nvPr>
        </p:nvSpPr>
        <p:spPr bwMode="black">
          <a:xfrm>
            <a:off x="2781300" y="6440492"/>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fontAlgn="base">
              <a:spcBef>
                <a:spcPct val="0"/>
              </a:spcBef>
              <a:spcAft>
                <a:spcPct val="0"/>
              </a:spcAft>
              <a:defRPr/>
            </a:pPr>
            <a:r>
              <a:rPr lang="en-US" dirty="0">
                <a:solidFill>
                  <a:srgbClr val="53565A"/>
                </a:solidFill>
              </a:rPr>
              <a:t>Presentation Title</a:t>
            </a:r>
          </a:p>
        </p:txBody>
      </p:sp>
    </p:spTree>
    <p:extLst>
      <p:ext uri="{BB962C8B-B14F-4D97-AF65-F5344CB8AC3E}">
        <p14:creationId xmlns:p14="http://schemas.microsoft.com/office/powerpoint/2010/main" val="299422396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127" algn="l" rtl="0" eaLnBrk="1" fontAlgn="base" hangingPunct="1">
        <a:spcBef>
          <a:spcPct val="0"/>
        </a:spcBef>
        <a:spcAft>
          <a:spcPct val="0"/>
        </a:spcAft>
        <a:defRPr sz="2400">
          <a:solidFill>
            <a:srgbClr val="004785"/>
          </a:solidFill>
          <a:latin typeface="Arial" charset="0"/>
          <a:ea typeface="Geneva" charset="0"/>
        </a:defRPr>
      </a:lvl6pPr>
      <a:lvl7pPr marL="914253" algn="l" rtl="0" eaLnBrk="1" fontAlgn="base" hangingPunct="1">
        <a:spcBef>
          <a:spcPct val="0"/>
        </a:spcBef>
        <a:spcAft>
          <a:spcPct val="0"/>
        </a:spcAft>
        <a:defRPr sz="2400">
          <a:solidFill>
            <a:srgbClr val="004785"/>
          </a:solidFill>
          <a:latin typeface="Arial" charset="0"/>
          <a:ea typeface="Geneva" charset="0"/>
        </a:defRPr>
      </a:lvl7pPr>
      <a:lvl8pPr marL="1371380" algn="l" rtl="0" eaLnBrk="1" fontAlgn="base" hangingPunct="1">
        <a:spcBef>
          <a:spcPct val="0"/>
        </a:spcBef>
        <a:spcAft>
          <a:spcPct val="0"/>
        </a:spcAft>
        <a:defRPr sz="2400">
          <a:solidFill>
            <a:srgbClr val="004785"/>
          </a:solidFill>
          <a:latin typeface="Arial" charset="0"/>
          <a:ea typeface="Geneva" charset="0"/>
        </a:defRPr>
      </a:lvl8pPr>
      <a:lvl9pPr marL="1828507" algn="l" rtl="0" eaLnBrk="1" fontAlgn="base" hangingPunct="1">
        <a:spcBef>
          <a:spcPct val="0"/>
        </a:spcBef>
        <a:spcAft>
          <a:spcPct val="0"/>
        </a:spcAft>
        <a:defRPr sz="2400">
          <a:solidFill>
            <a:srgbClr val="004785"/>
          </a:solidFill>
          <a:latin typeface="Arial" charset="0"/>
          <a:ea typeface="Geneva" charset="0"/>
        </a:defRPr>
      </a:lvl9pPr>
    </p:titleStyle>
    <p:bodyStyle>
      <a:lvl1pPr marL="288879" indent="-288879"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311" indent="-23015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569" indent="-226976"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653" indent="-22380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0735" indent="-22380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7862"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4989"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115"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242"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127" rtl="0" eaLnBrk="1" latinLnBrk="0" hangingPunct="1">
        <a:defRPr sz="1800" kern="1200">
          <a:solidFill>
            <a:schemeClr val="tx1"/>
          </a:solidFill>
          <a:latin typeface="+mn-lt"/>
          <a:ea typeface="+mn-ea"/>
          <a:cs typeface="+mn-cs"/>
        </a:defRPr>
      </a:lvl1pPr>
      <a:lvl2pPr marL="457127" algn="l" defTabSz="457127" rtl="0" eaLnBrk="1" latinLnBrk="0" hangingPunct="1">
        <a:defRPr sz="1800" kern="1200">
          <a:solidFill>
            <a:schemeClr val="tx1"/>
          </a:solidFill>
          <a:latin typeface="+mn-lt"/>
          <a:ea typeface="+mn-ea"/>
          <a:cs typeface="+mn-cs"/>
        </a:defRPr>
      </a:lvl2pPr>
      <a:lvl3pPr marL="914253" algn="l" defTabSz="457127" rtl="0" eaLnBrk="1" latinLnBrk="0" hangingPunct="1">
        <a:defRPr sz="1800" kern="1200">
          <a:solidFill>
            <a:schemeClr val="tx1"/>
          </a:solidFill>
          <a:latin typeface="+mn-lt"/>
          <a:ea typeface="+mn-ea"/>
          <a:cs typeface="+mn-cs"/>
        </a:defRPr>
      </a:lvl3pPr>
      <a:lvl4pPr marL="1371380" algn="l" defTabSz="457127" rtl="0" eaLnBrk="1" latinLnBrk="0" hangingPunct="1">
        <a:defRPr sz="1800" kern="1200">
          <a:solidFill>
            <a:schemeClr val="tx1"/>
          </a:solidFill>
          <a:latin typeface="+mn-lt"/>
          <a:ea typeface="+mn-ea"/>
          <a:cs typeface="+mn-cs"/>
        </a:defRPr>
      </a:lvl4pPr>
      <a:lvl5pPr marL="1828507" algn="l" defTabSz="457127" rtl="0" eaLnBrk="1" latinLnBrk="0" hangingPunct="1">
        <a:defRPr sz="1800" kern="1200">
          <a:solidFill>
            <a:schemeClr val="tx1"/>
          </a:solidFill>
          <a:latin typeface="+mn-lt"/>
          <a:ea typeface="+mn-ea"/>
          <a:cs typeface="+mn-cs"/>
        </a:defRPr>
      </a:lvl5pPr>
      <a:lvl6pPr marL="2285633" algn="l" defTabSz="457127" rtl="0" eaLnBrk="1" latinLnBrk="0" hangingPunct="1">
        <a:defRPr sz="1800" kern="1200">
          <a:solidFill>
            <a:schemeClr val="tx1"/>
          </a:solidFill>
          <a:latin typeface="+mn-lt"/>
          <a:ea typeface="+mn-ea"/>
          <a:cs typeface="+mn-cs"/>
        </a:defRPr>
      </a:lvl6pPr>
      <a:lvl7pPr marL="2742760" algn="l" defTabSz="457127" rtl="0" eaLnBrk="1" latinLnBrk="0" hangingPunct="1">
        <a:defRPr sz="1800" kern="1200">
          <a:solidFill>
            <a:schemeClr val="tx1"/>
          </a:solidFill>
          <a:latin typeface="+mn-lt"/>
          <a:ea typeface="+mn-ea"/>
          <a:cs typeface="+mn-cs"/>
        </a:defRPr>
      </a:lvl7pPr>
      <a:lvl8pPr marL="3199887" algn="l" defTabSz="457127" rtl="0" eaLnBrk="1" latinLnBrk="0" hangingPunct="1">
        <a:defRPr sz="1800" kern="1200">
          <a:solidFill>
            <a:schemeClr val="tx1"/>
          </a:solidFill>
          <a:latin typeface="+mn-lt"/>
          <a:ea typeface="+mn-ea"/>
          <a:cs typeface="+mn-cs"/>
        </a:defRPr>
      </a:lvl8pPr>
      <a:lvl9pPr marL="3657013" algn="l" defTabSz="45712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7"/>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19578" name="think-cell Slide" r:id="rId58" imgW="270" imgH="270" progId="TCLayout.ActiveDocument.1">
                  <p:embed/>
                </p:oleObj>
              </mc:Choice>
              <mc:Fallback>
                <p:oleObj name="think-cell Slide" r:id="rId58" imgW="270" imgH="270" progId="TCLayout.ActiveDocument.1">
                  <p:embed/>
                  <p:pic>
                    <p:nvPicPr>
                      <p:cNvPr id="2" name="Object 1" hidden="1"/>
                      <p:cNvPicPr/>
                      <p:nvPr/>
                    </p:nvPicPr>
                    <p:blipFill>
                      <a:blip r:embed="rId59"/>
                      <a:stretch>
                        <a:fillRect/>
                      </a:stretch>
                    </p:blipFill>
                    <p:spPr>
                      <a:xfrm>
                        <a:off x="1589" y="1590"/>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1" y="6443508"/>
            <a:ext cx="1482051"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43508"/>
            <a:ext cx="38100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1" y="622802"/>
            <a:ext cx="10933351" cy="2492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1" y="1825625"/>
            <a:ext cx="10933351"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431747279"/>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 id="2147483996" r:id="rId14"/>
    <p:sldLayoutId id="2147483997" r:id="rId15"/>
    <p:sldLayoutId id="2147483998" r:id="rId16"/>
    <p:sldLayoutId id="2147483999" r:id="rId17"/>
    <p:sldLayoutId id="2147484000" r:id="rId18"/>
    <p:sldLayoutId id="2147484001" r:id="rId19"/>
    <p:sldLayoutId id="2147484002" r:id="rId20"/>
    <p:sldLayoutId id="2147484003" r:id="rId21"/>
    <p:sldLayoutId id="2147484004" r:id="rId22"/>
    <p:sldLayoutId id="2147484005" r:id="rId23"/>
    <p:sldLayoutId id="2147484006" r:id="rId24"/>
    <p:sldLayoutId id="2147484007" r:id="rId25"/>
    <p:sldLayoutId id="2147484008" r:id="rId26"/>
    <p:sldLayoutId id="2147484009" r:id="rId27"/>
    <p:sldLayoutId id="2147484010" r:id="rId28"/>
    <p:sldLayoutId id="2147484011" r:id="rId29"/>
    <p:sldLayoutId id="2147484012" r:id="rId30"/>
    <p:sldLayoutId id="2147484013" r:id="rId31"/>
    <p:sldLayoutId id="2147484014" r:id="rId32"/>
    <p:sldLayoutId id="2147484015" r:id="rId33"/>
    <p:sldLayoutId id="2147484016" r:id="rId34"/>
    <p:sldLayoutId id="2147484017" r:id="rId35"/>
    <p:sldLayoutId id="2147484018" r:id="rId36"/>
    <p:sldLayoutId id="2147484019" r:id="rId37"/>
    <p:sldLayoutId id="2147484020" r:id="rId38"/>
    <p:sldLayoutId id="2147484021" r:id="rId39"/>
    <p:sldLayoutId id="2147484022" r:id="rId40"/>
    <p:sldLayoutId id="2147484023" r:id="rId41"/>
    <p:sldLayoutId id="2147484024" r:id="rId42"/>
    <p:sldLayoutId id="2147484025" r:id="rId43"/>
    <p:sldLayoutId id="2147484026" r:id="rId44"/>
    <p:sldLayoutId id="2147484027" r:id="rId45"/>
    <p:sldLayoutId id="2147484028" r:id="rId46"/>
    <p:sldLayoutId id="2147484029" r:id="rId47"/>
    <p:sldLayoutId id="2147484030" r:id="rId48"/>
    <p:sldLayoutId id="2147484031" r:id="rId49"/>
    <p:sldLayoutId id="2147484032" r:id="rId50"/>
    <p:sldLayoutId id="2147484033" r:id="rId51"/>
    <p:sldLayoutId id="2147484034" r:id="rId52"/>
    <p:sldLayoutId id="2147484201" r:id="rId53"/>
    <p:sldLayoutId id="2147484202" r:id="rId5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685800" rtl="0" eaLnBrk="1" latinLnBrk="0" hangingPunct="1">
        <a:lnSpc>
          <a:spcPct val="90000"/>
        </a:lnSpc>
        <a:spcBef>
          <a:spcPct val="0"/>
        </a:spcBef>
        <a:buNone/>
        <a:defRPr sz="1800" kern="1200">
          <a:solidFill>
            <a:srgbClr val="4472C4"/>
          </a:solidFill>
          <a:latin typeface="+mj-lt"/>
          <a:ea typeface="+mj-ea"/>
          <a:cs typeface="+mj-cs"/>
          <a:sym typeface="Trebuchet MS" panose="020B0603020202020204" pitchFamily="34" charset="0"/>
        </a:defRPr>
      </a:lvl1pPr>
    </p:titleStyle>
    <p:bodyStyle>
      <a:lvl1pPr marL="0" indent="0" algn="l" defTabSz="685800"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Trebuchet MS" panose="020B0603020202020204" pitchFamily="34" charset="0"/>
        </a:defRPr>
      </a:lvl1pPr>
      <a:lvl2pPr marL="213300" indent="-129600" algn="l" defTabSz="685800" rtl="0" eaLnBrk="1" latinLnBrk="0" hangingPunct="1">
        <a:lnSpc>
          <a:spcPct val="90000"/>
        </a:lnSpc>
        <a:spcBef>
          <a:spcPts val="0"/>
        </a:spcBef>
        <a:spcAft>
          <a:spcPts val="225"/>
        </a:spcAft>
        <a:buClr>
          <a:schemeClr val="tx2"/>
        </a:buClr>
        <a:buFont typeface="Arial" panose="020B0604020202020204" pitchFamily="34" charset="0"/>
        <a:buChar char="•"/>
        <a:defRPr lang="en-US" sz="900" kern="1200">
          <a:solidFill>
            <a:schemeClr val="tx1"/>
          </a:solidFill>
          <a:latin typeface="+mn-lt"/>
          <a:ea typeface="+mn-ea"/>
          <a:cs typeface="+mn-cs"/>
          <a:sym typeface="Trebuchet MS" panose="020B0603020202020204" pitchFamily="34" charset="0"/>
        </a:defRPr>
      </a:lvl2pPr>
      <a:lvl3pPr marL="383400" indent="-124200" algn="l" defTabSz="685800" rtl="0" eaLnBrk="1" latinLnBrk="0" hangingPunct="1">
        <a:lnSpc>
          <a:spcPct val="90000"/>
        </a:lnSpc>
        <a:spcBef>
          <a:spcPts val="0"/>
        </a:spcBef>
        <a:spcAft>
          <a:spcPts val="225"/>
        </a:spcAft>
        <a:buClr>
          <a:schemeClr val="tx2"/>
        </a:buClr>
        <a:buFont typeface="Arial" panose="020B0604020202020204" pitchFamily="34" charset="0"/>
        <a:buChar char="–"/>
        <a:defRPr lang="en-US" sz="900" kern="1200">
          <a:solidFill>
            <a:schemeClr val="tx1"/>
          </a:solidFill>
          <a:latin typeface="+mn-lt"/>
          <a:ea typeface="+mn-ea"/>
          <a:cs typeface="+mn-cs"/>
          <a:sym typeface="Trebuchet MS" panose="020B0603020202020204" pitchFamily="34" charset="0"/>
        </a:defRPr>
      </a:lvl3pPr>
      <a:lvl4pPr marL="0" indent="0" algn="l" defTabSz="685800"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tx2"/>
          </a:solidFill>
          <a:latin typeface="+mn-lt"/>
          <a:ea typeface="+mn-ea"/>
          <a:cs typeface="+mn-cs"/>
          <a:sym typeface="Trebuchet MS" panose="020B0603020202020204" pitchFamily="34" charset="0"/>
        </a:defRPr>
      </a:lvl4pPr>
      <a:lvl5pPr marL="0" indent="0" algn="l" defTabSz="685800"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Trebuchet MS" panose="020B0603020202020204" pitchFamily="34" charset="0"/>
        </a:defRPr>
      </a:lvl5pPr>
      <a:lvl6pPr marL="202406" indent="-114300" algn="l" defTabSz="685800" rtl="0" eaLnBrk="1" latinLnBrk="0" hangingPunct="1">
        <a:lnSpc>
          <a:spcPct val="90000"/>
        </a:lnSpc>
        <a:spcBef>
          <a:spcPts val="0"/>
        </a:spcBef>
        <a:spcAft>
          <a:spcPts val="450"/>
        </a:spcAft>
        <a:buClr>
          <a:schemeClr val="tx2"/>
        </a:buClr>
        <a:buFont typeface="Arial" panose="020B0604020202020204" pitchFamily="34" charset="0"/>
        <a:buChar char="•"/>
        <a:defRPr lang="en-US" sz="1200" kern="1200" smtClean="0">
          <a:solidFill>
            <a:schemeClr val="tx1"/>
          </a:solidFill>
          <a:latin typeface="+mn-lt"/>
          <a:ea typeface="+mn-ea"/>
          <a:cs typeface="+mn-cs"/>
          <a:sym typeface="Trebuchet MS" panose="020B0603020202020204" pitchFamily="34" charset="0"/>
        </a:defRPr>
      </a:lvl6pPr>
      <a:lvl7pPr marL="0" indent="0" algn="l" defTabSz="685800"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Trebuchet MS" panose="020B0603020202020204" pitchFamily="34" charset="0"/>
        </a:defRPr>
      </a:lvl7pPr>
      <a:lvl8pPr marL="0" indent="0" algn="l" defTabSz="685800"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tx2"/>
          </a:solidFill>
          <a:latin typeface="+mn-lt"/>
          <a:ea typeface="+mn-ea"/>
          <a:cs typeface="+mn-cs"/>
          <a:sym typeface="Trebuchet MS" panose="020B0603020202020204" pitchFamily="34" charset="0"/>
        </a:defRPr>
      </a:lvl8pPr>
      <a:lvl9pPr marL="0" indent="0" algn="l" defTabSz="685800"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528" userDrawn="1">
          <p15:clr>
            <a:srgbClr val="F26B43"/>
          </p15:clr>
        </p15:guide>
        <p15:guide id="3" pos="9712" userDrawn="1">
          <p15:clr>
            <a:srgbClr val="F26B43"/>
          </p15:clr>
        </p15:guide>
        <p15:guide id="4" orient="horz" pos="3881" userDrawn="1">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5"/>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1698765" name="think-cell Slide" r:id="rId16" imgW="270" imgH="270" progId="TCLayout.ActiveDocument.1">
                  <p:embed/>
                </p:oleObj>
              </mc:Choice>
              <mc:Fallback>
                <p:oleObj name="think-cell Slide" r:id="rId16" imgW="270" imgH="270" progId="TCLayout.ActiveDocument.1">
                  <p:embed/>
                  <p:pic>
                    <p:nvPicPr>
                      <p:cNvPr id="32" name="Object 31"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000" smtClean="0">
                <a:solidFill>
                  <a:prstClr val="black">
                    <a:tint val="75000"/>
                  </a:prstClr>
                </a:solidFill>
                <a:latin typeface="Arial" panose="020B0604020202020204" pitchFamily="34" charset="0"/>
                <a:cs typeface="Arial" panose="020B0604020202020204" pitchFamily="34" charset="0"/>
              </a:rPr>
              <a:pPr/>
              <a:t>‹#›</a:t>
            </a:fld>
            <a:endParaRPr lang="en-US" sz="1000"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19"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553257494"/>
      </p:ext>
    </p:extLst>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 id="2147484203" r:id="rId12"/>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1961" y="1595"/>
          <a:ext cx="1953" cy="1587"/>
        </p:xfrm>
        <a:graphic>
          <a:graphicData uri="http://schemas.openxmlformats.org/presentationml/2006/ole">
            <mc:AlternateContent xmlns:mc="http://schemas.openxmlformats.org/markup-compatibility/2006">
              <mc:Choice xmlns:v="urn:schemas-microsoft-com:vml" Requires="v">
                <p:oleObj spid="_x0000_s1881018" name="think-cell Slide" r:id="rId19" imgW="270" imgH="270" progId="TCLayout.ActiveDocument.1">
                  <p:embed/>
                </p:oleObj>
              </mc:Choice>
              <mc:Fallback>
                <p:oleObj name="think-cell Slide" r:id="rId19" imgW="270" imgH="270" progId="TCLayout.ActiveDocument.1">
                  <p:embed/>
                  <p:pic>
                    <p:nvPicPr>
                      <p:cNvPr id="32" name="Object 31" hidden="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61" y="1595"/>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62045" rIns="0" bIns="62045" rtlCol="0" anchor="t" anchorCtr="0">
            <a:noAutofit/>
          </a:bodyPr>
          <a:lstStyle/>
          <a:p>
            <a:r>
              <a:rPr lang="en-US" noProof="0"/>
              <a:t>Click to edit Master title style</a:t>
            </a:r>
            <a:endParaRPr lang="en-US" noProof="0" dirty="0"/>
          </a:p>
        </p:txBody>
      </p:sp>
      <p:sp>
        <p:nvSpPr>
          <p:cNvPr id="7" name="FooterSimple"/>
          <p:cNvSpPr/>
          <p:nvPr userDrawn="1">
            <p:custDataLst>
              <p:tags r:id="rId18"/>
            </p:custDataLst>
          </p:nvPr>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defTabSz="872470"/>
            <a:r>
              <a:rPr lang="en-US" sz="703">
                <a:solidFill>
                  <a:srgbClr val="808080"/>
                </a:solidFill>
                <a:cs typeface="Arial"/>
                <a:sym typeface="Arial"/>
              </a:rPr>
              <a:t>196301-97-20Dec17-CB-int-MEX.pptx</a:t>
            </a:r>
            <a:endParaRPr lang="en-US" sz="703" dirty="0">
              <a:solidFill>
                <a:srgbClr val="808080"/>
              </a:solidFill>
              <a:cs typeface="Arial"/>
              <a:sym typeface="Arial"/>
            </a:endParaRPr>
          </a:p>
        </p:txBody>
      </p:sp>
      <p:sp>
        <p:nvSpPr>
          <p:cNvPr id="13" name="Text Placeholder 12"/>
          <p:cNvSpPr>
            <a:spLocks noGrp="1"/>
          </p:cNvSpPr>
          <p:nvPr>
            <p:ph type="body" idx="1"/>
          </p:nvPr>
        </p:nvSpPr>
        <p:spPr>
          <a:xfrm>
            <a:off x="562707" y="1508761"/>
            <a:ext cx="11074088" cy="3997304"/>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7"/>
          <p:cNvSpPr txBox="1"/>
          <p:nvPr userDrawn="1"/>
        </p:nvSpPr>
        <p:spPr>
          <a:xfrm>
            <a:off x="5841384" y="6271545"/>
            <a:ext cx="458115" cy="276999"/>
          </a:xfrm>
          <a:prstGeom prst="rect">
            <a:avLst/>
          </a:prstGeom>
          <a:noFill/>
          <a:ln/>
          <a:effectLst/>
        </p:spPr>
        <p:txBody>
          <a:bodyPr wrap="none" lIns="87250" tIns="52350" rIns="87250" bIns="43625" rtlCol="0" anchor="t" anchorCtr="0">
            <a:noAutofit/>
          </a:bodyPr>
          <a:lstStyle/>
          <a:p>
            <a:pPr algn="r" defTabSz="872470">
              <a:defRPr/>
            </a:pPr>
            <a:fld id="{8FDC6993-5875-43F1-AB5B-56FAFD3221C9}" type="slidenum">
              <a:rPr lang="en-US" sz="984" smtClean="0">
                <a:solidFill>
                  <a:srgbClr val="FFFFFF"/>
                </a:solidFill>
              </a:rPr>
              <a:pPr algn="r" defTabSz="872470">
                <a:defRPr/>
              </a:pPr>
              <a:t>‹#›</a:t>
            </a:fld>
            <a:endParaRPr lang="en-US" sz="984" dirty="0">
              <a:solidFill>
                <a:srgbClr val="FFFFFF"/>
              </a:solidFill>
            </a:endParaRPr>
          </a:p>
          <a:p>
            <a:pPr defTabSz="872470"/>
            <a:endParaRPr lang="en-US" sz="844" dirty="0">
              <a:solidFill>
                <a:srgbClr val="FFFFFF"/>
              </a:solidFill>
            </a:endParaRPr>
          </a:p>
        </p:txBody>
      </p:sp>
      <p:sp>
        <p:nvSpPr>
          <p:cNvPr id="12" name="Slide Number Placeholder 5"/>
          <p:cNvSpPr txBox="1">
            <a:spLocks/>
          </p:cNvSpPr>
          <p:nvPr userDrawn="1"/>
        </p:nvSpPr>
        <p:spPr>
          <a:xfrm>
            <a:off x="11288131" y="6448897"/>
            <a:ext cx="793995" cy="365125"/>
          </a:xfrm>
          <a:prstGeom prst="rect">
            <a:avLst/>
          </a:prstGeom>
        </p:spPr>
        <p:txBody>
          <a:bodyPr vert="horz" lIns="87250" tIns="43625" rIns="87250" bIns="43625"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84" smtClean="0">
                <a:solidFill>
                  <a:prstClr val="black">
                    <a:tint val="75000"/>
                  </a:prstClr>
                </a:solidFill>
                <a:cs typeface="Arial" panose="020B0604020202020204" pitchFamily="34" charset="0"/>
              </a:rPr>
              <a:pPr/>
              <a:t>‹#›</a:t>
            </a:fld>
            <a:endParaRPr lang="en-US" sz="984" dirty="0">
              <a:solidFill>
                <a:prstClr val="black">
                  <a:tint val="75000"/>
                </a:prstClr>
              </a:solidFill>
              <a:cs typeface="Arial" panose="020B0604020202020204" pitchFamily="34" charset="0"/>
            </a:endParaRPr>
          </a:p>
        </p:txBody>
      </p:sp>
      <p:pic>
        <p:nvPicPr>
          <p:cNvPr id="14" name="Picture 13"/>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505036" y="6552810"/>
            <a:ext cx="1076129" cy="141242"/>
          </a:xfrm>
          <a:prstGeom prst="rect">
            <a:avLst/>
          </a:prstGeom>
        </p:spPr>
      </p:pic>
      <p:pic>
        <p:nvPicPr>
          <p:cNvPr id="16" name="pasted-image.pdf" descr="pasted-image.pdf"/>
          <p:cNvPicPr>
            <a:picLocks noChangeAspect="1"/>
          </p:cNvPicPr>
          <p:nvPr userDrawn="1"/>
        </p:nvPicPr>
        <p:blipFill>
          <a:blip r:embed="rId22" cstate="print"/>
          <a:stretch>
            <a:fillRect/>
          </a:stretch>
        </p:blipFill>
        <p:spPr>
          <a:xfrm>
            <a:off x="393800" y="6416675"/>
            <a:ext cx="518061" cy="256674"/>
          </a:xfrm>
          <a:prstGeom prst="rect">
            <a:avLst/>
          </a:prstGeom>
          <a:ln w="12700">
            <a:miter lim="400000"/>
          </a:ln>
        </p:spPr>
      </p:pic>
    </p:spTree>
    <p:extLst>
      <p:ext uri="{BB962C8B-B14F-4D97-AF65-F5344CB8AC3E}">
        <p14:creationId xmlns:p14="http://schemas.microsoft.com/office/powerpoint/2010/main" val="2234117541"/>
      </p:ext>
    </p:extLst>
  </p:cSld>
  <p:clrMap bg1="lt1" tx1="dk1" bg2="lt2" tx2="dk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 id="2147484072" r:id="rId12"/>
    <p:sldLayoutId id="2147484078" r:id="rId13"/>
    <p:sldLayoutId id="2147484079" r:id="rId14"/>
  </p:sldLayoutIdLst>
  <p:hf hdr="0" ftr="0" dt="0"/>
  <p:txStyles>
    <p:titleStyle>
      <a:lvl1pPr algn="l" defTabSz="872470" rtl="0" eaLnBrk="1" latinLnBrk="0" hangingPunct="1">
        <a:spcBef>
          <a:spcPct val="0"/>
        </a:spcBef>
        <a:buNone/>
        <a:defRPr sz="1898" b="1" kern="1200" baseline="0">
          <a:solidFill>
            <a:srgbClr val="4472C4"/>
          </a:solidFill>
          <a:latin typeface="Arial"/>
          <a:ea typeface="+mj-ea"/>
          <a:cs typeface="Arial"/>
          <a:sym typeface="Arial"/>
        </a:defRPr>
      </a:lvl1pPr>
    </p:titleStyle>
    <p:bodyStyle>
      <a:lvl1pPr marL="0" indent="0" algn="l" defTabSz="872470" rtl="0" eaLnBrk="1" latinLnBrk="0" hangingPunct="1">
        <a:spcBef>
          <a:spcPts val="366"/>
        </a:spcBef>
        <a:buFontTx/>
        <a:buNone/>
        <a:defRPr sz="1547" b="1" kern="1200" baseline="0">
          <a:solidFill>
            <a:srgbClr val="002D72"/>
          </a:solidFill>
          <a:latin typeface="Arial"/>
          <a:ea typeface="+mn-ea"/>
          <a:cs typeface="Arial"/>
          <a:sym typeface="Arial"/>
        </a:defRPr>
      </a:lvl1pPr>
      <a:lvl2pPr marL="436235" indent="-218118" algn="l" defTabSz="872470"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2pPr>
      <a:lvl3pPr marL="872470" indent="-218118" algn="l" defTabSz="872470"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3pPr>
      <a:lvl4pPr marL="1313252" indent="-222662" algn="l" defTabSz="872470"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4pPr>
      <a:lvl5pPr marL="1964574" indent="-219633" algn="l" defTabSz="872470"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5pPr>
      <a:lvl6pPr marL="2399294" indent="-218118" algn="l" defTabSz="872470" rtl="0" eaLnBrk="1" latinLnBrk="0" hangingPunct="1">
        <a:spcBef>
          <a:spcPct val="20000"/>
        </a:spcBef>
        <a:buFont typeface="Arial" pitchFamily="34" charset="0"/>
        <a:buChar char="•"/>
        <a:defRPr sz="1898" kern="1200">
          <a:solidFill>
            <a:schemeClr val="tx1"/>
          </a:solidFill>
          <a:latin typeface="+mn-lt"/>
          <a:ea typeface="+mn-ea"/>
          <a:cs typeface="+mn-cs"/>
        </a:defRPr>
      </a:lvl6pPr>
      <a:lvl7pPr marL="2835531" indent="-218118" algn="l" defTabSz="872470" rtl="0" eaLnBrk="1" latinLnBrk="0" hangingPunct="1">
        <a:spcBef>
          <a:spcPct val="20000"/>
        </a:spcBef>
        <a:buFont typeface="Arial" pitchFamily="34" charset="0"/>
        <a:buChar char="•"/>
        <a:defRPr sz="1898" kern="1200">
          <a:solidFill>
            <a:schemeClr val="tx1"/>
          </a:solidFill>
          <a:latin typeface="+mn-lt"/>
          <a:ea typeface="+mn-ea"/>
          <a:cs typeface="+mn-cs"/>
        </a:defRPr>
      </a:lvl7pPr>
      <a:lvl8pPr marL="3271765" indent="-218118" algn="l" defTabSz="872470" rtl="0" eaLnBrk="1" latinLnBrk="0" hangingPunct="1">
        <a:spcBef>
          <a:spcPct val="20000"/>
        </a:spcBef>
        <a:buFont typeface="Arial" pitchFamily="34" charset="0"/>
        <a:buChar char="•"/>
        <a:defRPr sz="1898" kern="1200">
          <a:solidFill>
            <a:schemeClr val="tx1"/>
          </a:solidFill>
          <a:latin typeface="+mn-lt"/>
          <a:ea typeface="+mn-ea"/>
          <a:cs typeface="+mn-cs"/>
        </a:defRPr>
      </a:lvl8pPr>
      <a:lvl9pPr marL="3708002" indent="-218118" algn="l" defTabSz="872470" rtl="0" eaLnBrk="1" latinLnBrk="0" hangingPunct="1">
        <a:spcBef>
          <a:spcPct val="20000"/>
        </a:spcBef>
        <a:buFont typeface="Arial" pitchFamily="34" charset="0"/>
        <a:buChar char="•"/>
        <a:defRPr sz="1898" kern="1200">
          <a:solidFill>
            <a:schemeClr val="tx1"/>
          </a:solidFill>
          <a:latin typeface="+mn-lt"/>
          <a:ea typeface="+mn-ea"/>
          <a:cs typeface="+mn-cs"/>
        </a:defRPr>
      </a:lvl9pPr>
    </p:bodyStyle>
    <p:otherStyle>
      <a:defPPr>
        <a:defRPr lang="en-US"/>
      </a:defPPr>
      <a:lvl1pPr marL="0" algn="l" defTabSz="872470" rtl="0" eaLnBrk="1" latinLnBrk="0" hangingPunct="1">
        <a:defRPr sz="1687" kern="1200">
          <a:solidFill>
            <a:schemeClr val="tx1"/>
          </a:solidFill>
          <a:latin typeface="+mn-lt"/>
          <a:ea typeface="+mn-ea"/>
          <a:cs typeface="+mn-cs"/>
        </a:defRPr>
      </a:lvl1pPr>
      <a:lvl2pPr marL="436235" algn="l" defTabSz="872470" rtl="0" eaLnBrk="1" latinLnBrk="0" hangingPunct="1">
        <a:defRPr sz="1687" kern="1200">
          <a:solidFill>
            <a:schemeClr val="tx1"/>
          </a:solidFill>
          <a:latin typeface="+mn-lt"/>
          <a:ea typeface="+mn-ea"/>
          <a:cs typeface="+mn-cs"/>
        </a:defRPr>
      </a:lvl2pPr>
      <a:lvl3pPr marL="872470" algn="l" defTabSz="872470" rtl="0" eaLnBrk="1" latinLnBrk="0" hangingPunct="1">
        <a:defRPr sz="1687" kern="1200">
          <a:solidFill>
            <a:schemeClr val="tx1"/>
          </a:solidFill>
          <a:latin typeface="+mn-lt"/>
          <a:ea typeface="+mn-ea"/>
          <a:cs typeface="+mn-cs"/>
        </a:defRPr>
      </a:lvl3pPr>
      <a:lvl4pPr marL="1308705" algn="l" defTabSz="872470" rtl="0" eaLnBrk="1" latinLnBrk="0" hangingPunct="1">
        <a:defRPr sz="1687" kern="1200">
          <a:solidFill>
            <a:schemeClr val="tx1"/>
          </a:solidFill>
          <a:latin typeface="+mn-lt"/>
          <a:ea typeface="+mn-ea"/>
          <a:cs typeface="+mn-cs"/>
        </a:defRPr>
      </a:lvl4pPr>
      <a:lvl5pPr marL="1744941" algn="l" defTabSz="872470" rtl="0" eaLnBrk="1" latinLnBrk="0" hangingPunct="1">
        <a:defRPr sz="1687" kern="1200">
          <a:solidFill>
            <a:schemeClr val="tx1"/>
          </a:solidFill>
          <a:latin typeface="+mn-lt"/>
          <a:ea typeface="+mn-ea"/>
          <a:cs typeface="+mn-cs"/>
        </a:defRPr>
      </a:lvl5pPr>
      <a:lvl6pPr marL="2181177" algn="l" defTabSz="872470" rtl="0" eaLnBrk="1" latinLnBrk="0" hangingPunct="1">
        <a:defRPr sz="1687" kern="1200">
          <a:solidFill>
            <a:schemeClr val="tx1"/>
          </a:solidFill>
          <a:latin typeface="+mn-lt"/>
          <a:ea typeface="+mn-ea"/>
          <a:cs typeface="+mn-cs"/>
        </a:defRPr>
      </a:lvl6pPr>
      <a:lvl7pPr marL="2617415" algn="l" defTabSz="872470" rtl="0" eaLnBrk="1" latinLnBrk="0" hangingPunct="1">
        <a:defRPr sz="1687" kern="1200">
          <a:solidFill>
            <a:schemeClr val="tx1"/>
          </a:solidFill>
          <a:latin typeface="+mn-lt"/>
          <a:ea typeface="+mn-ea"/>
          <a:cs typeface="+mn-cs"/>
        </a:defRPr>
      </a:lvl7pPr>
      <a:lvl8pPr marL="3053647" algn="l" defTabSz="872470" rtl="0" eaLnBrk="1" latinLnBrk="0" hangingPunct="1">
        <a:defRPr sz="1687" kern="1200">
          <a:solidFill>
            <a:schemeClr val="tx1"/>
          </a:solidFill>
          <a:latin typeface="+mn-lt"/>
          <a:ea typeface="+mn-ea"/>
          <a:cs typeface="+mn-cs"/>
        </a:defRPr>
      </a:lvl8pPr>
      <a:lvl9pPr marL="3489882" algn="l" defTabSz="872470" rtl="0" eaLnBrk="1" latinLnBrk="0" hangingPunct="1">
        <a:defRPr sz="1687"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7" name="Rectangle 83"/>
          <p:cNvSpPr>
            <a:spLocks noGrp="1" noChangeArrowheads="1"/>
          </p:cNvSpPr>
          <p:nvPr>
            <p:ph type="title"/>
          </p:nvPr>
        </p:nvSpPr>
        <p:spPr bwMode="black">
          <a:xfrm>
            <a:off x="316141" y="235947"/>
            <a:ext cx="1154354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108" name="Rectangle 84"/>
          <p:cNvSpPr>
            <a:spLocks noGrp="1" noChangeArrowheads="1"/>
          </p:cNvSpPr>
          <p:nvPr>
            <p:ph type="body" idx="1"/>
          </p:nvPr>
        </p:nvSpPr>
        <p:spPr bwMode="black">
          <a:xfrm>
            <a:off x="315768" y="1320800"/>
            <a:ext cx="11552385" cy="494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85"/>
          <p:cNvSpPr txBox="1">
            <a:spLocks noChangeArrowheads="1"/>
          </p:cNvSpPr>
          <p:nvPr userDrawn="1"/>
        </p:nvSpPr>
        <p:spPr bwMode="black">
          <a:xfrm>
            <a:off x="316141" y="6492742"/>
            <a:ext cx="3460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sz="900" kern="1200" smtClean="0">
                <a:solidFill>
                  <a:schemeClr val="tx1"/>
                </a:solidFill>
                <a:latin typeface="Arial" pitchFamily="34" charset="0"/>
                <a:ea typeface="Geneva" pitchFamily="127" charset="-128"/>
                <a:cs typeface="Geneva" charset="0"/>
              </a:defRPr>
            </a:lvl1pPr>
            <a:lvl2pPr marL="457200" algn="l" rtl="0" fontAlgn="base">
              <a:spcBef>
                <a:spcPct val="0"/>
              </a:spcBef>
              <a:spcAft>
                <a:spcPct val="0"/>
              </a:spcAft>
              <a:defRPr sz="2400" kern="1200">
                <a:solidFill>
                  <a:schemeClr val="tx1"/>
                </a:solidFill>
                <a:latin typeface="Arial" pitchFamily="34" charset="0"/>
                <a:ea typeface="Geneva" pitchFamily="127" charset="-128"/>
                <a:cs typeface="+mn-cs"/>
              </a:defRPr>
            </a:lvl2pPr>
            <a:lvl3pPr marL="914400" algn="l" rtl="0" fontAlgn="base">
              <a:spcBef>
                <a:spcPct val="0"/>
              </a:spcBef>
              <a:spcAft>
                <a:spcPct val="0"/>
              </a:spcAft>
              <a:defRPr sz="2400" kern="1200">
                <a:solidFill>
                  <a:schemeClr val="tx1"/>
                </a:solidFill>
                <a:latin typeface="Arial" pitchFamily="34" charset="0"/>
                <a:ea typeface="Geneva" pitchFamily="127" charset="-128"/>
                <a:cs typeface="+mn-cs"/>
              </a:defRPr>
            </a:lvl3pPr>
            <a:lvl4pPr marL="1371600" algn="l" rtl="0" fontAlgn="base">
              <a:spcBef>
                <a:spcPct val="0"/>
              </a:spcBef>
              <a:spcAft>
                <a:spcPct val="0"/>
              </a:spcAft>
              <a:defRPr sz="2400" kern="1200">
                <a:solidFill>
                  <a:schemeClr val="tx1"/>
                </a:solidFill>
                <a:latin typeface="Arial" pitchFamily="34" charset="0"/>
                <a:ea typeface="Geneva" pitchFamily="127" charset="-128"/>
                <a:cs typeface="+mn-cs"/>
              </a:defRPr>
            </a:lvl4pPr>
            <a:lvl5pPr marL="1828800" algn="l" rtl="0" fontAlgn="base">
              <a:spcBef>
                <a:spcPct val="0"/>
              </a:spcBef>
              <a:spcAft>
                <a:spcPct val="0"/>
              </a:spcAft>
              <a:defRPr sz="2400" kern="1200">
                <a:solidFill>
                  <a:schemeClr val="tx1"/>
                </a:solidFill>
                <a:latin typeface="Arial" pitchFamily="34" charset="0"/>
                <a:ea typeface="Geneva" pitchFamily="127" charset="-128"/>
                <a:cs typeface="+mn-cs"/>
              </a:defRPr>
            </a:lvl5pPr>
            <a:lvl6pPr marL="2286000" algn="l" defTabSz="914400" rtl="0" eaLnBrk="1" latinLnBrk="0" hangingPunct="1">
              <a:defRPr sz="2400" kern="1200">
                <a:solidFill>
                  <a:schemeClr val="tx1"/>
                </a:solidFill>
                <a:latin typeface="Arial" pitchFamily="34" charset="0"/>
                <a:ea typeface="Geneva" pitchFamily="127" charset="-128"/>
                <a:cs typeface="+mn-cs"/>
              </a:defRPr>
            </a:lvl6pPr>
            <a:lvl7pPr marL="2743200" algn="l" defTabSz="914400" rtl="0" eaLnBrk="1" latinLnBrk="0" hangingPunct="1">
              <a:defRPr sz="2400" kern="1200">
                <a:solidFill>
                  <a:schemeClr val="tx1"/>
                </a:solidFill>
                <a:latin typeface="Arial" pitchFamily="34" charset="0"/>
                <a:ea typeface="Geneva" pitchFamily="127" charset="-128"/>
                <a:cs typeface="+mn-cs"/>
              </a:defRPr>
            </a:lvl7pPr>
            <a:lvl8pPr marL="3200400" algn="l" defTabSz="914400" rtl="0" eaLnBrk="1" latinLnBrk="0" hangingPunct="1">
              <a:defRPr sz="2400" kern="1200">
                <a:solidFill>
                  <a:schemeClr val="tx1"/>
                </a:solidFill>
                <a:latin typeface="Arial" pitchFamily="34" charset="0"/>
                <a:ea typeface="Geneva" pitchFamily="127" charset="-128"/>
                <a:cs typeface="+mn-cs"/>
              </a:defRPr>
            </a:lvl8pPr>
            <a:lvl9pPr marL="3657600" algn="l" defTabSz="914400" rtl="0" eaLnBrk="1" latinLnBrk="0" hangingPunct="1">
              <a:defRPr sz="2400" kern="1200">
                <a:solidFill>
                  <a:schemeClr val="tx1"/>
                </a:solidFill>
                <a:latin typeface="Arial" pitchFamily="34" charset="0"/>
                <a:ea typeface="Geneva" pitchFamily="127" charset="-128"/>
                <a:cs typeface="+mn-cs"/>
              </a:defRPr>
            </a:lvl9pPr>
          </a:lstStyle>
          <a:p>
            <a:pPr>
              <a:defRPr/>
            </a:pPr>
            <a:fld id="{410BB04A-6CB2-A14D-B6AF-586C8C166ED7}" type="slidenum">
              <a:rPr lang="en-US" sz="675" smtClean="0"/>
              <a:pPr>
                <a:defRPr/>
              </a:pPr>
              <a:t>‹#›</a:t>
            </a:fld>
            <a:endParaRPr lang="en-US" sz="675" dirty="0"/>
          </a:p>
        </p:txBody>
      </p:sp>
      <p:pic>
        <p:nvPicPr>
          <p:cNvPr id="8" name="Picture 7"/>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10265248" y="6492242"/>
            <a:ext cx="1700483" cy="324000"/>
          </a:xfrm>
          <a:prstGeom prst="rect">
            <a:avLst/>
          </a:prstGeom>
        </p:spPr>
      </p:pic>
    </p:spTree>
    <p:extLst>
      <p:ext uri="{BB962C8B-B14F-4D97-AF65-F5344CB8AC3E}">
        <p14:creationId xmlns:p14="http://schemas.microsoft.com/office/powerpoint/2010/main" val="2350374741"/>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Lst>
  <p:hf hdr="0" ftr="0" dt="0"/>
  <p:txStyles>
    <p:titleStyle>
      <a:lvl1pPr algn="l" rtl="0" eaLnBrk="1" fontAlgn="base" hangingPunct="1">
        <a:spcBef>
          <a:spcPct val="0"/>
        </a:spcBef>
        <a:spcAft>
          <a:spcPct val="0"/>
        </a:spcAft>
        <a:defRPr sz="1800">
          <a:solidFill>
            <a:schemeClr val="tx2"/>
          </a:solidFill>
          <a:latin typeface="+mj-lt"/>
          <a:ea typeface="ヒラギノ角ゴ Pro W3" charset="0"/>
          <a:cs typeface="Geneva" charset="0"/>
        </a:defRPr>
      </a:lvl1pPr>
      <a:lvl2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5pPr>
      <a:lvl6pPr marL="342900" algn="l" rtl="0" eaLnBrk="1" fontAlgn="base" hangingPunct="1">
        <a:spcBef>
          <a:spcPct val="0"/>
        </a:spcBef>
        <a:spcAft>
          <a:spcPct val="0"/>
        </a:spcAft>
        <a:defRPr sz="1800">
          <a:solidFill>
            <a:srgbClr val="004785"/>
          </a:solidFill>
          <a:latin typeface="Arial" charset="0"/>
          <a:ea typeface="Geneva" charset="0"/>
        </a:defRPr>
      </a:lvl6pPr>
      <a:lvl7pPr marL="685800" algn="l" rtl="0" eaLnBrk="1" fontAlgn="base" hangingPunct="1">
        <a:spcBef>
          <a:spcPct val="0"/>
        </a:spcBef>
        <a:spcAft>
          <a:spcPct val="0"/>
        </a:spcAft>
        <a:defRPr sz="1800">
          <a:solidFill>
            <a:srgbClr val="004785"/>
          </a:solidFill>
          <a:latin typeface="Arial" charset="0"/>
          <a:ea typeface="Geneva" charset="0"/>
        </a:defRPr>
      </a:lvl7pPr>
      <a:lvl8pPr marL="1028700" algn="l" rtl="0" eaLnBrk="1" fontAlgn="base" hangingPunct="1">
        <a:spcBef>
          <a:spcPct val="0"/>
        </a:spcBef>
        <a:spcAft>
          <a:spcPct val="0"/>
        </a:spcAft>
        <a:defRPr sz="1800">
          <a:solidFill>
            <a:srgbClr val="004785"/>
          </a:solidFill>
          <a:latin typeface="Arial" charset="0"/>
          <a:ea typeface="Geneva" charset="0"/>
        </a:defRPr>
      </a:lvl8pPr>
      <a:lvl9pPr marL="1371600" algn="l" rtl="0" eaLnBrk="1" fontAlgn="base" hangingPunct="1">
        <a:spcBef>
          <a:spcPct val="0"/>
        </a:spcBef>
        <a:spcAft>
          <a:spcPct val="0"/>
        </a:spcAft>
        <a:defRPr sz="1800">
          <a:solidFill>
            <a:srgbClr val="004785"/>
          </a:solidFill>
          <a:latin typeface="Arial" charset="0"/>
          <a:ea typeface="Geneva" charset="0"/>
        </a:defRPr>
      </a:lvl9pPr>
    </p:titleStyle>
    <p:bodyStyle>
      <a:lvl1pPr marL="216694" indent="-216694"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475060" indent="-172641"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731044" indent="-170260"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984647"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238250"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15811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6pPr>
      <a:lvl7pPr marL="19240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7pPr>
      <a:lvl8pPr marL="22669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8pPr>
      <a:lvl9pPr marL="26098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7" name="Rectangle 83"/>
          <p:cNvSpPr>
            <a:spLocks noGrp="1" noChangeArrowheads="1"/>
          </p:cNvSpPr>
          <p:nvPr>
            <p:ph type="title"/>
          </p:nvPr>
        </p:nvSpPr>
        <p:spPr bwMode="black">
          <a:xfrm>
            <a:off x="316141" y="235947"/>
            <a:ext cx="1154354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108" name="Rectangle 84"/>
          <p:cNvSpPr>
            <a:spLocks noGrp="1" noChangeArrowheads="1"/>
          </p:cNvSpPr>
          <p:nvPr>
            <p:ph type="body" idx="1"/>
          </p:nvPr>
        </p:nvSpPr>
        <p:spPr bwMode="black">
          <a:xfrm>
            <a:off x="315768" y="1320800"/>
            <a:ext cx="11552385" cy="494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85"/>
          <p:cNvSpPr txBox="1">
            <a:spLocks noChangeArrowheads="1"/>
          </p:cNvSpPr>
          <p:nvPr userDrawn="1"/>
        </p:nvSpPr>
        <p:spPr bwMode="black">
          <a:xfrm>
            <a:off x="316141" y="6492742"/>
            <a:ext cx="3460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sz="900" kern="1200" smtClean="0">
                <a:solidFill>
                  <a:schemeClr val="tx1"/>
                </a:solidFill>
                <a:latin typeface="Arial" pitchFamily="34" charset="0"/>
                <a:ea typeface="Geneva" pitchFamily="127" charset="-128"/>
                <a:cs typeface="Geneva" charset="0"/>
              </a:defRPr>
            </a:lvl1pPr>
            <a:lvl2pPr marL="457200" algn="l" rtl="0" fontAlgn="base">
              <a:spcBef>
                <a:spcPct val="0"/>
              </a:spcBef>
              <a:spcAft>
                <a:spcPct val="0"/>
              </a:spcAft>
              <a:defRPr sz="2400" kern="1200">
                <a:solidFill>
                  <a:schemeClr val="tx1"/>
                </a:solidFill>
                <a:latin typeface="Arial" pitchFamily="34" charset="0"/>
                <a:ea typeface="Geneva" pitchFamily="127" charset="-128"/>
                <a:cs typeface="+mn-cs"/>
              </a:defRPr>
            </a:lvl2pPr>
            <a:lvl3pPr marL="914400" algn="l" rtl="0" fontAlgn="base">
              <a:spcBef>
                <a:spcPct val="0"/>
              </a:spcBef>
              <a:spcAft>
                <a:spcPct val="0"/>
              </a:spcAft>
              <a:defRPr sz="2400" kern="1200">
                <a:solidFill>
                  <a:schemeClr val="tx1"/>
                </a:solidFill>
                <a:latin typeface="Arial" pitchFamily="34" charset="0"/>
                <a:ea typeface="Geneva" pitchFamily="127" charset="-128"/>
                <a:cs typeface="+mn-cs"/>
              </a:defRPr>
            </a:lvl3pPr>
            <a:lvl4pPr marL="1371600" algn="l" rtl="0" fontAlgn="base">
              <a:spcBef>
                <a:spcPct val="0"/>
              </a:spcBef>
              <a:spcAft>
                <a:spcPct val="0"/>
              </a:spcAft>
              <a:defRPr sz="2400" kern="1200">
                <a:solidFill>
                  <a:schemeClr val="tx1"/>
                </a:solidFill>
                <a:latin typeface="Arial" pitchFamily="34" charset="0"/>
                <a:ea typeface="Geneva" pitchFamily="127" charset="-128"/>
                <a:cs typeface="+mn-cs"/>
              </a:defRPr>
            </a:lvl4pPr>
            <a:lvl5pPr marL="1828800" algn="l" rtl="0" fontAlgn="base">
              <a:spcBef>
                <a:spcPct val="0"/>
              </a:spcBef>
              <a:spcAft>
                <a:spcPct val="0"/>
              </a:spcAft>
              <a:defRPr sz="2400" kern="1200">
                <a:solidFill>
                  <a:schemeClr val="tx1"/>
                </a:solidFill>
                <a:latin typeface="Arial" pitchFamily="34" charset="0"/>
                <a:ea typeface="Geneva" pitchFamily="127" charset="-128"/>
                <a:cs typeface="+mn-cs"/>
              </a:defRPr>
            </a:lvl5pPr>
            <a:lvl6pPr marL="2286000" algn="l" defTabSz="914400" rtl="0" eaLnBrk="1" latinLnBrk="0" hangingPunct="1">
              <a:defRPr sz="2400" kern="1200">
                <a:solidFill>
                  <a:schemeClr val="tx1"/>
                </a:solidFill>
                <a:latin typeface="Arial" pitchFamily="34" charset="0"/>
                <a:ea typeface="Geneva" pitchFamily="127" charset="-128"/>
                <a:cs typeface="+mn-cs"/>
              </a:defRPr>
            </a:lvl6pPr>
            <a:lvl7pPr marL="2743200" algn="l" defTabSz="914400" rtl="0" eaLnBrk="1" latinLnBrk="0" hangingPunct="1">
              <a:defRPr sz="2400" kern="1200">
                <a:solidFill>
                  <a:schemeClr val="tx1"/>
                </a:solidFill>
                <a:latin typeface="Arial" pitchFamily="34" charset="0"/>
                <a:ea typeface="Geneva" pitchFamily="127" charset="-128"/>
                <a:cs typeface="+mn-cs"/>
              </a:defRPr>
            </a:lvl7pPr>
            <a:lvl8pPr marL="3200400" algn="l" defTabSz="914400" rtl="0" eaLnBrk="1" latinLnBrk="0" hangingPunct="1">
              <a:defRPr sz="2400" kern="1200">
                <a:solidFill>
                  <a:schemeClr val="tx1"/>
                </a:solidFill>
                <a:latin typeface="Arial" pitchFamily="34" charset="0"/>
                <a:ea typeface="Geneva" pitchFamily="127" charset="-128"/>
                <a:cs typeface="+mn-cs"/>
              </a:defRPr>
            </a:lvl8pPr>
            <a:lvl9pPr marL="3657600" algn="l" defTabSz="914400" rtl="0" eaLnBrk="1" latinLnBrk="0" hangingPunct="1">
              <a:defRPr sz="2400" kern="1200">
                <a:solidFill>
                  <a:schemeClr val="tx1"/>
                </a:solidFill>
                <a:latin typeface="Arial" pitchFamily="34" charset="0"/>
                <a:ea typeface="Geneva" pitchFamily="127" charset="-128"/>
                <a:cs typeface="+mn-cs"/>
              </a:defRPr>
            </a:lvl9pPr>
          </a:lstStyle>
          <a:p>
            <a:pPr>
              <a:defRPr/>
            </a:pPr>
            <a:fld id="{410BB04A-6CB2-A14D-B6AF-586C8C166ED7}" type="slidenum">
              <a:rPr lang="en-US" sz="675" smtClean="0"/>
              <a:pPr>
                <a:defRPr/>
              </a:pPr>
              <a:t>‹#›</a:t>
            </a:fld>
            <a:endParaRPr lang="en-US" sz="675" dirty="0"/>
          </a:p>
        </p:txBody>
      </p:sp>
      <p:pic>
        <p:nvPicPr>
          <p:cNvPr id="8" name="Picture 7"/>
          <p:cNvPicPr>
            <a:picLocks noChangeAspect="1"/>
          </p:cNvPicPr>
          <p:nvPr userDrawn="1"/>
        </p:nvPicPr>
        <p:blipFill rotWithShape="1">
          <a:blip r:embed="rId12" cstate="print">
            <a:extLst>
              <a:ext uri="{28A0092B-C50C-407E-A947-70E740481C1C}">
                <a14:useLocalDpi xmlns:a14="http://schemas.microsoft.com/office/drawing/2010/main" val="0"/>
              </a:ext>
            </a:extLst>
          </a:blip>
          <a:srcRect/>
          <a:stretch/>
        </p:blipFill>
        <p:spPr>
          <a:xfrm>
            <a:off x="10265248" y="6492242"/>
            <a:ext cx="1700483" cy="324000"/>
          </a:xfrm>
          <a:prstGeom prst="rect">
            <a:avLst/>
          </a:prstGeom>
        </p:spPr>
      </p:pic>
    </p:spTree>
    <p:extLst>
      <p:ext uri="{BB962C8B-B14F-4D97-AF65-F5344CB8AC3E}">
        <p14:creationId xmlns:p14="http://schemas.microsoft.com/office/powerpoint/2010/main" val="3623884017"/>
      </p:ext>
    </p:extLst>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95" r:id="rId9"/>
    <p:sldLayoutId id="2147484196" r:id="rId10"/>
  </p:sldLayoutIdLst>
  <p:hf hdr="0" ftr="0" dt="0"/>
  <p:txStyles>
    <p:titleStyle>
      <a:lvl1pPr algn="l" rtl="0" eaLnBrk="1" fontAlgn="base" hangingPunct="1">
        <a:spcBef>
          <a:spcPct val="0"/>
        </a:spcBef>
        <a:spcAft>
          <a:spcPct val="0"/>
        </a:spcAft>
        <a:defRPr sz="1800">
          <a:solidFill>
            <a:schemeClr val="tx2"/>
          </a:solidFill>
          <a:latin typeface="+mj-lt"/>
          <a:ea typeface="ヒラギノ角ゴ Pro W3" charset="0"/>
          <a:cs typeface="Geneva" charset="0"/>
        </a:defRPr>
      </a:lvl1pPr>
      <a:lvl2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5pPr>
      <a:lvl6pPr marL="342900" algn="l" rtl="0" eaLnBrk="1" fontAlgn="base" hangingPunct="1">
        <a:spcBef>
          <a:spcPct val="0"/>
        </a:spcBef>
        <a:spcAft>
          <a:spcPct val="0"/>
        </a:spcAft>
        <a:defRPr sz="1800">
          <a:solidFill>
            <a:srgbClr val="004785"/>
          </a:solidFill>
          <a:latin typeface="Arial" charset="0"/>
          <a:ea typeface="Geneva" charset="0"/>
        </a:defRPr>
      </a:lvl6pPr>
      <a:lvl7pPr marL="685800" algn="l" rtl="0" eaLnBrk="1" fontAlgn="base" hangingPunct="1">
        <a:spcBef>
          <a:spcPct val="0"/>
        </a:spcBef>
        <a:spcAft>
          <a:spcPct val="0"/>
        </a:spcAft>
        <a:defRPr sz="1800">
          <a:solidFill>
            <a:srgbClr val="004785"/>
          </a:solidFill>
          <a:latin typeface="Arial" charset="0"/>
          <a:ea typeface="Geneva" charset="0"/>
        </a:defRPr>
      </a:lvl7pPr>
      <a:lvl8pPr marL="1028700" algn="l" rtl="0" eaLnBrk="1" fontAlgn="base" hangingPunct="1">
        <a:spcBef>
          <a:spcPct val="0"/>
        </a:spcBef>
        <a:spcAft>
          <a:spcPct val="0"/>
        </a:spcAft>
        <a:defRPr sz="1800">
          <a:solidFill>
            <a:srgbClr val="004785"/>
          </a:solidFill>
          <a:latin typeface="Arial" charset="0"/>
          <a:ea typeface="Geneva" charset="0"/>
        </a:defRPr>
      </a:lvl8pPr>
      <a:lvl9pPr marL="1371600" algn="l" rtl="0" eaLnBrk="1" fontAlgn="base" hangingPunct="1">
        <a:spcBef>
          <a:spcPct val="0"/>
        </a:spcBef>
        <a:spcAft>
          <a:spcPct val="0"/>
        </a:spcAft>
        <a:defRPr sz="1800">
          <a:solidFill>
            <a:srgbClr val="004785"/>
          </a:solidFill>
          <a:latin typeface="Arial" charset="0"/>
          <a:ea typeface="Geneva" charset="0"/>
        </a:defRPr>
      </a:lvl9pPr>
    </p:titleStyle>
    <p:bodyStyle>
      <a:lvl1pPr marL="216694" indent="-216694"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475060" indent="-172641"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731044" indent="-170260"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984647"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238250"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15811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6pPr>
      <a:lvl7pPr marL="19240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7pPr>
      <a:lvl8pPr marL="22669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8pPr>
      <a:lvl9pPr marL="26098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7" name="Rectangle 83"/>
          <p:cNvSpPr>
            <a:spLocks noGrp="1" noChangeArrowheads="1"/>
          </p:cNvSpPr>
          <p:nvPr>
            <p:ph type="title"/>
          </p:nvPr>
        </p:nvSpPr>
        <p:spPr bwMode="black">
          <a:xfrm>
            <a:off x="316141" y="235947"/>
            <a:ext cx="1154354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108" name="Rectangle 84"/>
          <p:cNvSpPr>
            <a:spLocks noGrp="1" noChangeArrowheads="1"/>
          </p:cNvSpPr>
          <p:nvPr>
            <p:ph type="body" idx="1"/>
          </p:nvPr>
        </p:nvSpPr>
        <p:spPr bwMode="black">
          <a:xfrm>
            <a:off x="315768" y="1320800"/>
            <a:ext cx="11552385" cy="494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85"/>
          <p:cNvSpPr txBox="1">
            <a:spLocks noChangeArrowheads="1"/>
          </p:cNvSpPr>
          <p:nvPr userDrawn="1"/>
        </p:nvSpPr>
        <p:spPr bwMode="black">
          <a:xfrm>
            <a:off x="316141" y="6492742"/>
            <a:ext cx="3460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sz="900" kern="1200" smtClean="0">
                <a:solidFill>
                  <a:schemeClr val="tx1"/>
                </a:solidFill>
                <a:latin typeface="Arial" pitchFamily="34" charset="0"/>
                <a:ea typeface="Geneva" pitchFamily="127" charset="-128"/>
                <a:cs typeface="Geneva" charset="0"/>
              </a:defRPr>
            </a:lvl1pPr>
            <a:lvl2pPr marL="457200" algn="l" rtl="0" fontAlgn="base">
              <a:spcBef>
                <a:spcPct val="0"/>
              </a:spcBef>
              <a:spcAft>
                <a:spcPct val="0"/>
              </a:spcAft>
              <a:defRPr sz="2400" kern="1200">
                <a:solidFill>
                  <a:schemeClr val="tx1"/>
                </a:solidFill>
                <a:latin typeface="Arial" pitchFamily="34" charset="0"/>
                <a:ea typeface="Geneva" pitchFamily="127" charset="-128"/>
                <a:cs typeface="+mn-cs"/>
              </a:defRPr>
            </a:lvl2pPr>
            <a:lvl3pPr marL="914400" algn="l" rtl="0" fontAlgn="base">
              <a:spcBef>
                <a:spcPct val="0"/>
              </a:spcBef>
              <a:spcAft>
                <a:spcPct val="0"/>
              </a:spcAft>
              <a:defRPr sz="2400" kern="1200">
                <a:solidFill>
                  <a:schemeClr val="tx1"/>
                </a:solidFill>
                <a:latin typeface="Arial" pitchFamily="34" charset="0"/>
                <a:ea typeface="Geneva" pitchFamily="127" charset="-128"/>
                <a:cs typeface="+mn-cs"/>
              </a:defRPr>
            </a:lvl3pPr>
            <a:lvl4pPr marL="1371600" algn="l" rtl="0" fontAlgn="base">
              <a:spcBef>
                <a:spcPct val="0"/>
              </a:spcBef>
              <a:spcAft>
                <a:spcPct val="0"/>
              </a:spcAft>
              <a:defRPr sz="2400" kern="1200">
                <a:solidFill>
                  <a:schemeClr val="tx1"/>
                </a:solidFill>
                <a:latin typeface="Arial" pitchFamily="34" charset="0"/>
                <a:ea typeface="Geneva" pitchFamily="127" charset="-128"/>
                <a:cs typeface="+mn-cs"/>
              </a:defRPr>
            </a:lvl4pPr>
            <a:lvl5pPr marL="1828800" algn="l" rtl="0" fontAlgn="base">
              <a:spcBef>
                <a:spcPct val="0"/>
              </a:spcBef>
              <a:spcAft>
                <a:spcPct val="0"/>
              </a:spcAft>
              <a:defRPr sz="2400" kern="1200">
                <a:solidFill>
                  <a:schemeClr val="tx1"/>
                </a:solidFill>
                <a:latin typeface="Arial" pitchFamily="34" charset="0"/>
                <a:ea typeface="Geneva" pitchFamily="127" charset="-128"/>
                <a:cs typeface="+mn-cs"/>
              </a:defRPr>
            </a:lvl5pPr>
            <a:lvl6pPr marL="2286000" algn="l" defTabSz="914400" rtl="0" eaLnBrk="1" latinLnBrk="0" hangingPunct="1">
              <a:defRPr sz="2400" kern="1200">
                <a:solidFill>
                  <a:schemeClr val="tx1"/>
                </a:solidFill>
                <a:latin typeface="Arial" pitchFamily="34" charset="0"/>
                <a:ea typeface="Geneva" pitchFamily="127" charset="-128"/>
                <a:cs typeface="+mn-cs"/>
              </a:defRPr>
            </a:lvl6pPr>
            <a:lvl7pPr marL="2743200" algn="l" defTabSz="914400" rtl="0" eaLnBrk="1" latinLnBrk="0" hangingPunct="1">
              <a:defRPr sz="2400" kern="1200">
                <a:solidFill>
                  <a:schemeClr val="tx1"/>
                </a:solidFill>
                <a:latin typeface="Arial" pitchFamily="34" charset="0"/>
                <a:ea typeface="Geneva" pitchFamily="127" charset="-128"/>
                <a:cs typeface="+mn-cs"/>
              </a:defRPr>
            </a:lvl7pPr>
            <a:lvl8pPr marL="3200400" algn="l" defTabSz="914400" rtl="0" eaLnBrk="1" latinLnBrk="0" hangingPunct="1">
              <a:defRPr sz="2400" kern="1200">
                <a:solidFill>
                  <a:schemeClr val="tx1"/>
                </a:solidFill>
                <a:latin typeface="Arial" pitchFamily="34" charset="0"/>
                <a:ea typeface="Geneva" pitchFamily="127" charset="-128"/>
                <a:cs typeface="+mn-cs"/>
              </a:defRPr>
            </a:lvl8pPr>
            <a:lvl9pPr marL="3657600" algn="l" defTabSz="914400" rtl="0" eaLnBrk="1" latinLnBrk="0" hangingPunct="1">
              <a:defRPr sz="2400" kern="1200">
                <a:solidFill>
                  <a:schemeClr val="tx1"/>
                </a:solidFill>
                <a:latin typeface="Arial" pitchFamily="34" charset="0"/>
                <a:ea typeface="Geneva" pitchFamily="127" charset="-128"/>
                <a:cs typeface="+mn-cs"/>
              </a:defRPr>
            </a:lvl9pPr>
          </a:lstStyle>
          <a:p>
            <a:pPr>
              <a:defRPr/>
            </a:pPr>
            <a:fld id="{410BB04A-6CB2-A14D-B6AF-586C8C166ED7}" type="slidenum">
              <a:rPr lang="en-US" sz="675" smtClean="0"/>
              <a:pPr>
                <a:defRPr/>
              </a:pPr>
              <a:t>‹#›</a:t>
            </a:fld>
            <a:endParaRPr lang="en-US" sz="675" dirty="0"/>
          </a:p>
        </p:txBody>
      </p:sp>
      <p:pic>
        <p:nvPicPr>
          <p:cNvPr id="8" name="Picture 7"/>
          <p:cNvPicPr>
            <a:picLocks noChangeAspect="1"/>
          </p:cNvPicPr>
          <p:nvPr userDrawn="1"/>
        </p:nvPicPr>
        <p:blipFill rotWithShape="1">
          <a:blip r:embed="rId19" cstate="print">
            <a:extLst>
              <a:ext uri="{28A0092B-C50C-407E-A947-70E740481C1C}">
                <a14:useLocalDpi xmlns:a14="http://schemas.microsoft.com/office/drawing/2010/main" val="0"/>
              </a:ext>
            </a:extLst>
          </a:blip>
          <a:srcRect/>
          <a:stretch/>
        </p:blipFill>
        <p:spPr>
          <a:xfrm>
            <a:off x="10265248" y="6492242"/>
            <a:ext cx="1700483" cy="324000"/>
          </a:xfrm>
          <a:prstGeom prst="rect">
            <a:avLst/>
          </a:prstGeom>
        </p:spPr>
      </p:pic>
    </p:spTree>
    <p:extLst>
      <p:ext uri="{BB962C8B-B14F-4D97-AF65-F5344CB8AC3E}">
        <p14:creationId xmlns:p14="http://schemas.microsoft.com/office/powerpoint/2010/main" val="3567485042"/>
      </p:ext>
    </p:extLst>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79" r:id="rId9"/>
    <p:sldLayoutId id="2147484180" r:id="rId10"/>
    <p:sldLayoutId id="2147483792" r:id="rId11"/>
    <p:sldLayoutId id="2147483793" r:id="rId12"/>
    <p:sldLayoutId id="2147483794" r:id="rId13"/>
    <p:sldLayoutId id="2147483795" r:id="rId14"/>
    <p:sldLayoutId id="2147483796" r:id="rId15"/>
    <p:sldLayoutId id="2147483797" r:id="rId16"/>
    <p:sldLayoutId id="2147484130" r:id="rId17"/>
  </p:sldLayoutIdLst>
  <p:hf hdr="0" ftr="0" dt="0"/>
  <p:txStyles>
    <p:titleStyle>
      <a:lvl1pPr algn="l" rtl="0" eaLnBrk="1" fontAlgn="base" hangingPunct="1">
        <a:spcBef>
          <a:spcPct val="0"/>
        </a:spcBef>
        <a:spcAft>
          <a:spcPct val="0"/>
        </a:spcAft>
        <a:defRPr sz="1800">
          <a:solidFill>
            <a:schemeClr val="tx2"/>
          </a:solidFill>
          <a:latin typeface="+mj-lt"/>
          <a:ea typeface="ヒラギノ角ゴ Pro W3" charset="0"/>
          <a:cs typeface="Geneva" charset="0"/>
        </a:defRPr>
      </a:lvl1pPr>
      <a:lvl2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1800">
          <a:solidFill>
            <a:schemeClr val="tx2"/>
          </a:solidFill>
          <a:latin typeface="Arial" charset="0"/>
          <a:ea typeface="ヒラギノ角ゴ Pro W3" charset="0"/>
          <a:cs typeface="Geneva" charset="0"/>
        </a:defRPr>
      </a:lvl5pPr>
      <a:lvl6pPr marL="342900" algn="l" rtl="0" eaLnBrk="1" fontAlgn="base" hangingPunct="1">
        <a:spcBef>
          <a:spcPct val="0"/>
        </a:spcBef>
        <a:spcAft>
          <a:spcPct val="0"/>
        </a:spcAft>
        <a:defRPr sz="1800">
          <a:solidFill>
            <a:srgbClr val="004785"/>
          </a:solidFill>
          <a:latin typeface="Arial" charset="0"/>
          <a:ea typeface="Geneva" charset="0"/>
        </a:defRPr>
      </a:lvl6pPr>
      <a:lvl7pPr marL="685800" algn="l" rtl="0" eaLnBrk="1" fontAlgn="base" hangingPunct="1">
        <a:spcBef>
          <a:spcPct val="0"/>
        </a:spcBef>
        <a:spcAft>
          <a:spcPct val="0"/>
        </a:spcAft>
        <a:defRPr sz="1800">
          <a:solidFill>
            <a:srgbClr val="004785"/>
          </a:solidFill>
          <a:latin typeface="Arial" charset="0"/>
          <a:ea typeface="Geneva" charset="0"/>
        </a:defRPr>
      </a:lvl7pPr>
      <a:lvl8pPr marL="1028700" algn="l" rtl="0" eaLnBrk="1" fontAlgn="base" hangingPunct="1">
        <a:spcBef>
          <a:spcPct val="0"/>
        </a:spcBef>
        <a:spcAft>
          <a:spcPct val="0"/>
        </a:spcAft>
        <a:defRPr sz="1800">
          <a:solidFill>
            <a:srgbClr val="004785"/>
          </a:solidFill>
          <a:latin typeface="Arial" charset="0"/>
          <a:ea typeface="Geneva" charset="0"/>
        </a:defRPr>
      </a:lvl8pPr>
      <a:lvl9pPr marL="1371600" algn="l" rtl="0" eaLnBrk="1" fontAlgn="base" hangingPunct="1">
        <a:spcBef>
          <a:spcPct val="0"/>
        </a:spcBef>
        <a:spcAft>
          <a:spcPct val="0"/>
        </a:spcAft>
        <a:defRPr sz="1800">
          <a:solidFill>
            <a:srgbClr val="004785"/>
          </a:solidFill>
          <a:latin typeface="Arial" charset="0"/>
          <a:ea typeface="Geneva" charset="0"/>
        </a:defRPr>
      </a:lvl9pPr>
    </p:titleStyle>
    <p:bodyStyle>
      <a:lvl1pPr marL="216694" indent="-216694"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475060" indent="-172641"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2pPr>
      <a:lvl3pPr marL="731044" indent="-170260"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3pPr>
      <a:lvl4pPr marL="984647"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4pPr>
      <a:lvl5pPr marL="1238250" indent="-167879" algn="l" rtl="0" eaLnBrk="1" fontAlgn="base" hangingPunct="1">
        <a:lnSpc>
          <a:spcPct val="95000"/>
        </a:lnSpc>
        <a:spcBef>
          <a:spcPct val="20000"/>
        </a:spcBef>
        <a:spcAft>
          <a:spcPct val="20000"/>
        </a:spcAft>
        <a:buFont typeface="Arial" pitchFamily="34" charset="0"/>
        <a:buChar char="•"/>
        <a:defRPr>
          <a:solidFill>
            <a:schemeClr val="tx1"/>
          </a:solidFill>
          <a:latin typeface="+mn-lt"/>
          <a:ea typeface="+mn-ea"/>
          <a:cs typeface="Geneva" charset="0"/>
        </a:defRPr>
      </a:lvl5pPr>
      <a:lvl6pPr marL="15811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6pPr>
      <a:lvl7pPr marL="19240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7pPr>
      <a:lvl8pPr marL="22669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8pPr>
      <a:lvl9pPr marL="2609850" indent="-167879" algn="l" rtl="0" eaLnBrk="1" fontAlgn="base" hangingPunct="1">
        <a:lnSpc>
          <a:spcPct val="95000"/>
        </a:lnSpc>
        <a:spcBef>
          <a:spcPct val="20000"/>
        </a:spcBef>
        <a:spcAft>
          <a:spcPct val="20000"/>
        </a:spcAft>
        <a:buFont typeface="Arial" charset="0"/>
        <a:buChar char="•"/>
        <a:defRPr sz="1200">
          <a:solidFill>
            <a:schemeClr val="tx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21"/>
            </p:custDataLst>
          </p:nvPr>
        </p:nvGraphicFramePr>
        <p:xfrm>
          <a:off x="1956" y="1591"/>
          <a:ext cx="1953" cy="1587"/>
        </p:xfrm>
        <a:graphic>
          <a:graphicData uri="http://schemas.openxmlformats.org/presentationml/2006/ole">
            <mc:AlternateContent xmlns:mc="http://schemas.openxmlformats.org/markup-compatibility/2006">
              <mc:Choice xmlns:v="urn:schemas-microsoft-com:vml" Requires="v">
                <p:oleObj spid="_x0000_s2050875" name="think-cell Slide" r:id="rId23" imgW="270" imgH="270" progId="TCLayout.ActiveDocument.1">
                  <p:embed/>
                </p:oleObj>
              </mc:Choice>
              <mc:Fallback>
                <p:oleObj name="think-cell Slide" r:id="rId23" imgW="270" imgH="270" progId="TCLayout.ActiveDocument.1">
                  <p:embed/>
                  <p:pic>
                    <p:nvPicPr>
                      <p:cNvPr id="32" name="Object 31" hidden="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56" y="1591"/>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7" y="162000"/>
            <a:ext cx="11068063"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custDataLst>
              <p:tags r:id="rId22"/>
            </p:custDataLst>
          </p:nvPr>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fr-FR" sz="525" noProof="0">
                <a:solidFill>
                  <a:srgbClr val="808080"/>
                </a:solidFill>
                <a:latin typeface="Arial"/>
                <a:cs typeface="Arial"/>
                <a:sym typeface="Arial"/>
              </a:rPr>
              <a:t>20171204 - MX2020 KPI Structure v4.pptx</a:t>
            </a:r>
            <a:endParaRPr lang="en-US" sz="525"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7"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4" y="6271546"/>
            <a:ext cx="458115" cy="276999"/>
          </a:xfrm>
          <a:prstGeom prst="rect">
            <a:avLst/>
          </a:prstGeom>
          <a:noFill/>
          <a:ln/>
          <a:effectLst/>
        </p:spPr>
        <p:txBody>
          <a:bodyPr wrap="none" lIns="68580" tIns="41148" rIns="68580" bIns="34290" rtlCol="0" anchor="t" anchorCtr="0">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FDC6993-5875-43F1-AB5B-56FAFD3221C9}" type="slidenum">
              <a:rPr lang="en-US" sz="750" kern="1200" baseline="0" noProof="0" smtClean="0">
                <a:solidFill>
                  <a:schemeClr val="bg1"/>
                </a:solidFill>
                <a:latin typeface="Arial"/>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US" sz="750" kern="1200" baseline="0" noProof="0" dirty="0">
              <a:solidFill>
                <a:schemeClr val="bg1"/>
              </a:solidFill>
              <a:latin typeface="Arial"/>
              <a:ea typeface="+mn-ea"/>
              <a:cs typeface="+mn-cs"/>
            </a:endParaRPr>
          </a:p>
          <a:p>
            <a:endParaRPr lang="en-US" sz="675" dirty="0">
              <a:solidFill>
                <a:schemeClr val="bg1"/>
              </a:solidFill>
              <a:latin typeface="Arial"/>
            </a:endParaRPr>
          </a:p>
        </p:txBody>
      </p:sp>
      <p:sp>
        <p:nvSpPr>
          <p:cNvPr id="12" name="Slide Number Placeholder 5"/>
          <p:cNvSpPr txBox="1">
            <a:spLocks/>
          </p:cNvSpPr>
          <p:nvPr userDrawn="1"/>
        </p:nvSpPr>
        <p:spPr>
          <a:xfrm>
            <a:off x="11288132" y="6448893"/>
            <a:ext cx="793995"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750" smtClean="0">
                <a:solidFill>
                  <a:prstClr val="black">
                    <a:tint val="75000"/>
                  </a:prstClr>
                </a:solidFill>
                <a:latin typeface="Arial" panose="020B0604020202020204" pitchFamily="34" charset="0"/>
                <a:cs typeface="Arial" panose="020B0604020202020204" pitchFamily="34" charset="0"/>
              </a:rPr>
              <a:pPr/>
              <a:t>‹#›</a:t>
            </a:fld>
            <a:endParaRPr lang="en-US" sz="750"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6" cstate="print"/>
          <a:stretch>
            <a:fillRect/>
          </a:stretch>
        </p:blipFill>
        <p:spPr>
          <a:xfrm>
            <a:off x="393793" y="6416675"/>
            <a:ext cx="518063" cy="256674"/>
          </a:xfrm>
          <a:prstGeom prst="rect">
            <a:avLst/>
          </a:prstGeom>
          <a:ln w="12700">
            <a:miter lim="400000"/>
          </a:ln>
        </p:spPr>
      </p:pic>
    </p:spTree>
    <p:extLst>
      <p:ext uri="{BB962C8B-B14F-4D97-AF65-F5344CB8AC3E}">
        <p14:creationId xmlns:p14="http://schemas.microsoft.com/office/powerpoint/2010/main" val="88648035"/>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29" r:id="rId12"/>
    <p:sldLayoutId id="2147483954" r:id="rId13"/>
    <p:sldLayoutId id="2147483956" r:id="rId14"/>
    <p:sldLayoutId id="2147483957" r:id="rId15"/>
    <p:sldLayoutId id="2147483958" r:id="rId16"/>
    <p:sldLayoutId id="2147483960" r:id="rId17"/>
    <p:sldLayoutId id="2147483961" r:id="rId18"/>
  </p:sldLayoutIdLst>
  <p:hf hdr="0" ftr="0" dt="0"/>
  <p:txStyles>
    <p:titleStyle>
      <a:lvl1pPr algn="l" defTabSz="685800" rtl="0" eaLnBrk="1" latinLnBrk="0" hangingPunct="1">
        <a:spcBef>
          <a:spcPct val="0"/>
        </a:spcBef>
        <a:buNone/>
        <a:defRPr sz="1500" b="1" kern="1200" baseline="0">
          <a:solidFill>
            <a:srgbClr val="4472C4"/>
          </a:solidFill>
          <a:latin typeface="Arial"/>
          <a:ea typeface="+mj-ea"/>
          <a:cs typeface="Arial"/>
          <a:sym typeface="Arial"/>
        </a:defRPr>
      </a:lvl1pPr>
    </p:titleStyle>
    <p:bodyStyle>
      <a:lvl1pPr marL="0" indent="0" algn="l" defTabSz="685800" rtl="0" eaLnBrk="1" latinLnBrk="0" hangingPunct="1">
        <a:spcBef>
          <a:spcPts val="288"/>
        </a:spcBef>
        <a:buFontTx/>
        <a:buNone/>
        <a:defRPr sz="1200" b="1" kern="1200" baseline="0">
          <a:solidFill>
            <a:srgbClr val="002D72"/>
          </a:solidFill>
          <a:latin typeface="Arial"/>
          <a:ea typeface="+mn-ea"/>
          <a:cs typeface="Arial"/>
          <a:sym typeface="Arial"/>
        </a:defRPr>
      </a:lvl1pPr>
      <a:lvl2pPr marL="342900" indent="-171450" algn="l" defTabSz="685800" rtl="0" eaLnBrk="1" latinLnBrk="0" hangingPunct="1">
        <a:spcBef>
          <a:spcPts val="288"/>
        </a:spcBef>
        <a:buClr>
          <a:srgbClr val="002D72"/>
        </a:buClr>
        <a:buFont typeface="Arial" pitchFamily="34" charset="0"/>
        <a:buChar char="•"/>
        <a:defRPr sz="1200" kern="1200" baseline="0">
          <a:solidFill>
            <a:srgbClr val="002D72"/>
          </a:solidFill>
          <a:latin typeface="Arial"/>
          <a:ea typeface="+mn-ea"/>
          <a:cs typeface="Arial"/>
          <a:sym typeface="Arial"/>
        </a:defRPr>
      </a:lvl2pPr>
      <a:lvl3pPr marL="685800" indent="-171450" algn="l" defTabSz="685800" rtl="0" eaLnBrk="1" latinLnBrk="0" hangingPunct="1">
        <a:spcBef>
          <a:spcPts val="288"/>
        </a:spcBef>
        <a:buClr>
          <a:srgbClr val="002D72"/>
        </a:buClr>
        <a:buFont typeface="Arial" pitchFamily="34" charset="0"/>
        <a:buChar char="–"/>
        <a:defRPr sz="1200" kern="1200" baseline="0">
          <a:solidFill>
            <a:srgbClr val="002D72"/>
          </a:solidFill>
          <a:latin typeface="Arial"/>
          <a:ea typeface="+mn-ea"/>
          <a:cs typeface="Arial"/>
          <a:sym typeface="Arial"/>
        </a:defRPr>
      </a:lvl3pPr>
      <a:lvl4pPr marL="1032272" indent="-175022" algn="l" defTabSz="685800" rtl="0" eaLnBrk="1" latinLnBrk="0" hangingPunct="1">
        <a:spcBef>
          <a:spcPts val="288"/>
        </a:spcBef>
        <a:buClr>
          <a:srgbClr val="002D72"/>
        </a:buClr>
        <a:buFont typeface="Arial" pitchFamily="34" charset="0"/>
        <a:buChar char="–"/>
        <a:defRPr sz="1200" kern="1200" baseline="0">
          <a:solidFill>
            <a:srgbClr val="002D72"/>
          </a:solidFill>
          <a:latin typeface="Arial"/>
          <a:ea typeface="+mn-ea"/>
          <a:cs typeface="Arial"/>
          <a:sym typeface="Arial"/>
        </a:defRPr>
      </a:lvl4pPr>
      <a:lvl5pPr marL="1544241" indent="-172641" algn="l" defTabSz="685800" rtl="0" eaLnBrk="1" latinLnBrk="0" hangingPunct="1">
        <a:spcBef>
          <a:spcPts val="288"/>
        </a:spcBef>
        <a:buClr>
          <a:srgbClr val="002D72"/>
        </a:buClr>
        <a:buFont typeface="Arial" pitchFamily="34" charset="0"/>
        <a:buChar char="–"/>
        <a:defRPr sz="1200" kern="1200" baseline="0">
          <a:solidFill>
            <a:srgbClr val="002D72"/>
          </a:solidFill>
          <a:latin typeface="Arial"/>
          <a:ea typeface="+mn-ea"/>
          <a:cs typeface="Arial"/>
          <a:sym typeface="Arial"/>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2020" y="1642"/>
          <a:ext cx="1953" cy="1587"/>
        </p:xfrm>
        <a:graphic>
          <a:graphicData uri="http://schemas.openxmlformats.org/presentationml/2006/ole">
            <mc:AlternateContent xmlns:mc="http://schemas.openxmlformats.org/markup-compatibility/2006">
              <mc:Choice xmlns:v="urn:schemas-microsoft-com:vml" Requires="v">
                <p:oleObj spid="_x0000_s2206507" name="think-cell Slide" r:id="rId19" imgW="270" imgH="270" progId="TCLayout.ActiveDocument.1">
                  <p:embed/>
                </p:oleObj>
              </mc:Choice>
              <mc:Fallback>
                <p:oleObj name="think-cell Slide" r:id="rId19" imgW="270" imgH="270" progId="TCLayout.ActiveDocument.1">
                  <p:embed/>
                  <p:pic>
                    <p:nvPicPr>
                      <p:cNvPr id="32" name="Object 31" hidden="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20" y="164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61853" rIns="0" bIns="61853" rtlCol="0" anchor="t" anchorCtr="0">
            <a:noAutofit/>
          </a:bodyPr>
          <a:lstStyle/>
          <a:p>
            <a:r>
              <a:rPr lang="en-US" noProof="0"/>
              <a:t>Click to edit Master title style</a:t>
            </a:r>
            <a:endParaRPr lang="en-US" noProof="0" dirty="0"/>
          </a:p>
        </p:txBody>
      </p:sp>
      <p:sp>
        <p:nvSpPr>
          <p:cNvPr id="7" name="FooterSimple"/>
          <p:cNvSpPr/>
          <p:nvPr userDrawn="1">
            <p:custDataLst>
              <p:tags r:id="rId18"/>
            </p:custDataLst>
          </p:nvPr>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defTabSz="869793"/>
            <a:r>
              <a:rPr lang="en-US" sz="703">
                <a:solidFill>
                  <a:srgbClr val="808080"/>
                </a:solidFill>
                <a:cs typeface="Arial"/>
                <a:sym typeface="Arial"/>
              </a:rPr>
              <a:t>196301-97-20Dec17-CB-int-MEX.pptx</a:t>
            </a:r>
            <a:endParaRPr lang="en-US" sz="703" dirty="0">
              <a:solidFill>
                <a:srgbClr val="808080"/>
              </a:solidFill>
              <a:cs typeface="Arial"/>
              <a:sym typeface="Arial"/>
            </a:endParaRPr>
          </a:p>
        </p:txBody>
      </p:sp>
      <p:sp>
        <p:nvSpPr>
          <p:cNvPr id="13" name="Text Placeholder 12"/>
          <p:cNvSpPr>
            <a:spLocks noGrp="1"/>
          </p:cNvSpPr>
          <p:nvPr>
            <p:ph type="body" idx="1"/>
          </p:nvPr>
        </p:nvSpPr>
        <p:spPr>
          <a:xfrm>
            <a:off x="562707" y="1508761"/>
            <a:ext cx="11074088" cy="3997304"/>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7"/>
          <p:cNvSpPr txBox="1"/>
          <p:nvPr userDrawn="1"/>
        </p:nvSpPr>
        <p:spPr>
          <a:xfrm>
            <a:off x="5841384" y="6271545"/>
            <a:ext cx="458115" cy="276999"/>
          </a:xfrm>
          <a:prstGeom prst="rect">
            <a:avLst/>
          </a:prstGeom>
          <a:noFill/>
          <a:ln/>
          <a:effectLst/>
        </p:spPr>
        <p:txBody>
          <a:bodyPr wrap="none" lIns="86981" tIns="52192" rIns="86981" bIns="43490" rtlCol="0" anchor="t" anchorCtr="0">
            <a:noAutofit/>
          </a:bodyPr>
          <a:lstStyle/>
          <a:p>
            <a:pPr algn="r" defTabSz="869793">
              <a:defRPr/>
            </a:pPr>
            <a:fld id="{8FDC6993-5875-43F1-AB5B-56FAFD3221C9}" type="slidenum">
              <a:rPr lang="en-US" sz="984" smtClean="0">
                <a:solidFill>
                  <a:srgbClr val="FFFFFF"/>
                </a:solidFill>
              </a:rPr>
              <a:pPr algn="r" defTabSz="869793">
                <a:defRPr/>
              </a:pPr>
              <a:t>‹#›</a:t>
            </a:fld>
            <a:endParaRPr lang="en-US" sz="984" dirty="0">
              <a:solidFill>
                <a:srgbClr val="FFFFFF"/>
              </a:solidFill>
            </a:endParaRPr>
          </a:p>
          <a:p>
            <a:pPr defTabSz="869793"/>
            <a:endParaRPr lang="en-US" sz="844" dirty="0">
              <a:solidFill>
                <a:srgbClr val="FFFFFF"/>
              </a:solidFill>
            </a:endParaRPr>
          </a:p>
        </p:txBody>
      </p:sp>
      <p:sp>
        <p:nvSpPr>
          <p:cNvPr id="12" name="Slide Number Placeholder 5"/>
          <p:cNvSpPr txBox="1">
            <a:spLocks/>
          </p:cNvSpPr>
          <p:nvPr userDrawn="1"/>
        </p:nvSpPr>
        <p:spPr>
          <a:xfrm>
            <a:off x="11288131" y="6448944"/>
            <a:ext cx="793995" cy="365125"/>
          </a:xfrm>
          <a:prstGeom prst="rect">
            <a:avLst/>
          </a:prstGeom>
        </p:spPr>
        <p:txBody>
          <a:bodyPr vert="horz" lIns="86981" tIns="43490" rIns="86981" bIns="434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84" smtClean="0">
                <a:solidFill>
                  <a:prstClr val="black">
                    <a:tint val="75000"/>
                  </a:prstClr>
                </a:solidFill>
                <a:cs typeface="Arial" panose="020B0604020202020204" pitchFamily="34" charset="0"/>
              </a:rPr>
              <a:pPr/>
              <a:t>‹#›</a:t>
            </a:fld>
            <a:endParaRPr lang="en-US" sz="984" dirty="0">
              <a:solidFill>
                <a:prstClr val="black">
                  <a:tint val="75000"/>
                </a:prstClr>
              </a:solidFill>
              <a:cs typeface="Arial" panose="020B0604020202020204" pitchFamily="34" charset="0"/>
            </a:endParaRPr>
          </a:p>
        </p:txBody>
      </p:sp>
      <p:pic>
        <p:nvPicPr>
          <p:cNvPr id="14" name="Picture 13"/>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505094" y="6552810"/>
            <a:ext cx="1076129" cy="141242"/>
          </a:xfrm>
          <a:prstGeom prst="rect">
            <a:avLst/>
          </a:prstGeom>
        </p:spPr>
      </p:pic>
      <p:pic>
        <p:nvPicPr>
          <p:cNvPr id="16" name="pasted-image.pdf" descr="pasted-image.pdf"/>
          <p:cNvPicPr>
            <a:picLocks noChangeAspect="1"/>
          </p:cNvPicPr>
          <p:nvPr userDrawn="1"/>
        </p:nvPicPr>
        <p:blipFill>
          <a:blip r:embed="rId22" cstate="print"/>
          <a:stretch>
            <a:fillRect/>
          </a:stretch>
        </p:blipFill>
        <p:spPr>
          <a:xfrm>
            <a:off x="393858" y="6416675"/>
            <a:ext cx="518061" cy="256674"/>
          </a:xfrm>
          <a:prstGeom prst="rect">
            <a:avLst/>
          </a:prstGeom>
          <a:ln w="12700">
            <a:miter lim="400000"/>
          </a:ln>
        </p:spPr>
      </p:pic>
      <p:sp>
        <p:nvSpPr>
          <p:cNvPr id="10" name="Rectangle 9"/>
          <p:cNvSpPr/>
          <p:nvPr userDrawn="1"/>
        </p:nvSpPr>
        <p:spPr>
          <a:xfrm>
            <a:off x="357863" y="6719991"/>
            <a:ext cx="2092500" cy="126563"/>
          </a:xfrm>
          <a:prstGeom prst="rect">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tIns="63281" bIns="63281" rtlCol="0" anchor="ctr" anchorCtr="0"/>
          <a:lstStyle/>
          <a:p>
            <a:pPr algn="ctr"/>
            <a:endParaRPr lang="en-US" sz="984" dirty="0">
              <a:solidFill>
                <a:srgbClr val="002D72"/>
              </a:solidFill>
              <a:latin typeface="Arial" pitchFamily="34" charset="0"/>
              <a:cs typeface="Arial" pitchFamily="34" charset="0"/>
            </a:endParaRPr>
          </a:p>
        </p:txBody>
      </p:sp>
    </p:spTree>
    <p:extLst>
      <p:ext uri="{BB962C8B-B14F-4D97-AF65-F5344CB8AC3E}">
        <p14:creationId xmlns:p14="http://schemas.microsoft.com/office/powerpoint/2010/main" val="891066675"/>
      </p:ext>
    </p:extLst>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 id="2147484143" r:id="rId12"/>
    <p:sldLayoutId id="2147484149" r:id="rId13"/>
    <p:sldLayoutId id="2147484150" r:id="rId14"/>
  </p:sldLayoutIdLst>
  <p:hf hdr="0" ftr="0" dt="0"/>
  <p:txStyles>
    <p:titleStyle>
      <a:lvl1pPr algn="l" defTabSz="869793" rtl="0" eaLnBrk="1" latinLnBrk="0" hangingPunct="1">
        <a:spcBef>
          <a:spcPct val="0"/>
        </a:spcBef>
        <a:buNone/>
        <a:defRPr sz="1898" b="1" kern="1200" baseline="0">
          <a:solidFill>
            <a:srgbClr val="4472C4"/>
          </a:solidFill>
          <a:latin typeface="Arial"/>
          <a:ea typeface="+mj-ea"/>
          <a:cs typeface="Arial"/>
          <a:sym typeface="Arial"/>
        </a:defRPr>
      </a:lvl1pPr>
    </p:titleStyle>
    <p:bodyStyle>
      <a:lvl1pPr marL="0" indent="0" algn="l" defTabSz="869793" rtl="0" eaLnBrk="1" latinLnBrk="0" hangingPunct="1">
        <a:spcBef>
          <a:spcPts val="366"/>
        </a:spcBef>
        <a:buFontTx/>
        <a:buNone/>
        <a:defRPr sz="1547" b="1" kern="1200" baseline="0">
          <a:solidFill>
            <a:srgbClr val="002D72"/>
          </a:solidFill>
          <a:latin typeface="Arial"/>
          <a:ea typeface="+mn-ea"/>
          <a:cs typeface="Arial"/>
          <a:sym typeface="Arial"/>
        </a:defRPr>
      </a:lvl1pPr>
      <a:lvl2pPr marL="434889" indent="-217445" algn="l" defTabSz="869793"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2pPr>
      <a:lvl3pPr marL="869793" indent="-217445" algn="l" defTabSz="869793"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3pPr>
      <a:lvl4pPr marL="1309214" indent="-221979" algn="l" defTabSz="869793"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4pPr>
      <a:lvl5pPr marL="1958543" indent="-218960" algn="l" defTabSz="869793" rtl="0" eaLnBrk="1" latinLnBrk="0" hangingPunct="1">
        <a:spcBef>
          <a:spcPts val="366"/>
        </a:spcBef>
        <a:buClr>
          <a:srgbClr val="002D72"/>
        </a:buClr>
        <a:buFont typeface="Arial" pitchFamily="34" charset="0"/>
        <a:buChar char="–"/>
        <a:defRPr sz="1547" kern="1200" baseline="0">
          <a:solidFill>
            <a:srgbClr val="002D72"/>
          </a:solidFill>
          <a:latin typeface="Arial"/>
          <a:ea typeface="+mn-ea"/>
          <a:cs typeface="Arial"/>
          <a:sym typeface="Arial"/>
        </a:defRPr>
      </a:lvl5pPr>
      <a:lvl6pPr marL="2391893" indent="-217445" algn="l" defTabSz="869793" rtl="0" eaLnBrk="1" latinLnBrk="0" hangingPunct="1">
        <a:spcBef>
          <a:spcPct val="20000"/>
        </a:spcBef>
        <a:buFont typeface="Arial" pitchFamily="34" charset="0"/>
        <a:buChar char="•"/>
        <a:defRPr sz="1898" kern="1200">
          <a:solidFill>
            <a:schemeClr val="tx1"/>
          </a:solidFill>
          <a:latin typeface="+mn-lt"/>
          <a:ea typeface="+mn-ea"/>
          <a:cs typeface="+mn-cs"/>
        </a:defRPr>
      </a:lvl6pPr>
      <a:lvl7pPr marL="2826814" indent="-217445" algn="l" defTabSz="869793" rtl="0" eaLnBrk="1" latinLnBrk="0" hangingPunct="1">
        <a:spcBef>
          <a:spcPct val="20000"/>
        </a:spcBef>
        <a:buFont typeface="Arial" pitchFamily="34" charset="0"/>
        <a:buChar char="•"/>
        <a:defRPr sz="1898" kern="1200">
          <a:solidFill>
            <a:schemeClr val="tx1"/>
          </a:solidFill>
          <a:latin typeface="+mn-lt"/>
          <a:ea typeface="+mn-ea"/>
          <a:cs typeface="+mn-cs"/>
        </a:defRPr>
      </a:lvl7pPr>
      <a:lvl8pPr marL="3261713" indent="-217445" algn="l" defTabSz="869793" rtl="0" eaLnBrk="1" latinLnBrk="0" hangingPunct="1">
        <a:spcBef>
          <a:spcPct val="20000"/>
        </a:spcBef>
        <a:buFont typeface="Arial" pitchFamily="34" charset="0"/>
        <a:buChar char="•"/>
        <a:defRPr sz="1898" kern="1200">
          <a:solidFill>
            <a:schemeClr val="tx1"/>
          </a:solidFill>
          <a:latin typeface="+mn-lt"/>
          <a:ea typeface="+mn-ea"/>
          <a:cs typeface="+mn-cs"/>
        </a:defRPr>
      </a:lvl8pPr>
      <a:lvl9pPr marL="3696603" indent="-217445" algn="l" defTabSz="869793" rtl="0" eaLnBrk="1" latinLnBrk="0" hangingPunct="1">
        <a:spcBef>
          <a:spcPct val="20000"/>
        </a:spcBef>
        <a:buFont typeface="Arial" pitchFamily="34" charset="0"/>
        <a:buChar char="•"/>
        <a:defRPr sz="1898" kern="1200">
          <a:solidFill>
            <a:schemeClr val="tx1"/>
          </a:solidFill>
          <a:latin typeface="+mn-lt"/>
          <a:ea typeface="+mn-ea"/>
          <a:cs typeface="+mn-cs"/>
        </a:defRPr>
      </a:lvl9pPr>
    </p:bodyStyle>
    <p:otherStyle>
      <a:defPPr>
        <a:defRPr lang="en-US"/>
      </a:defPPr>
      <a:lvl1pPr marL="0" algn="l" defTabSz="869793" rtl="0" eaLnBrk="1" latinLnBrk="0" hangingPunct="1">
        <a:defRPr sz="1687" kern="1200">
          <a:solidFill>
            <a:schemeClr val="tx1"/>
          </a:solidFill>
          <a:latin typeface="+mn-lt"/>
          <a:ea typeface="+mn-ea"/>
          <a:cs typeface="+mn-cs"/>
        </a:defRPr>
      </a:lvl1pPr>
      <a:lvl2pPr marL="434889" algn="l" defTabSz="869793" rtl="0" eaLnBrk="1" latinLnBrk="0" hangingPunct="1">
        <a:defRPr sz="1687" kern="1200">
          <a:solidFill>
            <a:schemeClr val="tx1"/>
          </a:solidFill>
          <a:latin typeface="+mn-lt"/>
          <a:ea typeface="+mn-ea"/>
          <a:cs typeface="+mn-cs"/>
        </a:defRPr>
      </a:lvl2pPr>
      <a:lvl3pPr marL="869793" algn="l" defTabSz="869793" rtl="0" eaLnBrk="1" latinLnBrk="0" hangingPunct="1">
        <a:defRPr sz="1687" kern="1200">
          <a:solidFill>
            <a:schemeClr val="tx1"/>
          </a:solidFill>
          <a:latin typeface="+mn-lt"/>
          <a:ea typeface="+mn-ea"/>
          <a:cs typeface="+mn-cs"/>
        </a:defRPr>
      </a:lvl3pPr>
      <a:lvl4pPr marL="1304690" algn="l" defTabSz="869793" rtl="0" eaLnBrk="1" latinLnBrk="0" hangingPunct="1">
        <a:defRPr sz="1687" kern="1200">
          <a:solidFill>
            <a:schemeClr val="tx1"/>
          </a:solidFill>
          <a:latin typeface="+mn-lt"/>
          <a:ea typeface="+mn-ea"/>
          <a:cs typeface="+mn-cs"/>
        </a:defRPr>
      </a:lvl4pPr>
      <a:lvl5pPr marL="1739569" algn="l" defTabSz="869793" rtl="0" eaLnBrk="1" latinLnBrk="0" hangingPunct="1">
        <a:defRPr sz="1687" kern="1200">
          <a:solidFill>
            <a:schemeClr val="tx1"/>
          </a:solidFill>
          <a:latin typeface="+mn-lt"/>
          <a:ea typeface="+mn-ea"/>
          <a:cs typeface="+mn-cs"/>
        </a:defRPr>
      </a:lvl5pPr>
      <a:lvl6pPr marL="2174474" algn="l" defTabSz="869793" rtl="0" eaLnBrk="1" latinLnBrk="0" hangingPunct="1">
        <a:defRPr sz="1687" kern="1200">
          <a:solidFill>
            <a:schemeClr val="tx1"/>
          </a:solidFill>
          <a:latin typeface="+mn-lt"/>
          <a:ea typeface="+mn-ea"/>
          <a:cs typeface="+mn-cs"/>
        </a:defRPr>
      </a:lvl6pPr>
      <a:lvl7pPr marL="2609385" algn="l" defTabSz="869793" rtl="0" eaLnBrk="1" latinLnBrk="0" hangingPunct="1">
        <a:defRPr sz="1687" kern="1200">
          <a:solidFill>
            <a:schemeClr val="tx1"/>
          </a:solidFill>
          <a:latin typeface="+mn-lt"/>
          <a:ea typeface="+mn-ea"/>
          <a:cs typeface="+mn-cs"/>
        </a:defRPr>
      </a:lvl7pPr>
      <a:lvl8pPr marL="3044256" algn="l" defTabSz="869793" rtl="0" eaLnBrk="1" latinLnBrk="0" hangingPunct="1">
        <a:defRPr sz="1687" kern="1200">
          <a:solidFill>
            <a:schemeClr val="tx1"/>
          </a:solidFill>
          <a:latin typeface="+mn-lt"/>
          <a:ea typeface="+mn-ea"/>
          <a:cs typeface="+mn-cs"/>
        </a:defRPr>
      </a:lvl8pPr>
      <a:lvl9pPr marL="3479155" algn="l" defTabSz="869793" rtl="0" eaLnBrk="1" latinLnBrk="0" hangingPunct="1">
        <a:defRPr sz="1687"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5"/>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1103" name="think-cell Slide" r:id="rId56" imgW="270" imgH="270" progId="TCLayout.ActiveDocument.1">
                  <p:embed/>
                </p:oleObj>
              </mc:Choice>
              <mc:Fallback>
                <p:oleObj name="think-cell Slide" r:id="rId56" imgW="270" imgH="270" progId="TCLayout.ActiveDocument.1">
                  <p:embed/>
                  <p:pic>
                    <p:nvPicPr>
                      <p:cNvPr id="2" name="Object 1" hidden="1"/>
                      <p:cNvPicPr/>
                      <p:nvPr/>
                    </p:nvPicPr>
                    <p:blipFill>
                      <a:blip r:embed="rId57"/>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3332497686"/>
      </p:ext>
    </p:extLst>
  </p:cSld>
  <p:clrMap bg1="lt1" tx1="dk1" bg2="lt2" tx2="dk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212" r:id="rId7"/>
    <p:sldLayoutId id="2147484213" r:id="rId8"/>
    <p:sldLayoutId id="2147484214" r:id="rId9"/>
    <p:sldLayoutId id="2147484215" r:id="rId10"/>
    <p:sldLayoutId id="2147484216" r:id="rId11"/>
    <p:sldLayoutId id="2147484217" r:id="rId12"/>
    <p:sldLayoutId id="2147484218" r:id="rId13"/>
    <p:sldLayoutId id="2147484219" r:id="rId14"/>
    <p:sldLayoutId id="2147484220" r:id="rId15"/>
    <p:sldLayoutId id="2147484221" r:id="rId16"/>
    <p:sldLayoutId id="2147484222" r:id="rId17"/>
    <p:sldLayoutId id="2147484223" r:id="rId18"/>
    <p:sldLayoutId id="2147484224" r:id="rId19"/>
    <p:sldLayoutId id="2147484225" r:id="rId20"/>
    <p:sldLayoutId id="2147484226" r:id="rId21"/>
    <p:sldLayoutId id="2147484227" r:id="rId22"/>
    <p:sldLayoutId id="2147484228" r:id="rId23"/>
    <p:sldLayoutId id="2147484229" r:id="rId24"/>
    <p:sldLayoutId id="2147484230" r:id="rId25"/>
    <p:sldLayoutId id="2147484231" r:id="rId26"/>
    <p:sldLayoutId id="2147484232" r:id="rId27"/>
    <p:sldLayoutId id="2147484233" r:id="rId28"/>
    <p:sldLayoutId id="2147484234" r:id="rId29"/>
    <p:sldLayoutId id="2147484235" r:id="rId30"/>
    <p:sldLayoutId id="2147484236" r:id="rId31"/>
    <p:sldLayoutId id="2147484237" r:id="rId32"/>
    <p:sldLayoutId id="2147484238" r:id="rId33"/>
    <p:sldLayoutId id="2147484239" r:id="rId34"/>
    <p:sldLayoutId id="2147484240" r:id="rId35"/>
    <p:sldLayoutId id="2147484241" r:id="rId36"/>
    <p:sldLayoutId id="2147484242" r:id="rId37"/>
    <p:sldLayoutId id="2147484243" r:id="rId38"/>
    <p:sldLayoutId id="2147484244" r:id="rId39"/>
    <p:sldLayoutId id="2147484245" r:id="rId40"/>
    <p:sldLayoutId id="2147484246" r:id="rId41"/>
    <p:sldLayoutId id="2147484247" r:id="rId42"/>
    <p:sldLayoutId id="2147484248" r:id="rId43"/>
    <p:sldLayoutId id="2147484249" r:id="rId44"/>
    <p:sldLayoutId id="2147484250" r:id="rId45"/>
    <p:sldLayoutId id="2147484251" r:id="rId46"/>
    <p:sldLayoutId id="2147484252" r:id="rId47"/>
    <p:sldLayoutId id="2147484253" r:id="rId48"/>
    <p:sldLayoutId id="2147484254" r:id="rId49"/>
    <p:sldLayoutId id="2147484255" r:id="rId50"/>
    <p:sldLayoutId id="2147484256" r:id="rId51"/>
    <p:sldLayoutId id="2147484257" r:id="rId52"/>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rgbClr val="4472C4"/>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500197" name="think-cell Slide" r:id="rId18" imgW="270" imgH="270" progId="TCLayout.ActiveDocument.1">
                  <p:embed/>
                </p:oleObj>
              </mc:Choice>
              <mc:Fallback>
                <p:oleObj name="think-cell Slide" r:id="rId18" imgW="270" imgH="270" progId="TCLayout.ActiveDocument.1">
                  <p:embed/>
                  <p:pic>
                    <p:nvPicPr>
                      <p:cNvPr id="32" name="Object 31"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1"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1836369753"/>
      </p:ext>
    </p:extLst>
  </p:cSld>
  <p:clrMap bg1="lt1" tx1="dk1" bg2="lt2" tx2="dk2" accent1="accent1" accent2="accent2" accent3="accent3" accent4="accent4" accent5="accent5" accent6="accent6" hlink="hlink" folHlink="folHlink"/>
  <p:sldLayoutIdLst>
    <p:sldLayoutId id="2147484274" r:id="rId1"/>
    <p:sldLayoutId id="2147484275" r:id="rId2"/>
    <p:sldLayoutId id="2147484276" r:id="rId3"/>
    <p:sldLayoutId id="2147484277" r:id="rId4"/>
    <p:sldLayoutId id="2147484278" r:id="rId5"/>
    <p:sldLayoutId id="2147484279" r:id="rId6"/>
    <p:sldLayoutId id="2147484280" r:id="rId7"/>
    <p:sldLayoutId id="2147484281" r:id="rId8"/>
    <p:sldLayoutId id="2147484282" r:id="rId9"/>
    <p:sldLayoutId id="2147484283" r:id="rId10"/>
    <p:sldLayoutId id="2147484284" r:id="rId11"/>
    <p:sldLayoutId id="2147484285" r:id="rId12"/>
    <p:sldLayoutId id="2147484286" r:id="rId13"/>
    <p:sldLayoutId id="2147484287" r:id="rId14"/>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4482" y="350115"/>
            <a:ext cx="11230029" cy="63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MX"/>
              <a:t>Click to edit Master title style</a:t>
            </a:r>
          </a:p>
        </p:txBody>
      </p:sp>
      <p:sp>
        <p:nvSpPr>
          <p:cNvPr id="1027" name="Text Placeholder 2"/>
          <p:cNvSpPr>
            <a:spLocks noGrp="1"/>
          </p:cNvSpPr>
          <p:nvPr>
            <p:ph type="body" idx="1"/>
          </p:nvPr>
        </p:nvSpPr>
        <p:spPr bwMode="auto">
          <a:xfrm>
            <a:off x="540628" y="1190382"/>
            <a:ext cx="11230029" cy="521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MX"/>
              <a:t>Click to edit Master text styles</a:t>
            </a:r>
          </a:p>
          <a:p>
            <a:pPr lvl="1"/>
            <a:r>
              <a:rPr lang="en-US" altLang="es-MX"/>
              <a:t>Second level</a:t>
            </a:r>
          </a:p>
          <a:p>
            <a:pPr lvl="2"/>
            <a:r>
              <a:rPr lang="en-US" altLang="es-MX"/>
              <a:t>Third level</a:t>
            </a:r>
          </a:p>
          <a:p>
            <a:pPr lvl="3"/>
            <a:r>
              <a:rPr lang="en-US" altLang="es-MX"/>
              <a:t>Fourth level</a:t>
            </a:r>
          </a:p>
          <a:p>
            <a:pPr lvl="4"/>
            <a:r>
              <a:rPr lang="en-US" altLang="es-MX"/>
              <a:t>Fifth level</a:t>
            </a:r>
          </a:p>
        </p:txBody>
      </p:sp>
      <p:sp>
        <p:nvSpPr>
          <p:cNvPr id="7" name="Slide Number Placeholder 9"/>
          <p:cNvSpPr>
            <a:spLocks noGrp="1"/>
          </p:cNvSpPr>
          <p:nvPr>
            <p:ph type="sldNum" sz="quarter" idx="4"/>
          </p:nvPr>
        </p:nvSpPr>
        <p:spPr>
          <a:xfrm>
            <a:off x="554099" y="6554108"/>
            <a:ext cx="377092" cy="144247"/>
          </a:xfrm>
          <a:prstGeom prst="rect">
            <a:avLst/>
          </a:prstGeom>
        </p:spPr>
        <p:txBody>
          <a:bodyPr vert="horz" wrap="square" lIns="0" tIns="0" rIns="0" bIns="0" numCol="1" anchor="t" anchorCtr="0" compatLnSpc="1">
            <a:prstTxWarp prst="textNoShape">
              <a:avLst/>
            </a:prstTxWarp>
            <a:noAutofit/>
          </a:bodyPr>
          <a:lstStyle>
            <a:lvl1pPr eaLnBrk="1" hangingPunct="1">
              <a:lnSpc>
                <a:spcPts val="1077"/>
              </a:lnSpc>
              <a:defRPr sz="900" b="1">
                <a:solidFill>
                  <a:schemeClr val="tx2"/>
                </a:solidFill>
              </a:defRPr>
            </a:lvl1pPr>
          </a:lstStyle>
          <a:p>
            <a:pPr fontAlgn="base">
              <a:spcBef>
                <a:spcPct val="0"/>
              </a:spcBef>
              <a:spcAft>
                <a:spcPct val="0"/>
              </a:spcAft>
              <a:defRPr/>
            </a:pPr>
            <a:fld id="{69B70FD9-93A3-4F7E-AEAC-A89C9DCACB4E}" type="slidenum">
              <a:rPr lang="en-US" altLang="es-MX">
                <a:solidFill>
                  <a:srgbClr val="002776"/>
                </a:solidFill>
                <a:cs typeface="Arial" panose="020B0604020202020204" pitchFamily="34" charset="0"/>
              </a:rPr>
              <a:pPr fontAlgn="base">
                <a:spcBef>
                  <a:spcPct val="0"/>
                </a:spcBef>
                <a:spcAft>
                  <a:spcPct val="0"/>
                </a:spcAft>
                <a:defRPr/>
              </a:pPr>
              <a:t>‹#›</a:t>
            </a:fld>
            <a:endParaRPr lang="en-US" altLang="es-MX" dirty="0">
              <a:solidFill>
                <a:srgbClr val="002776"/>
              </a:solidFill>
              <a:cs typeface="Arial" panose="020B0604020202020204" pitchFamily="34" charset="0"/>
            </a:endParaRPr>
          </a:p>
        </p:txBody>
      </p:sp>
      <p:sp>
        <p:nvSpPr>
          <p:cNvPr id="10" name="Footer Placeholder 10"/>
          <p:cNvSpPr>
            <a:spLocks noGrp="1"/>
          </p:cNvSpPr>
          <p:nvPr>
            <p:ph type="ftr" sz="quarter" idx="3"/>
          </p:nvPr>
        </p:nvSpPr>
        <p:spPr>
          <a:xfrm>
            <a:off x="1029309" y="6554108"/>
            <a:ext cx="5756424" cy="144247"/>
          </a:xfrm>
          <a:prstGeom prst="rect">
            <a:avLst/>
          </a:prstGeom>
        </p:spPr>
        <p:txBody>
          <a:bodyPr vert="horz" wrap="square" lIns="0" tIns="0" rIns="0" bIns="0" numCol="1" anchor="t" anchorCtr="0" compatLnSpc="1">
            <a:prstTxWarp prst="textNoShape">
              <a:avLst/>
            </a:prstTxWarp>
            <a:noAutofit/>
          </a:bodyPr>
          <a:lstStyle>
            <a:lvl1pPr eaLnBrk="1" hangingPunct="1">
              <a:lnSpc>
                <a:spcPts val="1077"/>
              </a:lnSpc>
              <a:defRPr sz="900">
                <a:solidFill>
                  <a:schemeClr val="tx2"/>
                </a:solidFill>
                <a:latin typeface="Arial" pitchFamily="34" charset="0"/>
                <a:cs typeface="Arial" pitchFamily="34" charset="0"/>
              </a:defRPr>
            </a:lvl1pPr>
          </a:lstStyle>
          <a:p>
            <a:pPr fontAlgn="base">
              <a:spcBef>
                <a:spcPct val="0"/>
              </a:spcBef>
              <a:spcAft>
                <a:spcPct val="0"/>
              </a:spcAft>
              <a:defRPr/>
            </a:pPr>
            <a:r>
              <a:rPr lang="en-US" dirty="0">
                <a:solidFill>
                  <a:srgbClr val="002776"/>
                </a:solidFill>
              </a:rPr>
              <a:t>Footer</a:t>
            </a:r>
          </a:p>
        </p:txBody>
      </p:sp>
    </p:spTree>
    <p:extLst>
      <p:ext uri="{BB962C8B-B14F-4D97-AF65-F5344CB8AC3E}">
        <p14:creationId xmlns:p14="http://schemas.microsoft.com/office/powerpoint/2010/main" val="166449182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Lst>
  <p:hf hdr="0" ftr="0" dt="0"/>
  <p:txStyles>
    <p:titleStyle>
      <a:lvl1pPr algn="l" defTabSz="913964" rtl="0" eaLnBrk="0" fontAlgn="base" hangingPunct="0">
        <a:lnSpc>
          <a:spcPts val="3050"/>
        </a:lnSpc>
        <a:spcBef>
          <a:spcPct val="0"/>
        </a:spcBef>
        <a:spcAft>
          <a:spcPct val="0"/>
        </a:spcAft>
        <a:defRPr sz="2200" b="1">
          <a:solidFill>
            <a:schemeClr val="tx2"/>
          </a:solidFill>
          <a:latin typeface="+mj-lt"/>
          <a:ea typeface="+mj-ea"/>
          <a:cs typeface="+mj-cs"/>
        </a:defRPr>
      </a:lvl1pPr>
      <a:lvl2pPr algn="l" defTabSz="913964" rtl="0" eaLnBrk="0" fontAlgn="base" hangingPunct="0">
        <a:lnSpc>
          <a:spcPts val="3050"/>
        </a:lnSpc>
        <a:spcBef>
          <a:spcPct val="0"/>
        </a:spcBef>
        <a:spcAft>
          <a:spcPct val="0"/>
        </a:spcAft>
        <a:defRPr sz="2200" b="1">
          <a:solidFill>
            <a:schemeClr val="tx2"/>
          </a:solidFill>
          <a:latin typeface="Arial" pitchFamily="34" charset="0"/>
        </a:defRPr>
      </a:lvl2pPr>
      <a:lvl3pPr algn="l" defTabSz="913964" rtl="0" eaLnBrk="0" fontAlgn="base" hangingPunct="0">
        <a:lnSpc>
          <a:spcPts val="3050"/>
        </a:lnSpc>
        <a:spcBef>
          <a:spcPct val="0"/>
        </a:spcBef>
        <a:spcAft>
          <a:spcPct val="0"/>
        </a:spcAft>
        <a:defRPr sz="2200" b="1">
          <a:solidFill>
            <a:schemeClr val="tx2"/>
          </a:solidFill>
          <a:latin typeface="Arial" pitchFamily="34" charset="0"/>
        </a:defRPr>
      </a:lvl3pPr>
      <a:lvl4pPr algn="l" defTabSz="913964" rtl="0" eaLnBrk="0" fontAlgn="base" hangingPunct="0">
        <a:lnSpc>
          <a:spcPts val="3050"/>
        </a:lnSpc>
        <a:spcBef>
          <a:spcPct val="0"/>
        </a:spcBef>
        <a:spcAft>
          <a:spcPct val="0"/>
        </a:spcAft>
        <a:defRPr sz="2200" b="1">
          <a:solidFill>
            <a:schemeClr val="tx2"/>
          </a:solidFill>
          <a:latin typeface="Arial" pitchFamily="34" charset="0"/>
        </a:defRPr>
      </a:lvl4pPr>
      <a:lvl5pPr algn="l" defTabSz="913964" rtl="0" eaLnBrk="0" fontAlgn="base" hangingPunct="0">
        <a:lnSpc>
          <a:spcPts val="3050"/>
        </a:lnSpc>
        <a:spcBef>
          <a:spcPct val="0"/>
        </a:spcBef>
        <a:spcAft>
          <a:spcPct val="0"/>
        </a:spcAft>
        <a:defRPr sz="2200" b="1">
          <a:solidFill>
            <a:schemeClr val="tx2"/>
          </a:solidFill>
          <a:latin typeface="Arial" pitchFamily="34" charset="0"/>
        </a:defRPr>
      </a:lvl5pPr>
      <a:lvl6pPr marL="410002" algn="l" defTabSz="913964" rtl="0" eaLnBrk="1" fontAlgn="base" hangingPunct="1">
        <a:lnSpc>
          <a:spcPts val="3050"/>
        </a:lnSpc>
        <a:spcBef>
          <a:spcPct val="0"/>
        </a:spcBef>
        <a:spcAft>
          <a:spcPct val="0"/>
        </a:spcAft>
        <a:defRPr sz="2200" b="1">
          <a:solidFill>
            <a:schemeClr val="tx2"/>
          </a:solidFill>
          <a:latin typeface="Arial" pitchFamily="34" charset="0"/>
        </a:defRPr>
      </a:lvl6pPr>
      <a:lvl7pPr marL="820007" algn="l" defTabSz="913964" rtl="0" eaLnBrk="1" fontAlgn="base" hangingPunct="1">
        <a:lnSpc>
          <a:spcPts val="3050"/>
        </a:lnSpc>
        <a:spcBef>
          <a:spcPct val="0"/>
        </a:spcBef>
        <a:spcAft>
          <a:spcPct val="0"/>
        </a:spcAft>
        <a:defRPr sz="2200" b="1">
          <a:solidFill>
            <a:schemeClr val="tx2"/>
          </a:solidFill>
          <a:latin typeface="Arial" pitchFamily="34" charset="0"/>
        </a:defRPr>
      </a:lvl7pPr>
      <a:lvl8pPr marL="1230009" algn="l" defTabSz="913964" rtl="0" eaLnBrk="1" fontAlgn="base" hangingPunct="1">
        <a:lnSpc>
          <a:spcPts val="3050"/>
        </a:lnSpc>
        <a:spcBef>
          <a:spcPct val="0"/>
        </a:spcBef>
        <a:spcAft>
          <a:spcPct val="0"/>
        </a:spcAft>
        <a:defRPr sz="2200" b="1">
          <a:solidFill>
            <a:schemeClr val="tx2"/>
          </a:solidFill>
          <a:latin typeface="Arial" pitchFamily="34" charset="0"/>
        </a:defRPr>
      </a:lvl8pPr>
      <a:lvl9pPr marL="1640010" algn="l" defTabSz="913964" rtl="0" eaLnBrk="1" fontAlgn="base" hangingPunct="1">
        <a:lnSpc>
          <a:spcPts val="3050"/>
        </a:lnSpc>
        <a:spcBef>
          <a:spcPct val="0"/>
        </a:spcBef>
        <a:spcAft>
          <a:spcPct val="0"/>
        </a:spcAft>
        <a:defRPr sz="2200" b="1">
          <a:solidFill>
            <a:schemeClr val="tx2"/>
          </a:solidFill>
          <a:latin typeface="Arial" pitchFamily="34" charset="0"/>
        </a:defRPr>
      </a:lvl9pPr>
    </p:titleStyle>
    <p:bodyStyle>
      <a:lvl1pPr marL="307503" indent="-307503" algn="l" defTabSz="913964" rtl="0" eaLnBrk="0" fontAlgn="base" hangingPunct="0">
        <a:spcBef>
          <a:spcPct val="0"/>
        </a:spcBef>
        <a:spcAft>
          <a:spcPts val="269"/>
        </a:spcAft>
        <a:buFont typeface="Arial" panose="020B0604020202020204" pitchFamily="34" charset="0"/>
        <a:defRPr>
          <a:solidFill>
            <a:schemeClr val="tx2"/>
          </a:solidFill>
          <a:latin typeface="+mn-lt"/>
          <a:ea typeface="+mn-ea"/>
          <a:cs typeface="+mn-cs"/>
        </a:defRPr>
      </a:lvl1pPr>
      <a:lvl2pPr marL="182223" indent="-182223" algn="l" defTabSz="913964" rtl="0" eaLnBrk="0" fontAlgn="base" hangingPunct="0">
        <a:spcBef>
          <a:spcPct val="0"/>
        </a:spcBef>
        <a:spcAft>
          <a:spcPts val="269"/>
        </a:spcAft>
        <a:buFont typeface="Arial" panose="020B0604020202020204" pitchFamily="34" charset="0"/>
        <a:buChar char="•"/>
        <a:defRPr>
          <a:solidFill>
            <a:schemeClr val="tx2"/>
          </a:solidFill>
          <a:latin typeface="+mn-lt"/>
        </a:defRPr>
      </a:lvl2pPr>
      <a:lvl3pPr marL="357330" indent="-175106" algn="l" defTabSz="913964" rtl="0" eaLnBrk="0" fontAlgn="base" hangingPunct="0">
        <a:spcBef>
          <a:spcPct val="0"/>
        </a:spcBef>
        <a:spcAft>
          <a:spcPts val="269"/>
        </a:spcAft>
        <a:buFont typeface="Arial" panose="020B0604020202020204" pitchFamily="34" charset="0"/>
        <a:buChar char="‒"/>
        <a:defRPr>
          <a:solidFill>
            <a:schemeClr val="tx2"/>
          </a:solidFill>
          <a:latin typeface="+mn-lt"/>
        </a:defRPr>
      </a:lvl3pPr>
      <a:lvl4pPr marL="539553" indent="-182223" algn="l" defTabSz="913964" rtl="0" eaLnBrk="0" fontAlgn="base" hangingPunct="0">
        <a:spcBef>
          <a:spcPct val="0"/>
        </a:spcBef>
        <a:spcAft>
          <a:spcPts val="538"/>
        </a:spcAft>
        <a:buFont typeface="Arial" panose="020B0604020202020204" pitchFamily="34" charset="0"/>
        <a:buChar char="•"/>
        <a:defRPr sz="1400">
          <a:solidFill>
            <a:schemeClr val="tx2"/>
          </a:solidFill>
          <a:latin typeface="+mn-lt"/>
        </a:defRPr>
      </a:lvl4pPr>
      <a:lvl5pPr marL="711811" indent="-172260" algn="l" defTabSz="913964" rtl="0" eaLnBrk="0" fontAlgn="base" hangingPunct="0">
        <a:spcBef>
          <a:spcPct val="0"/>
        </a:spcBef>
        <a:spcAft>
          <a:spcPts val="538"/>
        </a:spcAft>
        <a:buFont typeface="Arial" panose="020B0604020202020204" pitchFamily="34" charset="0"/>
        <a:buChar char="‒"/>
        <a:defRPr sz="1400">
          <a:solidFill>
            <a:schemeClr val="tx2"/>
          </a:solidFill>
          <a:latin typeface="+mn-lt"/>
        </a:defRPr>
      </a:lvl5pPr>
      <a:lvl6pPr marL="1121812" indent="-172260" algn="l" defTabSz="913964" rtl="0" eaLnBrk="1" fontAlgn="base" hangingPunct="1">
        <a:spcBef>
          <a:spcPct val="0"/>
        </a:spcBef>
        <a:spcAft>
          <a:spcPts val="538"/>
        </a:spcAft>
        <a:buFont typeface="Arial" pitchFamily="34" charset="0"/>
        <a:buChar char="‒"/>
        <a:defRPr sz="1400">
          <a:solidFill>
            <a:schemeClr val="tx2"/>
          </a:solidFill>
          <a:latin typeface="+mn-lt"/>
        </a:defRPr>
      </a:lvl6pPr>
      <a:lvl7pPr marL="1531816" indent="-172260" algn="l" defTabSz="913964" rtl="0" eaLnBrk="1" fontAlgn="base" hangingPunct="1">
        <a:spcBef>
          <a:spcPct val="0"/>
        </a:spcBef>
        <a:spcAft>
          <a:spcPts val="538"/>
        </a:spcAft>
        <a:buFont typeface="Arial" pitchFamily="34" charset="0"/>
        <a:buChar char="‒"/>
        <a:defRPr sz="1400">
          <a:solidFill>
            <a:schemeClr val="tx2"/>
          </a:solidFill>
          <a:latin typeface="+mn-lt"/>
        </a:defRPr>
      </a:lvl7pPr>
      <a:lvl8pPr marL="1941818" indent="-172260" algn="l" defTabSz="913964" rtl="0" eaLnBrk="1" fontAlgn="base" hangingPunct="1">
        <a:spcBef>
          <a:spcPct val="0"/>
        </a:spcBef>
        <a:spcAft>
          <a:spcPts val="538"/>
        </a:spcAft>
        <a:buFont typeface="Arial" pitchFamily="34" charset="0"/>
        <a:buChar char="‒"/>
        <a:defRPr sz="1400">
          <a:solidFill>
            <a:schemeClr val="tx2"/>
          </a:solidFill>
          <a:latin typeface="+mn-lt"/>
        </a:defRPr>
      </a:lvl8pPr>
      <a:lvl9pPr marL="2351820" indent="-172260" algn="l" defTabSz="913964" rtl="0" eaLnBrk="1" fontAlgn="base" hangingPunct="1">
        <a:spcBef>
          <a:spcPct val="0"/>
        </a:spcBef>
        <a:spcAft>
          <a:spcPts val="538"/>
        </a:spcAft>
        <a:buFont typeface="Arial" pitchFamily="34" charset="0"/>
        <a:buChar char="‒"/>
        <a:defRPr sz="1400">
          <a:solidFill>
            <a:schemeClr val="tx2"/>
          </a:solidFill>
          <a:latin typeface="+mn-lt"/>
        </a:defRPr>
      </a:lvl9pPr>
    </p:bodyStyle>
    <p:otherStyle>
      <a:defPPr>
        <a:defRPr lang="es-MX"/>
      </a:defPPr>
      <a:lvl1pPr marL="0" algn="l" defTabSz="820007" rtl="0" eaLnBrk="1" latinLnBrk="0" hangingPunct="1">
        <a:defRPr sz="1600" kern="1200">
          <a:solidFill>
            <a:schemeClr val="tx1"/>
          </a:solidFill>
          <a:latin typeface="+mn-lt"/>
          <a:ea typeface="+mn-ea"/>
          <a:cs typeface="+mn-cs"/>
        </a:defRPr>
      </a:lvl1pPr>
      <a:lvl2pPr marL="410002" algn="l" defTabSz="820007" rtl="0" eaLnBrk="1" latinLnBrk="0" hangingPunct="1">
        <a:defRPr sz="1600" kern="1200">
          <a:solidFill>
            <a:schemeClr val="tx1"/>
          </a:solidFill>
          <a:latin typeface="+mn-lt"/>
          <a:ea typeface="+mn-ea"/>
          <a:cs typeface="+mn-cs"/>
        </a:defRPr>
      </a:lvl2pPr>
      <a:lvl3pPr marL="820007" algn="l" defTabSz="820007" rtl="0" eaLnBrk="1" latinLnBrk="0" hangingPunct="1">
        <a:defRPr sz="1600" kern="1200">
          <a:solidFill>
            <a:schemeClr val="tx1"/>
          </a:solidFill>
          <a:latin typeface="+mn-lt"/>
          <a:ea typeface="+mn-ea"/>
          <a:cs typeface="+mn-cs"/>
        </a:defRPr>
      </a:lvl3pPr>
      <a:lvl4pPr marL="1230009" algn="l" defTabSz="820007" rtl="0" eaLnBrk="1" latinLnBrk="0" hangingPunct="1">
        <a:defRPr sz="1600" kern="1200">
          <a:solidFill>
            <a:schemeClr val="tx1"/>
          </a:solidFill>
          <a:latin typeface="+mn-lt"/>
          <a:ea typeface="+mn-ea"/>
          <a:cs typeface="+mn-cs"/>
        </a:defRPr>
      </a:lvl4pPr>
      <a:lvl5pPr marL="1640010" algn="l" defTabSz="820007" rtl="0" eaLnBrk="1" latinLnBrk="0" hangingPunct="1">
        <a:defRPr sz="1600" kern="1200">
          <a:solidFill>
            <a:schemeClr val="tx1"/>
          </a:solidFill>
          <a:latin typeface="+mn-lt"/>
          <a:ea typeface="+mn-ea"/>
          <a:cs typeface="+mn-cs"/>
        </a:defRPr>
      </a:lvl5pPr>
      <a:lvl6pPr marL="2050013" algn="l" defTabSz="820007" rtl="0" eaLnBrk="1" latinLnBrk="0" hangingPunct="1">
        <a:defRPr sz="1600" kern="1200">
          <a:solidFill>
            <a:schemeClr val="tx1"/>
          </a:solidFill>
          <a:latin typeface="+mn-lt"/>
          <a:ea typeface="+mn-ea"/>
          <a:cs typeface="+mn-cs"/>
        </a:defRPr>
      </a:lvl6pPr>
      <a:lvl7pPr marL="2460016" algn="l" defTabSz="820007" rtl="0" eaLnBrk="1" latinLnBrk="0" hangingPunct="1">
        <a:defRPr sz="1600" kern="1200">
          <a:solidFill>
            <a:schemeClr val="tx1"/>
          </a:solidFill>
          <a:latin typeface="+mn-lt"/>
          <a:ea typeface="+mn-ea"/>
          <a:cs typeface="+mn-cs"/>
        </a:defRPr>
      </a:lvl7pPr>
      <a:lvl8pPr marL="2870018" algn="l" defTabSz="820007" rtl="0" eaLnBrk="1" latinLnBrk="0" hangingPunct="1">
        <a:defRPr sz="1600" kern="1200">
          <a:solidFill>
            <a:schemeClr val="tx1"/>
          </a:solidFill>
          <a:latin typeface="+mn-lt"/>
          <a:ea typeface="+mn-ea"/>
          <a:cs typeface="+mn-cs"/>
        </a:defRPr>
      </a:lvl8pPr>
      <a:lvl9pPr marL="3280021" algn="l" defTabSz="820007" rtl="0" eaLnBrk="1" latinLnBrk="0" hangingPunct="1">
        <a:defRPr sz="16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8"/>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35683" name="think-cell Slide" r:id="rId19" imgW="270" imgH="270" progId="TCLayout.ActiveDocument.1">
                  <p:embed/>
                </p:oleObj>
              </mc:Choice>
              <mc:Fallback>
                <p:oleObj name="think-cell Slide" r:id="rId19" imgW="270" imgH="270" progId="TCLayout.ActiveDocument.1">
                  <p:embed/>
                  <p:pic>
                    <p:nvPicPr>
                      <p:cNvPr id="32" name="Object 31" hidden="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2"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380119926"/>
      </p:ext>
    </p:extLst>
  </p:cSld>
  <p:clrMap bg1="lt1" tx1="dk1" bg2="lt2" tx2="dk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 id="2147484323" r:id="rId14"/>
    <p:sldLayoutId id="2147484325" r:id="rId15"/>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5"/>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797085" name="think-cell Slide" r:id="rId16" imgW="270" imgH="270" progId="TCLayout.ActiveDocument.1">
                  <p:embed/>
                </p:oleObj>
              </mc:Choice>
              <mc:Fallback>
                <p:oleObj name="think-cell Slide" r:id="rId16" imgW="270" imgH="270" progId="TCLayout.ActiveDocument.1">
                  <p:embed/>
                  <p:pic>
                    <p:nvPicPr>
                      <p:cNvPr id="32" name="Object 31"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19"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3452426151"/>
      </p:ext>
    </p:extLst>
  </p:cSld>
  <p:clrMap bg1="lt1" tx1="dk1" bg2="lt2" tx2="dk2" accent1="accent1" accent2="accent2" accent3="accent3" accent4="accent4" accent5="accent5" accent6="accent6" hlink="hlink" folHlink="folHlink"/>
  <p:sldLayoutIdLst>
    <p:sldLayoutId id="2147484377" r:id="rId1"/>
    <p:sldLayoutId id="2147484378" r:id="rId2"/>
    <p:sldLayoutId id="2147484379" r:id="rId3"/>
    <p:sldLayoutId id="2147484380" r:id="rId4"/>
    <p:sldLayoutId id="2147484381" r:id="rId5"/>
    <p:sldLayoutId id="2147484382" r:id="rId6"/>
    <p:sldLayoutId id="2147484383" r:id="rId7"/>
    <p:sldLayoutId id="2147484384" r:id="rId8"/>
    <p:sldLayoutId id="2147484385" r:id="rId9"/>
    <p:sldLayoutId id="2147484386" r:id="rId10"/>
    <p:sldLayoutId id="2147484387" r:id="rId11"/>
    <p:sldLayoutId id="2147484388" r:id="rId12"/>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46201" name="think-cell Slide" r:id="rId18" imgW="270" imgH="270" progId="TCLayout.ActiveDocument.1">
                  <p:embed/>
                </p:oleObj>
              </mc:Choice>
              <mc:Fallback>
                <p:oleObj name="think-cell Slide" r:id="rId18" imgW="270" imgH="270" progId="TCLayout.ActiveDocument.1">
                  <p:embed/>
                  <p:pic>
                    <p:nvPicPr>
                      <p:cNvPr id="32" name="Object 31"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1"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465095899"/>
      </p:ext>
    </p:extLst>
  </p:cSld>
  <p:clrMap bg1="lt1" tx1="dk1" bg2="lt2" tx2="dk2" accent1="accent1" accent2="accent2" accent3="accent3" accent4="accent4" accent5="accent5" accent6="accent6" hlink="hlink" folHlink="folHlink"/>
  <p:sldLayoutIdLst>
    <p:sldLayoutId id="2147484419" r:id="rId1"/>
    <p:sldLayoutId id="2147484420" r:id="rId2"/>
    <p:sldLayoutId id="2147484421" r:id="rId3"/>
    <p:sldLayoutId id="2147484422" r:id="rId4"/>
    <p:sldLayoutId id="2147484423" r:id="rId5"/>
    <p:sldLayoutId id="2147484424" r:id="rId6"/>
    <p:sldLayoutId id="2147484425" r:id="rId7"/>
    <p:sldLayoutId id="2147484426" r:id="rId8"/>
    <p:sldLayoutId id="2147484427" r:id="rId9"/>
    <p:sldLayoutId id="2147484428" r:id="rId10"/>
    <p:sldLayoutId id="2147484429" r:id="rId11"/>
    <p:sldLayoutId id="2147484430" r:id="rId12"/>
    <p:sldLayoutId id="2147484431" r:id="rId13"/>
    <p:sldLayoutId id="2147484432" r:id="rId14"/>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6"/>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882813" name="think-cell Slide" r:id="rId17" imgW="270" imgH="270" progId="TCLayout.ActiveDocument.1">
                  <p:embed/>
                </p:oleObj>
              </mc:Choice>
              <mc:Fallback>
                <p:oleObj name="think-cell Slide" r:id="rId17" imgW="270" imgH="270" progId="TCLayout.ActiveDocument.1">
                  <p:embed/>
                  <p:pic>
                    <p:nvPicPr>
                      <p:cNvPr id="32" name="Object 31"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0"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1826202105"/>
      </p:ext>
    </p:extLst>
  </p:cSld>
  <p:clrMap bg1="lt1" tx1="dk1" bg2="lt2" tx2="dk2" accent1="accent1" accent2="accent2" accent3="accent3" accent4="accent4" accent5="accent5" accent6="accent6" hlink="hlink" folHlink="folHlink"/>
  <p:sldLayoutIdLst>
    <p:sldLayoutId id="2147484494" r:id="rId1"/>
    <p:sldLayoutId id="2147484495" r:id="rId2"/>
    <p:sldLayoutId id="2147484496" r:id="rId3"/>
    <p:sldLayoutId id="2147484497" r:id="rId4"/>
    <p:sldLayoutId id="2147484498" r:id="rId5"/>
    <p:sldLayoutId id="2147484499" r:id="rId6"/>
    <p:sldLayoutId id="2147484500" r:id="rId7"/>
    <p:sldLayoutId id="2147484501" r:id="rId8"/>
    <p:sldLayoutId id="2147484502" r:id="rId9"/>
    <p:sldLayoutId id="2147484503" r:id="rId10"/>
    <p:sldLayoutId id="2147484504" r:id="rId11"/>
    <p:sldLayoutId id="2147484505" r:id="rId12"/>
    <p:sldLayoutId id="2147484506" r:id="rId13"/>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7"/>
            </p:custDataLst>
          </p:nvPr>
        </p:nvGraphicFramePr>
        <p:xfrm>
          <a:off x="1954" y="1590"/>
          <a:ext cx="1953" cy="1587"/>
        </p:xfrm>
        <a:graphic>
          <a:graphicData uri="http://schemas.openxmlformats.org/presentationml/2006/ole">
            <mc:AlternateContent xmlns:mc="http://schemas.openxmlformats.org/markup-compatibility/2006">
              <mc:Choice xmlns:v="urn:schemas-microsoft-com:vml" Requires="v">
                <p:oleObj spid="_x0000_s2907348" name="think-cell Slide" r:id="rId18" imgW="270" imgH="270" progId="TCLayout.ActiveDocument.1">
                  <p:embed/>
                </p:oleObj>
              </mc:Choice>
              <mc:Fallback>
                <p:oleObj name="think-cell Slide" r:id="rId18" imgW="270" imgH="270" progId="TCLayout.ActiveDocument.1">
                  <p:embed/>
                  <p:pic>
                    <p:nvPicPr>
                      <p:cNvPr id="32" name="Object 31"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54" y="1590"/>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nvSpPr>
        <p:spPr>
          <a:xfrm>
            <a:off x="393793"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646" noProof="0">
                <a:solidFill>
                  <a:srgbClr val="808080"/>
                </a:solidFill>
                <a:latin typeface="Arial"/>
                <a:cs typeface="Arial"/>
                <a:sym typeface="Arial"/>
              </a:rPr>
              <a:t>Blank.potx</a:t>
            </a:r>
            <a:endParaRPr lang="en-US" sz="646" noProof="0" dirty="0">
              <a:solidFill>
                <a:srgbClr val="808080"/>
              </a:solidFill>
              <a:latin typeface="Arial"/>
              <a:cs typeface="Arial"/>
              <a:sym typeface="Arial"/>
            </a:endParaRP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5"/>
            <a:ext cx="458115" cy="276999"/>
          </a:xfrm>
          <a:prstGeom prst="rect">
            <a:avLst/>
          </a:prstGeom>
          <a:noFill/>
          <a:ln/>
          <a:effectLst/>
        </p:spPr>
        <p:txBody>
          <a:bodyPr wrap="none" lIns="84406" tIns="50644" rIns="84406" bIns="42203" rtlCol="0" anchor="t" anchorCtr="0">
            <a:noAutofit/>
          </a:bodyPr>
          <a:lstStyle/>
          <a:p>
            <a:pPr marL="0" marR="0" lvl="0" indent="0" algn="r" defTabSz="844083" rtl="0" eaLnBrk="1" fontAlgn="auto" latinLnBrk="0" hangingPunct="1">
              <a:lnSpc>
                <a:spcPct val="100000"/>
              </a:lnSpc>
              <a:spcBef>
                <a:spcPts val="0"/>
              </a:spcBef>
              <a:spcAft>
                <a:spcPts val="0"/>
              </a:spcAft>
              <a:buClrTx/>
              <a:buSzTx/>
              <a:buFontTx/>
              <a:buNone/>
              <a:tabLst/>
              <a:defRPr/>
            </a:pPr>
            <a:fld id="{8FDC6993-5875-43F1-AB5B-56FAFD3221C9}" type="slidenum">
              <a:rPr lang="en-US" sz="923" kern="1200" baseline="0" noProof="0" smtClean="0">
                <a:solidFill>
                  <a:schemeClr val="bg1"/>
                </a:solidFill>
                <a:latin typeface="Arial"/>
                <a:ea typeface="+mn-ea"/>
                <a:cs typeface="+mn-cs"/>
              </a:rPr>
              <a:pPr marL="0" marR="0" lvl="0" indent="0" algn="r" defTabSz="844083" rtl="0" eaLnBrk="1" fontAlgn="auto" latinLnBrk="0" hangingPunct="1">
                <a:lnSpc>
                  <a:spcPct val="100000"/>
                </a:lnSpc>
                <a:spcBef>
                  <a:spcPts val="0"/>
                </a:spcBef>
                <a:spcAft>
                  <a:spcPts val="0"/>
                </a:spcAft>
                <a:buClrTx/>
                <a:buSzTx/>
                <a:buFontTx/>
                <a:buNone/>
                <a:tabLst/>
                <a:defRPr/>
              </a:pPr>
              <a:t>‹#›</a:t>
            </a:fld>
            <a:endParaRPr lang="en-US" sz="923" kern="1200" baseline="0" noProof="0" dirty="0">
              <a:solidFill>
                <a:schemeClr val="bg1"/>
              </a:solidFill>
              <a:latin typeface="Arial"/>
              <a:ea typeface="+mn-ea"/>
              <a:cs typeface="+mn-cs"/>
            </a:endParaRPr>
          </a:p>
          <a:p>
            <a:endParaRPr lang="en-US" sz="831" dirty="0">
              <a:solidFill>
                <a:schemeClr val="bg1"/>
              </a:solidFill>
              <a:latin typeface="Arial"/>
            </a:endParaRPr>
          </a:p>
        </p:txBody>
      </p:sp>
      <p:sp>
        <p:nvSpPr>
          <p:cNvPr id="12" name="Slide Number Placeholder 5"/>
          <p:cNvSpPr txBox="1">
            <a:spLocks/>
          </p:cNvSpPr>
          <p:nvPr userDrawn="1"/>
        </p:nvSpPr>
        <p:spPr>
          <a:xfrm>
            <a:off x="11288131" y="6448892"/>
            <a:ext cx="793995" cy="365125"/>
          </a:xfrm>
          <a:prstGeom prst="rect">
            <a:avLst/>
          </a:prstGeom>
        </p:spPr>
        <p:txBody>
          <a:bodyPr vert="horz" lIns="84406" tIns="42203" rIns="84406" bIns="4220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923" smtClean="0">
                <a:solidFill>
                  <a:prstClr val="black">
                    <a:tint val="75000"/>
                  </a:prstClr>
                </a:solidFill>
                <a:latin typeface="Arial" panose="020B0604020202020204" pitchFamily="34" charset="0"/>
                <a:cs typeface="Arial" panose="020B0604020202020204" pitchFamily="34" charset="0"/>
              </a:rPr>
              <a:pPr/>
              <a:t>‹#›</a:t>
            </a:fld>
            <a:endParaRPr lang="en-US" sz="923" dirty="0">
              <a:solidFill>
                <a:prstClr val="black">
                  <a:tint val="75000"/>
                </a:prstClr>
              </a:solidFill>
              <a:latin typeface="Arial" panose="020B0604020202020204" pitchFamily="34" charset="0"/>
              <a:cs typeface="Arial" panose="020B0604020202020204" pitchFamily="34" charset="0"/>
            </a:endParaRPr>
          </a:p>
        </p:txBody>
      </p:sp>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05029" y="6552810"/>
            <a:ext cx="1076129" cy="141242"/>
          </a:xfrm>
          <a:prstGeom prst="rect">
            <a:avLst/>
          </a:prstGeom>
        </p:spPr>
      </p:pic>
      <p:pic>
        <p:nvPicPr>
          <p:cNvPr id="16" name="pasted-image.pdf" descr="pasted-image.pdf"/>
          <p:cNvPicPr>
            <a:picLocks noChangeAspect="1"/>
          </p:cNvPicPr>
          <p:nvPr userDrawn="1"/>
        </p:nvPicPr>
        <p:blipFill>
          <a:blip r:embed="rId21"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3355680654"/>
      </p:ext>
    </p:extLst>
  </p:cSld>
  <p:clrMap bg1="lt1" tx1="dk1" bg2="lt2" tx2="dk2" accent1="accent1" accent2="accent2" accent3="accent3" accent4="accent4" accent5="accent5" accent6="accent6" hlink="hlink" folHlink="folHlink"/>
  <p:sldLayoutIdLst>
    <p:sldLayoutId id="2147484539" r:id="rId1"/>
    <p:sldLayoutId id="2147484540" r:id="rId2"/>
    <p:sldLayoutId id="2147484541" r:id="rId3"/>
    <p:sldLayoutId id="2147484542" r:id="rId4"/>
    <p:sldLayoutId id="2147484543" r:id="rId5"/>
    <p:sldLayoutId id="2147484544" r:id="rId6"/>
    <p:sldLayoutId id="2147484545" r:id="rId7"/>
    <p:sldLayoutId id="2147484546" r:id="rId8"/>
    <p:sldLayoutId id="2147484547" r:id="rId9"/>
    <p:sldLayoutId id="2147484548" r:id="rId10"/>
    <p:sldLayoutId id="2147484549" r:id="rId11"/>
    <p:sldLayoutId id="2147484550" r:id="rId12"/>
    <p:sldLayoutId id="2147484551" r:id="rId13"/>
    <p:sldLayoutId id="2147484552" r:id="rId14"/>
  </p:sldLayoutIdLst>
  <p:hf hdr="0" ftr="0" dt="0"/>
  <p:txStyles>
    <p:title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p:titleStyle>
    <p:body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4478" y="350113"/>
            <a:ext cx="11230029" cy="63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MX"/>
              <a:t>Click to edit Master title style</a:t>
            </a:r>
          </a:p>
        </p:txBody>
      </p:sp>
      <p:sp>
        <p:nvSpPr>
          <p:cNvPr id="1027" name="Text Placeholder 2"/>
          <p:cNvSpPr>
            <a:spLocks noGrp="1"/>
          </p:cNvSpPr>
          <p:nvPr>
            <p:ph type="body" idx="1"/>
          </p:nvPr>
        </p:nvSpPr>
        <p:spPr bwMode="auto">
          <a:xfrm>
            <a:off x="540628" y="1190382"/>
            <a:ext cx="11230029" cy="521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MX"/>
              <a:t>Click to edit Master text styles</a:t>
            </a:r>
          </a:p>
          <a:p>
            <a:pPr lvl="1"/>
            <a:r>
              <a:rPr lang="en-US" altLang="es-MX"/>
              <a:t>Second level</a:t>
            </a:r>
          </a:p>
          <a:p>
            <a:pPr lvl="2"/>
            <a:r>
              <a:rPr lang="en-US" altLang="es-MX"/>
              <a:t>Third level</a:t>
            </a:r>
          </a:p>
          <a:p>
            <a:pPr lvl="3"/>
            <a:r>
              <a:rPr lang="en-US" altLang="es-MX"/>
              <a:t>Fourth level</a:t>
            </a:r>
          </a:p>
          <a:p>
            <a:pPr lvl="4"/>
            <a:r>
              <a:rPr lang="en-US" altLang="es-MX"/>
              <a:t>Fifth level</a:t>
            </a:r>
          </a:p>
        </p:txBody>
      </p:sp>
      <p:sp>
        <p:nvSpPr>
          <p:cNvPr id="7" name="Slide Number Placeholder 9"/>
          <p:cNvSpPr>
            <a:spLocks noGrp="1"/>
          </p:cNvSpPr>
          <p:nvPr>
            <p:ph type="sldNum" sz="quarter" idx="4"/>
          </p:nvPr>
        </p:nvSpPr>
        <p:spPr>
          <a:xfrm>
            <a:off x="554097" y="6554105"/>
            <a:ext cx="377092" cy="144247"/>
          </a:xfrm>
          <a:prstGeom prst="rect">
            <a:avLst/>
          </a:prstGeom>
        </p:spPr>
        <p:txBody>
          <a:bodyPr vert="horz" wrap="square" lIns="0" tIns="0" rIns="0" bIns="0" numCol="1" anchor="t" anchorCtr="0" compatLnSpc="1">
            <a:prstTxWarp prst="textNoShape">
              <a:avLst/>
            </a:prstTxWarp>
            <a:noAutofit/>
          </a:bodyPr>
          <a:lstStyle>
            <a:lvl1pPr eaLnBrk="1" hangingPunct="1">
              <a:lnSpc>
                <a:spcPts val="1077"/>
              </a:lnSpc>
              <a:defRPr sz="900" b="1">
                <a:solidFill>
                  <a:schemeClr val="tx2"/>
                </a:solidFill>
              </a:defRPr>
            </a:lvl1pPr>
          </a:lstStyle>
          <a:p>
            <a:pPr defTabSz="914400" fontAlgn="base">
              <a:spcBef>
                <a:spcPct val="0"/>
              </a:spcBef>
              <a:spcAft>
                <a:spcPct val="0"/>
              </a:spcAft>
              <a:defRPr/>
            </a:pPr>
            <a:fld id="{69B70FD9-93A3-4F7E-AEAC-A89C9DCACB4E}" type="slidenum">
              <a:rPr lang="en-US" altLang="es-MX" smtClean="0">
                <a:solidFill>
                  <a:srgbClr val="002776"/>
                </a:solidFill>
                <a:cs typeface="Arial" panose="020B0604020202020204" pitchFamily="34" charset="0"/>
              </a:rPr>
              <a:pPr defTabSz="914400" fontAlgn="base">
                <a:spcBef>
                  <a:spcPct val="0"/>
                </a:spcBef>
                <a:spcAft>
                  <a:spcPct val="0"/>
                </a:spcAft>
                <a:defRPr/>
              </a:pPr>
              <a:t>‹#›</a:t>
            </a:fld>
            <a:endParaRPr lang="en-US" altLang="es-MX" dirty="0">
              <a:solidFill>
                <a:srgbClr val="002776"/>
              </a:solidFill>
              <a:cs typeface="Arial" panose="020B0604020202020204" pitchFamily="34" charset="0"/>
            </a:endParaRPr>
          </a:p>
        </p:txBody>
      </p:sp>
      <p:sp>
        <p:nvSpPr>
          <p:cNvPr id="10" name="Footer Placeholder 10"/>
          <p:cNvSpPr>
            <a:spLocks noGrp="1"/>
          </p:cNvSpPr>
          <p:nvPr>
            <p:ph type="ftr" sz="quarter" idx="3"/>
          </p:nvPr>
        </p:nvSpPr>
        <p:spPr>
          <a:xfrm>
            <a:off x="1029309" y="6554105"/>
            <a:ext cx="5756424" cy="144247"/>
          </a:xfrm>
          <a:prstGeom prst="rect">
            <a:avLst/>
          </a:prstGeom>
        </p:spPr>
        <p:txBody>
          <a:bodyPr vert="horz" wrap="square" lIns="0" tIns="0" rIns="0" bIns="0" numCol="1" anchor="t" anchorCtr="0" compatLnSpc="1">
            <a:prstTxWarp prst="textNoShape">
              <a:avLst/>
            </a:prstTxWarp>
            <a:noAutofit/>
          </a:bodyPr>
          <a:lstStyle>
            <a:lvl1pPr eaLnBrk="1" hangingPunct="1">
              <a:lnSpc>
                <a:spcPts val="1077"/>
              </a:lnSpc>
              <a:defRPr sz="900">
                <a:solidFill>
                  <a:schemeClr val="tx2"/>
                </a:solidFill>
                <a:latin typeface="Arial" pitchFamily="34" charset="0"/>
                <a:cs typeface="Arial" pitchFamily="34" charset="0"/>
              </a:defRPr>
            </a:lvl1pPr>
          </a:lstStyle>
          <a:p>
            <a:pPr defTabSz="914400" fontAlgn="base">
              <a:spcBef>
                <a:spcPct val="0"/>
              </a:spcBef>
              <a:spcAft>
                <a:spcPct val="0"/>
              </a:spcAft>
              <a:defRPr/>
            </a:pPr>
            <a:r>
              <a:rPr lang="en-US">
                <a:solidFill>
                  <a:srgbClr val="002776"/>
                </a:solidFill>
              </a:rPr>
              <a:t>Footer</a:t>
            </a:r>
            <a:endParaRPr lang="en-US" dirty="0">
              <a:solidFill>
                <a:srgbClr val="002776"/>
              </a:solidFill>
            </a:endParaRPr>
          </a:p>
        </p:txBody>
      </p:sp>
    </p:spTree>
    <p:extLst>
      <p:ext uri="{BB962C8B-B14F-4D97-AF65-F5344CB8AC3E}">
        <p14:creationId xmlns:p14="http://schemas.microsoft.com/office/powerpoint/2010/main" val="187552424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Lst>
  <p:hf hdr="0" ftr="0" dt="0"/>
  <p:txStyles>
    <p:titleStyle>
      <a:lvl1pPr algn="l" defTabSz="914404" rtl="0" eaLnBrk="0" fontAlgn="base" hangingPunct="0">
        <a:lnSpc>
          <a:spcPts val="3050"/>
        </a:lnSpc>
        <a:spcBef>
          <a:spcPct val="0"/>
        </a:spcBef>
        <a:spcAft>
          <a:spcPct val="0"/>
        </a:spcAft>
        <a:defRPr sz="2200" b="1">
          <a:solidFill>
            <a:schemeClr val="tx2"/>
          </a:solidFill>
          <a:latin typeface="+mj-lt"/>
          <a:ea typeface="+mj-ea"/>
          <a:cs typeface="+mj-cs"/>
        </a:defRPr>
      </a:lvl1pPr>
      <a:lvl2pPr algn="l" defTabSz="914404" rtl="0" eaLnBrk="0" fontAlgn="base" hangingPunct="0">
        <a:lnSpc>
          <a:spcPts val="3050"/>
        </a:lnSpc>
        <a:spcBef>
          <a:spcPct val="0"/>
        </a:spcBef>
        <a:spcAft>
          <a:spcPct val="0"/>
        </a:spcAft>
        <a:defRPr sz="2200" b="1">
          <a:solidFill>
            <a:schemeClr val="tx2"/>
          </a:solidFill>
          <a:latin typeface="Arial" pitchFamily="34" charset="0"/>
        </a:defRPr>
      </a:lvl2pPr>
      <a:lvl3pPr algn="l" defTabSz="914404" rtl="0" eaLnBrk="0" fontAlgn="base" hangingPunct="0">
        <a:lnSpc>
          <a:spcPts val="3050"/>
        </a:lnSpc>
        <a:spcBef>
          <a:spcPct val="0"/>
        </a:spcBef>
        <a:spcAft>
          <a:spcPct val="0"/>
        </a:spcAft>
        <a:defRPr sz="2200" b="1">
          <a:solidFill>
            <a:schemeClr val="tx2"/>
          </a:solidFill>
          <a:latin typeface="Arial" pitchFamily="34" charset="0"/>
        </a:defRPr>
      </a:lvl3pPr>
      <a:lvl4pPr algn="l" defTabSz="914404" rtl="0" eaLnBrk="0" fontAlgn="base" hangingPunct="0">
        <a:lnSpc>
          <a:spcPts val="3050"/>
        </a:lnSpc>
        <a:spcBef>
          <a:spcPct val="0"/>
        </a:spcBef>
        <a:spcAft>
          <a:spcPct val="0"/>
        </a:spcAft>
        <a:defRPr sz="2200" b="1">
          <a:solidFill>
            <a:schemeClr val="tx2"/>
          </a:solidFill>
          <a:latin typeface="Arial" pitchFamily="34" charset="0"/>
        </a:defRPr>
      </a:lvl4pPr>
      <a:lvl5pPr algn="l" defTabSz="914404" rtl="0" eaLnBrk="0" fontAlgn="base" hangingPunct="0">
        <a:lnSpc>
          <a:spcPts val="3050"/>
        </a:lnSpc>
        <a:spcBef>
          <a:spcPct val="0"/>
        </a:spcBef>
        <a:spcAft>
          <a:spcPct val="0"/>
        </a:spcAft>
        <a:defRPr sz="2200" b="1">
          <a:solidFill>
            <a:schemeClr val="tx2"/>
          </a:solidFill>
          <a:latin typeface="Arial" pitchFamily="34" charset="0"/>
        </a:defRPr>
      </a:lvl5pPr>
      <a:lvl6pPr marL="410200" algn="l" defTabSz="914404" rtl="0" eaLnBrk="1" fontAlgn="base" hangingPunct="1">
        <a:lnSpc>
          <a:spcPts val="3050"/>
        </a:lnSpc>
        <a:spcBef>
          <a:spcPct val="0"/>
        </a:spcBef>
        <a:spcAft>
          <a:spcPct val="0"/>
        </a:spcAft>
        <a:defRPr sz="2200" b="1">
          <a:solidFill>
            <a:schemeClr val="tx2"/>
          </a:solidFill>
          <a:latin typeface="Arial" pitchFamily="34" charset="0"/>
        </a:defRPr>
      </a:lvl6pPr>
      <a:lvl7pPr marL="820400" algn="l" defTabSz="914404" rtl="0" eaLnBrk="1" fontAlgn="base" hangingPunct="1">
        <a:lnSpc>
          <a:spcPts val="3050"/>
        </a:lnSpc>
        <a:spcBef>
          <a:spcPct val="0"/>
        </a:spcBef>
        <a:spcAft>
          <a:spcPct val="0"/>
        </a:spcAft>
        <a:defRPr sz="2200" b="1">
          <a:solidFill>
            <a:schemeClr val="tx2"/>
          </a:solidFill>
          <a:latin typeface="Arial" pitchFamily="34" charset="0"/>
        </a:defRPr>
      </a:lvl7pPr>
      <a:lvl8pPr marL="1230600" algn="l" defTabSz="914404" rtl="0" eaLnBrk="1" fontAlgn="base" hangingPunct="1">
        <a:lnSpc>
          <a:spcPts val="3050"/>
        </a:lnSpc>
        <a:spcBef>
          <a:spcPct val="0"/>
        </a:spcBef>
        <a:spcAft>
          <a:spcPct val="0"/>
        </a:spcAft>
        <a:defRPr sz="2200" b="1">
          <a:solidFill>
            <a:schemeClr val="tx2"/>
          </a:solidFill>
          <a:latin typeface="Arial" pitchFamily="34" charset="0"/>
        </a:defRPr>
      </a:lvl8pPr>
      <a:lvl9pPr marL="1640799" algn="l" defTabSz="914404" rtl="0" eaLnBrk="1" fontAlgn="base" hangingPunct="1">
        <a:lnSpc>
          <a:spcPts val="3050"/>
        </a:lnSpc>
        <a:spcBef>
          <a:spcPct val="0"/>
        </a:spcBef>
        <a:spcAft>
          <a:spcPct val="0"/>
        </a:spcAft>
        <a:defRPr sz="2200" b="1">
          <a:solidFill>
            <a:schemeClr val="tx2"/>
          </a:solidFill>
          <a:latin typeface="Arial" pitchFamily="34" charset="0"/>
        </a:defRPr>
      </a:lvl9pPr>
    </p:titleStyle>
    <p:bodyStyle>
      <a:lvl1pPr marL="307650" indent="-307650" algn="l" defTabSz="914404" rtl="0" eaLnBrk="0" fontAlgn="base" hangingPunct="0">
        <a:spcBef>
          <a:spcPct val="0"/>
        </a:spcBef>
        <a:spcAft>
          <a:spcPts val="269"/>
        </a:spcAft>
        <a:buFont typeface="Arial" panose="020B0604020202020204" pitchFamily="34" charset="0"/>
        <a:defRPr>
          <a:solidFill>
            <a:schemeClr val="tx2"/>
          </a:solidFill>
          <a:latin typeface="+mn-lt"/>
          <a:ea typeface="+mn-ea"/>
          <a:cs typeface="+mn-cs"/>
        </a:defRPr>
      </a:lvl1pPr>
      <a:lvl2pPr marL="182311" indent="-182311" algn="l" defTabSz="914404" rtl="0" eaLnBrk="0" fontAlgn="base" hangingPunct="0">
        <a:spcBef>
          <a:spcPct val="0"/>
        </a:spcBef>
        <a:spcAft>
          <a:spcPts val="269"/>
        </a:spcAft>
        <a:buFont typeface="Arial" panose="020B0604020202020204" pitchFamily="34" charset="0"/>
        <a:buChar char="•"/>
        <a:defRPr>
          <a:solidFill>
            <a:schemeClr val="tx2"/>
          </a:solidFill>
          <a:latin typeface="+mn-lt"/>
        </a:defRPr>
      </a:lvl2pPr>
      <a:lvl3pPr marL="357501" indent="-175190" algn="l" defTabSz="914404" rtl="0" eaLnBrk="0" fontAlgn="base" hangingPunct="0">
        <a:spcBef>
          <a:spcPct val="0"/>
        </a:spcBef>
        <a:spcAft>
          <a:spcPts val="269"/>
        </a:spcAft>
        <a:buFont typeface="Arial" panose="020B0604020202020204" pitchFamily="34" charset="0"/>
        <a:buChar char="‒"/>
        <a:defRPr>
          <a:solidFill>
            <a:schemeClr val="tx2"/>
          </a:solidFill>
          <a:latin typeface="+mn-lt"/>
        </a:defRPr>
      </a:lvl3pPr>
      <a:lvl4pPr marL="539812" indent="-182311" algn="l" defTabSz="914404" rtl="0" eaLnBrk="0" fontAlgn="base" hangingPunct="0">
        <a:spcBef>
          <a:spcPct val="0"/>
        </a:spcBef>
        <a:spcAft>
          <a:spcPts val="538"/>
        </a:spcAft>
        <a:buFont typeface="Arial" panose="020B0604020202020204" pitchFamily="34" charset="0"/>
        <a:buChar char="•"/>
        <a:defRPr sz="1400">
          <a:solidFill>
            <a:schemeClr val="tx2"/>
          </a:solidFill>
          <a:latin typeface="+mn-lt"/>
        </a:defRPr>
      </a:lvl4pPr>
      <a:lvl5pPr marL="712153" indent="-172341" algn="l" defTabSz="914404" rtl="0" eaLnBrk="0" fontAlgn="base" hangingPunct="0">
        <a:spcBef>
          <a:spcPct val="0"/>
        </a:spcBef>
        <a:spcAft>
          <a:spcPts val="538"/>
        </a:spcAft>
        <a:buFont typeface="Arial" panose="020B0604020202020204" pitchFamily="34" charset="0"/>
        <a:buChar char="‒"/>
        <a:defRPr sz="1400">
          <a:solidFill>
            <a:schemeClr val="tx2"/>
          </a:solidFill>
          <a:latin typeface="+mn-lt"/>
        </a:defRPr>
      </a:lvl5pPr>
      <a:lvl6pPr marL="1122352" indent="-172341" algn="l" defTabSz="914404" rtl="0" eaLnBrk="1" fontAlgn="base" hangingPunct="1">
        <a:spcBef>
          <a:spcPct val="0"/>
        </a:spcBef>
        <a:spcAft>
          <a:spcPts val="538"/>
        </a:spcAft>
        <a:buFont typeface="Arial" pitchFamily="34" charset="0"/>
        <a:buChar char="‒"/>
        <a:defRPr sz="1400">
          <a:solidFill>
            <a:schemeClr val="tx2"/>
          </a:solidFill>
          <a:latin typeface="+mn-lt"/>
        </a:defRPr>
      </a:lvl6pPr>
      <a:lvl7pPr marL="1532552" indent="-172341" algn="l" defTabSz="914404" rtl="0" eaLnBrk="1" fontAlgn="base" hangingPunct="1">
        <a:spcBef>
          <a:spcPct val="0"/>
        </a:spcBef>
        <a:spcAft>
          <a:spcPts val="538"/>
        </a:spcAft>
        <a:buFont typeface="Arial" pitchFamily="34" charset="0"/>
        <a:buChar char="‒"/>
        <a:defRPr sz="1400">
          <a:solidFill>
            <a:schemeClr val="tx2"/>
          </a:solidFill>
          <a:latin typeface="+mn-lt"/>
        </a:defRPr>
      </a:lvl7pPr>
      <a:lvl8pPr marL="1942752" indent="-172341" algn="l" defTabSz="914404" rtl="0" eaLnBrk="1" fontAlgn="base" hangingPunct="1">
        <a:spcBef>
          <a:spcPct val="0"/>
        </a:spcBef>
        <a:spcAft>
          <a:spcPts val="538"/>
        </a:spcAft>
        <a:buFont typeface="Arial" pitchFamily="34" charset="0"/>
        <a:buChar char="‒"/>
        <a:defRPr sz="1400">
          <a:solidFill>
            <a:schemeClr val="tx2"/>
          </a:solidFill>
          <a:latin typeface="+mn-lt"/>
        </a:defRPr>
      </a:lvl8pPr>
      <a:lvl9pPr marL="2352952" indent="-172341" algn="l" defTabSz="914404" rtl="0" eaLnBrk="1" fontAlgn="base" hangingPunct="1">
        <a:spcBef>
          <a:spcPct val="0"/>
        </a:spcBef>
        <a:spcAft>
          <a:spcPts val="538"/>
        </a:spcAft>
        <a:buFont typeface="Arial" pitchFamily="34" charset="0"/>
        <a:buChar char="‒"/>
        <a:defRPr sz="1400">
          <a:solidFill>
            <a:schemeClr val="tx2"/>
          </a:solidFill>
          <a:latin typeface="+mn-lt"/>
        </a:defRPr>
      </a:lvl9pPr>
    </p:bodyStyle>
    <p:otherStyle>
      <a:defPPr>
        <a:defRPr lang="es-MX"/>
      </a:defPPr>
      <a:lvl1pPr marL="0" algn="l" defTabSz="820400" rtl="0" eaLnBrk="1" latinLnBrk="0" hangingPunct="1">
        <a:defRPr sz="1600" kern="1200">
          <a:solidFill>
            <a:schemeClr val="tx1"/>
          </a:solidFill>
          <a:latin typeface="+mn-lt"/>
          <a:ea typeface="+mn-ea"/>
          <a:cs typeface="+mn-cs"/>
        </a:defRPr>
      </a:lvl1pPr>
      <a:lvl2pPr marL="410200" algn="l" defTabSz="820400" rtl="0" eaLnBrk="1" latinLnBrk="0" hangingPunct="1">
        <a:defRPr sz="1600" kern="1200">
          <a:solidFill>
            <a:schemeClr val="tx1"/>
          </a:solidFill>
          <a:latin typeface="+mn-lt"/>
          <a:ea typeface="+mn-ea"/>
          <a:cs typeface="+mn-cs"/>
        </a:defRPr>
      </a:lvl2pPr>
      <a:lvl3pPr marL="820400" algn="l" defTabSz="820400" rtl="0" eaLnBrk="1" latinLnBrk="0" hangingPunct="1">
        <a:defRPr sz="1600" kern="1200">
          <a:solidFill>
            <a:schemeClr val="tx1"/>
          </a:solidFill>
          <a:latin typeface="+mn-lt"/>
          <a:ea typeface="+mn-ea"/>
          <a:cs typeface="+mn-cs"/>
        </a:defRPr>
      </a:lvl3pPr>
      <a:lvl4pPr marL="1230600" algn="l" defTabSz="820400" rtl="0" eaLnBrk="1" latinLnBrk="0" hangingPunct="1">
        <a:defRPr sz="1600" kern="1200">
          <a:solidFill>
            <a:schemeClr val="tx1"/>
          </a:solidFill>
          <a:latin typeface="+mn-lt"/>
          <a:ea typeface="+mn-ea"/>
          <a:cs typeface="+mn-cs"/>
        </a:defRPr>
      </a:lvl4pPr>
      <a:lvl5pPr marL="1640799" algn="l" defTabSz="820400" rtl="0" eaLnBrk="1" latinLnBrk="0" hangingPunct="1">
        <a:defRPr sz="1600" kern="1200">
          <a:solidFill>
            <a:schemeClr val="tx1"/>
          </a:solidFill>
          <a:latin typeface="+mn-lt"/>
          <a:ea typeface="+mn-ea"/>
          <a:cs typeface="+mn-cs"/>
        </a:defRPr>
      </a:lvl5pPr>
      <a:lvl6pPr marL="2050999" algn="l" defTabSz="820400" rtl="0" eaLnBrk="1" latinLnBrk="0" hangingPunct="1">
        <a:defRPr sz="1600" kern="1200">
          <a:solidFill>
            <a:schemeClr val="tx1"/>
          </a:solidFill>
          <a:latin typeface="+mn-lt"/>
          <a:ea typeface="+mn-ea"/>
          <a:cs typeface="+mn-cs"/>
        </a:defRPr>
      </a:lvl6pPr>
      <a:lvl7pPr marL="2461199" algn="l" defTabSz="820400" rtl="0" eaLnBrk="1" latinLnBrk="0" hangingPunct="1">
        <a:defRPr sz="1600" kern="1200">
          <a:solidFill>
            <a:schemeClr val="tx1"/>
          </a:solidFill>
          <a:latin typeface="+mn-lt"/>
          <a:ea typeface="+mn-ea"/>
          <a:cs typeface="+mn-cs"/>
        </a:defRPr>
      </a:lvl7pPr>
      <a:lvl8pPr marL="2871399" algn="l" defTabSz="820400" rtl="0" eaLnBrk="1" latinLnBrk="0" hangingPunct="1">
        <a:defRPr sz="1600" kern="1200">
          <a:solidFill>
            <a:schemeClr val="tx1"/>
          </a:solidFill>
          <a:latin typeface="+mn-lt"/>
          <a:ea typeface="+mn-ea"/>
          <a:cs typeface="+mn-cs"/>
        </a:defRPr>
      </a:lvl8pPr>
      <a:lvl9pPr marL="3281599" algn="l" defTabSz="820400" rtl="0" eaLnBrk="1" latinLnBrk="0" hangingPunct="1">
        <a:defRPr sz="1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9" y="314325"/>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21"/>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40" y="6440497"/>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dirty="0">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3" y="6440497"/>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defTabSz="914400" fontAlgn="base">
              <a:spcBef>
                <a:spcPct val="0"/>
              </a:spcBef>
              <a:spcAft>
                <a:spcPct val="0"/>
              </a:spcAft>
              <a:defRPr/>
            </a:pPr>
            <a:r>
              <a:rPr lang="en-US">
                <a:solidFill>
                  <a:srgbClr val="53565A"/>
                </a:solidFill>
              </a:rPr>
              <a:t>MM.DD.YY</a:t>
            </a:r>
            <a:endParaRPr lang="en-US" dirty="0">
              <a:solidFill>
                <a:srgbClr val="53565A"/>
              </a:solidFill>
            </a:endParaRPr>
          </a:p>
        </p:txBody>
      </p:sp>
      <p:sp>
        <p:nvSpPr>
          <p:cNvPr id="1116" name="Rectangle 92"/>
          <p:cNvSpPr>
            <a:spLocks noGrp="1" noChangeArrowheads="1"/>
          </p:cNvSpPr>
          <p:nvPr>
            <p:ph type="ftr" sz="quarter" idx="3"/>
          </p:nvPr>
        </p:nvSpPr>
        <p:spPr bwMode="black">
          <a:xfrm>
            <a:off x="2781300" y="6440497"/>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defTabSz="914400" fontAlgn="base">
              <a:spcBef>
                <a:spcPct val="0"/>
              </a:spcBef>
              <a:spcAft>
                <a:spcPct val="0"/>
              </a:spcAft>
              <a:defRPr/>
            </a:pPr>
            <a:r>
              <a:rPr lang="en-US">
                <a:solidFill>
                  <a:srgbClr val="53565A"/>
                </a:solidFill>
              </a:rPr>
              <a:t>Presentation Title</a:t>
            </a:r>
            <a:endParaRPr lang="en-US" dirty="0">
              <a:solidFill>
                <a:srgbClr val="53565A"/>
              </a:solidFill>
            </a:endParaRPr>
          </a:p>
        </p:txBody>
      </p:sp>
    </p:spTree>
    <p:extLst>
      <p:ext uri="{BB962C8B-B14F-4D97-AF65-F5344CB8AC3E}">
        <p14:creationId xmlns:p14="http://schemas.microsoft.com/office/powerpoint/2010/main" val="34512311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7" y="314325"/>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6" y="1344618"/>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7" y="6440493"/>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dirty="0">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3" y="6440493"/>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defTabSz="914400" fontAlgn="base">
              <a:spcBef>
                <a:spcPct val="0"/>
              </a:spcBef>
              <a:spcAft>
                <a:spcPct val="0"/>
              </a:spcAft>
              <a:defRPr/>
            </a:pPr>
            <a:r>
              <a:rPr lang="en-US">
                <a:solidFill>
                  <a:srgbClr val="53565A"/>
                </a:solidFill>
              </a:rPr>
              <a:t>MM.DD.YY</a:t>
            </a:r>
            <a:endParaRPr lang="en-US" dirty="0">
              <a:solidFill>
                <a:srgbClr val="53565A"/>
              </a:solidFill>
            </a:endParaRPr>
          </a:p>
        </p:txBody>
      </p:sp>
      <p:sp>
        <p:nvSpPr>
          <p:cNvPr id="1116" name="Rectangle 92"/>
          <p:cNvSpPr>
            <a:spLocks noGrp="1" noChangeArrowheads="1"/>
          </p:cNvSpPr>
          <p:nvPr>
            <p:ph type="ftr" sz="quarter" idx="3"/>
          </p:nvPr>
        </p:nvSpPr>
        <p:spPr bwMode="black">
          <a:xfrm>
            <a:off x="2781300" y="6440493"/>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defTabSz="914400" fontAlgn="base">
              <a:spcBef>
                <a:spcPct val="0"/>
              </a:spcBef>
              <a:spcAft>
                <a:spcPct val="0"/>
              </a:spcAft>
              <a:defRPr/>
            </a:pPr>
            <a:r>
              <a:rPr lang="en-US">
                <a:solidFill>
                  <a:srgbClr val="53565A"/>
                </a:solidFill>
              </a:rPr>
              <a:t>Presentation Title</a:t>
            </a:r>
            <a:endParaRPr lang="en-US" dirty="0">
              <a:solidFill>
                <a:srgbClr val="53565A"/>
              </a:solidFill>
            </a:endParaRPr>
          </a:p>
        </p:txBody>
      </p:sp>
    </p:spTree>
    <p:extLst>
      <p:ext uri="{BB962C8B-B14F-4D97-AF65-F5344CB8AC3E}">
        <p14:creationId xmlns:p14="http://schemas.microsoft.com/office/powerpoint/2010/main" val="179478973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14"/>
            </p:custDataLst>
          </p:nvPr>
        </p:nvGraphicFramePr>
        <p:xfrm>
          <a:off x="1956" y="1592"/>
          <a:ext cx="1953" cy="1587"/>
        </p:xfrm>
        <a:graphic>
          <a:graphicData uri="http://schemas.openxmlformats.org/presentationml/2006/ole">
            <mc:AlternateContent xmlns:mc="http://schemas.openxmlformats.org/markup-compatibility/2006">
              <mc:Choice xmlns:v="urn:schemas-microsoft-com:vml" Requires="v">
                <p:oleObj spid="_x0000_s2488063" name="think-cell Slide" r:id="rId16" imgW="270" imgH="270" progId="TCLayout.ActiveDocument.1">
                  <p:embed/>
                </p:oleObj>
              </mc:Choice>
              <mc:Fallback>
                <p:oleObj name="think-cell Slide" r:id="rId16" imgW="270" imgH="270" progId="TCLayout.ActiveDocument.1">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6" y="1592"/>
                        <a:ext cx="1953"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562708" y="162000"/>
            <a:ext cx="11068061" cy="832104"/>
          </a:xfrm>
          <a:prstGeom prst="rect">
            <a:avLst/>
          </a:prstGeom>
        </p:spPr>
        <p:txBody>
          <a:bodyPr vert="horz" lIns="0" tIns="45720" rIns="0" bIns="45720" rtlCol="0" anchor="t" anchorCtr="0">
            <a:noAutofit/>
          </a:bodyPr>
          <a:lstStyle/>
          <a:p>
            <a:r>
              <a:rPr lang="en-US" noProof="0" dirty="0"/>
              <a:t>Click to edit Master title style</a:t>
            </a:r>
          </a:p>
        </p:txBody>
      </p:sp>
      <p:sp>
        <p:nvSpPr>
          <p:cNvPr id="7" name="FooterSimple"/>
          <p:cNvSpPr/>
          <p:nvPr userDrawn="1">
            <p:custDataLst>
              <p:tags r:id="rId15"/>
            </p:custDataLst>
          </p:nvPr>
        </p:nvSpPr>
        <p:spPr>
          <a:xfrm>
            <a:off x="393794" y="6719264"/>
            <a:ext cx="793108"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defTabSz="914400"/>
            <a:r>
              <a:rPr lang="en-US" sz="700" dirty="0">
                <a:solidFill>
                  <a:srgbClr val="808080"/>
                </a:solidFill>
                <a:cs typeface="Arial"/>
                <a:sym typeface="Arial"/>
              </a:rPr>
              <a:t>196301-97 - Deep dive on indicators - v17_01Nov17_JT_v01_extract_2017-11.._.pptx</a:t>
            </a:r>
          </a:p>
        </p:txBody>
      </p:sp>
      <p:sp>
        <p:nvSpPr>
          <p:cNvPr id="13" name="Text Placeholder 12"/>
          <p:cNvSpPr>
            <a:spLocks noGrp="1"/>
          </p:cNvSpPr>
          <p:nvPr>
            <p:ph type="body" idx="1"/>
          </p:nvPr>
        </p:nvSpPr>
        <p:spPr>
          <a:xfrm>
            <a:off x="562708" y="1508760"/>
            <a:ext cx="11074088" cy="399730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5841383" y="6271547"/>
            <a:ext cx="458115" cy="276999"/>
          </a:xfrm>
          <a:prstGeom prst="rect">
            <a:avLst/>
          </a:prstGeom>
          <a:noFill/>
          <a:ln/>
          <a:effectLst/>
        </p:spPr>
        <p:txBody>
          <a:bodyPr wrap="none" lIns="91440" tIns="54864" rIns="91440" bIns="45720" rtlCol="0" anchor="t" anchorCtr="0">
            <a:noAutofit/>
          </a:bodyPr>
          <a:lstStyle/>
          <a:p>
            <a:pPr algn="r" defTabSz="914400">
              <a:defRPr/>
            </a:pPr>
            <a:fld id="{8FDC6993-5875-43F1-AB5B-56FAFD3221C9}" type="slidenum">
              <a:rPr lang="en-US" sz="1000" smtClean="0">
                <a:solidFill>
                  <a:srgbClr val="FFFFFF"/>
                </a:solidFill>
              </a:rPr>
              <a:pPr algn="r" defTabSz="914400">
                <a:defRPr/>
              </a:pPr>
              <a:t>‹#›</a:t>
            </a:fld>
            <a:endParaRPr lang="en-US" sz="1000" dirty="0">
              <a:solidFill>
                <a:srgbClr val="FFFFFF"/>
              </a:solidFill>
            </a:endParaRPr>
          </a:p>
          <a:p>
            <a:pPr defTabSz="914400"/>
            <a:endParaRPr lang="en-US" sz="900" dirty="0">
              <a:solidFill>
                <a:srgbClr val="FFFFFF"/>
              </a:solidFill>
            </a:endParaRPr>
          </a:p>
        </p:txBody>
      </p:sp>
      <p:sp>
        <p:nvSpPr>
          <p:cNvPr id="12" name="Slide Number Placeholder 5"/>
          <p:cNvSpPr txBox="1">
            <a:spLocks/>
          </p:cNvSpPr>
          <p:nvPr userDrawn="1"/>
        </p:nvSpPr>
        <p:spPr>
          <a:xfrm>
            <a:off x="11288131" y="6448894"/>
            <a:ext cx="79399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C7F43E-2420-6848-A2B2-B5C9DEF3CEAA}" type="slidenum">
              <a:rPr lang="en-US" sz="1000" smtClean="0">
                <a:solidFill>
                  <a:prstClr val="black">
                    <a:tint val="75000"/>
                  </a:prstClr>
                </a:solidFill>
                <a:cs typeface="Arial" panose="020B0604020202020204" pitchFamily="34" charset="0"/>
              </a:rPr>
              <a:pPr/>
              <a:t>‹#›</a:t>
            </a:fld>
            <a:endParaRPr lang="en-US" sz="1000" dirty="0">
              <a:solidFill>
                <a:prstClr val="black">
                  <a:tint val="75000"/>
                </a:prstClr>
              </a:solidFill>
              <a:cs typeface="Arial" panose="020B0604020202020204" pitchFamily="34" charset="0"/>
            </a:endParaRPr>
          </a:p>
        </p:txBody>
      </p:sp>
      <p:pic>
        <p:nvPicPr>
          <p:cNvPr id="14" name="Picture 1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505030" y="6552810"/>
            <a:ext cx="1076129" cy="141242"/>
          </a:xfrm>
          <a:prstGeom prst="rect">
            <a:avLst/>
          </a:prstGeom>
        </p:spPr>
      </p:pic>
      <p:pic>
        <p:nvPicPr>
          <p:cNvPr id="16" name="pasted-image.pdf" descr="pasted-image.pdf"/>
          <p:cNvPicPr>
            <a:picLocks noChangeAspect="1"/>
          </p:cNvPicPr>
          <p:nvPr userDrawn="1"/>
        </p:nvPicPr>
        <p:blipFill>
          <a:blip r:embed="rId19" cstate="print"/>
          <a:stretch>
            <a:fillRect/>
          </a:stretch>
        </p:blipFill>
        <p:spPr>
          <a:xfrm>
            <a:off x="393794" y="6416675"/>
            <a:ext cx="518061" cy="256674"/>
          </a:xfrm>
          <a:prstGeom prst="rect">
            <a:avLst/>
          </a:prstGeom>
          <a:ln w="12700">
            <a:miter lim="400000"/>
          </a:ln>
        </p:spPr>
      </p:pic>
    </p:spTree>
    <p:extLst>
      <p:ext uri="{BB962C8B-B14F-4D97-AF65-F5344CB8AC3E}">
        <p14:creationId xmlns:p14="http://schemas.microsoft.com/office/powerpoint/2010/main" val="3647099818"/>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hdr="0" ftr="0" dt="0"/>
  <p:txStyles>
    <p:titleStyle>
      <a:lvl1pPr algn="l" defTabSz="914400" rtl="0" eaLnBrk="1" latinLnBrk="0" hangingPunct="1">
        <a:spcBef>
          <a:spcPct val="0"/>
        </a:spcBef>
        <a:buNone/>
        <a:defRPr sz="2000" b="1" kern="1200" baseline="0">
          <a:solidFill>
            <a:srgbClr val="4472C4"/>
          </a:solidFill>
          <a:latin typeface="Arial"/>
          <a:ea typeface="+mj-ea"/>
          <a:cs typeface="Arial"/>
          <a:sym typeface="Arial"/>
        </a:defRPr>
      </a:lvl1pPr>
    </p:titleStyle>
    <p:bodyStyle>
      <a:lvl1pPr marL="0" indent="0" algn="l" defTabSz="914400" rtl="0" eaLnBrk="1" latinLnBrk="0" hangingPunct="1">
        <a:spcBef>
          <a:spcPts val="384"/>
        </a:spcBef>
        <a:buFontTx/>
        <a:buNone/>
        <a:defRPr sz="1600" b="1" kern="1200" baseline="0">
          <a:solidFill>
            <a:srgbClr val="002D72"/>
          </a:solidFill>
          <a:latin typeface="Arial"/>
          <a:ea typeface="+mn-ea"/>
          <a:cs typeface="Arial"/>
          <a:sym typeface="Arial"/>
        </a:defRPr>
      </a:lvl1pPr>
      <a:lvl2pPr marL="457200" indent="-228600" algn="l" defTabSz="914400" rtl="0" eaLnBrk="1" latinLnBrk="0" hangingPunct="1">
        <a:spcBef>
          <a:spcPts val="384"/>
        </a:spcBef>
        <a:buClr>
          <a:srgbClr val="002D72"/>
        </a:buClr>
        <a:buFont typeface="Arial" pitchFamily="34" charset="0"/>
        <a:buChar char="•"/>
        <a:defRPr sz="1600" kern="1200" baseline="0">
          <a:solidFill>
            <a:srgbClr val="002D72"/>
          </a:solidFill>
          <a:latin typeface="Arial"/>
          <a:ea typeface="+mn-ea"/>
          <a:cs typeface="Arial"/>
          <a:sym typeface="Arial"/>
        </a:defRPr>
      </a:lvl2pPr>
      <a:lvl3pPr marL="914400" indent="-228600" algn="l" defTabSz="914400" rtl="0" eaLnBrk="1" latinLnBrk="0" hangingPunct="1">
        <a:spcBef>
          <a:spcPts val="384"/>
        </a:spcBef>
        <a:buClr>
          <a:srgbClr val="002D72"/>
        </a:buClr>
        <a:buFont typeface="Arial" pitchFamily="34" charset="0"/>
        <a:buChar char="–"/>
        <a:defRPr sz="1600" kern="1200" baseline="0">
          <a:solidFill>
            <a:srgbClr val="002D72"/>
          </a:solidFill>
          <a:latin typeface="Arial"/>
          <a:ea typeface="+mn-ea"/>
          <a:cs typeface="Arial"/>
          <a:sym typeface="Arial"/>
        </a:defRPr>
      </a:lvl3pPr>
      <a:lvl4pPr marL="1376363" indent="-233362" algn="l" defTabSz="914400" rtl="0" eaLnBrk="1" latinLnBrk="0" hangingPunct="1">
        <a:spcBef>
          <a:spcPts val="384"/>
        </a:spcBef>
        <a:buClr>
          <a:srgbClr val="002D72"/>
        </a:buClr>
        <a:buFont typeface="Arial" pitchFamily="34" charset="0"/>
        <a:buChar char="–"/>
        <a:defRPr sz="1600" kern="1200" baseline="0">
          <a:solidFill>
            <a:srgbClr val="002D72"/>
          </a:solidFill>
          <a:latin typeface="Arial"/>
          <a:ea typeface="+mn-ea"/>
          <a:cs typeface="Arial"/>
          <a:sym typeface="Arial"/>
        </a:defRPr>
      </a:lvl4pPr>
      <a:lvl5pPr marL="2058988" indent="-230188" algn="l" defTabSz="914400" rtl="0" eaLnBrk="1" latinLnBrk="0" hangingPunct="1">
        <a:spcBef>
          <a:spcPts val="384"/>
        </a:spcBef>
        <a:buClr>
          <a:srgbClr val="002D72"/>
        </a:buClr>
        <a:buFont typeface="Arial" pitchFamily="34" charset="0"/>
        <a:buChar char="–"/>
        <a:defRPr sz="1600" kern="1200" baseline="0">
          <a:solidFill>
            <a:srgbClr val="002D72"/>
          </a:solidFill>
          <a:latin typeface="Arial"/>
          <a:ea typeface="+mn-ea"/>
          <a:cs typeface="Arial"/>
          <a:sym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5" y="314326"/>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17"/>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7" y="6440492"/>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fontAlgn="base">
              <a:spcBef>
                <a:spcPct val="0"/>
              </a:spcBef>
              <a:spcAft>
                <a:spcPct val="0"/>
              </a:spcAft>
              <a:defRPr/>
            </a:pPr>
            <a:fld id="{410BB04A-6CB2-A14D-B6AF-586C8C166ED7}" type="slidenum">
              <a:rPr lang="en-US">
                <a:solidFill>
                  <a:srgbClr val="53565A"/>
                </a:solidFill>
                <a:ea typeface="ＭＳ Ｐゴシック" charset="0"/>
              </a:rPr>
              <a:pPr fontAlgn="base">
                <a:spcBef>
                  <a:spcPct val="0"/>
                </a:spcBef>
                <a:spcAft>
                  <a:spcPct val="0"/>
                </a:spcAft>
                <a:defRPr/>
              </a:pPr>
              <a:t>‹#›</a:t>
            </a:fld>
            <a:endParaRPr lang="en-US" dirty="0">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5" y="6440492"/>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fontAlgn="base">
              <a:spcBef>
                <a:spcPct val="0"/>
              </a:spcBef>
              <a:spcAft>
                <a:spcPct val="0"/>
              </a:spcAft>
              <a:defRPr/>
            </a:pPr>
            <a:r>
              <a:rPr lang="en-US" dirty="0">
                <a:solidFill>
                  <a:srgbClr val="53565A"/>
                </a:solidFill>
              </a:rPr>
              <a:t>MM.DD.YY</a:t>
            </a:r>
          </a:p>
        </p:txBody>
      </p:sp>
      <p:sp>
        <p:nvSpPr>
          <p:cNvPr id="1116" name="Rectangle 92"/>
          <p:cNvSpPr>
            <a:spLocks noGrp="1" noChangeArrowheads="1"/>
          </p:cNvSpPr>
          <p:nvPr>
            <p:ph type="ftr" sz="quarter" idx="3"/>
          </p:nvPr>
        </p:nvSpPr>
        <p:spPr bwMode="black">
          <a:xfrm>
            <a:off x="2781300" y="6440492"/>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fontAlgn="base">
              <a:spcBef>
                <a:spcPct val="0"/>
              </a:spcBef>
              <a:spcAft>
                <a:spcPct val="0"/>
              </a:spcAft>
              <a:defRPr/>
            </a:pPr>
            <a:r>
              <a:rPr lang="en-US" dirty="0">
                <a:solidFill>
                  <a:srgbClr val="53565A"/>
                </a:solidFill>
              </a:rPr>
              <a:t>Presentation Title</a:t>
            </a:r>
          </a:p>
        </p:txBody>
      </p:sp>
    </p:spTree>
    <p:extLst>
      <p:ext uri="{BB962C8B-B14F-4D97-AF65-F5344CB8AC3E}">
        <p14:creationId xmlns:p14="http://schemas.microsoft.com/office/powerpoint/2010/main" val="314103533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127" algn="l" rtl="0" eaLnBrk="1" fontAlgn="base" hangingPunct="1">
        <a:spcBef>
          <a:spcPct val="0"/>
        </a:spcBef>
        <a:spcAft>
          <a:spcPct val="0"/>
        </a:spcAft>
        <a:defRPr sz="2400">
          <a:solidFill>
            <a:srgbClr val="004785"/>
          </a:solidFill>
          <a:latin typeface="Arial" charset="0"/>
          <a:ea typeface="Geneva" charset="0"/>
        </a:defRPr>
      </a:lvl6pPr>
      <a:lvl7pPr marL="914253" algn="l" rtl="0" eaLnBrk="1" fontAlgn="base" hangingPunct="1">
        <a:spcBef>
          <a:spcPct val="0"/>
        </a:spcBef>
        <a:spcAft>
          <a:spcPct val="0"/>
        </a:spcAft>
        <a:defRPr sz="2400">
          <a:solidFill>
            <a:srgbClr val="004785"/>
          </a:solidFill>
          <a:latin typeface="Arial" charset="0"/>
          <a:ea typeface="Geneva" charset="0"/>
        </a:defRPr>
      </a:lvl7pPr>
      <a:lvl8pPr marL="1371380" algn="l" rtl="0" eaLnBrk="1" fontAlgn="base" hangingPunct="1">
        <a:spcBef>
          <a:spcPct val="0"/>
        </a:spcBef>
        <a:spcAft>
          <a:spcPct val="0"/>
        </a:spcAft>
        <a:defRPr sz="2400">
          <a:solidFill>
            <a:srgbClr val="004785"/>
          </a:solidFill>
          <a:latin typeface="Arial" charset="0"/>
          <a:ea typeface="Geneva" charset="0"/>
        </a:defRPr>
      </a:lvl8pPr>
      <a:lvl9pPr marL="1828507" algn="l" rtl="0" eaLnBrk="1" fontAlgn="base" hangingPunct="1">
        <a:spcBef>
          <a:spcPct val="0"/>
        </a:spcBef>
        <a:spcAft>
          <a:spcPct val="0"/>
        </a:spcAft>
        <a:defRPr sz="2400">
          <a:solidFill>
            <a:srgbClr val="004785"/>
          </a:solidFill>
          <a:latin typeface="Arial" charset="0"/>
          <a:ea typeface="Geneva" charset="0"/>
        </a:defRPr>
      </a:lvl9pPr>
    </p:titleStyle>
    <p:bodyStyle>
      <a:lvl1pPr marL="288879" indent="-288879"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311" indent="-23015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569" indent="-226976"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653" indent="-22380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0735" indent="-223802"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7862"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4989"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115"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242" indent="-223802"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127" rtl="0" eaLnBrk="1" latinLnBrk="0" hangingPunct="1">
        <a:defRPr sz="1800" kern="1200">
          <a:solidFill>
            <a:schemeClr val="tx1"/>
          </a:solidFill>
          <a:latin typeface="+mn-lt"/>
          <a:ea typeface="+mn-ea"/>
          <a:cs typeface="+mn-cs"/>
        </a:defRPr>
      </a:lvl1pPr>
      <a:lvl2pPr marL="457127" algn="l" defTabSz="457127" rtl="0" eaLnBrk="1" latinLnBrk="0" hangingPunct="1">
        <a:defRPr sz="1800" kern="1200">
          <a:solidFill>
            <a:schemeClr val="tx1"/>
          </a:solidFill>
          <a:latin typeface="+mn-lt"/>
          <a:ea typeface="+mn-ea"/>
          <a:cs typeface="+mn-cs"/>
        </a:defRPr>
      </a:lvl2pPr>
      <a:lvl3pPr marL="914253" algn="l" defTabSz="457127" rtl="0" eaLnBrk="1" latinLnBrk="0" hangingPunct="1">
        <a:defRPr sz="1800" kern="1200">
          <a:solidFill>
            <a:schemeClr val="tx1"/>
          </a:solidFill>
          <a:latin typeface="+mn-lt"/>
          <a:ea typeface="+mn-ea"/>
          <a:cs typeface="+mn-cs"/>
        </a:defRPr>
      </a:lvl3pPr>
      <a:lvl4pPr marL="1371380" algn="l" defTabSz="457127" rtl="0" eaLnBrk="1" latinLnBrk="0" hangingPunct="1">
        <a:defRPr sz="1800" kern="1200">
          <a:solidFill>
            <a:schemeClr val="tx1"/>
          </a:solidFill>
          <a:latin typeface="+mn-lt"/>
          <a:ea typeface="+mn-ea"/>
          <a:cs typeface="+mn-cs"/>
        </a:defRPr>
      </a:lvl4pPr>
      <a:lvl5pPr marL="1828507" algn="l" defTabSz="457127" rtl="0" eaLnBrk="1" latinLnBrk="0" hangingPunct="1">
        <a:defRPr sz="1800" kern="1200">
          <a:solidFill>
            <a:schemeClr val="tx1"/>
          </a:solidFill>
          <a:latin typeface="+mn-lt"/>
          <a:ea typeface="+mn-ea"/>
          <a:cs typeface="+mn-cs"/>
        </a:defRPr>
      </a:lvl5pPr>
      <a:lvl6pPr marL="2285633" algn="l" defTabSz="457127" rtl="0" eaLnBrk="1" latinLnBrk="0" hangingPunct="1">
        <a:defRPr sz="1800" kern="1200">
          <a:solidFill>
            <a:schemeClr val="tx1"/>
          </a:solidFill>
          <a:latin typeface="+mn-lt"/>
          <a:ea typeface="+mn-ea"/>
          <a:cs typeface="+mn-cs"/>
        </a:defRPr>
      </a:lvl6pPr>
      <a:lvl7pPr marL="2742760" algn="l" defTabSz="457127" rtl="0" eaLnBrk="1" latinLnBrk="0" hangingPunct="1">
        <a:defRPr sz="1800" kern="1200">
          <a:solidFill>
            <a:schemeClr val="tx1"/>
          </a:solidFill>
          <a:latin typeface="+mn-lt"/>
          <a:ea typeface="+mn-ea"/>
          <a:cs typeface="+mn-cs"/>
        </a:defRPr>
      </a:lvl7pPr>
      <a:lvl8pPr marL="3199887" algn="l" defTabSz="457127" rtl="0" eaLnBrk="1" latinLnBrk="0" hangingPunct="1">
        <a:defRPr sz="1800" kern="1200">
          <a:solidFill>
            <a:schemeClr val="tx1"/>
          </a:solidFill>
          <a:latin typeface="+mn-lt"/>
          <a:ea typeface="+mn-ea"/>
          <a:cs typeface="+mn-cs"/>
        </a:defRPr>
      </a:lvl8pPr>
      <a:lvl9pPr marL="3657013" algn="l" defTabSz="45712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4" y="314325"/>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14"/>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4" y="6440489"/>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a:defRPr/>
            </a:pPr>
            <a:fld id="{410BB04A-6CB2-A14D-B6AF-586C8C166ED7}" type="slidenum">
              <a:rPr lang="en-US"/>
              <a:pPr>
                <a:defRPr/>
              </a:pPr>
              <a:t>‹#›</a:t>
            </a:fld>
            <a:endParaRPr lang="en-US" dirty="0"/>
          </a:p>
        </p:txBody>
      </p:sp>
      <p:sp>
        <p:nvSpPr>
          <p:cNvPr id="1111" name="Rectangle 87"/>
          <p:cNvSpPr>
            <a:spLocks noGrp="1" noChangeArrowheads="1"/>
          </p:cNvSpPr>
          <p:nvPr>
            <p:ph type="dt" sz="half" idx="2"/>
          </p:nvPr>
        </p:nvSpPr>
        <p:spPr bwMode="black">
          <a:xfrm>
            <a:off x="804333" y="6440489"/>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a:defRPr/>
            </a:pPr>
            <a:r>
              <a:rPr lang="en-US" dirty="0"/>
              <a:t>MM.DD.YY</a:t>
            </a:r>
          </a:p>
        </p:txBody>
      </p:sp>
      <p:sp>
        <p:nvSpPr>
          <p:cNvPr id="1116" name="Rectangle 92"/>
          <p:cNvSpPr>
            <a:spLocks noGrp="1" noChangeArrowheads="1"/>
          </p:cNvSpPr>
          <p:nvPr>
            <p:ph type="ftr" sz="quarter" idx="3"/>
          </p:nvPr>
        </p:nvSpPr>
        <p:spPr bwMode="black">
          <a:xfrm>
            <a:off x="2781300" y="6440489"/>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a:defRPr/>
            </a:pPr>
            <a:r>
              <a:rPr lang="en-US" dirty="0"/>
              <a:t>Presentation Title</a:t>
            </a:r>
          </a:p>
        </p:txBody>
      </p:sp>
    </p:spTree>
    <p:extLst>
      <p:ext uri="{BB962C8B-B14F-4D97-AF65-F5344CB8AC3E}">
        <p14:creationId xmlns:p14="http://schemas.microsoft.com/office/powerpoint/2010/main" val="1709719109"/>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4199" r:id="rId9"/>
    <p:sldLayoutId id="2147484200" r:id="rId10"/>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504840" y="5943314"/>
            <a:ext cx="2468136" cy="1197772"/>
          </a:xfrm>
          <a:prstGeom prst="rect">
            <a:avLst/>
          </a:prstGeom>
        </p:spPr>
      </p:pic>
      <p:sp>
        <p:nvSpPr>
          <p:cNvPr id="1107" name="Rectangle 83"/>
          <p:cNvSpPr>
            <a:spLocks noGrp="1" noChangeArrowheads="1"/>
          </p:cNvSpPr>
          <p:nvPr>
            <p:ph type="title"/>
          </p:nvPr>
        </p:nvSpPr>
        <p:spPr bwMode="black">
          <a:xfrm>
            <a:off x="804334" y="314325"/>
            <a:ext cx="11055351"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108" name="Rectangle 84"/>
          <p:cNvSpPr>
            <a:spLocks noGrp="1" noChangeArrowheads="1"/>
          </p:cNvSpPr>
          <p:nvPr>
            <p:ph type="body" idx="1"/>
          </p:nvPr>
        </p:nvSpPr>
        <p:spPr bwMode="black">
          <a:xfrm>
            <a:off x="804334" y="1344614"/>
            <a:ext cx="11063817"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9" name="Rectangle 85"/>
          <p:cNvSpPr>
            <a:spLocks noGrp="1" noChangeArrowheads="1"/>
          </p:cNvSpPr>
          <p:nvPr>
            <p:ph type="sldNum" sz="quarter" idx="4"/>
          </p:nvPr>
        </p:nvSpPr>
        <p:spPr bwMode="black">
          <a:xfrm>
            <a:off x="334434" y="6440489"/>
            <a:ext cx="4614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defRPr sz="900" smtClean="0">
                <a:cs typeface="Geneva" charset="0"/>
              </a:defRPr>
            </a:lvl1pPr>
          </a:lstStyle>
          <a:p>
            <a:pPr defTabSz="914400" fontAlgn="base">
              <a:spcBef>
                <a:spcPct val="0"/>
              </a:spcBef>
              <a:spcAft>
                <a:spcPct val="0"/>
              </a:spcAft>
              <a:defRPr/>
            </a:pPr>
            <a:fld id="{410BB04A-6CB2-A14D-B6AF-586C8C166ED7}" type="slidenum">
              <a:rPr lang="en-US" smtClean="0">
                <a:solidFill>
                  <a:srgbClr val="53565A"/>
                </a:solidFill>
                <a:ea typeface="ＭＳ Ｐゴシック" charset="0"/>
              </a:rPr>
              <a:pPr defTabSz="914400" fontAlgn="base">
                <a:spcBef>
                  <a:spcPct val="0"/>
                </a:spcBef>
                <a:spcAft>
                  <a:spcPct val="0"/>
                </a:spcAft>
                <a:defRPr/>
              </a:pPr>
              <a:t>‹#›</a:t>
            </a:fld>
            <a:endParaRPr lang="en-US">
              <a:solidFill>
                <a:srgbClr val="53565A"/>
              </a:solidFill>
              <a:ea typeface="ＭＳ Ｐゴシック" charset="0"/>
            </a:endParaRPr>
          </a:p>
        </p:txBody>
      </p:sp>
      <p:sp>
        <p:nvSpPr>
          <p:cNvPr id="1111" name="Rectangle 87"/>
          <p:cNvSpPr>
            <a:spLocks noGrp="1" noChangeArrowheads="1"/>
          </p:cNvSpPr>
          <p:nvPr>
            <p:ph type="dt" sz="half" idx="2"/>
          </p:nvPr>
        </p:nvSpPr>
        <p:spPr bwMode="black">
          <a:xfrm>
            <a:off x="804333" y="6440489"/>
            <a:ext cx="1422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Geneva" charset="0"/>
                <a:cs typeface="+mn-cs"/>
              </a:defRPr>
            </a:lvl1pPr>
          </a:lstStyle>
          <a:p>
            <a:pPr defTabSz="914400" fontAlgn="base">
              <a:spcBef>
                <a:spcPct val="0"/>
              </a:spcBef>
              <a:spcAft>
                <a:spcPct val="0"/>
              </a:spcAft>
              <a:defRPr/>
            </a:pPr>
            <a:r>
              <a:rPr lang="en-US">
                <a:solidFill>
                  <a:srgbClr val="53565A"/>
                </a:solidFill>
              </a:rPr>
              <a:t>MM.DD.YY</a:t>
            </a:r>
          </a:p>
        </p:txBody>
      </p:sp>
      <p:sp>
        <p:nvSpPr>
          <p:cNvPr id="1116" name="Rectangle 92"/>
          <p:cNvSpPr>
            <a:spLocks noGrp="1" noChangeArrowheads="1"/>
          </p:cNvSpPr>
          <p:nvPr>
            <p:ph type="ftr" sz="quarter" idx="3"/>
          </p:nvPr>
        </p:nvSpPr>
        <p:spPr bwMode="black">
          <a:xfrm>
            <a:off x="2781300" y="6440489"/>
            <a:ext cx="542713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lvl1pPr algn="l">
              <a:defRPr sz="900">
                <a:ea typeface="ヒラギノ角ゴ Pro W3" charset="0"/>
                <a:cs typeface="Geneva" charset="0"/>
              </a:defRPr>
            </a:lvl1pPr>
          </a:lstStyle>
          <a:p>
            <a:pPr defTabSz="914400" fontAlgn="base">
              <a:spcBef>
                <a:spcPct val="0"/>
              </a:spcBef>
              <a:spcAft>
                <a:spcPct val="0"/>
              </a:spcAft>
              <a:defRPr/>
            </a:pPr>
            <a:r>
              <a:rPr lang="en-US">
                <a:solidFill>
                  <a:srgbClr val="53565A"/>
                </a:solidFill>
              </a:rPr>
              <a:t>Presentation Title</a:t>
            </a:r>
          </a:p>
        </p:txBody>
      </p:sp>
    </p:spTree>
    <p:extLst>
      <p:ext uri="{BB962C8B-B14F-4D97-AF65-F5344CB8AC3E}">
        <p14:creationId xmlns:p14="http://schemas.microsoft.com/office/powerpoint/2010/main" val="1445636106"/>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4197" r:id="rId9"/>
    <p:sldLayoutId id="2147484198" r:id="rId10"/>
  </p:sldLayoutIdLst>
  <p:hf hdr="0"/>
  <p:txStyles>
    <p:titleStyle>
      <a:lvl1pPr algn="l" rtl="0" eaLnBrk="1" fontAlgn="base" hangingPunct="1">
        <a:spcBef>
          <a:spcPct val="0"/>
        </a:spcBef>
        <a:spcAft>
          <a:spcPct val="0"/>
        </a:spcAft>
        <a:defRPr sz="2400">
          <a:solidFill>
            <a:schemeClr val="tx2"/>
          </a:solidFill>
          <a:latin typeface="+mj-lt"/>
          <a:ea typeface="ヒラギノ角ゴ Pro W3" charset="0"/>
          <a:cs typeface="Geneva" charset="0"/>
        </a:defRPr>
      </a:lvl1pPr>
      <a:lvl2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24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2400">
          <a:solidFill>
            <a:srgbClr val="004785"/>
          </a:solidFill>
          <a:latin typeface="Arial" charset="0"/>
          <a:ea typeface="Geneva" charset="0"/>
        </a:defRPr>
      </a:lvl6pPr>
      <a:lvl7pPr marL="914400" algn="l" rtl="0" eaLnBrk="1" fontAlgn="base" hangingPunct="1">
        <a:spcBef>
          <a:spcPct val="0"/>
        </a:spcBef>
        <a:spcAft>
          <a:spcPct val="0"/>
        </a:spcAft>
        <a:defRPr sz="2400">
          <a:solidFill>
            <a:srgbClr val="004785"/>
          </a:solidFill>
          <a:latin typeface="Arial" charset="0"/>
          <a:ea typeface="Geneva" charset="0"/>
        </a:defRPr>
      </a:lvl7pPr>
      <a:lvl8pPr marL="1371600" algn="l" rtl="0" eaLnBrk="1" fontAlgn="base" hangingPunct="1">
        <a:spcBef>
          <a:spcPct val="0"/>
        </a:spcBef>
        <a:spcAft>
          <a:spcPct val="0"/>
        </a:spcAft>
        <a:defRPr sz="2400">
          <a:solidFill>
            <a:srgbClr val="004785"/>
          </a:solidFill>
          <a:latin typeface="Arial" charset="0"/>
          <a:ea typeface="Geneva" charset="0"/>
        </a:defRPr>
      </a:lvl8pPr>
      <a:lvl9pPr marL="1828800" algn="l" rtl="0" eaLnBrk="1" fontAlgn="base" hangingPunct="1">
        <a:spcBef>
          <a:spcPct val="0"/>
        </a:spcBef>
        <a:spcAft>
          <a:spcPct val="0"/>
        </a:spcAft>
        <a:defRPr sz="2400">
          <a:solidFill>
            <a:srgbClr val="004785"/>
          </a:solidFill>
          <a:latin typeface="Arial" charset="0"/>
          <a:ea typeface="Geneva" charset="0"/>
        </a:defRPr>
      </a:lvl9pPr>
    </p:titleStyle>
    <p:bodyStyle>
      <a:lvl1pPr marL="288925" indent="-288925" algn="l" rtl="0" eaLnBrk="1" fontAlgn="base" hangingPunct="1">
        <a:lnSpc>
          <a:spcPct val="95000"/>
        </a:lnSpc>
        <a:spcBef>
          <a:spcPct val="75000"/>
        </a:spcBef>
        <a:spcAft>
          <a:spcPct val="20000"/>
        </a:spcAft>
        <a:buChar char="•"/>
        <a:defRPr>
          <a:solidFill>
            <a:schemeClr val="tx1"/>
          </a:solidFill>
          <a:latin typeface="+mn-lt"/>
          <a:ea typeface="ヒラギノ角ゴ Pro W3" charset="0"/>
          <a:cs typeface="Geneva" charset="0"/>
        </a:defRPr>
      </a:lvl1pPr>
      <a:lvl2pPr marL="633413" indent="-23018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2pPr>
      <a:lvl3pPr marL="974725" indent="-227013"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3pPr>
      <a:lvl4pPr marL="1312863"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4pPr>
      <a:lvl5pPr marL="1651000" indent="-223838" algn="l" rtl="0" eaLnBrk="1" fontAlgn="base" hangingPunct="1">
        <a:lnSpc>
          <a:spcPct val="95000"/>
        </a:lnSpc>
        <a:spcBef>
          <a:spcPct val="20000"/>
        </a:spcBef>
        <a:spcAft>
          <a:spcPct val="20000"/>
        </a:spcAft>
        <a:buFont typeface="Arial" charset="0"/>
        <a:buChar char="•"/>
        <a:defRPr>
          <a:solidFill>
            <a:schemeClr val="tx1"/>
          </a:solidFill>
          <a:latin typeface="+mn-lt"/>
          <a:ea typeface="+mn-ea"/>
          <a:cs typeface="Geneva" charset="0"/>
        </a:defRPr>
      </a:lvl5pPr>
      <a:lvl6pPr marL="21082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6pPr>
      <a:lvl7pPr marL="25654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7pPr>
      <a:lvl8pPr marL="30226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8pPr>
      <a:lvl9pPr marL="3479800" indent="-223838" algn="l" rtl="0" eaLnBrk="1" fontAlgn="base" hangingPunct="1">
        <a:lnSpc>
          <a:spcPct val="95000"/>
        </a:lnSpc>
        <a:spcBef>
          <a:spcPct val="20000"/>
        </a:spcBef>
        <a:spcAft>
          <a:spcPct val="20000"/>
        </a:spcAft>
        <a:buFont typeface="Arial" charset="0"/>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6.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361.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59.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59.xml"/></Relationships>
</file>

<file path=ppt/slides/_rels/slide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6.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59.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61.xml"/><Relationship Id="rId5" Type="http://schemas.openxmlformats.org/officeDocument/2006/relationships/image" Target="../media/image26.png"/><Relationship Id="rId4" Type="http://schemas.openxmlformats.org/officeDocument/2006/relationships/image" Target="../media/image29.jpg"/></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61.xml"/><Relationship Id="rId6" Type="http://schemas.openxmlformats.org/officeDocument/2006/relationships/image" Target="../media/image26.png"/><Relationship Id="rId5" Type="http://schemas.openxmlformats.org/officeDocument/2006/relationships/image" Target="../media/image30.jpg"/><Relationship Id="rId4" Type="http://schemas.openxmlformats.org/officeDocument/2006/relationships/image" Target="../media/image29.jp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361.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752303" y="718778"/>
            <a:ext cx="7656393" cy="646327"/>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lnSpc>
                <a:spcPct val="90000"/>
              </a:lnSpc>
              <a:defRPr sz="5500">
                <a:solidFill>
                  <a:srgbClr val="FFFFFF"/>
                </a:solidFill>
                <a:latin typeface="Arial"/>
                <a:ea typeface="Arial"/>
                <a:cs typeface="Arial"/>
                <a:sym typeface="Arial"/>
              </a:defRPr>
            </a:lvl1pPr>
          </a:lstStyle>
          <a:p>
            <a:r>
              <a:rPr lang="es-MX" sz="4000" dirty="0">
                <a:solidFill>
                  <a:srgbClr val="86CBD8"/>
                </a:solidFill>
              </a:rPr>
              <a:t>MX2020 Big Data</a:t>
            </a:r>
            <a:endParaRPr sz="4000" dirty="0">
              <a:solidFill>
                <a:srgbClr val="86CBD8"/>
              </a:solidFill>
            </a:endParaRPr>
          </a:p>
        </p:txBody>
      </p:sp>
      <p:sp>
        <p:nvSpPr>
          <p:cNvPr id="4" name="Rectangle 3"/>
          <p:cNvSpPr txBox="1"/>
          <p:nvPr/>
        </p:nvSpPr>
        <p:spPr>
          <a:xfrm>
            <a:off x="2981315" y="5529972"/>
            <a:ext cx="7585857" cy="369328"/>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1800">
                <a:solidFill>
                  <a:srgbClr val="FFFFFF"/>
                </a:solidFill>
                <a:latin typeface="Arial"/>
                <a:ea typeface="Arial"/>
                <a:cs typeface="Arial"/>
                <a:sym typeface="Arial"/>
              </a:defRPr>
            </a:lvl1pPr>
          </a:lstStyle>
          <a:p>
            <a:pPr algn="r"/>
            <a:r>
              <a:rPr lang="en-US" dirty="0">
                <a:solidFill>
                  <a:srgbClr val="7C194F"/>
                </a:solidFill>
              </a:rPr>
              <a:t>March 19, 2020</a:t>
            </a:r>
          </a:p>
        </p:txBody>
      </p:sp>
      <p:sp>
        <p:nvSpPr>
          <p:cNvPr id="5" name="Rectángulo 4"/>
          <p:cNvSpPr/>
          <p:nvPr/>
        </p:nvSpPr>
        <p:spPr>
          <a:xfrm>
            <a:off x="2981314" y="2285540"/>
            <a:ext cx="5806069" cy="400105"/>
          </a:xfrm>
          <a:prstGeom prst="rect">
            <a:avLst/>
          </a:prstGeom>
          <a:ln w="12700">
            <a:miter lim="400000"/>
          </a:ln>
        </p:spPr>
        <p:txBody>
          <a:bodyPr wrap="square" lIns="45718" tIns="45718" rIns="45718" bIns="45718">
            <a:spAutoFit/>
          </a:bodyPr>
          <a:lstStyle/>
          <a:p>
            <a:pPr defTabSz="914400"/>
            <a:r>
              <a:rPr lang="es-MX" sz="2000" b="1" dirty="0">
                <a:solidFill>
                  <a:srgbClr val="016AA2"/>
                </a:solidFill>
                <a:ea typeface="Arial"/>
                <a:cs typeface="Arial"/>
              </a:rPr>
              <a:t>Data Leke Reference Architecture</a:t>
            </a:r>
          </a:p>
        </p:txBody>
      </p:sp>
      <p:sp>
        <p:nvSpPr>
          <p:cNvPr id="6" name="Rectángulo 4">
            <a:extLst>
              <a:ext uri="{FF2B5EF4-FFF2-40B4-BE49-F238E27FC236}">
                <a16:creationId xmlns:a16="http://schemas.microsoft.com/office/drawing/2014/main" id="{A7A04ECC-77E5-1142-838A-389728432CCC}"/>
              </a:ext>
            </a:extLst>
          </p:cNvPr>
          <p:cNvSpPr/>
          <p:nvPr/>
        </p:nvSpPr>
        <p:spPr>
          <a:xfrm>
            <a:off x="2981313" y="3028895"/>
            <a:ext cx="3114687" cy="400105"/>
          </a:xfrm>
          <a:prstGeom prst="rect">
            <a:avLst/>
          </a:prstGeom>
          <a:ln w="12700">
            <a:miter lim="400000"/>
          </a:ln>
        </p:spPr>
        <p:txBody>
          <a:bodyPr wrap="square" lIns="45718" tIns="45718" rIns="45718" bIns="45718">
            <a:spAutoFit/>
          </a:bodyPr>
          <a:lstStyle/>
          <a:p>
            <a:pPr defTabSz="914400"/>
            <a:r>
              <a:rPr lang="en-US" sz="2000" dirty="0">
                <a:solidFill>
                  <a:srgbClr val="C5277F"/>
                </a:solidFill>
              </a:rPr>
              <a:t>Alerts and Notifications</a:t>
            </a:r>
            <a:endParaRPr lang="es-MX" sz="2000" b="1" dirty="0">
              <a:solidFill>
                <a:srgbClr val="C5277F"/>
              </a:solidFill>
              <a:ea typeface="Arial"/>
              <a:cs typeface="Arial"/>
            </a:endParaRPr>
          </a:p>
        </p:txBody>
      </p:sp>
      <p:pic>
        <p:nvPicPr>
          <p:cNvPr id="8" name="Picture 7">
            <a:extLst>
              <a:ext uri="{FF2B5EF4-FFF2-40B4-BE49-F238E27FC236}">
                <a16:creationId xmlns:a16="http://schemas.microsoft.com/office/drawing/2014/main" id="{EF9F766A-8E3E-BD4B-9672-85C13350AB36}"/>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2415091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370ADF8-2FD5-2542-AE19-FE15660DE503}"/>
              </a:ext>
            </a:extLst>
          </p:cNvPr>
          <p:cNvPicPr>
            <a:picLocks noChangeAspect="1"/>
          </p:cNvPicPr>
          <p:nvPr/>
        </p:nvPicPr>
        <p:blipFill>
          <a:blip r:embed="rId2"/>
          <a:stretch>
            <a:fillRect/>
          </a:stretch>
        </p:blipFill>
        <p:spPr>
          <a:xfrm>
            <a:off x="414641" y="1077000"/>
            <a:ext cx="8326236" cy="5107489"/>
          </a:xfrm>
          <a:prstGeom prst="rect">
            <a:avLst/>
          </a:prstGeom>
        </p:spPr>
      </p:pic>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5816248"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(III)</a:t>
            </a:r>
          </a:p>
        </p:txBody>
      </p:sp>
      <p:sp>
        <p:nvSpPr>
          <p:cNvPr id="88" name="Rectangle 3"/>
          <p:cNvSpPr txBox="1"/>
          <p:nvPr/>
        </p:nvSpPr>
        <p:spPr>
          <a:xfrm>
            <a:off x="413951" y="637567"/>
            <a:ext cx="6436518"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Alerts and Notifications - Component View</a:t>
            </a:r>
          </a:p>
        </p:txBody>
      </p:sp>
      <p:grpSp>
        <p:nvGrpSpPr>
          <p:cNvPr id="197" name="90 Grupo">
            <a:extLst>
              <a:ext uri="{FF2B5EF4-FFF2-40B4-BE49-F238E27FC236}">
                <a16:creationId xmlns:a16="http://schemas.microsoft.com/office/drawing/2014/main" id="{FA203232-0A1B-1C49-AE6E-FCC35D220E41}"/>
              </a:ext>
            </a:extLst>
          </p:cNvPr>
          <p:cNvGrpSpPr>
            <a:grpSpLocks/>
          </p:cNvGrpSpPr>
          <p:nvPr/>
        </p:nvGrpSpPr>
        <p:grpSpPr bwMode="auto">
          <a:xfrm>
            <a:off x="9030278" y="237462"/>
            <a:ext cx="2891570" cy="638175"/>
            <a:chOff x="6746875" y="1552575"/>
            <a:chExt cx="2891570" cy="638175"/>
          </a:xfrm>
        </p:grpSpPr>
        <p:sp>
          <p:nvSpPr>
            <p:cNvPr id="198" name="Text Box 114">
              <a:extLst>
                <a:ext uri="{FF2B5EF4-FFF2-40B4-BE49-F238E27FC236}">
                  <a16:creationId xmlns:a16="http://schemas.microsoft.com/office/drawing/2014/main" id="{96386E02-16D9-1546-B538-1ADD7E76802E}"/>
                </a:ext>
              </a:extLst>
            </p:cNvPr>
            <p:cNvSpPr txBox="1">
              <a:spLocks noChangeArrowheads="1"/>
            </p:cNvSpPr>
            <p:nvPr/>
          </p:nvSpPr>
          <p:spPr bwMode="auto">
            <a:xfrm>
              <a:off x="6859588" y="1649413"/>
              <a:ext cx="508000" cy="84137"/>
            </a:xfrm>
            <a:prstGeom prst="rect">
              <a:avLst/>
            </a:prstGeom>
            <a:solidFill>
              <a:srgbClr val="87CBD8">
                <a:alpha val="62000"/>
              </a:srgbClr>
            </a:solidFill>
            <a:ln w="12700">
              <a:solidFill>
                <a:srgbClr val="0067B7"/>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199" name="Text Box 115">
              <a:extLst>
                <a:ext uri="{FF2B5EF4-FFF2-40B4-BE49-F238E27FC236}">
                  <a16:creationId xmlns:a16="http://schemas.microsoft.com/office/drawing/2014/main" id="{FC71B91D-D4CE-0540-A4A0-406ABB86D14F}"/>
                </a:ext>
              </a:extLst>
            </p:cNvPr>
            <p:cNvSpPr txBox="1">
              <a:spLocks noChangeArrowheads="1"/>
            </p:cNvSpPr>
            <p:nvPr/>
          </p:nvSpPr>
          <p:spPr bwMode="auto">
            <a:xfrm>
              <a:off x="6864350" y="1993900"/>
              <a:ext cx="501650" cy="88900"/>
            </a:xfrm>
            <a:prstGeom prst="rect">
              <a:avLst/>
            </a:prstGeom>
            <a:solidFill>
              <a:srgbClr val="C5277F">
                <a:alpha val="65000"/>
              </a:srgbClr>
            </a:solidFill>
            <a:ln w="12700">
              <a:solidFill>
                <a:srgbClr val="7C1A4D"/>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200" name="Text Box 117">
              <a:extLst>
                <a:ext uri="{FF2B5EF4-FFF2-40B4-BE49-F238E27FC236}">
                  <a16:creationId xmlns:a16="http://schemas.microsoft.com/office/drawing/2014/main" id="{DF7E7589-C05B-C542-BA82-43ECE90A406E}"/>
                </a:ext>
              </a:extLst>
            </p:cNvPr>
            <p:cNvSpPr txBox="1">
              <a:spLocks noChangeArrowheads="1"/>
            </p:cNvSpPr>
            <p:nvPr/>
          </p:nvSpPr>
          <p:spPr bwMode="auto">
            <a:xfrm>
              <a:off x="7380288" y="1581150"/>
              <a:ext cx="101822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900" b="0" dirty="0">
                  <a:solidFill>
                    <a:schemeClr val="tx1"/>
                  </a:solidFill>
                  <a:cs typeface="Arial" panose="020B0604020202020204" pitchFamily="34" charset="0"/>
                </a:rPr>
                <a:t>New component</a:t>
              </a:r>
            </a:p>
          </p:txBody>
        </p:sp>
        <p:sp>
          <p:nvSpPr>
            <p:cNvPr id="201" name="Text Box 118">
              <a:extLst>
                <a:ext uri="{FF2B5EF4-FFF2-40B4-BE49-F238E27FC236}">
                  <a16:creationId xmlns:a16="http://schemas.microsoft.com/office/drawing/2014/main" id="{D0D619D8-3ECB-254F-8082-E70DA802F87D}"/>
                </a:ext>
              </a:extLst>
            </p:cNvPr>
            <p:cNvSpPr txBox="1">
              <a:spLocks noChangeArrowheads="1"/>
            </p:cNvSpPr>
            <p:nvPr/>
          </p:nvSpPr>
          <p:spPr bwMode="auto">
            <a:xfrm>
              <a:off x="7376287" y="1952244"/>
              <a:ext cx="226215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900" b="0" dirty="0">
                  <a:solidFill>
                    <a:schemeClr val="tx1"/>
                  </a:solidFill>
                  <a:cs typeface="Arial" panose="020B0604020202020204" pitchFamily="34" charset="0"/>
                </a:rPr>
                <a:t>Component not contemplated first phase</a:t>
              </a:r>
            </a:p>
          </p:txBody>
        </p:sp>
        <p:sp>
          <p:nvSpPr>
            <p:cNvPr id="202" name="Rectangle 119">
              <a:extLst>
                <a:ext uri="{FF2B5EF4-FFF2-40B4-BE49-F238E27FC236}">
                  <a16:creationId xmlns:a16="http://schemas.microsoft.com/office/drawing/2014/main" id="{D18BCC57-252A-EC46-9025-634A80D3F213}"/>
                </a:ext>
              </a:extLst>
            </p:cNvPr>
            <p:cNvSpPr>
              <a:spLocks noChangeArrowheads="1"/>
            </p:cNvSpPr>
            <p:nvPr/>
          </p:nvSpPr>
          <p:spPr bwMode="auto">
            <a:xfrm>
              <a:off x="6746875" y="1552575"/>
              <a:ext cx="2891570" cy="638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Clr>
                  <a:schemeClr val="accent2"/>
                </a:buClr>
                <a:buFont typeface="Wingdings" pitchFamily="2" charset="2"/>
                <a:buNone/>
              </a:pPr>
              <a:endParaRPr lang="pt-BR" altLang="pt-BR" b="0">
                <a:solidFill>
                  <a:schemeClr val="tx1"/>
                </a:solidFill>
              </a:endParaRPr>
            </a:p>
          </p:txBody>
        </p:sp>
        <p:sp>
          <p:nvSpPr>
            <p:cNvPr id="203" name="Text Box 115">
              <a:extLst>
                <a:ext uri="{FF2B5EF4-FFF2-40B4-BE49-F238E27FC236}">
                  <a16:creationId xmlns:a16="http://schemas.microsoft.com/office/drawing/2014/main" id="{93CE3190-1284-EA41-83F6-CCF9FF7F8137}"/>
                </a:ext>
              </a:extLst>
            </p:cNvPr>
            <p:cNvSpPr txBox="1">
              <a:spLocks noChangeArrowheads="1"/>
            </p:cNvSpPr>
            <p:nvPr/>
          </p:nvSpPr>
          <p:spPr bwMode="auto">
            <a:xfrm>
              <a:off x="6858000" y="1827213"/>
              <a:ext cx="501650" cy="88900"/>
            </a:xfrm>
            <a:prstGeom prst="rect">
              <a:avLst/>
            </a:prstGeom>
            <a:solidFill>
              <a:srgbClr val="0067B7">
                <a:alpha val="67000"/>
              </a:srgbClr>
            </a:solidFill>
            <a:ln w="12700">
              <a:solidFill>
                <a:schemeClr val="tx1"/>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204" name="Text Box 117">
              <a:extLst>
                <a:ext uri="{FF2B5EF4-FFF2-40B4-BE49-F238E27FC236}">
                  <a16:creationId xmlns:a16="http://schemas.microsoft.com/office/drawing/2014/main" id="{8F9D6FE2-8A35-184F-B3C1-A7A625FD7848}"/>
                </a:ext>
              </a:extLst>
            </p:cNvPr>
            <p:cNvSpPr txBox="1">
              <a:spLocks noChangeArrowheads="1"/>
            </p:cNvSpPr>
            <p:nvPr/>
          </p:nvSpPr>
          <p:spPr bwMode="auto">
            <a:xfrm>
              <a:off x="7369556" y="1774063"/>
              <a:ext cx="12811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sz="900" b="0" dirty="0">
                  <a:solidFill>
                    <a:schemeClr val="tx1"/>
                  </a:solidFill>
                  <a:cs typeface="Arial" panose="020B0604020202020204" pitchFamily="34" charset="0"/>
                </a:rPr>
                <a:t>Component to modify</a:t>
              </a:r>
              <a:endParaRPr lang="es-ES" altLang="pt-BR" sz="900" b="0" dirty="0">
                <a:solidFill>
                  <a:schemeClr val="tx1"/>
                </a:solidFill>
                <a:cs typeface="Arial" panose="020B0604020202020204" pitchFamily="34" charset="0"/>
              </a:endParaRPr>
            </a:p>
          </p:txBody>
        </p:sp>
      </p:grpSp>
      <p:sp>
        <p:nvSpPr>
          <p:cNvPr id="28" name="Text Box 114">
            <a:extLst>
              <a:ext uri="{FF2B5EF4-FFF2-40B4-BE49-F238E27FC236}">
                <a16:creationId xmlns:a16="http://schemas.microsoft.com/office/drawing/2014/main" id="{66E4B19A-7291-9344-8DE6-0D6133CFC2ED}"/>
              </a:ext>
            </a:extLst>
          </p:cNvPr>
          <p:cNvSpPr txBox="1">
            <a:spLocks noChangeArrowheads="1"/>
          </p:cNvSpPr>
          <p:nvPr/>
        </p:nvSpPr>
        <p:spPr bwMode="auto">
          <a:xfrm>
            <a:off x="3466320" y="3449527"/>
            <a:ext cx="1245779" cy="572729"/>
          </a:xfrm>
          <a:prstGeom prst="rect">
            <a:avLst/>
          </a:prstGeom>
          <a:solidFill>
            <a:srgbClr val="87CBD8">
              <a:alpha val="36000"/>
            </a:srgbClr>
          </a:solidFill>
          <a:ln w="12700">
            <a:solidFill>
              <a:srgbClr val="0067B7"/>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30" name="Text Box 114">
            <a:extLst>
              <a:ext uri="{FF2B5EF4-FFF2-40B4-BE49-F238E27FC236}">
                <a16:creationId xmlns:a16="http://schemas.microsoft.com/office/drawing/2014/main" id="{00D85040-6BC0-7243-9D28-211D62022EC7}"/>
              </a:ext>
            </a:extLst>
          </p:cNvPr>
          <p:cNvSpPr txBox="1">
            <a:spLocks noChangeArrowheads="1"/>
          </p:cNvSpPr>
          <p:nvPr/>
        </p:nvSpPr>
        <p:spPr bwMode="auto">
          <a:xfrm>
            <a:off x="3344532" y="5248259"/>
            <a:ext cx="1173722" cy="572729"/>
          </a:xfrm>
          <a:prstGeom prst="rect">
            <a:avLst/>
          </a:prstGeom>
          <a:solidFill>
            <a:srgbClr val="87CBD8">
              <a:alpha val="36000"/>
            </a:srgbClr>
          </a:solidFill>
          <a:ln w="12700">
            <a:solidFill>
              <a:srgbClr val="0067B7"/>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31" name="Text Box 114">
            <a:extLst>
              <a:ext uri="{FF2B5EF4-FFF2-40B4-BE49-F238E27FC236}">
                <a16:creationId xmlns:a16="http://schemas.microsoft.com/office/drawing/2014/main" id="{AB17004F-E30C-A042-A9AD-B10B787B0912}"/>
              </a:ext>
            </a:extLst>
          </p:cNvPr>
          <p:cNvSpPr txBox="1">
            <a:spLocks noChangeArrowheads="1"/>
          </p:cNvSpPr>
          <p:nvPr/>
        </p:nvSpPr>
        <p:spPr bwMode="auto">
          <a:xfrm>
            <a:off x="7012162" y="2320413"/>
            <a:ext cx="1258530" cy="543514"/>
          </a:xfrm>
          <a:prstGeom prst="rect">
            <a:avLst/>
          </a:prstGeom>
          <a:solidFill>
            <a:srgbClr val="C5277F">
              <a:alpha val="36000"/>
            </a:srgbClr>
          </a:solidFill>
          <a:ln w="12700">
            <a:solidFill>
              <a:srgbClr val="C5277F"/>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grpSp>
        <p:nvGrpSpPr>
          <p:cNvPr id="32" name="Group 31">
            <a:extLst>
              <a:ext uri="{FF2B5EF4-FFF2-40B4-BE49-F238E27FC236}">
                <a16:creationId xmlns:a16="http://schemas.microsoft.com/office/drawing/2014/main" id="{D21D59DD-DCD9-B440-803A-8925F0AF7A48}"/>
              </a:ext>
            </a:extLst>
          </p:cNvPr>
          <p:cNvGrpSpPr/>
          <p:nvPr/>
        </p:nvGrpSpPr>
        <p:grpSpPr>
          <a:xfrm rot="21011211">
            <a:off x="3152258" y="3786386"/>
            <a:ext cx="301686" cy="261610"/>
            <a:chOff x="720866" y="1203598"/>
            <a:chExt cx="301686" cy="261610"/>
          </a:xfrm>
        </p:grpSpPr>
        <p:sp>
          <p:nvSpPr>
            <p:cNvPr id="33" name="Google Shape;431;p39">
              <a:extLst>
                <a:ext uri="{FF2B5EF4-FFF2-40B4-BE49-F238E27FC236}">
                  <a16:creationId xmlns:a16="http://schemas.microsoft.com/office/drawing/2014/main" id="{70413B7D-07D0-1A41-83EC-DAFC5CC2FD28}"/>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TextBox 33">
              <a:extLst>
                <a:ext uri="{FF2B5EF4-FFF2-40B4-BE49-F238E27FC236}">
                  <a16:creationId xmlns:a16="http://schemas.microsoft.com/office/drawing/2014/main" id="{9C81CFA2-E25E-774E-80EB-6EAB1B2E3356}"/>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1.</a:t>
              </a:r>
            </a:p>
          </p:txBody>
        </p:sp>
      </p:grpSp>
      <p:grpSp>
        <p:nvGrpSpPr>
          <p:cNvPr id="35" name="Group 34">
            <a:extLst>
              <a:ext uri="{FF2B5EF4-FFF2-40B4-BE49-F238E27FC236}">
                <a16:creationId xmlns:a16="http://schemas.microsoft.com/office/drawing/2014/main" id="{0F18D318-3A75-2C42-91ED-B90C340852D7}"/>
              </a:ext>
            </a:extLst>
          </p:cNvPr>
          <p:cNvGrpSpPr/>
          <p:nvPr/>
        </p:nvGrpSpPr>
        <p:grpSpPr>
          <a:xfrm rot="21011211">
            <a:off x="3507932" y="2292937"/>
            <a:ext cx="301686" cy="261610"/>
            <a:chOff x="720866" y="1203598"/>
            <a:chExt cx="301686" cy="261610"/>
          </a:xfrm>
        </p:grpSpPr>
        <p:sp>
          <p:nvSpPr>
            <p:cNvPr id="36" name="Google Shape;431;p39">
              <a:extLst>
                <a:ext uri="{FF2B5EF4-FFF2-40B4-BE49-F238E27FC236}">
                  <a16:creationId xmlns:a16="http://schemas.microsoft.com/office/drawing/2014/main" id="{BC833AC5-AFB8-4745-A089-986CC5691C96}"/>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TextBox 36">
              <a:extLst>
                <a:ext uri="{FF2B5EF4-FFF2-40B4-BE49-F238E27FC236}">
                  <a16:creationId xmlns:a16="http://schemas.microsoft.com/office/drawing/2014/main" id="{6217E9F2-EEA5-274C-A19B-FC75AC5F1ECB}"/>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2.</a:t>
              </a:r>
            </a:p>
          </p:txBody>
        </p:sp>
      </p:grpSp>
      <p:grpSp>
        <p:nvGrpSpPr>
          <p:cNvPr id="38" name="Group 37">
            <a:extLst>
              <a:ext uri="{FF2B5EF4-FFF2-40B4-BE49-F238E27FC236}">
                <a16:creationId xmlns:a16="http://schemas.microsoft.com/office/drawing/2014/main" id="{1C5A972E-AEB1-CC41-8213-7C984576B030}"/>
              </a:ext>
            </a:extLst>
          </p:cNvPr>
          <p:cNvGrpSpPr/>
          <p:nvPr/>
        </p:nvGrpSpPr>
        <p:grpSpPr>
          <a:xfrm rot="21011211">
            <a:off x="6690389" y="3880189"/>
            <a:ext cx="301686" cy="261610"/>
            <a:chOff x="720866" y="1203598"/>
            <a:chExt cx="301686" cy="261610"/>
          </a:xfrm>
        </p:grpSpPr>
        <p:sp>
          <p:nvSpPr>
            <p:cNvPr id="39" name="Google Shape;431;p39">
              <a:extLst>
                <a:ext uri="{FF2B5EF4-FFF2-40B4-BE49-F238E27FC236}">
                  <a16:creationId xmlns:a16="http://schemas.microsoft.com/office/drawing/2014/main" id="{5D085DBC-5101-1945-95E3-DF96C05F3636}"/>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TextBox 39">
              <a:extLst>
                <a:ext uri="{FF2B5EF4-FFF2-40B4-BE49-F238E27FC236}">
                  <a16:creationId xmlns:a16="http://schemas.microsoft.com/office/drawing/2014/main" id="{7327CFD6-EE17-BF4D-9C6B-2A4DF18984CA}"/>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3.</a:t>
              </a:r>
            </a:p>
          </p:txBody>
        </p:sp>
      </p:grpSp>
      <p:grpSp>
        <p:nvGrpSpPr>
          <p:cNvPr id="41" name="Group 40">
            <a:extLst>
              <a:ext uri="{FF2B5EF4-FFF2-40B4-BE49-F238E27FC236}">
                <a16:creationId xmlns:a16="http://schemas.microsoft.com/office/drawing/2014/main" id="{08C9D2D4-CD4F-4C46-AC38-816D30D81FEA}"/>
              </a:ext>
            </a:extLst>
          </p:cNvPr>
          <p:cNvGrpSpPr/>
          <p:nvPr/>
        </p:nvGrpSpPr>
        <p:grpSpPr>
          <a:xfrm rot="21011211">
            <a:off x="3007562" y="5403818"/>
            <a:ext cx="301686" cy="261610"/>
            <a:chOff x="720866" y="1203598"/>
            <a:chExt cx="301686" cy="261610"/>
          </a:xfrm>
        </p:grpSpPr>
        <p:sp>
          <p:nvSpPr>
            <p:cNvPr id="42" name="Google Shape;431;p39">
              <a:extLst>
                <a:ext uri="{FF2B5EF4-FFF2-40B4-BE49-F238E27FC236}">
                  <a16:creationId xmlns:a16="http://schemas.microsoft.com/office/drawing/2014/main" id="{E8D12A6F-9251-8843-BC1A-B6440CF3F381}"/>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TextBox 42">
              <a:extLst>
                <a:ext uri="{FF2B5EF4-FFF2-40B4-BE49-F238E27FC236}">
                  <a16:creationId xmlns:a16="http://schemas.microsoft.com/office/drawing/2014/main" id="{1A464518-A347-6340-AA3D-C4BED16225B4}"/>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4.</a:t>
              </a:r>
            </a:p>
          </p:txBody>
        </p:sp>
      </p:grpSp>
      <p:sp>
        <p:nvSpPr>
          <p:cNvPr id="44" name="Google Shape;61;p12">
            <a:extLst>
              <a:ext uri="{FF2B5EF4-FFF2-40B4-BE49-F238E27FC236}">
                <a16:creationId xmlns:a16="http://schemas.microsoft.com/office/drawing/2014/main" id="{C5C5B2DB-C099-1041-9289-819D16A1D96B}"/>
              </a:ext>
            </a:extLst>
          </p:cNvPr>
          <p:cNvSpPr txBox="1">
            <a:spLocks/>
          </p:cNvSpPr>
          <p:nvPr/>
        </p:nvSpPr>
        <p:spPr>
          <a:xfrm>
            <a:off x="8990438" y="1230392"/>
            <a:ext cx="2891570" cy="4154984"/>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pPr marL="228600" indent="-228600" algn="l">
              <a:buFont typeface="+mj-lt"/>
              <a:buAutoNum type="arabicPeriod"/>
            </a:pPr>
            <a:r>
              <a:rPr lang="en-US" sz="1200" dirty="0" err="1"/>
              <a:t>EventEngine</a:t>
            </a:r>
            <a:r>
              <a:rPr lang="en-US" sz="1200" dirty="0"/>
              <a:t>: It is the component that is responsible for providing a common interface to process events, it contains the business logic of different projects that require processing for events</a:t>
            </a:r>
          </a:p>
          <a:p>
            <a:pPr marL="228600" indent="-228600" algn="l">
              <a:buFont typeface="+mj-lt"/>
              <a:buAutoNum type="arabicPeriod"/>
            </a:pPr>
            <a:r>
              <a:rPr lang="en-US" sz="1200" dirty="0" err="1"/>
              <a:t>ValidationEnginie</a:t>
            </a:r>
            <a:r>
              <a:rPr lang="en-US" sz="1200" dirty="0"/>
              <a:t>:  It is the component that has the responsibility to perform the functionality of validating the structures of the events, it is contemplated to scale the component for validations in different projects, allowing reuse</a:t>
            </a:r>
          </a:p>
          <a:p>
            <a:pPr marL="228600" indent="-228600" algn="l">
              <a:buFont typeface="+mj-lt"/>
              <a:buAutoNum type="arabicPeriod"/>
            </a:pPr>
            <a:r>
              <a:rPr lang="en-US" sz="1200" dirty="0" err="1"/>
              <a:t>DataAccess</a:t>
            </a:r>
            <a:r>
              <a:rPr lang="en-US" sz="1200" dirty="0"/>
              <a:t>: It is the component that has the responsibility to provide a common interface for access to different resources, both Hadoop and outside the Data Lake</a:t>
            </a:r>
          </a:p>
          <a:p>
            <a:pPr marL="228600" indent="-228600" algn="l">
              <a:buFont typeface="+mj-lt"/>
              <a:buAutoNum type="arabicPeriod"/>
            </a:pPr>
            <a:r>
              <a:rPr lang="en-US" sz="1200" dirty="0" err="1"/>
              <a:t>CommandHadoop</a:t>
            </a:r>
            <a:r>
              <a:rPr lang="en-US" sz="1200" dirty="0"/>
              <a:t>:   It is the component that is responsible for providing a common interface to execute Hadoop commands</a:t>
            </a:r>
          </a:p>
          <a:p>
            <a:pPr marL="228600" indent="-228600" algn="l">
              <a:buFont typeface="+mj-lt"/>
              <a:buAutoNum type="arabicPeriod"/>
            </a:pPr>
            <a:r>
              <a:rPr lang="en-US" sz="1200" dirty="0"/>
              <a:t>Shell-Script:	 It is in charge of executing the "</a:t>
            </a:r>
            <a:r>
              <a:rPr lang="en-US" sz="1200" dirty="0" err="1"/>
              <a:t>EventEngine</a:t>
            </a:r>
            <a:r>
              <a:rPr lang="en-US" sz="1200" dirty="0"/>
              <a:t>" component to orchestrate the functionalities required for the attention flow to the Alerts and Notifications project.</a:t>
            </a:r>
          </a:p>
        </p:txBody>
      </p:sp>
      <p:sp>
        <p:nvSpPr>
          <p:cNvPr id="46" name="Text Box 114">
            <a:extLst>
              <a:ext uri="{FF2B5EF4-FFF2-40B4-BE49-F238E27FC236}">
                <a16:creationId xmlns:a16="http://schemas.microsoft.com/office/drawing/2014/main" id="{9757F4F0-6D44-EA4D-8CEA-58AB3E8BA64A}"/>
              </a:ext>
            </a:extLst>
          </p:cNvPr>
          <p:cNvSpPr txBox="1">
            <a:spLocks noChangeArrowheads="1"/>
          </p:cNvSpPr>
          <p:nvPr/>
        </p:nvSpPr>
        <p:spPr bwMode="auto">
          <a:xfrm>
            <a:off x="3329335" y="1663292"/>
            <a:ext cx="1258531" cy="572729"/>
          </a:xfrm>
          <a:prstGeom prst="rect">
            <a:avLst/>
          </a:prstGeom>
          <a:solidFill>
            <a:srgbClr val="87CBD8">
              <a:alpha val="36000"/>
            </a:srgbClr>
          </a:solidFill>
          <a:ln w="12700">
            <a:solidFill>
              <a:srgbClr val="0067B7"/>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pic>
        <p:nvPicPr>
          <p:cNvPr id="47" name="Picture 46">
            <a:extLst>
              <a:ext uri="{FF2B5EF4-FFF2-40B4-BE49-F238E27FC236}">
                <a16:creationId xmlns:a16="http://schemas.microsoft.com/office/drawing/2014/main" id="{AC837221-B6BF-BF4B-8332-F243D8D90FE0}"/>
              </a:ext>
            </a:extLst>
          </p:cNvPr>
          <p:cNvPicPr>
            <a:picLocks noChangeAspect="1"/>
          </p:cNvPicPr>
          <p:nvPr/>
        </p:nvPicPr>
        <p:blipFill>
          <a:blip r:embed="rId3">
            <a:alphaModFix amt="9000"/>
          </a:blip>
          <a:stretch>
            <a:fillRect/>
          </a:stretch>
        </p:blipFill>
        <p:spPr>
          <a:xfrm>
            <a:off x="3535413" y="2306126"/>
            <a:ext cx="2565082" cy="2565082"/>
          </a:xfrm>
          <a:prstGeom prst="rect">
            <a:avLst/>
          </a:prstGeom>
        </p:spPr>
      </p:pic>
      <p:sp>
        <p:nvSpPr>
          <p:cNvPr id="51" name="Text Box 114">
            <a:extLst>
              <a:ext uri="{FF2B5EF4-FFF2-40B4-BE49-F238E27FC236}">
                <a16:creationId xmlns:a16="http://schemas.microsoft.com/office/drawing/2014/main" id="{17349E6A-D5DC-AB47-BEAA-6709FCBE9F3D}"/>
              </a:ext>
            </a:extLst>
          </p:cNvPr>
          <p:cNvSpPr txBox="1">
            <a:spLocks noChangeArrowheads="1"/>
          </p:cNvSpPr>
          <p:nvPr/>
        </p:nvSpPr>
        <p:spPr bwMode="auto">
          <a:xfrm>
            <a:off x="905681" y="3413696"/>
            <a:ext cx="1258531" cy="572729"/>
          </a:xfrm>
          <a:prstGeom prst="rect">
            <a:avLst/>
          </a:prstGeom>
          <a:solidFill>
            <a:srgbClr val="87CBD8">
              <a:alpha val="36000"/>
            </a:srgbClr>
          </a:solidFill>
          <a:ln w="12700">
            <a:solidFill>
              <a:srgbClr val="0067B7"/>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grpSp>
        <p:nvGrpSpPr>
          <p:cNvPr id="52" name="Group 51">
            <a:extLst>
              <a:ext uri="{FF2B5EF4-FFF2-40B4-BE49-F238E27FC236}">
                <a16:creationId xmlns:a16="http://schemas.microsoft.com/office/drawing/2014/main" id="{2CA5993D-E2B3-E541-906F-AC2DC0A25E2D}"/>
              </a:ext>
            </a:extLst>
          </p:cNvPr>
          <p:cNvGrpSpPr/>
          <p:nvPr/>
        </p:nvGrpSpPr>
        <p:grpSpPr>
          <a:xfrm rot="21011211">
            <a:off x="1633590" y="3097514"/>
            <a:ext cx="301686" cy="261610"/>
            <a:chOff x="720866" y="1203598"/>
            <a:chExt cx="301686" cy="261610"/>
          </a:xfrm>
        </p:grpSpPr>
        <p:sp>
          <p:nvSpPr>
            <p:cNvPr id="53" name="Google Shape;431;p39">
              <a:extLst>
                <a:ext uri="{FF2B5EF4-FFF2-40B4-BE49-F238E27FC236}">
                  <a16:creationId xmlns:a16="http://schemas.microsoft.com/office/drawing/2014/main" id="{A19022B1-D78C-F944-8257-4CC07C6F4A27}"/>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TextBox 53">
              <a:extLst>
                <a:ext uri="{FF2B5EF4-FFF2-40B4-BE49-F238E27FC236}">
                  <a16:creationId xmlns:a16="http://schemas.microsoft.com/office/drawing/2014/main" id="{1BAA5A8A-5F01-EA49-98DD-7CDA0EDCA324}"/>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5.</a:t>
              </a:r>
            </a:p>
          </p:txBody>
        </p:sp>
      </p:grpSp>
      <p:sp>
        <p:nvSpPr>
          <p:cNvPr id="59" name="Text Box 114">
            <a:extLst>
              <a:ext uri="{FF2B5EF4-FFF2-40B4-BE49-F238E27FC236}">
                <a16:creationId xmlns:a16="http://schemas.microsoft.com/office/drawing/2014/main" id="{F57E3035-5F31-9748-BCE7-33E1D722870D}"/>
              </a:ext>
            </a:extLst>
          </p:cNvPr>
          <p:cNvSpPr txBox="1">
            <a:spLocks noChangeArrowheads="1"/>
          </p:cNvSpPr>
          <p:nvPr/>
        </p:nvSpPr>
        <p:spPr bwMode="auto">
          <a:xfrm>
            <a:off x="7000685" y="3457799"/>
            <a:ext cx="1232714" cy="543514"/>
          </a:xfrm>
          <a:prstGeom prst="rect">
            <a:avLst/>
          </a:prstGeom>
          <a:solidFill>
            <a:srgbClr val="C5277F">
              <a:alpha val="36000"/>
            </a:srgbClr>
          </a:solidFill>
          <a:ln w="12700">
            <a:solidFill>
              <a:srgbClr val="C5277F"/>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r>
              <a:rPr lang="en-GB" altLang="pt-BR" dirty="0">
                <a:latin typeface="Arial" charset="0"/>
              </a:rPr>
              <a:t>c</a:t>
            </a:r>
          </a:p>
        </p:txBody>
      </p:sp>
      <p:sp>
        <p:nvSpPr>
          <p:cNvPr id="60" name="Text Box 114">
            <a:extLst>
              <a:ext uri="{FF2B5EF4-FFF2-40B4-BE49-F238E27FC236}">
                <a16:creationId xmlns:a16="http://schemas.microsoft.com/office/drawing/2014/main" id="{F4573E91-F599-D247-B1FD-5026E819BBB4}"/>
              </a:ext>
            </a:extLst>
          </p:cNvPr>
          <p:cNvSpPr txBox="1">
            <a:spLocks noChangeArrowheads="1"/>
          </p:cNvSpPr>
          <p:nvPr/>
        </p:nvSpPr>
        <p:spPr bwMode="auto">
          <a:xfrm>
            <a:off x="7047484" y="4771731"/>
            <a:ext cx="1173722" cy="543514"/>
          </a:xfrm>
          <a:prstGeom prst="rect">
            <a:avLst/>
          </a:prstGeom>
          <a:solidFill>
            <a:srgbClr val="C5277F">
              <a:alpha val="36000"/>
            </a:srgbClr>
          </a:solidFill>
          <a:ln w="12700">
            <a:solidFill>
              <a:srgbClr val="C5277F"/>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grpSp>
        <p:nvGrpSpPr>
          <p:cNvPr id="61" name="Group 60">
            <a:extLst>
              <a:ext uri="{FF2B5EF4-FFF2-40B4-BE49-F238E27FC236}">
                <a16:creationId xmlns:a16="http://schemas.microsoft.com/office/drawing/2014/main" id="{DD05B129-D37E-BE48-AECF-7468A832DEB4}"/>
              </a:ext>
            </a:extLst>
          </p:cNvPr>
          <p:cNvGrpSpPr/>
          <p:nvPr/>
        </p:nvGrpSpPr>
        <p:grpSpPr>
          <a:xfrm rot="21011211">
            <a:off x="6690390" y="2008646"/>
            <a:ext cx="301686" cy="261610"/>
            <a:chOff x="720866" y="1203598"/>
            <a:chExt cx="301686" cy="261610"/>
          </a:xfrm>
        </p:grpSpPr>
        <p:sp>
          <p:nvSpPr>
            <p:cNvPr id="62" name="Google Shape;431;p39">
              <a:extLst>
                <a:ext uri="{FF2B5EF4-FFF2-40B4-BE49-F238E27FC236}">
                  <a16:creationId xmlns:a16="http://schemas.microsoft.com/office/drawing/2014/main" id="{1D63A82D-5270-0C43-98CD-1A49B551E8F1}"/>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TextBox 62">
              <a:extLst>
                <a:ext uri="{FF2B5EF4-FFF2-40B4-BE49-F238E27FC236}">
                  <a16:creationId xmlns:a16="http://schemas.microsoft.com/office/drawing/2014/main" id="{81BDFFAF-83C4-F847-BE15-41EB71D983F0}"/>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6.</a:t>
              </a:r>
            </a:p>
          </p:txBody>
        </p:sp>
      </p:grpSp>
      <p:grpSp>
        <p:nvGrpSpPr>
          <p:cNvPr id="64" name="Group 63">
            <a:extLst>
              <a:ext uri="{FF2B5EF4-FFF2-40B4-BE49-F238E27FC236}">
                <a16:creationId xmlns:a16="http://schemas.microsoft.com/office/drawing/2014/main" id="{AF0BF8E6-729B-5C40-AA0A-78E4C042A7C4}"/>
              </a:ext>
            </a:extLst>
          </p:cNvPr>
          <p:cNvGrpSpPr/>
          <p:nvPr/>
        </p:nvGrpSpPr>
        <p:grpSpPr>
          <a:xfrm rot="21011211">
            <a:off x="6698111" y="5113920"/>
            <a:ext cx="301686" cy="261610"/>
            <a:chOff x="720866" y="1203598"/>
            <a:chExt cx="301686" cy="261610"/>
          </a:xfrm>
        </p:grpSpPr>
        <p:sp>
          <p:nvSpPr>
            <p:cNvPr id="65" name="Google Shape;431;p39">
              <a:extLst>
                <a:ext uri="{FF2B5EF4-FFF2-40B4-BE49-F238E27FC236}">
                  <a16:creationId xmlns:a16="http://schemas.microsoft.com/office/drawing/2014/main" id="{A64A9D7B-1421-D14C-A8A2-918541CD3B39}"/>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TextBox 65">
              <a:extLst>
                <a:ext uri="{FF2B5EF4-FFF2-40B4-BE49-F238E27FC236}">
                  <a16:creationId xmlns:a16="http://schemas.microsoft.com/office/drawing/2014/main" id="{50AD0443-71F0-7047-813A-CF343820143F}"/>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7.</a:t>
              </a:r>
            </a:p>
          </p:txBody>
        </p:sp>
      </p:grpSp>
      <p:sp>
        <p:nvSpPr>
          <p:cNvPr id="70" name="Text Box 114">
            <a:extLst>
              <a:ext uri="{FF2B5EF4-FFF2-40B4-BE49-F238E27FC236}">
                <a16:creationId xmlns:a16="http://schemas.microsoft.com/office/drawing/2014/main" id="{8375727A-EF0B-3E4E-B0FE-127DFFFD0A64}"/>
              </a:ext>
            </a:extLst>
          </p:cNvPr>
          <p:cNvSpPr txBox="1">
            <a:spLocks noChangeArrowheads="1"/>
          </p:cNvSpPr>
          <p:nvPr/>
        </p:nvSpPr>
        <p:spPr bwMode="auto">
          <a:xfrm>
            <a:off x="6978326" y="2294051"/>
            <a:ext cx="1377488" cy="618449"/>
          </a:xfrm>
          <a:prstGeom prst="rect">
            <a:avLst/>
          </a:prstGeom>
          <a:noFill/>
          <a:ln w="12700">
            <a:solidFill>
              <a:schemeClr val="bg1">
                <a:lumMod val="50000"/>
              </a:schemeClr>
            </a:solidFill>
            <a:prstDash val="lgDash"/>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Tree>
    <p:extLst>
      <p:ext uri="{BB962C8B-B14F-4D97-AF65-F5344CB8AC3E}">
        <p14:creationId xmlns:p14="http://schemas.microsoft.com/office/powerpoint/2010/main" val="2455382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5816248"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(IV)</a:t>
            </a:r>
          </a:p>
        </p:txBody>
      </p:sp>
      <p:sp>
        <p:nvSpPr>
          <p:cNvPr id="88" name="Rectangle 3"/>
          <p:cNvSpPr txBox="1"/>
          <p:nvPr/>
        </p:nvSpPr>
        <p:spPr>
          <a:xfrm>
            <a:off x="413950" y="637567"/>
            <a:ext cx="10775159"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Alerts and Notifications - Component View II - </a:t>
            </a:r>
            <a:r>
              <a:rPr lang="en-US" sz="1800" b="1" dirty="0" err="1">
                <a:solidFill>
                  <a:srgbClr val="73C4EF"/>
                </a:solidFill>
              </a:rPr>
              <a:t>EventEngine</a:t>
            </a:r>
            <a:r>
              <a:rPr lang="en-US" sz="1800" b="1" dirty="0">
                <a:solidFill>
                  <a:srgbClr val="73C4EF"/>
                </a:solidFill>
              </a:rPr>
              <a:t> Internal structure</a:t>
            </a:r>
          </a:p>
        </p:txBody>
      </p:sp>
      <p:pic>
        <p:nvPicPr>
          <p:cNvPr id="5" name="Picture 4">
            <a:extLst>
              <a:ext uri="{FF2B5EF4-FFF2-40B4-BE49-F238E27FC236}">
                <a16:creationId xmlns:a16="http://schemas.microsoft.com/office/drawing/2014/main" id="{0A21488C-5AC0-6844-9DE8-7374DFDAA0A2}"/>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pic>
        <p:nvPicPr>
          <p:cNvPr id="6" name="Picture 5">
            <a:extLst>
              <a:ext uri="{FF2B5EF4-FFF2-40B4-BE49-F238E27FC236}">
                <a16:creationId xmlns:a16="http://schemas.microsoft.com/office/drawing/2014/main" id="{BE98CE6E-841F-C349-8F76-A1ABDC76C094}"/>
              </a:ext>
            </a:extLst>
          </p:cNvPr>
          <p:cNvPicPr>
            <a:picLocks noChangeAspect="1"/>
          </p:cNvPicPr>
          <p:nvPr/>
        </p:nvPicPr>
        <p:blipFill>
          <a:blip r:embed="rId3"/>
          <a:stretch>
            <a:fillRect/>
          </a:stretch>
        </p:blipFill>
        <p:spPr>
          <a:xfrm>
            <a:off x="413950" y="1077000"/>
            <a:ext cx="9693612" cy="5038663"/>
          </a:xfrm>
          <a:prstGeom prst="rect">
            <a:avLst/>
          </a:prstGeom>
        </p:spPr>
      </p:pic>
    </p:spTree>
    <p:extLst>
      <p:ext uri="{BB962C8B-B14F-4D97-AF65-F5344CB8AC3E}">
        <p14:creationId xmlns:p14="http://schemas.microsoft.com/office/powerpoint/2010/main" val="3508994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5816248"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(V)</a:t>
            </a:r>
          </a:p>
        </p:txBody>
      </p:sp>
      <p:sp>
        <p:nvSpPr>
          <p:cNvPr id="88" name="Rectangle 3"/>
          <p:cNvSpPr txBox="1"/>
          <p:nvPr/>
        </p:nvSpPr>
        <p:spPr>
          <a:xfrm>
            <a:off x="413951" y="637567"/>
            <a:ext cx="10214720"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Alerts and Notifications - Component View II - </a:t>
            </a:r>
            <a:r>
              <a:rPr lang="en-US" sz="1800" b="1" dirty="0" err="1">
                <a:solidFill>
                  <a:srgbClr val="73C4EF"/>
                </a:solidFill>
              </a:rPr>
              <a:t>ValidationEngine</a:t>
            </a:r>
            <a:r>
              <a:rPr lang="en-US" sz="1800" b="1" dirty="0">
                <a:solidFill>
                  <a:srgbClr val="73C4EF"/>
                </a:solidFill>
              </a:rPr>
              <a:t> Internal structure</a:t>
            </a:r>
          </a:p>
        </p:txBody>
      </p:sp>
      <p:pic>
        <p:nvPicPr>
          <p:cNvPr id="115" name="Picture 114">
            <a:extLst>
              <a:ext uri="{FF2B5EF4-FFF2-40B4-BE49-F238E27FC236}">
                <a16:creationId xmlns:a16="http://schemas.microsoft.com/office/drawing/2014/main" id="{AD129DE9-11DC-3F42-9CEC-A6FD8FA00D6F}"/>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pic>
        <p:nvPicPr>
          <p:cNvPr id="7" name="Picture 6">
            <a:extLst>
              <a:ext uri="{FF2B5EF4-FFF2-40B4-BE49-F238E27FC236}">
                <a16:creationId xmlns:a16="http://schemas.microsoft.com/office/drawing/2014/main" id="{163EF85D-F991-2346-8E8E-2CD617C76023}"/>
              </a:ext>
            </a:extLst>
          </p:cNvPr>
          <p:cNvPicPr>
            <a:picLocks noChangeAspect="1"/>
          </p:cNvPicPr>
          <p:nvPr/>
        </p:nvPicPr>
        <p:blipFill>
          <a:blip r:embed="rId3"/>
          <a:stretch>
            <a:fillRect/>
          </a:stretch>
        </p:blipFill>
        <p:spPr>
          <a:xfrm>
            <a:off x="413952" y="1183874"/>
            <a:ext cx="7992629" cy="4921957"/>
          </a:xfrm>
          <a:prstGeom prst="rect">
            <a:avLst/>
          </a:prstGeom>
        </p:spPr>
      </p:pic>
    </p:spTree>
    <p:extLst>
      <p:ext uri="{BB962C8B-B14F-4D97-AF65-F5344CB8AC3E}">
        <p14:creationId xmlns:p14="http://schemas.microsoft.com/office/powerpoint/2010/main" val="51952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5816248"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(VI)</a:t>
            </a:r>
          </a:p>
        </p:txBody>
      </p:sp>
      <p:sp>
        <p:nvSpPr>
          <p:cNvPr id="88" name="Rectangle 3"/>
          <p:cNvSpPr txBox="1"/>
          <p:nvPr/>
        </p:nvSpPr>
        <p:spPr>
          <a:xfrm>
            <a:off x="413950" y="637567"/>
            <a:ext cx="10775159"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Alerts and Notifications - Component View II - </a:t>
            </a:r>
            <a:r>
              <a:rPr lang="en-US" sz="1800" b="1" dirty="0" err="1">
                <a:solidFill>
                  <a:srgbClr val="73C4EF"/>
                </a:solidFill>
              </a:rPr>
              <a:t>CommandHadoop</a:t>
            </a:r>
            <a:r>
              <a:rPr lang="en-US" sz="1800" b="1" dirty="0">
                <a:solidFill>
                  <a:srgbClr val="73C4EF"/>
                </a:solidFill>
              </a:rPr>
              <a:t> Internal structure</a:t>
            </a:r>
          </a:p>
        </p:txBody>
      </p:sp>
      <p:pic>
        <p:nvPicPr>
          <p:cNvPr id="5" name="Picture 4">
            <a:extLst>
              <a:ext uri="{FF2B5EF4-FFF2-40B4-BE49-F238E27FC236}">
                <a16:creationId xmlns:a16="http://schemas.microsoft.com/office/drawing/2014/main" id="{0A21488C-5AC0-6844-9DE8-7374DFDAA0A2}"/>
              </a:ext>
            </a:extLst>
          </p:cNvPr>
          <p:cNvPicPr>
            <a:picLocks noChangeAspect="1"/>
          </p:cNvPicPr>
          <p:nvPr/>
        </p:nvPicPr>
        <p:blipFill>
          <a:blip r:embed="rId2">
            <a:alphaModFix amt="9000"/>
          </a:blip>
          <a:stretch>
            <a:fillRect/>
          </a:stretch>
        </p:blipFill>
        <p:spPr>
          <a:xfrm>
            <a:off x="4400504" y="2146459"/>
            <a:ext cx="2565082" cy="2565082"/>
          </a:xfrm>
          <a:prstGeom prst="rect">
            <a:avLst/>
          </a:prstGeom>
        </p:spPr>
      </p:pic>
    </p:spTree>
    <p:extLst>
      <p:ext uri="{BB962C8B-B14F-4D97-AF65-F5344CB8AC3E}">
        <p14:creationId xmlns:p14="http://schemas.microsoft.com/office/powerpoint/2010/main" val="4056187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3">
            <a:extLst>
              <a:ext uri="{FF2B5EF4-FFF2-40B4-BE49-F238E27FC236}">
                <a16:creationId xmlns:a16="http://schemas.microsoft.com/office/drawing/2014/main" id="{A27FD23C-A522-0E4F-B70C-CC83BC4542BA}"/>
              </a:ext>
            </a:extLst>
          </p:cNvPr>
          <p:cNvSpPr txBox="1"/>
          <p:nvPr/>
        </p:nvSpPr>
        <p:spPr>
          <a:xfrm>
            <a:off x="404809" y="237462"/>
            <a:ext cx="5816248"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(VII)</a:t>
            </a:r>
          </a:p>
        </p:txBody>
      </p:sp>
      <p:sp>
        <p:nvSpPr>
          <p:cNvPr id="88" name="Rectangle 3"/>
          <p:cNvSpPr txBox="1"/>
          <p:nvPr/>
        </p:nvSpPr>
        <p:spPr>
          <a:xfrm>
            <a:off x="413950" y="637567"/>
            <a:ext cx="10775159"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Alerts and Notifications - Component View II - </a:t>
            </a:r>
            <a:r>
              <a:rPr lang="en-US" sz="1800" b="1" dirty="0" err="1">
                <a:solidFill>
                  <a:srgbClr val="73C4EF"/>
                </a:solidFill>
              </a:rPr>
              <a:t>DataAccess</a:t>
            </a:r>
            <a:r>
              <a:rPr lang="en-US" sz="1800" b="1" dirty="0">
                <a:solidFill>
                  <a:srgbClr val="73C4EF"/>
                </a:solidFill>
              </a:rPr>
              <a:t> Internal structure</a:t>
            </a:r>
          </a:p>
        </p:txBody>
      </p:sp>
      <p:pic>
        <p:nvPicPr>
          <p:cNvPr id="5" name="Picture 4">
            <a:extLst>
              <a:ext uri="{FF2B5EF4-FFF2-40B4-BE49-F238E27FC236}">
                <a16:creationId xmlns:a16="http://schemas.microsoft.com/office/drawing/2014/main" id="{0A21488C-5AC0-6844-9DE8-7374DFDAA0A2}"/>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558939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Rectangle 3">
            <a:extLst>
              <a:ext uri="{FF2B5EF4-FFF2-40B4-BE49-F238E27FC236}">
                <a16:creationId xmlns:a16="http://schemas.microsoft.com/office/drawing/2014/main" id="{3676CF35-C443-2441-96B1-73D0B58E2F98}"/>
              </a:ext>
            </a:extLst>
          </p:cNvPr>
          <p:cNvSpPr txBox="1"/>
          <p:nvPr/>
        </p:nvSpPr>
        <p:spPr>
          <a:xfrm>
            <a:off x="404806" y="82014"/>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(VIII)</a:t>
            </a:r>
          </a:p>
        </p:txBody>
      </p:sp>
      <p:sp>
        <p:nvSpPr>
          <p:cNvPr id="303" name="Rectangle 3">
            <a:extLst>
              <a:ext uri="{FF2B5EF4-FFF2-40B4-BE49-F238E27FC236}">
                <a16:creationId xmlns:a16="http://schemas.microsoft.com/office/drawing/2014/main" id="{CECA26EF-5DA3-7540-81B3-42998215175A}"/>
              </a:ext>
            </a:extLst>
          </p:cNvPr>
          <p:cNvSpPr txBox="1"/>
          <p:nvPr/>
        </p:nvSpPr>
        <p:spPr>
          <a:xfrm>
            <a:off x="413951" y="421813"/>
            <a:ext cx="6625946"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Data Lake - Alerts and Notifications – Deployment view</a:t>
            </a:r>
          </a:p>
        </p:txBody>
      </p:sp>
      <p:pic>
        <p:nvPicPr>
          <p:cNvPr id="449" name="Picture 448">
            <a:extLst>
              <a:ext uri="{FF2B5EF4-FFF2-40B4-BE49-F238E27FC236}">
                <a16:creationId xmlns:a16="http://schemas.microsoft.com/office/drawing/2014/main" id="{FCA394EB-562F-6C48-846A-F19E5C5F042F}"/>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3689147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4581514" y="3028895"/>
            <a:ext cx="4022989" cy="400105"/>
          </a:xfrm>
          <a:prstGeom prst="rect">
            <a:avLst/>
          </a:prstGeom>
          <a:ln w="12700">
            <a:miter lim="400000"/>
          </a:ln>
        </p:spPr>
        <p:txBody>
          <a:bodyPr wrap="square" lIns="45718" tIns="45718" rIns="45718" bIns="45718">
            <a:spAutoFit/>
          </a:bodyPr>
          <a:lstStyle/>
          <a:p>
            <a:pPr defTabSz="914400"/>
            <a:r>
              <a:rPr lang="es-MX" sz="2000" b="1" dirty="0">
                <a:solidFill>
                  <a:srgbClr val="016AA2"/>
                </a:solidFill>
                <a:ea typeface="Arial"/>
                <a:cs typeface="Arial"/>
              </a:rPr>
              <a:t>Data completeness</a:t>
            </a:r>
          </a:p>
        </p:txBody>
      </p:sp>
      <p:pic>
        <p:nvPicPr>
          <p:cNvPr id="3" name="Picture 2">
            <a:extLst>
              <a:ext uri="{FF2B5EF4-FFF2-40B4-BE49-F238E27FC236}">
                <a16:creationId xmlns:a16="http://schemas.microsoft.com/office/drawing/2014/main" id="{371E0DC7-349E-FC4B-880D-716193553918}"/>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472366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Data completeness</a:t>
            </a:r>
          </a:p>
        </p:txBody>
      </p:sp>
      <p:sp>
        <p:nvSpPr>
          <p:cNvPr id="65" name="Rectangle 3"/>
          <p:cNvSpPr txBox="1"/>
          <p:nvPr/>
        </p:nvSpPr>
        <p:spPr>
          <a:xfrm>
            <a:off x="404807" y="610135"/>
            <a:ext cx="5337625"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_tradnl" sz="1800" b="1" dirty="0">
                <a:solidFill>
                  <a:srgbClr val="73C4EF"/>
                </a:solidFill>
              </a:rPr>
              <a:t>Resumen de Componentes de Infraestructura</a:t>
            </a:r>
          </a:p>
        </p:txBody>
      </p:sp>
      <p:sp>
        <p:nvSpPr>
          <p:cNvPr id="5" name="Rectangle 4">
            <a:extLst>
              <a:ext uri="{FF2B5EF4-FFF2-40B4-BE49-F238E27FC236}">
                <a16:creationId xmlns:a16="http://schemas.microsoft.com/office/drawing/2014/main" id="{927D2421-B404-4F42-A0B6-DFF4329E2E97}"/>
              </a:ext>
            </a:extLst>
          </p:cNvPr>
          <p:cNvSpPr/>
          <p:nvPr/>
        </p:nvSpPr>
        <p:spPr>
          <a:xfrm>
            <a:off x="505394" y="1167880"/>
            <a:ext cx="11155776" cy="1169551"/>
          </a:xfrm>
          <a:prstGeom prst="rect">
            <a:avLst/>
          </a:prstGeom>
        </p:spPr>
        <p:txBody>
          <a:bodyPr wrap="square">
            <a:spAutoFit/>
          </a:bodyPr>
          <a:lstStyle/>
          <a:p>
            <a:r>
              <a:rPr lang="es-ES_tradnl" sz="1400" dirty="0" err="1">
                <a:solidFill>
                  <a:srgbClr val="0067B7"/>
                </a:solidFill>
              </a:rPr>
              <a:t>With</a:t>
            </a:r>
            <a:r>
              <a:rPr lang="es-ES_tradnl" sz="1400" dirty="0">
                <a:solidFill>
                  <a:srgbClr val="0067B7"/>
                </a:solidFill>
              </a:rPr>
              <a:t> </a:t>
            </a:r>
            <a:r>
              <a:rPr lang="es-ES_tradnl" sz="1400" dirty="0" err="1">
                <a:solidFill>
                  <a:srgbClr val="0067B7"/>
                </a:solidFill>
              </a:rPr>
              <a:t>the</a:t>
            </a:r>
            <a:r>
              <a:rPr lang="es-ES_tradnl" sz="1400" dirty="0">
                <a:solidFill>
                  <a:srgbClr val="0067B7"/>
                </a:solidFill>
              </a:rPr>
              <a:t> </a:t>
            </a:r>
            <a:r>
              <a:rPr lang="es-ES_tradnl" sz="1400" dirty="0" err="1">
                <a:solidFill>
                  <a:srgbClr val="0067B7"/>
                </a:solidFill>
              </a:rPr>
              <a:t>fibnality</a:t>
            </a:r>
            <a:r>
              <a:rPr lang="es-ES_tradnl" sz="1400" dirty="0">
                <a:solidFill>
                  <a:srgbClr val="0067B7"/>
                </a:solidFill>
              </a:rPr>
              <a:t> of meeting </a:t>
            </a:r>
            <a:r>
              <a:rPr lang="es-ES_tradnl" sz="1400" dirty="0" err="1">
                <a:solidFill>
                  <a:srgbClr val="0067B7"/>
                </a:solidFill>
              </a:rPr>
              <a:t>the</a:t>
            </a:r>
            <a:r>
              <a:rPr lang="es-ES_tradnl" sz="1400" dirty="0">
                <a:solidFill>
                  <a:srgbClr val="0067B7"/>
                </a:solidFill>
              </a:rPr>
              <a:t> data </a:t>
            </a:r>
            <a:r>
              <a:rPr lang="es-ES_tradnl" sz="1400" dirty="0" err="1">
                <a:solidFill>
                  <a:srgbClr val="0067B7"/>
                </a:solidFill>
              </a:rPr>
              <a:t>complitness</a:t>
            </a:r>
            <a:r>
              <a:rPr lang="es-ES_tradnl" sz="1400" dirty="0">
                <a:solidFill>
                  <a:srgbClr val="0067B7"/>
                </a:solidFill>
              </a:rPr>
              <a:t> </a:t>
            </a:r>
            <a:r>
              <a:rPr lang="es-ES_tradnl" sz="1400" dirty="0" err="1">
                <a:solidFill>
                  <a:srgbClr val="0067B7"/>
                </a:solidFill>
              </a:rPr>
              <a:t>requirements</a:t>
            </a:r>
            <a:r>
              <a:rPr lang="es-ES_tradnl" sz="1400" dirty="0">
                <a:solidFill>
                  <a:srgbClr val="0067B7"/>
                </a:solidFill>
              </a:rPr>
              <a:t>, </a:t>
            </a:r>
            <a:r>
              <a:rPr lang="es-ES_tradnl" sz="1400" dirty="0" err="1">
                <a:solidFill>
                  <a:srgbClr val="0067B7"/>
                </a:solidFill>
              </a:rPr>
              <a:t>we</a:t>
            </a:r>
            <a:r>
              <a:rPr lang="es-ES_tradnl" sz="1400" dirty="0">
                <a:solidFill>
                  <a:srgbClr val="0067B7"/>
                </a:solidFill>
              </a:rPr>
              <a:t> </a:t>
            </a:r>
            <a:r>
              <a:rPr lang="es-ES_tradnl" sz="1400" dirty="0" err="1">
                <a:solidFill>
                  <a:srgbClr val="0067B7"/>
                </a:solidFill>
              </a:rPr>
              <a:t>present</a:t>
            </a:r>
            <a:r>
              <a:rPr lang="es-ES_tradnl" sz="1400" dirty="0">
                <a:solidFill>
                  <a:srgbClr val="0067B7"/>
                </a:solidFill>
              </a:rPr>
              <a:t> a </a:t>
            </a:r>
            <a:r>
              <a:rPr lang="es-ES_tradnl" sz="1400" dirty="0" err="1">
                <a:solidFill>
                  <a:srgbClr val="0067B7"/>
                </a:solidFill>
              </a:rPr>
              <a:t>generic</a:t>
            </a:r>
            <a:r>
              <a:rPr lang="es-ES_tradnl" sz="1400" dirty="0">
                <a:solidFill>
                  <a:srgbClr val="0067B7"/>
                </a:solidFill>
              </a:rPr>
              <a:t> </a:t>
            </a:r>
            <a:r>
              <a:rPr lang="es-ES_tradnl" sz="1400" dirty="0" err="1">
                <a:solidFill>
                  <a:srgbClr val="0067B7"/>
                </a:solidFill>
              </a:rPr>
              <a:t>view</a:t>
            </a:r>
            <a:r>
              <a:rPr lang="es-ES_tradnl" sz="1400" dirty="0">
                <a:solidFill>
                  <a:srgbClr val="0067B7"/>
                </a:solidFill>
              </a:rPr>
              <a:t> of </a:t>
            </a:r>
            <a:r>
              <a:rPr lang="es-ES_tradnl" sz="1400" dirty="0" err="1">
                <a:solidFill>
                  <a:srgbClr val="0067B7"/>
                </a:solidFill>
              </a:rPr>
              <a:t>the</a:t>
            </a:r>
            <a:r>
              <a:rPr lang="es-ES_tradnl" sz="1400" dirty="0">
                <a:solidFill>
                  <a:srgbClr val="0067B7"/>
                </a:solidFill>
              </a:rPr>
              <a:t> </a:t>
            </a:r>
            <a:r>
              <a:rPr lang="es-ES_tradnl" sz="1400" dirty="0" err="1">
                <a:solidFill>
                  <a:srgbClr val="0067B7"/>
                </a:solidFill>
              </a:rPr>
              <a:t>dimensions</a:t>
            </a:r>
            <a:r>
              <a:rPr lang="es-ES_tradnl" sz="1400" dirty="0">
                <a:solidFill>
                  <a:srgbClr val="0067B7"/>
                </a:solidFill>
              </a:rPr>
              <a:t>, and </a:t>
            </a:r>
            <a:r>
              <a:rPr lang="es-ES_tradnl" sz="1400" dirty="0" err="1">
                <a:solidFill>
                  <a:srgbClr val="0067B7"/>
                </a:solidFill>
              </a:rPr>
              <a:t>those</a:t>
            </a:r>
            <a:r>
              <a:rPr lang="es-ES_tradnl" sz="1400" dirty="0">
                <a:solidFill>
                  <a:srgbClr val="0067B7"/>
                </a:solidFill>
              </a:rPr>
              <a:t> </a:t>
            </a:r>
            <a:r>
              <a:rPr lang="es-ES_tradnl" sz="1400" dirty="0" err="1">
                <a:solidFill>
                  <a:srgbClr val="0067B7"/>
                </a:solidFill>
              </a:rPr>
              <a:t>we</a:t>
            </a:r>
            <a:r>
              <a:rPr lang="es-ES_tradnl" sz="1400" dirty="0">
                <a:solidFill>
                  <a:srgbClr val="0067B7"/>
                </a:solidFill>
              </a:rPr>
              <a:t> </a:t>
            </a:r>
            <a:r>
              <a:rPr lang="es-ES_tradnl" sz="1400" dirty="0" err="1">
                <a:solidFill>
                  <a:srgbClr val="0067B7"/>
                </a:solidFill>
              </a:rPr>
              <a:t>contemplate</a:t>
            </a:r>
            <a:r>
              <a:rPr lang="es-ES_tradnl" sz="1400" dirty="0">
                <a:solidFill>
                  <a:srgbClr val="0067B7"/>
                </a:solidFill>
              </a:rPr>
              <a:t> </a:t>
            </a:r>
            <a:r>
              <a:rPr lang="es-ES_tradnl" sz="1400" dirty="0" err="1">
                <a:solidFill>
                  <a:srgbClr val="0067B7"/>
                </a:solidFill>
              </a:rPr>
              <a:t>should</a:t>
            </a:r>
            <a:r>
              <a:rPr lang="es-ES_tradnl" sz="1400" dirty="0">
                <a:solidFill>
                  <a:srgbClr val="0067B7"/>
                </a:solidFill>
              </a:rPr>
              <a:t> be </a:t>
            </a:r>
            <a:r>
              <a:rPr lang="es-ES_tradnl" sz="1400" dirty="0" err="1">
                <a:solidFill>
                  <a:srgbClr val="0067B7"/>
                </a:solidFill>
              </a:rPr>
              <a:t>measured</a:t>
            </a:r>
            <a:r>
              <a:rPr lang="es-ES_tradnl" sz="1400" dirty="0">
                <a:solidFill>
                  <a:srgbClr val="0067B7"/>
                </a:solidFill>
              </a:rPr>
              <a:t>, </a:t>
            </a:r>
            <a:r>
              <a:rPr lang="es-ES_tradnl" sz="1400" dirty="0" err="1">
                <a:solidFill>
                  <a:srgbClr val="0067B7"/>
                </a:solidFill>
              </a:rPr>
              <a:t>based</a:t>
            </a:r>
            <a:r>
              <a:rPr lang="es-ES_tradnl" sz="1400" dirty="0">
                <a:solidFill>
                  <a:srgbClr val="0067B7"/>
                </a:solidFill>
              </a:rPr>
              <a:t> </a:t>
            </a:r>
            <a:r>
              <a:rPr lang="es-ES_tradnl" sz="1400" dirty="0" err="1">
                <a:solidFill>
                  <a:srgbClr val="0067B7"/>
                </a:solidFill>
              </a:rPr>
              <a:t>on</a:t>
            </a:r>
            <a:r>
              <a:rPr lang="es-ES_tradnl" sz="1400" dirty="0">
                <a:solidFill>
                  <a:srgbClr val="0067B7"/>
                </a:solidFill>
              </a:rPr>
              <a:t> </a:t>
            </a:r>
            <a:r>
              <a:rPr lang="es-ES_tradnl" sz="1400" dirty="0" err="1">
                <a:solidFill>
                  <a:srgbClr val="0067B7"/>
                </a:solidFill>
              </a:rPr>
              <a:t>near</a:t>
            </a:r>
            <a:r>
              <a:rPr lang="es-ES_tradnl" sz="1400" dirty="0">
                <a:solidFill>
                  <a:srgbClr val="0067B7"/>
                </a:solidFill>
              </a:rPr>
              <a:t> real time </a:t>
            </a:r>
            <a:r>
              <a:rPr lang="es-ES_tradnl" sz="1400" dirty="0" err="1">
                <a:solidFill>
                  <a:srgbClr val="0067B7"/>
                </a:solidFill>
              </a:rPr>
              <a:t>projects</a:t>
            </a:r>
            <a:r>
              <a:rPr lang="es-ES_tradnl" sz="1400" dirty="0">
                <a:solidFill>
                  <a:srgbClr val="0067B7"/>
                </a:solidFill>
              </a:rPr>
              <a:t>.</a:t>
            </a:r>
          </a:p>
          <a:p>
            <a:endParaRPr lang="es-ES_tradnl" sz="1400" dirty="0">
              <a:solidFill>
                <a:srgbClr val="0067B7"/>
              </a:solidFill>
            </a:endParaRPr>
          </a:p>
          <a:p>
            <a:pPr marL="285750" indent="-285750">
              <a:buFont typeface="Arial" panose="020B0604020202020204" pitchFamily="34" charset="0"/>
              <a:buChar char="•"/>
            </a:pPr>
            <a:r>
              <a:rPr lang="es-ES_tradnl" sz="1400" dirty="0" err="1">
                <a:solidFill>
                  <a:srgbClr val="0067B7"/>
                </a:solidFill>
              </a:rPr>
              <a:t>The</a:t>
            </a:r>
            <a:r>
              <a:rPr lang="es-ES_tradnl" sz="1400" dirty="0">
                <a:solidFill>
                  <a:srgbClr val="0067B7"/>
                </a:solidFill>
              </a:rPr>
              <a:t> </a:t>
            </a:r>
            <a:r>
              <a:rPr lang="es-ES_tradnl" sz="1400" dirty="0" err="1">
                <a:solidFill>
                  <a:srgbClr val="0067B7"/>
                </a:solidFill>
              </a:rPr>
              <a:t>quality</a:t>
            </a:r>
            <a:r>
              <a:rPr lang="es-ES_tradnl" sz="1400" dirty="0">
                <a:solidFill>
                  <a:srgbClr val="0067B7"/>
                </a:solidFill>
              </a:rPr>
              <a:t> of </a:t>
            </a:r>
            <a:r>
              <a:rPr lang="es-ES_tradnl" sz="1400" dirty="0" err="1">
                <a:solidFill>
                  <a:srgbClr val="0067B7"/>
                </a:solidFill>
              </a:rPr>
              <a:t>the</a:t>
            </a:r>
            <a:r>
              <a:rPr lang="es-ES_tradnl" sz="1400" dirty="0">
                <a:solidFill>
                  <a:srgbClr val="0067B7"/>
                </a:solidFill>
              </a:rPr>
              <a:t> data can </a:t>
            </a:r>
            <a:r>
              <a:rPr lang="es-ES_tradnl" sz="1400" dirty="0" err="1">
                <a:solidFill>
                  <a:srgbClr val="0067B7"/>
                </a:solidFill>
              </a:rPr>
              <a:t>refer</a:t>
            </a:r>
            <a:r>
              <a:rPr lang="es-ES_tradnl" sz="1400" dirty="0">
                <a:solidFill>
                  <a:srgbClr val="0067B7"/>
                </a:solidFill>
              </a:rPr>
              <a:t> to </a:t>
            </a:r>
            <a:r>
              <a:rPr lang="es-ES_tradnl" sz="1400" dirty="0" err="1">
                <a:solidFill>
                  <a:srgbClr val="0067B7"/>
                </a:solidFill>
              </a:rPr>
              <a:t>the</a:t>
            </a:r>
            <a:r>
              <a:rPr lang="es-ES_tradnl" sz="1400" dirty="0">
                <a:solidFill>
                  <a:srgbClr val="0067B7"/>
                </a:solidFill>
              </a:rPr>
              <a:t> </a:t>
            </a:r>
            <a:r>
              <a:rPr lang="es-ES_tradnl" sz="1400" dirty="0" err="1">
                <a:solidFill>
                  <a:srgbClr val="0067B7"/>
                </a:solidFill>
              </a:rPr>
              <a:t>extent</a:t>
            </a:r>
            <a:r>
              <a:rPr lang="es-ES_tradnl" sz="1400" dirty="0">
                <a:solidFill>
                  <a:srgbClr val="0067B7"/>
                </a:solidFill>
              </a:rPr>
              <a:t> of </a:t>
            </a:r>
            <a:r>
              <a:rPr lang="es-ES_tradnl" sz="1400" dirty="0" err="1">
                <a:solidFill>
                  <a:srgbClr val="0067B7"/>
                </a:solidFill>
              </a:rPr>
              <a:t>the</a:t>
            </a:r>
            <a:r>
              <a:rPr lang="es-ES_tradnl" sz="1400" dirty="0">
                <a:solidFill>
                  <a:srgbClr val="0067B7"/>
                </a:solidFill>
              </a:rPr>
              <a:t> data (i.e. </a:t>
            </a:r>
            <a:r>
              <a:rPr lang="es-ES_tradnl" sz="1400" dirty="0" err="1">
                <a:solidFill>
                  <a:srgbClr val="0067B7"/>
                </a:solidFill>
              </a:rPr>
              <a:t>the</a:t>
            </a:r>
            <a:r>
              <a:rPr lang="es-ES_tradnl" sz="1400" dirty="0">
                <a:solidFill>
                  <a:srgbClr val="0067B7"/>
                </a:solidFill>
              </a:rPr>
              <a:t> </a:t>
            </a:r>
            <a:r>
              <a:rPr lang="es-ES_tradnl" sz="1400" dirty="0" err="1">
                <a:solidFill>
                  <a:srgbClr val="0067B7"/>
                </a:solidFill>
              </a:rPr>
              <a:t>values</a:t>
            </a:r>
            <a:r>
              <a:rPr lang="es-ES_tradnl" sz="1400" dirty="0">
                <a:solidFill>
                  <a:srgbClr val="0067B7"/>
                </a:solidFill>
              </a:rPr>
              <a:t> of </a:t>
            </a:r>
            <a:r>
              <a:rPr lang="es-ES_tradnl" sz="1400" dirty="0" err="1">
                <a:solidFill>
                  <a:srgbClr val="0067B7"/>
                </a:solidFill>
              </a:rPr>
              <a:t>the</a:t>
            </a:r>
            <a:r>
              <a:rPr lang="es-ES_tradnl" sz="1400" dirty="0">
                <a:solidFill>
                  <a:srgbClr val="0067B7"/>
                </a:solidFill>
              </a:rPr>
              <a:t> data), </a:t>
            </a:r>
            <a:r>
              <a:rPr lang="es-ES_tradnl" sz="1400" dirty="0" err="1">
                <a:solidFill>
                  <a:srgbClr val="0067B7"/>
                </a:solidFill>
              </a:rPr>
              <a:t>or</a:t>
            </a:r>
            <a:r>
              <a:rPr lang="es-ES_tradnl" sz="1400" dirty="0">
                <a:solidFill>
                  <a:srgbClr val="0067B7"/>
                </a:solidFill>
              </a:rPr>
              <a:t> </a:t>
            </a:r>
            <a:r>
              <a:rPr lang="es-ES_tradnl" sz="1400" dirty="0" err="1">
                <a:solidFill>
                  <a:srgbClr val="0067B7"/>
                </a:solidFill>
              </a:rPr>
              <a:t>the</a:t>
            </a:r>
            <a:r>
              <a:rPr lang="es-ES_tradnl" sz="1400" dirty="0">
                <a:solidFill>
                  <a:srgbClr val="0067B7"/>
                </a:solidFill>
              </a:rPr>
              <a:t> </a:t>
            </a:r>
            <a:r>
              <a:rPr lang="es-ES_tradnl" sz="1400" dirty="0" err="1">
                <a:solidFill>
                  <a:srgbClr val="0067B7"/>
                </a:solidFill>
              </a:rPr>
              <a:t>tension</a:t>
            </a:r>
            <a:r>
              <a:rPr lang="es-ES_tradnl" sz="1400" dirty="0">
                <a:solidFill>
                  <a:srgbClr val="0067B7"/>
                </a:solidFill>
              </a:rPr>
              <a:t> of </a:t>
            </a:r>
            <a:r>
              <a:rPr lang="es-ES_tradnl" sz="1400" dirty="0" err="1">
                <a:solidFill>
                  <a:srgbClr val="0067B7"/>
                </a:solidFill>
              </a:rPr>
              <a:t>the</a:t>
            </a:r>
            <a:r>
              <a:rPr lang="es-ES_tradnl" sz="1400" dirty="0">
                <a:solidFill>
                  <a:srgbClr val="0067B7"/>
                </a:solidFill>
              </a:rPr>
              <a:t> data (</a:t>
            </a:r>
            <a:r>
              <a:rPr lang="es-ES_tradnl" sz="1400" dirty="0" err="1">
                <a:solidFill>
                  <a:srgbClr val="0067B7"/>
                </a:solidFill>
              </a:rPr>
              <a:t>the</a:t>
            </a:r>
            <a:r>
              <a:rPr lang="es-ES_tradnl" sz="1400" dirty="0">
                <a:solidFill>
                  <a:srgbClr val="0067B7"/>
                </a:solidFill>
              </a:rPr>
              <a:t> </a:t>
            </a:r>
            <a:r>
              <a:rPr lang="es-ES_tradnl" sz="1400" dirty="0" err="1">
                <a:solidFill>
                  <a:srgbClr val="0067B7"/>
                </a:solidFill>
              </a:rPr>
              <a:t>scheme</a:t>
            </a:r>
            <a:r>
              <a:rPr lang="es-ES_tradnl" sz="1400" dirty="0">
                <a:solidFill>
                  <a:srgbClr val="0067B7"/>
                </a:solidFill>
              </a:rPr>
              <a:t>)</a:t>
            </a:r>
          </a:p>
          <a:p>
            <a:pPr marL="285750" indent="-285750">
              <a:buFont typeface="Arial" panose="020B0604020202020204" pitchFamily="34" charset="0"/>
              <a:buChar char="•"/>
            </a:pPr>
            <a:r>
              <a:rPr lang="es-ES_tradnl" sz="1400" dirty="0" err="1">
                <a:solidFill>
                  <a:srgbClr val="0067B7"/>
                </a:solidFill>
              </a:rPr>
              <a:t>The</a:t>
            </a:r>
            <a:r>
              <a:rPr lang="es-ES_tradnl" sz="1400" dirty="0">
                <a:solidFill>
                  <a:srgbClr val="0067B7"/>
                </a:solidFill>
              </a:rPr>
              <a:t> </a:t>
            </a:r>
            <a:r>
              <a:rPr lang="es-ES_tradnl" sz="1400" dirty="0" err="1">
                <a:solidFill>
                  <a:srgbClr val="0067B7"/>
                </a:solidFill>
              </a:rPr>
              <a:t>most</a:t>
            </a:r>
            <a:r>
              <a:rPr lang="es-ES_tradnl" sz="1400" dirty="0">
                <a:solidFill>
                  <a:srgbClr val="0067B7"/>
                </a:solidFill>
              </a:rPr>
              <a:t> </a:t>
            </a:r>
            <a:r>
              <a:rPr lang="es-ES_tradnl" sz="1400" dirty="0" err="1">
                <a:solidFill>
                  <a:srgbClr val="0067B7"/>
                </a:solidFill>
              </a:rPr>
              <a:t>common</a:t>
            </a:r>
            <a:r>
              <a:rPr lang="es-ES_tradnl" sz="1400" dirty="0">
                <a:solidFill>
                  <a:srgbClr val="0067B7"/>
                </a:solidFill>
              </a:rPr>
              <a:t> </a:t>
            </a:r>
            <a:r>
              <a:rPr lang="es-ES_tradnl" sz="1400" dirty="0" err="1">
                <a:solidFill>
                  <a:srgbClr val="0067B7"/>
                </a:solidFill>
              </a:rPr>
              <a:t>dimensions</a:t>
            </a:r>
            <a:r>
              <a:rPr lang="es-ES_tradnl" sz="1400" dirty="0">
                <a:solidFill>
                  <a:srgbClr val="0067B7"/>
                </a:solidFill>
              </a:rPr>
              <a:t> of data </a:t>
            </a:r>
            <a:r>
              <a:rPr lang="es-ES_tradnl" sz="1400" dirty="0" err="1">
                <a:solidFill>
                  <a:srgbClr val="0067B7"/>
                </a:solidFill>
              </a:rPr>
              <a:t>quality</a:t>
            </a:r>
            <a:r>
              <a:rPr lang="es-ES_tradnl" sz="1400" dirty="0">
                <a:solidFill>
                  <a:srgbClr val="0067B7"/>
                </a:solidFill>
              </a:rPr>
              <a:t>:</a:t>
            </a:r>
          </a:p>
        </p:txBody>
      </p:sp>
      <p:graphicFrame>
        <p:nvGraphicFramePr>
          <p:cNvPr id="6" name="Table 5">
            <a:extLst>
              <a:ext uri="{FF2B5EF4-FFF2-40B4-BE49-F238E27FC236}">
                <a16:creationId xmlns:a16="http://schemas.microsoft.com/office/drawing/2014/main" id="{FA9B960D-DDB8-D146-B873-2B4E8382C5E4}"/>
              </a:ext>
            </a:extLst>
          </p:cNvPr>
          <p:cNvGraphicFramePr>
            <a:graphicFrameLocks noGrp="1"/>
          </p:cNvGraphicFramePr>
          <p:nvPr>
            <p:extLst>
              <p:ext uri="{D42A27DB-BD31-4B8C-83A1-F6EECF244321}">
                <p14:modId xmlns:p14="http://schemas.microsoft.com/office/powerpoint/2010/main" val="4122290083"/>
              </p:ext>
            </p:extLst>
          </p:nvPr>
        </p:nvGraphicFramePr>
        <p:xfrm>
          <a:off x="643881" y="2709500"/>
          <a:ext cx="11155776" cy="2501998"/>
        </p:xfrm>
        <a:graphic>
          <a:graphicData uri="http://schemas.openxmlformats.org/drawingml/2006/table">
            <a:tbl>
              <a:tblPr firstRow="1" firstCol="1" bandRow="1">
                <a:tableStyleId>{5C22544A-7EE6-4342-B048-85BDC9FD1C3A}</a:tableStyleId>
              </a:tblPr>
              <a:tblGrid>
                <a:gridCol w="2958958">
                  <a:extLst>
                    <a:ext uri="{9D8B030D-6E8A-4147-A177-3AD203B41FA5}">
                      <a16:colId xmlns:a16="http://schemas.microsoft.com/office/drawing/2014/main" val="4040501229"/>
                    </a:ext>
                  </a:extLst>
                </a:gridCol>
                <a:gridCol w="8196818">
                  <a:extLst>
                    <a:ext uri="{9D8B030D-6E8A-4147-A177-3AD203B41FA5}">
                      <a16:colId xmlns:a16="http://schemas.microsoft.com/office/drawing/2014/main" val="3365820587"/>
                    </a:ext>
                  </a:extLst>
                </a:gridCol>
              </a:tblGrid>
              <a:tr h="0">
                <a:tc>
                  <a:txBody>
                    <a:bodyPr/>
                    <a:lstStyle/>
                    <a:p>
                      <a:pPr algn="ctr">
                        <a:spcAft>
                          <a:spcPts val="0"/>
                        </a:spcAft>
                      </a:pPr>
                      <a:r>
                        <a:rPr lang="es-ES" sz="1400" b="0" dirty="0">
                          <a:solidFill>
                            <a:srgbClr val="C5277F"/>
                          </a:solidFill>
                          <a:effectLst/>
                        </a:rPr>
                        <a:t>Dimensiones</a:t>
                      </a:r>
                    </a:p>
                    <a:p>
                      <a:pPr algn="ctr">
                        <a:spcAft>
                          <a:spcPts val="0"/>
                        </a:spcAft>
                      </a:pPr>
                      <a:endParaRPr lang="es-ES" sz="1400" b="0" dirty="0">
                        <a:solidFill>
                          <a:srgbClr val="C5277F"/>
                        </a:solidFill>
                        <a:effectLst/>
                      </a:endParaRPr>
                    </a:p>
                  </a:txBody>
                  <a:tcPr marL="19321" marR="19321" marT="0" marB="0" anchor="ctr">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tc>
                  <a:txBody>
                    <a:bodyPr/>
                    <a:lstStyle/>
                    <a:p>
                      <a:pPr algn="ctr">
                        <a:spcAft>
                          <a:spcPts val="0"/>
                        </a:spcAft>
                      </a:pPr>
                      <a:r>
                        <a:rPr lang="es-ES" sz="1400" b="0" dirty="0">
                          <a:solidFill>
                            <a:srgbClr val="C5277F"/>
                          </a:solidFill>
                          <a:effectLst/>
                        </a:rPr>
                        <a:t>Definiciones</a:t>
                      </a:r>
                    </a:p>
                  </a:txBody>
                  <a:tcPr marL="19321" marR="19321" marT="0" marB="0" anchor="ctr">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extLst>
                  <a:ext uri="{0D108BD9-81ED-4DB2-BD59-A6C34878D82A}">
                    <a16:rowId xmlns:a16="http://schemas.microsoft.com/office/drawing/2014/main" val="2580865460"/>
                  </a:ext>
                </a:extLst>
              </a:tr>
              <a:tr h="171743">
                <a:tc>
                  <a:txBody>
                    <a:bodyPr/>
                    <a:lstStyle/>
                    <a:p>
                      <a:pPr algn="just">
                        <a:spcBef>
                          <a:spcPts val="600"/>
                        </a:spcBef>
                        <a:spcAft>
                          <a:spcPts val="0"/>
                        </a:spcAft>
                      </a:pPr>
                      <a:r>
                        <a:rPr lang="es-MX" sz="1200" b="1" dirty="0">
                          <a:solidFill>
                            <a:srgbClr val="0067B7"/>
                          </a:solidFill>
                          <a:effectLst/>
                        </a:rPr>
                        <a:t>Accesibilidad</a:t>
                      </a:r>
                      <a:endParaRPr lang="en-US" sz="1200" b="1" dirty="0">
                        <a:solidFill>
                          <a:srgbClr val="0067B7"/>
                        </a:solidFill>
                        <a:effectLst/>
                        <a:latin typeface="Times New Roman" panose="02020603050405020304" pitchFamily="18" charset="0"/>
                        <a:ea typeface="Times New Roman" panose="02020603050405020304" pitchFamily="18" charset="0"/>
                      </a:endParaRPr>
                    </a:p>
                  </a:txBody>
                  <a:tcPr marL="19321" marR="19321"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tc>
                  <a:txBody>
                    <a:bodyPr/>
                    <a:lstStyle/>
                    <a:p>
                      <a:pPr algn="just">
                        <a:spcBef>
                          <a:spcPts val="600"/>
                        </a:spcBef>
                        <a:spcAft>
                          <a:spcPts val="0"/>
                        </a:spcAft>
                      </a:pPr>
                      <a:r>
                        <a:rPr lang="es-MX" sz="1200" b="0" dirty="0">
                          <a:solidFill>
                            <a:srgbClr val="0067B7"/>
                          </a:solidFill>
                          <a:effectLst/>
                        </a:rPr>
                        <a:t>Grado de disponibilidad de los datos o recuperación fácil y rápida</a:t>
                      </a:r>
                      <a:endParaRPr lang="en-US" sz="1200" b="0" dirty="0">
                        <a:solidFill>
                          <a:srgbClr val="0067B7"/>
                        </a:solidFill>
                        <a:effectLst/>
                        <a:latin typeface="Times New Roman" panose="02020603050405020304" pitchFamily="18" charset="0"/>
                        <a:ea typeface="Times New Roman" panose="02020603050405020304" pitchFamily="18" charset="0"/>
                      </a:endParaRPr>
                    </a:p>
                  </a:txBody>
                  <a:tcPr marL="19321" marR="19321"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extLst>
                  <a:ext uri="{0D108BD9-81ED-4DB2-BD59-A6C34878D82A}">
                    <a16:rowId xmlns:a16="http://schemas.microsoft.com/office/drawing/2014/main" val="3236270780"/>
                  </a:ext>
                </a:extLst>
              </a:tr>
              <a:tr h="128807">
                <a:tc>
                  <a:txBody>
                    <a:bodyPr/>
                    <a:lstStyle/>
                    <a:p>
                      <a:pPr algn="just">
                        <a:spcBef>
                          <a:spcPts val="600"/>
                        </a:spcBef>
                        <a:spcAft>
                          <a:spcPts val="0"/>
                        </a:spcAft>
                      </a:pPr>
                      <a:r>
                        <a:rPr lang="es-MX" sz="1200" b="1" dirty="0">
                          <a:solidFill>
                            <a:srgbClr val="0067B7"/>
                          </a:solidFill>
                          <a:effectLst/>
                        </a:rPr>
                        <a:t>Cantidad apropiada de datos</a:t>
                      </a:r>
                      <a:endParaRPr lang="en-US" sz="1200" b="1" dirty="0">
                        <a:solidFill>
                          <a:srgbClr val="0067B7"/>
                        </a:solidFill>
                        <a:effectLst/>
                        <a:latin typeface="Times New Roman" panose="02020603050405020304" pitchFamily="18" charset="0"/>
                        <a:ea typeface="Times New Roman" panose="02020603050405020304" pitchFamily="18" charset="0"/>
                      </a:endParaRPr>
                    </a:p>
                  </a:txBody>
                  <a:tcPr marL="19321" marR="19321"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tc>
                  <a:txBody>
                    <a:bodyPr/>
                    <a:lstStyle/>
                    <a:p>
                      <a:pPr algn="just">
                        <a:spcBef>
                          <a:spcPts val="600"/>
                        </a:spcBef>
                        <a:spcAft>
                          <a:spcPts val="0"/>
                        </a:spcAft>
                      </a:pPr>
                      <a:r>
                        <a:rPr lang="es-MX" sz="1200" b="0" dirty="0">
                          <a:solidFill>
                            <a:srgbClr val="0067B7"/>
                          </a:solidFill>
                          <a:effectLst/>
                        </a:rPr>
                        <a:t>Grado de cual volumen de datos es apropiado para la tarea en cuestión</a:t>
                      </a:r>
                      <a:endParaRPr lang="en-US" sz="1200" b="0" dirty="0">
                        <a:solidFill>
                          <a:srgbClr val="0067B7"/>
                        </a:solidFill>
                        <a:effectLst/>
                        <a:latin typeface="Times New Roman" panose="02020603050405020304" pitchFamily="18" charset="0"/>
                        <a:ea typeface="Times New Roman" panose="02020603050405020304" pitchFamily="18" charset="0"/>
                      </a:endParaRPr>
                    </a:p>
                  </a:txBody>
                  <a:tcPr marL="19321" marR="19321"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extLst>
                  <a:ext uri="{0D108BD9-81ED-4DB2-BD59-A6C34878D82A}">
                    <a16:rowId xmlns:a16="http://schemas.microsoft.com/office/drawing/2014/main" val="1241521865"/>
                  </a:ext>
                </a:extLst>
              </a:tr>
              <a:tr h="128807">
                <a:tc>
                  <a:txBody>
                    <a:bodyPr/>
                    <a:lstStyle/>
                    <a:p>
                      <a:pPr algn="just">
                        <a:spcBef>
                          <a:spcPts val="600"/>
                        </a:spcBef>
                        <a:spcAft>
                          <a:spcPts val="0"/>
                        </a:spcAft>
                      </a:pPr>
                      <a:r>
                        <a:rPr lang="es-MX" sz="1200" b="1" dirty="0">
                          <a:solidFill>
                            <a:srgbClr val="0067B7"/>
                          </a:solidFill>
                          <a:effectLst/>
                        </a:rPr>
                        <a:t>Creibilidad</a:t>
                      </a:r>
                      <a:endParaRPr lang="en-US" sz="1200" b="1" dirty="0">
                        <a:solidFill>
                          <a:srgbClr val="0067B7"/>
                        </a:solidFill>
                        <a:effectLst/>
                        <a:latin typeface="Times New Roman" panose="02020603050405020304" pitchFamily="18" charset="0"/>
                        <a:ea typeface="Times New Roman" panose="02020603050405020304" pitchFamily="18" charset="0"/>
                      </a:endParaRPr>
                    </a:p>
                  </a:txBody>
                  <a:tcPr marL="19321" marR="19321"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tc>
                  <a:txBody>
                    <a:bodyPr/>
                    <a:lstStyle/>
                    <a:p>
                      <a:pPr algn="just">
                        <a:spcBef>
                          <a:spcPts val="600"/>
                        </a:spcBef>
                        <a:spcAft>
                          <a:spcPts val="0"/>
                        </a:spcAft>
                      </a:pPr>
                      <a:r>
                        <a:rPr lang="es-ES" sz="1200" b="0" dirty="0">
                          <a:solidFill>
                            <a:srgbClr val="0067B7"/>
                          </a:solidFill>
                          <a:effectLst/>
                        </a:rPr>
                        <a:t>Grado en que los datos se consideran verdaderos y creíbles</a:t>
                      </a:r>
                      <a:endParaRPr lang="en-US" sz="1200" b="0" dirty="0">
                        <a:solidFill>
                          <a:srgbClr val="0067B7"/>
                        </a:solidFill>
                        <a:effectLst/>
                        <a:latin typeface="Times New Roman" panose="02020603050405020304" pitchFamily="18" charset="0"/>
                        <a:ea typeface="Times New Roman" panose="02020603050405020304" pitchFamily="18" charset="0"/>
                      </a:endParaRPr>
                    </a:p>
                  </a:txBody>
                  <a:tcPr marL="19321" marR="19321"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extLst>
                  <a:ext uri="{0D108BD9-81ED-4DB2-BD59-A6C34878D82A}">
                    <a16:rowId xmlns:a16="http://schemas.microsoft.com/office/drawing/2014/main" val="1998241103"/>
                  </a:ext>
                </a:extLst>
              </a:tr>
              <a:tr h="214679">
                <a:tc>
                  <a:txBody>
                    <a:bodyPr/>
                    <a:lstStyle/>
                    <a:p>
                      <a:pPr algn="just">
                        <a:spcBef>
                          <a:spcPts val="600"/>
                        </a:spcBef>
                        <a:spcAft>
                          <a:spcPts val="0"/>
                        </a:spcAft>
                      </a:pPr>
                      <a:r>
                        <a:rPr lang="es-MX" sz="1200" b="1" dirty="0">
                          <a:solidFill>
                            <a:srgbClr val="0067B7"/>
                          </a:solidFill>
                          <a:effectLst/>
                        </a:rPr>
                        <a:t>Completo</a:t>
                      </a:r>
                      <a:endParaRPr lang="en-US" sz="1200" b="1" dirty="0">
                        <a:solidFill>
                          <a:srgbClr val="0067B7"/>
                        </a:solidFill>
                        <a:effectLst/>
                        <a:latin typeface="Times New Roman" panose="02020603050405020304" pitchFamily="18" charset="0"/>
                        <a:ea typeface="Times New Roman" panose="02020603050405020304" pitchFamily="18" charset="0"/>
                      </a:endParaRPr>
                    </a:p>
                  </a:txBody>
                  <a:tcPr marL="19321" marR="19321"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tc>
                  <a:txBody>
                    <a:bodyPr/>
                    <a:lstStyle/>
                    <a:p>
                      <a:pPr algn="just">
                        <a:spcBef>
                          <a:spcPts val="600"/>
                        </a:spcBef>
                        <a:spcAft>
                          <a:spcPts val="0"/>
                        </a:spcAft>
                      </a:pPr>
                      <a:r>
                        <a:rPr lang="es-ES" sz="1200" b="0" dirty="0">
                          <a:solidFill>
                            <a:srgbClr val="0067B7"/>
                          </a:solidFill>
                          <a:effectLst/>
                        </a:rPr>
                        <a:t>Grado en el que no faltan datos y es de suficiente amplitud y profundidad para la tarea en cuestión</a:t>
                      </a:r>
                      <a:endParaRPr lang="en-US" sz="1200" b="0" dirty="0">
                        <a:solidFill>
                          <a:srgbClr val="0067B7"/>
                        </a:solidFill>
                        <a:effectLst/>
                        <a:latin typeface="Times New Roman" panose="02020603050405020304" pitchFamily="18" charset="0"/>
                        <a:ea typeface="Times New Roman" panose="02020603050405020304" pitchFamily="18" charset="0"/>
                      </a:endParaRPr>
                    </a:p>
                  </a:txBody>
                  <a:tcPr marL="19321" marR="19321"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extLst>
                  <a:ext uri="{0D108BD9-81ED-4DB2-BD59-A6C34878D82A}">
                    <a16:rowId xmlns:a16="http://schemas.microsoft.com/office/drawing/2014/main" val="1391214773"/>
                  </a:ext>
                </a:extLst>
              </a:tr>
              <a:tr h="128807">
                <a:tc>
                  <a:txBody>
                    <a:bodyPr/>
                    <a:lstStyle/>
                    <a:p>
                      <a:pPr algn="just">
                        <a:spcBef>
                          <a:spcPts val="600"/>
                        </a:spcBef>
                        <a:spcAft>
                          <a:spcPts val="0"/>
                        </a:spcAft>
                      </a:pPr>
                      <a:r>
                        <a:rPr lang="es-MX" sz="1200" b="1" dirty="0">
                          <a:solidFill>
                            <a:srgbClr val="0067B7"/>
                          </a:solidFill>
                          <a:effectLst/>
                        </a:rPr>
                        <a:t>Representación consistente</a:t>
                      </a:r>
                      <a:endParaRPr lang="en-US" sz="1200" b="1" dirty="0">
                        <a:solidFill>
                          <a:srgbClr val="0067B7"/>
                        </a:solidFill>
                        <a:effectLst/>
                        <a:latin typeface="Times New Roman" panose="02020603050405020304" pitchFamily="18" charset="0"/>
                        <a:ea typeface="Times New Roman" panose="02020603050405020304" pitchFamily="18" charset="0"/>
                      </a:endParaRPr>
                    </a:p>
                  </a:txBody>
                  <a:tcPr marL="19321" marR="19321"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tc>
                  <a:txBody>
                    <a:bodyPr/>
                    <a:lstStyle/>
                    <a:p>
                      <a:pPr algn="just">
                        <a:spcBef>
                          <a:spcPts val="600"/>
                        </a:spcBef>
                        <a:spcAft>
                          <a:spcPts val="0"/>
                        </a:spcAft>
                      </a:pPr>
                      <a:r>
                        <a:rPr lang="es-MX" sz="1200" b="0" dirty="0">
                          <a:solidFill>
                            <a:srgbClr val="0067B7"/>
                          </a:solidFill>
                          <a:effectLst/>
                        </a:rPr>
                        <a:t>Grado en que los datos se presentan en el mismo formato</a:t>
                      </a:r>
                      <a:endParaRPr lang="en-US" sz="1200" b="0" dirty="0">
                        <a:solidFill>
                          <a:srgbClr val="0067B7"/>
                        </a:solidFill>
                        <a:effectLst/>
                        <a:latin typeface="Times New Roman" panose="02020603050405020304" pitchFamily="18" charset="0"/>
                        <a:ea typeface="Times New Roman" panose="02020603050405020304" pitchFamily="18" charset="0"/>
                      </a:endParaRPr>
                    </a:p>
                  </a:txBody>
                  <a:tcPr marL="19321" marR="19321"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extLst>
                  <a:ext uri="{0D108BD9-81ED-4DB2-BD59-A6C34878D82A}">
                    <a16:rowId xmlns:a16="http://schemas.microsoft.com/office/drawing/2014/main" val="3650465365"/>
                  </a:ext>
                </a:extLst>
              </a:tr>
              <a:tr h="171743">
                <a:tc>
                  <a:txBody>
                    <a:bodyPr/>
                    <a:lstStyle/>
                    <a:p>
                      <a:pPr algn="just">
                        <a:spcBef>
                          <a:spcPts val="600"/>
                        </a:spcBef>
                        <a:spcAft>
                          <a:spcPts val="0"/>
                        </a:spcAft>
                      </a:pPr>
                      <a:r>
                        <a:rPr lang="es-MX" sz="1200" b="1" dirty="0">
                          <a:solidFill>
                            <a:srgbClr val="0067B7"/>
                          </a:solidFill>
                          <a:effectLst/>
                        </a:rPr>
                        <a:t>Facilidad de manipulación</a:t>
                      </a:r>
                      <a:endParaRPr lang="en-US" sz="1200" b="1" dirty="0">
                        <a:solidFill>
                          <a:srgbClr val="0067B7"/>
                        </a:solidFill>
                        <a:effectLst/>
                        <a:latin typeface="Times New Roman" panose="02020603050405020304" pitchFamily="18" charset="0"/>
                        <a:ea typeface="Times New Roman" panose="02020603050405020304" pitchFamily="18" charset="0"/>
                      </a:endParaRPr>
                    </a:p>
                  </a:txBody>
                  <a:tcPr marL="19321" marR="19321"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tc>
                  <a:txBody>
                    <a:bodyPr/>
                    <a:lstStyle/>
                    <a:p>
                      <a:pPr algn="just">
                        <a:spcBef>
                          <a:spcPts val="600"/>
                        </a:spcBef>
                        <a:spcAft>
                          <a:spcPts val="0"/>
                        </a:spcAft>
                      </a:pPr>
                      <a:r>
                        <a:rPr lang="es-MX" sz="1200" b="0" dirty="0">
                          <a:solidFill>
                            <a:srgbClr val="0067B7"/>
                          </a:solidFill>
                          <a:effectLst/>
                        </a:rPr>
                        <a:t>Grado en que los datos son fáciles de manipular y aplicar a diferentes tareas</a:t>
                      </a:r>
                      <a:endParaRPr lang="en-US" sz="1200" b="0" dirty="0">
                        <a:solidFill>
                          <a:srgbClr val="0067B7"/>
                        </a:solidFill>
                        <a:effectLst/>
                        <a:latin typeface="Times New Roman" panose="02020603050405020304" pitchFamily="18" charset="0"/>
                        <a:ea typeface="Times New Roman" panose="02020603050405020304" pitchFamily="18" charset="0"/>
                      </a:endParaRPr>
                    </a:p>
                  </a:txBody>
                  <a:tcPr marL="19321" marR="19321"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extLst>
                  <a:ext uri="{0D108BD9-81ED-4DB2-BD59-A6C34878D82A}">
                    <a16:rowId xmlns:a16="http://schemas.microsoft.com/office/drawing/2014/main" val="3179380783"/>
                  </a:ext>
                </a:extLst>
              </a:tr>
              <a:tr h="128807">
                <a:tc>
                  <a:txBody>
                    <a:bodyPr/>
                    <a:lstStyle/>
                    <a:p>
                      <a:pPr algn="just">
                        <a:spcBef>
                          <a:spcPts val="600"/>
                        </a:spcBef>
                        <a:spcAft>
                          <a:spcPts val="0"/>
                        </a:spcAft>
                      </a:pPr>
                      <a:r>
                        <a:rPr lang="es-MX" sz="1200" b="1" dirty="0">
                          <a:solidFill>
                            <a:srgbClr val="0067B7"/>
                          </a:solidFill>
                          <a:effectLst/>
                        </a:rPr>
                        <a:t>Libre de errores</a:t>
                      </a:r>
                      <a:endParaRPr lang="en-US" sz="1200" b="1" dirty="0">
                        <a:solidFill>
                          <a:srgbClr val="0067B7"/>
                        </a:solidFill>
                        <a:effectLst/>
                        <a:latin typeface="Times New Roman" panose="02020603050405020304" pitchFamily="18" charset="0"/>
                        <a:ea typeface="Times New Roman" panose="02020603050405020304" pitchFamily="18" charset="0"/>
                      </a:endParaRPr>
                    </a:p>
                  </a:txBody>
                  <a:tcPr marL="19321" marR="19321"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tc>
                  <a:txBody>
                    <a:bodyPr/>
                    <a:lstStyle/>
                    <a:p>
                      <a:pPr algn="just">
                        <a:spcBef>
                          <a:spcPts val="600"/>
                        </a:spcBef>
                        <a:spcAft>
                          <a:spcPts val="0"/>
                        </a:spcAft>
                      </a:pPr>
                      <a:r>
                        <a:rPr lang="es-MX" sz="1200" b="0">
                          <a:solidFill>
                            <a:srgbClr val="0067B7"/>
                          </a:solidFill>
                          <a:effectLst/>
                        </a:rPr>
                        <a:t>Grado en que los datos son correctos y confiables</a:t>
                      </a:r>
                      <a:endParaRPr lang="en-US" sz="1200" b="0">
                        <a:solidFill>
                          <a:srgbClr val="0067B7"/>
                        </a:solidFill>
                        <a:effectLst/>
                        <a:latin typeface="Times New Roman" panose="02020603050405020304" pitchFamily="18" charset="0"/>
                        <a:ea typeface="Times New Roman" panose="02020603050405020304" pitchFamily="18" charset="0"/>
                      </a:endParaRPr>
                    </a:p>
                  </a:txBody>
                  <a:tcPr marL="19321" marR="19321"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extLst>
                  <a:ext uri="{0D108BD9-81ED-4DB2-BD59-A6C34878D82A}">
                    <a16:rowId xmlns:a16="http://schemas.microsoft.com/office/drawing/2014/main" val="8554222"/>
                  </a:ext>
                </a:extLst>
              </a:tr>
              <a:tr h="103126">
                <a:tc>
                  <a:txBody>
                    <a:bodyPr/>
                    <a:lstStyle/>
                    <a:p>
                      <a:pPr algn="just">
                        <a:spcBef>
                          <a:spcPts val="600"/>
                        </a:spcBef>
                        <a:spcAft>
                          <a:spcPts val="0"/>
                        </a:spcAft>
                      </a:pPr>
                      <a:r>
                        <a:rPr lang="es-MX" sz="1200" b="1" dirty="0">
                          <a:solidFill>
                            <a:srgbClr val="0067B7"/>
                          </a:solidFill>
                          <a:effectLst/>
                        </a:rPr>
                        <a:t>Interpretabilidad</a:t>
                      </a:r>
                      <a:endParaRPr lang="en-US" sz="1200" b="1" dirty="0">
                        <a:solidFill>
                          <a:srgbClr val="0067B7"/>
                        </a:solidFill>
                        <a:effectLst/>
                        <a:latin typeface="Times New Roman" panose="02020603050405020304" pitchFamily="18" charset="0"/>
                        <a:ea typeface="Times New Roman" panose="02020603050405020304" pitchFamily="18" charset="0"/>
                      </a:endParaRPr>
                    </a:p>
                  </a:txBody>
                  <a:tcPr marL="19321" marR="19321"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tc>
                  <a:txBody>
                    <a:bodyPr/>
                    <a:lstStyle/>
                    <a:p>
                      <a:pPr algn="just">
                        <a:spcBef>
                          <a:spcPts val="600"/>
                        </a:spcBef>
                        <a:spcAft>
                          <a:spcPts val="0"/>
                        </a:spcAft>
                      </a:pPr>
                      <a:r>
                        <a:rPr lang="es-MX" sz="1200" b="0" dirty="0">
                          <a:solidFill>
                            <a:srgbClr val="0067B7"/>
                          </a:solidFill>
                          <a:effectLst/>
                        </a:rPr>
                        <a:t>Grado en que los datos están en los idiomas, símbolos y unidades apropiados, y las definiciones son claras</a:t>
                      </a:r>
                      <a:endParaRPr lang="en-US" sz="1200" b="0" dirty="0">
                        <a:solidFill>
                          <a:srgbClr val="0067B7"/>
                        </a:solidFill>
                        <a:effectLst/>
                        <a:latin typeface="Times New Roman" panose="02020603050405020304" pitchFamily="18" charset="0"/>
                        <a:ea typeface="Times New Roman" panose="02020603050405020304" pitchFamily="18" charset="0"/>
                      </a:endParaRPr>
                    </a:p>
                  </a:txBody>
                  <a:tcPr marL="19321" marR="19321"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extLst>
                  <a:ext uri="{0D108BD9-81ED-4DB2-BD59-A6C34878D82A}">
                    <a16:rowId xmlns:a16="http://schemas.microsoft.com/office/drawing/2014/main" val="3902399979"/>
                  </a:ext>
                </a:extLst>
              </a:tr>
              <a:tr h="128807">
                <a:tc>
                  <a:txBody>
                    <a:bodyPr/>
                    <a:lstStyle/>
                    <a:p>
                      <a:pPr algn="just">
                        <a:spcBef>
                          <a:spcPts val="600"/>
                        </a:spcBef>
                        <a:spcAft>
                          <a:spcPts val="0"/>
                        </a:spcAft>
                      </a:pPr>
                      <a:r>
                        <a:rPr lang="es-MX" sz="1200" b="1" dirty="0">
                          <a:solidFill>
                            <a:srgbClr val="0067B7"/>
                          </a:solidFill>
                          <a:effectLst/>
                        </a:rPr>
                        <a:t>Objetividad</a:t>
                      </a:r>
                      <a:endParaRPr lang="en-US" sz="1200" b="1" dirty="0">
                        <a:solidFill>
                          <a:srgbClr val="0067B7"/>
                        </a:solidFill>
                        <a:effectLst/>
                        <a:latin typeface="Times New Roman" panose="02020603050405020304" pitchFamily="18" charset="0"/>
                        <a:ea typeface="Times New Roman" panose="02020603050405020304" pitchFamily="18" charset="0"/>
                      </a:endParaRPr>
                    </a:p>
                  </a:txBody>
                  <a:tcPr marL="19321" marR="19321"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tc>
                  <a:txBody>
                    <a:bodyPr/>
                    <a:lstStyle/>
                    <a:p>
                      <a:pPr algn="just">
                        <a:spcBef>
                          <a:spcPts val="600"/>
                        </a:spcBef>
                        <a:spcAft>
                          <a:spcPts val="0"/>
                        </a:spcAft>
                      </a:pPr>
                      <a:r>
                        <a:rPr lang="es-MX" sz="1200" b="0" dirty="0">
                          <a:solidFill>
                            <a:srgbClr val="0067B7"/>
                          </a:solidFill>
                          <a:effectLst/>
                        </a:rPr>
                        <a:t>Grado en que los datos son imparciales, sin prejuicios e imparciales</a:t>
                      </a:r>
                      <a:endParaRPr lang="en-US" sz="1200" b="0" dirty="0">
                        <a:solidFill>
                          <a:srgbClr val="0067B7"/>
                        </a:solidFill>
                        <a:effectLst/>
                        <a:latin typeface="Times New Roman" panose="02020603050405020304" pitchFamily="18" charset="0"/>
                        <a:ea typeface="Times New Roman" panose="02020603050405020304" pitchFamily="18" charset="0"/>
                      </a:endParaRPr>
                    </a:p>
                  </a:txBody>
                  <a:tcPr marL="19321" marR="19321"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extLst>
                  <a:ext uri="{0D108BD9-81ED-4DB2-BD59-A6C34878D82A}">
                    <a16:rowId xmlns:a16="http://schemas.microsoft.com/office/drawing/2014/main" val="3615220981"/>
                  </a:ext>
                </a:extLst>
              </a:tr>
              <a:tr h="0">
                <a:tc>
                  <a:txBody>
                    <a:bodyPr/>
                    <a:lstStyle/>
                    <a:p>
                      <a:pPr algn="just">
                        <a:spcBef>
                          <a:spcPts val="600"/>
                        </a:spcBef>
                        <a:spcAft>
                          <a:spcPts val="0"/>
                        </a:spcAft>
                      </a:pPr>
                      <a:r>
                        <a:rPr lang="es-MX" sz="1200" b="1" dirty="0">
                          <a:solidFill>
                            <a:srgbClr val="0067B7"/>
                          </a:solidFill>
                          <a:effectLst/>
                        </a:rPr>
                        <a:t>Pertinencia</a:t>
                      </a:r>
                      <a:endParaRPr lang="en-US" sz="1200" b="1" dirty="0">
                        <a:solidFill>
                          <a:srgbClr val="0067B7"/>
                        </a:solidFill>
                        <a:effectLst/>
                        <a:latin typeface="Times New Roman" panose="02020603050405020304" pitchFamily="18" charset="0"/>
                        <a:ea typeface="Times New Roman" panose="02020603050405020304" pitchFamily="18" charset="0"/>
                      </a:endParaRPr>
                    </a:p>
                  </a:txBody>
                  <a:tcPr marL="19321" marR="19321"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tc>
                  <a:txBody>
                    <a:bodyPr/>
                    <a:lstStyle/>
                    <a:p>
                      <a:pPr algn="just">
                        <a:spcBef>
                          <a:spcPts val="600"/>
                        </a:spcBef>
                        <a:spcAft>
                          <a:spcPts val="0"/>
                        </a:spcAft>
                      </a:pPr>
                      <a:r>
                        <a:rPr lang="es-MX" sz="1200" b="0" dirty="0">
                          <a:solidFill>
                            <a:srgbClr val="0067B7"/>
                          </a:solidFill>
                          <a:effectLst/>
                        </a:rPr>
                        <a:t>Grado en que los datos son aplicables y útiles para la tarea en cuestión</a:t>
                      </a:r>
                      <a:endParaRPr lang="en-US" sz="1200" b="0" dirty="0">
                        <a:solidFill>
                          <a:srgbClr val="0067B7"/>
                        </a:solidFill>
                        <a:effectLst/>
                        <a:latin typeface="Times New Roman" panose="02020603050405020304" pitchFamily="18" charset="0"/>
                        <a:ea typeface="Times New Roman" panose="02020603050405020304" pitchFamily="18" charset="0"/>
                      </a:endParaRPr>
                    </a:p>
                  </a:txBody>
                  <a:tcPr marL="19321" marR="19321"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extLst>
                  <a:ext uri="{0D108BD9-81ED-4DB2-BD59-A6C34878D82A}">
                    <a16:rowId xmlns:a16="http://schemas.microsoft.com/office/drawing/2014/main" val="4181188274"/>
                  </a:ext>
                </a:extLst>
              </a:tr>
              <a:tr h="214679">
                <a:tc>
                  <a:txBody>
                    <a:bodyPr/>
                    <a:lstStyle/>
                    <a:p>
                      <a:pPr algn="just">
                        <a:spcBef>
                          <a:spcPts val="600"/>
                        </a:spcBef>
                        <a:spcAft>
                          <a:spcPts val="0"/>
                        </a:spcAft>
                      </a:pPr>
                      <a:r>
                        <a:rPr lang="es-MX" sz="1200" b="1" dirty="0">
                          <a:solidFill>
                            <a:srgbClr val="0067B7"/>
                          </a:solidFill>
                          <a:effectLst/>
                        </a:rPr>
                        <a:t>Reputación</a:t>
                      </a:r>
                      <a:endParaRPr lang="en-US" sz="1200" b="1" dirty="0">
                        <a:solidFill>
                          <a:srgbClr val="0067B7"/>
                        </a:solidFill>
                        <a:effectLst/>
                        <a:latin typeface="Times New Roman" panose="02020603050405020304" pitchFamily="18" charset="0"/>
                        <a:ea typeface="Times New Roman" panose="02020603050405020304" pitchFamily="18" charset="0"/>
                      </a:endParaRPr>
                    </a:p>
                  </a:txBody>
                  <a:tcPr marL="19321" marR="19321"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tc>
                  <a:txBody>
                    <a:bodyPr/>
                    <a:lstStyle/>
                    <a:p>
                      <a:pPr algn="just">
                        <a:spcBef>
                          <a:spcPts val="600"/>
                        </a:spcBef>
                        <a:spcAft>
                          <a:spcPts val="0"/>
                        </a:spcAft>
                      </a:pPr>
                      <a:r>
                        <a:rPr lang="es-MX" sz="1200" b="0" dirty="0">
                          <a:solidFill>
                            <a:srgbClr val="0067B7"/>
                          </a:solidFill>
                          <a:effectLst/>
                        </a:rPr>
                        <a:t>Grado en que los datos son altamente considerados en términos de su fuente y contenido</a:t>
                      </a:r>
                      <a:endParaRPr lang="en-US" sz="1200" b="0" dirty="0">
                        <a:solidFill>
                          <a:srgbClr val="0067B7"/>
                        </a:solidFill>
                        <a:effectLst/>
                        <a:latin typeface="Times New Roman" panose="02020603050405020304" pitchFamily="18" charset="0"/>
                        <a:ea typeface="Times New Roman" panose="02020603050405020304" pitchFamily="18" charset="0"/>
                      </a:endParaRPr>
                    </a:p>
                  </a:txBody>
                  <a:tcPr marL="19321" marR="19321"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extLst>
                  <a:ext uri="{0D108BD9-81ED-4DB2-BD59-A6C34878D82A}">
                    <a16:rowId xmlns:a16="http://schemas.microsoft.com/office/drawing/2014/main" val="945687113"/>
                  </a:ext>
                </a:extLst>
              </a:tr>
            </a:tbl>
          </a:graphicData>
        </a:graphic>
      </p:graphicFrame>
      <p:pic>
        <p:nvPicPr>
          <p:cNvPr id="7" name="Picture 6">
            <a:extLst>
              <a:ext uri="{FF2B5EF4-FFF2-40B4-BE49-F238E27FC236}">
                <a16:creationId xmlns:a16="http://schemas.microsoft.com/office/drawing/2014/main" id="{37EF7A03-4B81-1D45-9B2C-829C83087D6D}"/>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1847245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Data completeness</a:t>
            </a:r>
          </a:p>
        </p:txBody>
      </p:sp>
      <p:sp>
        <p:nvSpPr>
          <p:cNvPr id="65" name="Rectangle 3"/>
          <p:cNvSpPr txBox="1"/>
          <p:nvPr/>
        </p:nvSpPr>
        <p:spPr>
          <a:xfrm>
            <a:off x="404807" y="610135"/>
            <a:ext cx="5337625"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_tradnl" sz="1800" b="1" dirty="0">
                <a:solidFill>
                  <a:srgbClr val="73C4EF"/>
                </a:solidFill>
              </a:rPr>
              <a:t>Data </a:t>
            </a:r>
            <a:r>
              <a:rPr lang="es-ES_tradnl" sz="1800" b="1" dirty="0" err="1">
                <a:solidFill>
                  <a:srgbClr val="73C4EF"/>
                </a:solidFill>
              </a:rPr>
              <a:t>Quality</a:t>
            </a:r>
            <a:r>
              <a:rPr lang="es-ES_tradnl" sz="1800" b="1" dirty="0">
                <a:solidFill>
                  <a:srgbClr val="73C4EF"/>
                </a:solidFill>
              </a:rPr>
              <a:t> </a:t>
            </a:r>
            <a:r>
              <a:rPr lang="es-ES_tradnl" sz="1800" b="1" dirty="0" err="1">
                <a:solidFill>
                  <a:srgbClr val="73C4EF"/>
                </a:solidFill>
              </a:rPr>
              <a:t>Dimensions</a:t>
            </a:r>
            <a:endParaRPr lang="es-ES_tradnl" sz="1800" b="1" dirty="0">
              <a:solidFill>
                <a:srgbClr val="73C4EF"/>
              </a:solidFill>
            </a:endParaRPr>
          </a:p>
        </p:txBody>
      </p:sp>
      <p:graphicFrame>
        <p:nvGraphicFramePr>
          <p:cNvPr id="7" name="Table 6">
            <a:extLst>
              <a:ext uri="{FF2B5EF4-FFF2-40B4-BE49-F238E27FC236}">
                <a16:creationId xmlns:a16="http://schemas.microsoft.com/office/drawing/2014/main" id="{48D1DFB5-7723-474C-9C2B-A53DC90B9872}"/>
              </a:ext>
            </a:extLst>
          </p:cNvPr>
          <p:cNvGraphicFramePr>
            <a:graphicFrameLocks noGrp="1"/>
          </p:cNvGraphicFramePr>
          <p:nvPr>
            <p:extLst>
              <p:ext uri="{D42A27DB-BD31-4B8C-83A1-F6EECF244321}">
                <p14:modId xmlns:p14="http://schemas.microsoft.com/office/powerpoint/2010/main" val="22850516"/>
              </p:ext>
            </p:extLst>
          </p:nvPr>
        </p:nvGraphicFramePr>
        <p:xfrm>
          <a:off x="566503" y="1165117"/>
          <a:ext cx="11053570" cy="3140759"/>
        </p:xfrm>
        <a:graphic>
          <a:graphicData uri="http://schemas.openxmlformats.org/drawingml/2006/table">
            <a:tbl>
              <a:tblPr firstRow="1" firstCol="1" bandRow="1">
                <a:tableStyleId>{5C22544A-7EE6-4342-B048-85BDC9FD1C3A}</a:tableStyleId>
              </a:tblPr>
              <a:tblGrid>
                <a:gridCol w="2287080">
                  <a:extLst>
                    <a:ext uri="{9D8B030D-6E8A-4147-A177-3AD203B41FA5}">
                      <a16:colId xmlns:a16="http://schemas.microsoft.com/office/drawing/2014/main" val="4040501229"/>
                    </a:ext>
                  </a:extLst>
                </a:gridCol>
                <a:gridCol w="8766490">
                  <a:extLst>
                    <a:ext uri="{9D8B030D-6E8A-4147-A177-3AD203B41FA5}">
                      <a16:colId xmlns:a16="http://schemas.microsoft.com/office/drawing/2014/main" val="3365820587"/>
                    </a:ext>
                  </a:extLst>
                </a:gridCol>
              </a:tblGrid>
              <a:tr h="392385">
                <a:tc>
                  <a:txBody>
                    <a:bodyPr/>
                    <a:lstStyle/>
                    <a:p>
                      <a:pPr algn="ctr">
                        <a:spcAft>
                          <a:spcPts val="0"/>
                        </a:spcAft>
                      </a:pPr>
                      <a:endParaRPr lang="es-ES" sz="1200" dirty="0">
                        <a:solidFill>
                          <a:srgbClr val="C5277F"/>
                        </a:solidFill>
                        <a:effectLst/>
                      </a:endParaRPr>
                    </a:p>
                    <a:p>
                      <a:pPr algn="ctr">
                        <a:spcAft>
                          <a:spcPts val="0"/>
                        </a:spcAft>
                      </a:pPr>
                      <a:r>
                        <a:rPr lang="es-ES" sz="1200" dirty="0">
                          <a:solidFill>
                            <a:srgbClr val="C5277F"/>
                          </a:solidFill>
                          <a:effectLst/>
                        </a:rPr>
                        <a:t>Dimensiones</a:t>
                      </a:r>
                    </a:p>
                    <a:p>
                      <a:pPr algn="ctr">
                        <a:spcAft>
                          <a:spcPts val="0"/>
                        </a:spcAft>
                      </a:pPr>
                      <a:endParaRPr lang="en-US" sz="1200" dirty="0">
                        <a:solidFill>
                          <a:srgbClr val="C5277F"/>
                        </a:solidFill>
                        <a:effectLst/>
                        <a:latin typeface="Times New Roman" panose="02020603050405020304" pitchFamily="18" charset="0"/>
                        <a:ea typeface="Times New Roman" panose="02020603050405020304" pitchFamily="18" charset="0"/>
                      </a:endParaRPr>
                    </a:p>
                  </a:txBody>
                  <a:tcPr marL="19321" marR="19321"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tc>
                  <a:txBody>
                    <a:bodyPr/>
                    <a:lstStyle/>
                    <a:p>
                      <a:pPr algn="ctr">
                        <a:spcAft>
                          <a:spcPts val="0"/>
                        </a:spcAft>
                      </a:pPr>
                      <a:endParaRPr lang="es-ES" sz="1200" dirty="0">
                        <a:solidFill>
                          <a:srgbClr val="C5277F"/>
                        </a:solidFill>
                        <a:effectLst/>
                      </a:endParaRPr>
                    </a:p>
                    <a:p>
                      <a:pPr algn="ctr">
                        <a:spcAft>
                          <a:spcPts val="0"/>
                        </a:spcAft>
                      </a:pPr>
                      <a:r>
                        <a:rPr lang="es-ES" sz="1200" dirty="0">
                          <a:solidFill>
                            <a:srgbClr val="C5277F"/>
                          </a:solidFill>
                          <a:effectLst/>
                        </a:rPr>
                        <a:t>Definiciones</a:t>
                      </a:r>
                    </a:p>
                  </a:txBody>
                  <a:tcPr marL="19321" marR="19321"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extLst>
                  <a:ext uri="{0D108BD9-81ED-4DB2-BD59-A6C34878D82A}">
                    <a16:rowId xmlns:a16="http://schemas.microsoft.com/office/drawing/2014/main" val="2580865460"/>
                  </a:ext>
                </a:extLst>
              </a:tr>
              <a:tr h="171743">
                <a:tc>
                  <a:txBody>
                    <a:bodyPr/>
                    <a:lstStyle/>
                    <a:p>
                      <a:pPr algn="just">
                        <a:spcBef>
                          <a:spcPts val="600"/>
                        </a:spcBef>
                        <a:spcAft>
                          <a:spcPts val="0"/>
                        </a:spcAft>
                      </a:pPr>
                      <a:r>
                        <a:rPr lang="es-MX" sz="1300">
                          <a:solidFill>
                            <a:srgbClr val="0067B7"/>
                          </a:solidFill>
                          <a:effectLst/>
                          <a:latin typeface="Times New Roman" panose="02020603050405020304" pitchFamily="18" charset="0"/>
                          <a:ea typeface="Times New Roman" panose="02020603050405020304" pitchFamily="18" charset="0"/>
                        </a:rPr>
                        <a:t>Seguridad</a:t>
                      </a:r>
                      <a:endParaRPr lang="en-US" sz="1300">
                        <a:solidFill>
                          <a:srgbClr val="0067B7"/>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tc>
                  <a:txBody>
                    <a:bodyPr/>
                    <a:lstStyle/>
                    <a:p>
                      <a:pPr algn="just">
                        <a:spcBef>
                          <a:spcPts val="600"/>
                        </a:spcBef>
                        <a:spcAft>
                          <a:spcPts val="0"/>
                        </a:spcAft>
                      </a:pPr>
                      <a:r>
                        <a:rPr lang="es-MX" sz="1300">
                          <a:solidFill>
                            <a:srgbClr val="0067B7"/>
                          </a:solidFill>
                          <a:effectLst/>
                          <a:latin typeface="Times New Roman" panose="02020603050405020304" pitchFamily="18" charset="0"/>
                          <a:ea typeface="Times New Roman" panose="02020603050405020304" pitchFamily="18" charset="0"/>
                        </a:rPr>
                        <a:t>Grado en que el acceso a los datos se restringe de forma adecuada para mantener su seguridad</a:t>
                      </a:r>
                      <a:endParaRPr lang="en-US" sz="1300">
                        <a:solidFill>
                          <a:srgbClr val="0067B7"/>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extLst>
                  <a:ext uri="{0D108BD9-81ED-4DB2-BD59-A6C34878D82A}">
                    <a16:rowId xmlns:a16="http://schemas.microsoft.com/office/drawing/2014/main" val="3236270780"/>
                  </a:ext>
                </a:extLst>
              </a:tr>
              <a:tr h="128807">
                <a:tc>
                  <a:txBody>
                    <a:bodyPr/>
                    <a:lstStyle/>
                    <a:p>
                      <a:pPr algn="just">
                        <a:spcBef>
                          <a:spcPts val="600"/>
                        </a:spcBef>
                        <a:spcAft>
                          <a:spcPts val="0"/>
                        </a:spcAft>
                      </a:pPr>
                      <a:r>
                        <a:rPr lang="es-MX" sz="1300" dirty="0">
                          <a:solidFill>
                            <a:srgbClr val="0067B7"/>
                          </a:solidFill>
                          <a:effectLst/>
                          <a:latin typeface="Times New Roman" panose="02020603050405020304" pitchFamily="18" charset="0"/>
                          <a:ea typeface="Times New Roman" panose="02020603050405020304" pitchFamily="18" charset="0"/>
                        </a:rPr>
                        <a:t>Oportunidad</a:t>
                      </a:r>
                      <a:endParaRPr lang="en-US" sz="1300" dirty="0">
                        <a:solidFill>
                          <a:srgbClr val="0067B7"/>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tc>
                  <a:txBody>
                    <a:bodyPr/>
                    <a:lstStyle/>
                    <a:p>
                      <a:pPr algn="just">
                        <a:spcBef>
                          <a:spcPts val="600"/>
                        </a:spcBef>
                        <a:spcAft>
                          <a:spcPts val="0"/>
                        </a:spcAft>
                      </a:pPr>
                      <a:r>
                        <a:rPr lang="es-MX" sz="1300">
                          <a:solidFill>
                            <a:srgbClr val="0067B7"/>
                          </a:solidFill>
                          <a:effectLst/>
                          <a:latin typeface="Times New Roman" panose="02020603050405020304" pitchFamily="18" charset="0"/>
                          <a:ea typeface="Times New Roman" panose="02020603050405020304" pitchFamily="18" charset="0"/>
                        </a:rPr>
                        <a:t>Grado en que los datos están suficientemente actualizados</a:t>
                      </a:r>
                      <a:endParaRPr lang="en-US" sz="1300">
                        <a:solidFill>
                          <a:srgbClr val="0067B7"/>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extLst>
                  <a:ext uri="{0D108BD9-81ED-4DB2-BD59-A6C34878D82A}">
                    <a16:rowId xmlns:a16="http://schemas.microsoft.com/office/drawing/2014/main" val="1241521865"/>
                  </a:ext>
                </a:extLst>
              </a:tr>
              <a:tr h="128807">
                <a:tc>
                  <a:txBody>
                    <a:bodyPr/>
                    <a:lstStyle/>
                    <a:p>
                      <a:pPr algn="just">
                        <a:spcBef>
                          <a:spcPts val="600"/>
                        </a:spcBef>
                        <a:spcAft>
                          <a:spcPts val="0"/>
                        </a:spcAft>
                      </a:pPr>
                      <a:r>
                        <a:rPr lang="es-MX" sz="1300">
                          <a:solidFill>
                            <a:srgbClr val="0067B7"/>
                          </a:solidFill>
                          <a:effectLst/>
                          <a:latin typeface="Times New Roman" panose="02020603050405020304" pitchFamily="18" charset="0"/>
                          <a:ea typeface="Times New Roman" panose="02020603050405020304" pitchFamily="18" charset="0"/>
                        </a:rPr>
                        <a:t>Comprensibilidad</a:t>
                      </a:r>
                      <a:endParaRPr lang="en-US" sz="1300">
                        <a:solidFill>
                          <a:srgbClr val="0067B7"/>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tc>
                  <a:txBody>
                    <a:bodyPr/>
                    <a:lstStyle/>
                    <a:p>
                      <a:pPr algn="just">
                        <a:spcBef>
                          <a:spcPts val="600"/>
                        </a:spcBef>
                        <a:spcAft>
                          <a:spcPts val="0"/>
                        </a:spcAft>
                      </a:pPr>
                      <a:r>
                        <a:rPr lang="es-ES" sz="1300" dirty="0">
                          <a:solidFill>
                            <a:srgbClr val="0067B7"/>
                          </a:solidFill>
                          <a:effectLst/>
                          <a:latin typeface="Times New Roman" panose="02020603050405020304" pitchFamily="18" charset="0"/>
                          <a:ea typeface="Times New Roman" panose="02020603050405020304" pitchFamily="18" charset="0"/>
                        </a:rPr>
                        <a:t>Grado en que los datos se comprenden fácilmente</a:t>
                      </a:r>
                      <a:endParaRPr lang="en-US" sz="1300" dirty="0">
                        <a:solidFill>
                          <a:srgbClr val="0067B7"/>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extLst>
                  <a:ext uri="{0D108BD9-81ED-4DB2-BD59-A6C34878D82A}">
                    <a16:rowId xmlns:a16="http://schemas.microsoft.com/office/drawing/2014/main" val="1998241103"/>
                  </a:ext>
                </a:extLst>
              </a:tr>
              <a:tr h="214679">
                <a:tc>
                  <a:txBody>
                    <a:bodyPr/>
                    <a:lstStyle/>
                    <a:p>
                      <a:pPr algn="just">
                        <a:spcBef>
                          <a:spcPts val="600"/>
                        </a:spcBef>
                        <a:spcAft>
                          <a:spcPts val="0"/>
                        </a:spcAft>
                      </a:pPr>
                      <a:r>
                        <a:rPr lang="es-MX" sz="1300">
                          <a:solidFill>
                            <a:srgbClr val="0067B7"/>
                          </a:solidFill>
                          <a:effectLst/>
                          <a:latin typeface="Times New Roman" panose="02020603050405020304" pitchFamily="18" charset="0"/>
                          <a:ea typeface="Times New Roman" panose="02020603050405020304" pitchFamily="18" charset="0"/>
                        </a:rPr>
                        <a:t>Valor añadido</a:t>
                      </a:r>
                      <a:endParaRPr lang="en-US" sz="1300">
                        <a:solidFill>
                          <a:srgbClr val="0067B7"/>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tc>
                  <a:txBody>
                    <a:bodyPr/>
                    <a:lstStyle/>
                    <a:p>
                      <a:pPr algn="just">
                        <a:spcBef>
                          <a:spcPts val="600"/>
                        </a:spcBef>
                        <a:spcAft>
                          <a:spcPts val="0"/>
                        </a:spcAft>
                      </a:pPr>
                      <a:r>
                        <a:rPr lang="es-MX" sz="1300" dirty="0">
                          <a:solidFill>
                            <a:srgbClr val="0067B7"/>
                          </a:solidFill>
                          <a:effectLst/>
                          <a:latin typeface="Times New Roman" panose="02020603050405020304" pitchFamily="18" charset="0"/>
                          <a:ea typeface="Times New Roman" panose="02020603050405020304" pitchFamily="18" charset="0"/>
                        </a:rPr>
                        <a:t>Grado en que los datos son beneficiosos y proporciona ventajas de sus usos</a:t>
                      </a:r>
                      <a:endParaRPr lang="en-US" sz="1300" dirty="0">
                        <a:solidFill>
                          <a:srgbClr val="0067B7"/>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extLst>
                  <a:ext uri="{0D108BD9-81ED-4DB2-BD59-A6C34878D82A}">
                    <a16:rowId xmlns:a16="http://schemas.microsoft.com/office/drawing/2014/main" val="1391214773"/>
                  </a:ext>
                </a:extLst>
              </a:tr>
              <a:tr h="128807">
                <a:tc>
                  <a:txBody>
                    <a:bodyPr/>
                    <a:lstStyle/>
                    <a:p>
                      <a:pPr algn="just">
                        <a:spcBef>
                          <a:spcPts val="600"/>
                        </a:spcBef>
                        <a:spcAft>
                          <a:spcPts val="0"/>
                        </a:spcAft>
                      </a:pPr>
                      <a:r>
                        <a:rPr lang="es-MX" sz="1300">
                          <a:solidFill>
                            <a:srgbClr val="0067B7"/>
                          </a:solidFill>
                          <a:effectLst/>
                          <a:latin typeface="Times New Roman" panose="02020603050405020304" pitchFamily="18" charset="0"/>
                          <a:ea typeface="Times New Roman" panose="02020603050405020304" pitchFamily="18" charset="0"/>
                        </a:rPr>
                        <a:t>Exactitud</a:t>
                      </a:r>
                      <a:endParaRPr lang="en-US" sz="1300">
                        <a:solidFill>
                          <a:srgbClr val="0067B7"/>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tc>
                  <a:txBody>
                    <a:bodyPr/>
                    <a:lstStyle/>
                    <a:p>
                      <a:pPr algn="just">
                        <a:spcBef>
                          <a:spcPts val="600"/>
                        </a:spcBef>
                        <a:spcAft>
                          <a:spcPts val="0"/>
                        </a:spcAft>
                      </a:pPr>
                      <a:r>
                        <a:rPr lang="es-MX" sz="1300" dirty="0">
                          <a:solidFill>
                            <a:srgbClr val="0067B7"/>
                          </a:solidFill>
                          <a:effectLst/>
                          <a:latin typeface="Times New Roman" panose="02020603050405020304" pitchFamily="18" charset="0"/>
                          <a:ea typeface="Times New Roman" panose="02020603050405020304" pitchFamily="18" charset="0"/>
                        </a:rPr>
                        <a:t>La cercanía de la representación de un fenómeno de la vida real que un valor de datos intenta representar; medido por las funciones de comparación de distancia de edición</a:t>
                      </a:r>
                      <a:endParaRPr lang="en-US" sz="1300" dirty="0">
                        <a:solidFill>
                          <a:srgbClr val="0067B7"/>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extLst>
                  <a:ext uri="{0D108BD9-81ED-4DB2-BD59-A6C34878D82A}">
                    <a16:rowId xmlns:a16="http://schemas.microsoft.com/office/drawing/2014/main" val="3650465365"/>
                  </a:ext>
                </a:extLst>
              </a:tr>
              <a:tr h="171743">
                <a:tc>
                  <a:txBody>
                    <a:bodyPr/>
                    <a:lstStyle/>
                    <a:p>
                      <a:pPr algn="just">
                        <a:spcBef>
                          <a:spcPts val="600"/>
                        </a:spcBef>
                        <a:spcAft>
                          <a:spcPts val="0"/>
                        </a:spcAft>
                      </a:pPr>
                      <a:r>
                        <a:rPr lang="es-MX" sz="1300" dirty="0">
                          <a:solidFill>
                            <a:srgbClr val="0067B7"/>
                          </a:solidFill>
                          <a:effectLst/>
                          <a:latin typeface="Times New Roman" panose="02020603050405020304" pitchFamily="18" charset="0"/>
                          <a:ea typeface="Times New Roman" panose="02020603050405020304" pitchFamily="18" charset="0"/>
                        </a:rPr>
                        <a:t>Correcto</a:t>
                      </a:r>
                      <a:endParaRPr lang="en-US" sz="1300" dirty="0">
                        <a:solidFill>
                          <a:srgbClr val="0067B7"/>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tc>
                  <a:txBody>
                    <a:bodyPr/>
                    <a:lstStyle/>
                    <a:p>
                      <a:pPr algn="just">
                        <a:spcBef>
                          <a:spcPts val="600"/>
                        </a:spcBef>
                        <a:spcAft>
                          <a:spcPts val="0"/>
                        </a:spcAft>
                      </a:pPr>
                      <a:r>
                        <a:rPr lang="es-MX" sz="1300">
                          <a:solidFill>
                            <a:srgbClr val="0067B7"/>
                          </a:solidFill>
                          <a:effectLst/>
                          <a:latin typeface="Times New Roman" panose="02020603050405020304" pitchFamily="18" charset="0"/>
                          <a:ea typeface="Times New Roman" panose="02020603050405020304" pitchFamily="18" charset="0"/>
                        </a:rPr>
                        <a:t>Se denomina precisión sintáctica, que se refiere a la cercanía de un valor de datos con respecto a un dominio</a:t>
                      </a:r>
                      <a:endParaRPr lang="en-US" sz="1300">
                        <a:solidFill>
                          <a:srgbClr val="0067B7"/>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extLst>
                  <a:ext uri="{0D108BD9-81ED-4DB2-BD59-A6C34878D82A}">
                    <a16:rowId xmlns:a16="http://schemas.microsoft.com/office/drawing/2014/main" val="3179380783"/>
                  </a:ext>
                </a:extLst>
              </a:tr>
              <a:tr h="128807">
                <a:tc>
                  <a:txBody>
                    <a:bodyPr/>
                    <a:lstStyle/>
                    <a:p>
                      <a:pPr algn="just">
                        <a:spcBef>
                          <a:spcPts val="600"/>
                        </a:spcBef>
                        <a:spcAft>
                          <a:spcPts val="0"/>
                        </a:spcAft>
                      </a:pPr>
                      <a:r>
                        <a:rPr lang="es-MX" sz="1300">
                          <a:solidFill>
                            <a:srgbClr val="0067B7"/>
                          </a:solidFill>
                          <a:effectLst/>
                          <a:latin typeface="Times New Roman" panose="02020603050405020304" pitchFamily="18" charset="0"/>
                          <a:ea typeface="Times New Roman" panose="02020603050405020304" pitchFamily="18" charset="0"/>
                        </a:rPr>
                        <a:t>Predominio</a:t>
                      </a:r>
                      <a:endParaRPr lang="en-US" sz="1300">
                        <a:solidFill>
                          <a:srgbClr val="0067B7"/>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tc>
                  <a:txBody>
                    <a:bodyPr/>
                    <a:lstStyle/>
                    <a:p>
                      <a:pPr algn="just">
                        <a:spcBef>
                          <a:spcPts val="600"/>
                        </a:spcBef>
                        <a:spcAft>
                          <a:spcPts val="0"/>
                        </a:spcAft>
                      </a:pPr>
                      <a:r>
                        <a:rPr lang="es-MX" sz="1300" dirty="0">
                          <a:solidFill>
                            <a:srgbClr val="0067B7"/>
                          </a:solidFill>
                          <a:effectLst/>
                          <a:latin typeface="Times New Roman" panose="02020603050405020304" pitchFamily="18" charset="0"/>
                          <a:ea typeface="Times New Roman" panose="02020603050405020304" pitchFamily="18" charset="0"/>
                        </a:rPr>
                        <a:t>Preocupa la rapidez con que se actualizan los datos; puede medirse por los últimos metadatos actualizados</a:t>
                      </a:r>
                      <a:endParaRPr lang="en-US" sz="1300" dirty="0">
                        <a:solidFill>
                          <a:srgbClr val="0067B7"/>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extLst>
                  <a:ext uri="{0D108BD9-81ED-4DB2-BD59-A6C34878D82A}">
                    <a16:rowId xmlns:a16="http://schemas.microsoft.com/office/drawing/2014/main" val="8554222"/>
                  </a:ext>
                </a:extLst>
              </a:tr>
              <a:tr h="214679">
                <a:tc>
                  <a:txBody>
                    <a:bodyPr/>
                    <a:lstStyle/>
                    <a:p>
                      <a:pPr algn="just">
                        <a:spcBef>
                          <a:spcPts val="600"/>
                        </a:spcBef>
                        <a:spcAft>
                          <a:spcPts val="0"/>
                        </a:spcAft>
                      </a:pPr>
                      <a:r>
                        <a:rPr lang="es-MX" sz="1300">
                          <a:solidFill>
                            <a:srgbClr val="0067B7"/>
                          </a:solidFill>
                          <a:effectLst/>
                          <a:latin typeface="Times New Roman" panose="02020603050405020304" pitchFamily="18" charset="0"/>
                          <a:ea typeface="Times New Roman" panose="02020603050405020304" pitchFamily="18" charset="0"/>
                        </a:rPr>
                        <a:t>Volatilidad</a:t>
                      </a:r>
                      <a:endParaRPr lang="en-US" sz="1300">
                        <a:solidFill>
                          <a:srgbClr val="0067B7"/>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tc>
                  <a:txBody>
                    <a:bodyPr/>
                    <a:lstStyle/>
                    <a:p>
                      <a:pPr algn="just">
                        <a:spcBef>
                          <a:spcPts val="600"/>
                        </a:spcBef>
                        <a:spcAft>
                          <a:spcPts val="0"/>
                        </a:spcAft>
                      </a:pPr>
                      <a:r>
                        <a:rPr lang="es-MX" sz="1300" dirty="0">
                          <a:solidFill>
                            <a:srgbClr val="0067B7"/>
                          </a:solidFill>
                          <a:effectLst/>
                          <a:latin typeface="Times New Roman" panose="02020603050405020304" pitchFamily="18" charset="0"/>
                          <a:ea typeface="Times New Roman" panose="02020603050405020304" pitchFamily="18" charset="0"/>
                        </a:rPr>
                        <a:t>Caracteriza la frecuencia con la cual los datos varían en el tiempo; métrica dada por la longitud de los datos de tiempo sigue siendo válida</a:t>
                      </a:r>
                      <a:endParaRPr lang="en-US" sz="1300" dirty="0">
                        <a:solidFill>
                          <a:srgbClr val="0067B7"/>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extLst>
                  <a:ext uri="{0D108BD9-81ED-4DB2-BD59-A6C34878D82A}">
                    <a16:rowId xmlns:a16="http://schemas.microsoft.com/office/drawing/2014/main" val="3902399979"/>
                  </a:ext>
                </a:extLst>
              </a:tr>
              <a:tr h="128807">
                <a:tc>
                  <a:txBody>
                    <a:bodyPr/>
                    <a:lstStyle/>
                    <a:p>
                      <a:pPr algn="just">
                        <a:spcBef>
                          <a:spcPts val="600"/>
                        </a:spcBef>
                        <a:spcAft>
                          <a:spcPts val="0"/>
                        </a:spcAft>
                      </a:pPr>
                      <a:r>
                        <a:rPr lang="es-MX" sz="1300">
                          <a:solidFill>
                            <a:srgbClr val="0067B7"/>
                          </a:solidFill>
                          <a:effectLst/>
                          <a:latin typeface="Times New Roman" panose="02020603050405020304" pitchFamily="18" charset="0"/>
                          <a:ea typeface="Times New Roman" panose="02020603050405020304" pitchFamily="18" charset="0"/>
                        </a:rPr>
                        <a:t>Consistencia</a:t>
                      </a:r>
                      <a:endParaRPr lang="en-US" sz="1300">
                        <a:solidFill>
                          <a:srgbClr val="0067B7"/>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tc>
                  <a:txBody>
                    <a:bodyPr/>
                    <a:lstStyle/>
                    <a:p>
                      <a:pPr algn="just">
                        <a:spcBef>
                          <a:spcPts val="600"/>
                        </a:spcBef>
                        <a:spcAft>
                          <a:spcPts val="0"/>
                        </a:spcAft>
                      </a:pPr>
                      <a:r>
                        <a:rPr lang="es-MX" sz="1300" dirty="0">
                          <a:solidFill>
                            <a:srgbClr val="0067B7"/>
                          </a:solidFill>
                          <a:effectLst/>
                          <a:latin typeface="Times New Roman" panose="02020603050405020304" pitchFamily="18" charset="0"/>
                          <a:ea typeface="Times New Roman" panose="02020603050405020304" pitchFamily="18" charset="0"/>
                        </a:rPr>
                        <a:t>Se refiere a la violación de las reglas semánticas definidas sobre los elementos de datos y generalmente expresa una restricción de integridad</a:t>
                      </a:r>
                      <a:endParaRPr lang="en-US" sz="1300" dirty="0">
                        <a:solidFill>
                          <a:srgbClr val="0067B7"/>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extLst>
                  <a:ext uri="{0D108BD9-81ED-4DB2-BD59-A6C34878D82A}">
                    <a16:rowId xmlns:a16="http://schemas.microsoft.com/office/drawing/2014/main" val="3615220981"/>
                  </a:ext>
                </a:extLst>
              </a:tr>
              <a:tr h="128807">
                <a:tc>
                  <a:txBody>
                    <a:bodyPr/>
                    <a:lstStyle/>
                    <a:p>
                      <a:pPr algn="just">
                        <a:spcBef>
                          <a:spcPts val="600"/>
                        </a:spcBef>
                        <a:spcAft>
                          <a:spcPts val="0"/>
                        </a:spcAft>
                      </a:pPr>
                      <a:r>
                        <a:rPr lang="es-MX" sz="1300" dirty="0">
                          <a:solidFill>
                            <a:srgbClr val="0067B7"/>
                          </a:solidFill>
                          <a:effectLst/>
                          <a:latin typeface="Times New Roman" panose="02020603050405020304" pitchFamily="18" charset="0"/>
                          <a:ea typeface="Times New Roman" panose="02020603050405020304" pitchFamily="18" charset="0"/>
                        </a:rPr>
                        <a:t>Facilidad de comprensión</a:t>
                      </a:r>
                      <a:endParaRPr lang="en-US" sz="1300" dirty="0">
                        <a:solidFill>
                          <a:srgbClr val="0067B7"/>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tc>
                  <a:txBody>
                    <a:bodyPr/>
                    <a:lstStyle/>
                    <a:p>
                      <a:pPr algn="just">
                        <a:spcBef>
                          <a:spcPts val="600"/>
                        </a:spcBef>
                        <a:spcAft>
                          <a:spcPts val="0"/>
                        </a:spcAft>
                      </a:pPr>
                      <a:r>
                        <a:rPr lang="es-MX" sz="1300" dirty="0">
                          <a:solidFill>
                            <a:srgbClr val="0067B7"/>
                          </a:solidFill>
                          <a:effectLst/>
                          <a:latin typeface="Times New Roman" panose="02020603050405020304" pitchFamily="18" charset="0"/>
                          <a:ea typeface="Times New Roman" panose="02020603050405020304" pitchFamily="18" charset="0"/>
                        </a:rPr>
                        <a:t>Cuantos datos son claros, sin ambigüedad y fácilmente comprensibles</a:t>
                      </a:r>
                      <a:endParaRPr lang="en-US" sz="1300" dirty="0">
                        <a:solidFill>
                          <a:srgbClr val="0067B7"/>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87CBD8"/>
                      </a:solidFill>
                      <a:prstDash val="solid"/>
                      <a:round/>
                      <a:headEnd type="none" w="med" len="med"/>
                      <a:tailEnd type="none" w="med" len="med"/>
                    </a:lnT>
                    <a:lnB w="12700" cap="flat" cmpd="sng" algn="ctr">
                      <a:solidFill>
                        <a:srgbClr val="87CBD8"/>
                      </a:solidFill>
                      <a:prstDash val="solid"/>
                      <a:round/>
                      <a:headEnd type="none" w="med" len="med"/>
                      <a:tailEnd type="none" w="med" len="med"/>
                    </a:lnB>
                    <a:noFill/>
                  </a:tcPr>
                </a:tc>
                <a:extLst>
                  <a:ext uri="{0D108BD9-81ED-4DB2-BD59-A6C34878D82A}">
                    <a16:rowId xmlns:a16="http://schemas.microsoft.com/office/drawing/2014/main" val="4181188274"/>
                  </a:ext>
                </a:extLst>
              </a:tr>
            </a:tbl>
          </a:graphicData>
        </a:graphic>
      </p:graphicFrame>
      <p:pic>
        <p:nvPicPr>
          <p:cNvPr id="5" name="Picture 4">
            <a:extLst>
              <a:ext uri="{FF2B5EF4-FFF2-40B4-BE49-F238E27FC236}">
                <a16:creationId xmlns:a16="http://schemas.microsoft.com/office/drawing/2014/main" id="{EA860167-FC93-B345-8C8C-8991542076A6}"/>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3628410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4581514" y="3028895"/>
            <a:ext cx="4022989" cy="400105"/>
          </a:xfrm>
          <a:prstGeom prst="rect">
            <a:avLst/>
          </a:prstGeom>
          <a:ln w="12700">
            <a:miter lim="400000"/>
          </a:ln>
        </p:spPr>
        <p:txBody>
          <a:bodyPr wrap="square" lIns="45718" tIns="45718" rIns="45718" bIns="45718">
            <a:spAutoFit/>
          </a:bodyPr>
          <a:lstStyle/>
          <a:p>
            <a:pPr defTabSz="914400"/>
            <a:r>
              <a:rPr lang="es-MX" sz="2000" b="1" dirty="0">
                <a:solidFill>
                  <a:srgbClr val="016AA2"/>
                </a:solidFill>
                <a:ea typeface="Arial"/>
                <a:cs typeface="Arial"/>
              </a:rPr>
              <a:t>Infrastructure and Connectivity</a:t>
            </a:r>
          </a:p>
        </p:txBody>
      </p:sp>
      <p:pic>
        <p:nvPicPr>
          <p:cNvPr id="3" name="Picture 2">
            <a:extLst>
              <a:ext uri="{FF2B5EF4-FFF2-40B4-BE49-F238E27FC236}">
                <a16:creationId xmlns:a16="http://schemas.microsoft.com/office/drawing/2014/main" id="{BA0FA2A1-90D4-D440-B517-DFEDFFAFCC96}"/>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1847597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5">
            <a:extLst>
              <a:ext uri="{FF2B5EF4-FFF2-40B4-BE49-F238E27FC236}">
                <a16:creationId xmlns:a16="http://schemas.microsoft.com/office/drawing/2014/main" id="{16AA3C4F-7ADF-A541-9CA1-7E264F7DADDC}"/>
              </a:ext>
            </a:extLst>
          </p:cNvPr>
          <p:cNvGraphicFramePr>
            <a:graphicFrameLocks noGrp="1"/>
          </p:cNvGraphicFramePr>
          <p:nvPr>
            <p:extLst>
              <p:ext uri="{D42A27DB-BD31-4B8C-83A1-F6EECF244321}">
                <p14:modId xmlns:p14="http://schemas.microsoft.com/office/powerpoint/2010/main" val="1071701677"/>
              </p:ext>
            </p:extLst>
          </p:nvPr>
        </p:nvGraphicFramePr>
        <p:xfrm>
          <a:off x="1938528" y="1553100"/>
          <a:ext cx="9430386" cy="4234435"/>
        </p:xfrm>
        <a:graphic>
          <a:graphicData uri="http://schemas.openxmlformats.org/drawingml/2006/table">
            <a:tbl>
              <a:tblPr/>
              <a:tblGrid>
                <a:gridCol w="1005840">
                  <a:extLst>
                    <a:ext uri="{9D8B030D-6E8A-4147-A177-3AD203B41FA5}">
                      <a16:colId xmlns:a16="http://schemas.microsoft.com/office/drawing/2014/main" val="20000"/>
                    </a:ext>
                  </a:extLst>
                </a:gridCol>
                <a:gridCol w="1316736">
                  <a:extLst>
                    <a:ext uri="{9D8B030D-6E8A-4147-A177-3AD203B41FA5}">
                      <a16:colId xmlns:a16="http://schemas.microsoft.com/office/drawing/2014/main" val="20001"/>
                    </a:ext>
                  </a:extLst>
                </a:gridCol>
                <a:gridCol w="4233353">
                  <a:extLst>
                    <a:ext uri="{9D8B030D-6E8A-4147-A177-3AD203B41FA5}">
                      <a16:colId xmlns:a16="http://schemas.microsoft.com/office/drawing/2014/main" val="20002"/>
                    </a:ext>
                  </a:extLst>
                </a:gridCol>
                <a:gridCol w="2874457">
                  <a:extLst>
                    <a:ext uri="{9D8B030D-6E8A-4147-A177-3AD203B41FA5}">
                      <a16:colId xmlns:a16="http://schemas.microsoft.com/office/drawing/2014/main" val="20003"/>
                    </a:ext>
                  </a:extLst>
                </a:gridCol>
              </a:tblGrid>
              <a:tr h="412130">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200" b="1" i="0" u="none" strike="noStrike" cap="none" normalizeH="0" baseline="0" noProof="0" dirty="0">
                          <a:ln>
                            <a:noFill/>
                          </a:ln>
                          <a:solidFill>
                            <a:schemeClr val="bg1"/>
                          </a:solidFill>
                          <a:effectLst/>
                          <a:latin typeface="Arial" charset="0"/>
                        </a:rPr>
                        <a:t>Versión</a:t>
                      </a: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solidFill>
                      <a:srgbClr val="006AA2"/>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200" b="1" i="0" u="none" strike="noStrike" cap="none" normalizeH="0" baseline="0" noProof="0" dirty="0">
                          <a:ln>
                            <a:noFill/>
                          </a:ln>
                          <a:solidFill>
                            <a:schemeClr val="bg1"/>
                          </a:solidFill>
                          <a:effectLst/>
                          <a:latin typeface="Arial" charset="0"/>
                        </a:rPr>
                        <a:t>Fecha</a:t>
                      </a:r>
                      <a:endParaRPr kumimoji="0" lang="es-MX" sz="1200" b="1" i="0" u="none" strike="noStrike" cap="none" normalizeH="0" baseline="0" noProof="0" dirty="0">
                        <a:ln>
                          <a:noFill/>
                        </a:ln>
                        <a:solidFill>
                          <a:schemeClr val="bg1"/>
                        </a:solidFill>
                        <a:effectLst/>
                        <a:latin typeface="Times New Roman" pitchFamily="18" charset="0"/>
                      </a:endParaRPr>
                    </a:p>
                  </a:txBody>
                  <a:tcPr marL="72000" marR="72000" marT="71860" marB="71860" anchor="ctr" horzOverflow="overflow">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solidFill>
                      <a:srgbClr val="006AA2"/>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200" b="1" i="0" u="none" strike="noStrike" cap="none" normalizeH="0" baseline="0" noProof="0" dirty="0">
                          <a:ln>
                            <a:noFill/>
                          </a:ln>
                          <a:solidFill>
                            <a:schemeClr val="bg1"/>
                          </a:solidFill>
                          <a:effectLst/>
                          <a:latin typeface="Arial" charset="0"/>
                        </a:rPr>
                        <a:t>Descripción del Cambio</a:t>
                      </a:r>
                    </a:p>
                  </a:txBody>
                  <a:tcPr marL="72000" marR="72000" marT="71860" marB="71860" anchor="ctr" horzOverflow="overflow">
                    <a:lnL w="12700" cap="flat" cmpd="sng" algn="ctr">
                      <a:solidFill>
                        <a:srgbClr val="87CBD8"/>
                      </a:solidFill>
                      <a:prstDash val="solid"/>
                      <a:round/>
                      <a:headEnd type="none" w="med" len="med"/>
                      <a:tailEnd type="none" w="med" len="med"/>
                    </a:lnL>
                    <a:lnR w="12700" cap="flat" cmpd="sng" algn="ctr">
                      <a:solidFill>
                        <a:srgbClr val="87CB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solidFill>
                      <a:srgbClr val="006AA2"/>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200" b="1" i="0" u="none" strike="noStrike" cap="none" normalizeH="0" baseline="0" noProof="0" dirty="0">
                          <a:ln>
                            <a:noFill/>
                          </a:ln>
                          <a:solidFill>
                            <a:schemeClr val="bg1"/>
                          </a:solidFill>
                          <a:effectLst/>
                          <a:latin typeface="Arial" charset="0"/>
                        </a:rPr>
                        <a:t>Autor/Departamento</a:t>
                      </a:r>
                      <a:endParaRPr kumimoji="0" lang="es-MX" sz="1200" b="1" i="0" u="none" strike="noStrike" cap="none" normalizeH="0" baseline="0" noProof="0" dirty="0">
                        <a:ln>
                          <a:noFill/>
                        </a:ln>
                        <a:solidFill>
                          <a:schemeClr val="bg1"/>
                        </a:solidFill>
                        <a:effectLst/>
                        <a:latin typeface="Times New Roman" pitchFamily="18" charset="0"/>
                      </a:endParaRPr>
                    </a:p>
                  </a:txBody>
                  <a:tcPr marL="72000" marR="72000" marT="71860" marB="71860" anchor="ctr" horzOverflow="overflow">
                    <a:lnL w="12700" cap="flat" cmpd="sng" algn="ctr">
                      <a:solidFill>
                        <a:srgbClr val="87CB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solidFill>
                      <a:srgbClr val="006AA2"/>
                    </a:solidFill>
                  </a:tcPr>
                </a:tc>
                <a:extLst>
                  <a:ext uri="{0D108BD9-81ED-4DB2-BD59-A6C34878D82A}">
                    <a16:rowId xmlns:a16="http://schemas.microsoft.com/office/drawing/2014/main" val="10000"/>
                  </a:ext>
                </a:extLst>
              </a:tr>
              <a:tr h="607004">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200" b="0" i="0" u="none" strike="noStrike" cap="none" normalizeH="0" baseline="0" noProof="0" dirty="0">
                          <a:ln>
                            <a:noFill/>
                          </a:ln>
                          <a:solidFill>
                            <a:srgbClr val="0079D1"/>
                          </a:solidFill>
                          <a:effectLst/>
                          <a:latin typeface="Arial" charset="0"/>
                        </a:rPr>
                        <a:t>0.1</a:t>
                      </a: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200" b="0" i="0" u="none" strike="noStrike" cap="none" normalizeH="0" baseline="0" noProof="0" dirty="0">
                          <a:ln>
                            <a:noFill/>
                          </a:ln>
                          <a:solidFill>
                            <a:srgbClr val="0079D1"/>
                          </a:solidFill>
                          <a:effectLst/>
                          <a:latin typeface="Arial" charset="0"/>
                        </a:rPr>
                        <a:t>10/05/2019</a:t>
                      </a: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3000"/>
                        </a:lnSpc>
                        <a:spcBef>
                          <a:spcPts val="350"/>
                        </a:spcBef>
                        <a:spcAft>
                          <a:spcPct val="0"/>
                        </a:spcAft>
                        <a:buClrTx/>
                        <a:buSzPct val="2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MX" sz="1200" b="0" i="0" u="none" strike="noStrike" cap="none" normalizeH="0" baseline="0" noProof="0" dirty="0">
                          <a:ln>
                            <a:noFill/>
                          </a:ln>
                          <a:solidFill>
                            <a:srgbClr val="0079D1"/>
                          </a:solidFill>
                          <a:effectLst/>
                          <a:latin typeface="Arial" charset="0"/>
                          <a:ea typeface="SimSun" pitchFamily="2" charset="-122"/>
                        </a:rPr>
                        <a:t>Creation of the document</a:t>
                      </a: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200" b="0" i="0" u="none" strike="noStrike" cap="none" normalizeH="0" baseline="0" noProof="0" dirty="0">
                          <a:ln>
                            <a:noFill/>
                          </a:ln>
                          <a:solidFill>
                            <a:srgbClr val="0079D1"/>
                          </a:solidFill>
                          <a:effectLst/>
                          <a:latin typeface="Arial" pitchFamily="34" charset="0"/>
                        </a:rPr>
                        <a:t>[Big Data Architecture]</a:t>
                      </a: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200" b="0" i="0" u="none" strike="noStrike" cap="none" normalizeH="0" baseline="0" noProof="0" dirty="0">
                          <a:ln>
                            <a:noFill/>
                          </a:ln>
                          <a:solidFill>
                            <a:srgbClr val="0079D1"/>
                          </a:solidFill>
                          <a:effectLst/>
                          <a:latin typeface="Arial" pitchFamily="34" charset="0"/>
                        </a:rPr>
                        <a:t>Susana Edith Barrientos Galicia</a:t>
                      </a: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6827">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26827">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2971020"/>
                  </a:ext>
                </a:extLst>
              </a:tr>
              <a:tr h="876312">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6AA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24266419"/>
                  </a:ext>
                </a:extLst>
              </a:tr>
              <a:tr h="726827">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0000"/>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kern="1200" cap="none" normalizeH="0" baseline="0" noProof="0" dirty="0">
                        <a:ln>
                          <a:noFill/>
                        </a:ln>
                        <a:solidFill>
                          <a:srgbClr val="0079D1"/>
                        </a:solidFill>
                        <a:effectLst/>
                        <a:latin typeface="Arial" pitchFamily="34" charset="0"/>
                        <a:ea typeface="+mn-ea"/>
                        <a:cs typeface="+mn-cs"/>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6AA2"/>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200" b="0" i="0" u="none" strike="noStrike" cap="none" normalizeH="0" baseline="0" noProof="0" dirty="0">
                        <a:ln>
                          <a:noFill/>
                        </a:ln>
                        <a:solidFill>
                          <a:srgbClr val="0079D1"/>
                        </a:solidFill>
                        <a:effectLst/>
                        <a:latin typeface="Arial" pitchFamily="34" charset="0"/>
                      </a:endParaRPr>
                    </a:p>
                  </a:txBody>
                  <a:tcPr marL="72000" marR="72000" marT="71860" marB="71860" anchor="ctr" horzOverflow="overflow">
                    <a:lnL w="12700" cap="flat" cmpd="sng" algn="ctr">
                      <a:solidFill>
                        <a:srgbClr val="006AA2"/>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6AA2"/>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94362487"/>
                  </a:ext>
                </a:extLst>
              </a:tr>
            </a:tbl>
          </a:graphicData>
        </a:graphic>
      </p:graphicFrame>
      <p:sp>
        <p:nvSpPr>
          <p:cNvPr id="3" name="Rectangle 2">
            <a:extLst>
              <a:ext uri="{FF2B5EF4-FFF2-40B4-BE49-F238E27FC236}">
                <a16:creationId xmlns:a16="http://schemas.microsoft.com/office/drawing/2014/main" id="{3FA47EE3-533E-C348-9389-41C10829E2F0}"/>
              </a:ext>
            </a:extLst>
          </p:cNvPr>
          <p:cNvSpPr txBox="1">
            <a:spLocks noChangeArrowheads="1"/>
          </p:cNvSpPr>
          <p:nvPr/>
        </p:nvSpPr>
        <p:spPr>
          <a:xfrm>
            <a:off x="1916113" y="381000"/>
            <a:ext cx="8408987" cy="552450"/>
          </a:xfrm>
          <a:prstGeom prst="rect">
            <a:avLst/>
          </a:prstGeom>
        </p:spPr>
        <p:txBody>
          <a:bodyPr/>
          <a:lstStyle>
            <a:lvl1pPr algn="l" defTabSz="844083" rtl="0" eaLnBrk="1" latinLnBrk="0" hangingPunct="1">
              <a:spcBef>
                <a:spcPct val="0"/>
              </a:spcBef>
              <a:buNone/>
              <a:defRPr sz="1846" b="1" kern="1200" baseline="0">
                <a:solidFill>
                  <a:srgbClr val="4472C4"/>
                </a:solidFill>
                <a:latin typeface="Arial"/>
                <a:ea typeface="+mj-ea"/>
                <a:cs typeface="Arial"/>
                <a:sym typeface="Arial"/>
              </a:defRPr>
            </a:lvl1pPr>
          </a:lstStyle>
          <a:p>
            <a:r>
              <a:rPr lang="en-US" altLang="es-MX" dirty="0">
                <a:solidFill>
                  <a:srgbClr val="0079D1"/>
                </a:solidFill>
              </a:rPr>
              <a:t>Change control</a:t>
            </a:r>
          </a:p>
        </p:txBody>
      </p:sp>
      <p:pic>
        <p:nvPicPr>
          <p:cNvPr id="5" name="Picture 4">
            <a:extLst>
              <a:ext uri="{FF2B5EF4-FFF2-40B4-BE49-F238E27FC236}">
                <a16:creationId xmlns:a16="http://schemas.microsoft.com/office/drawing/2014/main" id="{FEC06600-4EF9-C649-9AF7-C6B053A57F39}"/>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2181670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Infrastructure and Connectivity (I)</a:t>
            </a:r>
          </a:p>
        </p:txBody>
      </p:sp>
      <p:sp>
        <p:nvSpPr>
          <p:cNvPr id="65" name="Rectangle 3"/>
          <p:cNvSpPr txBox="1"/>
          <p:nvPr/>
        </p:nvSpPr>
        <p:spPr>
          <a:xfrm>
            <a:off x="404807" y="610135"/>
            <a:ext cx="5337625"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_tradnl" sz="1800" b="1" dirty="0">
                <a:solidFill>
                  <a:srgbClr val="73C4EF"/>
                </a:solidFill>
              </a:rPr>
              <a:t>Resumen de Componentes de Infraestructura</a:t>
            </a:r>
          </a:p>
        </p:txBody>
      </p:sp>
      <p:graphicFrame>
        <p:nvGraphicFramePr>
          <p:cNvPr id="4" name="Group 49">
            <a:extLst>
              <a:ext uri="{FF2B5EF4-FFF2-40B4-BE49-F238E27FC236}">
                <a16:creationId xmlns:a16="http://schemas.microsoft.com/office/drawing/2014/main" id="{37CA83C2-8912-414D-8985-9723B0759F03}"/>
              </a:ext>
            </a:extLst>
          </p:cNvPr>
          <p:cNvGraphicFramePr>
            <a:graphicFrameLocks/>
          </p:cNvGraphicFramePr>
          <p:nvPr>
            <p:extLst>
              <p:ext uri="{D42A27DB-BD31-4B8C-83A1-F6EECF244321}">
                <p14:modId xmlns:p14="http://schemas.microsoft.com/office/powerpoint/2010/main" val="1145325898"/>
              </p:ext>
            </p:extLst>
          </p:nvPr>
        </p:nvGraphicFramePr>
        <p:xfrm>
          <a:off x="532435" y="1136650"/>
          <a:ext cx="11007524" cy="4584700"/>
        </p:xfrm>
        <a:graphic>
          <a:graphicData uri="http://schemas.openxmlformats.org/drawingml/2006/table">
            <a:tbl>
              <a:tblPr/>
              <a:tblGrid>
                <a:gridCol w="1963877">
                  <a:extLst>
                    <a:ext uri="{9D8B030D-6E8A-4147-A177-3AD203B41FA5}">
                      <a16:colId xmlns:a16="http://schemas.microsoft.com/office/drawing/2014/main" val="20000"/>
                    </a:ext>
                  </a:extLst>
                </a:gridCol>
                <a:gridCol w="2615184">
                  <a:extLst>
                    <a:ext uri="{9D8B030D-6E8A-4147-A177-3AD203B41FA5}">
                      <a16:colId xmlns:a16="http://schemas.microsoft.com/office/drawing/2014/main" val="20001"/>
                    </a:ext>
                  </a:extLst>
                </a:gridCol>
                <a:gridCol w="3557016">
                  <a:extLst>
                    <a:ext uri="{9D8B030D-6E8A-4147-A177-3AD203B41FA5}">
                      <a16:colId xmlns:a16="http://schemas.microsoft.com/office/drawing/2014/main" val="20002"/>
                    </a:ext>
                  </a:extLst>
                </a:gridCol>
                <a:gridCol w="2871447">
                  <a:extLst>
                    <a:ext uri="{9D8B030D-6E8A-4147-A177-3AD203B41FA5}">
                      <a16:colId xmlns:a16="http://schemas.microsoft.com/office/drawing/2014/main" val="20003"/>
                    </a:ext>
                  </a:extLst>
                </a:gridCol>
              </a:tblGrid>
              <a:tr h="473306">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n-US" sz="1200" b="1" i="0" u="none" strike="noStrike" cap="none" normalizeH="0" baseline="0" noProof="0">
                          <a:ln>
                            <a:noFill/>
                          </a:ln>
                          <a:solidFill>
                            <a:schemeClr val="bg1"/>
                          </a:solidFill>
                          <a:effectLst/>
                          <a:latin typeface="Arial" pitchFamily="34" charset="0"/>
                          <a:ea typeface="ＭＳ Ｐゴシック"/>
                          <a:cs typeface="ＭＳ Ｐゴシック"/>
                        </a:rPr>
                        <a:t>Infrastructure component</a:t>
                      </a:r>
                    </a:p>
                  </a:txBody>
                  <a:tcPr marL="90000" marR="90000" marT="46824" marB="46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n-US" sz="1200" b="1" i="0" u="none" strike="noStrike" cap="none" normalizeH="0" baseline="0" noProof="0">
                          <a:ln>
                            <a:noFill/>
                          </a:ln>
                          <a:solidFill>
                            <a:schemeClr val="bg1"/>
                          </a:solidFill>
                          <a:effectLst/>
                          <a:latin typeface="Arial" pitchFamily="34" charset="0"/>
                          <a:ea typeface="ＭＳ Ｐゴシック"/>
                          <a:cs typeface="ＭＳ Ｐゴシック"/>
                        </a:rPr>
                        <a:t>Description</a:t>
                      </a: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n-US" sz="1200" b="1" i="0" u="none" strike="noStrike" cap="none" normalizeH="0" baseline="0" noProof="0">
                          <a:ln>
                            <a:noFill/>
                          </a:ln>
                          <a:solidFill>
                            <a:schemeClr val="bg1"/>
                          </a:solidFill>
                          <a:effectLst/>
                          <a:latin typeface="Arial" pitchFamily="34" charset="0"/>
                          <a:ea typeface="ＭＳ Ｐゴシック"/>
                          <a:cs typeface="ＭＳ Ｐゴシック"/>
                        </a:rPr>
                        <a:t>Applicability (New, Modified, Unmodified)</a:t>
                      </a: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n-US" sz="1200" b="1" i="0" u="none" strike="noStrike" cap="none" normalizeH="0" baseline="0" noProof="0" dirty="0">
                          <a:ln>
                            <a:noFill/>
                          </a:ln>
                          <a:solidFill>
                            <a:schemeClr val="bg1"/>
                          </a:solidFill>
                          <a:effectLst/>
                          <a:latin typeface="Arial" pitchFamily="34" charset="0"/>
                          <a:ea typeface="ＭＳ Ｐゴシック"/>
                          <a:cs typeface="ＭＳ Ｐゴシック"/>
                        </a:rPr>
                        <a:t>Application in which the component is located</a:t>
                      </a:r>
                    </a:p>
                  </a:txBody>
                  <a:tcPr marL="90000" marR="90000" marT="46824" marB="46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extLst>
                  <a:ext uri="{0D108BD9-81ED-4DB2-BD59-A6C34878D82A}">
                    <a16:rowId xmlns:a16="http://schemas.microsoft.com/office/drawing/2014/main" val="10000"/>
                  </a:ext>
                </a:extLst>
              </a:tr>
              <a:tr h="596764">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r>
                        <a:rPr kumimoji="0" lang="es-MX" sz="1100" b="0" i="0" u="none" strike="noStrike" kern="1200" cap="none" normalizeH="0" baseline="0" noProof="0" dirty="0">
                          <a:ln>
                            <a:noFill/>
                          </a:ln>
                          <a:solidFill>
                            <a:schemeClr val="bg1">
                              <a:lumMod val="50000"/>
                            </a:schemeClr>
                          </a:solidFill>
                          <a:effectLst/>
                          <a:latin typeface="Arial" pitchFamily="34" charset="0"/>
                          <a:ea typeface="ＭＳ Ｐゴシック"/>
                          <a:cs typeface="ＭＳ Ｐゴシック"/>
                        </a:rPr>
                        <a:t>Pendiente</a:t>
                      </a:r>
                    </a:p>
                  </a:txBody>
                  <a:tcPr marL="90000" marR="90000" marT="46839" marB="468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100" b="0" i="0" u="none" strike="noStrike" kern="1200" cap="none" normalizeH="0" baseline="0" noProof="0" dirty="0">
                          <a:ln>
                            <a:noFill/>
                          </a:ln>
                          <a:solidFill>
                            <a:schemeClr val="bg1">
                              <a:lumMod val="50000"/>
                            </a:schemeClr>
                          </a:solidFill>
                          <a:effectLst/>
                          <a:latin typeface="Arial" pitchFamily="34" charset="0"/>
                          <a:ea typeface="ＭＳ Ｐゴシック"/>
                          <a:cs typeface="ＭＳ Ｐゴシック"/>
                        </a:rPr>
                        <a:t>Pendiente</a:t>
                      </a: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39" marB="46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100" b="0" i="0" u="none" strike="noStrike" kern="1200" cap="none" normalizeH="0" baseline="0" noProof="0" dirty="0">
                          <a:ln>
                            <a:noFill/>
                          </a:ln>
                          <a:solidFill>
                            <a:schemeClr val="bg1">
                              <a:lumMod val="50000"/>
                            </a:schemeClr>
                          </a:solidFill>
                          <a:effectLst/>
                          <a:latin typeface="Arial" pitchFamily="34" charset="0"/>
                          <a:ea typeface="ＭＳ Ｐゴシック"/>
                          <a:cs typeface="ＭＳ Ｐゴシック"/>
                        </a:rPr>
                        <a:t>Pendiente</a:t>
                      </a: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39" marB="46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r>
                        <a:rPr kumimoji="0" lang="es-MX" sz="1100" b="0" i="0" u="none" strike="noStrike" kern="1200" cap="none" normalizeH="0" baseline="0" noProof="0" dirty="0">
                          <a:ln>
                            <a:noFill/>
                          </a:ln>
                          <a:solidFill>
                            <a:schemeClr val="bg1">
                              <a:lumMod val="50000"/>
                            </a:schemeClr>
                          </a:solidFill>
                          <a:effectLst/>
                          <a:latin typeface="Arial" pitchFamily="34" charset="0"/>
                          <a:ea typeface="ＭＳ Ｐゴシック"/>
                          <a:cs typeface="ＭＳ Ｐゴシック"/>
                        </a:rPr>
                        <a:t>Pendiente</a:t>
                      </a: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39" marB="468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1480">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ES" sz="1100" b="0" i="0" u="none" strike="noStrike"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n-GB" sz="1100" b="0" i="0" u="none" strike="noStrike" cap="none" normalizeH="0" baseline="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1426">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n-GB" sz="1100" b="0" i="0" u="none" strike="noStrike" cap="none" normalizeH="0" baseline="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3648">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ES" sz="1100" b="0" i="0" u="none" strike="noStrike"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n-GB" sz="1100" b="0" i="0" u="none" strike="noStrike" cap="none" normalizeH="0" baseline="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8069">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n-GB" sz="1100" b="0" i="0" u="none" strike="noStrike" cap="none" normalizeH="0" baseline="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8662">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ES" sz="1100" b="0" i="0" u="none" strike="noStrike"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9984">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n-GB" sz="1100" b="0" i="0" u="none" strike="noStrike" cap="none" normalizeH="0" baseline="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4" marB="46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61361">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8" marB="468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8" marB="46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8" marB="468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rgbClr val="0079D1"/>
                        </a:solidFill>
                        <a:effectLst/>
                        <a:latin typeface="Arial" pitchFamily="34" charset="0"/>
                        <a:ea typeface="ＭＳ Ｐゴシック"/>
                        <a:cs typeface="ＭＳ Ｐゴシック"/>
                      </a:endParaRPr>
                    </a:p>
                  </a:txBody>
                  <a:tcPr marL="90000" marR="90000" marT="46828" marB="468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5" name="Picture 4">
            <a:extLst>
              <a:ext uri="{FF2B5EF4-FFF2-40B4-BE49-F238E27FC236}">
                <a16:creationId xmlns:a16="http://schemas.microsoft.com/office/drawing/2014/main" id="{F46AB2BD-8A58-E142-B13C-18060C141605}"/>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1827037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s-ES" sz="2000" dirty="0">
                <a:solidFill>
                  <a:srgbClr val="016AA2"/>
                </a:solidFill>
              </a:rPr>
              <a:t>Volumetría (I) </a:t>
            </a:r>
            <a:endParaRPr lang="en-US" sz="2000" dirty="0">
              <a:solidFill>
                <a:srgbClr val="016AA2"/>
              </a:solidFill>
            </a:endParaRPr>
          </a:p>
        </p:txBody>
      </p:sp>
      <p:sp>
        <p:nvSpPr>
          <p:cNvPr id="65" name="Rectangle 3"/>
          <p:cNvSpPr txBox="1"/>
          <p:nvPr/>
        </p:nvSpPr>
        <p:spPr>
          <a:xfrm>
            <a:off x="404807" y="610135"/>
            <a:ext cx="5337625"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_tradnl" sz="1800" b="1" dirty="0">
                <a:solidFill>
                  <a:srgbClr val="73C4EF"/>
                </a:solidFill>
              </a:rPr>
              <a:t>Case of use - </a:t>
            </a:r>
          </a:p>
        </p:txBody>
      </p:sp>
      <p:graphicFrame>
        <p:nvGraphicFramePr>
          <p:cNvPr id="5" name="Group 28">
            <a:extLst>
              <a:ext uri="{FF2B5EF4-FFF2-40B4-BE49-F238E27FC236}">
                <a16:creationId xmlns:a16="http://schemas.microsoft.com/office/drawing/2014/main" id="{41C7C916-EB14-8347-93E0-B941EF96314E}"/>
              </a:ext>
            </a:extLst>
          </p:cNvPr>
          <p:cNvGraphicFramePr>
            <a:graphicFrameLocks/>
          </p:cNvGraphicFramePr>
          <p:nvPr>
            <p:extLst>
              <p:ext uri="{D42A27DB-BD31-4B8C-83A1-F6EECF244321}">
                <p14:modId xmlns:p14="http://schemas.microsoft.com/office/powerpoint/2010/main" val="3391519560"/>
              </p:ext>
            </p:extLst>
          </p:nvPr>
        </p:nvGraphicFramePr>
        <p:xfrm>
          <a:off x="1710139" y="1539433"/>
          <a:ext cx="8533455" cy="2152260"/>
        </p:xfrm>
        <a:graphic>
          <a:graphicData uri="http://schemas.openxmlformats.org/drawingml/2006/table">
            <a:tbl>
              <a:tblPr/>
              <a:tblGrid>
                <a:gridCol w="5845830">
                  <a:extLst>
                    <a:ext uri="{9D8B030D-6E8A-4147-A177-3AD203B41FA5}">
                      <a16:colId xmlns:a16="http://schemas.microsoft.com/office/drawing/2014/main" val="20000"/>
                    </a:ext>
                  </a:extLst>
                </a:gridCol>
                <a:gridCol w="2687625">
                  <a:extLst>
                    <a:ext uri="{9D8B030D-6E8A-4147-A177-3AD203B41FA5}">
                      <a16:colId xmlns:a16="http://schemas.microsoft.com/office/drawing/2014/main" val="20001"/>
                    </a:ext>
                  </a:extLst>
                </a:gridCol>
              </a:tblGrid>
              <a:tr h="337218">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100" b="1" i="0" u="none" strike="noStrike" cap="none" normalizeH="0" baseline="0" noProof="0" dirty="0">
                          <a:ln>
                            <a:noFill/>
                          </a:ln>
                          <a:solidFill>
                            <a:schemeClr val="bg1"/>
                          </a:solidFill>
                          <a:effectLst/>
                          <a:latin typeface="Arial" charset="0"/>
                        </a:rPr>
                        <a:t>Characteristic</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s-MX" sz="1100" b="1" i="0" u="none" strike="noStrike" cap="none" normalizeH="0" baseline="0" noProof="0" dirty="0">
                          <a:ln>
                            <a:noFill/>
                          </a:ln>
                          <a:solidFill>
                            <a:schemeClr val="bg1"/>
                          </a:solidFill>
                          <a:effectLst/>
                          <a:latin typeface="Arial" charset="0"/>
                        </a:rPr>
                        <a:t>Detalle</a:t>
                      </a:r>
                      <a:endParaRPr kumimoji="0" lang="es-MX" sz="1100" b="1" i="0" u="none" strike="noStrike" cap="none" normalizeH="0" baseline="0" noProof="0" dirty="0">
                        <a:ln>
                          <a:noFill/>
                        </a:ln>
                        <a:solidFill>
                          <a:schemeClr val="bg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extLst>
                  <a:ext uri="{0D108BD9-81ED-4DB2-BD59-A6C34878D82A}">
                    <a16:rowId xmlns:a16="http://schemas.microsoft.com/office/drawing/2014/main" val="10000"/>
                  </a:ext>
                </a:extLst>
              </a:tr>
              <a:tr h="260707">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mn-lt"/>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7632">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mn-lt"/>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7632">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7311">
                <a:tc>
                  <a:txBody>
                    <a:bodyPr/>
                    <a:lstStyle/>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indent="-228600" algn="l" defTabSz="914400" rtl="0" eaLnBrk="1" latinLnBrk="0" hangingPunct="1">
                        <a:lnSpc>
                          <a:spcPct val="100000"/>
                        </a:lnSpc>
                        <a:spcBef>
                          <a:spcPts val="100"/>
                        </a:spcBef>
                        <a:spcAft>
                          <a:spcPts val="0"/>
                        </a:spcAft>
                        <a:buFont typeface="+mj-lt"/>
                        <a:buAutoNum type="arabicPeriod"/>
                      </a:pPr>
                      <a:endParaRPr lang="es-MX" sz="1100" kern="1200" dirty="0">
                        <a:solidFill>
                          <a:schemeClr val="bg2"/>
                        </a:solidFill>
                        <a:effectLst/>
                        <a:latin typeface="Arial"/>
                        <a:ea typeface="Times New Roman"/>
                        <a:cs typeface="Times New Roman"/>
                      </a:endParaRPr>
                    </a:p>
                    <a:p>
                      <a:pPr marL="228600" indent="-228600" algn="l" defTabSz="914400" rtl="0" eaLnBrk="1" latinLnBrk="0" hangingPunct="1">
                        <a:lnSpc>
                          <a:spcPct val="100000"/>
                        </a:lnSpc>
                        <a:spcBef>
                          <a:spcPts val="100"/>
                        </a:spcBef>
                        <a:spcAft>
                          <a:spcPts val="0"/>
                        </a:spcAft>
                        <a:buFont typeface="+mj-lt"/>
                        <a:buAutoNum type="arabicPeriod"/>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91091">
                <a:tc>
                  <a:txBody>
                    <a:bodyPr/>
                    <a:lstStyle/>
                    <a:p>
                      <a:pPr marL="0" marR="0" indent="90000" algn="l" defTabSz="914400" rtl="0" eaLnBrk="1" fontAlgn="auto" latinLnBrk="0" hangingPunct="1">
                        <a:lnSpc>
                          <a:spcPct val="100000"/>
                        </a:lnSpc>
                        <a:spcBef>
                          <a:spcPts val="100"/>
                        </a:spcBef>
                        <a:spcAft>
                          <a:spcPts val="0"/>
                        </a:spcAft>
                        <a:buClrTx/>
                        <a:buSzTx/>
                        <a:buFontTx/>
                        <a:buNone/>
                        <a:tabLst/>
                        <a:defRPr/>
                      </a:pPr>
                      <a:endParaRPr lang="es-MX" sz="1100" kern="1200" dirty="0">
                        <a:solidFill>
                          <a:schemeClr val="bg2"/>
                        </a:solidFill>
                        <a:effectLst/>
                        <a:latin typeface="+mn-lt"/>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indent="-50800" algn="l" defTabSz="914400" rtl="0" eaLnBrk="1" latinLnBrk="0" hangingPunct="1">
                        <a:lnSpc>
                          <a:spcPct val="100000"/>
                        </a:lnSpc>
                        <a:spcBef>
                          <a:spcPts val="100"/>
                        </a:spcBef>
                        <a:spcAft>
                          <a:spcPts val="0"/>
                        </a:spcAft>
                        <a:buClr>
                          <a:srgbClr val="FF0000"/>
                        </a:buClr>
                        <a:buFont typeface="+mj-lt"/>
                        <a:buAutoNum type="arabicPeriod"/>
                      </a:pPr>
                      <a:endParaRPr lang="es-MX" sz="1100" kern="1200" dirty="0">
                        <a:solidFill>
                          <a:schemeClr val="bg2"/>
                        </a:solidFill>
                        <a:effectLst/>
                        <a:latin typeface="+mn-lt"/>
                        <a:ea typeface="Times New Roman"/>
                        <a:cs typeface="Times New Roman"/>
                      </a:endParaRPr>
                    </a:p>
                    <a:p>
                      <a:pPr marL="0" indent="90000" algn="l" defTabSz="914400" rtl="0" eaLnBrk="1" latinLnBrk="0" hangingPunct="1">
                        <a:lnSpc>
                          <a:spcPct val="100000"/>
                        </a:lnSpc>
                        <a:spcBef>
                          <a:spcPts val="100"/>
                        </a:spcBef>
                        <a:spcAft>
                          <a:spcPts val="0"/>
                        </a:spcAft>
                      </a:pPr>
                      <a:endParaRPr lang="es-MX" sz="1100" kern="1200" dirty="0">
                        <a:solidFill>
                          <a:schemeClr val="bg2"/>
                        </a:solidFill>
                        <a:effectLst/>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6" name="Picture 5">
            <a:extLst>
              <a:ext uri="{FF2B5EF4-FFF2-40B4-BE49-F238E27FC236}">
                <a16:creationId xmlns:a16="http://schemas.microsoft.com/office/drawing/2014/main" id="{B3187839-83B0-4648-9886-D853DE97BFC0}"/>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2854685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s-ES" sz="2000" dirty="0">
                <a:solidFill>
                  <a:srgbClr val="016AA2"/>
                </a:solidFill>
              </a:rPr>
              <a:t>Servicios Generales (I) </a:t>
            </a:r>
            <a:endParaRPr lang="en-US" sz="2000" dirty="0">
              <a:solidFill>
                <a:srgbClr val="016AA2"/>
              </a:solidFill>
            </a:endParaRPr>
          </a:p>
        </p:txBody>
      </p:sp>
      <p:sp>
        <p:nvSpPr>
          <p:cNvPr id="65" name="Rectangle 3"/>
          <p:cNvSpPr txBox="1"/>
          <p:nvPr/>
        </p:nvSpPr>
        <p:spPr>
          <a:xfrm>
            <a:off x="404807" y="610135"/>
            <a:ext cx="5337625"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_tradnl" sz="1800" b="1" dirty="0">
                <a:solidFill>
                  <a:srgbClr val="73C4EF"/>
                </a:solidFill>
              </a:rPr>
              <a:t>Seguridad</a:t>
            </a:r>
          </a:p>
        </p:txBody>
      </p:sp>
      <p:sp>
        <p:nvSpPr>
          <p:cNvPr id="8" name="Rectangle 4">
            <a:extLst>
              <a:ext uri="{FF2B5EF4-FFF2-40B4-BE49-F238E27FC236}">
                <a16:creationId xmlns:a16="http://schemas.microsoft.com/office/drawing/2014/main" id="{DDBC6CC5-4171-3A4D-8F90-8D90572DD199}"/>
              </a:ext>
            </a:extLst>
          </p:cNvPr>
          <p:cNvSpPr>
            <a:spLocks noChangeArrowheads="1"/>
          </p:cNvSpPr>
          <p:nvPr/>
        </p:nvSpPr>
        <p:spPr bwMode="auto">
          <a:xfrm>
            <a:off x="684213" y="1233488"/>
            <a:ext cx="10983532" cy="4806949"/>
          </a:xfrm>
          <a:prstGeom prst="rect">
            <a:avLst/>
          </a:prstGeom>
          <a:noFill/>
          <a:ln>
            <a:noFill/>
          </a:ln>
        </p:spPr>
        <p:txBody>
          <a:bodyPr/>
          <a:lstStyle/>
          <a:p>
            <a:pPr eaLnBrk="1" hangingPunct="1">
              <a:lnSpc>
                <a:spcPct val="150000"/>
              </a:lnSpc>
              <a:spcBef>
                <a:spcPct val="40000"/>
              </a:spcBef>
              <a:buClr>
                <a:schemeClr val="accent2"/>
              </a:buClr>
              <a:buSzPct val="65000"/>
              <a:buFont typeface="Wingdings" panose="05000000000000000000" pitchFamily="2" charset="2"/>
              <a:buNone/>
              <a:defRPr/>
            </a:pPr>
            <a:r>
              <a:rPr lang="es-MX" sz="1200" dirty="0">
                <a:solidFill>
                  <a:schemeClr val="bg2"/>
                </a:solidFill>
                <a:latin typeface="Arial" charset="0"/>
              </a:rPr>
              <a:t>El detalle de los lineamientos mencionados están definidos en los documentos:</a:t>
            </a:r>
          </a:p>
          <a:p>
            <a:pPr marL="906463" lvl="3" indent="-266700">
              <a:lnSpc>
                <a:spcPct val="150000"/>
              </a:lnSpc>
              <a:spcBef>
                <a:spcPct val="40000"/>
              </a:spcBef>
              <a:buClr>
                <a:schemeClr val="accent2"/>
              </a:buClr>
              <a:buSzPct val="65000"/>
              <a:buFont typeface="Wingdings" panose="05000000000000000000" pitchFamily="2" charset="2"/>
              <a:buChar char="n"/>
              <a:defRPr/>
            </a:pPr>
            <a:r>
              <a:rPr lang="en-US" sz="1200" dirty="0">
                <a:solidFill>
                  <a:schemeClr val="bg2"/>
                </a:solidFill>
                <a:latin typeface="Arial" charset="0"/>
              </a:rPr>
              <a:t>Standards for the creation of topics, development and security</a:t>
            </a:r>
          </a:p>
          <a:p>
            <a:pPr marL="906463" lvl="3" indent="-266700">
              <a:lnSpc>
                <a:spcPct val="150000"/>
              </a:lnSpc>
              <a:spcBef>
                <a:spcPct val="40000"/>
              </a:spcBef>
              <a:buClr>
                <a:schemeClr val="accent2"/>
              </a:buClr>
              <a:buSzPct val="65000"/>
              <a:buFont typeface="Wingdings" panose="05000000000000000000" pitchFamily="2" charset="2"/>
              <a:buChar char="n"/>
              <a:defRPr/>
            </a:pPr>
            <a:endParaRPr lang="es-ES" sz="1200" dirty="0">
              <a:solidFill>
                <a:schemeClr val="bg2"/>
              </a:solidFill>
              <a:latin typeface="Arial" charset="0"/>
            </a:endParaRPr>
          </a:p>
          <a:p>
            <a:pPr eaLnBrk="1" hangingPunct="1">
              <a:spcBef>
                <a:spcPct val="40000"/>
              </a:spcBef>
              <a:buClr>
                <a:schemeClr val="bg1"/>
              </a:buClr>
              <a:buSzPct val="65000"/>
              <a:buFont typeface="Wingdings" panose="05000000000000000000" pitchFamily="2" charset="2"/>
              <a:buNone/>
              <a:defRPr/>
            </a:pPr>
            <a:r>
              <a:rPr lang="es-ES" sz="1200" dirty="0">
                <a:solidFill>
                  <a:schemeClr val="bg2"/>
                </a:solidFill>
                <a:latin typeface="Arial" charset="0"/>
              </a:rPr>
              <a:t>Confidencialidad</a:t>
            </a:r>
          </a:p>
          <a:p>
            <a:pPr eaLnBrk="1" hangingPunct="1">
              <a:spcBef>
                <a:spcPct val="40000"/>
              </a:spcBef>
              <a:buClr>
                <a:schemeClr val="bg1"/>
              </a:buClr>
              <a:buSzPct val="65000"/>
              <a:buFont typeface="Wingdings" panose="05000000000000000000" pitchFamily="2" charset="2"/>
              <a:buNone/>
              <a:defRPr/>
            </a:pPr>
            <a:endParaRPr lang="es-ES" sz="1200" dirty="0">
              <a:solidFill>
                <a:schemeClr val="bg2"/>
              </a:solidFill>
              <a:latin typeface="Arial" charset="0"/>
            </a:endParaRPr>
          </a:p>
          <a:p>
            <a:pPr marL="906463" lvl="3" indent="-266700">
              <a:spcBef>
                <a:spcPct val="40000"/>
              </a:spcBef>
              <a:buClr>
                <a:schemeClr val="accent2"/>
              </a:buClr>
              <a:buSzPct val="65000"/>
              <a:buFont typeface="Wingdings" panose="05000000000000000000" pitchFamily="2" charset="2"/>
              <a:buChar char="n"/>
              <a:defRPr/>
            </a:pPr>
            <a:r>
              <a:rPr lang="es-ES" sz="1200" dirty="0" err="1">
                <a:solidFill>
                  <a:schemeClr val="bg2"/>
                </a:solidFill>
                <a:latin typeface="Arial" charset="0"/>
              </a:rPr>
              <a:t>Communication</a:t>
            </a:r>
            <a:r>
              <a:rPr lang="es-ES" sz="1200" dirty="0">
                <a:solidFill>
                  <a:schemeClr val="bg2"/>
                </a:solidFill>
                <a:latin typeface="Arial" charset="0"/>
              </a:rPr>
              <a:t> </a:t>
            </a:r>
            <a:r>
              <a:rPr lang="es-ES" sz="1200" dirty="0" err="1">
                <a:solidFill>
                  <a:schemeClr val="bg2"/>
                </a:solidFill>
                <a:latin typeface="Arial" charset="0"/>
              </a:rPr>
              <a:t>through</a:t>
            </a:r>
            <a:r>
              <a:rPr lang="es-ES" sz="1200" dirty="0">
                <a:solidFill>
                  <a:schemeClr val="bg2"/>
                </a:solidFill>
                <a:latin typeface="Arial" charset="0"/>
              </a:rPr>
              <a:t> mutual </a:t>
            </a:r>
            <a:r>
              <a:rPr lang="es-ES" sz="1200" dirty="0" err="1">
                <a:solidFill>
                  <a:schemeClr val="bg2"/>
                </a:solidFill>
                <a:latin typeface="Arial" charset="0"/>
              </a:rPr>
              <a:t>authentication</a:t>
            </a:r>
            <a:r>
              <a:rPr lang="es-ES" sz="1200" dirty="0">
                <a:solidFill>
                  <a:schemeClr val="bg2"/>
                </a:solidFill>
                <a:latin typeface="Arial" charset="0"/>
              </a:rPr>
              <a:t> and </a:t>
            </a:r>
            <a:r>
              <a:rPr lang="es-ES" sz="1200" dirty="0" err="1">
                <a:solidFill>
                  <a:schemeClr val="bg2"/>
                </a:solidFill>
                <a:latin typeface="Arial" charset="0"/>
              </a:rPr>
              <a:t>Kerberos</a:t>
            </a:r>
            <a:r>
              <a:rPr lang="es-ES" sz="1200" dirty="0">
                <a:solidFill>
                  <a:schemeClr val="bg2"/>
                </a:solidFill>
                <a:latin typeface="Arial" charset="0"/>
              </a:rPr>
              <a:t> </a:t>
            </a:r>
            <a:r>
              <a:rPr lang="es-ES" sz="1200" dirty="0" err="1">
                <a:solidFill>
                  <a:schemeClr val="bg2"/>
                </a:solidFill>
                <a:latin typeface="Arial" charset="0"/>
              </a:rPr>
              <a:t>between</a:t>
            </a:r>
            <a:r>
              <a:rPr lang="es-ES" sz="1200" dirty="0">
                <a:solidFill>
                  <a:schemeClr val="bg2"/>
                </a:solidFill>
                <a:latin typeface="Arial" charset="0"/>
              </a:rPr>
              <a:t> Data Lake</a:t>
            </a:r>
          </a:p>
          <a:p>
            <a:pPr marL="906463" lvl="3" indent="-266700">
              <a:spcBef>
                <a:spcPct val="40000"/>
              </a:spcBef>
              <a:buClr>
                <a:schemeClr val="accent2"/>
              </a:buClr>
              <a:buSzPct val="65000"/>
              <a:buFont typeface="Wingdings" panose="05000000000000000000" pitchFamily="2" charset="2"/>
              <a:buChar char="n"/>
              <a:defRPr/>
            </a:pPr>
            <a:endParaRPr lang="es-ES" sz="1200" dirty="0">
              <a:solidFill>
                <a:schemeClr val="bg2"/>
              </a:solidFill>
              <a:latin typeface="Arial" charset="0"/>
            </a:endParaRPr>
          </a:p>
          <a:p>
            <a:pPr eaLnBrk="1" hangingPunct="1">
              <a:spcBef>
                <a:spcPct val="40000"/>
              </a:spcBef>
              <a:buClr>
                <a:schemeClr val="bg1"/>
              </a:buClr>
              <a:buSzPct val="65000"/>
              <a:buFont typeface="Wingdings" panose="05000000000000000000" pitchFamily="2" charset="2"/>
              <a:buNone/>
              <a:defRPr/>
            </a:pPr>
            <a:r>
              <a:rPr lang="es-ES" sz="1200" dirty="0">
                <a:solidFill>
                  <a:schemeClr val="bg2"/>
                </a:solidFill>
                <a:latin typeface="Arial" charset="0"/>
              </a:rPr>
              <a:t>Auditoria:</a:t>
            </a:r>
          </a:p>
          <a:p>
            <a:pPr marL="906463" lvl="3" indent="-266700">
              <a:spcBef>
                <a:spcPct val="40000"/>
              </a:spcBef>
              <a:buClr>
                <a:schemeClr val="accent2"/>
              </a:buClr>
              <a:buSzPct val="65000"/>
              <a:buFont typeface="Wingdings" panose="05000000000000000000" pitchFamily="2" charset="2"/>
              <a:buChar char="n"/>
              <a:defRPr/>
            </a:pPr>
            <a:r>
              <a:rPr lang="en-US" sz="1200" dirty="0">
                <a:solidFill>
                  <a:schemeClr val="bg2"/>
                </a:solidFill>
                <a:latin typeface="Arial" charset="0"/>
              </a:rPr>
              <a:t>Sending Logs to the Error Topic</a:t>
            </a:r>
            <a:endParaRPr lang="es-ES" sz="1200" dirty="0">
              <a:solidFill>
                <a:schemeClr val="bg2"/>
              </a:solidFill>
              <a:latin typeface="Arial" charset="0"/>
            </a:endParaRPr>
          </a:p>
        </p:txBody>
      </p:sp>
      <p:pic>
        <p:nvPicPr>
          <p:cNvPr id="5" name="Picture 4">
            <a:extLst>
              <a:ext uri="{FF2B5EF4-FFF2-40B4-BE49-F238E27FC236}">
                <a16:creationId xmlns:a16="http://schemas.microsoft.com/office/drawing/2014/main" id="{C6205D20-08E7-E749-A12B-A2E53EBA9FC0}"/>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2939985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Risks and Dependencies (I)</a:t>
            </a:r>
          </a:p>
        </p:txBody>
      </p:sp>
      <p:sp>
        <p:nvSpPr>
          <p:cNvPr id="65" name="Rectangle 3"/>
          <p:cNvSpPr txBox="1"/>
          <p:nvPr/>
        </p:nvSpPr>
        <p:spPr>
          <a:xfrm>
            <a:off x="404807" y="610135"/>
            <a:ext cx="5337625"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Coexistence</a:t>
            </a:r>
          </a:p>
        </p:txBody>
      </p:sp>
      <p:sp>
        <p:nvSpPr>
          <p:cNvPr id="8" name="Rectangle 4">
            <a:extLst>
              <a:ext uri="{FF2B5EF4-FFF2-40B4-BE49-F238E27FC236}">
                <a16:creationId xmlns:a16="http://schemas.microsoft.com/office/drawing/2014/main" id="{DDBC6CC5-4171-3A4D-8F90-8D90572DD199}"/>
              </a:ext>
            </a:extLst>
          </p:cNvPr>
          <p:cNvSpPr>
            <a:spLocks noChangeArrowheads="1"/>
          </p:cNvSpPr>
          <p:nvPr/>
        </p:nvSpPr>
        <p:spPr bwMode="auto">
          <a:xfrm>
            <a:off x="684213" y="1233489"/>
            <a:ext cx="8382000" cy="1509712"/>
          </a:xfrm>
          <a:prstGeom prst="rect">
            <a:avLst/>
          </a:prstGeom>
          <a:noFill/>
          <a:ln>
            <a:noFill/>
          </a:ln>
        </p:spPr>
        <p:txBody>
          <a:bodyPr/>
          <a:lstStyle/>
          <a:p>
            <a:pPr>
              <a:lnSpc>
                <a:spcPct val="150000"/>
              </a:lnSpc>
              <a:spcBef>
                <a:spcPct val="40000"/>
              </a:spcBef>
              <a:buClr>
                <a:schemeClr val="accent2"/>
              </a:buClr>
              <a:buSzPct val="65000"/>
              <a:defRPr/>
            </a:pPr>
            <a:r>
              <a:rPr lang="es-MX" sz="1200" dirty="0">
                <a:solidFill>
                  <a:schemeClr val="bg2"/>
                </a:solidFill>
                <a:latin typeface="Arial" charset="0"/>
              </a:rPr>
              <a:t>The detail of the mentioned guidelines are defined </a:t>
            </a:r>
          </a:p>
          <a:p>
            <a:pPr marL="717550" indent="-285750">
              <a:lnSpc>
                <a:spcPct val="150000"/>
              </a:lnSpc>
              <a:spcBef>
                <a:spcPct val="40000"/>
              </a:spcBef>
              <a:buClr>
                <a:schemeClr val="accent2"/>
              </a:buClr>
              <a:buSzPct val="65000"/>
              <a:buFont typeface="Wingdings" panose="05000000000000000000" pitchFamily="2" charset="2"/>
              <a:buChar char="n"/>
              <a:defRPr/>
            </a:pPr>
            <a:r>
              <a:rPr lang="en-US" sz="1200" dirty="0">
                <a:solidFill>
                  <a:schemeClr val="bg2"/>
                </a:solidFill>
                <a:latin typeface="Arial" charset="0"/>
              </a:rPr>
              <a:t>Validate the integration standards with Data Lake, with Data Governance</a:t>
            </a:r>
          </a:p>
        </p:txBody>
      </p:sp>
      <p:sp>
        <p:nvSpPr>
          <p:cNvPr id="5" name="Rectangle 3">
            <a:extLst>
              <a:ext uri="{FF2B5EF4-FFF2-40B4-BE49-F238E27FC236}">
                <a16:creationId xmlns:a16="http://schemas.microsoft.com/office/drawing/2014/main" id="{4E843757-E9C3-1645-B24D-FB8CE5168DFF}"/>
              </a:ext>
            </a:extLst>
          </p:cNvPr>
          <p:cNvSpPr txBox="1"/>
          <p:nvPr/>
        </p:nvSpPr>
        <p:spPr>
          <a:xfrm>
            <a:off x="404806" y="3006095"/>
            <a:ext cx="5337625"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Risks</a:t>
            </a:r>
          </a:p>
        </p:txBody>
      </p:sp>
      <p:sp>
        <p:nvSpPr>
          <p:cNvPr id="6" name="Rectangle 4">
            <a:extLst>
              <a:ext uri="{FF2B5EF4-FFF2-40B4-BE49-F238E27FC236}">
                <a16:creationId xmlns:a16="http://schemas.microsoft.com/office/drawing/2014/main" id="{9EC5AE73-B29D-024C-AE63-DCF4190408E2}"/>
              </a:ext>
            </a:extLst>
          </p:cNvPr>
          <p:cNvSpPr>
            <a:spLocks noChangeArrowheads="1"/>
          </p:cNvSpPr>
          <p:nvPr/>
        </p:nvSpPr>
        <p:spPr bwMode="auto">
          <a:xfrm>
            <a:off x="684213" y="3351656"/>
            <a:ext cx="8382000" cy="1509712"/>
          </a:xfrm>
          <a:prstGeom prst="rect">
            <a:avLst/>
          </a:prstGeom>
          <a:noFill/>
          <a:ln>
            <a:noFill/>
          </a:ln>
        </p:spPr>
        <p:txBody>
          <a:bodyPr/>
          <a:lstStyle/>
          <a:p>
            <a:pPr eaLnBrk="1" hangingPunct="1">
              <a:lnSpc>
                <a:spcPct val="150000"/>
              </a:lnSpc>
              <a:spcBef>
                <a:spcPct val="40000"/>
              </a:spcBef>
              <a:buClr>
                <a:schemeClr val="accent2"/>
              </a:buClr>
              <a:buSzPct val="65000"/>
              <a:buFont typeface="Wingdings" panose="05000000000000000000" pitchFamily="2" charset="2"/>
              <a:buNone/>
              <a:defRPr/>
            </a:pPr>
            <a:r>
              <a:rPr lang="es-MX" sz="1200" dirty="0">
                <a:solidFill>
                  <a:schemeClr val="bg2"/>
                </a:solidFill>
                <a:latin typeface="Arial" charset="0"/>
              </a:rPr>
              <a:t>El detalle de los lineamientos mencionados están definidos en los documentos:</a:t>
            </a:r>
          </a:p>
          <a:p>
            <a:pPr marL="717550" indent="-285750">
              <a:lnSpc>
                <a:spcPct val="150000"/>
              </a:lnSpc>
              <a:spcBef>
                <a:spcPct val="40000"/>
              </a:spcBef>
              <a:buClr>
                <a:schemeClr val="accent2"/>
              </a:buClr>
              <a:buSzPct val="65000"/>
              <a:buFont typeface="Wingdings" panose="05000000000000000000" pitchFamily="2" charset="2"/>
              <a:buChar char="n"/>
              <a:defRPr/>
            </a:pPr>
            <a:r>
              <a:rPr lang="es-ES" sz="1200" dirty="0">
                <a:solidFill>
                  <a:schemeClr val="bg2"/>
                </a:solidFill>
                <a:latin typeface="Arial" charset="0"/>
              </a:rPr>
              <a:t>Concept </a:t>
            </a:r>
            <a:r>
              <a:rPr lang="es-ES" sz="1200" dirty="0" err="1">
                <a:solidFill>
                  <a:schemeClr val="bg2"/>
                </a:solidFill>
                <a:latin typeface="Arial" charset="0"/>
              </a:rPr>
              <a:t>tests</a:t>
            </a:r>
            <a:r>
              <a:rPr lang="es-ES" sz="1200" dirty="0">
                <a:solidFill>
                  <a:schemeClr val="bg2"/>
                </a:solidFill>
                <a:latin typeface="Arial" charset="0"/>
              </a:rPr>
              <a:t> to </a:t>
            </a:r>
            <a:r>
              <a:rPr lang="es-ES" sz="1200" dirty="0" err="1">
                <a:solidFill>
                  <a:schemeClr val="bg2"/>
                </a:solidFill>
                <a:latin typeface="Arial" charset="0"/>
              </a:rPr>
              <a:t>integrate</a:t>
            </a:r>
            <a:r>
              <a:rPr lang="es-ES" sz="1200" dirty="0">
                <a:solidFill>
                  <a:schemeClr val="bg2"/>
                </a:solidFill>
                <a:latin typeface="Arial" charset="0"/>
              </a:rPr>
              <a:t> </a:t>
            </a:r>
            <a:r>
              <a:rPr lang="es-ES" sz="1200" dirty="0" err="1">
                <a:solidFill>
                  <a:schemeClr val="bg2"/>
                </a:solidFill>
                <a:latin typeface="Arial" charset="0"/>
              </a:rPr>
              <a:t>Kerberos</a:t>
            </a:r>
            <a:r>
              <a:rPr lang="es-ES" sz="1200" dirty="0">
                <a:solidFill>
                  <a:schemeClr val="bg2"/>
                </a:solidFill>
                <a:latin typeface="Arial" charset="0"/>
              </a:rPr>
              <a:t> </a:t>
            </a:r>
            <a:r>
              <a:rPr lang="es-ES" sz="1200" dirty="0" err="1">
                <a:solidFill>
                  <a:schemeClr val="bg2"/>
                </a:solidFill>
                <a:latin typeface="Arial" charset="0"/>
              </a:rPr>
              <a:t>between</a:t>
            </a:r>
            <a:r>
              <a:rPr lang="es-ES" sz="1200" dirty="0">
                <a:solidFill>
                  <a:schemeClr val="bg2"/>
                </a:solidFill>
                <a:latin typeface="Arial" charset="0"/>
              </a:rPr>
              <a:t> Data Lake</a:t>
            </a:r>
          </a:p>
        </p:txBody>
      </p:sp>
      <p:pic>
        <p:nvPicPr>
          <p:cNvPr id="7" name="Picture 6">
            <a:extLst>
              <a:ext uri="{FF2B5EF4-FFF2-40B4-BE49-F238E27FC236}">
                <a16:creationId xmlns:a16="http://schemas.microsoft.com/office/drawing/2014/main" id="{05F3966C-03B3-8D4D-B1A9-B5E9D6FC8F95}"/>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2679115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Risks and Dependencies (II)</a:t>
            </a:r>
          </a:p>
        </p:txBody>
      </p:sp>
      <p:sp>
        <p:nvSpPr>
          <p:cNvPr id="65" name="Rectangle 3"/>
          <p:cNvSpPr txBox="1"/>
          <p:nvPr/>
        </p:nvSpPr>
        <p:spPr>
          <a:xfrm>
            <a:off x="404807" y="725885"/>
            <a:ext cx="5337625"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_tradnl" sz="1800" b="1" dirty="0">
                <a:solidFill>
                  <a:srgbClr val="73C4EF"/>
                </a:solidFill>
              </a:rPr>
              <a:t>Dependencias</a:t>
            </a:r>
          </a:p>
        </p:txBody>
      </p:sp>
      <p:sp>
        <p:nvSpPr>
          <p:cNvPr id="8" name="Rectangle 4">
            <a:extLst>
              <a:ext uri="{FF2B5EF4-FFF2-40B4-BE49-F238E27FC236}">
                <a16:creationId xmlns:a16="http://schemas.microsoft.com/office/drawing/2014/main" id="{DDBC6CC5-4171-3A4D-8F90-8D90572DD199}"/>
              </a:ext>
            </a:extLst>
          </p:cNvPr>
          <p:cNvSpPr>
            <a:spLocks noChangeArrowheads="1"/>
          </p:cNvSpPr>
          <p:nvPr/>
        </p:nvSpPr>
        <p:spPr bwMode="auto">
          <a:xfrm>
            <a:off x="684213" y="1233489"/>
            <a:ext cx="8382000" cy="1509712"/>
          </a:xfrm>
          <a:prstGeom prst="rect">
            <a:avLst/>
          </a:prstGeom>
          <a:noFill/>
          <a:ln>
            <a:noFill/>
          </a:ln>
        </p:spPr>
        <p:txBody>
          <a:bodyPr/>
          <a:lstStyle/>
          <a:p>
            <a:pPr eaLnBrk="1" hangingPunct="1">
              <a:lnSpc>
                <a:spcPct val="150000"/>
              </a:lnSpc>
              <a:spcBef>
                <a:spcPct val="40000"/>
              </a:spcBef>
              <a:buClr>
                <a:schemeClr val="accent2"/>
              </a:buClr>
              <a:buSzPct val="65000"/>
              <a:buFont typeface="Wingdings" panose="05000000000000000000" pitchFamily="2" charset="2"/>
              <a:buNone/>
              <a:defRPr/>
            </a:pPr>
            <a:r>
              <a:rPr lang="es-MX" sz="1200" dirty="0">
                <a:solidFill>
                  <a:schemeClr val="bg2"/>
                </a:solidFill>
                <a:latin typeface="Arial" charset="0"/>
              </a:rPr>
              <a:t>El detalle de los lineamientos mencionados están definidos en los documentos:</a:t>
            </a:r>
          </a:p>
          <a:p>
            <a:pPr marL="171450" lvl="2" indent="-171450">
              <a:lnSpc>
                <a:spcPct val="150000"/>
              </a:lnSpc>
              <a:spcBef>
                <a:spcPct val="40000"/>
              </a:spcBef>
              <a:buClr>
                <a:schemeClr val="accent2"/>
              </a:buClr>
              <a:buSzPct val="100000"/>
              <a:buFont typeface="Wingdings" pitchFamily="2" charset="2"/>
              <a:buChar char="§"/>
              <a:defRPr/>
            </a:pPr>
            <a:r>
              <a:rPr lang="en-US" sz="1200" dirty="0">
                <a:solidFill>
                  <a:schemeClr val="bg2"/>
                </a:solidFill>
                <a:latin typeface="Arial" charset="0"/>
              </a:rPr>
              <a:t>Standard of Security Controls in Data Lake</a:t>
            </a:r>
            <a:endParaRPr lang="es-ES" sz="1200" dirty="0">
              <a:solidFill>
                <a:schemeClr val="bg2"/>
              </a:solidFill>
              <a:latin typeface="Arial" charset="0"/>
            </a:endParaRPr>
          </a:p>
        </p:txBody>
      </p:sp>
      <p:pic>
        <p:nvPicPr>
          <p:cNvPr id="5" name="Picture 4">
            <a:extLst>
              <a:ext uri="{FF2B5EF4-FFF2-40B4-BE49-F238E27FC236}">
                <a16:creationId xmlns:a16="http://schemas.microsoft.com/office/drawing/2014/main" id="{9E02F554-294D-9940-AD90-AFCB16C058F3}"/>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728509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Standards, Patterns and Decisions of Architecture (I)</a:t>
            </a:r>
          </a:p>
        </p:txBody>
      </p:sp>
      <p:sp>
        <p:nvSpPr>
          <p:cNvPr id="65" name="Rectangle 3"/>
          <p:cNvSpPr txBox="1"/>
          <p:nvPr/>
        </p:nvSpPr>
        <p:spPr>
          <a:xfrm>
            <a:off x="404807" y="725885"/>
            <a:ext cx="7153461"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Exceptions to Standards and Architecture Patterns</a:t>
            </a:r>
            <a:endParaRPr lang="es-ES_tradnl" sz="1800" b="1" dirty="0">
              <a:solidFill>
                <a:srgbClr val="73C4EF"/>
              </a:solidFill>
            </a:endParaRPr>
          </a:p>
        </p:txBody>
      </p:sp>
      <p:sp>
        <p:nvSpPr>
          <p:cNvPr id="8" name="Rectangle 4">
            <a:extLst>
              <a:ext uri="{FF2B5EF4-FFF2-40B4-BE49-F238E27FC236}">
                <a16:creationId xmlns:a16="http://schemas.microsoft.com/office/drawing/2014/main" id="{DDBC6CC5-4171-3A4D-8F90-8D90572DD199}"/>
              </a:ext>
            </a:extLst>
          </p:cNvPr>
          <p:cNvSpPr>
            <a:spLocks noChangeArrowheads="1"/>
          </p:cNvSpPr>
          <p:nvPr/>
        </p:nvSpPr>
        <p:spPr bwMode="auto">
          <a:xfrm>
            <a:off x="684213" y="1233489"/>
            <a:ext cx="8382000" cy="1509712"/>
          </a:xfrm>
          <a:prstGeom prst="rect">
            <a:avLst/>
          </a:prstGeom>
          <a:noFill/>
          <a:ln>
            <a:noFill/>
          </a:ln>
        </p:spPr>
        <p:txBody>
          <a:bodyPr/>
          <a:lstStyle/>
          <a:p>
            <a:pPr marL="717550" indent="-285750">
              <a:lnSpc>
                <a:spcPct val="150000"/>
              </a:lnSpc>
              <a:spcBef>
                <a:spcPct val="40000"/>
              </a:spcBef>
              <a:buClr>
                <a:schemeClr val="accent2"/>
              </a:buClr>
              <a:buSzPct val="65000"/>
              <a:buFont typeface="Wingdings" panose="05000000000000000000" pitchFamily="2" charset="2"/>
              <a:buChar char="n"/>
              <a:defRPr/>
            </a:pPr>
            <a:r>
              <a:rPr lang="en-US" sz="1200" dirty="0" err="1">
                <a:solidFill>
                  <a:schemeClr val="bg2"/>
                </a:solidFill>
                <a:latin typeface="Arial" pitchFamily="34" charset="0"/>
                <a:ea typeface="ＭＳ Ｐゴシック"/>
              </a:rPr>
              <a:t>Pendiene</a:t>
            </a:r>
            <a:endParaRPr lang="es-MX" sz="1200" dirty="0">
              <a:solidFill>
                <a:schemeClr val="bg2"/>
              </a:solidFill>
              <a:latin typeface="Arial" pitchFamily="34" charset="0"/>
              <a:ea typeface="ＭＳ Ｐゴシック"/>
            </a:endParaRPr>
          </a:p>
        </p:txBody>
      </p:sp>
      <p:pic>
        <p:nvPicPr>
          <p:cNvPr id="5" name="Picture 4">
            <a:extLst>
              <a:ext uri="{FF2B5EF4-FFF2-40B4-BE49-F238E27FC236}">
                <a16:creationId xmlns:a16="http://schemas.microsoft.com/office/drawing/2014/main" id="{616D9028-ADE8-7F45-A690-7DCC45415803}"/>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3985050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Standards, Patterns and Decisions of Architecture (II)</a:t>
            </a:r>
          </a:p>
        </p:txBody>
      </p:sp>
      <p:sp>
        <p:nvSpPr>
          <p:cNvPr id="65" name="Rectangle 3"/>
          <p:cNvSpPr txBox="1"/>
          <p:nvPr/>
        </p:nvSpPr>
        <p:spPr>
          <a:xfrm>
            <a:off x="404807" y="680165"/>
            <a:ext cx="7153461"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Architecture Decisions</a:t>
            </a:r>
          </a:p>
        </p:txBody>
      </p:sp>
      <p:graphicFrame>
        <p:nvGraphicFramePr>
          <p:cNvPr id="5" name="Group 4">
            <a:extLst>
              <a:ext uri="{FF2B5EF4-FFF2-40B4-BE49-F238E27FC236}">
                <a16:creationId xmlns:a16="http://schemas.microsoft.com/office/drawing/2014/main" id="{1CADC336-840A-7245-A2C2-E53A516EA300}"/>
              </a:ext>
            </a:extLst>
          </p:cNvPr>
          <p:cNvGraphicFramePr>
            <a:graphicFrameLocks/>
          </p:cNvGraphicFramePr>
          <p:nvPr>
            <p:extLst>
              <p:ext uri="{D42A27DB-BD31-4B8C-83A1-F6EECF244321}">
                <p14:modId xmlns:p14="http://schemas.microsoft.com/office/powerpoint/2010/main" val="1804939275"/>
              </p:ext>
            </p:extLst>
          </p:nvPr>
        </p:nvGraphicFramePr>
        <p:xfrm>
          <a:off x="671512" y="1141222"/>
          <a:ext cx="10636954" cy="1661558"/>
        </p:xfrm>
        <a:graphic>
          <a:graphicData uri="http://schemas.openxmlformats.org/drawingml/2006/table">
            <a:tbl>
              <a:tblPr/>
              <a:tblGrid>
                <a:gridCol w="2559937">
                  <a:extLst>
                    <a:ext uri="{9D8B030D-6E8A-4147-A177-3AD203B41FA5}">
                      <a16:colId xmlns:a16="http://schemas.microsoft.com/office/drawing/2014/main" val="20000"/>
                    </a:ext>
                  </a:extLst>
                </a:gridCol>
                <a:gridCol w="2980804">
                  <a:extLst>
                    <a:ext uri="{9D8B030D-6E8A-4147-A177-3AD203B41FA5}">
                      <a16:colId xmlns:a16="http://schemas.microsoft.com/office/drawing/2014/main" val="20001"/>
                    </a:ext>
                  </a:extLst>
                </a:gridCol>
                <a:gridCol w="5096213">
                  <a:extLst>
                    <a:ext uri="{9D8B030D-6E8A-4147-A177-3AD203B41FA5}">
                      <a16:colId xmlns:a16="http://schemas.microsoft.com/office/drawing/2014/main" val="20002"/>
                    </a:ext>
                  </a:extLst>
                </a:gridCol>
              </a:tblGrid>
              <a:tr h="428731">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Decisión</a:t>
                      </a:r>
                    </a:p>
                  </a:txBody>
                  <a:tcPr marL="90000" marR="90000" marT="46798" marB="467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Premisas</a:t>
                      </a:r>
                    </a:p>
                  </a:txBody>
                  <a:tcPr marL="90000" marR="90000" marT="46798" marB="467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Razonamiento de la Decisión</a:t>
                      </a:r>
                    </a:p>
                  </a:txBody>
                  <a:tcPr marL="90000" marR="90000" marT="46798" marB="467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extLst>
                  <a:ext uri="{0D108BD9-81ED-4DB2-BD59-A6C34878D82A}">
                    <a16:rowId xmlns:a16="http://schemas.microsoft.com/office/drawing/2014/main" val="10000"/>
                  </a:ext>
                </a:extLst>
              </a:tr>
              <a:tr h="656880">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r>
                        <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rPr>
                        <a:t>Pendienyte</a:t>
                      </a:r>
                    </a:p>
                  </a:txBody>
                  <a:tcPr marL="90000" marR="90000" marT="46843" marB="4684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r>
                        <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rPr>
                        <a:t>Pendiente</a:t>
                      </a:r>
                    </a:p>
                  </a:txBody>
                  <a:tcPr marL="90000" marR="90000" marT="46843" marB="468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93000"/>
                        </a:lnSpc>
                        <a:spcBef>
                          <a:spcPts val="300"/>
                        </a:spcBef>
                        <a:spcAft>
                          <a:spcPct val="0"/>
                        </a:spcAft>
                        <a:buClrTx/>
                        <a:buSzPct val="100000"/>
                        <a:buFont typeface="Arial" panose="020B0604020202020204" pitchFamily="34" charset="0"/>
                        <a:buChar char="•"/>
                        <a:tabLst/>
                      </a:pPr>
                      <a:r>
                        <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rPr>
                        <a:t>Pendiente</a:t>
                      </a:r>
                    </a:p>
                  </a:txBody>
                  <a:tcPr marL="90000" marR="90000" marT="46843" marB="4684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5947">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43" marB="4684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endParaRPr kumimoji="0" lang="es-MX" sz="1100" b="0" i="0" u="none" strike="noStrike" kern="1200" cap="none" normalizeH="0" baseline="0" dirty="0">
                        <a:ln>
                          <a:noFill/>
                        </a:ln>
                        <a:solidFill>
                          <a:schemeClr val="bg2"/>
                        </a:solidFill>
                        <a:effectLst/>
                        <a:latin typeface="Arial" pitchFamily="34" charset="0"/>
                        <a:ea typeface="ＭＳ Ｐゴシック"/>
                        <a:cs typeface="+mn-cs"/>
                      </a:endParaRPr>
                    </a:p>
                  </a:txBody>
                  <a:tcPr marL="90000" marR="90000" marT="46843" marB="4684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93000"/>
                        </a:lnSpc>
                        <a:spcBef>
                          <a:spcPts val="300"/>
                        </a:spcBef>
                        <a:spcAft>
                          <a:spcPct val="0"/>
                        </a:spcAft>
                        <a:buClrTx/>
                        <a:buSzPct val="100000"/>
                        <a:buFont typeface="Arial" panose="020B0604020202020204" pitchFamily="34" charset="0"/>
                        <a:buChar char="•"/>
                        <a:tabLst/>
                      </a:pPr>
                      <a:endParaRPr kumimoji="0" lang="en-US" sz="1100" b="0" i="0" u="none" strike="noStrike" kern="1200" cap="none" normalizeH="0" baseline="0" dirty="0">
                        <a:ln>
                          <a:noFill/>
                        </a:ln>
                        <a:solidFill>
                          <a:schemeClr val="bg2"/>
                        </a:solidFill>
                        <a:effectLst/>
                        <a:latin typeface="Arial" pitchFamily="34" charset="0"/>
                        <a:ea typeface="ＭＳ Ｐゴシック"/>
                        <a:cs typeface="+mn-cs"/>
                      </a:endParaRPr>
                    </a:p>
                  </a:txBody>
                  <a:tcPr marL="90000" marR="90000" marT="46843" marB="4684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7" name="Picture 6">
            <a:extLst>
              <a:ext uri="{FF2B5EF4-FFF2-40B4-BE49-F238E27FC236}">
                <a16:creationId xmlns:a16="http://schemas.microsoft.com/office/drawing/2014/main" id="{E979B564-5E79-F94D-A4B3-94CABF9A0B53}"/>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1513696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Standards, Patterns and Decisions of Architecture (III)</a:t>
            </a:r>
          </a:p>
        </p:txBody>
      </p:sp>
      <p:sp>
        <p:nvSpPr>
          <p:cNvPr id="65" name="Rectangle 3"/>
          <p:cNvSpPr txBox="1"/>
          <p:nvPr/>
        </p:nvSpPr>
        <p:spPr>
          <a:xfrm>
            <a:off x="404807" y="725885"/>
            <a:ext cx="7153461"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Outbuildings</a:t>
            </a:r>
          </a:p>
        </p:txBody>
      </p:sp>
      <p:graphicFrame>
        <p:nvGraphicFramePr>
          <p:cNvPr id="6" name="Group 4">
            <a:extLst>
              <a:ext uri="{FF2B5EF4-FFF2-40B4-BE49-F238E27FC236}">
                <a16:creationId xmlns:a16="http://schemas.microsoft.com/office/drawing/2014/main" id="{4B051D2D-6E03-A14E-93EC-54E87EE83F3D}"/>
              </a:ext>
            </a:extLst>
          </p:cNvPr>
          <p:cNvGraphicFramePr>
            <a:graphicFrameLocks/>
          </p:cNvGraphicFramePr>
          <p:nvPr>
            <p:extLst>
              <p:ext uri="{D42A27DB-BD31-4B8C-83A1-F6EECF244321}">
                <p14:modId xmlns:p14="http://schemas.microsoft.com/office/powerpoint/2010/main" val="3198380808"/>
              </p:ext>
            </p:extLst>
          </p:nvPr>
        </p:nvGraphicFramePr>
        <p:xfrm>
          <a:off x="671510" y="1708150"/>
          <a:ext cx="10822151" cy="2414589"/>
        </p:xfrm>
        <a:graphic>
          <a:graphicData uri="http://schemas.openxmlformats.org/drawingml/2006/table">
            <a:tbl>
              <a:tblPr/>
              <a:tblGrid>
                <a:gridCol w="3025157">
                  <a:extLst>
                    <a:ext uri="{9D8B030D-6E8A-4147-A177-3AD203B41FA5}">
                      <a16:colId xmlns:a16="http://schemas.microsoft.com/office/drawing/2014/main" val="20000"/>
                    </a:ext>
                  </a:extLst>
                </a:gridCol>
                <a:gridCol w="4903323">
                  <a:extLst>
                    <a:ext uri="{9D8B030D-6E8A-4147-A177-3AD203B41FA5}">
                      <a16:colId xmlns:a16="http://schemas.microsoft.com/office/drawing/2014/main" val="20001"/>
                    </a:ext>
                  </a:extLst>
                </a:gridCol>
                <a:gridCol w="2893671">
                  <a:extLst>
                    <a:ext uri="{9D8B030D-6E8A-4147-A177-3AD203B41FA5}">
                      <a16:colId xmlns:a16="http://schemas.microsoft.com/office/drawing/2014/main" val="20002"/>
                    </a:ext>
                  </a:extLst>
                </a:gridCol>
              </a:tblGrid>
              <a:tr h="687900">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Dependencia</a:t>
                      </a:r>
                    </a:p>
                  </a:txBody>
                  <a:tcPr marL="90000" marR="90000" marT="46767" marB="4676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Componente externo a la solución que impacta </a:t>
                      </a:r>
                    </a:p>
                  </a:txBody>
                  <a:tcPr marL="90000" marR="90000" marT="46767" marB="467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Arial" charset="0"/>
                        </a:rPr>
                        <a:t>Fecha estimada en la que se requiere disponible</a:t>
                      </a:r>
                    </a:p>
                  </a:txBody>
                  <a:tcPr marL="90000" marR="90000" marT="46767" marB="4676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7B7"/>
                    </a:solidFill>
                  </a:tcPr>
                </a:tc>
                <a:extLst>
                  <a:ext uri="{0D108BD9-81ED-4DB2-BD59-A6C34878D82A}">
                    <a16:rowId xmlns:a16="http://schemas.microsoft.com/office/drawing/2014/main" val="10000"/>
                  </a:ext>
                </a:extLst>
              </a:tr>
              <a:tr h="575563">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r>
                        <a:rPr kumimoji="0" lang="en-US" sz="1100" b="0" i="0" u="none" strike="noStrike" kern="1200" cap="none" normalizeH="0" baseline="0" dirty="0">
                          <a:ln>
                            <a:noFill/>
                          </a:ln>
                          <a:solidFill>
                            <a:schemeClr val="bg2"/>
                          </a:solidFill>
                          <a:effectLst/>
                          <a:latin typeface="Arial" pitchFamily="34" charset="0"/>
                          <a:ea typeface="ＭＳ Ｐゴシック"/>
                        </a:rPr>
                        <a:t>Not apply</a:t>
                      </a: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r>
                        <a:rPr kumimoji="0" lang="en-US" sz="1100" b="0" i="0" u="none" strike="noStrike" kern="1200" cap="none" normalizeH="0" baseline="0" dirty="0">
                          <a:ln>
                            <a:noFill/>
                          </a:ln>
                          <a:solidFill>
                            <a:schemeClr val="bg2"/>
                          </a:solidFill>
                          <a:effectLst/>
                          <a:latin typeface="Arial" pitchFamily="34" charset="0"/>
                          <a:ea typeface="ＭＳ Ｐゴシック"/>
                        </a:rPr>
                        <a:t>Not apply</a:t>
                      </a: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defRPr/>
                      </a:pPr>
                      <a:r>
                        <a:rPr kumimoji="0" lang="en-US" sz="1100" b="0" i="0" u="none" strike="noStrike" kern="1200" cap="none" normalizeH="0" baseline="0" dirty="0">
                          <a:ln>
                            <a:noFill/>
                          </a:ln>
                          <a:solidFill>
                            <a:schemeClr val="bg2"/>
                          </a:solidFill>
                          <a:effectLst/>
                          <a:latin typeface="Arial" pitchFamily="34" charset="0"/>
                          <a:ea typeface="ＭＳ Ｐゴシック"/>
                        </a:rPr>
                        <a:t>Not apply</a:t>
                      </a: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5563">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3000"/>
                        </a:lnSpc>
                        <a:spcBef>
                          <a:spcPts val="300"/>
                        </a:spcBef>
                        <a:spcAft>
                          <a:spcPct val="0"/>
                        </a:spcAft>
                        <a:buClrTx/>
                        <a:buSzPct val="25000"/>
                        <a:buFontTx/>
                        <a:buNone/>
                        <a:tabLst/>
                      </a:pPr>
                      <a:endParaRPr kumimoji="0" lang="es-MX" sz="1100" b="0" i="0" u="none" strike="noStrike" kern="1200" cap="none" normalizeH="0" baseline="0" dirty="0">
                        <a:ln>
                          <a:noFill/>
                        </a:ln>
                        <a:solidFill>
                          <a:schemeClr val="bg2"/>
                        </a:solidFill>
                        <a:effectLst/>
                        <a:latin typeface="Arial" pitchFamily="34" charset="0"/>
                        <a:ea typeface="ＭＳ Ｐゴシック"/>
                        <a:cs typeface="ＭＳ Ｐゴシック"/>
                      </a:endParaRPr>
                    </a:p>
                  </a:txBody>
                  <a:tcPr marL="90000" marR="90000" marT="46812" marB="468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5563">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GB" sz="2000" b="1" i="0" u="none" strike="noStrike" cap="none" normalizeH="0" baseline="0" dirty="0">
                        <a:ln>
                          <a:noFill/>
                        </a:ln>
                        <a:solidFill>
                          <a:srgbClr val="FF0000"/>
                        </a:solidFill>
                        <a:effectLst/>
                        <a:latin typeface="Arial" charset="0"/>
                      </a:endParaRPr>
                    </a:p>
                  </a:txBody>
                  <a:tcPr marL="90000" marR="90000" marT="46767" marB="4676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GB" sz="2000" b="1" i="0" u="none" strike="noStrike" cap="none" normalizeH="0" baseline="0" dirty="0">
                        <a:ln>
                          <a:noFill/>
                        </a:ln>
                        <a:solidFill>
                          <a:srgbClr val="FF0000"/>
                        </a:solidFill>
                        <a:effectLst/>
                        <a:latin typeface="Arial" charset="0"/>
                      </a:endParaRPr>
                    </a:p>
                  </a:txBody>
                  <a:tcPr marL="90000" marR="90000" marT="46767" marB="467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GB" sz="2000" b="1" i="0" u="none" strike="noStrike" cap="none" normalizeH="0" baseline="0" dirty="0">
                        <a:ln>
                          <a:noFill/>
                        </a:ln>
                        <a:solidFill>
                          <a:srgbClr val="FF0000"/>
                        </a:solidFill>
                        <a:effectLst/>
                        <a:latin typeface="Arial" charset="0"/>
                      </a:endParaRPr>
                    </a:p>
                  </a:txBody>
                  <a:tcPr marL="90000" marR="90000" marT="46767" marB="4676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F2461644-9BEC-834C-A2AC-D731E0A4E870}"/>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2529247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References and Annex (I)</a:t>
            </a:r>
          </a:p>
        </p:txBody>
      </p:sp>
      <p:sp>
        <p:nvSpPr>
          <p:cNvPr id="65" name="Rectangle 3"/>
          <p:cNvSpPr txBox="1"/>
          <p:nvPr/>
        </p:nvSpPr>
        <p:spPr>
          <a:xfrm>
            <a:off x="404807" y="725885"/>
            <a:ext cx="7153461"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References</a:t>
            </a:r>
          </a:p>
        </p:txBody>
      </p:sp>
      <p:graphicFrame>
        <p:nvGraphicFramePr>
          <p:cNvPr id="4" name="Group 28">
            <a:extLst>
              <a:ext uri="{FF2B5EF4-FFF2-40B4-BE49-F238E27FC236}">
                <a16:creationId xmlns:a16="http://schemas.microsoft.com/office/drawing/2014/main" id="{44B1DE4E-4010-7D41-8624-34A6883AD576}"/>
              </a:ext>
            </a:extLst>
          </p:cNvPr>
          <p:cNvGraphicFramePr>
            <a:graphicFrameLocks/>
          </p:cNvGraphicFramePr>
          <p:nvPr>
            <p:extLst>
              <p:ext uri="{D42A27DB-BD31-4B8C-83A1-F6EECF244321}">
                <p14:modId xmlns:p14="http://schemas.microsoft.com/office/powerpoint/2010/main" val="48457590"/>
              </p:ext>
            </p:extLst>
          </p:nvPr>
        </p:nvGraphicFramePr>
        <p:xfrm>
          <a:off x="631825" y="1665288"/>
          <a:ext cx="10688217" cy="3751664"/>
        </p:xfrm>
        <a:graphic>
          <a:graphicData uri="http://schemas.openxmlformats.org/drawingml/2006/table">
            <a:tbl>
              <a:tblPr/>
              <a:tblGrid>
                <a:gridCol w="3988981">
                  <a:extLst>
                    <a:ext uri="{9D8B030D-6E8A-4147-A177-3AD203B41FA5}">
                      <a16:colId xmlns:a16="http://schemas.microsoft.com/office/drawing/2014/main" val="20000"/>
                    </a:ext>
                  </a:extLst>
                </a:gridCol>
                <a:gridCol w="1552727">
                  <a:extLst>
                    <a:ext uri="{9D8B030D-6E8A-4147-A177-3AD203B41FA5}">
                      <a16:colId xmlns:a16="http://schemas.microsoft.com/office/drawing/2014/main" val="20001"/>
                    </a:ext>
                  </a:extLst>
                </a:gridCol>
                <a:gridCol w="3030520">
                  <a:extLst>
                    <a:ext uri="{9D8B030D-6E8A-4147-A177-3AD203B41FA5}">
                      <a16:colId xmlns:a16="http://schemas.microsoft.com/office/drawing/2014/main" val="20002"/>
                    </a:ext>
                  </a:extLst>
                </a:gridCol>
                <a:gridCol w="2115989">
                  <a:extLst>
                    <a:ext uri="{9D8B030D-6E8A-4147-A177-3AD203B41FA5}">
                      <a16:colId xmlns:a16="http://schemas.microsoft.com/office/drawing/2014/main" val="20003"/>
                    </a:ext>
                  </a:extLst>
                </a:gridCol>
              </a:tblGrid>
              <a:tr h="499371">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300" b="1" i="0" u="none" strike="noStrike" cap="none" normalizeH="0" baseline="0" dirty="0">
                          <a:ln>
                            <a:noFill/>
                          </a:ln>
                          <a:solidFill>
                            <a:schemeClr val="bg1"/>
                          </a:solidFill>
                          <a:effectLst/>
                          <a:latin typeface="Arial" charset="0"/>
                        </a:rPr>
                        <a:t>Nombre y version</a:t>
                      </a:r>
                    </a:p>
                  </a:txBody>
                  <a:tcPr marL="72000" marR="72000" marT="72002" marB="720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300" b="1" i="0" u="none" strike="noStrike" cap="none" normalizeH="0" baseline="0" dirty="0">
                          <a:ln>
                            <a:noFill/>
                          </a:ln>
                          <a:solidFill>
                            <a:schemeClr val="bg1"/>
                          </a:solidFill>
                          <a:effectLst/>
                          <a:latin typeface="Arial" charset="0"/>
                        </a:rPr>
                        <a:t>Fecha</a:t>
                      </a:r>
                      <a:endParaRPr kumimoji="0" lang="en-GB" sz="1300" b="1" i="0" u="none" strike="noStrike" cap="none" normalizeH="0" baseline="0" dirty="0">
                        <a:ln>
                          <a:noFill/>
                        </a:ln>
                        <a:solidFill>
                          <a:schemeClr val="bg1"/>
                        </a:solidFill>
                        <a:effectLst/>
                        <a:latin typeface="Times New Roman" pitchFamily="18" charset="0"/>
                      </a:endParaRPr>
                    </a:p>
                  </a:txBody>
                  <a:tcPr marL="72000" marR="72000" marT="72002" marB="720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300" b="1" i="0" u="none" strike="noStrike" cap="none" normalizeH="0" baseline="0" dirty="0">
                          <a:ln>
                            <a:noFill/>
                          </a:ln>
                          <a:solidFill>
                            <a:schemeClr val="bg1"/>
                          </a:solidFill>
                          <a:effectLst/>
                          <a:latin typeface="Arial" charset="0"/>
                        </a:rPr>
                        <a:t>Comentarios</a:t>
                      </a:r>
                    </a:p>
                  </a:txBody>
                  <a:tcPr marL="72000" marR="72000" marT="72002" marB="720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300" b="1" i="0" u="none" strike="noStrike" cap="none" normalizeH="0" baseline="0" dirty="0">
                          <a:ln>
                            <a:noFill/>
                          </a:ln>
                          <a:solidFill>
                            <a:schemeClr val="bg1"/>
                          </a:solidFill>
                          <a:effectLst/>
                          <a:latin typeface="Arial" charset="0"/>
                        </a:rPr>
                        <a:t>Rol/Departamento</a:t>
                      </a:r>
                      <a:endParaRPr kumimoji="0" lang="en-GB" sz="1300" b="1" i="0" u="none" strike="noStrike" cap="none" normalizeH="0" baseline="0" dirty="0">
                        <a:ln>
                          <a:noFill/>
                        </a:ln>
                        <a:solidFill>
                          <a:schemeClr val="bg1"/>
                        </a:solidFill>
                        <a:effectLst/>
                        <a:latin typeface="Times New Roman" pitchFamily="18" charset="0"/>
                      </a:endParaRPr>
                    </a:p>
                  </a:txBody>
                  <a:tcPr marL="72000" marR="72000" marT="72002" marB="720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67B7"/>
                    </a:solidFill>
                  </a:tcPr>
                </a:tc>
                <a:extLst>
                  <a:ext uri="{0D108BD9-81ED-4DB2-BD59-A6C34878D82A}">
                    <a16:rowId xmlns:a16="http://schemas.microsoft.com/office/drawing/2014/main" val="10000"/>
                  </a:ext>
                </a:extLst>
              </a:tr>
              <a:tr h="650297">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cap="none" normalizeH="0" baseline="0" noProof="0" dirty="0">
                        <a:ln>
                          <a:noFill/>
                        </a:ln>
                        <a:solidFill>
                          <a:schemeClr val="bg2"/>
                        </a:solidFill>
                        <a:effectLst/>
                        <a:latin typeface="Arial" charset="0"/>
                      </a:endParaRP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spcBef>
                          <a:spcPts val="300"/>
                        </a:spcBef>
                        <a:spcAft>
                          <a:spcPts val="300"/>
                        </a:spcAft>
                      </a:pPr>
                      <a:endParaRPr lang="es-MX" sz="1200" b="0" kern="1200" noProof="0" dirty="0">
                        <a:solidFill>
                          <a:schemeClr val="bg2"/>
                        </a:solidFill>
                        <a:effectLst/>
                        <a:latin typeface="Arial"/>
                        <a:ea typeface="Times New Roman"/>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a:spcBef>
                          <a:spcPts val="300"/>
                        </a:spcBef>
                        <a:spcAft>
                          <a:spcPts val="300"/>
                        </a:spcAft>
                      </a:pPr>
                      <a:endParaRPr lang="es-MX" sz="1200" b="0" kern="1200" noProof="0" dirty="0">
                        <a:solidFill>
                          <a:schemeClr val="bg2"/>
                        </a:solidFill>
                        <a:effectLst/>
                        <a:latin typeface="Arial"/>
                        <a:ea typeface="Times New Roman"/>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lang="es-MX" sz="1200" b="0" kern="1200" noProof="0" dirty="0">
                        <a:solidFill>
                          <a:schemeClr val="bg2"/>
                        </a:solidFill>
                        <a:effectLst/>
                        <a:latin typeface="+mn-lt"/>
                        <a:ea typeface="Times New Roman"/>
                        <a:cs typeface="Times New Roman"/>
                      </a:endParaRP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0665">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cap="none" normalizeH="0" baseline="0" noProof="0" dirty="0">
                        <a:ln>
                          <a:noFill/>
                        </a:ln>
                        <a:solidFill>
                          <a:schemeClr val="bg2"/>
                        </a:solidFill>
                        <a:effectLst/>
                        <a:latin typeface="Arial" charset="0"/>
                      </a:endParaRP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ctr" defTabSz="914400" rtl="0" eaLnBrk="1" latinLnBrk="0" hangingPunct="1">
                        <a:spcBef>
                          <a:spcPts val="300"/>
                        </a:spcBef>
                        <a:spcAft>
                          <a:spcPts val="300"/>
                        </a:spcAft>
                      </a:pPr>
                      <a:endParaRPr lang="es-MX" sz="1200" b="0" kern="1200" noProof="0" dirty="0">
                        <a:solidFill>
                          <a:schemeClr val="bg2"/>
                        </a:solidFill>
                        <a:effectLst/>
                        <a:latin typeface="Arial"/>
                        <a:ea typeface="Times New Roman"/>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endParaRPr lang="es-MX" sz="1200" kern="1200" noProof="0" dirty="0">
                        <a:solidFill>
                          <a:schemeClr val="tx1"/>
                        </a:solidFill>
                        <a:effectLst/>
                        <a:latin typeface="+mn-lt"/>
                        <a:ea typeface="Times New Roman"/>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lang="es-MX" sz="1200" b="0" kern="1200" noProof="0" dirty="0">
                        <a:solidFill>
                          <a:schemeClr val="bg2"/>
                        </a:solidFill>
                        <a:effectLst/>
                        <a:latin typeface="+mn-lt"/>
                        <a:ea typeface="Times New Roman"/>
                        <a:cs typeface="Times New Roman"/>
                      </a:endParaRP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4232">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s-MX" sz="1100" b="0" i="0" u="none" strike="noStrike" kern="1200" cap="none" normalizeH="0" baseline="0" noProof="0" dirty="0">
                        <a:ln>
                          <a:noFill/>
                        </a:ln>
                        <a:solidFill>
                          <a:schemeClr val="bg2"/>
                        </a:solidFill>
                        <a:effectLst/>
                        <a:latin typeface="Arial" charset="0"/>
                        <a:ea typeface="+mn-ea"/>
                        <a:cs typeface="+mn-cs"/>
                      </a:endParaRP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ctr" defTabSz="914400" rtl="0" eaLnBrk="1" latinLnBrk="0" hangingPunct="1">
                        <a:spcBef>
                          <a:spcPts val="300"/>
                        </a:spcBef>
                        <a:spcAft>
                          <a:spcPts val="300"/>
                        </a:spcAft>
                      </a:pPr>
                      <a:endParaRPr lang="es-MX" sz="1200" b="0" kern="1200" noProof="0" dirty="0">
                        <a:solidFill>
                          <a:schemeClr val="bg2"/>
                        </a:solidFill>
                        <a:effectLst/>
                        <a:latin typeface="Arial"/>
                        <a:ea typeface="Times New Roman"/>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endParaRPr lang="es-MX" sz="1200" kern="1200" noProof="0" dirty="0">
                        <a:solidFill>
                          <a:schemeClr val="tx1"/>
                        </a:solidFill>
                        <a:effectLst/>
                        <a:latin typeface="+mn-lt"/>
                        <a:ea typeface="Times New Roman"/>
                        <a:cs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lang="es-MX" sz="1200" b="0" kern="1200" noProof="0" dirty="0">
                        <a:solidFill>
                          <a:schemeClr val="bg2"/>
                        </a:solidFill>
                        <a:effectLst/>
                        <a:latin typeface="+mn-lt"/>
                        <a:ea typeface="Times New Roman"/>
                        <a:cs typeface="Times New Roman"/>
                      </a:endParaRPr>
                    </a:p>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lang="es-MX" sz="1200" kern="1200" noProof="0" dirty="0">
                        <a:solidFill>
                          <a:schemeClr val="tx1"/>
                        </a:solidFill>
                        <a:effectLst/>
                        <a:latin typeface="+mn-lt"/>
                        <a:ea typeface="Times New Roman"/>
                        <a:cs typeface="Times New Roman"/>
                      </a:endParaRPr>
                    </a:p>
                  </a:txBody>
                  <a:tcPr marL="72004" marR="72004" marT="72022" marB="720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4416">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n-US" sz="1100" b="1" i="0" u="none" strike="noStrike" kern="1200" cap="none" normalizeH="0" baseline="0" dirty="0">
                        <a:ln>
                          <a:noFill/>
                        </a:ln>
                        <a:solidFill>
                          <a:srgbClr val="FF0000"/>
                        </a:solidFill>
                        <a:effectLst/>
                        <a:latin typeface="Arial" charset="0"/>
                        <a:ea typeface="+mn-ea"/>
                        <a:cs typeface="+mn-cs"/>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82683">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defRPr/>
                      </a:pPr>
                      <a:endParaRPr kumimoji="0" lang="en-US" sz="1100" b="1" i="0" u="none" strike="noStrike" kern="1200" cap="none" normalizeH="0" baseline="0" dirty="0">
                        <a:ln>
                          <a:noFill/>
                        </a:ln>
                        <a:solidFill>
                          <a:srgbClr val="FF0000"/>
                        </a:solidFill>
                        <a:effectLst/>
                        <a:latin typeface="Arial" charset="0"/>
                        <a:ea typeface="+mn-ea"/>
                        <a:cs typeface="+mn-cs"/>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25000"/>
                        <a:buFont typeface="Times" pitchFamily="18" charset="0"/>
                        <a:buNone/>
                        <a:tabLst/>
                      </a:pPr>
                      <a:endParaRPr kumimoji="0" lang="en-US" sz="1400" b="1" i="0" u="none" strike="noStrike" cap="none" normalizeH="0" baseline="0" dirty="0">
                        <a:ln>
                          <a:noFill/>
                        </a:ln>
                        <a:solidFill>
                          <a:srgbClr val="FF0000"/>
                        </a:solidFill>
                        <a:effectLst/>
                        <a:latin typeface="Arial" charset="0"/>
                      </a:endParaRPr>
                    </a:p>
                  </a:txBody>
                  <a:tcPr marL="72000" marR="72000" marT="72002" marB="720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6" name="Picture 5">
            <a:extLst>
              <a:ext uri="{FF2B5EF4-FFF2-40B4-BE49-F238E27FC236}">
                <a16:creationId xmlns:a16="http://schemas.microsoft.com/office/drawing/2014/main" id="{2BB8A5FB-10D6-5848-B1D4-B148773E8CE1}"/>
              </a:ext>
            </a:extLst>
          </p:cNvPr>
          <p:cNvPicPr>
            <a:picLocks noChangeAspect="1"/>
          </p:cNvPicPr>
          <p:nvPr/>
        </p:nvPicPr>
        <p:blipFill>
          <a:blip r:embed="rId2">
            <a:alphaModFix amt="9000"/>
          </a:blip>
          <a:stretch>
            <a:fillRect/>
          </a:stretch>
        </p:blipFill>
        <p:spPr>
          <a:xfrm>
            <a:off x="4813459" y="2126795"/>
            <a:ext cx="2565082" cy="2565082"/>
          </a:xfrm>
          <a:prstGeom prst="rect">
            <a:avLst/>
          </a:prstGeom>
        </p:spPr>
      </p:pic>
    </p:spTree>
    <p:extLst>
      <p:ext uri="{BB962C8B-B14F-4D97-AF65-F5344CB8AC3E}">
        <p14:creationId xmlns:p14="http://schemas.microsoft.com/office/powerpoint/2010/main" val="2696778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Table of Contents</a:t>
            </a:r>
          </a:p>
        </p:txBody>
      </p:sp>
      <p:sp>
        <p:nvSpPr>
          <p:cNvPr id="37" name="Rectangle 3">
            <a:extLst>
              <a:ext uri="{FF2B5EF4-FFF2-40B4-BE49-F238E27FC236}">
                <a16:creationId xmlns:a16="http://schemas.microsoft.com/office/drawing/2014/main" id="{08854565-0D5C-A447-971C-91CF37656792}"/>
              </a:ext>
            </a:extLst>
          </p:cNvPr>
          <p:cNvSpPr txBox="1">
            <a:spLocks noChangeArrowheads="1"/>
          </p:cNvSpPr>
          <p:nvPr/>
        </p:nvSpPr>
        <p:spPr>
          <a:xfrm>
            <a:off x="2851150" y="1352550"/>
            <a:ext cx="7854950" cy="3722370"/>
          </a:xfrm>
          <a:prstGeom prst="rect">
            <a:avLst/>
          </a:prstGeom>
        </p:spPr>
        <p:txBody>
          <a:bodyPr/>
          <a:lstStyle>
            <a:lvl1pPr marL="0" indent="0" algn="l" defTabSz="844083" rtl="0" eaLnBrk="1" latinLnBrk="0" hangingPunct="1">
              <a:spcBef>
                <a:spcPts val="354"/>
              </a:spcBef>
              <a:buFontTx/>
              <a:buNone/>
              <a:defRPr sz="1477" b="1" kern="1200" baseline="0">
                <a:solidFill>
                  <a:srgbClr val="002D72"/>
                </a:solidFill>
                <a:latin typeface="Arial"/>
                <a:ea typeface="+mn-ea"/>
                <a:cs typeface="Arial"/>
                <a:sym typeface="Arial"/>
              </a:defRPr>
            </a:lvl1pPr>
            <a:lvl2pPr marL="422041"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2pPr>
            <a:lvl3pPr marL="844083" indent="-211021"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3pPr>
            <a:lvl4pPr marL="1270521" indent="-215416"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4pPr>
            <a:lvl5pPr marL="1900652" indent="-212487" algn="l" defTabSz="844083" rtl="0" eaLnBrk="1" latinLnBrk="0" hangingPunct="1">
              <a:spcBef>
                <a:spcPts val="354"/>
              </a:spcBef>
              <a:buClr>
                <a:srgbClr val="002D72"/>
              </a:buClr>
              <a:buFont typeface="Arial" pitchFamily="34" charset="0"/>
              <a:buChar char="–"/>
              <a:defRPr sz="1477" kern="1200" baseline="0">
                <a:solidFill>
                  <a:srgbClr val="002D72"/>
                </a:solidFill>
                <a:latin typeface="Arial"/>
                <a:ea typeface="+mn-ea"/>
                <a:cs typeface="Arial"/>
                <a:sym typeface="Arial"/>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a:lstStyle>
          <a:p>
            <a:pPr>
              <a:buClr>
                <a:srgbClr val="87CBD8"/>
              </a:buClr>
              <a:defRPr/>
            </a:pPr>
            <a:r>
              <a:rPr lang="es-ES" sz="1800" dirty="0">
                <a:solidFill>
                  <a:srgbClr val="0067B7"/>
                </a:solidFill>
              </a:rPr>
              <a:t> </a:t>
            </a:r>
            <a:endParaRPr lang="es-ES" sz="2800" dirty="0">
              <a:solidFill>
                <a:srgbClr val="0067B7"/>
              </a:solidFill>
            </a:endParaRPr>
          </a:p>
          <a:p>
            <a:pPr lvl="1">
              <a:buClr>
                <a:srgbClr val="87CBD8"/>
              </a:buClr>
              <a:buFont typeface="Wingdings" pitchFamily="2" charset="2"/>
              <a:buChar char="§"/>
              <a:defRPr/>
            </a:pPr>
            <a:r>
              <a:rPr lang="en-US" sz="2400" dirty="0">
                <a:solidFill>
                  <a:srgbClr val="0067B7"/>
                </a:solidFill>
              </a:rPr>
              <a:t>Features and terminology</a:t>
            </a:r>
          </a:p>
          <a:p>
            <a:pPr lvl="1">
              <a:buClr>
                <a:srgbClr val="87CBD8"/>
              </a:buClr>
              <a:buFont typeface="Wingdings" pitchFamily="2" charset="2"/>
              <a:buChar char="§"/>
              <a:defRPr/>
            </a:pPr>
            <a:r>
              <a:rPr lang="en-US" sz="2400" dirty="0">
                <a:solidFill>
                  <a:srgbClr val="0067B7"/>
                </a:solidFill>
              </a:rPr>
              <a:t>Needs and Solution Proposal</a:t>
            </a:r>
          </a:p>
          <a:p>
            <a:pPr lvl="1">
              <a:buClr>
                <a:srgbClr val="87CBD8"/>
              </a:buClr>
              <a:buFont typeface="Wingdings" pitchFamily="2" charset="2"/>
              <a:buChar char="§"/>
              <a:defRPr/>
            </a:pPr>
            <a:r>
              <a:rPr lang="en-US" sz="2400" dirty="0">
                <a:solidFill>
                  <a:srgbClr val="0067B7"/>
                </a:solidFill>
              </a:rPr>
              <a:t>Graphic Representation of the Solution</a:t>
            </a:r>
          </a:p>
          <a:p>
            <a:pPr lvl="1">
              <a:buClr>
                <a:srgbClr val="87CBD8"/>
              </a:buClr>
              <a:buFont typeface="Wingdings" pitchFamily="2" charset="2"/>
              <a:buChar char="§"/>
              <a:defRPr/>
            </a:pPr>
            <a:r>
              <a:rPr lang="en-US" sz="2400" dirty="0">
                <a:solidFill>
                  <a:srgbClr val="0067B7"/>
                </a:solidFill>
              </a:rPr>
              <a:t>Infrastructure and Connectivity</a:t>
            </a:r>
          </a:p>
          <a:p>
            <a:pPr lvl="1">
              <a:buClr>
                <a:srgbClr val="87CBD8"/>
              </a:buClr>
              <a:buFont typeface="Wingdings" pitchFamily="2" charset="2"/>
              <a:buChar char="§"/>
              <a:defRPr/>
            </a:pPr>
            <a:r>
              <a:rPr lang="en-US" sz="2400" dirty="0">
                <a:solidFill>
                  <a:srgbClr val="0067B7"/>
                </a:solidFill>
              </a:rPr>
              <a:t>General services</a:t>
            </a:r>
          </a:p>
          <a:p>
            <a:pPr lvl="1">
              <a:buClr>
                <a:srgbClr val="87CBD8"/>
              </a:buClr>
              <a:buFont typeface="Wingdings" pitchFamily="2" charset="2"/>
              <a:buChar char="§"/>
              <a:defRPr/>
            </a:pPr>
            <a:r>
              <a:rPr lang="en-US" sz="2400" dirty="0">
                <a:solidFill>
                  <a:srgbClr val="0067B7"/>
                </a:solidFill>
              </a:rPr>
              <a:t>Risks and Dependencies</a:t>
            </a:r>
          </a:p>
          <a:p>
            <a:pPr lvl="1">
              <a:buClr>
                <a:srgbClr val="87CBD8"/>
              </a:buClr>
              <a:buFont typeface="Wingdings" pitchFamily="2" charset="2"/>
              <a:buChar char="§"/>
              <a:defRPr/>
            </a:pPr>
            <a:r>
              <a:rPr lang="en-US" sz="2400" dirty="0">
                <a:solidFill>
                  <a:srgbClr val="0067B7"/>
                </a:solidFill>
              </a:rPr>
              <a:t>Standards, Patterns and Decisions of Architecture</a:t>
            </a:r>
          </a:p>
          <a:p>
            <a:pPr lvl="1">
              <a:buClr>
                <a:srgbClr val="87CBD8"/>
              </a:buClr>
              <a:buFont typeface="Wingdings" pitchFamily="2" charset="2"/>
              <a:buChar char="§"/>
              <a:defRPr/>
            </a:pPr>
            <a:r>
              <a:rPr lang="en-US" sz="2400" dirty="0">
                <a:solidFill>
                  <a:srgbClr val="0067B7"/>
                </a:solidFill>
              </a:rPr>
              <a:t>References and Annexes</a:t>
            </a:r>
          </a:p>
        </p:txBody>
      </p:sp>
      <p:pic>
        <p:nvPicPr>
          <p:cNvPr id="5" name="Picture 4">
            <a:extLst>
              <a:ext uri="{FF2B5EF4-FFF2-40B4-BE49-F238E27FC236}">
                <a16:creationId xmlns:a16="http://schemas.microsoft.com/office/drawing/2014/main" id="{E48F5C4B-94A6-F443-A503-BB416D3A6BBC}"/>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1971197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4581515" y="3028895"/>
            <a:ext cx="3785246" cy="400105"/>
          </a:xfrm>
          <a:prstGeom prst="rect">
            <a:avLst/>
          </a:prstGeom>
          <a:ln w="12700">
            <a:miter lim="400000"/>
          </a:ln>
        </p:spPr>
        <p:txBody>
          <a:bodyPr wrap="square" lIns="45718" tIns="45718" rIns="45718" bIns="45718">
            <a:spAutoFit/>
          </a:bodyPr>
          <a:lstStyle/>
          <a:p>
            <a:pPr defTabSz="914400"/>
            <a:r>
              <a:rPr lang="es-MX" sz="2000" b="1" dirty="0">
                <a:solidFill>
                  <a:srgbClr val="016AA2"/>
                </a:solidFill>
                <a:ea typeface="Arial"/>
                <a:cs typeface="Arial"/>
              </a:rPr>
              <a:t>Features and terminology</a:t>
            </a:r>
          </a:p>
        </p:txBody>
      </p:sp>
      <p:pic>
        <p:nvPicPr>
          <p:cNvPr id="3" name="Picture 2">
            <a:extLst>
              <a:ext uri="{FF2B5EF4-FFF2-40B4-BE49-F238E27FC236}">
                <a16:creationId xmlns:a16="http://schemas.microsoft.com/office/drawing/2014/main" id="{BFF93151-F209-D543-9923-4FAD30E2FDB7}"/>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1149459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5E41CBF0-3861-6349-A3E2-F24C5ED975C0}"/>
              </a:ext>
            </a:extLst>
          </p:cNvPr>
          <p:cNvSpPr/>
          <p:nvPr/>
        </p:nvSpPr>
        <p:spPr>
          <a:xfrm>
            <a:off x="2769290" y="1107643"/>
            <a:ext cx="4589593" cy="5073655"/>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5F2A4598-EA7C-0843-9BA5-D83013F11139}"/>
              </a:ext>
            </a:extLst>
          </p:cNvPr>
          <p:cNvSpPr/>
          <p:nvPr/>
        </p:nvSpPr>
        <p:spPr>
          <a:xfrm>
            <a:off x="4359144" y="1272658"/>
            <a:ext cx="2745794" cy="4686672"/>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C9228552-914C-924B-BE58-363460F1A985}"/>
              </a:ext>
            </a:extLst>
          </p:cNvPr>
          <p:cNvSpPr/>
          <p:nvPr/>
        </p:nvSpPr>
        <p:spPr>
          <a:xfrm>
            <a:off x="2965094" y="1255775"/>
            <a:ext cx="1309187" cy="4703555"/>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Features and terminology (I)</a:t>
            </a:r>
          </a:p>
        </p:txBody>
      </p:sp>
      <p:sp>
        <p:nvSpPr>
          <p:cNvPr id="65" name="Rectangle 3"/>
          <p:cNvSpPr txBox="1"/>
          <p:nvPr/>
        </p:nvSpPr>
        <p:spPr>
          <a:xfrm>
            <a:off x="404806" y="610135"/>
            <a:ext cx="8775769"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Alerts and Notifications </a:t>
            </a:r>
          </a:p>
        </p:txBody>
      </p:sp>
      <p:grpSp>
        <p:nvGrpSpPr>
          <p:cNvPr id="16" name="Group 15">
            <a:extLst>
              <a:ext uri="{FF2B5EF4-FFF2-40B4-BE49-F238E27FC236}">
                <a16:creationId xmlns:a16="http://schemas.microsoft.com/office/drawing/2014/main" id="{BD1FA17E-C3B9-244D-8539-E081D6800A6D}"/>
              </a:ext>
            </a:extLst>
          </p:cNvPr>
          <p:cNvGrpSpPr/>
          <p:nvPr/>
        </p:nvGrpSpPr>
        <p:grpSpPr>
          <a:xfrm>
            <a:off x="3162668" y="1685509"/>
            <a:ext cx="902477" cy="4186145"/>
            <a:chOff x="3677360" y="2324544"/>
            <a:chExt cx="467041" cy="664178"/>
          </a:xfrm>
        </p:grpSpPr>
        <p:sp>
          <p:nvSpPr>
            <p:cNvPr id="19" name="Rectangle 18">
              <a:extLst>
                <a:ext uri="{FF2B5EF4-FFF2-40B4-BE49-F238E27FC236}">
                  <a16:creationId xmlns:a16="http://schemas.microsoft.com/office/drawing/2014/main" id="{00308F4F-E7A8-7B48-A0AD-ECA5855EDABC}"/>
                </a:ext>
              </a:extLst>
            </p:cNvPr>
            <p:cNvSpPr/>
            <p:nvPr/>
          </p:nvSpPr>
          <p:spPr>
            <a:xfrm>
              <a:off x="3677499" y="2324964"/>
              <a:ext cx="466902" cy="663758"/>
            </a:xfrm>
            <a:prstGeom prst="rect">
              <a:avLst/>
            </a:prstGeom>
            <a:solidFill>
              <a:schemeClr val="bg1">
                <a:alpha val="11000"/>
              </a:schemeClr>
            </a:solidFill>
            <a:ln w="9525">
              <a:solidFill>
                <a:schemeClr val="bg1">
                  <a:lumMod val="65000"/>
                  <a:alpha val="33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18" name="Google Shape;61;p12">
              <a:extLst>
                <a:ext uri="{FF2B5EF4-FFF2-40B4-BE49-F238E27FC236}">
                  <a16:creationId xmlns:a16="http://schemas.microsoft.com/office/drawing/2014/main" id="{D04E7FBF-C7CE-C640-A189-B8AFAD19925D}"/>
                </a:ext>
              </a:extLst>
            </p:cNvPr>
            <p:cNvSpPr txBox="1">
              <a:spLocks/>
            </p:cNvSpPr>
            <p:nvPr/>
          </p:nvSpPr>
          <p:spPr>
            <a:xfrm>
              <a:off x="3677360" y="2324544"/>
              <a:ext cx="466902" cy="48765"/>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400" dirty="0">
                  <a:solidFill>
                    <a:schemeClr val="bg1">
                      <a:lumMod val="50000"/>
                      <a:alpha val="49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Raw</a:t>
              </a:r>
            </a:p>
          </p:txBody>
        </p:sp>
      </p:grpSp>
      <p:sp>
        <p:nvSpPr>
          <p:cNvPr id="25" name="Google Shape;61;p12">
            <a:extLst>
              <a:ext uri="{FF2B5EF4-FFF2-40B4-BE49-F238E27FC236}">
                <a16:creationId xmlns:a16="http://schemas.microsoft.com/office/drawing/2014/main" id="{AEEC9BF9-3F13-C143-9E7C-EDF3073DC38E}"/>
              </a:ext>
            </a:extLst>
          </p:cNvPr>
          <p:cNvSpPr txBox="1">
            <a:spLocks/>
          </p:cNvSpPr>
          <p:nvPr/>
        </p:nvSpPr>
        <p:spPr>
          <a:xfrm>
            <a:off x="4402428" y="5913296"/>
            <a:ext cx="984535" cy="334569"/>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400" dirty="0">
                <a:solidFill>
                  <a:srgbClr val="0067B7">
                    <a:alpha val="50000"/>
                  </a:srgb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Data Lake</a:t>
            </a:r>
          </a:p>
        </p:txBody>
      </p:sp>
      <p:sp>
        <p:nvSpPr>
          <p:cNvPr id="79" name="Rectangle 78">
            <a:extLst>
              <a:ext uri="{FF2B5EF4-FFF2-40B4-BE49-F238E27FC236}">
                <a16:creationId xmlns:a16="http://schemas.microsoft.com/office/drawing/2014/main" id="{0C925612-249A-A345-80A9-DF68F8779DF8}"/>
              </a:ext>
            </a:extLst>
          </p:cNvPr>
          <p:cNvSpPr/>
          <p:nvPr/>
        </p:nvSpPr>
        <p:spPr>
          <a:xfrm>
            <a:off x="4560840" y="1688156"/>
            <a:ext cx="902208" cy="4183498"/>
          </a:xfrm>
          <a:prstGeom prst="rect">
            <a:avLst/>
          </a:prstGeom>
          <a:solidFill>
            <a:schemeClr val="bg1">
              <a:alpha val="11000"/>
            </a:schemeClr>
          </a:solidFill>
          <a:ln w="9525">
            <a:solidFill>
              <a:schemeClr val="bg1">
                <a:lumMod val="50000"/>
                <a:alpha val="33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grpSp>
        <p:nvGrpSpPr>
          <p:cNvPr id="82" name="Group 81">
            <a:extLst>
              <a:ext uri="{FF2B5EF4-FFF2-40B4-BE49-F238E27FC236}">
                <a16:creationId xmlns:a16="http://schemas.microsoft.com/office/drawing/2014/main" id="{B58A1A56-FEF9-784B-9094-2D23270639FD}"/>
              </a:ext>
            </a:extLst>
          </p:cNvPr>
          <p:cNvGrpSpPr/>
          <p:nvPr/>
        </p:nvGrpSpPr>
        <p:grpSpPr>
          <a:xfrm>
            <a:off x="5828551" y="1688157"/>
            <a:ext cx="902473" cy="4183498"/>
            <a:chOff x="3677362" y="2324964"/>
            <a:chExt cx="467039" cy="663758"/>
          </a:xfrm>
        </p:grpSpPr>
        <p:sp>
          <p:nvSpPr>
            <p:cNvPr id="85" name="Rectangle 84">
              <a:extLst>
                <a:ext uri="{FF2B5EF4-FFF2-40B4-BE49-F238E27FC236}">
                  <a16:creationId xmlns:a16="http://schemas.microsoft.com/office/drawing/2014/main" id="{CB179A61-E6C0-FF4A-90FC-DFDCD0F9F6AB}"/>
                </a:ext>
              </a:extLst>
            </p:cNvPr>
            <p:cNvSpPr/>
            <p:nvPr/>
          </p:nvSpPr>
          <p:spPr>
            <a:xfrm>
              <a:off x="3677499" y="2324964"/>
              <a:ext cx="466902" cy="663758"/>
            </a:xfrm>
            <a:prstGeom prst="rect">
              <a:avLst/>
            </a:prstGeom>
            <a:solidFill>
              <a:schemeClr val="bg1"/>
            </a:solidFill>
            <a:ln w="9525">
              <a:solidFill>
                <a:schemeClr val="bg1">
                  <a:lumMod val="65000"/>
                  <a:alpha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84" name="Google Shape;61;p12">
              <a:extLst>
                <a:ext uri="{FF2B5EF4-FFF2-40B4-BE49-F238E27FC236}">
                  <a16:creationId xmlns:a16="http://schemas.microsoft.com/office/drawing/2014/main" id="{616BCE6B-EE6C-704D-80CE-E51DE7D02D0C}"/>
                </a:ext>
              </a:extLst>
            </p:cNvPr>
            <p:cNvSpPr txBox="1">
              <a:spLocks/>
            </p:cNvSpPr>
            <p:nvPr/>
          </p:nvSpPr>
          <p:spPr>
            <a:xfrm>
              <a:off x="3677360" y="2327958"/>
              <a:ext cx="466902" cy="173377"/>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400" dirty="0">
                  <a:solidFill>
                    <a:schemeClr val="bg1">
                      <a:lumMod val="50000"/>
                      <a:alpha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Augmented</a:t>
              </a:r>
            </a:p>
          </p:txBody>
        </p:sp>
      </p:grpSp>
      <p:sp>
        <p:nvSpPr>
          <p:cNvPr id="88" name="Rectangle 87">
            <a:extLst>
              <a:ext uri="{FF2B5EF4-FFF2-40B4-BE49-F238E27FC236}">
                <a16:creationId xmlns:a16="http://schemas.microsoft.com/office/drawing/2014/main" id="{714229AB-70DD-624F-AE63-6FD92AEA5A9E}"/>
              </a:ext>
            </a:extLst>
          </p:cNvPr>
          <p:cNvSpPr/>
          <p:nvPr/>
        </p:nvSpPr>
        <p:spPr>
          <a:xfrm>
            <a:off x="1725175" y="1106520"/>
            <a:ext cx="750434" cy="5073655"/>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Google Shape;61;p12">
            <a:extLst>
              <a:ext uri="{FF2B5EF4-FFF2-40B4-BE49-F238E27FC236}">
                <a16:creationId xmlns:a16="http://schemas.microsoft.com/office/drawing/2014/main" id="{C3F4E953-71CB-8C41-914A-2933DB1B42D8}"/>
              </a:ext>
            </a:extLst>
          </p:cNvPr>
          <p:cNvSpPr txBox="1">
            <a:spLocks/>
          </p:cNvSpPr>
          <p:nvPr/>
        </p:nvSpPr>
        <p:spPr>
          <a:xfrm>
            <a:off x="1739261" y="1106520"/>
            <a:ext cx="722514" cy="461665"/>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r>
              <a:rPr lang="en-US" sz="1200" dirty="0">
                <a:solidFill>
                  <a:srgbClr val="C5277F"/>
                </a:solidFill>
              </a:rPr>
              <a:t>Data Sources </a:t>
            </a:r>
          </a:p>
        </p:txBody>
      </p:sp>
      <p:sp>
        <p:nvSpPr>
          <p:cNvPr id="92" name="TextBox 91">
            <a:extLst>
              <a:ext uri="{FF2B5EF4-FFF2-40B4-BE49-F238E27FC236}">
                <a16:creationId xmlns:a16="http://schemas.microsoft.com/office/drawing/2014/main" id="{AD9DAB43-92F9-114C-85FF-A2816723FCA1}"/>
              </a:ext>
            </a:extLst>
          </p:cNvPr>
          <p:cNvSpPr txBox="1"/>
          <p:nvPr/>
        </p:nvSpPr>
        <p:spPr>
          <a:xfrm>
            <a:off x="2940769" y="1258206"/>
            <a:ext cx="1309187" cy="461665"/>
          </a:xfrm>
          <a:prstGeom prst="rect">
            <a:avLst/>
          </a:prstGeom>
          <a:noFill/>
        </p:spPr>
        <p:txBody>
          <a:bodyPr wrap="square" rtlCol="0">
            <a:spAutoFit/>
          </a:bodyPr>
          <a:lstStyle/>
          <a:p>
            <a:pPr algn="ctr" defTabSz="457200"/>
            <a:r>
              <a:rPr lang="en-US" sz="12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Acquisition &amp; Ingest layer</a:t>
            </a:r>
          </a:p>
        </p:txBody>
      </p:sp>
      <p:sp>
        <p:nvSpPr>
          <p:cNvPr id="94" name="TextBox 93">
            <a:extLst>
              <a:ext uri="{FF2B5EF4-FFF2-40B4-BE49-F238E27FC236}">
                <a16:creationId xmlns:a16="http://schemas.microsoft.com/office/drawing/2014/main" id="{70B2D2FE-B80F-3348-88E6-BEA0E9365B3C}"/>
              </a:ext>
            </a:extLst>
          </p:cNvPr>
          <p:cNvSpPr txBox="1"/>
          <p:nvPr/>
        </p:nvSpPr>
        <p:spPr>
          <a:xfrm>
            <a:off x="4155910" y="2516193"/>
            <a:ext cx="1309187" cy="276999"/>
          </a:xfrm>
          <a:prstGeom prst="rect">
            <a:avLst/>
          </a:prstGeom>
          <a:noFill/>
        </p:spPr>
        <p:txBody>
          <a:bodyPr wrap="square" rtlCol="0">
            <a:spAutoFit/>
          </a:bodyPr>
          <a:lstStyle/>
          <a:p>
            <a:pPr algn="ctr" defTabSz="457200"/>
            <a:r>
              <a:rPr lang="en-US" sz="12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Batch Layer</a:t>
            </a:r>
          </a:p>
        </p:txBody>
      </p:sp>
      <p:sp>
        <p:nvSpPr>
          <p:cNvPr id="95" name="Rounded Rectangle 94">
            <a:extLst>
              <a:ext uri="{FF2B5EF4-FFF2-40B4-BE49-F238E27FC236}">
                <a16:creationId xmlns:a16="http://schemas.microsoft.com/office/drawing/2014/main" id="{1E00271B-E769-E644-9D25-75577F6823B0}"/>
              </a:ext>
            </a:extLst>
          </p:cNvPr>
          <p:cNvSpPr/>
          <p:nvPr/>
        </p:nvSpPr>
        <p:spPr>
          <a:xfrm>
            <a:off x="3065577" y="2569049"/>
            <a:ext cx="3760024" cy="3274092"/>
          </a:xfrm>
          <a:prstGeom prst="round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r>
              <a:rPr lang="en-US" sz="800" dirty="0">
                <a:solidFill>
                  <a:schemeClr val="tx1"/>
                </a:solidFill>
                <a:latin typeface="Nanum Pen Script" panose="03040600000000000000" pitchFamily="66" charset="-127"/>
                <a:ea typeface="Nanum Pen Script" panose="03040600000000000000" pitchFamily="66" charset="-127"/>
              </a:rPr>
              <a:t>     </a:t>
            </a: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8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8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8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r>
              <a:rPr lang="en-US" sz="1200" dirty="0">
                <a:solidFill>
                  <a:schemeClr val="tx1"/>
                </a:solidFill>
                <a:latin typeface="Nanum Pen Script" panose="03040600000000000000" pitchFamily="66" charset="-127"/>
                <a:ea typeface="Nanum Pen Script" panose="03040600000000000000" pitchFamily="66" charset="-127"/>
              </a:rPr>
              <a:t> </a:t>
            </a:r>
          </a:p>
          <a:p>
            <a:r>
              <a:rPr lang="en-US" sz="1200" dirty="0">
                <a:solidFill>
                  <a:schemeClr val="tx1"/>
                </a:solidFill>
                <a:latin typeface="Nanum Pen Script" panose="03040600000000000000" pitchFamily="66" charset="-127"/>
                <a:ea typeface="Nanum Pen Script" panose="03040600000000000000" pitchFamily="66" charset="-127"/>
              </a:rPr>
              <a:t>   </a:t>
            </a:r>
          </a:p>
        </p:txBody>
      </p:sp>
      <p:sp>
        <p:nvSpPr>
          <p:cNvPr id="96" name="Rounded Rectangle 95">
            <a:extLst>
              <a:ext uri="{FF2B5EF4-FFF2-40B4-BE49-F238E27FC236}">
                <a16:creationId xmlns:a16="http://schemas.microsoft.com/office/drawing/2014/main" id="{FB8EEC89-B3B3-4444-9BE8-ECE27A64C127}"/>
              </a:ext>
            </a:extLst>
          </p:cNvPr>
          <p:cNvSpPr/>
          <p:nvPr/>
        </p:nvSpPr>
        <p:spPr>
          <a:xfrm>
            <a:off x="3065577" y="2753715"/>
            <a:ext cx="3760024" cy="2937613"/>
          </a:xfrm>
          <a:prstGeom prst="round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a:p>
            <a:endParaRPr lang="en-US" sz="1350" dirty="0"/>
          </a:p>
          <a:p>
            <a:endParaRPr lang="en-US" sz="1350" dirty="0"/>
          </a:p>
          <a:p>
            <a:endParaRPr lang="en-US" sz="1350" dirty="0"/>
          </a:p>
          <a:p>
            <a:endParaRPr lang="en-US" sz="1350" dirty="0"/>
          </a:p>
          <a:p>
            <a:endParaRPr lang="en-US" sz="1350" dirty="0"/>
          </a:p>
          <a:p>
            <a:endParaRPr lang="en-US" sz="900"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r>
              <a:rPr lang="en-US" sz="825" dirty="0">
                <a:solidFill>
                  <a:schemeClr val="tx1"/>
                </a:solidFill>
              </a:rPr>
              <a:t>     </a:t>
            </a:r>
            <a:endParaRPr lang="en-US" sz="825" b="1" dirty="0">
              <a:solidFill>
                <a:schemeClr val="bg1">
                  <a:lumMod val="50000"/>
                </a:schemeClr>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900" dirty="0">
              <a:solidFill>
                <a:schemeClr val="tx1"/>
              </a:solidFill>
            </a:endParaRPr>
          </a:p>
          <a:p>
            <a:r>
              <a:rPr lang="en-US" sz="1350" dirty="0">
                <a:solidFill>
                  <a:schemeClr val="tx1"/>
                </a:solidFill>
              </a:rPr>
              <a:t> </a:t>
            </a:r>
          </a:p>
          <a:p>
            <a:r>
              <a:rPr lang="en-US" sz="1350" dirty="0">
                <a:solidFill>
                  <a:schemeClr val="tx1"/>
                </a:solidFill>
              </a:rPr>
              <a:t>   </a:t>
            </a:r>
          </a:p>
        </p:txBody>
      </p:sp>
      <p:sp>
        <p:nvSpPr>
          <p:cNvPr id="97" name="Rounded Rectangle 96">
            <a:extLst>
              <a:ext uri="{FF2B5EF4-FFF2-40B4-BE49-F238E27FC236}">
                <a16:creationId xmlns:a16="http://schemas.microsoft.com/office/drawing/2014/main" id="{2596A66E-5EBB-1044-A617-4FD19A38219F}"/>
              </a:ext>
            </a:extLst>
          </p:cNvPr>
          <p:cNvSpPr/>
          <p:nvPr/>
        </p:nvSpPr>
        <p:spPr>
          <a:xfrm>
            <a:off x="3294730" y="2890693"/>
            <a:ext cx="1613627" cy="380907"/>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50" b="1" dirty="0">
                <a:solidFill>
                  <a:schemeClr val="bg1">
                    <a:lumMod val="50000"/>
                  </a:schemeClr>
                </a:solidFill>
                <a:latin typeface="Nanum Pen Script" panose="03040600000000000000" pitchFamily="66" charset="-127"/>
                <a:ea typeface="Nanum Pen Script" panose="03040600000000000000" pitchFamily="66" charset="-127"/>
              </a:rPr>
              <a:t>Hue</a:t>
            </a:r>
          </a:p>
          <a:p>
            <a:pPr algn="ctr"/>
            <a:endParaRPr lang="en-US" sz="2800" dirty="0">
              <a:solidFill>
                <a:schemeClr val="tx1"/>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p:txBody>
      </p:sp>
      <p:sp>
        <p:nvSpPr>
          <p:cNvPr id="98" name="TextBox 97">
            <a:extLst>
              <a:ext uri="{FF2B5EF4-FFF2-40B4-BE49-F238E27FC236}">
                <a16:creationId xmlns:a16="http://schemas.microsoft.com/office/drawing/2014/main" id="{EC1E8E1D-88CD-8346-A859-A882A45392E5}"/>
              </a:ext>
            </a:extLst>
          </p:cNvPr>
          <p:cNvSpPr txBox="1"/>
          <p:nvPr/>
        </p:nvSpPr>
        <p:spPr>
          <a:xfrm>
            <a:off x="5754428" y="2543279"/>
            <a:ext cx="733054" cy="200055"/>
          </a:xfrm>
          <a:prstGeom prst="rect">
            <a:avLst/>
          </a:prstGeom>
          <a:noFill/>
        </p:spPr>
        <p:txBody>
          <a:bodyPr wrap="square" rtlCol="0">
            <a:spAutoFit/>
          </a:bodyPr>
          <a:lstStyle/>
          <a:p>
            <a:pPr algn="ctr"/>
            <a:r>
              <a:rPr lang="en-US" sz="700" dirty="0">
                <a:solidFill>
                  <a:schemeClr val="accent2">
                    <a:lumMod val="75000"/>
                    <a:alpha val="51000"/>
                  </a:schemeClr>
                </a:solidFill>
              </a:rPr>
              <a:t>N... node</a:t>
            </a:r>
          </a:p>
        </p:txBody>
      </p:sp>
      <p:sp>
        <p:nvSpPr>
          <p:cNvPr id="99" name="Rounded Rectangle 98">
            <a:extLst>
              <a:ext uri="{FF2B5EF4-FFF2-40B4-BE49-F238E27FC236}">
                <a16:creationId xmlns:a16="http://schemas.microsoft.com/office/drawing/2014/main" id="{C25EBF6D-CFFD-C14E-BB9C-67F4AB701378}"/>
              </a:ext>
            </a:extLst>
          </p:cNvPr>
          <p:cNvSpPr/>
          <p:nvPr/>
        </p:nvSpPr>
        <p:spPr>
          <a:xfrm>
            <a:off x="6347627" y="2890694"/>
            <a:ext cx="305779" cy="2647812"/>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100" b="1" dirty="0">
                <a:solidFill>
                  <a:schemeClr val="bg1">
                    <a:lumMod val="50000"/>
                  </a:schemeClr>
                </a:solidFill>
                <a:latin typeface="Nanum Pen Script" panose="03040600000000000000" pitchFamily="66" charset="-127"/>
                <a:ea typeface="Nanum Pen Script" panose="03040600000000000000" pitchFamily="66" charset="-127"/>
              </a:rPr>
              <a:t>Sentry, Kerberos</a:t>
            </a: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3200" dirty="0">
              <a:solidFill>
                <a:schemeClr val="tx1"/>
              </a:solidFill>
              <a:latin typeface="Nanum Pen Script" panose="03040600000000000000" pitchFamily="66" charset="-127"/>
              <a:ea typeface="Nanum Pen Script" panose="03040600000000000000" pitchFamily="66" charset="-127"/>
            </a:endParaRPr>
          </a:p>
          <a:p>
            <a:pPr algn="ctr"/>
            <a:endParaRPr lang="en-US" sz="3200" dirty="0">
              <a:solidFill>
                <a:schemeClr val="tx1"/>
              </a:solidFill>
              <a:latin typeface="Nanum Pen Script" panose="03040600000000000000" pitchFamily="66" charset="-127"/>
              <a:ea typeface="Nanum Pen Script" panose="03040600000000000000" pitchFamily="66" charset="-127"/>
            </a:endParaRPr>
          </a:p>
        </p:txBody>
      </p:sp>
      <p:sp>
        <p:nvSpPr>
          <p:cNvPr id="100" name="TextBox 99">
            <a:extLst>
              <a:ext uri="{FF2B5EF4-FFF2-40B4-BE49-F238E27FC236}">
                <a16:creationId xmlns:a16="http://schemas.microsoft.com/office/drawing/2014/main" id="{47DBAEA9-0A09-CF4A-8671-7C1ACCC9B066}"/>
              </a:ext>
            </a:extLst>
          </p:cNvPr>
          <p:cNvSpPr txBox="1"/>
          <p:nvPr/>
        </p:nvSpPr>
        <p:spPr>
          <a:xfrm>
            <a:off x="3282962" y="2894129"/>
            <a:ext cx="848622" cy="215444"/>
          </a:xfrm>
          <a:prstGeom prst="rect">
            <a:avLst/>
          </a:prstGeom>
          <a:noFill/>
        </p:spPr>
        <p:txBody>
          <a:bodyPr wrap="square" rtlCol="0">
            <a:spAutoFit/>
          </a:bodyPr>
          <a:lstStyle/>
          <a:p>
            <a:r>
              <a:rPr lang="en-US" sz="800" dirty="0">
                <a:solidFill>
                  <a:srgbClr val="0067B7">
                    <a:alpha val="51000"/>
                  </a:srgbClr>
                </a:solidFill>
              </a:rPr>
              <a:t>UI Framework</a:t>
            </a:r>
          </a:p>
        </p:txBody>
      </p:sp>
      <p:sp>
        <p:nvSpPr>
          <p:cNvPr id="101" name="Rounded Rectangle 100">
            <a:extLst>
              <a:ext uri="{FF2B5EF4-FFF2-40B4-BE49-F238E27FC236}">
                <a16:creationId xmlns:a16="http://schemas.microsoft.com/office/drawing/2014/main" id="{5BD305EC-0F06-364C-AFDD-76F8B1144D38}"/>
              </a:ext>
            </a:extLst>
          </p:cNvPr>
          <p:cNvSpPr/>
          <p:nvPr/>
        </p:nvSpPr>
        <p:spPr>
          <a:xfrm>
            <a:off x="4934613" y="2877469"/>
            <a:ext cx="1335406" cy="380907"/>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Hue</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102" name="TextBox 101">
            <a:extLst>
              <a:ext uri="{FF2B5EF4-FFF2-40B4-BE49-F238E27FC236}">
                <a16:creationId xmlns:a16="http://schemas.microsoft.com/office/drawing/2014/main" id="{DD36FAD4-0756-E24B-8343-B71813E14F28}"/>
              </a:ext>
            </a:extLst>
          </p:cNvPr>
          <p:cNvSpPr txBox="1"/>
          <p:nvPr/>
        </p:nvSpPr>
        <p:spPr>
          <a:xfrm>
            <a:off x="4951132" y="2894129"/>
            <a:ext cx="584212" cy="215444"/>
          </a:xfrm>
          <a:prstGeom prst="rect">
            <a:avLst/>
          </a:prstGeom>
          <a:noFill/>
        </p:spPr>
        <p:txBody>
          <a:bodyPr wrap="square" rtlCol="0">
            <a:spAutoFit/>
          </a:bodyPr>
          <a:lstStyle/>
          <a:p>
            <a:r>
              <a:rPr lang="en-US" sz="800" dirty="0">
                <a:solidFill>
                  <a:srgbClr val="0067B7">
                    <a:alpha val="51000"/>
                  </a:srgbClr>
                </a:solidFill>
              </a:rPr>
              <a:t>SDK</a:t>
            </a:r>
          </a:p>
        </p:txBody>
      </p:sp>
      <p:sp>
        <p:nvSpPr>
          <p:cNvPr id="103" name="Rounded Rectangle 102">
            <a:extLst>
              <a:ext uri="{FF2B5EF4-FFF2-40B4-BE49-F238E27FC236}">
                <a16:creationId xmlns:a16="http://schemas.microsoft.com/office/drawing/2014/main" id="{0A08D718-6A4B-434A-AA8D-F4B160F73117}"/>
              </a:ext>
            </a:extLst>
          </p:cNvPr>
          <p:cNvSpPr/>
          <p:nvPr/>
        </p:nvSpPr>
        <p:spPr>
          <a:xfrm>
            <a:off x="3277347" y="3325663"/>
            <a:ext cx="808970" cy="403250"/>
          </a:xfrm>
          <a:prstGeom prst="roundRect">
            <a:avLst/>
          </a:prstGeom>
          <a:solidFill>
            <a:schemeClr val="bg1">
              <a:alpha val="40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Oozie</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104" name="TextBox 103">
            <a:extLst>
              <a:ext uri="{FF2B5EF4-FFF2-40B4-BE49-F238E27FC236}">
                <a16:creationId xmlns:a16="http://schemas.microsoft.com/office/drawing/2014/main" id="{CF18F221-0C49-1242-9CE5-9AC09E3FA126}"/>
              </a:ext>
            </a:extLst>
          </p:cNvPr>
          <p:cNvSpPr txBox="1"/>
          <p:nvPr/>
        </p:nvSpPr>
        <p:spPr>
          <a:xfrm>
            <a:off x="3276326" y="3315974"/>
            <a:ext cx="660871" cy="200055"/>
          </a:xfrm>
          <a:prstGeom prst="rect">
            <a:avLst/>
          </a:prstGeom>
          <a:noFill/>
        </p:spPr>
        <p:txBody>
          <a:bodyPr wrap="square" rtlCol="0">
            <a:spAutoFit/>
          </a:bodyPr>
          <a:lstStyle/>
          <a:p>
            <a:r>
              <a:rPr lang="en-US" sz="700" dirty="0">
                <a:solidFill>
                  <a:srgbClr val="0067B7">
                    <a:alpha val="51000"/>
                  </a:srgbClr>
                </a:solidFill>
              </a:rPr>
              <a:t>Workflow</a:t>
            </a:r>
          </a:p>
        </p:txBody>
      </p:sp>
      <p:sp>
        <p:nvSpPr>
          <p:cNvPr id="105" name="Rounded Rectangle 104">
            <a:extLst>
              <a:ext uri="{FF2B5EF4-FFF2-40B4-BE49-F238E27FC236}">
                <a16:creationId xmlns:a16="http://schemas.microsoft.com/office/drawing/2014/main" id="{47EE54D4-B438-7B44-B395-5DB8A83B6BAB}"/>
              </a:ext>
            </a:extLst>
          </p:cNvPr>
          <p:cNvSpPr/>
          <p:nvPr/>
        </p:nvSpPr>
        <p:spPr>
          <a:xfrm>
            <a:off x="4168059" y="3316392"/>
            <a:ext cx="1012251" cy="403908"/>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Scheduler</a:t>
            </a: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106" name="TextBox 105">
            <a:extLst>
              <a:ext uri="{FF2B5EF4-FFF2-40B4-BE49-F238E27FC236}">
                <a16:creationId xmlns:a16="http://schemas.microsoft.com/office/drawing/2014/main" id="{186E4E9F-A838-434D-A8C7-0FDCECF5B422}"/>
              </a:ext>
            </a:extLst>
          </p:cNvPr>
          <p:cNvSpPr txBox="1"/>
          <p:nvPr/>
        </p:nvSpPr>
        <p:spPr>
          <a:xfrm>
            <a:off x="4157055" y="3309353"/>
            <a:ext cx="584212" cy="200055"/>
          </a:xfrm>
          <a:prstGeom prst="rect">
            <a:avLst/>
          </a:prstGeom>
          <a:noFill/>
        </p:spPr>
        <p:txBody>
          <a:bodyPr wrap="square" rtlCol="0">
            <a:spAutoFit/>
          </a:bodyPr>
          <a:lstStyle/>
          <a:p>
            <a:r>
              <a:rPr lang="en-US" sz="700" dirty="0">
                <a:solidFill>
                  <a:srgbClr val="0067B7">
                    <a:alpha val="51000"/>
                  </a:srgbClr>
                </a:solidFill>
              </a:rPr>
              <a:t>Workflow</a:t>
            </a:r>
          </a:p>
        </p:txBody>
      </p:sp>
      <p:sp>
        <p:nvSpPr>
          <p:cNvPr id="107" name="Rounded Rectangle 106">
            <a:extLst>
              <a:ext uri="{FF2B5EF4-FFF2-40B4-BE49-F238E27FC236}">
                <a16:creationId xmlns:a16="http://schemas.microsoft.com/office/drawing/2014/main" id="{D0A8FD17-5C24-6A42-83BC-91B0D20A8DC0}"/>
              </a:ext>
            </a:extLst>
          </p:cNvPr>
          <p:cNvSpPr/>
          <p:nvPr/>
        </p:nvSpPr>
        <p:spPr>
          <a:xfrm>
            <a:off x="5241087" y="3316391"/>
            <a:ext cx="1028932" cy="388989"/>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100" b="1" dirty="0">
                <a:solidFill>
                  <a:schemeClr val="bg1">
                    <a:lumMod val="50000"/>
                  </a:schemeClr>
                </a:solidFill>
                <a:latin typeface="Nanum Pen Script" panose="03040600000000000000" pitchFamily="66" charset="-127"/>
                <a:ea typeface="Nanum Pen Script" panose="03040600000000000000" pitchFamily="66" charset="-127"/>
              </a:rPr>
              <a:t>Hive</a:t>
            </a:r>
          </a:p>
          <a:p>
            <a:pPr algn="ctr"/>
            <a:endParaRPr lang="en-US" sz="3200" dirty="0">
              <a:solidFill>
                <a:schemeClr val="tx1"/>
              </a:solidFill>
              <a:latin typeface="Nanum Pen Script" panose="03040600000000000000" pitchFamily="66" charset="-127"/>
              <a:ea typeface="Nanum Pen Script" panose="03040600000000000000" pitchFamily="66" charset="-127"/>
            </a:endParaRPr>
          </a:p>
          <a:p>
            <a:pPr algn="ctr"/>
            <a:endParaRPr lang="en-US" sz="3200" dirty="0">
              <a:solidFill>
                <a:schemeClr val="tx1"/>
              </a:solidFill>
              <a:latin typeface="Nanum Pen Script" panose="03040600000000000000" pitchFamily="66" charset="-127"/>
              <a:ea typeface="Nanum Pen Script" panose="03040600000000000000" pitchFamily="66" charset="-127"/>
            </a:endParaRPr>
          </a:p>
        </p:txBody>
      </p:sp>
      <p:sp>
        <p:nvSpPr>
          <p:cNvPr id="108" name="TextBox 107">
            <a:extLst>
              <a:ext uri="{FF2B5EF4-FFF2-40B4-BE49-F238E27FC236}">
                <a16:creationId xmlns:a16="http://schemas.microsoft.com/office/drawing/2014/main" id="{11C4FCE9-FE5B-D74E-94C3-38559EEB3094}"/>
              </a:ext>
            </a:extLst>
          </p:cNvPr>
          <p:cNvSpPr txBox="1"/>
          <p:nvPr/>
        </p:nvSpPr>
        <p:spPr>
          <a:xfrm>
            <a:off x="5216017" y="3317381"/>
            <a:ext cx="895738" cy="200055"/>
          </a:xfrm>
          <a:prstGeom prst="rect">
            <a:avLst/>
          </a:prstGeom>
          <a:noFill/>
        </p:spPr>
        <p:txBody>
          <a:bodyPr wrap="square" rtlCol="0">
            <a:spAutoFit/>
          </a:bodyPr>
          <a:lstStyle/>
          <a:p>
            <a:r>
              <a:rPr lang="en-US" sz="700" dirty="0">
                <a:solidFill>
                  <a:srgbClr val="0067B7">
                    <a:alpha val="51000"/>
                  </a:srgbClr>
                </a:solidFill>
              </a:rPr>
              <a:t>Metadata</a:t>
            </a:r>
          </a:p>
        </p:txBody>
      </p:sp>
      <p:sp>
        <p:nvSpPr>
          <p:cNvPr id="109" name="Rounded Rectangle 108">
            <a:extLst>
              <a:ext uri="{FF2B5EF4-FFF2-40B4-BE49-F238E27FC236}">
                <a16:creationId xmlns:a16="http://schemas.microsoft.com/office/drawing/2014/main" id="{DD9A1D95-5E26-E64D-9076-3AA4BE81659D}"/>
              </a:ext>
            </a:extLst>
          </p:cNvPr>
          <p:cNvSpPr/>
          <p:nvPr/>
        </p:nvSpPr>
        <p:spPr>
          <a:xfrm>
            <a:off x="3278990" y="3755654"/>
            <a:ext cx="818498" cy="408871"/>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Flume, Sqoop</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110" name="TextBox 109">
            <a:extLst>
              <a:ext uri="{FF2B5EF4-FFF2-40B4-BE49-F238E27FC236}">
                <a16:creationId xmlns:a16="http://schemas.microsoft.com/office/drawing/2014/main" id="{B73556F0-EE67-2C4B-B7C8-5247441BBC09}"/>
              </a:ext>
            </a:extLst>
          </p:cNvPr>
          <p:cNvSpPr txBox="1"/>
          <p:nvPr/>
        </p:nvSpPr>
        <p:spPr>
          <a:xfrm>
            <a:off x="3277347" y="3757188"/>
            <a:ext cx="852907" cy="200055"/>
          </a:xfrm>
          <a:prstGeom prst="rect">
            <a:avLst/>
          </a:prstGeom>
          <a:noFill/>
        </p:spPr>
        <p:txBody>
          <a:bodyPr wrap="square" rtlCol="0">
            <a:spAutoFit/>
          </a:bodyPr>
          <a:lstStyle/>
          <a:p>
            <a:pPr algn="ctr"/>
            <a:r>
              <a:rPr lang="en-US" sz="700" dirty="0">
                <a:solidFill>
                  <a:srgbClr val="0067B7">
                    <a:alpha val="51000"/>
                  </a:srgbClr>
                </a:solidFill>
              </a:rPr>
              <a:t>Data Integration</a:t>
            </a:r>
          </a:p>
        </p:txBody>
      </p:sp>
      <p:sp>
        <p:nvSpPr>
          <p:cNvPr id="111" name="Rounded Rectangle 110">
            <a:extLst>
              <a:ext uri="{FF2B5EF4-FFF2-40B4-BE49-F238E27FC236}">
                <a16:creationId xmlns:a16="http://schemas.microsoft.com/office/drawing/2014/main" id="{54E6EFBA-ABCF-AD41-BFAB-59FFDE423CD1}"/>
              </a:ext>
            </a:extLst>
          </p:cNvPr>
          <p:cNvSpPr/>
          <p:nvPr/>
        </p:nvSpPr>
        <p:spPr>
          <a:xfrm>
            <a:off x="4163886" y="3747574"/>
            <a:ext cx="1018500" cy="415984"/>
          </a:xfrm>
          <a:prstGeom prst="roundRect">
            <a:avLst/>
          </a:prstGeom>
          <a:solidFill>
            <a:schemeClr val="bg1">
              <a:alpha val="37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Pig / Hive</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112" name="TextBox 111">
            <a:extLst>
              <a:ext uri="{FF2B5EF4-FFF2-40B4-BE49-F238E27FC236}">
                <a16:creationId xmlns:a16="http://schemas.microsoft.com/office/drawing/2014/main" id="{C6065D97-B6C1-EB4C-8614-F9E583810B4B}"/>
              </a:ext>
            </a:extLst>
          </p:cNvPr>
          <p:cNvSpPr txBox="1"/>
          <p:nvPr/>
        </p:nvSpPr>
        <p:spPr>
          <a:xfrm>
            <a:off x="4168059" y="3746383"/>
            <a:ext cx="1073028" cy="200055"/>
          </a:xfrm>
          <a:prstGeom prst="rect">
            <a:avLst/>
          </a:prstGeom>
          <a:noFill/>
        </p:spPr>
        <p:txBody>
          <a:bodyPr wrap="square" rtlCol="0">
            <a:spAutoFit/>
          </a:bodyPr>
          <a:lstStyle/>
          <a:p>
            <a:pPr algn="ctr"/>
            <a:r>
              <a:rPr lang="en-US" sz="700" dirty="0">
                <a:solidFill>
                  <a:srgbClr val="0067B7">
                    <a:alpha val="51000"/>
                  </a:srgbClr>
                </a:solidFill>
              </a:rPr>
              <a:t>Languages, Compilers</a:t>
            </a:r>
          </a:p>
        </p:txBody>
      </p:sp>
      <p:sp>
        <p:nvSpPr>
          <p:cNvPr id="113" name="Rounded Rectangle 112">
            <a:extLst>
              <a:ext uri="{FF2B5EF4-FFF2-40B4-BE49-F238E27FC236}">
                <a16:creationId xmlns:a16="http://schemas.microsoft.com/office/drawing/2014/main" id="{F55E84E7-BC6D-5E4B-A14C-A5572D3F4179}"/>
              </a:ext>
            </a:extLst>
          </p:cNvPr>
          <p:cNvSpPr/>
          <p:nvPr/>
        </p:nvSpPr>
        <p:spPr>
          <a:xfrm>
            <a:off x="5225904" y="3756356"/>
            <a:ext cx="1049526" cy="408871"/>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HBase</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114" name="TextBox 113">
            <a:extLst>
              <a:ext uri="{FF2B5EF4-FFF2-40B4-BE49-F238E27FC236}">
                <a16:creationId xmlns:a16="http://schemas.microsoft.com/office/drawing/2014/main" id="{58A7A95E-404C-254E-AFBB-77A1F4C96947}"/>
              </a:ext>
            </a:extLst>
          </p:cNvPr>
          <p:cNvSpPr txBox="1"/>
          <p:nvPr/>
        </p:nvSpPr>
        <p:spPr>
          <a:xfrm>
            <a:off x="5160870" y="3747086"/>
            <a:ext cx="1158246" cy="200055"/>
          </a:xfrm>
          <a:prstGeom prst="rect">
            <a:avLst/>
          </a:prstGeom>
          <a:noFill/>
        </p:spPr>
        <p:txBody>
          <a:bodyPr wrap="square" rtlCol="0">
            <a:spAutoFit/>
          </a:bodyPr>
          <a:lstStyle/>
          <a:p>
            <a:pPr algn="ctr"/>
            <a:r>
              <a:rPr lang="en-US" sz="700" dirty="0">
                <a:solidFill>
                  <a:srgbClr val="0067B7">
                    <a:alpha val="51000"/>
                  </a:srgbClr>
                </a:solidFill>
              </a:rPr>
              <a:t>Fast read / write access</a:t>
            </a:r>
          </a:p>
        </p:txBody>
      </p:sp>
      <p:sp>
        <p:nvSpPr>
          <p:cNvPr id="115" name="Rounded Rectangle 114">
            <a:extLst>
              <a:ext uri="{FF2B5EF4-FFF2-40B4-BE49-F238E27FC236}">
                <a16:creationId xmlns:a16="http://schemas.microsoft.com/office/drawing/2014/main" id="{E9774697-C6EF-3B4D-BA18-9DF47343436E}"/>
              </a:ext>
            </a:extLst>
          </p:cNvPr>
          <p:cNvSpPr/>
          <p:nvPr/>
        </p:nvSpPr>
        <p:spPr>
          <a:xfrm>
            <a:off x="3280721" y="5323714"/>
            <a:ext cx="2994709" cy="304267"/>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50" b="1" dirty="0">
                <a:solidFill>
                  <a:schemeClr val="bg1">
                    <a:lumMod val="50000"/>
                  </a:schemeClr>
                </a:solidFill>
                <a:latin typeface="Nanum Pen Script" panose="03040600000000000000" pitchFamily="66" charset="-127"/>
                <a:ea typeface="Nanum Pen Script" panose="03040600000000000000" pitchFamily="66" charset="-127"/>
              </a:rPr>
              <a:t>Zookeeper</a:t>
            </a: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p:txBody>
      </p:sp>
      <p:sp>
        <p:nvSpPr>
          <p:cNvPr id="116" name="TextBox 115">
            <a:extLst>
              <a:ext uri="{FF2B5EF4-FFF2-40B4-BE49-F238E27FC236}">
                <a16:creationId xmlns:a16="http://schemas.microsoft.com/office/drawing/2014/main" id="{B2321F67-7D35-DE46-95CB-689F1279A8C2}"/>
              </a:ext>
            </a:extLst>
          </p:cNvPr>
          <p:cNvSpPr txBox="1"/>
          <p:nvPr/>
        </p:nvSpPr>
        <p:spPr>
          <a:xfrm>
            <a:off x="3301234" y="5338451"/>
            <a:ext cx="986779" cy="200055"/>
          </a:xfrm>
          <a:prstGeom prst="rect">
            <a:avLst/>
          </a:prstGeom>
          <a:noFill/>
        </p:spPr>
        <p:txBody>
          <a:bodyPr wrap="square" rtlCol="0">
            <a:spAutoFit/>
          </a:bodyPr>
          <a:lstStyle/>
          <a:p>
            <a:r>
              <a:rPr lang="en-US" sz="700" dirty="0">
                <a:solidFill>
                  <a:srgbClr val="0067B7">
                    <a:alpha val="51000"/>
                  </a:srgbClr>
                </a:solidFill>
              </a:rPr>
              <a:t>Coordination</a:t>
            </a:r>
          </a:p>
        </p:txBody>
      </p:sp>
      <p:sp>
        <p:nvSpPr>
          <p:cNvPr id="117" name="Rounded Rectangle 116">
            <a:extLst>
              <a:ext uri="{FF2B5EF4-FFF2-40B4-BE49-F238E27FC236}">
                <a16:creationId xmlns:a16="http://schemas.microsoft.com/office/drawing/2014/main" id="{76D6F446-3023-0040-92EB-2AF0187FDBD7}"/>
              </a:ext>
            </a:extLst>
          </p:cNvPr>
          <p:cNvSpPr/>
          <p:nvPr/>
        </p:nvSpPr>
        <p:spPr>
          <a:xfrm>
            <a:off x="3276326" y="4959429"/>
            <a:ext cx="2999104" cy="313308"/>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50" b="1" dirty="0">
                <a:solidFill>
                  <a:schemeClr val="bg1">
                    <a:lumMod val="50000"/>
                  </a:schemeClr>
                </a:solidFill>
                <a:latin typeface="Nanum Pen Script" panose="03040600000000000000" pitchFamily="66" charset="-127"/>
                <a:ea typeface="Nanum Pen Script" panose="03040600000000000000" pitchFamily="66" charset="-127"/>
              </a:rPr>
              <a:t>YARN</a:t>
            </a: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p:txBody>
      </p:sp>
      <p:sp>
        <p:nvSpPr>
          <p:cNvPr id="118" name="TextBox 117">
            <a:extLst>
              <a:ext uri="{FF2B5EF4-FFF2-40B4-BE49-F238E27FC236}">
                <a16:creationId xmlns:a16="http://schemas.microsoft.com/office/drawing/2014/main" id="{7FF18D1B-7828-9D47-A010-407D77A9B7F0}"/>
              </a:ext>
            </a:extLst>
          </p:cNvPr>
          <p:cNvSpPr txBox="1"/>
          <p:nvPr/>
        </p:nvSpPr>
        <p:spPr>
          <a:xfrm>
            <a:off x="3286581" y="5000760"/>
            <a:ext cx="1117846" cy="200055"/>
          </a:xfrm>
          <a:prstGeom prst="rect">
            <a:avLst/>
          </a:prstGeom>
          <a:noFill/>
        </p:spPr>
        <p:txBody>
          <a:bodyPr wrap="square" rtlCol="0">
            <a:spAutoFit/>
          </a:bodyPr>
          <a:lstStyle/>
          <a:p>
            <a:r>
              <a:rPr lang="en-US" sz="700" dirty="0">
                <a:solidFill>
                  <a:srgbClr val="0067B7">
                    <a:alpha val="51000"/>
                  </a:srgbClr>
                </a:solidFill>
              </a:rPr>
              <a:t>Resources Manager</a:t>
            </a:r>
          </a:p>
        </p:txBody>
      </p:sp>
      <p:sp>
        <p:nvSpPr>
          <p:cNvPr id="119" name="Rounded Rectangle 118">
            <a:extLst>
              <a:ext uri="{FF2B5EF4-FFF2-40B4-BE49-F238E27FC236}">
                <a16:creationId xmlns:a16="http://schemas.microsoft.com/office/drawing/2014/main" id="{CC281830-AAB8-4142-80CE-439EED348E50}"/>
              </a:ext>
            </a:extLst>
          </p:cNvPr>
          <p:cNvSpPr/>
          <p:nvPr/>
        </p:nvSpPr>
        <p:spPr>
          <a:xfrm>
            <a:off x="3286581" y="4202617"/>
            <a:ext cx="2988849" cy="326820"/>
          </a:xfrm>
          <a:prstGeom prst="roundRect">
            <a:avLst/>
          </a:prstGeom>
          <a:solidFill>
            <a:schemeClr val="bg1">
              <a:alpha val="40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HDFS</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120" name="TextBox 119">
            <a:extLst>
              <a:ext uri="{FF2B5EF4-FFF2-40B4-BE49-F238E27FC236}">
                <a16:creationId xmlns:a16="http://schemas.microsoft.com/office/drawing/2014/main" id="{CAE886CF-23BD-A84B-99DD-9AFBB73D49E1}"/>
              </a:ext>
            </a:extLst>
          </p:cNvPr>
          <p:cNvSpPr txBox="1"/>
          <p:nvPr/>
        </p:nvSpPr>
        <p:spPr>
          <a:xfrm>
            <a:off x="3309421" y="4210978"/>
            <a:ext cx="1501083" cy="200225"/>
          </a:xfrm>
          <a:prstGeom prst="rect">
            <a:avLst/>
          </a:prstGeom>
          <a:noFill/>
        </p:spPr>
        <p:txBody>
          <a:bodyPr wrap="square" rtlCol="0">
            <a:spAutoFit/>
          </a:bodyPr>
          <a:lstStyle/>
          <a:p>
            <a:r>
              <a:rPr lang="en-US" sz="700" dirty="0">
                <a:solidFill>
                  <a:srgbClr val="0067B7">
                    <a:alpha val="51000"/>
                  </a:srgbClr>
                </a:solidFill>
              </a:rPr>
              <a:t>Hadoop Distributed File Systems</a:t>
            </a:r>
          </a:p>
        </p:txBody>
      </p:sp>
      <p:sp>
        <p:nvSpPr>
          <p:cNvPr id="122" name="Rounded Rectangle 121">
            <a:extLst>
              <a:ext uri="{FF2B5EF4-FFF2-40B4-BE49-F238E27FC236}">
                <a16:creationId xmlns:a16="http://schemas.microsoft.com/office/drawing/2014/main" id="{81DE4E9F-A64A-3643-8780-FEAF1316ECD0}"/>
              </a:ext>
            </a:extLst>
          </p:cNvPr>
          <p:cNvSpPr/>
          <p:nvPr/>
        </p:nvSpPr>
        <p:spPr>
          <a:xfrm>
            <a:off x="3294730" y="4592705"/>
            <a:ext cx="2980700" cy="300545"/>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Spark</a:t>
            </a: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123" name="TextBox 122">
            <a:extLst>
              <a:ext uri="{FF2B5EF4-FFF2-40B4-BE49-F238E27FC236}">
                <a16:creationId xmlns:a16="http://schemas.microsoft.com/office/drawing/2014/main" id="{6A04E400-D027-634C-B595-2BFDFB5A2CF2}"/>
              </a:ext>
            </a:extLst>
          </p:cNvPr>
          <p:cNvSpPr txBox="1"/>
          <p:nvPr/>
        </p:nvSpPr>
        <p:spPr>
          <a:xfrm>
            <a:off x="3301233" y="4602842"/>
            <a:ext cx="895705" cy="200055"/>
          </a:xfrm>
          <a:prstGeom prst="rect">
            <a:avLst/>
          </a:prstGeom>
          <a:noFill/>
        </p:spPr>
        <p:txBody>
          <a:bodyPr wrap="square" rtlCol="0">
            <a:spAutoFit/>
          </a:bodyPr>
          <a:lstStyle/>
          <a:p>
            <a:r>
              <a:rPr lang="en-US" sz="700" dirty="0">
                <a:solidFill>
                  <a:srgbClr val="0067B7">
                    <a:alpha val="51000"/>
                  </a:srgbClr>
                </a:solidFill>
              </a:rPr>
              <a:t>Processing</a:t>
            </a:r>
          </a:p>
        </p:txBody>
      </p:sp>
      <p:sp>
        <p:nvSpPr>
          <p:cNvPr id="124" name="TextBox 123">
            <a:extLst>
              <a:ext uri="{FF2B5EF4-FFF2-40B4-BE49-F238E27FC236}">
                <a16:creationId xmlns:a16="http://schemas.microsoft.com/office/drawing/2014/main" id="{761A66C1-868E-C54F-BF04-243C3F03B662}"/>
              </a:ext>
            </a:extLst>
          </p:cNvPr>
          <p:cNvSpPr txBox="1"/>
          <p:nvPr/>
        </p:nvSpPr>
        <p:spPr>
          <a:xfrm>
            <a:off x="5733316" y="5621362"/>
            <a:ext cx="785637" cy="276999"/>
          </a:xfrm>
          <a:prstGeom prst="rect">
            <a:avLst/>
          </a:prstGeom>
          <a:noFill/>
        </p:spPr>
        <p:txBody>
          <a:bodyPr wrap="square" rtlCol="0">
            <a:spAutoFit/>
          </a:bodyPr>
          <a:lstStyle/>
          <a:p>
            <a:pPr algn="ctr" defTabSz="457200"/>
            <a:r>
              <a:rPr lang="en-US" sz="1200" dirty="0" err="1">
                <a:solidFill>
                  <a:schemeClr val="bg1">
                    <a:lumMod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cloudera</a:t>
            </a:r>
            <a:endParaRPr lang="en-US" sz="1200" dirty="0">
              <a:solidFill>
                <a:schemeClr val="bg1">
                  <a:lumMod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p:txBody>
      </p:sp>
      <p:grpSp>
        <p:nvGrpSpPr>
          <p:cNvPr id="130" name="Group 129">
            <a:extLst>
              <a:ext uri="{FF2B5EF4-FFF2-40B4-BE49-F238E27FC236}">
                <a16:creationId xmlns:a16="http://schemas.microsoft.com/office/drawing/2014/main" id="{93706972-D52E-5842-8570-F7CD1A6F26E0}"/>
              </a:ext>
            </a:extLst>
          </p:cNvPr>
          <p:cNvGrpSpPr/>
          <p:nvPr/>
        </p:nvGrpSpPr>
        <p:grpSpPr>
          <a:xfrm>
            <a:off x="5661276" y="4234089"/>
            <a:ext cx="384776" cy="433698"/>
            <a:chOff x="9368771" y="2219298"/>
            <a:chExt cx="497363" cy="733044"/>
          </a:xfrm>
        </p:grpSpPr>
        <p:sp>
          <p:nvSpPr>
            <p:cNvPr id="54" name="Google Shape;61;p12">
              <a:extLst>
                <a:ext uri="{FF2B5EF4-FFF2-40B4-BE49-F238E27FC236}">
                  <a16:creationId xmlns:a16="http://schemas.microsoft.com/office/drawing/2014/main" id="{4D9D8644-CB89-1A40-952F-2E18A67AAAE0}"/>
                </a:ext>
              </a:extLst>
            </p:cNvPr>
            <p:cNvSpPr txBox="1">
              <a:spLocks/>
            </p:cNvSpPr>
            <p:nvPr/>
          </p:nvSpPr>
          <p:spPr>
            <a:xfrm>
              <a:off x="9417255" y="2614205"/>
              <a:ext cx="425004" cy="338137"/>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r>
                <a:rPr lang="en-US" sz="700" b="1" dirty="0">
                  <a:solidFill>
                    <a:srgbClr val="C5277F">
                      <a:alpha val="30000"/>
                    </a:srgbClr>
                  </a:solidFill>
                </a:rPr>
                <a:t>Job</a:t>
              </a:r>
            </a:p>
          </p:txBody>
        </p:sp>
        <p:grpSp>
          <p:nvGrpSpPr>
            <p:cNvPr id="129" name="Group 128">
              <a:extLst>
                <a:ext uri="{FF2B5EF4-FFF2-40B4-BE49-F238E27FC236}">
                  <a16:creationId xmlns:a16="http://schemas.microsoft.com/office/drawing/2014/main" id="{970A60B0-2358-3748-9FE0-A27D9084F34B}"/>
                </a:ext>
              </a:extLst>
            </p:cNvPr>
            <p:cNvGrpSpPr/>
            <p:nvPr/>
          </p:nvGrpSpPr>
          <p:grpSpPr>
            <a:xfrm>
              <a:off x="9368771" y="2219298"/>
              <a:ext cx="497363" cy="456811"/>
              <a:chOff x="9368771" y="2214420"/>
              <a:chExt cx="739104" cy="546364"/>
            </a:xfrm>
          </p:grpSpPr>
          <p:sp>
            <p:nvSpPr>
              <p:cNvPr id="128" name="Rounded Rectangle 127">
                <a:extLst>
                  <a:ext uri="{FF2B5EF4-FFF2-40B4-BE49-F238E27FC236}">
                    <a16:creationId xmlns:a16="http://schemas.microsoft.com/office/drawing/2014/main" id="{D2E62154-B9FE-2549-807B-8D7F87C3C408}"/>
                  </a:ext>
                </a:extLst>
              </p:cNvPr>
              <p:cNvSpPr/>
              <p:nvPr/>
            </p:nvSpPr>
            <p:spPr>
              <a:xfrm>
                <a:off x="9368771" y="2214420"/>
                <a:ext cx="739104" cy="546364"/>
              </a:xfrm>
              <a:prstGeom prst="roundRect">
                <a:avLst/>
              </a:prstGeom>
              <a:solidFill>
                <a:schemeClr val="bg1">
                  <a:alpha val="30000"/>
                </a:schemeClr>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pic>
            <p:nvPicPr>
              <p:cNvPr id="127" name="Picture 126">
                <a:extLst>
                  <a:ext uri="{FF2B5EF4-FFF2-40B4-BE49-F238E27FC236}">
                    <a16:creationId xmlns:a16="http://schemas.microsoft.com/office/drawing/2014/main" id="{44565759-E563-3F44-BFD9-E27116942AF7}"/>
                  </a:ext>
                </a:extLst>
              </p:cNvPr>
              <p:cNvPicPr>
                <a:picLocks noChangeAspect="1"/>
              </p:cNvPicPr>
              <p:nvPr/>
            </p:nvPicPr>
            <p:blipFill>
              <a:blip r:embed="rId2"/>
              <a:stretch>
                <a:fillRect/>
              </a:stretch>
            </p:blipFill>
            <p:spPr>
              <a:xfrm>
                <a:off x="9608467" y="2354305"/>
                <a:ext cx="296288" cy="241749"/>
              </a:xfrm>
              <a:prstGeom prst="rect">
                <a:avLst/>
              </a:prstGeom>
            </p:spPr>
          </p:pic>
          <p:pic>
            <p:nvPicPr>
              <p:cNvPr id="125" name="Picture 124">
                <a:extLst>
                  <a:ext uri="{FF2B5EF4-FFF2-40B4-BE49-F238E27FC236}">
                    <a16:creationId xmlns:a16="http://schemas.microsoft.com/office/drawing/2014/main" id="{231EAC72-DCED-0B4D-ABB3-0E89033D4B5F}"/>
                  </a:ext>
                </a:extLst>
              </p:cNvPr>
              <p:cNvPicPr>
                <a:picLocks noChangeAspect="1"/>
              </p:cNvPicPr>
              <p:nvPr/>
            </p:nvPicPr>
            <p:blipFill>
              <a:blip r:embed="rId3">
                <a:alphaModFix amt="31000"/>
              </a:blip>
              <a:stretch>
                <a:fillRect/>
              </a:stretch>
            </p:blipFill>
            <p:spPr>
              <a:xfrm>
                <a:off x="9417500" y="2263537"/>
                <a:ext cx="631755" cy="495228"/>
              </a:xfrm>
              <a:prstGeom prst="rect">
                <a:avLst/>
              </a:prstGeom>
            </p:spPr>
          </p:pic>
        </p:grpSp>
      </p:grpSp>
      <p:grpSp>
        <p:nvGrpSpPr>
          <p:cNvPr id="135" name="Group 134">
            <a:extLst>
              <a:ext uri="{FF2B5EF4-FFF2-40B4-BE49-F238E27FC236}">
                <a16:creationId xmlns:a16="http://schemas.microsoft.com/office/drawing/2014/main" id="{49C9DFBD-2118-F24B-BD5F-59ACF55202D5}"/>
              </a:ext>
            </a:extLst>
          </p:cNvPr>
          <p:cNvGrpSpPr/>
          <p:nvPr/>
        </p:nvGrpSpPr>
        <p:grpSpPr>
          <a:xfrm>
            <a:off x="3513844" y="2006367"/>
            <a:ext cx="235241" cy="447139"/>
            <a:chOff x="9429404" y="1573685"/>
            <a:chExt cx="235241" cy="447139"/>
          </a:xfrm>
        </p:grpSpPr>
        <p:pic>
          <p:nvPicPr>
            <p:cNvPr id="132" name="Picture 131">
              <a:extLst>
                <a:ext uri="{FF2B5EF4-FFF2-40B4-BE49-F238E27FC236}">
                  <a16:creationId xmlns:a16="http://schemas.microsoft.com/office/drawing/2014/main" id="{B94A2167-EDCE-7342-8DAA-B33E9187A548}"/>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133" name="Picture 132">
              <a:extLst>
                <a:ext uri="{FF2B5EF4-FFF2-40B4-BE49-F238E27FC236}">
                  <a16:creationId xmlns:a16="http://schemas.microsoft.com/office/drawing/2014/main" id="{4C71F079-FFCB-A44C-940E-35EE541C5290}"/>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134" name="Picture 133">
              <a:extLst>
                <a:ext uri="{FF2B5EF4-FFF2-40B4-BE49-F238E27FC236}">
                  <a16:creationId xmlns:a16="http://schemas.microsoft.com/office/drawing/2014/main" id="{C688FC56-F41B-FD46-B761-45E688518B89}"/>
                </a:ext>
              </a:extLst>
            </p:cNvPr>
            <p:cNvPicPr>
              <a:picLocks noChangeAspect="1"/>
            </p:cNvPicPr>
            <p:nvPr/>
          </p:nvPicPr>
          <p:blipFill>
            <a:blip r:embed="rId4"/>
            <a:stretch>
              <a:fillRect/>
            </a:stretch>
          </p:blipFill>
          <p:spPr>
            <a:xfrm>
              <a:off x="9447691" y="1883663"/>
              <a:ext cx="216954" cy="137161"/>
            </a:xfrm>
            <a:prstGeom prst="rect">
              <a:avLst/>
            </a:prstGeom>
          </p:spPr>
        </p:pic>
      </p:grpSp>
      <p:grpSp>
        <p:nvGrpSpPr>
          <p:cNvPr id="77" name="Group 76">
            <a:extLst>
              <a:ext uri="{FF2B5EF4-FFF2-40B4-BE49-F238E27FC236}">
                <a16:creationId xmlns:a16="http://schemas.microsoft.com/office/drawing/2014/main" id="{C9888C1B-197F-8D4B-A2B0-C860BA2E5B3C}"/>
              </a:ext>
            </a:extLst>
          </p:cNvPr>
          <p:cNvGrpSpPr/>
          <p:nvPr/>
        </p:nvGrpSpPr>
        <p:grpSpPr>
          <a:xfrm>
            <a:off x="3755816" y="2011206"/>
            <a:ext cx="235241" cy="447139"/>
            <a:chOff x="9429404" y="1573685"/>
            <a:chExt cx="235241" cy="447139"/>
          </a:xfrm>
        </p:grpSpPr>
        <p:pic>
          <p:nvPicPr>
            <p:cNvPr id="80" name="Picture 79">
              <a:extLst>
                <a:ext uri="{FF2B5EF4-FFF2-40B4-BE49-F238E27FC236}">
                  <a16:creationId xmlns:a16="http://schemas.microsoft.com/office/drawing/2014/main" id="{12688C8F-A64B-784D-B366-F5EC14ABE2C2}"/>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81" name="Picture 80">
              <a:extLst>
                <a:ext uri="{FF2B5EF4-FFF2-40B4-BE49-F238E27FC236}">
                  <a16:creationId xmlns:a16="http://schemas.microsoft.com/office/drawing/2014/main" id="{22A7EDCC-5C38-5646-9AD9-C63BC39AC731}"/>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83" name="Picture 82">
              <a:extLst>
                <a:ext uri="{FF2B5EF4-FFF2-40B4-BE49-F238E27FC236}">
                  <a16:creationId xmlns:a16="http://schemas.microsoft.com/office/drawing/2014/main" id="{A1864B86-6B6B-CE4A-ACE2-109FD1EB4A15}"/>
                </a:ext>
              </a:extLst>
            </p:cNvPr>
            <p:cNvPicPr>
              <a:picLocks noChangeAspect="1"/>
            </p:cNvPicPr>
            <p:nvPr/>
          </p:nvPicPr>
          <p:blipFill>
            <a:blip r:embed="rId4"/>
            <a:stretch>
              <a:fillRect/>
            </a:stretch>
          </p:blipFill>
          <p:spPr>
            <a:xfrm>
              <a:off x="9447691" y="1883663"/>
              <a:ext cx="216954" cy="137161"/>
            </a:xfrm>
            <a:prstGeom prst="rect">
              <a:avLst/>
            </a:prstGeom>
          </p:spPr>
        </p:pic>
      </p:grpSp>
      <p:grpSp>
        <p:nvGrpSpPr>
          <p:cNvPr id="86" name="Group 85">
            <a:extLst>
              <a:ext uri="{FF2B5EF4-FFF2-40B4-BE49-F238E27FC236}">
                <a16:creationId xmlns:a16="http://schemas.microsoft.com/office/drawing/2014/main" id="{5A36A4CE-70EC-0341-9B92-7353EA36B9A2}"/>
              </a:ext>
            </a:extLst>
          </p:cNvPr>
          <p:cNvGrpSpPr/>
          <p:nvPr/>
        </p:nvGrpSpPr>
        <p:grpSpPr>
          <a:xfrm>
            <a:off x="3259059" y="2007530"/>
            <a:ext cx="235241" cy="447139"/>
            <a:chOff x="9429404" y="1573685"/>
            <a:chExt cx="235241" cy="447139"/>
          </a:xfrm>
        </p:grpSpPr>
        <p:pic>
          <p:nvPicPr>
            <p:cNvPr id="87" name="Picture 86">
              <a:extLst>
                <a:ext uri="{FF2B5EF4-FFF2-40B4-BE49-F238E27FC236}">
                  <a16:creationId xmlns:a16="http://schemas.microsoft.com/office/drawing/2014/main" id="{FC2090A8-6E47-7F40-93AE-3DB260DEFE23}"/>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121" name="Picture 120">
              <a:extLst>
                <a:ext uri="{FF2B5EF4-FFF2-40B4-BE49-F238E27FC236}">
                  <a16:creationId xmlns:a16="http://schemas.microsoft.com/office/drawing/2014/main" id="{856294FA-1FF7-C041-8F18-DAFB7C148BD4}"/>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126" name="Picture 125">
              <a:extLst>
                <a:ext uri="{FF2B5EF4-FFF2-40B4-BE49-F238E27FC236}">
                  <a16:creationId xmlns:a16="http://schemas.microsoft.com/office/drawing/2014/main" id="{4BA02E85-06F4-3440-9083-528AF1BDC9C4}"/>
                </a:ext>
              </a:extLst>
            </p:cNvPr>
            <p:cNvPicPr>
              <a:picLocks noChangeAspect="1"/>
            </p:cNvPicPr>
            <p:nvPr/>
          </p:nvPicPr>
          <p:blipFill>
            <a:blip r:embed="rId4"/>
            <a:stretch>
              <a:fillRect/>
            </a:stretch>
          </p:blipFill>
          <p:spPr>
            <a:xfrm>
              <a:off x="9447691" y="1883663"/>
              <a:ext cx="216954" cy="137161"/>
            </a:xfrm>
            <a:prstGeom prst="rect">
              <a:avLst/>
            </a:prstGeom>
          </p:spPr>
        </p:pic>
      </p:grpSp>
      <p:cxnSp>
        <p:nvCxnSpPr>
          <p:cNvPr id="146" name="Elbow Connector 145">
            <a:extLst>
              <a:ext uri="{FF2B5EF4-FFF2-40B4-BE49-F238E27FC236}">
                <a16:creationId xmlns:a16="http://schemas.microsoft.com/office/drawing/2014/main" id="{D3E948E4-8F81-394F-AC46-DC9BA8D35F10}"/>
              </a:ext>
            </a:extLst>
          </p:cNvPr>
          <p:cNvCxnSpPr>
            <a:cxnSpLocks/>
            <a:stCxn id="148" idx="3"/>
            <a:endCxn id="121" idx="1"/>
          </p:cNvCxnSpPr>
          <p:nvPr/>
        </p:nvCxnSpPr>
        <p:spPr>
          <a:xfrm>
            <a:off x="2389267" y="1879334"/>
            <a:ext cx="878936" cy="351766"/>
          </a:xfrm>
          <a:prstGeom prst="bentConnector3">
            <a:avLst>
              <a:gd name="adj1" fmla="val 31641"/>
            </a:avLst>
          </a:prstGeom>
          <a:ln w="12700">
            <a:solidFill>
              <a:srgbClr val="C5277F">
                <a:alpha val="42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48" name="Rounded Rectangle 147">
            <a:extLst>
              <a:ext uri="{FF2B5EF4-FFF2-40B4-BE49-F238E27FC236}">
                <a16:creationId xmlns:a16="http://schemas.microsoft.com/office/drawing/2014/main" id="{8E0A8C6A-69B2-CA43-BF0E-247CDCABD5CD}"/>
              </a:ext>
            </a:extLst>
          </p:cNvPr>
          <p:cNvSpPr/>
          <p:nvPr/>
        </p:nvSpPr>
        <p:spPr>
          <a:xfrm>
            <a:off x="1779903" y="1715622"/>
            <a:ext cx="609364" cy="327423"/>
          </a:xfrm>
          <a:prstGeom prst="roundRect">
            <a:avLst/>
          </a:prstGeom>
          <a:solidFill>
            <a:schemeClr val="bg1">
              <a:alpha val="62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pPr algn="ctr"/>
            <a:r>
              <a:rPr lang="en-US" sz="1100" b="1" dirty="0" err="1">
                <a:solidFill>
                  <a:schemeClr val="bg1">
                    <a:lumMod val="65000"/>
                  </a:schemeClr>
                </a:solidFill>
                <a:latin typeface="Nanum Pen Script" panose="03040600000000000000" pitchFamily="66" charset="-127"/>
                <a:ea typeface="Nanum Pen Script" panose="03040600000000000000" pitchFamily="66" charset="-127"/>
              </a:rPr>
              <a:t>Abinitio</a:t>
            </a:r>
            <a:endParaRPr lang="en-US" sz="1100" b="1" dirty="0">
              <a:solidFill>
                <a:schemeClr val="bg1">
                  <a:lumMod val="65000"/>
                </a:schemeClr>
              </a:solidFill>
              <a:latin typeface="Nanum Pen Script" panose="03040600000000000000" pitchFamily="66" charset="-127"/>
              <a:ea typeface="Nanum Pen Script" panose="03040600000000000000" pitchFamily="66" charset="-127"/>
            </a:endParaRPr>
          </a:p>
          <a:p>
            <a:pPr algn="ctr"/>
            <a:endParaRPr lang="en-US" sz="900"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2800" dirty="0">
              <a:solidFill>
                <a:schemeClr val="bg1">
                  <a:lumMod val="95000"/>
                </a:schemeClr>
              </a:solidFill>
              <a:latin typeface="Nanum Pen Script" panose="03040600000000000000" pitchFamily="66" charset="-127"/>
              <a:ea typeface="Nanum Pen Script" panose="03040600000000000000" pitchFamily="66" charset="-127"/>
            </a:endParaRPr>
          </a:p>
        </p:txBody>
      </p:sp>
      <p:sp>
        <p:nvSpPr>
          <p:cNvPr id="150" name="Google Shape;61;p12">
            <a:extLst>
              <a:ext uri="{FF2B5EF4-FFF2-40B4-BE49-F238E27FC236}">
                <a16:creationId xmlns:a16="http://schemas.microsoft.com/office/drawing/2014/main" id="{E0789A75-CD6E-1443-95FD-7CAA098EFD90}"/>
              </a:ext>
            </a:extLst>
          </p:cNvPr>
          <p:cNvSpPr txBox="1">
            <a:spLocks/>
          </p:cNvSpPr>
          <p:nvPr/>
        </p:nvSpPr>
        <p:spPr>
          <a:xfrm>
            <a:off x="4567755" y="1709281"/>
            <a:ext cx="902208" cy="307353"/>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400" dirty="0">
                <a:solidFill>
                  <a:schemeClr val="bg1">
                    <a:lumMod val="50000"/>
                    <a:alpha val="49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Curated</a:t>
            </a:r>
          </a:p>
        </p:txBody>
      </p:sp>
      <p:cxnSp>
        <p:nvCxnSpPr>
          <p:cNvPr id="152" name="Straight Connector 151">
            <a:extLst>
              <a:ext uri="{FF2B5EF4-FFF2-40B4-BE49-F238E27FC236}">
                <a16:creationId xmlns:a16="http://schemas.microsoft.com/office/drawing/2014/main" id="{EF56F5A0-46C7-CE4C-A9D7-BFF16543524D}"/>
              </a:ext>
            </a:extLst>
          </p:cNvPr>
          <p:cNvCxnSpPr>
            <a:cxnSpLocks/>
            <a:stCxn id="19" idx="0"/>
            <a:endCxn id="156" idx="1"/>
          </p:cNvCxnSpPr>
          <p:nvPr/>
        </p:nvCxnSpPr>
        <p:spPr>
          <a:xfrm>
            <a:off x="3614041" y="1688156"/>
            <a:ext cx="4924528" cy="1202537"/>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56" name="TextBox 155">
            <a:extLst>
              <a:ext uri="{FF2B5EF4-FFF2-40B4-BE49-F238E27FC236}">
                <a16:creationId xmlns:a16="http://schemas.microsoft.com/office/drawing/2014/main" id="{F1864189-ED6A-254E-B986-5D1801C8840F}"/>
              </a:ext>
            </a:extLst>
          </p:cNvPr>
          <p:cNvSpPr txBox="1"/>
          <p:nvPr/>
        </p:nvSpPr>
        <p:spPr>
          <a:xfrm>
            <a:off x="8538569" y="2676703"/>
            <a:ext cx="1241201" cy="427979"/>
          </a:xfrm>
          <a:prstGeom prst="rect">
            <a:avLst/>
          </a:prstGeom>
          <a:noFill/>
        </p:spPr>
        <p:txBody>
          <a:bodyPr wrap="square" tIns="90000" bIns="90000" rtlCol="0" anchor="t">
            <a:spAutoFit/>
          </a:bodyPr>
          <a:lstStyle/>
          <a:p>
            <a:pPr algn="ctr"/>
            <a:r>
              <a:rPr lang="en-US" sz="800" dirty="0">
                <a:solidFill>
                  <a:schemeClr val="tx1">
                    <a:lumMod val="50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Functional division for the data life cycle</a:t>
            </a:r>
          </a:p>
        </p:txBody>
      </p:sp>
      <p:cxnSp>
        <p:nvCxnSpPr>
          <p:cNvPr id="157" name="Straight Connector 156">
            <a:extLst>
              <a:ext uri="{FF2B5EF4-FFF2-40B4-BE49-F238E27FC236}">
                <a16:creationId xmlns:a16="http://schemas.microsoft.com/office/drawing/2014/main" id="{3CDC6D45-24BE-5E49-9607-0B48174920DF}"/>
              </a:ext>
            </a:extLst>
          </p:cNvPr>
          <p:cNvCxnSpPr>
            <a:cxnSpLocks/>
            <a:stCxn id="79" idx="0"/>
            <a:endCxn id="156" idx="1"/>
          </p:cNvCxnSpPr>
          <p:nvPr/>
        </p:nvCxnSpPr>
        <p:spPr>
          <a:xfrm>
            <a:off x="5011944" y="1688156"/>
            <a:ext cx="3526625" cy="1202537"/>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7F1F5426-356C-9244-BCCB-3DA43C0ECDDE}"/>
              </a:ext>
            </a:extLst>
          </p:cNvPr>
          <p:cNvCxnSpPr>
            <a:cxnSpLocks/>
            <a:stCxn id="85" idx="0"/>
            <a:endCxn id="156" idx="1"/>
          </p:cNvCxnSpPr>
          <p:nvPr/>
        </p:nvCxnSpPr>
        <p:spPr>
          <a:xfrm>
            <a:off x="6279920" y="1688157"/>
            <a:ext cx="2258649" cy="1202536"/>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5C2BF7D2-3D0F-C842-B222-E6F3414112B1}"/>
              </a:ext>
            </a:extLst>
          </p:cNvPr>
          <p:cNvCxnSpPr>
            <a:cxnSpLocks/>
            <a:endCxn id="160" idx="1"/>
          </p:cNvCxnSpPr>
          <p:nvPr/>
        </p:nvCxnSpPr>
        <p:spPr>
          <a:xfrm>
            <a:off x="6825601" y="4163558"/>
            <a:ext cx="1757908" cy="36006"/>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48BDBC75-934F-6D43-9138-336FCCBD62F7}"/>
              </a:ext>
            </a:extLst>
          </p:cNvPr>
          <p:cNvSpPr txBox="1"/>
          <p:nvPr/>
        </p:nvSpPr>
        <p:spPr>
          <a:xfrm>
            <a:off x="8583509" y="3985574"/>
            <a:ext cx="1241201" cy="427979"/>
          </a:xfrm>
          <a:prstGeom prst="rect">
            <a:avLst/>
          </a:prstGeom>
          <a:noFill/>
        </p:spPr>
        <p:txBody>
          <a:bodyPr wrap="square" tIns="90000" bIns="90000" rtlCol="0" anchor="t">
            <a:spAutoFit/>
          </a:bodyPr>
          <a:lstStyle/>
          <a:p>
            <a:pPr algn="ctr"/>
            <a:r>
              <a:rPr lang="en-US" sz="800" dirty="0">
                <a:solidFill>
                  <a:schemeClr val="tx1">
                    <a:lumMod val="50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Components of the batch layer</a:t>
            </a:r>
          </a:p>
        </p:txBody>
      </p:sp>
      <p:sp>
        <p:nvSpPr>
          <p:cNvPr id="180" name="TextBox 179">
            <a:extLst>
              <a:ext uri="{FF2B5EF4-FFF2-40B4-BE49-F238E27FC236}">
                <a16:creationId xmlns:a16="http://schemas.microsoft.com/office/drawing/2014/main" id="{7958B64A-CF2B-4442-BFDB-93888BC4FA7C}"/>
              </a:ext>
            </a:extLst>
          </p:cNvPr>
          <p:cNvSpPr txBox="1"/>
          <p:nvPr/>
        </p:nvSpPr>
        <p:spPr>
          <a:xfrm>
            <a:off x="4322852" y="1258206"/>
            <a:ext cx="2086415" cy="276999"/>
          </a:xfrm>
          <a:prstGeom prst="rect">
            <a:avLst/>
          </a:prstGeom>
          <a:noFill/>
        </p:spPr>
        <p:txBody>
          <a:bodyPr wrap="square" rtlCol="0">
            <a:spAutoFit/>
          </a:bodyPr>
          <a:lstStyle/>
          <a:p>
            <a:pPr algn="ctr" defTabSz="457200"/>
            <a:r>
              <a:rPr lang="en-US" sz="12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Processing Layer</a:t>
            </a:r>
          </a:p>
        </p:txBody>
      </p:sp>
      <p:sp>
        <p:nvSpPr>
          <p:cNvPr id="181" name="TextBox 180">
            <a:extLst>
              <a:ext uri="{FF2B5EF4-FFF2-40B4-BE49-F238E27FC236}">
                <a16:creationId xmlns:a16="http://schemas.microsoft.com/office/drawing/2014/main" id="{5F0A288D-B98D-F04A-80C4-21A439D9DA49}"/>
              </a:ext>
            </a:extLst>
          </p:cNvPr>
          <p:cNvSpPr txBox="1"/>
          <p:nvPr/>
        </p:nvSpPr>
        <p:spPr>
          <a:xfrm>
            <a:off x="8536131" y="1631340"/>
            <a:ext cx="1241201" cy="551090"/>
          </a:xfrm>
          <a:prstGeom prst="rect">
            <a:avLst/>
          </a:prstGeom>
          <a:noFill/>
        </p:spPr>
        <p:txBody>
          <a:bodyPr wrap="square" tIns="90000" bIns="90000" rtlCol="0" anchor="t">
            <a:spAutoFit/>
          </a:bodyPr>
          <a:lstStyle/>
          <a:p>
            <a:pPr algn="ctr"/>
            <a:r>
              <a:rPr lang="en-US" sz="800" dirty="0">
                <a:solidFill>
                  <a:schemeClr val="tx1">
                    <a:lumMod val="50000"/>
                  </a:schemeClr>
                </a:solidFill>
                <a:effectLst>
                  <a:outerShdw blurRad="50800" dist="50800" dir="5400000" algn="ctr" rotWithShape="0">
                    <a:srgbClr val="000000">
                      <a:alpha val="0"/>
                    </a:srgbClr>
                  </a:outerShdw>
                  <a:reflection endPos="0" dist="50800" dir="5400000" sy="-100000" algn="bl" rotWithShape="0"/>
                </a:effectLst>
                <a:latin typeface="Comic Sans MS" panose="030F0902030302020204" pitchFamily="66" charset="0"/>
                <a:ea typeface="Nanum Pen Script" panose="03040600000000000000" pitchFamily="66" charset="-127"/>
                <a:cs typeface="Arial" panose="020B0604020202020204" pitchFamily="34" charset="0"/>
              </a:rPr>
              <a:t>Layers of Architecture of a Data Lake</a:t>
            </a:r>
          </a:p>
        </p:txBody>
      </p:sp>
      <p:cxnSp>
        <p:nvCxnSpPr>
          <p:cNvPr id="182" name="Straight Connector 181">
            <a:extLst>
              <a:ext uri="{FF2B5EF4-FFF2-40B4-BE49-F238E27FC236}">
                <a16:creationId xmlns:a16="http://schemas.microsoft.com/office/drawing/2014/main" id="{EB739F67-9164-1A4C-AE43-60DEB93CB0EA}"/>
              </a:ext>
            </a:extLst>
          </p:cNvPr>
          <p:cNvCxnSpPr>
            <a:cxnSpLocks/>
            <a:stCxn id="92" idx="0"/>
            <a:endCxn id="181" idx="1"/>
          </p:cNvCxnSpPr>
          <p:nvPr/>
        </p:nvCxnSpPr>
        <p:spPr>
          <a:xfrm>
            <a:off x="3595363" y="1258206"/>
            <a:ext cx="4940768" cy="648679"/>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8B4635BF-7494-D740-8340-1035C9667436}"/>
              </a:ext>
            </a:extLst>
          </p:cNvPr>
          <p:cNvCxnSpPr>
            <a:cxnSpLocks/>
            <a:stCxn id="180" idx="0"/>
            <a:endCxn id="181" idx="1"/>
          </p:cNvCxnSpPr>
          <p:nvPr/>
        </p:nvCxnSpPr>
        <p:spPr>
          <a:xfrm>
            <a:off x="5366060" y="1258206"/>
            <a:ext cx="3170071" cy="648679"/>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pic>
        <p:nvPicPr>
          <p:cNvPr id="184" name="Picture 183">
            <a:extLst>
              <a:ext uri="{FF2B5EF4-FFF2-40B4-BE49-F238E27FC236}">
                <a16:creationId xmlns:a16="http://schemas.microsoft.com/office/drawing/2014/main" id="{765126CC-51EA-0947-8D78-4A3729FD161D}"/>
              </a:ext>
            </a:extLst>
          </p:cNvPr>
          <p:cNvPicPr>
            <a:picLocks noChangeAspect="1"/>
          </p:cNvPicPr>
          <p:nvPr/>
        </p:nvPicPr>
        <p:blipFill>
          <a:blip r:embed="rId5">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1181630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A27FD23C-A522-0E4F-B70C-CC83BC4542BA}"/>
              </a:ext>
            </a:extLst>
          </p:cNvPr>
          <p:cNvSpPr txBox="1"/>
          <p:nvPr/>
        </p:nvSpPr>
        <p:spPr>
          <a:xfrm>
            <a:off x="404808" y="237462"/>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(I)</a:t>
            </a:r>
          </a:p>
        </p:txBody>
      </p:sp>
      <p:sp>
        <p:nvSpPr>
          <p:cNvPr id="65" name="Rectangle 3"/>
          <p:cNvSpPr txBox="1"/>
          <p:nvPr/>
        </p:nvSpPr>
        <p:spPr>
          <a:xfrm>
            <a:off x="404807" y="610135"/>
            <a:ext cx="4697545"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s-ES" sz="1800" b="1" dirty="0">
                <a:solidFill>
                  <a:srgbClr val="73C4EF"/>
                </a:solidFill>
              </a:rPr>
              <a:t>Descripción de la solución técnica</a:t>
            </a:r>
            <a:endParaRPr lang="es-ES_tradnl" sz="1800" b="1" dirty="0">
              <a:solidFill>
                <a:srgbClr val="73C4EF"/>
              </a:solidFill>
            </a:endParaRPr>
          </a:p>
        </p:txBody>
      </p:sp>
      <p:sp>
        <p:nvSpPr>
          <p:cNvPr id="4" name="Rectangle 5">
            <a:extLst>
              <a:ext uri="{FF2B5EF4-FFF2-40B4-BE49-F238E27FC236}">
                <a16:creationId xmlns:a16="http://schemas.microsoft.com/office/drawing/2014/main" id="{3355A4A6-7EC1-2A4B-96F1-BEEB1B846054}"/>
              </a:ext>
            </a:extLst>
          </p:cNvPr>
          <p:cNvSpPr>
            <a:spLocks noChangeArrowheads="1"/>
          </p:cNvSpPr>
          <p:nvPr/>
        </p:nvSpPr>
        <p:spPr bwMode="auto">
          <a:xfrm>
            <a:off x="336550" y="1095502"/>
            <a:ext cx="11312906" cy="1074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rgbClr val="FF0000"/>
              </a:buClr>
              <a:buChar char="w"/>
              <a:defRPr sz="2400" b="1">
                <a:solidFill>
                  <a:srgbClr val="FF0000"/>
                </a:solidFill>
                <a:latin typeface="Arial" charset="0"/>
              </a:defRPr>
            </a:lvl1pPr>
            <a:lvl2pPr marL="441325" indent="-261938" eaLnBrk="0" hangingPunct="0">
              <a:buClr>
                <a:schemeClr val="bg2"/>
              </a:buClr>
              <a:buChar char="§"/>
              <a:defRPr sz="2600">
                <a:solidFill>
                  <a:srgbClr val="808080"/>
                </a:solidFill>
                <a:latin typeface="Arial" charset="0"/>
              </a:defRPr>
            </a:lvl2pPr>
            <a:lvl3pPr marL="1050925" indent="-171450" eaLnBrk="0" hangingPunct="0">
              <a:buClr>
                <a:schemeClr val="tx1"/>
              </a:buClr>
              <a:buFont typeface="Arial" charset="0"/>
              <a:buChar char="–"/>
              <a:defRPr sz="2000">
                <a:solidFill>
                  <a:schemeClr val="bg2"/>
                </a:solidFill>
                <a:latin typeface="Arial" charset="0"/>
              </a:defRPr>
            </a:lvl3pPr>
            <a:lvl4pPr marL="1600200" indent="-228600" eaLnBrk="0" hangingPunct="0">
              <a:buClr>
                <a:schemeClr val="tx1"/>
              </a:buClr>
              <a:buFont typeface="Arial" charset="0"/>
              <a:buChar char="–"/>
              <a:defRPr sz="2000">
                <a:solidFill>
                  <a:schemeClr val="bg2"/>
                </a:solidFill>
                <a:latin typeface="Arial" charset="0"/>
              </a:defRPr>
            </a:lvl4pPr>
            <a:lvl5pPr marL="2057400" indent="-228600" eaLnBrk="0" hangingPunct="0">
              <a:buClr>
                <a:schemeClr val="tx1"/>
              </a:buClr>
              <a:buFont typeface="Arial" charset="0"/>
              <a:buChar char="–"/>
              <a:defRPr sz="2000">
                <a:solidFill>
                  <a:schemeClr val="bg2"/>
                </a:solidFill>
                <a:latin typeface="Arial" charset="0"/>
              </a:defRPr>
            </a:lvl5pPr>
            <a:lvl6pPr marL="25146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6pPr>
            <a:lvl7pPr marL="29718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7pPr>
            <a:lvl8pPr marL="34290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8pPr>
            <a:lvl9pPr marL="38862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9pPr>
          </a:lstStyle>
          <a:p>
            <a:pPr marL="179387" lvl="1" indent="0" algn="just" eaLnBrk="1" hangingPunct="1">
              <a:spcBef>
                <a:spcPct val="20000"/>
              </a:spcBef>
              <a:buClr>
                <a:schemeClr val="accent2"/>
              </a:buClr>
              <a:buSzPct val="65000"/>
              <a:buFont typeface="Wingdings" panose="05000000000000000000" pitchFamily="2" charset="2"/>
              <a:buNone/>
              <a:defRPr/>
            </a:pPr>
            <a:r>
              <a:rPr lang="es-ES_tradnl" altLang="es-MX" sz="1400" b="1" dirty="0" err="1">
                <a:solidFill>
                  <a:srgbClr val="C5277F"/>
                </a:solidFill>
              </a:rPr>
              <a:t>Objective</a:t>
            </a:r>
            <a:endParaRPr lang="es-ES_tradnl" altLang="es-MX" sz="1400" b="1" dirty="0">
              <a:solidFill>
                <a:srgbClr val="C5277F"/>
              </a:solidFill>
            </a:endParaRPr>
          </a:p>
          <a:p>
            <a:pPr marL="179387" lvl="1" indent="0" algn="just" eaLnBrk="1" hangingPunct="1">
              <a:spcBef>
                <a:spcPct val="20000"/>
              </a:spcBef>
              <a:buClr>
                <a:schemeClr val="accent2"/>
              </a:buClr>
              <a:buSzPct val="65000"/>
              <a:buFont typeface="Wingdings" panose="05000000000000000000" pitchFamily="2" charset="2"/>
              <a:buNone/>
              <a:defRPr/>
            </a:pPr>
            <a:endParaRPr lang="es-MX" altLang="es-MX" sz="1400" b="1" dirty="0">
              <a:solidFill>
                <a:srgbClr val="C5277F"/>
              </a:solidFill>
            </a:endParaRPr>
          </a:p>
          <a:p>
            <a:pPr lvl="1"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Define core components, pieces of code for the Data Lake Notification and Alerts project architecture</a:t>
            </a:r>
            <a:endParaRPr lang="es-ES_tradnl" sz="1200" dirty="0">
              <a:solidFill>
                <a:srgbClr val="0079D1"/>
              </a:solidFill>
              <a:latin typeface="Comic Sans MS" panose="030F0902030302020204" pitchFamily="66" charset="0"/>
            </a:endParaRPr>
          </a:p>
        </p:txBody>
      </p:sp>
      <p:sp>
        <p:nvSpPr>
          <p:cNvPr id="5" name="Rectangle 5">
            <a:extLst>
              <a:ext uri="{FF2B5EF4-FFF2-40B4-BE49-F238E27FC236}">
                <a16:creationId xmlns:a16="http://schemas.microsoft.com/office/drawing/2014/main" id="{61DEE32E-173B-864C-9632-1CC8BCE2452A}"/>
              </a:ext>
            </a:extLst>
          </p:cNvPr>
          <p:cNvSpPr>
            <a:spLocks noChangeArrowheads="1"/>
          </p:cNvSpPr>
          <p:nvPr/>
        </p:nvSpPr>
        <p:spPr bwMode="auto">
          <a:xfrm>
            <a:off x="336550" y="2092198"/>
            <a:ext cx="11312906" cy="1199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rgbClr val="FF0000"/>
              </a:buClr>
              <a:buChar char="w"/>
              <a:defRPr sz="2400" b="1">
                <a:solidFill>
                  <a:srgbClr val="FF0000"/>
                </a:solidFill>
                <a:latin typeface="Arial" charset="0"/>
              </a:defRPr>
            </a:lvl1pPr>
            <a:lvl2pPr marL="441325" indent="-261938" eaLnBrk="0" hangingPunct="0">
              <a:buClr>
                <a:schemeClr val="bg2"/>
              </a:buClr>
              <a:buChar char="§"/>
              <a:defRPr sz="2600">
                <a:solidFill>
                  <a:srgbClr val="808080"/>
                </a:solidFill>
                <a:latin typeface="Arial" charset="0"/>
              </a:defRPr>
            </a:lvl2pPr>
            <a:lvl3pPr marL="1050925" indent="-171450" eaLnBrk="0" hangingPunct="0">
              <a:buClr>
                <a:schemeClr val="tx1"/>
              </a:buClr>
              <a:buFont typeface="Arial" charset="0"/>
              <a:buChar char="–"/>
              <a:defRPr sz="2000">
                <a:solidFill>
                  <a:schemeClr val="bg2"/>
                </a:solidFill>
                <a:latin typeface="Arial" charset="0"/>
              </a:defRPr>
            </a:lvl3pPr>
            <a:lvl4pPr marL="1600200" indent="-228600" eaLnBrk="0" hangingPunct="0">
              <a:buClr>
                <a:schemeClr val="tx1"/>
              </a:buClr>
              <a:buFont typeface="Arial" charset="0"/>
              <a:buChar char="–"/>
              <a:defRPr sz="2000">
                <a:solidFill>
                  <a:schemeClr val="bg2"/>
                </a:solidFill>
                <a:latin typeface="Arial" charset="0"/>
              </a:defRPr>
            </a:lvl4pPr>
            <a:lvl5pPr marL="2057400" indent="-228600" eaLnBrk="0" hangingPunct="0">
              <a:buClr>
                <a:schemeClr val="tx1"/>
              </a:buClr>
              <a:buFont typeface="Arial" charset="0"/>
              <a:buChar char="–"/>
              <a:defRPr sz="2000">
                <a:solidFill>
                  <a:schemeClr val="bg2"/>
                </a:solidFill>
                <a:latin typeface="Arial" charset="0"/>
              </a:defRPr>
            </a:lvl5pPr>
            <a:lvl6pPr marL="25146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6pPr>
            <a:lvl7pPr marL="29718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7pPr>
            <a:lvl8pPr marL="34290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8pPr>
            <a:lvl9pPr marL="38862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9pPr>
          </a:lstStyle>
          <a:p>
            <a:pPr marL="179387" lvl="1" indent="0" algn="just" eaLnBrk="1" hangingPunct="1">
              <a:spcBef>
                <a:spcPct val="20000"/>
              </a:spcBef>
              <a:buClr>
                <a:schemeClr val="accent2"/>
              </a:buClr>
              <a:buSzPct val="65000"/>
              <a:buFont typeface="Wingdings" panose="05000000000000000000" pitchFamily="2" charset="2"/>
              <a:buNone/>
              <a:defRPr/>
            </a:pPr>
            <a:r>
              <a:rPr lang="es-ES_tradnl" altLang="es-MX" sz="1400" b="1" dirty="0" err="1">
                <a:solidFill>
                  <a:srgbClr val="C5277F"/>
                </a:solidFill>
              </a:rPr>
              <a:t>Scope</a:t>
            </a:r>
            <a:endParaRPr lang="es-ES_tradnl" altLang="es-MX" sz="1400" b="1" dirty="0">
              <a:solidFill>
                <a:srgbClr val="C5277F"/>
              </a:solidFill>
            </a:endParaRPr>
          </a:p>
          <a:p>
            <a:pPr marL="179387" lvl="1" indent="0" algn="just" eaLnBrk="1" hangingPunct="1">
              <a:spcBef>
                <a:spcPct val="20000"/>
              </a:spcBef>
              <a:buClr>
                <a:schemeClr val="accent2"/>
              </a:buClr>
              <a:buSzPct val="65000"/>
              <a:buFont typeface="Wingdings" panose="05000000000000000000" pitchFamily="2" charset="2"/>
              <a:buNone/>
              <a:defRPr/>
            </a:pPr>
            <a:endParaRPr lang="es-MX" altLang="es-MX" sz="1400" b="1" dirty="0">
              <a:solidFill>
                <a:srgbClr val="C5277F"/>
              </a:solidFill>
            </a:endParaRPr>
          </a:p>
          <a:p>
            <a:pPr lvl="1"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Represent graphics of the components, internal structure and integrations, incorporating the use of good design and development practices in the different phases of the software engineering process.</a:t>
            </a:r>
          </a:p>
        </p:txBody>
      </p:sp>
      <p:sp>
        <p:nvSpPr>
          <p:cNvPr id="6" name="Rectangle 5">
            <a:extLst>
              <a:ext uri="{FF2B5EF4-FFF2-40B4-BE49-F238E27FC236}">
                <a16:creationId xmlns:a16="http://schemas.microsoft.com/office/drawing/2014/main" id="{B9706FCB-C68B-6243-9224-CCA16EC27866}"/>
              </a:ext>
            </a:extLst>
          </p:cNvPr>
          <p:cNvSpPr>
            <a:spLocks noChangeArrowheads="1"/>
          </p:cNvSpPr>
          <p:nvPr/>
        </p:nvSpPr>
        <p:spPr bwMode="auto">
          <a:xfrm>
            <a:off x="333502" y="3406906"/>
            <a:ext cx="11312906" cy="2406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rgbClr val="FF0000"/>
              </a:buClr>
              <a:buChar char="w"/>
              <a:defRPr sz="2400" b="1">
                <a:solidFill>
                  <a:srgbClr val="FF0000"/>
                </a:solidFill>
                <a:latin typeface="Arial" charset="0"/>
              </a:defRPr>
            </a:lvl1pPr>
            <a:lvl2pPr marL="441325" indent="-261938" eaLnBrk="0" hangingPunct="0">
              <a:buClr>
                <a:schemeClr val="bg2"/>
              </a:buClr>
              <a:buChar char="§"/>
              <a:defRPr sz="2600">
                <a:solidFill>
                  <a:srgbClr val="808080"/>
                </a:solidFill>
                <a:latin typeface="Arial" charset="0"/>
              </a:defRPr>
            </a:lvl2pPr>
            <a:lvl3pPr marL="1050925" indent="-171450" eaLnBrk="0" hangingPunct="0">
              <a:buClr>
                <a:schemeClr val="tx1"/>
              </a:buClr>
              <a:buFont typeface="Arial" charset="0"/>
              <a:buChar char="–"/>
              <a:defRPr sz="2000">
                <a:solidFill>
                  <a:schemeClr val="bg2"/>
                </a:solidFill>
                <a:latin typeface="Arial" charset="0"/>
              </a:defRPr>
            </a:lvl3pPr>
            <a:lvl4pPr marL="1600200" indent="-228600" eaLnBrk="0" hangingPunct="0">
              <a:buClr>
                <a:schemeClr val="tx1"/>
              </a:buClr>
              <a:buFont typeface="Arial" charset="0"/>
              <a:buChar char="–"/>
              <a:defRPr sz="2000">
                <a:solidFill>
                  <a:schemeClr val="bg2"/>
                </a:solidFill>
                <a:latin typeface="Arial" charset="0"/>
              </a:defRPr>
            </a:lvl4pPr>
            <a:lvl5pPr marL="2057400" indent="-228600" eaLnBrk="0" hangingPunct="0">
              <a:buClr>
                <a:schemeClr val="tx1"/>
              </a:buClr>
              <a:buFont typeface="Arial" charset="0"/>
              <a:buChar char="–"/>
              <a:defRPr sz="2000">
                <a:solidFill>
                  <a:schemeClr val="bg2"/>
                </a:solidFill>
                <a:latin typeface="Arial" charset="0"/>
              </a:defRPr>
            </a:lvl5pPr>
            <a:lvl6pPr marL="25146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6pPr>
            <a:lvl7pPr marL="29718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7pPr>
            <a:lvl8pPr marL="34290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8pPr>
            <a:lvl9pPr marL="3886200" indent="-228600" eaLnBrk="0" fontAlgn="base" hangingPunct="0">
              <a:spcBef>
                <a:spcPct val="20000"/>
              </a:spcBef>
              <a:spcAft>
                <a:spcPct val="0"/>
              </a:spcAft>
              <a:buClr>
                <a:schemeClr val="tx1"/>
              </a:buClr>
              <a:buFont typeface="Arial" charset="0"/>
              <a:buChar char="–"/>
              <a:defRPr sz="2000">
                <a:solidFill>
                  <a:schemeClr val="bg2"/>
                </a:solidFill>
                <a:latin typeface="Arial" charset="0"/>
              </a:defRPr>
            </a:lvl9pPr>
          </a:lstStyle>
          <a:p>
            <a:pPr marL="179387" lvl="1" indent="0" algn="just" eaLnBrk="1" hangingPunct="1">
              <a:spcBef>
                <a:spcPct val="20000"/>
              </a:spcBef>
              <a:buClr>
                <a:schemeClr val="accent2"/>
              </a:buClr>
              <a:buSzPct val="65000"/>
              <a:buFont typeface="Wingdings" panose="05000000000000000000" pitchFamily="2" charset="2"/>
              <a:buNone/>
              <a:defRPr/>
            </a:pPr>
            <a:r>
              <a:rPr lang="es-ES_tradnl" altLang="es-MX" sz="1400" b="1" dirty="0" err="1">
                <a:solidFill>
                  <a:srgbClr val="C5277F"/>
                </a:solidFill>
              </a:rPr>
              <a:t>Description</a:t>
            </a:r>
            <a:endParaRPr lang="es-ES_tradnl" altLang="es-MX" sz="1400" b="1" dirty="0">
              <a:solidFill>
                <a:srgbClr val="C5277F"/>
              </a:solidFill>
            </a:endParaRPr>
          </a:p>
          <a:p>
            <a:pPr marL="179387" lvl="1" indent="0" algn="just" eaLnBrk="1" hangingPunct="1">
              <a:spcBef>
                <a:spcPct val="20000"/>
              </a:spcBef>
              <a:buClr>
                <a:schemeClr val="accent2"/>
              </a:buClr>
              <a:buSzPct val="65000"/>
              <a:buFont typeface="Wingdings" panose="05000000000000000000" pitchFamily="2" charset="2"/>
              <a:buNone/>
              <a:defRPr/>
            </a:pPr>
            <a:endParaRPr lang="es-MX" altLang="es-MX" sz="1400" b="1" dirty="0">
              <a:solidFill>
                <a:srgbClr val="C5277F"/>
              </a:solidFill>
            </a:endParaRPr>
          </a:p>
          <a:p>
            <a:pPr lvl="1"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Due to the reengineering of the Architecture of the Alerts and Notifications area, the following functionalities for the Data Lake are identified:</a:t>
            </a:r>
          </a:p>
          <a:p>
            <a:pPr lvl="1" algn="just" eaLnBrk="1" hangingPunct="1">
              <a:spcBef>
                <a:spcPct val="20000"/>
              </a:spcBef>
              <a:buClr>
                <a:srgbClr val="C5277F"/>
              </a:buClr>
              <a:buSzPct val="65000"/>
              <a:buFont typeface="Wingdings" panose="05000000000000000000" pitchFamily="2" charset="2"/>
              <a:buChar char="n"/>
              <a:defRPr/>
            </a:pPr>
            <a:endParaRPr lang="en-US" sz="1200" dirty="0">
              <a:solidFill>
                <a:srgbClr val="0079D1"/>
              </a:solidFill>
              <a:latin typeface="Comic Sans MS" panose="030F0902030302020204" pitchFamily="66" charset="0"/>
            </a:endParaRPr>
          </a:p>
          <a:p>
            <a:pPr lvl="2"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Validate the structure of the Event</a:t>
            </a:r>
          </a:p>
          <a:p>
            <a:pPr lvl="2"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Move Row Zone data to Cured</a:t>
            </a:r>
          </a:p>
          <a:p>
            <a:pPr lvl="2"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Process the data according to certain Alerts and Notifications business rules, make a view available for the visualization tool</a:t>
            </a:r>
          </a:p>
          <a:p>
            <a:pPr lvl="2" algn="just" eaLnBrk="1" hangingPunct="1">
              <a:spcBef>
                <a:spcPct val="20000"/>
              </a:spcBef>
              <a:buClr>
                <a:srgbClr val="C5277F"/>
              </a:buClr>
              <a:buSzPct val="65000"/>
              <a:buFont typeface="Wingdings" panose="05000000000000000000" pitchFamily="2" charset="2"/>
              <a:buChar char="n"/>
              <a:defRPr/>
            </a:pPr>
            <a:r>
              <a:rPr lang="en-US" sz="1200" dirty="0">
                <a:solidFill>
                  <a:srgbClr val="0079D1"/>
                </a:solidFill>
                <a:latin typeface="Comic Sans MS" panose="030F0902030302020204" pitchFamily="66" charset="0"/>
              </a:rPr>
              <a:t>Completeness and data quality</a:t>
            </a:r>
            <a:endParaRPr lang="en-US" sz="900" dirty="0">
              <a:solidFill>
                <a:srgbClr val="0079D1"/>
              </a:solidFill>
            </a:endParaRPr>
          </a:p>
        </p:txBody>
      </p:sp>
      <p:pic>
        <p:nvPicPr>
          <p:cNvPr id="7" name="Picture 6">
            <a:extLst>
              <a:ext uri="{FF2B5EF4-FFF2-40B4-BE49-F238E27FC236}">
                <a16:creationId xmlns:a16="http://schemas.microsoft.com/office/drawing/2014/main" id="{03BD178E-802F-2648-9BA0-897FEECD2249}"/>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3818838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1" name="90 Grupo">
            <a:extLst>
              <a:ext uri="{FF2B5EF4-FFF2-40B4-BE49-F238E27FC236}">
                <a16:creationId xmlns:a16="http://schemas.microsoft.com/office/drawing/2014/main" id="{69890844-C937-BE4E-B4BB-872048D0D27F}"/>
              </a:ext>
            </a:extLst>
          </p:cNvPr>
          <p:cNvGrpSpPr>
            <a:grpSpLocks/>
          </p:cNvGrpSpPr>
          <p:nvPr/>
        </p:nvGrpSpPr>
        <p:grpSpPr bwMode="auto">
          <a:xfrm>
            <a:off x="9075237" y="186442"/>
            <a:ext cx="2891570" cy="1086215"/>
            <a:chOff x="6746875" y="1552574"/>
            <a:chExt cx="2891570" cy="1086215"/>
          </a:xfrm>
        </p:grpSpPr>
        <p:sp>
          <p:nvSpPr>
            <p:cNvPr id="228" name="Text Box 114">
              <a:extLst>
                <a:ext uri="{FF2B5EF4-FFF2-40B4-BE49-F238E27FC236}">
                  <a16:creationId xmlns:a16="http://schemas.microsoft.com/office/drawing/2014/main" id="{151643B4-6D6B-7742-B778-3238DEFA195C}"/>
                </a:ext>
              </a:extLst>
            </p:cNvPr>
            <p:cNvSpPr txBox="1">
              <a:spLocks noChangeArrowheads="1"/>
            </p:cNvSpPr>
            <p:nvPr/>
          </p:nvSpPr>
          <p:spPr bwMode="auto">
            <a:xfrm>
              <a:off x="6859588" y="1649413"/>
              <a:ext cx="508000" cy="84137"/>
            </a:xfrm>
            <a:prstGeom prst="rect">
              <a:avLst/>
            </a:prstGeom>
            <a:solidFill>
              <a:srgbClr val="87CBD8">
                <a:alpha val="62000"/>
              </a:srgbClr>
            </a:solidFill>
            <a:ln w="12700">
              <a:solidFill>
                <a:srgbClr val="0067B7"/>
              </a:solidFill>
              <a:miter lim="800000"/>
              <a:headEnd/>
              <a:tailEnd/>
            </a:ln>
          </p:spPr>
          <p:txBody>
            <a:bodyPr wrap="none" lIns="108000" tIns="0" rIns="108000" bIns="0" anchor="ctr"/>
            <a:lstStyle>
              <a:defPPr>
                <a:defRPr lang="es-ES"/>
              </a:defPPr>
              <a:lvl1pPr algn="ctr" defTabSz="449263" eaLnBrk="0" hangingPunct="0">
                <a:buSzPct val="13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600" b="1">
                  <a:solidFill>
                    <a:schemeClr val="bg1"/>
                  </a:solidFill>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cs typeface="Arial" charset="0"/>
                </a:defRPr>
              </a:lvl9pPr>
            </a:lstStyle>
            <a:p>
              <a:pPr>
                <a:spcBef>
                  <a:spcPct val="20000"/>
                </a:spcBef>
                <a:buClr>
                  <a:schemeClr val="accent2"/>
                </a:buClr>
                <a:buFont typeface="Wingdings" panose="05000000000000000000" pitchFamily="2" charset="2"/>
                <a:buNone/>
                <a:defRPr/>
              </a:pPr>
              <a:endParaRPr lang="en-GB" altLang="pt-BR" dirty="0">
                <a:latin typeface="Arial" charset="0"/>
              </a:endParaRPr>
            </a:p>
          </p:txBody>
        </p:sp>
        <p:sp>
          <p:nvSpPr>
            <p:cNvPr id="248" name="Text Box 115">
              <a:extLst>
                <a:ext uri="{FF2B5EF4-FFF2-40B4-BE49-F238E27FC236}">
                  <a16:creationId xmlns:a16="http://schemas.microsoft.com/office/drawing/2014/main" id="{FFAE90FC-ED9D-AD40-8F9A-F1510FD5D520}"/>
                </a:ext>
              </a:extLst>
            </p:cNvPr>
            <p:cNvSpPr txBox="1">
              <a:spLocks noChangeArrowheads="1"/>
            </p:cNvSpPr>
            <p:nvPr/>
          </p:nvSpPr>
          <p:spPr bwMode="auto">
            <a:xfrm>
              <a:off x="6864350" y="1993900"/>
              <a:ext cx="501650" cy="88900"/>
            </a:xfrm>
            <a:prstGeom prst="rect">
              <a:avLst/>
            </a:prstGeom>
            <a:solidFill>
              <a:srgbClr val="C5277F">
                <a:alpha val="65000"/>
              </a:srgbClr>
            </a:solidFill>
            <a:ln w="12700">
              <a:solidFill>
                <a:srgbClr val="7C1A4D"/>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249" name="Text Box 117">
              <a:extLst>
                <a:ext uri="{FF2B5EF4-FFF2-40B4-BE49-F238E27FC236}">
                  <a16:creationId xmlns:a16="http://schemas.microsoft.com/office/drawing/2014/main" id="{80E69192-E6C1-1B46-ACB8-353E8322B63F}"/>
                </a:ext>
              </a:extLst>
            </p:cNvPr>
            <p:cNvSpPr txBox="1">
              <a:spLocks noChangeArrowheads="1"/>
            </p:cNvSpPr>
            <p:nvPr/>
          </p:nvSpPr>
          <p:spPr bwMode="auto">
            <a:xfrm>
              <a:off x="7380288" y="1581150"/>
              <a:ext cx="101822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900" b="0" dirty="0">
                  <a:solidFill>
                    <a:schemeClr val="tx1"/>
                  </a:solidFill>
                  <a:cs typeface="Arial" panose="020B0604020202020204" pitchFamily="34" charset="0"/>
                </a:rPr>
                <a:t>New component</a:t>
              </a:r>
            </a:p>
          </p:txBody>
        </p:sp>
        <p:sp>
          <p:nvSpPr>
            <p:cNvPr id="250" name="Text Box 118">
              <a:extLst>
                <a:ext uri="{FF2B5EF4-FFF2-40B4-BE49-F238E27FC236}">
                  <a16:creationId xmlns:a16="http://schemas.microsoft.com/office/drawing/2014/main" id="{507220B2-9BD5-9747-86C6-6F8D9841F912}"/>
                </a:ext>
              </a:extLst>
            </p:cNvPr>
            <p:cNvSpPr txBox="1">
              <a:spLocks noChangeArrowheads="1"/>
            </p:cNvSpPr>
            <p:nvPr/>
          </p:nvSpPr>
          <p:spPr bwMode="auto">
            <a:xfrm>
              <a:off x="7376287" y="1952244"/>
              <a:ext cx="169790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900" b="0" dirty="0">
                  <a:solidFill>
                    <a:schemeClr val="tx1"/>
                  </a:solidFill>
                  <a:cs typeface="Arial" panose="020B0604020202020204" pitchFamily="34" charset="0"/>
                </a:rPr>
                <a:t>Component not contemplated</a:t>
              </a:r>
            </a:p>
          </p:txBody>
        </p:sp>
        <p:sp>
          <p:nvSpPr>
            <p:cNvPr id="251" name="Rectangle 119">
              <a:extLst>
                <a:ext uri="{FF2B5EF4-FFF2-40B4-BE49-F238E27FC236}">
                  <a16:creationId xmlns:a16="http://schemas.microsoft.com/office/drawing/2014/main" id="{0F8E6A8C-1A29-E648-B46D-FD965ADD4933}"/>
                </a:ext>
              </a:extLst>
            </p:cNvPr>
            <p:cNvSpPr>
              <a:spLocks noChangeArrowheads="1"/>
            </p:cNvSpPr>
            <p:nvPr/>
          </p:nvSpPr>
          <p:spPr bwMode="auto">
            <a:xfrm>
              <a:off x="6746875" y="1552574"/>
              <a:ext cx="2891570" cy="1086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eaLnBrk="1" hangingPunct="1">
                <a:buClr>
                  <a:schemeClr val="accent2"/>
                </a:buClr>
                <a:buFont typeface="Wingdings" pitchFamily="2" charset="2"/>
                <a:buNone/>
              </a:pPr>
              <a:endParaRPr lang="pt-BR" altLang="pt-BR" b="0">
                <a:solidFill>
                  <a:schemeClr val="tx1"/>
                </a:solidFill>
              </a:endParaRPr>
            </a:p>
          </p:txBody>
        </p:sp>
        <p:sp>
          <p:nvSpPr>
            <p:cNvPr id="252" name="Text Box 115">
              <a:extLst>
                <a:ext uri="{FF2B5EF4-FFF2-40B4-BE49-F238E27FC236}">
                  <a16:creationId xmlns:a16="http://schemas.microsoft.com/office/drawing/2014/main" id="{1E47E570-D12C-B742-A9F3-B84FECE2A5A7}"/>
                </a:ext>
              </a:extLst>
            </p:cNvPr>
            <p:cNvSpPr txBox="1">
              <a:spLocks noChangeArrowheads="1"/>
            </p:cNvSpPr>
            <p:nvPr/>
          </p:nvSpPr>
          <p:spPr bwMode="auto">
            <a:xfrm>
              <a:off x="6858000" y="1827213"/>
              <a:ext cx="501650" cy="88900"/>
            </a:xfrm>
            <a:prstGeom prst="rect">
              <a:avLst/>
            </a:prstGeom>
            <a:solidFill>
              <a:srgbClr val="0067B7">
                <a:alpha val="67000"/>
              </a:srgbClr>
            </a:solidFill>
            <a:ln w="12700">
              <a:solidFill>
                <a:schemeClr val="tx1"/>
              </a:solidFill>
              <a:miter lim="800000"/>
              <a:headEnd/>
              <a:tailEnd/>
            </a:ln>
          </p:spPr>
          <p:txBody>
            <a:bodyPr wrap="none" lIns="108000" tIns="0" rIns="108000" bIns="0" anchor="ctr"/>
            <a:lstStyle>
              <a:lvl1pPr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1pPr>
              <a:lvl2pPr marL="742950" indent="-28575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2pPr>
              <a:lvl3pPr marL="11430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3pPr>
              <a:lvl4pPr marL="16002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4pPr>
              <a:lvl5pPr marL="2057400" indent="-228600" defTabSz="44926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charset="0"/>
                  <a:cs typeface="Arial" charset="0"/>
                </a:defRPr>
              </a:lvl9pPr>
            </a:lstStyle>
            <a:p>
              <a:pPr algn="ctr">
                <a:spcBef>
                  <a:spcPct val="20000"/>
                </a:spcBef>
                <a:buClr>
                  <a:schemeClr val="accent2"/>
                </a:buClr>
                <a:buSzPct val="130000"/>
                <a:buFont typeface="Wingdings" panose="05000000000000000000" pitchFamily="2" charset="2"/>
                <a:buNone/>
                <a:defRPr/>
              </a:pPr>
              <a:endParaRPr lang="en-GB" altLang="pt-BR" sz="600" b="1" dirty="0">
                <a:solidFill>
                  <a:schemeClr val="bg1"/>
                </a:solidFill>
                <a:cs typeface="+mn-cs"/>
              </a:endParaRPr>
            </a:p>
          </p:txBody>
        </p:sp>
        <p:sp>
          <p:nvSpPr>
            <p:cNvPr id="253" name="Text Box 117">
              <a:extLst>
                <a:ext uri="{FF2B5EF4-FFF2-40B4-BE49-F238E27FC236}">
                  <a16:creationId xmlns:a16="http://schemas.microsoft.com/office/drawing/2014/main" id="{D3610876-FEA8-494A-866F-DC7D0D10B5C8}"/>
                </a:ext>
              </a:extLst>
            </p:cNvPr>
            <p:cNvSpPr txBox="1">
              <a:spLocks noChangeArrowheads="1"/>
            </p:cNvSpPr>
            <p:nvPr/>
          </p:nvSpPr>
          <p:spPr bwMode="auto">
            <a:xfrm>
              <a:off x="7369556" y="1774063"/>
              <a:ext cx="12811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sz="900" b="0" dirty="0">
                  <a:solidFill>
                    <a:schemeClr val="tx1"/>
                  </a:solidFill>
                  <a:cs typeface="Arial" panose="020B0604020202020204" pitchFamily="34" charset="0"/>
                </a:rPr>
                <a:t>Component to modify</a:t>
              </a:r>
              <a:endParaRPr lang="es-ES" altLang="pt-BR" sz="900" b="0" dirty="0">
                <a:solidFill>
                  <a:schemeClr val="tx1"/>
                </a:solidFill>
                <a:cs typeface="Arial" panose="020B0604020202020204" pitchFamily="34" charset="0"/>
              </a:endParaRPr>
            </a:p>
          </p:txBody>
        </p:sp>
      </p:grpSp>
      <p:sp>
        <p:nvSpPr>
          <p:cNvPr id="254" name="Rectangle 3">
            <a:extLst>
              <a:ext uri="{FF2B5EF4-FFF2-40B4-BE49-F238E27FC236}">
                <a16:creationId xmlns:a16="http://schemas.microsoft.com/office/drawing/2014/main" id="{24B4F609-7485-2A41-892D-27345D283EAA}"/>
              </a:ext>
            </a:extLst>
          </p:cNvPr>
          <p:cNvSpPr txBox="1"/>
          <p:nvPr/>
        </p:nvSpPr>
        <p:spPr>
          <a:xfrm>
            <a:off x="404806" y="178836"/>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(II)</a:t>
            </a:r>
          </a:p>
        </p:txBody>
      </p:sp>
      <p:sp>
        <p:nvSpPr>
          <p:cNvPr id="255" name="Rectangle 3">
            <a:extLst>
              <a:ext uri="{FF2B5EF4-FFF2-40B4-BE49-F238E27FC236}">
                <a16:creationId xmlns:a16="http://schemas.microsoft.com/office/drawing/2014/main" id="{7D9C900C-1129-EA43-A60C-5FDFE7E5FD8A}"/>
              </a:ext>
            </a:extLst>
          </p:cNvPr>
          <p:cNvSpPr txBox="1"/>
          <p:nvPr/>
        </p:nvSpPr>
        <p:spPr>
          <a:xfrm>
            <a:off x="404806" y="578941"/>
            <a:ext cx="7116438"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a:defRPr/>
            </a:pPr>
            <a:r>
              <a:rPr lang="en-US" sz="1800" b="1" dirty="0">
                <a:solidFill>
                  <a:srgbClr val="73C4EF"/>
                </a:solidFill>
              </a:rPr>
              <a:t>Data Lake - Alerts and Notifications – Global Architecture	</a:t>
            </a:r>
          </a:p>
        </p:txBody>
      </p:sp>
      <p:sp>
        <p:nvSpPr>
          <p:cNvPr id="201" name="Rectangle 200">
            <a:extLst>
              <a:ext uri="{FF2B5EF4-FFF2-40B4-BE49-F238E27FC236}">
                <a16:creationId xmlns:a16="http://schemas.microsoft.com/office/drawing/2014/main" id="{91681810-BD99-0D49-B3CB-93CF009342D7}"/>
              </a:ext>
            </a:extLst>
          </p:cNvPr>
          <p:cNvSpPr/>
          <p:nvPr/>
        </p:nvSpPr>
        <p:spPr>
          <a:xfrm>
            <a:off x="2621364" y="1006457"/>
            <a:ext cx="4741132" cy="5400980"/>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BE031BAC-491A-E64C-905F-6E1BCD560DE4}"/>
              </a:ext>
            </a:extLst>
          </p:cNvPr>
          <p:cNvSpPr/>
          <p:nvPr/>
        </p:nvSpPr>
        <p:spPr>
          <a:xfrm>
            <a:off x="4415252" y="1241963"/>
            <a:ext cx="2689685" cy="4943505"/>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8" name="Rectangle 267">
            <a:extLst>
              <a:ext uri="{FF2B5EF4-FFF2-40B4-BE49-F238E27FC236}">
                <a16:creationId xmlns:a16="http://schemas.microsoft.com/office/drawing/2014/main" id="{DAFE8592-4EC1-394F-BD69-37C4FA5C1013}"/>
              </a:ext>
            </a:extLst>
          </p:cNvPr>
          <p:cNvSpPr/>
          <p:nvPr/>
        </p:nvSpPr>
        <p:spPr>
          <a:xfrm>
            <a:off x="2866978" y="1241963"/>
            <a:ext cx="1407303" cy="4943505"/>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9" name="Group 268">
            <a:extLst>
              <a:ext uri="{FF2B5EF4-FFF2-40B4-BE49-F238E27FC236}">
                <a16:creationId xmlns:a16="http://schemas.microsoft.com/office/drawing/2014/main" id="{2A45C4AA-A085-E645-B683-C7B0308E4692}"/>
              </a:ext>
            </a:extLst>
          </p:cNvPr>
          <p:cNvGrpSpPr/>
          <p:nvPr/>
        </p:nvGrpSpPr>
        <p:grpSpPr>
          <a:xfrm>
            <a:off x="3162668" y="1911647"/>
            <a:ext cx="902477" cy="4186145"/>
            <a:chOff x="3677360" y="2324544"/>
            <a:chExt cx="467041" cy="664178"/>
          </a:xfrm>
        </p:grpSpPr>
        <p:sp>
          <p:nvSpPr>
            <p:cNvPr id="270" name="Rectangle 269">
              <a:extLst>
                <a:ext uri="{FF2B5EF4-FFF2-40B4-BE49-F238E27FC236}">
                  <a16:creationId xmlns:a16="http://schemas.microsoft.com/office/drawing/2014/main" id="{2FE65482-74CC-A147-8E05-72780CAA5532}"/>
                </a:ext>
              </a:extLst>
            </p:cNvPr>
            <p:cNvSpPr/>
            <p:nvPr/>
          </p:nvSpPr>
          <p:spPr>
            <a:xfrm>
              <a:off x="3677499" y="2324964"/>
              <a:ext cx="466902" cy="663758"/>
            </a:xfrm>
            <a:prstGeom prst="rect">
              <a:avLst/>
            </a:prstGeom>
            <a:solidFill>
              <a:schemeClr val="bg1">
                <a:alpha val="11000"/>
              </a:schemeClr>
            </a:solidFill>
            <a:ln w="9525">
              <a:solidFill>
                <a:schemeClr val="bg1">
                  <a:lumMod val="65000"/>
                  <a:alpha val="33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271" name="Google Shape;61;p12">
              <a:extLst>
                <a:ext uri="{FF2B5EF4-FFF2-40B4-BE49-F238E27FC236}">
                  <a16:creationId xmlns:a16="http://schemas.microsoft.com/office/drawing/2014/main" id="{23800825-8B3B-FD45-AD79-18487D39C7A9}"/>
                </a:ext>
              </a:extLst>
            </p:cNvPr>
            <p:cNvSpPr txBox="1">
              <a:spLocks/>
            </p:cNvSpPr>
            <p:nvPr/>
          </p:nvSpPr>
          <p:spPr>
            <a:xfrm>
              <a:off x="3677360" y="2324544"/>
              <a:ext cx="466902" cy="48765"/>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400" dirty="0">
                  <a:solidFill>
                    <a:schemeClr val="bg1">
                      <a:lumMod val="50000"/>
                      <a:alpha val="49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Raw</a:t>
              </a:r>
            </a:p>
          </p:txBody>
        </p:sp>
      </p:grpSp>
      <p:sp>
        <p:nvSpPr>
          <p:cNvPr id="272" name="Rectangle 271">
            <a:extLst>
              <a:ext uri="{FF2B5EF4-FFF2-40B4-BE49-F238E27FC236}">
                <a16:creationId xmlns:a16="http://schemas.microsoft.com/office/drawing/2014/main" id="{6934BB41-556D-FC4C-9FDA-110BD02A1B83}"/>
              </a:ext>
            </a:extLst>
          </p:cNvPr>
          <p:cNvSpPr/>
          <p:nvPr/>
        </p:nvSpPr>
        <p:spPr>
          <a:xfrm>
            <a:off x="4540109" y="1914294"/>
            <a:ext cx="1014533" cy="4183498"/>
          </a:xfrm>
          <a:prstGeom prst="rect">
            <a:avLst/>
          </a:prstGeom>
          <a:solidFill>
            <a:schemeClr val="bg1">
              <a:alpha val="11000"/>
            </a:schemeClr>
          </a:solidFill>
          <a:ln w="9525">
            <a:solidFill>
              <a:schemeClr val="bg1">
                <a:lumMod val="50000"/>
                <a:alpha val="33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grpSp>
        <p:nvGrpSpPr>
          <p:cNvPr id="273" name="Group 272">
            <a:extLst>
              <a:ext uri="{FF2B5EF4-FFF2-40B4-BE49-F238E27FC236}">
                <a16:creationId xmlns:a16="http://schemas.microsoft.com/office/drawing/2014/main" id="{A6355A66-5594-9B4A-9BED-946EF96030F3}"/>
              </a:ext>
            </a:extLst>
          </p:cNvPr>
          <p:cNvGrpSpPr/>
          <p:nvPr/>
        </p:nvGrpSpPr>
        <p:grpSpPr>
          <a:xfrm>
            <a:off x="5828548" y="1914295"/>
            <a:ext cx="902477" cy="4183498"/>
            <a:chOff x="3677360" y="2324964"/>
            <a:chExt cx="467041" cy="663758"/>
          </a:xfrm>
        </p:grpSpPr>
        <p:sp>
          <p:nvSpPr>
            <p:cNvPr id="274" name="Rectangle 273">
              <a:extLst>
                <a:ext uri="{FF2B5EF4-FFF2-40B4-BE49-F238E27FC236}">
                  <a16:creationId xmlns:a16="http://schemas.microsoft.com/office/drawing/2014/main" id="{5B7A3815-1A4A-7648-A382-2E07A1E1FF52}"/>
                </a:ext>
              </a:extLst>
            </p:cNvPr>
            <p:cNvSpPr/>
            <p:nvPr/>
          </p:nvSpPr>
          <p:spPr>
            <a:xfrm>
              <a:off x="3677499" y="2324964"/>
              <a:ext cx="466902" cy="663758"/>
            </a:xfrm>
            <a:prstGeom prst="rect">
              <a:avLst/>
            </a:prstGeom>
            <a:solidFill>
              <a:schemeClr val="bg1"/>
            </a:solidFill>
            <a:ln w="9525">
              <a:solidFill>
                <a:schemeClr val="bg1">
                  <a:lumMod val="65000"/>
                  <a:alpha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sp>
          <p:nvSpPr>
            <p:cNvPr id="275" name="Google Shape;61;p12">
              <a:extLst>
                <a:ext uri="{FF2B5EF4-FFF2-40B4-BE49-F238E27FC236}">
                  <a16:creationId xmlns:a16="http://schemas.microsoft.com/office/drawing/2014/main" id="{6DCEFDE9-5C5A-D744-8AD5-98DA2A9F7CCB}"/>
                </a:ext>
              </a:extLst>
            </p:cNvPr>
            <p:cNvSpPr txBox="1">
              <a:spLocks/>
            </p:cNvSpPr>
            <p:nvPr/>
          </p:nvSpPr>
          <p:spPr>
            <a:xfrm>
              <a:off x="3677360" y="2327958"/>
              <a:ext cx="466902" cy="52049"/>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400" dirty="0">
                  <a:solidFill>
                    <a:schemeClr val="bg1">
                      <a:lumMod val="65000"/>
                      <a:alpha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Augmented</a:t>
              </a:r>
            </a:p>
          </p:txBody>
        </p:sp>
      </p:grpSp>
      <p:sp>
        <p:nvSpPr>
          <p:cNvPr id="276" name="Rectangle 275">
            <a:extLst>
              <a:ext uri="{FF2B5EF4-FFF2-40B4-BE49-F238E27FC236}">
                <a16:creationId xmlns:a16="http://schemas.microsoft.com/office/drawing/2014/main" id="{C8D30656-E7F8-B244-8E7D-869102605F61}"/>
              </a:ext>
            </a:extLst>
          </p:cNvPr>
          <p:cNvSpPr/>
          <p:nvPr/>
        </p:nvSpPr>
        <p:spPr>
          <a:xfrm>
            <a:off x="1467741" y="1022246"/>
            <a:ext cx="854622" cy="5384067"/>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Google Shape;61;p12">
            <a:extLst>
              <a:ext uri="{FF2B5EF4-FFF2-40B4-BE49-F238E27FC236}">
                <a16:creationId xmlns:a16="http://schemas.microsoft.com/office/drawing/2014/main" id="{8379E535-3A13-824B-A6ED-1E6C330511B3}"/>
              </a:ext>
            </a:extLst>
          </p:cNvPr>
          <p:cNvSpPr txBox="1">
            <a:spLocks/>
          </p:cNvSpPr>
          <p:nvPr/>
        </p:nvSpPr>
        <p:spPr>
          <a:xfrm>
            <a:off x="1479560" y="1037697"/>
            <a:ext cx="834735" cy="461665"/>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r>
              <a:rPr lang="en-US" sz="1200" dirty="0">
                <a:solidFill>
                  <a:srgbClr val="C5277F"/>
                </a:solidFill>
              </a:rPr>
              <a:t>Data Sources </a:t>
            </a:r>
          </a:p>
        </p:txBody>
      </p:sp>
      <p:sp>
        <p:nvSpPr>
          <p:cNvPr id="283" name="TextBox 282">
            <a:extLst>
              <a:ext uri="{FF2B5EF4-FFF2-40B4-BE49-F238E27FC236}">
                <a16:creationId xmlns:a16="http://schemas.microsoft.com/office/drawing/2014/main" id="{3025DB8D-A82D-FB44-AFEE-855866D8580F}"/>
              </a:ext>
            </a:extLst>
          </p:cNvPr>
          <p:cNvSpPr txBox="1"/>
          <p:nvPr/>
        </p:nvSpPr>
        <p:spPr>
          <a:xfrm>
            <a:off x="2866978" y="1258208"/>
            <a:ext cx="1389465" cy="461665"/>
          </a:xfrm>
          <a:prstGeom prst="rect">
            <a:avLst/>
          </a:prstGeom>
          <a:noFill/>
        </p:spPr>
        <p:txBody>
          <a:bodyPr wrap="square" rtlCol="0">
            <a:spAutoFit/>
          </a:bodyPr>
          <a:lstStyle/>
          <a:p>
            <a:pPr algn="ctr" defTabSz="457200"/>
            <a:r>
              <a:rPr lang="en-US" sz="12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Acquisition &amp; Ingest layer</a:t>
            </a:r>
          </a:p>
        </p:txBody>
      </p:sp>
      <p:sp>
        <p:nvSpPr>
          <p:cNvPr id="284" name="TextBox 283">
            <a:extLst>
              <a:ext uri="{FF2B5EF4-FFF2-40B4-BE49-F238E27FC236}">
                <a16:creationId xmlns:a16="http://schemas.microsoft.com/office/drawing/2014/main" id="{48A3F0F3-6F95-1A4F-8863-99D4253F94B1}"/>
              </a:ext>
            </a:extLst>
          </p:cNvPr>
          <p:cNvSpPr txBox="1"/>
          <p:nvPr/>
        </p:nvSpPr>
        <p:spPr>
          <a:xfrm>
            <a:off x="4155910" y="2742331"/>
            <a:ext cx="1309187" cy="276999"/>
          </a:xfrm>
          <a:prstGeom prst="rect">
            <a:avLst/>
          </a:prstGeom>
          <a:noFill/>
        </p:spPr>
        <p:txBody>
          <a:bodyPr wrap="square" rtlCol="0">
            <a:spAutoFit/>
          </a:bodyPr>
          <a:lstStyle/>
          <a:p>
            <a:pPr algn="ctr" defTabSz="457200"/>
            <a:r>
              <a:rPr lang="en-US" sz="12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Batch Layer</a:t>
            </a:r>
          </a:p>
        </p:txBody>
      </p:sp>
      <p:sp>
        <p:nvSpPr>
          <p:cNvPr id="285" name="Rounded Rectangle 284">
            <a:extLst>
              <a:ext uri="{FF2B5EF4-FFF2-40B4-BE49-F238E27FC236}">
                <a16:creationId xmlns:a16="http://schemas.microsoft.com/office/drawing/2014/main" id="{8D41B407-834B-BA43-A7C2-563176381E22}"/>
              </a:ext>
            </a:extLst>
          </p:cNvPr>
          <p:cNvSpPr/>
          <p:nvPr/>
        </p:nvSpPr>
        <p:spPr>
          <a:xfrm>
            <a:off x="3065577" y="2795187"/>
            <a:ext cx="3760024" cy="3274092"/>
          </a:xfrm>
          <a:prstGeom prst="round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1200" dirty="0">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r>
              <a:rPr lang="en-US" sz="800" dirty="0">
                <a:solidFill>
                  <a:schemeClr val="tx1"/>
                </a:solidFill>
                <a:latin typeface="Nanum Pen Script" panose="03040600000000000000" pitchFamily="66" charset="-127"/>
                <a:ea typeface="Nanum Pen Script" panose="03040600000000000000" pitchFamily="66" charset="-127"/>
              </a:rPr>
              <a:t>     </a:t>
            </a: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8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8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6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800" dirty="0">
              <a:solidFill>
                <a:schemeClr val="bg1">
                  <a:lumMod val="50000"/>
                </a:schemeClr>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endParaRPr lang="en-US" sz="800" dirty="0">
              <a:solidFill>
                <a:schemeClr val="tx1"/>
              </a:solidFill>
              <a:latin typeface="Nanum Pen Script" panose="03040600000000000000" pitchFamily="66" charset="-127"/>
              <a:ea typeface="Nanum Pen Script" panose="03040600000000000000" pitchFamily="66" charset="-127"/>
            </a:endParaRPr>
          </a:p>
          <a:p>
            <a:r>
              <a:rPr lang="en-US" sz="1200" dirty="0">
                <a:solidFill>
                  <a:schemeClr val="tx1"/>
                </a:solidFill>
                <a:latin typeface="Nanum Pen Script" panose="03040600000000000000" pitchFamily="66" charset="-127"/>
                <a:ea typeface="Nanum Pen Script" panose="03040600000000000000" pitchFamily="66" charset="-127"/>
              </a:rPr>
              <a:t> </a:t>
            </a:r>
          </a:p>
          <a:p>
            <a:r>
              <a:rPr lang="en-US" sz="1200" dirty="0">
                <a:solidFill>
                  <a:schemeClr val="tx1"/>
                </a:solidFill>
                <a:latin typeface="Nanum Pen Script" panose="03040600000000000000" pitchFamily="66" charset="-127"/>
                <a:ea typeface="Nanum Pen Script" panose="03040600000000000000" pitchFamily="66" charset="-127"/>
              </a:rPr>
              <a:t>   </a:t>
            </a:r>
          </a:p>
        </p:txBody>
      </p:sp>
      <p:sp>
        <p:nvSpPr>
          <p:cNvPr id="286" name="Rounded Rectangle 285">
            <a:extLst>
              <a:ext uri="{FF2B5EF4-FFF2-40B4-BE49-F238E27FC236}">
                <a16:creationId xmlns:a16="http://schemas.microsoft.com/office/drawing/2014/main" id="{3FBA93C8-717B-4741-B115-CC3C9CEF9D1F}"/>
              </a:ext>
            </a:extLst>
          </p:cNvPr>
          <p:cNvSpPr/>
          <p:nvPr/>
        </p:nvSpPr>
        <p:spPr>
          <a:xfrm>
            <a:off x="3065577" y="2979853"/>
            <a:ext cx="3760024" cy="2937613"/>
          </a:xfrm>
          <a:prstGeom prst="round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p>
          <a:p>
            <a:endParaRPr lang="en-US" sz="1350" dirty="0"/>
          </a:p>
          <a:p>
            <a:endParaRPr lang="en-US" sz="1350" dirty="0"/>
          </a:p>
          <a:p>
            <a:endParaRPr lang="en-US" sz="1350" dirty="0"/>
          </a:p>
          <a:p>
            <a:endParaRPr lang="en-US" sz="1350" dirty="0"/>
          </a:p>
          <a:p>
            <a:endParaRPr lang="en-US" sz="1350" dirty="0"/>
          </a:p>
          <a:p>
            <a:endParaRPr lang="en-US" sz="900"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r>
              <a:rPr lang="en-US" sz="825" dirty="0">
                <a:solidFill>
                  <a:schemeClr val="tx1"/>
                </a:solidFill>
              </a:rPr>
              <a:t>     </a:t>
            </a:r>
            <a:endParaRPr lang="en-US" sz="825" b="1" dirty="0">
              <a:solidFill>
                <a:schemeClr val="bg1">
                  <a:lumMod val="50000"/>
                </a:schemeClr>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825" dirty="0">
              <a:solidFill>
                <a:schemeClr val="tx1"/>
              </a:solidFill>
            </a:endParaRPr>
          </a:p>
          <a:p>
            <a:endParaRPr lang="en-US" sz="900" dirty="0">
              <a:solidFill>
                <a:schemeClr val="tx1"/>
              </a:solidFill>
            </a:endParaRPr>
          </a:p>
          <a:p>
            <a:r>
              <a:rPr lang="en-US" sz="1350" dirty="0">
                <a:solidFill>
                  <a:schemeClr val="tx1"/>
                </a:solidFill>
              </a:rPr>
              <a:t> </a:t>
            </a:r>
          </a:p>
          <a:p>
            <a:r>
              <a:rPr lang="en-US" sz="1350" dirty="0">
                <a:solidFill>
                  <a:schemeClr val="tx1"/>
                </a:solidFill>
              </a:rPr>
              <a:t>   </a:t>
            </a:r>
          </a:p>
        </p:txBody>
      </p:sp>
      <p:sp>
        <p:nvSpPr>
          <p:cNvPr id="287" name="Rounded Rectangle 286">
            <a:extLst>
              <a:ext uri="{FF2B5EF4-FFF2-40B4-BE49-F238E27FC236}">
                <a16:creationId xmlns:a16="http://schemas.microsoft.com/office/drawing/2014/main" id="{5459CB8F-E6E7-8440-A1C9-D4C56A900893}"/>
              </a:ext>
            </a:extLst>
          </p:cNvPr>
          <p:cNvSpPr/>
          <p:nvPr/>
        </p:nvSpPr>
        <p:spPr>
          <a:xfrm>
            <a:off x="3294730" y="3116831"/>
            <a:ext cx="1613627" cy="380907"/>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50" b="1" dirty="0">
                <a:solidFill>
                  <a:schemeClr val="bg1">
                    <a:lumMod val="50000"/>
                  </a:schemeClr>
                </a:solidFill>
                <a:latin typeface="Nanum Pen Script" panose="03040600000000000000" pitchFamily="66" charset="-127"/>
                <a:ea typeface="Nanum Pen Script" panose="03040600000000000000" pitchFamily="66" charset="-127"/>
              </a:rPr>
              <a:t>Hue</a:t>
            </a:r>
          </a:p>
          <a:p>
            <a:pPr algn="ctr"/>
            <a:endParaRPr lang="en-US" sz="2800" dirty="0">
              <a:solidFill>
                <a:schemeClr val="tx1"/>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p:txBody>
      </p:sp>
      <p:sp>
        <p:nvSpPr>
          <p:cNvPr id="288" name="TextBox 287">
            <a:extLst>
              <a:ext uri="{FF2B5EF4-FFF2-40B4-BE49-F238E27FC236}">
                <a16:creationId xmlns:a16="http://schemas.microsoft.com/office/drawing/2014/main" id="{49B8089F-01AB-7841-8EE6-B699541F5EEA}"/>
              </a:ext>
            </a:extLst>
          </p:cNvPr>
          <p:cNvSpPr txBox="1"/>
          <p:nvPr/>
        </p:nvSpPr>
        <p:spPr>
          <a:xfrm>
            <a:off x="5754428" y="2769417"/>
            <a:ext cx="733054" cy="200055"/>
          </a:xfrm>
          <a:prstGeom prst="rect">
            <a:avLst/>
          </a:prstGeom>
          <a:noFill/>
        </p:spPr>
        <p:txBody>
          <a:bodyPr wrap="square" rtlCol="0">
            <a:spAutoFit/>
          </a:bodyPr>
          <a:lstStyle/>
          <a:p>
            <a:pPr algn="ctr"/>
            <a:r>
              <a:rPr lang="en-US" sz="700" dirty="0">
                <a:solidFill>
                  <a:schemeClr val="accent2">
                    <a:lumMod val="75000"/>
                    <a:alpha val="51000"/>
                  </a:schemeClr>
                </a:solidFill>
              </a:rPr>
              <a:t>N... node</a:t>
            </a:r>
          </a:p>
        </p:txBody>
      </p:sp>
      <p:sp>
        <p:nvSpPr>
          <p:cNvPr id="289" name="Rounded Rectangle 288">
            <a:extLst>
              <a:ext uri="{FF2B5EF4-FFF2-40B4-BE49-F238E27FC236}">
                <a16:creationId xmlns:a16="http://schemas.microsoft.com/office/drawing/2014/main" id="{9D5C07D7-5A80-E846-8243-E83067DE3DA4}"/>
              </a:ext>
            </a:extLst>
          </p:cNvPr>
          <p:cNvSpPr/>
          <p:nvPr/>
        </p:nvSpPr>
        <p:spPr>
          <a:xfrm>
            <a:off x="6347627" y="3116832"/>
            <a:ext cx="305779" cy="2647812"/>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100" b="1" dirty="0">
                <a:solidFill>
                  <a:schemeClr val="bg1">
                    <a:lumMod val="50000"/>
                  </a:schemeClr>
                </a:solidFill>
                <a:latin typeface="Nanum Pen Script" panose="03040600000000000000" pitchFamily="66" charset="-127"/>
                <a:ea typeface="Nanum Pen Script" panose="03040600000000000000" pitchFamily="66" charset="-127"/>
              </a:rPr>
              <a:t>Sentry, Kerberos</a:t>
            </a: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3200" dirty="0">
              <a:solidFill>
                <a:schemeClr val="tx1"/>
              </a:solidFill>
              <a:latin typeface="Nanum Pen Script" panose="03040600000000000000" pitchFamily="66" charset="-127"/>
              <a:ea typeface="Nanum Pen Script" panose="03040600000000000000" pitchFamily="66" charset="-127"/>
            </a:endParaRPr>
          </a:p>
          <a:p>
            <a:pPr algn="ctr"/>
            <a:endParaRPr lang="en-US" sz="3200" dirty="0">
              <a:solidFill>
                <a:schemeClr val="tx1"/>
              </a:solidFill>
              <a:latin typeface="Nanum Pen Script" panose="03040600000000000000" pitchFamily="66" charset="-127"/>
              <a:ea typeface="Nanum Pen Script" panose="03040600000000000000" pitchFamily="66" charset="-127"/>
            </a:endParaRPr>
          </a:p>
        </p:txBody>
      </p:sp>
      <p:sp>
        <p:nvSpPr>
          <p:cNvPr id="290" name="TextBox 289">
            <a:extLst>
              <a:ext uri="{FF2B5EF4-FFF2-40B4-BE49-F238E27FC236}">
                <a16:creationId xmlns:a16="http://schemas.microsoft.com/office/drawing/2014/main" id="{933056EB-4FDD-1C4D-8A45-58F79DAF70C4}"/>
              </a:ext>
            </a:extLst>
          </p:cNvPr>
          <p:cNvSpPr txBox="1"/>
          <p:nvPr/>
        </p:nvSpPr>
        <p:spPr>
          <a:xfrm>
            <a:off x="3282962" y="3120267"/>
            <a:ext cx="848622" cy="215444"/>
          </a:xfrm>
          <a:prstGeom prst="rect">
            <a:avLst/>
          </a:prstGeom>
          <a:noFill/>
        </p:spPr>
        <p:txBody>
          <a:bodyPr wrap="square" rtlCol="0">
            <a:spAutoFit/>
          </a:bodyPr>
          <a:lstStyle/>
          <a:p>
            <a:r>
              <a:rPr lang="en-US" sz="800" dirty="0">
                <a:solidFill>
                  <a:srgbClr val="0067B7">
                    <a:alpha val="51000"/>
                  </a:srgbClr>
                </a:solidFill>
              </a:rPr>
              <a:t>UI Framework</a:t>
            </a:r>
          </a:p>
        </p:txBody>
      </p:sp>
      <p:sp>
        <p:nvSpPr>
          <p:cNvPr id="291" name="Rounded Rectangle 290">
            <a:extLst>
              <a:ext uri="{FF2B5EF4-FFF2-40B4-BE49-F238E27FC236}">
                <a16:creationId xmlns:a16="http://schemas.microsoft.com/office/drawing/2014/main" id="{D21B8CE9-0F5A-5144-A1EA-A8F1147ED25C}"/>
              </a:ext>
            </a:extLst>
          </p:cNvPr>
          <p:cNvSpPr/>
          <p:nvPr/>
        </p:nvSpPr>
        <p:spPr>
          <a:xfrm>
            <a:off x="4934613" y="3103607"/>
            <a:ext cx="1335406" cy="380907"/>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Hue</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292" name="TextBox 291">
            <a:extLst>
              <a:ext uri="{FF2B5EF4-FFF2-40B4-BE49-F238E27FC236}">
                <a16:creationId xmlns:a16="http://schemas.microsoft.com/office/drawing/2014/main" id="{B07DC4F0-DF5E-BE4B-8F4B-6B5C30799F14}"/>
              </a:ext>
            </a:extLst>
          </p:cNvPr>
          <p:cNvSpPr txBox="1"/>
          <p:nvPr/>
        </p:nvSpPr>
        <p:spPr>
          <a:xfrm>
            <a:off x="4951132" y="3120267"/>
            <a:ext cx="584212" cy="215444"/>
          </a:xfrm>
          <a:prstGeom prst="rect">
            <a:avLst/>
          </a:prstGeom>
          <a:noFill/>
        </p:spPr>
        <p:txBody>
          <a:bodyPr wrap="square" rtlCol="0">
            <a:spAutoFit/>
          </a:bodyPr>
          <a:lstStyle/>
          <a:p>
            <a:r>
              <a:rPr lang="en-US" sz="800" dirty="0">
                <a:solidFill>
                  <a:srgbClr val="0067B7">
                    <a:alpha val="51000"/>
                  </a:srgbClr>
                </a:solidFill>
              </a:rPr>
              <a:t>SDK</a:t>
            </a:r>
          </a:p>
        </p:txBody>
      </p:sp>
      <p:sp>
        <p:nvSpPr>
          <p:cNvPr id="293" name="Rounded Rectangle 292">
            <a:extLst>
              <a:ext uri="{FF2B5EF4-FFF2-40B4-BE49-F238E27FC236}">
                <a16:creationId xmlns:a16="http://schemas.microsoft.com/office/drawing/2014/main" id="{44F2465B-955B-C94D-87E2-870C72B66702}"/>
              </a:ext>
            </a:extLst>
          </p:cNvPr>
          <p:cNvSpPr/>
          <p:nvPr/>
        </p:nvSpPr>
        <p:spPr>
          <a:xfrm>
            <a:off x="3277347" y="3551801"/>
            <a:ext cx="808970" cy="403250"/>
          </a:xfrm>
          <a:prstGeom prst="roundRect">
            <a:avLst/>
          </a:prstGeom>
          <a:solidFill>
            <a:schemeClr val="bg1">
              <a:alpha val="40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Oozie</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294" name="TextBox 293">
            <a:extLst>
              <a:ext uri="{FF2B5EF4-FFF2-40B4-BE49-F238E27FC236}">
                <a16:creationId xmlns:a16="http://schemas.microsoft.com/office/drawing/2014/main" id="{0D7F2424-648B-8E44-9061-F8BB9DEF206F}"/>
              </a:ext>
            </a:extLst>
          </p:cNvPr>
          <p:cNvSpPr txBox="1"/>
          <p:nvPr/>
        </p:nvSpPr>
        <p:spPr>
          <a:xfrm>
            <a:off x="3276326" y="3542112"/>
            <a:ext cx="660871" cy="200055"/>
          </a:xfrm>
          <a:prstGeom prst="rect">
            <a:avLst/>
          </a:prstGeom>
          <a:noFill/>
        </p:spPr>
        <p:txBody>
          <a:bodyPr wrap="square" rtlCol="0">
            <a:spAutoFit/>
          </a:bodyPr>
          <a:lstStyle/>
          <a:p>
            <a:r>
              <a:rPr lang="en-US" sz="700" dirty="0">
                <a:solidFill>
                  <a:srgbClr val="0067B7">
                    <a:alpha val="51000"/>
                  </a:srgbClr>
                </a:solidFill>
              </a:rPr>
              <a:t>Workflow</a:t>
            </a:r>
          </a:p>
        </p:txBody>
      </p:sp>
      <p:sp>
        <p:nvSpPr>
          <p:cNvPr id="295" name="Rounded Rectangle 294">
            <a:extLst>
              <a:ext uri="{FF2B5EF4-FFF2-40B4-BE49-F238E27FC236}">
                <a16:creationId xmlns:a16="http://schemas.microsoft.com/office/drawing/2014/main" id="{63196999-877E-564C-959D-BEFD2A2B98B6}"/>
              </a:ext>
            </a:extLst>
          </p:cNvPr>
          <p:cNvSpPr/>
          <p:nvPr/>
        </p:nvSpPr>
        <p:spPr>
          <a:xfrm>
            <a:off x="4168059" y="3542530"/>
            <a:ext cx="1012251" cy="403908"/>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Scheduler</a:t>
            </a: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296" name="TextBox 295">
            <a:extLst>
              <a:ext uri="{FF2B5EF4-FFF2-40B4-BE49-F238E27FC236}">
                <a16:creationId xmlns:a16="http://schemas.microsoft.com/office/drawing/2014/main" id="{4B106464-D8D0-C140-A8F0-72E3D7C51313}"/>
              </a:ext>
            </a:extLst>
          </p:cNvPr>
          <p:cNvSpPr txBox="1"/>
          <p:nvPr/>
        </p:nvSpPr>
        <p:spPr>
          <a:xfrm>
            <a:off x="4157055" y="3535491"/>
            <a:ext cx="584212" cy="200055"/>
          </a:xfrm>
          <a:prstGeom prst="rect">
            <a:avLst/>
          </a:prstGeom>
          <a:noFill/>
        </p:spPr>
        <p:txBody>
          <a:bodyPr wrap="square" rtlCol="0">
            <a:spAutoFit/>
          </a:bodyPr>
          <a:lstStyle/>
          <a:p>
            <a:r>
              <a:rPr lang="en-US" sz="700" dirty="0">
                <a:solidFill>
                  <a:srgbClr val="0067B7">
                    <a:alpha val="51000"/>
                  </a:srgbClr>
                </a:solidFill>
              </a:rPr>
              <a:t>Workflow</a:t>
            </a:r>
          </a:p>
        </p:txBody>
      </p:sp>
      <p:sp>
        <p:nvSpPr>
          <p:cNvPr id="297" name="Rounded Rectangle 296">
            <a:extLst>
              <a:ext uri="{FF2B5EF4-FFF2-40B4-BE49-F238E27FC236}">
                <a16:creationId xmlns:a16="http://schemas.microsoft.com/office/drawing/2014/main" id="{105E7F12-7D1A-6B4D-A47E-AB57354296E4}"/>
              </a:ext>
            </a:extLst>
          </p:cNvPr>
          <p:cNvSpPr/>
          <p:nvPr/>
        </p:nvSpPr>
        <p:spPr>
          <a:xfrm>
            <a:off x="5241087" y="3542529"/>
            <a:ext cx="1028932" cy="388989"/>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2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100" b="1" dirty="0">
                <a:solidFill>
                  <a:schemeClr val="bg1">
                    <a:lumMod val="50000"/>
                  </a:schemeClr>
                </a:solidFill>
                <a:latin typeface="Nanum Pen Script" panose="03040600000000000000" pitchFamily="66" charset="-127"/>
                <a:ea typeface="Nanum Pen Script" panose="03040600000000000000" pitchFamily="66" charset="-127"/>
              </a:rPr>
              <a:t>Hive</a:t>
            </a:r>
          </a:p>
          <a:p>
            <a:pPr algn="ctr"/>
            <a:endParaRPr lang="en-US" sz="3200" dirty="0">
              <a:solidFill>
                <a:schemeClr val="tx1"/>
              </a:solidFill>
              <a:latin typeface="Nanum Pen Script" panose="03040600000000000000" pitchFamily="66" charset="-127"/>
              <a:ea typeface="Nanum Pen Script" panose="03040600000000000000" pitchFamily="66" charset="-127"/>
            </a:endParaRPr>
          </a:p>
          <a:p>
            <a:pPr algn="ctr"/>
            <a:endParaRPr lang="en-US" sz="3200" dirty="0">
              <a:solidFill>
                <a:schemeClr val="tx1"/>
              </a:solidFill>
              <a:latin typeface="Nanum Pen Script" panose="03040600000000000000" pitchFamily="66" charset="-127"/>
              <a:ea typeface="Nanum Pen Script" panose="03040600000000000000" pitchFamily="66" charset="-127"/>
            </a:endParaRPr>
          </a:p>
        </p:txBody>
      </p:sp>
      <p:sp>
        <p:nvSpPr>
          <p:cNvPr id="298" name="TextBox 297">
            <a:extLst>
              <a:ext uri="{FF2B5EF4-FFF2-40B4-BE49-F238E27FC236}">
                <a16:creationId xmlns:a16="http://schemas.microsoft.com/office/drawing/2014/main" id="{BFEC246B-FE39-BF43-AE6E-3780CEBBF814}"/>
              </a:ext>
            </a:extLst>
          </p:cNvPr>
          <p:cNvSpPr txBox="1"/>
          <p:nvPr/>
        </p:nvSpPr>
        <p:spPr>
          <a:xfrm>
            <a:off x="5216017" y="3543519"/>
            <a:ext cx="895738" cy="200055"/>
          </a:xfrm>
          <a:prstGeom prst="rect">
            <a:avLst/>
          </a:prstGeom>
          <a:noFill/>
        </p:spPr>
        <p:txBody>
          <a:bodyPr wrap="square" rtlCol="0">
            <a:spAutoFit/>
          </a:bodyPr>
          <a:lstStyle/>
          <a:p>
            <a:r>
              <a:rPr lang="en-US" sz="700" dirty="0">
                <a:solidFill>
                  <a:srgbClr val="0067B7">
                    <a:alpha val="51000"/>
                  </a:srgbClr>
                </a:solidFill>
              </a:rPr>
              <a:t>Metadata</a:t>
            </a:r>
          </a:p>
        </p:txBody>
      </p:sp>
      <p:sp>
        <p:nvSpPr>
          <p:cNvPr id="299" name="Rounded Rectangle 298">
            <a:extLst>
              <a:ext uri="{FF2B5EF4-FFF2-40B4-BE49-F238E27FC236}">
                <a16:creationId xmlns:a16="http://schemas.microsoft.com/office/drawing/2014/main" id="{909C32C7-AE12-004A-B8CA-63979202D843}"/>
              </a:ext>
            </a:extLst>
          </p:cNvPr>
          <p:cNvSpPr/>
          <p:nvPr/>
        </p:nvSpPr>
        <p:spPr>
          <a:xfrm>
            <a:off x="3278990" y="3981792"/>
            <a:ext cx="818498" cy="408871"/>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Flume, Sqoop</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300" name="TextBox 299">
            <a:extLst>
              <a:ext uri="{FF2B5EF4-FFF2-40B4-BE49-F238E27FC236}">
                <a16:creationId xmlns:a16="http://schemas.microsoft.com/office/drawing/2014/main" id="{A9751598-25FA-D142-A0AB-3341FEE5B159}"/>
              </a:ext>
            </a:extLst>
          </p:cNvPr>
          <p:cNvSpPr txBox="1"/>
          <p:nvPr/>
        </p:nvSpPr>
        <p:spPr>
          <a:xfrm>
            <a:off x="3277347" y="3983326"/>
            <a:ext cx="852907" cy="200055"/>
          </a:xfrm>
          <a:prstGeom prst="rect">
            <a:avLst/>
          </a:prstGeom>
          <a:noFill/>
        </p:spPr>
        <p:txBody>
          <a:bodyPr wrap="square" rtlCol="0">
            <a:spAutoFit/>
          </a:bodyPr>
          <a:lstStyle/>
          <a:p>
            <a:pPr algn="ctr"/>
            <a:r>
              <a:rPr lang="en-US" sz="700" dirty="0">
                <a:solidFill>
                  <a:srgbClr val="0067B7">
                    <a:alpha val="51000"/>
                  </a:srgbClr>
                </a:solidFill>
              </a:rPr>
              <a:t>Data Integration</a:t>
            </a:r>
          </a:p>
        </p:txBody>
      </p:sp>
      <p:sp>
        <p:nvSpPr>
          <p:cNvPr id="301" name="Rounded Rectangle 300">
            <a:extLst>
              <a:ext uri="{FF2B5EF4-FFF2-40B4-BE49-F238E27FC236}">
                <a16:creationId xmlns:a16="http://schemas.microsoft.com/office/drawing/2014/main" id="{F800ACF9-45E2-2F44-8696-97A215D27A9A}"/>
              </a:ext>
            </a:extLst>
          </p:cNvPr>
          <p:cNvSpPr/>
          <p:nvPr/>
        </p:nvSpPr>
        <p:spPr>
          <a:xfrm>
            <a:off x="4163886" y="3973712"/>
            <a:ext cx="1018500" cy="415984"/>
          </a:xfrm>
          <a:prstGeom prst="roundRect">
            <a:avLst/>
          </a:prstGeom>
          <a:solidFill>
            <a:schemeClr val="bg1">
              <a:alpha val="37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Pig / Hive</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302" name="TextBox 301">
            <a:extLst>
              <a:ext uri="{FF2B5EF4-FFF2-40B4-BE49-F238E27FC236}">
                <a16:creationId xmlns:a16="http://schemas.microsoft.com/office/drawing/2014/main" id="{2B851B43-42BD-0644-B013-F4ADA54A4A22}"/>
              </a:ext>
            </a:extLst>
          </p:cNvPr>
          <p:cNvSpPr txBox="1"/>
          <p:nvPr/>
        </p:nvSpPr>
        <p:spPr>
          <a:xfrm>
            <a:off x="4168059" y="3972521"/>
            <a:ext cx="1073028" cy="200055"/>
          </a:xfrm>
          <a:prstGeom prst="rect">
            <a:avLst/>
          </a:prstGeom>
          <a:noFill/>
        </p:spPr>
        <p:txBody>
          <a:bodyPr wrap="square" rtlCol="0">
            <a:spAutoFit/>
          </a:bodyPr>
          <a:lstStyle/>
          <a:p>
            <a:pPr algn="ctr"/>
            <a:r>
              <a:rPr lang="en-US" sz="700" dirty="0">
                <a:solidFill>
                  <a:srgbClr val="0067B7">
                    <a:alpha val="51000"/>
                  </a:srgbClr>
                </a:solidFill>
              </a:rPr>
              <a:t>Languages, Compilers</a:t>
            </a:r>
          </a:p>
        </p:txBody>
      </p:sp>
      <p:sp>
        <p:nvSpPr>
          <p:cNvPr id="303" name="Rounded Rectangle 302">
            <a:extLst>
              <a:ext uri="{FF2B5EF4-FFF2-40B4-BE49-F238E27FC236}">
                <a16:creationId xmlns:a16="http://schemas.microsoft.com/office/drawing/2014/main" id="{57CF1E0D-EBDE-2B49-BAEE-7291A745AA2A}"/>
              </a:ext>
            </a:extLst>
          </p:cNvPr>
          <p:cNvSpPr/>
          <p:nvPr/>
        </p:nvSpPr>
        <p:spPr>
          <a:xfrm>
            <a:off x="5225904" y="3982494"/>
            <a:ext cx="1049526" cy="408871"/>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HBase</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304" name="TextBox 303">
            <a:extLst>
              <a:ext uri="{FF2B5EF4-FFF2-40B4-BE49-F238E27FC236}">
                <a16:creationId xmlns:a16="http://schemas.microsoft.com/office/drawing/2014/main" id="{08C6D6D5-439D-FA4B-B756-D052F8AB6502}"/>
              </a:ext>
            </a:extLst>
          </p:cNvPr>
          <p:cNvSpPr txBox="1"/>
          <p:nvPr/>
        </p:nvSpPr>
        <p:spPr>
          <a:xfrm>
            <a:off x="5160870" y="3973224"/>
            <a:ext cx="1158246" cy="200055"/>
          </a:xfrm>
          <a:prstGeom prst="rect">
            <a:avLst/>
          </a:prstGeom>
          <a:noFill/>
        </p:spPr>
        <p:txBody>
          <a:bodyPr wrap="square" rtlCol="0">
            <a:spAutoFit/>
          </a:bodyPr>
          <a:lstStyle/>
          <a:p>
            <a:pPr algn="ctr"/>
            <a:r>
              <a:rPr lang="en-US" sz="700" dirty="0">
                <a:solidFill>
                  <a:srgbClr val="0067B7">
                    <a:alpha val="51000"/>
                  </a:srgbClr>
                </a:solidFill>
              </a:rPr>
              <a:t>Fast read / write access</a:t>
            </a:r>
          </a:p>
        </p:txBody>
      </p:sp>
      <p:sp>
        <p:nvSpPr>
          <p:cNvPr id="305" name="Rounded Rectangle 304">
            <a:extLst>
              <a:ext uri="{FF2B5EF4-FFF2-40B4-BE49-F238E27FC236}">
                <a16:creationId xmlns:a16="http://schemas.microsoft.com/office/drawing/2014/main" id="{05AD9D69-23B3-9F4A-AFBE-4375E00936F7}"/>
              </a:ext>
            </a:extLst>
          </p:cNvPr>
          <p:cNvSpPr/>
          <p:nvPr/>
        </p:nvSpPr>
        <p:spPr>
          <a:xfrm>
            <a:off x="3280721" y="5549852"/>
            <a:ext cx="2994709" cy="304267"/>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50" b="1" dirty="0">
                <a:solidFill>
                  <a:schemeClr val="bg1">
                    <a:lumMod val="50000"/>
                  </a:schemeClr>
                </a:solidFill>
                <a:latin typeface="Nanum Pen Script" panose="03040600000000000000" pitchFamily="66" charset="-127"/>
                <a:ea typeface="Nanum Pen Script" panose="03040600000000000000" pitchFamily="66" charset="-127"/>
              </a:rPr>
              <a:t>Zookeeper</a:t>
            </a: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p:txBody>
      </p:sp>
      <p:sp>
        <p:nvSpPr>
          <p:cNvPr id="306" name="TextBox 305">
            <a:extLst>
              <a:ext uri="{FF2B5EF4-FFF2-40B4-BE49-F238E27FC236}">
                <a16:creationId xmlns:a16="http://schemas.microsoft.com/office/drawing/2014/main" id="{8535AC90-8A40-9144-9E8B-987A47BAE717}"/>
              </a:ext>
            </a:extLst>
          </p:cNvPr>
          <p:cNvSpPr txBox="1"/>
          <p:nvPr/>
        </p:nvSpPr>
        <p:spPr>
          <a:xfrm>
            <a:off x="3301234" y="5564589"/>
            <a:ext cx="986779" cy="200055"/>
          </a:xfrm>
          <a:prstGeom prst="rect">
            <a:avLst/>
          </a:prstGeom>
          <a:noFill/>
        </p:spPr>
        <p:txBody>
          <a:bodyPr wrap="square" rtlCol="0">
            <a:spAutoFit/>
          </a:bodyPr>
          <a:lstStyle/>
          <a:p>
            <a:r>
              <a:rPr lang="en-US" sz="700" dirty="0">
                <a:solidFill>
                  <a:srgbClr val="0067B7">
                    <a:alpha val="51000"/>
                  </a:srgbClr>
                </a:solidFill>
              </a:rPr>
              <a:t>Coordination</a:t>
            </a:r>
          </a:p>
        </p:txBody>
      </p:sp>
      <p:sp>
        <p:nvSpPr>
          <p:cNvPr id="307" name="Rounded Rectangle 306">
            <a:extLst>
              <a:ext uri="{FF2B5EF4-FFF2-40B4-BE49-F238E27FC236}">
                <a16:creationId xmlns:a16="http://schemas.microsoft.com/office/drawing/2014/main" id="{4FA21D6E-207D-EE46-AF02-E006735D3AAC}"/>
              </a:ext>
            </a:extLst>
          </p:cNvPr>
          <p:cNvSpPr/>
          <p:nvPr/>
        </p:nvSpPr>
        <p:spPr>
          <a:xfrm>
            <a:off x="3276326" y="5185567"/>
            <a:ext cx="2999104" cy="313308"/>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50" b="1" dirty="0">
                <a:solidFill>
                  <a:schemeClr val="bg1">
                    <a:lumMod val="50000"/>
                  </a:schemeClr>
                </a:solidFill>
                <a:latin typeface="Nanum Pen Script" panose="03040600000000000000" pitchFamily="66" charset="-127"/>
                <a:ea typeface="Nanum Pen Script" panose="03040600000000000000" pitchFamily="66" charset="-127"/>
              </a:rPr>
              <a:t>YARN</a:t>
            </a: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a:p>
            <a:pPr algn="ctr"/>
            <a:endParaRPr lang="en-US" sz="2800" dirty="0">
              <a:solidFill>
                <a:schemeClr val="tx1"/>
              </a:solidFill>
              <a:latin typeface="Nanum Pen Script" panose="03040600000000000000" pitchFamily="66" charset="-127"/>
              <a:ea typeface="Nanum Pen Script" panose="03040600000000000000" pitchFamily="66" charset="-127"/>
            </a:endParaRPr>
          </a:p>
        </p:txBody>
      </p:sp>
      <p:sp>
        <p:nvSpPr>
          <p:cNvPr id="308" name="TextBox 307">
            <a:extLst>
              <a:ext uri="{FF2B5EF4-FFF2-40B4-BE49-F238E27FC236}">
                <a16:creationId xmlns:a16="http://schemas.microsoft.com/office/drawing/2014/main" id="{B04E6E59-5486-9942-AD48-FECE4116B1C9}"/>
              </a:ext>
            </a:extLst>
          </p:cNvPr>
          <p:cNvSpPr txBox="1"/>
          <p:nvPr/>
        </p:nvSpPr>
        <p:spPr>
          <a:xfrm>
            <a:off x="3286581" y="5226898"/>
            <a:ext cx="1117846" cy="200055"/>
          </a:xfrm>
          <a:prstGeom prst="rect">
            <a:avLst/>
          </a:prstGeom>
          <a:noFill/>
        </p:spPr>
        <p:txBody>
          <a:bodyPr wrap="square" rtlCol="0">
            <a:spAutoFit/>
          </a:bodyPr>
          <a:lstStyle/>
          <a:p>
            <a:r>
              <a:rPr lang="en-US" sz="700" dirty="0">
                <a:solidFill>
                  <a:srgbClr val="0067B7">
                    <a:alpha val="51000"/>
                  </a:srgbClr>
                </a:solidFill>
              </a:rPr>
              <a:t>Resources Manager</a:t>
            </a:r>
          </a:p>
        </p:txBody>
      </p:sp>
      <p:sp>
        <p:nvSpPr>
          <p:cNvPr id="309" name="Rounded Rectangle 308">
            <a:extLst>
              <a:ext uri="{FF2B5EF4-FFF2-40B4-BE49-F238E27FC236}">
                <a16:creationId xmlns:a16="http://schemas.microsoft.com/office/drawing/2014/main" id="{7F78467C-7D09-B042-93ED-93B98550A035}"/>
              </a:ext>
            </a:extLst>
          </p:cNvPr>
          <p:cNvSpPr/>
          <p:nvPr/>
        </p:nvSpPr>
        <p:spPr>
          <a:xfrm>
            <a:off x="3286581" y="4428755"/>
            <a:ext cx="2988849" cy="326820"/>
          </a:xfrm>
          <a:prstGeom prst="roundRect">
            <a:avLst/>
          </a:prstGeom>
          <a:solidFill>
            <a:schemeClr val="bg1">
              <a:alpha val="40000"/>
            </a:schemeClr>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HDFS</a:t>
            </a: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310" name="TextBox 309">
            <a:extLst>
              <a:ext uri="{FF2B5EF4-FFF2-40B4-BE49-F238E27FC236}">
                <a16:creationId xmlns:a16="http://schemas.microsoft.com/office/drawing/2014/main" id="{67777051-A7E4-184F-BAC0-EB3B85F7529E}"/>
              </a:ext>
            </a:extLst>
          </p:cNvPr>
          <p:cNvSpPr txBox="1"/>
          <p:nvPr/>
        </p:nvSpPr>
        <p:spPr>
          <a:xfrm>
            <a:off x="3309421" y="4437116"/>
            <a:ext cx="1501083" cy="200225"/>
          </a:xfrm>
          <a:prstGeom prst="rect">
            <a:avLst/>
          </a:prstGeom>
          <a:noFill/>
        </p:spPr>
        <p:txBody>
          <a:bodyPr wrap="square" rtlCol="0">
            <a:spAutoFit/>
          </a:bodyPr>
          <a:lstStyle/>
          <a:p>
            <a:r>
              <a:rPr lang="en-US" sz="700" dirty="0">
                <a:solidFill>
                  <a:srgbClr val="0067B7">
                    <a:alpha val="51000"/>
                  </a:srgbClr>
                </a:solidFill>
              </a:rPr>
              <a:t>Hadoop Distributed File Systems</a:t>
            </a:r>
          </a:p>
        </p:txBody>
      </p:sp>
      <p:sp>
        <p:nvSpPr>
          <p:cNvPr id="311" name="Rounded Rectangle 310">
            <a:extLst>
              <a:ext uri="{FF2B5EF4-FFF2-40B4-BE49-F238E27FC236}">
                <a16:creationId xmlns:a16="http://schemas.microsoft.com/office/drawing/2014/main" id="{6020AD4C-1A39-4F46-BC49-01982676ACC8}"/>
              </a:ext>
            </a:extLst>
          </p:cNvPr>
          <p:cNvSpPr/>
          <p:nvPr/>
        </p:nvSpPr>
        <p:spPr>
          <a:xfrm>
            <a:off x="3294730" y="4818843"/>
            <a:ext cx="2980700" cy="300545"/>
          </a:xfrm>
          <a:prstGeom prst="roundRect">
            <a:avLst/>
          </a:prstGeom>
          <a:solidFill>
            <a:schemeClr val="bg1"/>
          </a:solid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r>
              <a:rPr lang="en-US" sz="1000" b="1" dirty="0">
                <a:solidFill>
                  <a:schemeClr val="bg1">
                    <a:lumMod val="50000"/>
                  </a:schemeClr>
                </a:solidFill>
                <a:latin typeface="Nanum Pen Script" panose="03040600000000000000" pitchFamily="66" charset="-127"/>
                <a:ea typeface="Nanum Pen Script" panose="03040600000000000000" pitchFamily="66" charset="-127"/>
              </a:rPr>
              <a:t>Spark</a:t>
            </a:r>
          </a:p>
          <a:p>
            <a:pPr algn="ctr"/>
            <a:endParaRPr lang="en-US" sz="100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sp>
        <p:nvSpPr>
          <p:cNvPr id="312" name="TextBox 311">
            <a:extLst>
              <a:ext uri="{FF2B5EF4-FFF2-40B4-BE49-F238E27FC236}">
                <a16:creationId xmlns:a16="http://schemas.microsoft.com/office/drawing/2014/main" id="{71B83603-7E77-F042-AA0B-9434B48442EE}"/>
              </a:ext>
            </a:extLst>
          </p:cNvPr>
          <p:cNvSpPr txBox="1"/>
          <p:nvPr/>
        </p:nvSpPr>
        <p:spPr>
          <a:xfrm>
            <a:off x="3301233" y="4828980"/>
            <a:ext cx="895705" cy="200055"/>
          </a:xfrm>
          <a:prstGeom prst="rect">
            <a:avLst/>
          </a:prstGeom>
          <a:noFill/>
        </p:spPr>
        <p:txBody>
          <a:bodyPr wrap="square" rtlCol="0">
            <a:spAutoFit/>
          </a:bodyPr>
          <a:lstStyle/>
          <a:p>
            <a:r>
              <a:rPr lang="en-US" sz="700" dirty="0">
                <a:solidFill>
                  <a:srgbClr val="0067B7">
                    <a:alpha val="51000"/>
                  </a:srgbClr>
                </a:solidFill>
              </a:rPr>
              <a:t>Processing</a:t>
            </a:r>
          </a:p>
        </p:txBody>
      </p:sp>
      <p:sp>
        <p:nvSpPr>
          <p:cNvPr id="313" name="TextBox 312">
            <a:extLst>
              <a:ext uri="{FF2B5EF4-FFF2-40B4-BE49-F238E27FC236}">
                <a16:creationId xmlns:a16="http://schemas.microsoft.com/office/drawing/2014/main" id="{909D9DA9-B297-5940-AAF2-C1F25617C621}"/>
              </a:ext>
            </a:extLst>
          </p:cNvPr>
          <p:cNvSpPr txBox="1"/>
          <p:nvPr/>
        </p:nvSpPr>
        <p:spPr>
          <a:xfrm>
            <a:off x="5733316" y="5847500"/>
            <a:ext cx="785637" cy="276999"/>
          </a:xfrm>
          <a:prstGeom prst="rect">
            <a:avLst/>
          </a:prstGeom>
          <a:noFill/>
        </p:spPr>
        <p:txBody>
          <a:bodyPr wrap="square" rtlCol="0">
            <a:spAutoFit/>
          </a:bodyPr>
          <a:lstStyle/>
          <a:p>
            <a:pPr algn="ctr" defTabSz="457200"/>
            <a:r>
              <a:rPr lang="en-US" sz="1200" dirty="0" err="1">
                <a:solidFill>
                  <a:schemeClr val="bg1">
                    <a:lumMod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cloudera</a:t>
            </a:r>
            <a:endParaRPr lang="en-US" sz="1200" dirty="0">
              <a:solidFill>
                <a:schemeClr val="bg1">
                  <a:lumMod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endParaRPr>
          </a:p>
        </p:txBody>
      </p:sp>
      <p:grpSp>
        <p:nvGrpSpPr>
          <p:cNvPr id="314" name="Group 313">
            <a:extLst>
              <a:ext uri="{FF2B5EF4-FFF2-40B4-BE49-F238E27FC236}">
                <a16:creationId xmlns:a16="http://schemas.microsoft.com/office/drawing/2014/main" id="{73F4408B-B3FD-364A-A51E-6591EF8F0C3D}"/>
              </a:ext>
            </a:extLst>
          </p:cNvPr>
          <p:cNvGrpSpPr/>
          <p:nvPr/>
        </p:nvGrpSpPr>
        <p:grpSpPr>
          <a:xfrm>
            <a:off x="5661276" y="4460227"/>
            <a:ext cx="384776" cy="433698"/>
            <a:chOff x="9368771" y="2219298"/>
            <a:chExt cx="497363" cy="733044"/>
          </a:xfrm>
        </p:grpSpPr>
        <p:sp>
          <p:nvSpPr>
            <p:cNvPr id="315" name="Google Shape;61;p12">
              <a:extLst>
                <a:ext uri="{FF2B5EF4-FFF2-40B4-BE49-F238E27FC236}">
                  <a16:creationId xmlns:a16="http://schemas.microsoft.com/office/drawing/2014/main" id="{2E6D6B7F-98F9-7546-823A-037DC8E6AF7A}"/>
                </a:ext>
              </a:extLst>
            </p:cNvPr>
            <p:cNvSpPr txBox="1">
              <a:spLocks/>
            </p:cNvSpPr>
            <p:nvPr/>
          </p:nvSpPr>
          <p:spPr>
            <a:xfrm>
              <a:off x="9417255" y="2614205"/>
              <a:ext cx="425004" cy="338137"/>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r>
                <a:rPr lang="en-US" sz="700" b="1" dirty="0">
                  <a:solidFill>
                    <a:srgbClr val="C5277F">
                      <a:alpha val="30000"/>
                    </a:srgbClr>
                  </a:solidFill>
                </a:rPr>
                <a:t>Job</a:t>
              </a:r>
            </a:p>
          </p:txBody>
        </p:sp>
        <p:grpSp>
          <p:nvGrpSpPr>
            <p:cNvPr id="316" name="Group 315">
              <a:extLst>
                <a:ext uri="{FF2B5EF4-FFF2-40B4-BE49-F238E27FC236}">
                  <a16:creationId xmlns:a16="http://schemas.microsoft.com/office/drawing/2014/main" id="{3BB9E2D0-EAF9-A640-8DC9-E129BC0F9D44}"/>
                </a:ext>
              </a:extLst>
            </p:cNvPr>
            <p:cNvGrpSpPr/>
            <p:nvPr/>
          </p:nvGrpSpPr>
          <p:grpSpPr>
            <a:xfrm>
              <a:off x="9368771" y="2219298"/>
              <a:ext cx="497363" cy="456811"/>
              <a:chOff x="9368771" y="2214420"/>
              <a:chExt cx="739104" cy="546364"/>
            </a:xfrm>
          </p:grpSpPr>
          <p:sp>
            <p:nvSpPr>
              <p:cNvPr id="317" name="Rounded Rectangle 316">
                <a:extLst>
                  <a:ext uri="{FF2B5EF4-FFF2-40B4-BE49-F238E27FC236}">
                    <a16:creationId xmlns:a16="http://schemas.microsoft.com/office/drawing/2014/main" id="{9F641AA4-D353-8040-BE9B-9F4490CE5537}"/>
                  </a:ext>
                </a:extLst>
              </p:cNvPr>
              <p:cNvSpPr/>
              <p:nvPr/>
            </p:nvSpPr>
            <p:spPr>
              <a:xfrm>
                <a:off x="9368771" y="2214420"/>
                <a:ext cx="739104" cy="546364"/>
              </a:xfrm>
              <a:prstGeom prst="roundRect">
                <a:avLst/>
              </a:prstGeom>
              <a:solidFill>
                <a:schemeClr val="bg1">
                  <a:alpha val="30000"/>
                </a:schemeClr>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50" b="1" dirty="0">
                  <a:solidFill>
                    <a:schemeClr val="bg1">
                      <a:lumMod val="50000"/>
                    </a:schemeClr>
                  </a:solidFill>
                  <a:latin typeface="Nanum Pen Script" panose="03040600000000000000" pitchFamily="66" charset="-127"/>
                  <a:ea typeface="Nanum Pen Script" panose="03040600000000000000" pitchFamily="66" charset="-127"/>
                </a:endParaRPr>
              </a:p>
              <a:p>
                <a:pPr algn="ctr"/>
                <a:endParaRPr lang="en-US" sz="1000" dirty="0">
                  <a:solidFill>
                    <a:schemeClr val="tx1"/>
                  </a:solidFill>
                  <a:latin typeface="Nanum Pen Script" panose="03040600000000000000" pitchFamily="66" charset="-127"/>
                  <a:ea typeface="Nanum Pen Script" panose="03040600000000000000" pitchFamily="66" charset="-127"/>
                </a:endParaRPr>
              </a:p>
              <a:p>
                <a:pPr algn="ctr"/>
                <a:endParaRPr lang="en-US" sz="2400" dirty="0">
                  <a:solidFill>
                    <a:schemeClr val="tx1"/>
                  </a:solidFill>
                  <a:latin typeface="Nanum Pen Script" panose="03040600000000000000" pitchFamily="66" charset="-127"/>
                  <a:ea typeface="Nanum Pen Script" panose="03040600000000000000" pitchFamily="66" charset="-127"/>
                </a:endParaRPr>
              </a:p>
            </p:txBody>
          </p:sp>
          <p:pic>
            <p:nvPicPr>
              <p:cNvPr id="318" name="Picture 317">
                <a:extLst>
                  <a:ext uri="{FF2B5EF4-FFF2-40B4-BE49-F238E27FC236}">
                    <a16:creationId xmlns:a16="http://schemas.microsoft.com/office/drawing/2014/main" id="{DCD50A6E-A215-EA4F-8E38-EF59A0E3340F}"/>
                  </a:ext>
                </a:extLst>
              </p:cNvPr>
              <p:cNvPicPr>
                <a:picLocks noChangeAspect="1"/>
              </p:cNvPicPr>
              <p:nvPr/>
            </p:nvPicPr>
            <p:blipFill>
              <a:blip r:embed="rId2"/>
              <a:stretch>
                <a:fillRect/>
              </a:stretch>
            </p:blipFill>
            <p:spPr>
              <a:xfrm>
                <a:off x="9608467" y="2354305"/>
                <a:ext cx="296288" cy="241749"/>
              </a:xfrm>
              <a:prstGeom prst="rect">
                <a:avLst/>
              </a:prstGeom>
            </p:spPr>
          </p:pic>
          <p:pic>
            <p:nvPicPr>
              <p:cNvPr id="319" name="Picture 318">
                <a:extLst>
                  <a:ext uri="{FF2B5EF4-FFF2-40B4-BE49-F238E27FC236}">
                    <a16:creationId xmlns:a16="http://schemas.microsoft.com/office/drawing/2014/main" id="{64193AB4-0E08-214C-BF26-08A28A8B1B4E}"/>
                  </a:ext>
                </a:extLst>
              </p:cNvPr>
              <p:cNvPicPr>
                <a:picLocks noChangeAspect="1"/>
              </p:cNvPicPr>
              <p:nvPr/>
            </p:nvPicPr>
            <p:blipFill>
              <a:blip r:embed="rId3">
                <a:alphaModFix amt="31000"/>
              </a:blip>
              <a:stretch>
                <a:fillRect/>
              </a:stretch>
            </p:blipFill>
            <p:spPr>
              <a:xfrm>
                <a:off x="9417500" y="2263537"/>
                <a:ext cx="631755" cy="495228"/>
              </a:xfrm>
              <a:prstGeom prst="rect">
                <a:avLst/>
              </a:prstGeom>
              <a:solidFill>
                <a:srgbClr val="87CBD8">
                  <a:alpha val="60000"/>
                </a:srgbClr>
              </a:solidFill>
              <a:ln>
                <a:solidFill>
                  <a:srgbClr val="0079D1">
                    <a:alpha val="81000"/>
                  </a:srgbClr>
                </a:solidFill>
              </a:ln>
            </p:spPr>
          </p:pic>
        </p:grpSp>
      </p:grpSp>
      <p:grpSp>
        <p:nvGrpSpPr>
          <p:cNvPr id="320" name="Group 319">
            <a:extLst>
              <a:ext uri="{FF2B5EF4-FFF2-40B4-BE49-F238E27FC236}">
                <a16:creationId xmlns:a16="http://schemas.microsoft.com/office/drawing/2014/main" id="{2328113E-EB57-FA48-BAD7-4879F09288D3}"/>
              </a:ext>
            </a:extLst>
          </p:cNvPr>
          <p:cNvGrpSpPr/>
          <p:nvPr/>
        </p:nvGrpSpPr>
        <p:grpSpPr>
          <a:xfrm>
            <a:off x="3513844" y="2232505"/>
            <a:ext cx="235241" cy="447139"/>
            <a:chOff x="9429404" y="1573685"/>
            <a:chExt cx="235241" cy="447139"/>
          </a:xfrm>
        </p:grpSpPr>
        <p:pic>
          <p:nvPicPr>
            <p:cNvPr id="321" name="Picture 320">
              <a:extLst>
                <a:ext uri="{FF2B5EF4-FFF2-40B4-BE49-F238E27FC236}">
                  <a16:creationId xmlns:a16="http://schemas.microsoft.com/office/drawing/2014/main" id="{9DCA4D2F-A1D8-9B49-9696-F38C090B72FA}"/>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322" name="Picture 321">
              <a:extLst>
                <a:ext uri="{FF2B5EF4-FFF2-40B4-BE49-F238E27FC236}">
                  <a16:creationId xmlns:a16="http://schemas.microsoft.com/office/drawing/2014/main" id="{2D26B58C-F8FE-C44A-A973-0AB61CC28924}"/>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323" name="Picture 322">
              <a:extLst>
                <a:ext uri="{FF2B5EF4-FFF2-40B4-BE49-F238E27FC236}">
                  <a16:creationId xmlns:a16="http://schemas.microsoft.com/office/drawing/2014/main" id="{AD86DFE6-CCF8-6542-8857-10F2B63970E1}"/>
                </a:ext>
              </a:extLst>
            </p:cNvPr>
            <p:cNvPicPr>
              <a:picLocks noChangeAspect="1"/>
            </p:cNvPicPr>
            <p:nvPr/>
          </p:nvPicPr>
          <p:blipFill>
            <a:blip r:embed="rId4"/>
            <a:stretch>
              <a:fillRect/>
            </a:stretch>
          </p:blipFill>
          <p:spPr>
            <a:xfrm>
              <a:off x="9447691" y="1883663"/>
              <a:ext cx="216954" cy="137161"/>
            </a:xfrm>
            <a:prstGeom prst="rect">
              <a:avLst/>
            </a:prstGeom>
          </p:spPr>
        </p:pic>
      </p:grpSp>
      <p:grpSp>
        <p:nvGrpSpPr>
          <p:cNvPr id="324" name="Group 323">
            <a:extLst>
              <a:ext uri="{FF2B5EF4-FFF2-40B4-BE49-F238E27FC236}">
                <a16:creationId xmlns:a16="http://schemas.microsoft.com/office/drawing/2014/main" id="{4AE8C49B-9D01-EC49-BF75-2D78C64A942A}"/>
              </a:ext>
            </a:extLst>
          </p:cNvPr>
          <p:cNvGrpSpPr/>
          <p:nvPr/>
        </p:nvGrpSpPr>
        <p:grpSpPr>
          <a:xfrm>
            <a:off x="3755816" y="2237344"/>
            <a:ext cx="235241" cy="447139"/>
            <a:chOff x="9429404" y="1573685"/>
            <a:chExt cx="235241" cy="447139"/>
          </a:xfrm>
        </p:grpSpPr>
        <p:pic>
          <p:nvPicPr>
            <p:cNvPr id="325" name="Picture 324">
              <a:extLst>
                <a:ext uri="{FF2B5EF4-FFF2-40B4-BE49-F238E27FC236}">
                  <a16:creationId xmlns:a16="http://schemas.microsoft.com/office/drawing/2014/main" id="{B88AE15F-D5E4-2447-820B-262B548FD3DB}"/>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326" name="Picture 325">
              <a:extLst>
                <a:ext uri="{FF2B5EF4-FFF2-40B4-BE49-F238E27FC236}">
                  <a16:creationId xmlns:a16="http://schemas.microsoft.com/office/drawing/2014/main" id="{18C52164-18F2-E44D-91FF-8215796AFC39}"/>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327" name="Picture 326">
              <a:extLst>
                <a:ext uri="{FF2B5EF4-FFF2-40B4-BE49-F238E27FC236}">
                  <a16:creationId xmlns:a16="http://schemas.microsoft.com/office/drawing/2014/main" id="{AF4D651A-1E12-5941-8BFD-B870E695F526}"/>
                </a:ext>
              </a:extLst>
            </p:cNvPr>
            <p:cNvPicPr>
              <a:picLocks noChangeAspect="1"/>
            </p:cNvPicPr>
            <p:nvPr/>
          </p:nvPicPr>
          <p:blipFill>
            <a:blip r:embed="rId4"/>
            <a:stretch>
              <a:fillRect/>
            </a:stretch>
          </p:blipFill>
          <p:spPr>
            <a:xfrm>
              <a:off x="9447691" y="1883663"/>
              <a:ext cx="216954" cy="137161"/>
            </a:xfrm>
            <a:prstGeom prst="rect">
              <a:avLst/>
            </a:prstGeom>
          </p:spPr>
        </p:pic>
      </p:grpSp>
      <p:grpSp>
        <p:nvGrpSpPr>
          <p:cNvPr id="328" name="Group 327">
            <a:extLst>
              <a:ext uri="{FF2B5EF4-FFF2-40B4-BE49-F238E27FC236}">
                <a16:creationId xmlns:a16="http://schemas.microsoft.com/office/drawing/2014/main" id="{0F54989D-B58B-1343-B3C2-F2FAAE28E58B}"/>
              </a:ext>
            </a:extLst>
          </p:cNvPr>
          <p:cNvGrpSpPr/>
          <p:nvPr/>
        </p:nvGrpSpPr>
        <p:grpSpPr>
          <a:xfrm>
            <a:off x="3259059" y="2233668"/>
            <a:ext cx="235241" cy="447139"/>
            <a:chOff x="9429404" y="1573685"/>
            <a:chExt cx="235241" cy="447139"/>
          </a:xfrm>
        </p:grpSpPr>
        <p:pic>
          <p:nvPicPr>
            <p:cNvPr id="329" name="Picture 328">
              <a:extLst>
                <a:ext uri="{FF2B5EF4-FFF2-40B4-BE49-F238E27FC236}">
                  <a16:creationId xmlns:a16="http://schemas.microsoft.com/office/drawing/2014/main" id="{4E3A91DB-BD7F-C543-8FD8-00461445DF46}"/>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330" name="Picture 329">
              <a:extLst>
                <a:ext uri="{FF2B5EF4-FFF2-40B4-BE49-F238E27FC236}">
                  <a16:creationId xmlns:a16="http://schemas.microsoft.com/office/drawing/2014/main" id="{382359C5-DB9B-2041-AF70-3B68FF50CA9F}"/>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331" name="Picture 330">
              <a:extLst>
                <a:ext uri="{FF2B5EF4-FFF2-40B4-BE49-F238E27FC236}">
                  <a16:creationId xmlns:a16="http://schemas.microsoft.com/office/drawing/2014/main" id="{EB0E4F36-E2A8-2341-8144-45431156CF87}"/>
                </a:ext>
              </a:extLst>
            </p:cNvPr>
            <p:cNvPicPr>
              <a:picLocks noChangeAspect="1"/>
            </p:cNvPicPr>
            <p:nvPr/>
          </p:nvPicPr>
          <p:blipFill>
            <a:blip r:embed="rId4"/>
            <a:stretch>
              <a:fillRect/>
            </a:stretch>
          </p:blipFill>
          <p:spPr>
            <a:xfrm>
              <a:off x="9447691" y="1883663"/>
              <a:ext cx="216954" cy="137161"/>
            </a:xfrm>
            <a:prstGeom prst="rect">
              <a:avLst/>
            </a:prstGeom>
          </p:spPr>
        </p:pic>
      </p:grpSp>
      <p:cxnSp>
        <p:nvCxnSpPr>
          <p:cNvPr id="332" name="Elbow Connector 331">
            <a:extLst>
              <a:ext uri="{FF2B5EF4-FFF2-40B4-BE49-F238E27FC236}">
                <a16:creationId xmlns:a16="http://schemas.microsoft.com/office/drawing/2014/main" id="{22D137E6-508F-B14E-A978-7B6071BE9F33}"/>
              </a:ext>
            </a:extLst>
          </p:cNvPr>
          <p:cNvCxnSpPr>
            <a:cxnSpLocks/>
            <a:stCxn id="333" idx="3"/>
            <a:endCxn id="5" idx="2"/>
          </p:cNvCxnSpPr>
          <p:nvPr/>
        </p:nvCxnSpPr>
        <p:spPr>
          <a:xfrm>
            <a:off x="2192627" y="2105472"/>
            <a:ext cx="994764" cy="290622"/>
          </a:xfrm>
          <a:prstGeom prst="bentConnector3">
            <a:avLst>
              <a:gd name="adj1" fmla="val 50000"/>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sp>
        <p:nvSpPr>
          <p:cNvPr id="333" name="Rounded Rectangle 332">
            <a:extLst>
              <a:ext uri="{FF2B5EF4-FFF2-40B4-BE49-F238E27FC236}">
                <a16:creationId xmlns:a16="http://schemas.microsoft.com/office/drawing/2014/main" id="{9815A2B8-94F0-9148-9AC3-50C525B8A6EF}"/>
              </a:ext>
            </a:extLst>
          </p:cNvPr>
          <p:cNvSpPr/>
          <p:nvPr/>
        </p:nvSpPr>
        <p:spPr>
          <a:xfrm>
            <a:off x="1583263" y="1941760"/>
            <a:ext cx="609364" cy="327423"/>
          </a:xfrm>
          <a:prstGeom prst="roundRect">
            <a:avLst/>
          </a:prstGeom>
          <a:solidFill>
            <a:srgbClr val="C5277F">
              <a:alpha val="33000"/>
            </a:srgbClr>
          </a:solidFill>
          <a:ln w="9525">
            <a:solidFill>
              <a:srgbClr val="C527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pPr algn="ctr"/>
            <a:r>
              <a:rPr lang="en-US" sz="1100" b="1" dirty="0" err="1">
                <a:solidFill>
                  <a:schemeClr val="bg1">
                    <a:lumMod val="65000"/>
                  </a:schemeClr>
                </a:solidFill>
                <a:latin typeface="Nanum Pen Script" panose="03040600000000000000" pitchFamily="66" charset="-127"/>
                <a:ea typeface="Nanum Pen Script" panose="03040600000000000000" pitchFamily="66" charset="-127"/>
              </a:rPr>
              <a:t>Abinitio</a:t>
            </a:r>
            <a:endParaRPr lang="en-US" sz="1100" b="1" dirty="0">
              <a:solidFill>
                <a:schemeClr val="bg1">
                  <a:lumMod val="65000"/>
                </a:schemeClr>
              </a:solidFill>
              <a:latin typeface="Nanum Pen Script" panose="03040600000000000000" pitchFamily="66" charset="-127"/>
              <a:ea typeface="Nanum Pen Script" panose="03040600000000000000" pitchFamily="66" charset="-127"/>
            </a:endParaRPr>
          </a:p>
          <a:p>
            <a:pPr algn="ctr"/>
            <a:endParaRPr lang="en-US" sz="900"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2800" dirty="0">
              <a:solidFill>
                <a:schemeClr val="bg1">
                  <a:lumMod val="95000"/>
                </a:schemeClr>
              </a:solidFill>
              <a:latin typeface="Nanum Pen Script" panose="03040600000000000000" pitchFamily="66" charset="-127"/>
              <a:ea typeface="Nanum Pen Script" panose="03040600000000000000" pitchFamily="66" charset="-127"/>
            </a:endParaRPr>
          </a:p>
        </p:txBody>
      </p:sp>
      <p:sp>
        <p:nvSpPr>
          <p:cNvPr id="334" name="Google Shape;61;p12">
            <a:extLst>
              <a:ext uri="{FF2B5EF4-FFF2-40B4-BE49-F238E27FC236}">
                <a16:creationId xmlns:a16="http://schemas.microsoft.com/office/drawing/2014/main" id="{1D647120-9A2B-1F40-8958-D8BE7C948742}"/>
              </a:ext>
            </a:extLst>
          </p:cNvPr>
          <p:cNvSpPr txBox="1">
            <a:spLocks/>
          </p:cNvSpPr>
          <p:nvPr/>
        </p:nvSpPr>
        <p:spPr>
          <a:xfrm>
            <a:off x="4567755" y="1935419"/>
            <a:ext cx="902208" cy="307353"/>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400" dirty="0">
                <a:solidFill>
                  <a:schemeClr val="bg1">
                    <a:lumMod val="50000"/>
                    <a:alpha val="49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Curated</a:t>
            </a:r>
          </a:p>
        </p:txBody>
      </p:sp>
      <p:sp>
        <p:nvSpPr>
          <p:cNvPr id="341" name="TextBox 340">
            <a:extLst>
              <a:ext uri="{FF2B5EF4-FFF2-40B4-BE49-F238E27FC236}">
                <a16:creationId xmlns:a16="http://schemas.microsoft.com/office/drawing/2014/main" id="{DE1F4989-DD09-E94B-BA3F-17C71EA4AE7C}"/>
              </a:ext>
            </a:extLst>
          </p:cNvPr>
          <p:cNvSpPr txBox="1"/>
          <p:nvPr/>
        </p:nvSpPr>
        <p:spPr>
          <a:xfrm>
            <a:off x="4637483" y="1258208"/>
            <a:ext cx="2086415" cy="276999"/>
          </a:xfrm>
          <a:prstGeom prst="rect">
            <a:avLst/>
          </a:prstGeom>
          <a:noFill/>
        </p:spPr>
        <p:txBody>
          <a:bodyPr wrap="square" rtlCol="0">
            <a:spAutoFit/>
          </a:bodyPr>
          <a:lstStyle/>
          <a:p>
            <a:pPr algn="ctr" defTabSz="457200"/>
            <a:r>
              <a:rPr lang="en-US" sz="12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Processing Layer</a:t>
            </a:r>
          </a:p>
        </p:txBody>
      </p:sp>
      <p:sp>
        <p:nvSpPr>
          <p:cNvPr id="5" name="Oval 4">
            <a:extLst>
              <a:ext uri="{FF2B5EF4-FFF2-40B4-BE49-F238E27FC236}">
                <a16:creationId xmlns:a16="http://schemas.microsoft.com/office/drawing/2014/main" id="{BCC32998-65B3-3B4F-AC82-10FC484360BF}"/>
              </a:ext>
            </a:extLst>
          </p:cNvPr>
          <p:cNvSpPr/>
          <p:nvPr/>
        </p:nvSpPr>
        <p:spPr>
          <a:xfrm>
            <a:off x="3187391" y="2018736"/>
            <a:ext cx="883656" cy="754716"/>
          </a:xfrm>
          <a:prstGeom prst="ellipse">
            <a:avLst/>
          </a:prstGeom>
          <a:solidFill>
            <a:srgbClr val="E2E2E2">
              <a:alpha val="22000"/>
            </a:srgb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cxnSp>
        <p:nvCxnSpPr>
          <p:cNvPr id="345" name="Straight Connector 344">
            <a:extLst>
              <a:ext uri="{FF2B5EF4-FFF2-40B4-BE49-F238E27FC236}">
                <a16:creationId xmlns:a16="http://schemas.microsoft.com/office/drawing/2014/main" id="{FA2D4C0A-8673-1242-8C62-4975249B5281}"/>
              </a:ext>
            </a:extLst>
          </p:cNvPr>
          <p:cNvCxnSpPr>
            <a:cxnSpLocks/>
            <a:endCxn id="309" idx="1"/>
          </p:cNvCxnSpPr>
          <p:nvPr/>
        </p:nvCxnSpPr>
        <p:spPr>
          <a:xfrm>
            <a:off x="3162668" y="2387495"/>
            <a:ext cx="123913" cy="2204670"/>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692FB80B-6944-794E-8A98-749354E0131F}"/>
              </a:ext>
            </a:extLst>
          </p:cNvPr>
          <p:cNvCxnSpPr>
            <a:cxnSpLocks/>
          </p:cNvCxnSpPr>
          <p:nvPr/>
        </p:nvCxnSpPr>
        <p:spPr>
          <a:xfrm>
            <a:off x="4086317" y="2369666"/>
            <a:ext cx="654950" cy="2067450"/>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grpSp>
        <p:nvGrpSpPr>
          <p:cNvPr id="347" name="Group 346">
            <a:extLst>
              <a:ext uri="{FF2B5EF4-FFF2-40B4-BE49-F238E27FC236}">
                <a16:creationId xmlns:a16="http://schemas.microsoft.com/office/drawing/2014/main" id="{320B1D90-C8A9-0E4B-BBB7-FA85095EB54B}"/>
              </a:ext>
            </a:extLst>
          </p:cNvPr>
          <p:cNvGrpSpPr/>
          <p:nvPr/>
        </p:nvGrpSpPr>
        <p:grpSpPr>
          <a:xfrm>
            <a:off x="4905826" y="2219015"/>
            <a:ext cx="235241" cy="447139"/>
            <a:chOff x="9429404" y="1573685"/>
            <a:chExt cx="235241" cy="447139"/>
          </a:xfrm>
        </p:grpSpPr>
        <p:pic>
          <p:nvPicPr>
            <p:cNvPr id="348" name="Picture 347">
              <a:extLst>
                <a:ext uri="{FF2B5EF4-FFF2-40B4-BE49-F238E27FC236}">
                  <a16:creationId xmlns:a16="http://schemas.microsoft.com/office/drawing/2014/main" id="{5997BCBC-B7ED-5440-8A86-C97EF5E44A66}"/>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349" name="Picture 348">
              <a:extLst>
                <a:ext uri="{FF2B5EF4-FFF2-40B4-BE49-F238E27FC236}">
                  <a16:creationId xmlns:a16="http://schemas.microsoft.com/office/drawing/2014/main" id="{7CD983D5-14E7-A941-A6C6-5F2BBE42AD1B}"/>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350" name="Picture 349">
              <a:extLst>
                <a:ext uri="{FF2B5EF4-FFF2-40B4-BE49-F238E27FC236}">
                  <a16:creationId xmlns:a16="http://schemas.microsoft.com/office/drawing/2014/main" id="{A806AE6A-B798-CB45-B8EB-30CA9C4FF6AB}"/>
                </a:ext>
              </a:extLst>
            </p:cNvPr>
            <p:cNvPicPr>
              <a:picLocks noChangeAspect="1"/>
            </p:cNvPicPr>
            <p:nvPr/>
          </p:nvPicPr>
          <p:blipFill>
            <a:blip r:embed="rId4"/>
            <a:stretch>
              <a:fillRect/>
            </a:stretch>
          </p:blipFill>
          <p:spPr>
            <a:xfrm>
              <a:off x="9447691" y="1883663"/>
              <a:ext cx="216954" cy="137161"/>
            </a:xfrm>
            <a:prstGeom prst="rect">
              <a:avLst/>
            </a:prstGeom>
          </p:spPr>
        </p:pic>
      </p:grpSp>
      <p:grpSp>
        <p:nvGrpSpPr>
          <p:cNvPr id="351" name="Group 350">
            <a:extLst>
              <a:ext uri="{FF2B5EF4-FFF2-40B4-BE49-F238E27FC236}">
                <a16:creationId xmlns:a16="http://schemas.microsoft.com/office/drawing/2014/main" id="{A13C1919-C2D4-C74A-84F4-60030B9FD554}"/>
              </a:ext>
            </a:extLst>
          </p:cNvPr>
          <p:cNvGrpSpPr/>
          <p:nvPr/>
        </p:nvGrpSpPr>
        <p:grpSpPr>
          <a:xfrm>
            <a:off x="5147798" y="2223854"/>
            <a:ext cx="235241" cy="447139"/>
            <a:chOff x="9429404" y="1573685"/>
            <a:chExt cx="235241" cy="447139"/>
          </a:xfrm>
        </p:grpSpPr>
        <p:pic>
          <p:nvPicPr>
            <p:cNvPr id="352" name="Picture 351">
              <a:extLst>
                <a:ext uri="{FF2B5EF4-FFF2-40B4-BE49-F238E27FC236}">
                  <a16:creationId xmlns:a16="http://schemas.microsoft.com/office/drawing/2014/main" id="{39462EF5-96E4-D646-8EE6-610674434911}"/>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353" name="Picture 352">
              <a:extLst>
                <a:ext uri="{FF2B5EF4-FFF2-40B4-BE49-F238E27FC236}">
                  <a16:creationId xmlns:a16="http://schemas.microsoft.com/office/drawing/2014/main" id="{B76B1EED-9D28-564D-89A6-329C9A51D058}"/>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354" name="Picture 353">
              <a:extLst>
                <a:ext uri="{FF2B5EF4-FFF2-40B4-BE49-F238E27FC236}">
                  <a16:creationId xmlns:a16="http://schemas.microsoft.com/office/drawing/2014/main" id="{8B61EC9B-B78C-5349-9D09-5A2A4EBC05F9}"/>
                </a:ext>
              </a:extLst>
            </p:cNvPr>
            <p:cNvPicPr>
              <a:picLocks noChangeAspect="1"/>
            </p:cNvPicPr>
            <p:nvPr/>
          </p:nvPicPr>
          <p:blipFill>
            <a:blip r:embed="rId4"/>
            <a:stretch>
              <a:fillRect/>
            </a:stretch>
          </p:blipFill>
          <p:spPr>
            <a:xfrm>
              <a:off x="9447691" y="1883663"/>
              <a:ext cx="216954" cy="137161"/>
            </a:xfrm>
            <a:prstGeom prst="rect">
              <a:avLst/>
            </a:prstGeom>
          </p:spPr>
        </p:pic>
      </p:grpSp>
      <p:grpSp>
        <p:nvGrpSpPr>
          <p:cNvPr id="355" name="Group 354">
            <a:extLst>
              <a:ext uri="{FF2B5EF4-FFF2-40B4-BE49-F238E27FC236}">
                <a16:creationId xmlns:a16="http://schemas.microsoft.com/office/drawing/2014/main" id="{1C406177-FFB7-1E45-BCB6-0A1A1FCC540A}"/>
              </a:ext>
            </a:extLst>
          </p:cNvPr>
          <p:cNvGrpSpPr/>
          <p:nvPr/>
        </p:nvGrpSpPr>
        <p:grpSpPr>
          <a:xfrm>
            <a:off x="4651041" y="2220178"/>
            <a:ext cx="235241" cy="447139"/>
            <a:chOff x="9429404" y="1573685"/>
            <a:chExt cx="235241" cy="447139"/>
          </a:xfrm>
        </p:grpSpPr>
        <p:pic>
          <p:nvPicPr>
            <p:cNvPr id="356" name="Picture 355">
              <a:extLst>
                <a:ext uri="{FF2B5EF4-FFF2-40B4-BE49-F238E27FC236}">
                  <a16:creationId xmlns:a16="http://schemas.microsoft.com/office/drawing/2014/main" id="{96FA409C-F519-3B49-87D9-D94D66BBF22B}"/>
                </a:ext>
              </a:extLst>
            </p:cNvPr>
            <p:cNvPicPr>
              <a:picLocks noChangeAspect="1"/>
            </p:cNvPicPr>
            <p:nvPr/>
          </p:nvPicPr>
          <p:blipFill>
            <a:blip r:embed="rId4"/>
            <a:stretch>
              <a:fillRect/>
            </a:stretch>
          </p:blipFill>
          <p:spPr>
            <a:xfrm>
              <a:off x="9429404" y="1573685"/>
              <a:ext cx="216954" cy="137161"/>
            </a:xfrm>
            <a:prstGeom prst="rect">
              <a:avLst/>
            </a:prstGeom>
          </p:spPr>
        </p:pic>
        <p:pic>
          <p:nvPicPr>
            <p:cNvPr id="357" name="Picture 356">
              <a:extLst>
                <a:ext uri="{FF2B5EF4-FFF2-40B4-BE49-F238E27FC236}">
                  <a16:creationId xmlns:a16="http://schemas.microsoft.com/office/drawing/2014/main" id="{2AD22829-00B5-574F-9209-48DEFCB0B650}"/>
                </a:ext>
              </a:extLst>
            </p:cNvPr>
            <p:cNvPicPr>
              <a:picLocks noChangeAspect="1"/>
            </p:cNvPicPr>
            <p:nvPr/>
          </p:nvPicPr>
          <p:blipFill>
            <a:blip r:embed="rId4"/>
            <a:stretch>
              <a:fillRect/>
            </a:stretch>
          </p:blipFill>
          <p:spPr>
            <a:xfrm>
              <a:off x="9438548" y="1728674"/>
              <a:ext cx="216954" cy="137161"/>
            </a:xfrm>
            <a:prstGeom prst="rect">
              <a:avLst/>
            </a:prstGeom>
          </p:spPr>
        </p:pic>
        <p:pic>
          <p:nvPicPr>
            <p:cNvPr id="358" name="Picture 357">
              <a:extLst>
                <a:ext uri="{FF2B5EF4-FFF2-40B4-BE49-F238E27FC236}">
                  <a16:creationId xmlns:a16="http://schemas.microsoft.com/office/drawing/2014/main" id="{7F8F3DBF-8CB5-E44D-8FA6-180C5FCDC96C}"/>
                </a:ext>
              </a:extLst>
            </p:cNvPr>
            <p:cNvPicPr>
              <a:picLocks noChangeAspect="1"/>
            </p:cNvPicPr>
            <p:nvPr/>
          </p:nvPicPr>
          <p:blipFill>
            <a:blip r:embed="rId4"/>
            <a:stretch>
              <a:fillRect/>
            </a:stretch>
          </p:blipFill>
          <p:spPr>
            <a:xfrm>
              <a:off x="9447691" y="1883663"/>
              <a:ext cx="216954" cy="137161"/>
            </a:xfrm>
            <a:prstGeom prst="rect">
              <a:avLst/>
            </a:prstGeom>
          </p:spPr>
        </p:pic>
      </p:grpSp>
      <p:sp>
        <p:nvSpPr>
          <p:cNvPr id="359" name="Oval 358">
            <a:extLst>
              <a:ext uri="{FF2B5EF4-FFF2-40B4-BE49-F238E27FC236}">
                <a16:creationId xmlns:a16="http://schemas.microsoft.com/office/drawing/2014/main" id="{DB400441-58CA-AA45-A8A6-FA1D25EEEF8C}"/>
              </a:ext>
            </a:extLst>
          </p:cNvPr>
          <p:cNvSpPr/>
          <p:nvPr/>
        </p:nvSpPr>
        <p:spPr>
          <a:xfrm>
            <a:off x="4579373" y="2005246"/>
            <a:ext cx="883656" cy="754716"/>
          </a:xfrm>
          <a:prstGeom prst="ellipse">
            <a:avLst/>
          </a:prstGeom>
          <a:solidFill>
            <a:srgbClr val="E2E2E2">
              <a:alpha val="22000"/>
            </a:srgb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a:solidFill>
                <a:srgbClr val="002D72"/>
              </a:solidFill>
              <a:latin typeface="Arial" pitchFamily="34" charset="0"/>
              <a:cs typeface="Arial" pitchFamily="34" charset="0"/>
            </a:endParaRPr>
          </a:p>
        </p:txBody>
      </p:sp>
      <p:cxnSp>
        <p:nvCxnSpPr>
          <p:cNvPr id="360" name="Straight Connector 359">
            <a:extLst>
              <a:ext uri="{FF2B5EF4-FFF2-40B4-BE49-F238E27FC236}">
                <a16:creationId xmlns:a16="http://schemas.microsoft.com/office/drawing/2014/main" id="{069634BA-10F4-334C-A2B7-AC9E4C8D2395}"/>
              </a:ext>
            </a:extLst>
          </p:cNvPr>
          <p:cNvCxnSpPr>
            <a:cxnSpLocks/>
            <a:stCxn id="359" idx="2"/>
            <a:endCxn id="297" idx="1"/>
          </p:cNvCxnSpPr>
          <p:nvPr/>
        </p:nvCxnSpPr>
        <p:spPr>
          <a:xfrm>
            <a:off x="4579373" y="2382604"/>
            <a:ext cx="661714" cy="1354420"/>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18F979B0-6497-7142-BFB7-36FE03031E15}"/>
              </a:ext>
            </a:extLst>
          </p:cNvPr>
          <p:cNvCxnSpPr>
            <a:cxnSpLocks/>
            <a:stCxn id="359" idx="6"/>
            <a:endCxn id="297" idx="3"/>
          </p:cNvCxnSpPr>
          <p:nvPr/>
        </p:nvCxnSpPr>
        <p:spPr>
          <a:xfrm>
            <a:off x="5463029" y="2382604"/>
            <a:ext cx="806990" cy="1354420"/>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362" name="Rectangle 361">
            <a:extLst>
              <a:ext uri="{FF2B5EF4-FFF2-40B4-BE49-F238E27FC236}">
                <a16:creationId xmlns:a16="http://schemas.microsoft.com/office/drawing/2014/main" id="{1DCF0379-2EFE-4F4D-BCC1-45987F0C572C}"/>
              </a:ext>
            </a:extLst>
          </p:cNvPr>
          <p:cNvSpPr/>
          <p:nvPr/>
        </p:nvSpPr>
        <p:spPr>
          <a:xfrm>
            <a:off x="7638394" y="1006458"/>
            <a:ext cx="929204" cy="5399856"/>
          </a:xfrm>
          <a:prstGeom prst="rect">
            <a:avLst/>
          </a:prstGeom>
          <a:solidFill>
            <a:schemeClr val="bg1"/>
          </a:solidFill>
          <a:ln w="31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3" name="TextBox 362">
            <a:extLst>
              <a:ext uri="{FF2B5EF4-FFF2-40B4-BE49-F238E27FC236}">
                <a16:creationId xmlns:a16="http://schemas.microsoft.com/office/drawing/2014/main" id="{65F9936E-6FFB-EC42-80CD-E26531D3F4D0}"/>
              </a:ext>
            </a:extLst>
          </p:cNvPr>
          <p:cNvSpPr txBox="1"/>
          <p:nvPr/>
        </p:nvSpPr>
        <p:spPr>
          <a:xfrm>
            <a:off x="7711555" y="1025654"/>
            <a:ext cx="797885" cy="461665"/>
          </a:xfrm>
          <a:prstGeom prst="rect">
            <a:avLst/>
          </a:prstGeom>
          <a:noFill/>
        </p:spPr>
        <p:txBody>
          <a:bodyPr wrap="square" rtlCol="0">
            <a:spAutoFit/>
          </a:bodyPr>
          <a:lstStyle/>
          <a:p>
            <a:pPr algn="ctr" defTabSz="457200"/>
            <a:r>
              <a:rPr lang="en-US" sz="1200" dirty="0">
                <a:solidFill>
                  <a:srgbClr val="C5277F"/>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Serving Layer</a:t>
            </a:r>
          </a:p>
        </p:txBody>
      </p:sp>
      <p:cxnSp>
        <p:nvCxnSpPr>
          <p:cNvPr id="364" name="Straight Connector 363">
            <a:extLst>
              <a:ext uri="{FF2B5EF4-FFF2-40B4-BE49-F238E27FC236}">
                <a16:creationId xmlns:a16="http://schemas.microsoft.com/office/drawing/2014/main" id="{54D984C8-F0B0-CD48-A7E3-B891CB94F997}"/>
              </a:ext>
            </a:extLst>
          </p:cNvPr>
          <p:cNvCxnSpPr>
            <a:cxnSpLocks/>
            <a:endCxn id="297" idx="1"/>
          </p:cNvCxnSpPr>
          <p:nvPr/>
        </p:nvCxnSpPr>
        <p:spPr>
          <a:xfrm flipV="1">
            <a:off x="4738537" y="3737024"/>
            <a:ext cx="502550" cy="700092"/>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31426C65-C798-1E4F-81A7-6A705B372216}"/>
              </a:ext>
            </a:extLst>
          </p:cNvPr>
          <p:cNvCxnSpPr>
            <a:cxnSpLocks/>
            <a:stCxn id="317" idx="3"/>
            <a:endCxn id="311" idx="3"/>
          </p:cNvCxnSpPr>
          <p:nvPr/>
        </p:nvCxnSpPr>
        <p:spPr>
          <a:xfrm>
            <a:off x="6046052" y="4595361"/>
            <a:ext cx="229378" cy="373755"/>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CBAA2197-F5A2-DE42-A2BA-2AD1DF7316D1}"/>
              </a:ext>
            </a:extLst>
          </p:cNvPr>
          <p:cNvGrpSpPr/>
          <p:nvPr/>
        </p:nvGrpSpPr>
        <p:grpSpPr>
          <a:xfrm>
            <a:off x="7643761" y="1980530"/>
            <a:ext cx="902208" cy="751291"/>
            <a:chOff x="9637574" y="2835987"/>
            <a:chExt cx="902208" cy="751291"/>
          </a:xfrm>
        </p:grpSpPr>
        <p:pic>
          <p:nvPicPr>
            <p:cNvPr id="22" name="Picture 21">
              <a:extLst>
                <a:ext uri="{FF2B5EF4-FFF2-40B4-BE49-F238E27FC236}">
                  <a16:creationId xmlns:a16="http://schemas.microsoft.com/office/drawing/2014/main" id="{379A2634-B20B-8747-BC59-DAD482B37368}"/>
                </a:ext>
              </a:extLst>
            </p:cNvPr>
            <p:cNvPicPr>
              <a:picLocks noChangeAspect="1"/>
            </p:cNvPicPr>
            <p:nvPr/>
          </p:nvPicPr>
          <p:blipFill>
            <a:blip r:embed="rId5"/>
            <a:stretch>
              <a:fillRect/>
            </a:stretch>
          </p:blipFill>
          <p:spPr>
            <a:xfrm>
              <a:off x="9783316" y="2835987"/>
              <a:ext cx="551732" cy="422389"/>
            </a:xfrm>
            <a:prstGeom prst="rect">
              <a:avLst/>
            </a:prstGeom>
          </p:spPr>
        </p:pic>
        <p:sp>
          <p:nvSpPr>
            <p:cNvPr id="366" name="Google Shape;61;p12">
              <a:extLst>
                <a:ext uri="{FF2B5EF4-FFF2-40B4-BE49-F238E27FC236}">
                  <a16:creationId xmlns:a16="http://schemas.microsoft.com/office/drawing/2014/main" id="{D84D4571-DDBC-1C42-9F0C-6484AD0CCDC6}"/>
                </a:ext>
              </a:extLst>
            </p:cNvPr>
            <p:cNvSpPr txBox="1">
              <a:spLocks/>
            </p:cNvSpPr>
            <p:nvPr/>
          </p:nvSpPr>
          <p:spPr>
            <a:xfrm>
              <a:off x="9637574" y="3164890"/>
              <a:ext cx="902208" cy="422388"/>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1100" dirty="0">
                  <a:solidFill>
                    <a:schemeClr val="bg1">
                      <a:lumMod val="65000"/>
                      <a:alpha val="50000"/>
                    </a:scheme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Visualization Tool</a:t>
              </a:r>
            </a:p>
          </p:txBody>
        </p:sp>
      </p:grpSp>
      <p:cxnSp>
        <p:nvCxnSpPr>
          <p:cNvPr id="367" name="Elbow Connector 366">
            <a:extLst>
              <a:ext uri="{FF2B5EF4-FFF2-40B4-BE49-F238E27FC236}">
                <a16:creationId xmlns:a16="http://schemas.microsoft.com/office/drawing/2014/main" id="{FD76704C-A956-004B-8E00-E11B856866B1}"/>
              </a:ext>
            </a:extLst>
          </p:cNvPr>
          <p:cNvCxnSpPr>
            <a:cxnSpLocks/>
            <a:stCxn id="359" idx="6"/>
            <a:endCxn id="22" idx="1"/>
          </p:cNvCxnSpPr>
          <p:nvPr/>
        </p:nvCxnSpPr>
        <p:spPr>
          <a:xfrm flipV="1">
            <a:off x="5463029" y="2191725"/>
            <a:ext cx="2326474" cy="190879"/>
          </a:xfrm>
          <a:prstGeom prst="bentConnector3">
            <a:avLst>
              <a:gd name="adj1" fmla="val 59720"/>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cxnSp>
        <p:nvCxnSpPr>
          <p:cNvPr id="368" name="Elbow Connector 367">
            <a:extLst>
              <a:ext uri="{FF2B5EF4-FFF2-40B4-BE49-F238E27FC236}">
                <a16:creationId xmlns:a16="http://schemas.microsoft.com/office/drawing/2014/main" id="{4101F198-F5F5-EA4E-AF29-CE9778714316}"/>
              </a:ext>
            </a:extLst>
          </p:cNvPr>
          <p:cNvCxnSpPr>
            <a:cxnSpLocks/>
            <a:stCxn id="317" idx="1"/>
            <a:endCxn id="369" idx="3"/>
          </p:cNvCxnSpPr>
          <p:nvPr/>
        </p:nvCxnSpPr>
        <p:spPr>
          <a:xfrm rot="10800000">
            <a:off x="5220804" y="4588967"/>
            <a:ext cx="440473" cy="6394"/>
          </a:xfrm>
          <a:prstGeom prst="bentConnector3">
            <a:avLst>
              <a:gd name="adj1" fmla="val 50000"/>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sp>
        <p:nvSpPr>
          <p:cNvPr id="369" name="Google Shape;61;p12">
            <a:extLst>
              <a:ext uri="{FF2B5EF4-FFF2-40B4-BE49-F238E27FC236}">
                <a16:creationId xmlns:a16="http://schemas.microsoft.com/office/drawing/2014/main" id="{55BB9C85-052C-484A-A472-75EA75A39FDC}"/>
              </a:ext>
            </a:extLst>
          </p:cNvPr>
          <p:cNvSpPr txBox="1">
            <a:spLocks/>
          </p:cNvSpPr>
          <p:nvPr/>
        </p:nvSpPr>
        <p:spPr>
          <a:xfrm>
            <a:off x="4888073" y="4377773"/>
            <a:ext cx="332730" cy="422388"/>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2000" dirty="0">
                <a:solidFill>
                  <a:srgbClr val="0079D1">
                    <a:alpha val="77000"/>
                  </a:srgb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A</a:t>
            </a:r>
          </a:p>
        </p:txBody>
      </p:sp>
      <p:cxnSp>
        <p:nvCxnSpPr>
          <p:cNvPr id="370" name="Elbow Connector 369">
            <a:extLst>
              <a:ext uri="{FF2B5EF4-FFF2-40B4-BE49-F238E27FC236}">
                <a16:creationId xmlns:a16="http://schemas.microsoft.com/office/drawing/2014/main" id="{4FCB56F6-25EC-3B46-8F99-6C73BC62D195}"/>
              </a:ext>
            </a:extLst>
          </p:cNvPr>
          <p:cNvCxnSpPr>
            <a:cxnSpLocks/>
          </p:cNvCxnSpPr>
          <p:nvPr/>
        </p:nvCxnSpPr>
        <p:spPr>
          <a:xfrm rot="10800000">
            <a:off x="9230993" y="891324"/>
            <a:ext cx="466888" cy="3196"/>
          </a:xfrm>
          <a:prstGeom prst="bentConnector3">
            <a:avLst>
              <a:gd name="adj1" fmla="val 50000"/>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CD84F40B-66AA-D84B-99B9-14E9C49AE4A3}"/>
              </a:ext>
            </a:extLst>
          </p:cNvPr>
          <p:cNvCxnSpPr>
            <a:cxnSpLocks/>
          </p:cNvCxnSpPr>
          <p:nvPr/>
        </p:nvCxnSpPr>
        <p:spPr>
          <a:xfrm>
            <a:off x="9230993" y="1086146"/>
            <a:ext cx="473656" cy="0"/>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372" name="Text Box 118">
            <a:extLst>
              <a:ext uri="{FF2B5EF4-FFF2-40B4-BE49-F238E27FC236}">
                <a16:creationId xmlns:a16="http://schemas.microsoft.com/office/drawing/2014/main" id="{9532F4ED-56AE-4049-BBF0-082D6EA1F0D0}"/>
              </a:ext>
            </a:extLst>
          </p:cNvPr>
          <p:cNvSpPr txBox="1">
            <a:spLocks noChangeArrowheads="1"/>
          </p:cNvSpPr>
          <p:nvPr/>
        </p:nvSpPr>
        <p:spPr bwMode="auto">
          <a:xfrm>
            <a:off x="9711380" y="791414"/>
            <a:ext cx="8322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900" b="0" dirty="0">
                <a:solidFill>
                  <a:schemeClr val="tx1"/>
                </a:solidFill>
                <a:cs typeface="Arial" panose="020B0604020202020204" pitchFamily="34" charset="0"/>
              </a:rPr>
              <a:t>General flow</a:t>
            </a:r>
          </a:p>
        </p:txBody>
      </p:sp>
      <p:sp>
        <p:nvSpPr>
          <p:cNvPr id="373" name="Text Box 118">
            <a:extLst>
              <a:ext uri="{FF2B5EF4-FFF2-40B4-BE49-F238E27FC236}">
                <a16:creationId xmlns:a16="http://schemas.microsoft.com/office/drawing/2014/main" id="{3E375FFC-ED7D-3E4F-8EBC-F93F9B365D28}"/>
              </a:ext>
            </a:extLst>
          </p:cNvPr>
          <p:cNvSpPr txBox="1">
            <a:spLocks noChangeArrowheads="1"/>
          </p:cNvSpPr>
          <p:nvPr/>
        </p:nvSpPr>
        <p:spPr bwMode="auto">
          <a:xfrm>
            <a:off x="9714481" y="982526"/>
            <a:ext cx="206338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itchFamily="2" charset="2"/>
              <a:buChar char="w"/>
              <a:defRPr sz="2400" b="1">
                <a:solidFill>
                  <a:srgbClr val="FF0000"/>
                </a:solidFill>
                <a:latin typeface="Arial" panose="020B0604020202020204" pitchFamily="34" charset="0"/>
              </a:defRPr>
            </a:lvl1pPr>
            <a:lvl2pPr marL="742950" indent="-285750">
              <a:spcBef>
                <a:spcPct val="20000"/>
              </a:spcBef>
              <a:buClr>
                <a:schemeClr val="bg2"/>
              </a:buClr>
              <a:buFont typeface="Wingdings" pitchFamily="2" charset="2"/>
              <a:buChar char="§"/>
              <a:defRPr sz="2600">
                <a:solidFill>
                  <a:srgbClr val="808080"/>
                </a:solidFill>
                <a:latin typeface="Arial" panose="020B0604020202020204" pitchFamily="34" charset="0"/>
              </a:defRPr>
            </a:lvl2pPr>
            <a:lvl3pPr marL="11430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chemeClr val="tx1"/>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bg2"/>
                </a:solidFill>
                <a:latin typeface="Arial" panose="020B0604020202020204" pitchFamily="34" charset="0"/>
              </a:defRPr>
            </a:lvl9pPr>
          </a:lstStyle>
          <a:p>
            <a:pPr>
              <a:buClr>
                <a:schemeClr val="accent2"/>
              </a:buClr>
              <a:buNone/>
            </a:pPr>
            <a:r>
              <a:rPr lang="en-US" altLang="pt-BR" sz="900" b="0" dirty="0">
                <a:solidFill>
                  <a:schemeClr val="tx1"/>
                </a:solidFill>
                <a:cs typeface="Arial" panose="020B0604020202020204" pitchFamily="34" charset="0"/>
              </a:rPr>
              <a:t>Integration with Hadoop components</a:t>
            </a:r>
          </a:p>
        </p:txBody>
      </p:sp>
      <p:sp>
        <p:nvSpPr>
          <p:cNvPr id="375" name="Rounded Rectangle 374">
            <a:extLst>
              <a:ext uri="{FF2B5EF4-FFF2-40B4-BE49-F238E27FC236}">
                <a16:creationId xmlns:a16="http://schemas.microsoft.com/office/drawing/2014/main" id="{6C318680-1CD9-1A4A-AA8E-5ABCBEAE8D62}"/>
              </a:ext>
            </a:extLst>
          </p:cNvPr>
          <p:cNvSpPr/>
          <p:nvPr/>
        </p:nvSpPr>
        <p:spPr>
          <a:xfrm>
            <a:off x="7842091" y="1973009"/>
            <a:ext cx="449608" cy="420078"/>
          </a:xfrm>
          <a:prstGeom prst="roundRect">
            <a:avLst/>
          </a:prstGeom>
          <a:solidFill>
            <a:srgbClr val="C5277F">
              <a:alpha val="33000"/>
            </a:srgbClr>
          </a:solidFill>
          <a:ln w="9525">
            <a:solidFill>
              <a:srgbClr val="C5277F">
                <a:alpha val="77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1100" b="1"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900" dirty="0">
              <a:solidFill>
                <a:schemeClr val="bg1">
                  <a:lumMod val="95000"/>
                </a:schemeClr>
              </a:solidFill>
              <a:latin typeface="Nanum Pen Script" panose="03040600000000000000" pitchFamily="66" charset="-127"/>
              <a:ea typeface="Nanum Pen Script" panose="03040600000000000000" pitchFamily="66" charset="-127"/>
            </a:endParaRPr>
          </a:p>
          <a:p>
            <a:pPr algn="ctr"/>
            <a:endParaRPr lang="en-US" sz="2800" dirty="0">
              <a:solidFill>
                <a:schemeClr val="bg1">
                  <a:lumMod val="95000"/>
                </a:schemeClr>
              </a:solidFill>
              <a:latin typeface="Nanum Pen Script" panose="03040600000000000000" pitchFamily="66" charset="-127"/>
              <a:ea typeface="Nanum Pen Script" panose="03040600000000000000" pitchFamily="66" charset="-127"/>
            </a:endParaRPr>
          </a:p>
        </p:txBody>
      </p:sp>
      <p:cxnSp>
        <p:nvCxnSpPr>
          <p:cNvPr id="376" name="Elbow Connector 375">
            <a:extLst>
              <a:ext uri="{FF2B5EF4-FFF2-40B4-BE49-F238E27FC236}">
                <a16:creationId xmlns:a16="http://schemas.microsoft.com/office/drawing/2014/main" id="{2998AAC2-2623-7640-B715-375DF91B6C64}"/>
              </a:ext>
            </a:extLst>
          </p:cNvPr>
          <p:cNvCxnSpPr>
            <a:cxnSpLocks/>
            <a:stCxn id="317" idx="1"/>
          </p:cNvCxnSpPr>
          <p:nvPr/>
        </p:nvCxnSpPr>
        <p:spPr>
          <a:xfrm rot="10800000" flipV="1">
            <a:off x="5216018" y="4595360"/>
            <a:ext cx="445259" cy="312065"/>
          </a:xfrm>
          <a:prstGeom prst="bentConnector3">
            <a:avLst>
              <a:gd name="adj1" fmla="val 50000"/>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sp>
        <p:nvSpPr>
          <p:cNvPr id="377" name="Google Shape;61;p12">
            <a:extLst>
              <a:ext uri="{FF2B5EF4-FFF2-40B4-BE49-F238E27FC236}">
                <a16:creationId xmlns:a16="http://schemas.microsoft.com/office/drawing/2014/main" id="{20D7EEFC-D8E4-9D4F-9770-DBF59EFC76EE}"/>
              </a:ext>
            </a:extLst>
          </p:cNvPr>
          <p:cNvSpPr txBox="1">
            <a:spLocks/>
          </p:cNvSpPr>
          <p:nvPr/>
        </p:nvSpPr>
        <p:spPr>
          <a:xfrm>
            <a:off x="4901030" y="4676783"/>
            <a:ext cx="332730" cy="422388"/>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2000" dirty="0">
                <a:solidFill>
                  <a:srgbClr val="0079D1">
                    <a:alpha val="77000"/>
                  </a:srgb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B</a:t>
            </a:r>
          </a:p>
        </p:txBody>
      </p:sp>
      <p:grpSp>
        <p:nvGrpSpPr>
          <p:cNvPr id="378" name="Group 377">
            <a:extLst>
              <a:ext uri="{FF2B5EF4-FFF2-40B4-BE49-F238E27FC236}">
                <a16:creationId xmlns:a16="http://schemas.microsoft.com/office/drawing/2014/main" id="{829973DF-EEC2-CA46-A009-75A3421D65DF}"/>
              </a:ext>
            </a:extLst>
          </p:cNvPr>
          <p:cNvGrpSpPr/>
          <p:nvPr/>
        </p:nvGrpSpPr>
        <p:grpSpPr>
          <a:xfrm rot="21011211">
            <a:off x="2354554" y="2170668"/>
            <a:ext cx="301686" cy="261610"/>
            <a:chOff x="720866" y="1203598"/>
            <a:chExt cx="301686" cy="261610"/>
          </a:xfrm>
        </p:grpSpPr>
        <p:sp>
          <p:nvSpPr>
            <p:cNvPr id="379" name="Google Shape;431;p39">
              <a:extLst>
                <a:ext uri="{FF2B5EF4-FFF2-40B4-BE49-F238E27FC236}">
                  <a16:creationId xmlns:a16="http://schemas.microsoft.com/office/drawing/2014/main" id="{CC0777D5-7ADE-5946-83AC-13C030CC4DE5}"/>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0" name="TextBox 379">
              <a:extLst>
                <a:ext uri="{FF2B5EF4-FFF2-40B4-BE49-F238E27FC236}">
                  <a16:creationId xmlns:a16="http://schemas.microsoft.com/office/drawing/2014/main" id="{EBFC2684-EC54-8748-83E9-D042F989EDF8}"/>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1.</a:t>
              </a:r>
            </a:p>
          </p:txBody>
        </p:sp>
      </p:grpSp>
      <p:grpSp>
        <p:nvGrpSpPr>
          <p:cNvPr id="381" name="Group 380">
            <a:extLst>
              <a:ext uri="{FF2B5EF4-FFF2-40B4-BE49-F238E27FC236}">
                <a16:creationId xmlns:a16="http://schemas.microsoft.com/office/drawing/2014/main" id="{CCD49272-6E97-6445-BD4C-0DD3D915A6C2}"/>
              </a:ext>
            </a:extLst>
          </p:cNvPr>
          <p:cNvGrpSpPr/>
          <p:nvPr/>
        </p:nvGrpSpPr>
        <p:grpSpPr>
          <a:xfrm rot="21011211">
            <a:off x="5219275" y="4273031"/>
            <a:ext cx="301686" cy="261610"/>
            <a:chOff x="720866" y="1203598"/>
            <a:chExt cx="301686" cy="261610"/>
          </a:xfrm>
        </p:grpSpPr>
        <p:sp>
          <p:nvSpPr>
            <p:cNvPr id="382" name="Google Shape;431;p39">
              <a:extLst>
                <a:ext uri="{FF2B5EF4-FFF2-40B4-BE49-F238E27FC236}">
                  <a16:creationId xmlns:a16="http://schemas.microsoft.com/office/drawing/2014/main" id="{3362B9CD-9DF0-0843-8F9D-FF8CA1CE7839}"/>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3" name="TextBox 382">
              <a:extLst>
                <a:ext uri="{FF2B5EF4-FFF2-40B4-BE49-F238E27FC236}">
                  <a16:creationId xmlns:a16="http://schemas.microsoft.com/office/drawing/2014/main" id="{2CBE169E-F990-9848-9FEC-396C57867D10}"/>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2.</a:t>
              </a:r>
            </a:p>
          </p:txBody>
        </p:sp>
      </p:grpSp>
      <p:grpSp>
        <p:nvGrpSpPr>
          <p:cNvPr id="387" name="Group 386">
            <a:extLst>
              <a:ext uri="{FF2B5EF4-FFF2-40B4-BE49-F238E27FC236}">
                <a16:creationId xmlns:a16="http://schemas.microsoft.com/office/drawing/2014/main" id="{DF942B5D-64D4-DA49-AC41-DCD0239BE137}"/>
              </a:ext>
            </a:extLst>
          </p:cNvPr>
          <p:cNvGrpSpPr/>
          <p:nvPr/>
        </p:nvGrpSpPr>
        <p:grpSpPr>
          <a:xfrm rot="21011211">
            <a:off x="5242644" y="4955349"/>
            <a:ext cx="301686" cy="261610"/>
            <a:chOff x="720866" y="1203598"/>
            <a:chExt cx="301686" cy="261610"/>
          </a:xfrm>
        </p:grpSpPr>
        <p:sp>
          <p:nvSpPr>
            <p:cNvPr id="388" name="Google Shape;431;p39">
              <a:extLst>
                <a:ext uri="{FF2B5EF4-FFF2-40B4-BE49-F238E27FC236}">
                  <a16:creationId xmlns:a16="http://schemas.microsoft.com/office/drawing/2014/main" id="{BB7818E4-D9D3-9342-970E-892D304139BB}"/>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9" name="TextBox 388">
              <a:extLst>
                <a:ext uri="{FF2B5EF4-FFF2-40B4-BE49-F238E27FC236}">
                  <a16:creationId xmlns:a16="http://schemas.microsoft.com/office/drawing/2014/main" id="{822A51A8-FC5B-954C-B6B3-FD36C364D372}"/>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3.</a:t>
              </a:r>
            </a:p>
          </p:txBody>
        </p:sp>
      </p:grpSp>
      <p:sp>
        <p:nvSpPr>
          <p:cNvPr id="390" name="Google Shape;61;p12">
            <a:extLst>
              <a:ext uri="{FF2B5EF4-FFF2-40B4-BE49-F238E27FC236}">
                <a16:creationId xmlns:a16="http://schemas.microsoft.com/office/drawing/2014/main" id="{FF6E03F5-F928-4A4E-81CD-2D29FE76E3C7}"/>
              </a:ext>
            </a:extLst>
          </p:cNvPr>
          <p:cNvSpPr txBox="1">
            <a:spLocks/>
          </p:cNvSpPr>
          <p:nvPr/>
        </p:nvSpPr>
        <p:spPr>
          <a:xfrm>
            <a:off x="2628790" y="1614562"/>
            <a:ext cx="220189" cy="422388"/>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2000" dirty="0">
                <a:solidFill>
                  <a:srgbClr val="0079D1">
                    <a:alpha val="77000"/>
                  </a:srgb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A</a:t>
            </a:r>
          </a:p>
        </p:txBody>
      </p:sp>
      <p:cxnSp>
        <p:nvCxnSpPr>
          <p:cNvPr id="391" name="Straight Connector 390">
            <a:extLst>
              <a:ext uri="{FF2B5EF4-FFF2-40B4-BE49-F238E27FC236}">
                <a16:creationId xmlns:a16="http://schemas.microsoft.com/office/drawing/2014/main" id="{B2A100BF-B80B-7C47-9F8E-000D176ACD61}"/>
              </a:ext>
            </a:extLst>
          </p:cNvPr>
          <p:cNvCxnSpPr>
            <a:cxnSpLocks/>
          </p:cNvCxnSpPr>
          <p:nvPr/>
        </p:nvCxnSpPr>
        <p:spPr>
          <a:xfrm>
            <a:off x="6422419" y="3889424"/>
            <a:ext cx="5411" cy="855141"/>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0705A5A2-9422-3742-8828-B50106603C0F}"/>
              </a:ext>
            </a:extLst>
          </p:cNvPr>
          <p:cNvCxnSpPr>
            <a:cxnSpLocks/>
            <a:endCxn id="311" idx="1"/>
          </p:cNvCxnSpPr>
          <p:nvPr/>
        </p:nvCxnSpPr>
        <p:spPr>
          <a:xfrm flipH="1">
            <a:off x="3294730" y="4598800"/>
            <a:ext cx="2360396" cy="370316"/>
          </a:xfrm>
          <a:prstGeom prst="line">
            <a:avLst/>
          </a:prstGeom>
          <a:ln w="9525">
            <a:solidFill>
              <a:srgbClr val="FF0000">
                <a:alpha val="24000"/>
              </a:srgb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93" name="Elbow Connector 392">
            <a:extLst>
              <a:ext uri="{FF2B5EF4-FFF2-40B4-BE49-F238E27FC236}">
                <a16:creationId xmlns:a16="http://schemas.microsoft.com/office/drawing/2014/main" id="{D142AEA7-405B-354A-BF22-387485F14935}"/>
              </a:ext>
            </a:extLst>
          </p:cNvPr>
          <p:cNvCxnSpPr>
            <a:cxnSpLocks/>
            <a:stCxn id="390" idx="3"/>
            <a:endCxn id="5" idx="0"/>
          </p:cNvCxnSpPr>
          <p:nvPr/>
        </p:nvCxnSpPr>
        <p:spPr>
          <a:xfrm>
            <a:off x="2848979" y="1825756"/>
            <a:ext cx="780240" cy="192980"/>
          </a:xfrm>
          <a:prstGeom prst="bentConnector2">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sp>
        <p:nvSpPr>
          <p:cNvPr id="394" name="Google Shape;61;p12">
            <a:extLst>
              <a:ext uri="{FF2B5EF4-FFF2-40B4-BE49-F238E27FC236}">
                <a16:creationId xmlns:a16="http://schemas.microsoft.com/office/drawing/2014/main" id="{060FAF7A-4CA7-0941-897B-7B1C60C7A6CC}"/>
              </a:ext>
            </a:extLst>
          </p:cNvPr>
          <p:cNvSpPr txBox="1">
            <a:spLocks/>
          </p:cNvSpPr>
          <p:nvPr/>
        </p:nvSpPr>
        <p:spPr>
          <a:xfrm>
            <a:off x="5561053" y="1580152"/>
            <a:ext cx="313927" cy="422388"/>
          </a:xfrm>
          <a:prstGeom prst="rect">
            <a:avLst/>
          </a:prstGeom>
        </p:spPr>
        <p:txBody>
          <a:bodyPr spcFirstLastPara="1" vert="horz" wrap="square" lIns="91425" tIns="91425" rIns="91425" bIns="91425" rtlCol="0" anchor="t" anchorCtr="0">
            <a:noAutofit/>
          </a:bodyPr>
          <a:lstStyle>
            <a:lvl1pPr algn="ctr" defTabSz="457200" rtl="0" eaLnBrk="1" latinLnBrk="0" hangingPunct="1">
              <a:spcBef>
                <a:spcPct val="0"/>
              </a:spcBef>
              <a:buNone/>
              <a:defRPr sz="4400" kern="1200">
                <a:solidFill>
                  <a:schemeClr val="bg1"/>
                </a:solidFill>
                <a:latin typeface="+mj-lt"/>
                <a:ea typeface="+mj-ea"/>
                <a:cs typeface="+mj-cs"/>
              </a:defRPr>
            </a:lvl1pPr>
          </a:lstStyle>
          <a:p>
            <a:pPr>
              <a:spcBef>
                <a:spcPts val="0"/>
              </a:spcBef>
            </a:pPr>
            <a:r>
              <a:rPr lang="en-US" sz="2000" dirty="0">
                <a:solidFill>
                  <a:srgbClr val="0079D1">
                    <a:alpha val="77000"/>
                  </a:srgbClr>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rPr>
              <a:t>B</a:t>
            </a:r>
          </a:p>
        </p:txBody>
      </p:sp>
      <p:cxnSp>
        <p:nvCxnSpPr>
          <p:cNvPr id="395" name="Elbow Connector 394">
            <a:extLst>
              <a:ext uri="{FF2B5EF4-FFF2-40B4-BE49-F238E27FC236}">
                <a16:creationId xmlns:a16="http://schemas.microsoft.com/office/drawing/2014/main" id="{D09C556E-89F2-494A-AAD2-F4113F921C13}"/>
              </a:ext>
            </a:extLst>
          </p:cNvPr>
          <p:cNvCxnSpPr>
            <a:cxnSpLocks/>
            <a:stCxn id="359" idx="0"/>
          </p:cNvCxnSpPr>
          <p:nvPr/>
        </p:nvCxnSpPr>
        <p:spPr>
          <a:xfrm rot="5400000" flipH="1" flipV="1">
            <a:off x="5218777" y="1616792"/>
            <a:ext cx="190878" cy="586031"/>
          </a:xfrm>
          <a:prstGeom prst="bentConnector2">
            <a:avLst/>
          </a:prstGeom>
          <a:ln w="12700">
            <a:solidFill>
              <a:srgbClr val="0079D1">
                <a:alpha val="77000"/>
              </a:srgbClr>
            </a:solidFill>
            <a:prstDash val="lgDashDot"/>
            <a:headEnd type="oval"/>
            <a:tailEnd type="oval"/>
          </a:ln>
        </p:spPr>
        <p:style>
          <a:lnRef idx="1">
            <a:schemeClr val="accent1"/>
          </a:lnRef>
          <a:fillRef idx="0">
            <a:schemeClr val="accent1"/>
          </a:fillRef>
          <a:effectRef idx="0">
            <a:schemeClr val="accent1"/>
          </a:effectRef>
          <a:fontRef idx="minor">
            <a:schemeClr val="tx1"/>
          </a:fontRef>
        </p:style>
      </p:cxnSp>
      <p:grpSp>
        <p:nvGrpSpPr>
          <p:cNvPr id="396" name="Group 395">
            <a:extLst>
              <a:ext uri="{FF2B5EF4-FFF2-40B4-BE49-F238E27FC236}">
                <a16:creationId xmlns:a16="http://schemas.microsoft.com/office/drawing/2014/main" id="{686D4E72-6B15-4B40-A92E-5AD1EF754198}"/>
              </a:ext>
            </a:extLst>
          </p:cNvPr>
          <p:cNvGrpSpPr/>
          <p:nvPr/>
        </p:nvGrpSpPr>
        <p:grpSpPr>
          <a:xfrm rot="21011211">
            <a:off x="6801768" y="2471218"/>
            <a:ext cx="301686" cy="261610"/>
            <a:chOff x="720866" y="1203598"/>
            <a:chExt cx="301686" cy="261610"/>
          </a:xfrm>
        </p:grpSpPr>
        <p:sp>
          <p:nvSpPr>
            <p:cNvPr id="397" name="Google Shape;431;p39">
              <a:extLst>
                <a:ext uri="{FF2B5EF4-FFF2-40B4-BE49-F238E27FC236}">
                  <a16:creationId xmlns:a16="http://schemas.microsoft.com/office/drawing/2014/main" id="{7CC75416-67B3-254C-8664-DFA566CDCDC6}"/>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8" name="TextBox 397">
              <a:extLst>
                <a:ext uri="{FF2B5EF4-FFF2-40B4-BE49-F238E27FC236}">
                  <a16:creationId xmlns:a16="http://schemas.microsoft.com/office/drawing/2014/main" id="{A85FAE79-D69E-6A41-8E39-5BA6F69D42E9}"/>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4.</a:t>
              </a:r>
            </a:p>
          </p:txBody>
        </p:sp>
      </p:grpSp>
      <p:sp>
        <p:nvSpPr>
          <p:cNvPr id="399" name="Google Shape;61;p12">
            <a:extLst>
              <a:ext uri="{FF2B5EF4-FFF2-40B4-BE49-F238E27FC236}">
                <a16:creationId xmlns:a16="http://schemas.microsoft.com/office/drawing/2014/main" id="{5EF6FE43-39F4-A245-BCFA-4E3C9040788A}"/>
              </a:ext>
            </a:extLst>
          </p:cNvPr>
          <p:cNvSpPr txBox="1">
            <a:spLocks/>
          </p:cNvSpPr>
          <p:nvPr/>
        </p:nvSpPr>
        <p:spPr>
          <a:xfrm>
            <a:off x="8924162" y="2320504"/>
            <a:ext cx="2891570" cy="2677656"/>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pPr marL="228600" indent="-228600" algn="l">
              <a:buFont typeface="+mj-lt"/>
              <a:buAutoNum type="arabicPeriod"/>
            </a:pPr>
            <a:r>
              <a:rPr lang="en-US" sz="1200" dirty="0" err="1"/>
              <a:t>Abinitio</a:t>
            </a:r>
            <a:r>
              <a:rPr lang="en-US" sz="1200" dirty="0"/>
              <a:t> ETL sends the Json file with the events of the day to the Zona Row</a:t>
            </a:r>
          </a:p>
          <a:p>
            <a:pPr marL="228600" indent="-228600" algn="l">
              <a:buFont typeface="+mj-lt"/>
              <a:buAutoNum type="arabicPeriod"/>
            </a:pPr>
            <a:r>
              <a:rPr lang="en-US" sz="1200" dirty="0"/>
              <a:t>El Job de Data Lake </a:t>
            </a:r>
            <a:r>
              <a:rPr lang="en-US" sz="1200" dirty="0" err="1"/>
              <a:t>valida</a:t>
            </a:r>
            <a:r>
              <a:rPr lang="en-US" sz="1200" dirty="0"/>
              <a:t> la </a:t>
            </a:r>
            <a:r>
              <a:rPr lang="en-US" sz="1200" dirty="0" err="1"/>
              <a:t>existencia</a:t>
            </a:r>
            <a:r>
              <a:rPr lang="en-US" sz="1200" dirty="0"/>
              <a:t> del </a:t>
            </a:r>
            <a:r>
              <a:rPr lang="en-US" sz="1200" dirty="0" err="1"/>
              <a:t>archivo</a:t>
            </a:r>
            <a:r>
              <a:rPr lang="en-US" sz="1200" dirty="0"/>
              <a:t> y la </a:t>
            </a:r>
            <a:r>
              <a:rPr lang="en-US" sz="1200" dirty="0" err="1"/>
              <a:t>estructura</a:t>
            </a:r>
            <a:r>
              <a:rPr lang="en-US" sz="1200" dirty="0"/>
              <a:t> del Json</a:t>
            </a:r>
          </a:p>
          <a:p>
            <a:pPr marL="228600" indent="-228600" algn="l">
              <a:buFont typeface="+mj-lt"/>
              <a:buAutoNum type="arabicPeriod"/>
            </a:pPr>
            <a:r>
              <a:rPr lang="en-US" sz="1200" dirty="0"/>
              <a:t>The Data Lake Job validates the existence of the file and the structure of the Json</a:t>
            </a:r>
          </a:p>
          <a:p>
            <a:pPr marL="228600" indent="-228600" algn="l">
              <a:buFont typeface="+mj-lt"/>
              <a:buAutoNum type="arabicPeriod"/>
            </a:pPr>
            <a:r>
              <a:rPr lang="en-US" sz="1200" dirty="0"/>
              <a:t>The Data Lake job moves Row data to Cured by creating the table in Hive, processes the information based on the Alerts and Notifications business rules</a:t>
            </a:r>
          </a:p>
          <a:p>
            <a:pPr marL="228600" indent="-228600" algn="l">
              <a:buFont typeface="+mj-lt"/>
              <a:buAutoNum type="arabicPeriod"/>
            </a:pPr>
            <a:r>
              <a:rPr lang="en-US" sz="1200" dirty="0"/>
              <a:t>The Data Lake Job creates a view in Hive with the data it processes to make it available to the tool in visualization</a:t>
            </a:r>
          </a:p>
          <a:p>
            <a:pPr algn="l"/>
            <a:endParaRPr lang="en-US" sz="1200" dirty="0"/>
          </a:p>
        </p:txBody>
      </p:sp>
      <p:pic>
        <p:nvPicPr>
          <p:cNvPr id="400" name="Picture 399">
            <a:extLst>
              <a:ext uri="{FF2B5EF4-FFF2-40B4-BE49-F238E27FC236}">
                <a16:creationId xmlns:a16="http://schemas.microsoft.com/office/drawing/2014/main" id="{504DF58A-BB8F-A242-967F-3D44F1FC0A7A}"/>
              </a:ext>
            </a:extLst>
          </p:cNvPr>
          <p:cNvPicPr>
            <a:picLocks noChangeAspect="1"/>
          </p:cNvPicPr>
          <p:nvPr/>
        </p:nvPicPr>
        <p:blipFill>
          <a:blip r:embed="rId6">
            <a:alphaModFix amt="9000"/>
          </a:blip>
          <a:stretch>
            <a:fillRect/>
          </a:stretch>
        </p:blipFill>
        <p:spPr>
          <a:xfrm>
            <a:off x="4813459" y="2146459"/>
            <a:ext cx="2565082" cy="2565082"/>
          </a:xfrm>
          <a:prstGeom prst="rect">
            <a:avLst/>
          </a:prstGeom>
        </p:spPr>
      </p:pic>
    </p:spTree>
    <p:extLst>
      <p:ext uri="{BB962C8B-B14F-4D97-AF65-F5344CB8AC3E}">
        <p14:creationId xmlns:p14="http://schemas.microsoft.com/office/powerpoint/2010/main" val="3074987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83BB2104-C256-2549-9AFF-CA41F1D3C780}"/>
              </a:ext>
            </a:extLst>
          </p:cNvPr>
          <p:cNvPicPr>
            <a:picLocks noChangeAspect="1"/>
          </p:cNvPicPr>
          <p:nvPr/>
        </p:nvPicPr>
        <p:blipFill>
          <a:blip r:embed="rId2"/>
          <a:stretch>
            <a:fillRect/>
          </a:stretch>
        </p:blipFill>
        <p:spPr>
          <a:xfrm>
            <a:off x="413951" y="821918"/>
            <a:ext cx="7127391" cy="5244585"/>
          </a:xfrm>
          <a:prstGeom prst="rect">
            <a:avLst/>
          </a:prstGeom>
        </p:spPr>
      </p:pic>
      <p:sp>
        <p:nvSpPr>
          <p:cNvPr id="302" name="Rectangle 3">
            <a:extLst>
              <a:ext uri="{FF2B5EF4-FFF2-40B4-BE49-F238E27FC236}">
                <a16:creationId xmlns:a16="http://schemas.microsoft.com/office/drawing/2014/main" id="{3676CF35-C443-2441-96B1-73D0B58E2F98}"/>
              </a:ext>
            </a:extLst>
          </p:cNvPr>
          <p:cNvSpPr txBox="1"/>
          <p:nvPr/>
        </p:nvSpPr>
        <p:spPr>
          <a:xfrm>
            <a:off x="404806" y="82014"/>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(III)</a:t>
            </a:r>
          </a:p>
        </p:txBody>
      </p:sp>
      <p:sp>
        <p:nvSpPr>
          <p:cNvPr id="303" name="Rectangle 3">
            <a:extLst>
              <a:ext uri="{FF2B5EF4-FFF2-40B4-BE49-F238E27FC236}">
                <a16:creationId xmlns:a16="http://schemas.microsoft.com/office/drawing/2014/main" id="{CECA26EF-5DA3-7540-81B3-42998215175A}"/>
              </a:ext>
            </a:extLst>
          </p:cNvPr>
          <p:cNvSpPr txBox="1"/>
          <p:nvPr/>
        </p:nvSpPr>
        <p:spPr>
          <a:xfrm>
            <a:off x="413951" y="421813"/>
            <a:ext cx="5695981"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Event Hub Architecture – Use Case View</a:t>
            </a:r>
          </a:p>
        </p:txBody>
      </p:sp>
      <p:pic>
        <p:nvPicPr>
          <p:cNvPr id="4" name="Picture 3">
            <a:extLst>
              <a:ext uri="{FF2B5EF4-FFF2-40B4-BE49-F238E27FC236}">
                <a16:creationId xmlns:a16="http://schemas.microsoft.com/office/drawing/2014/main" id="{3327DA13-9762-2946-8757-E798CC055148}"/>
              </a:ext>
            </a:extLst>
          </p:cNvPr>
          <p:cNvPicPr>
            <a:picLocks noChangeAspect="1"/>
          </p:cNvPicPr>
          <p:nvPr/>
        </p:nvPicPr>
        <p:blipFill>
          <a:blip r:embed="rId3">
            <a:alphaModFix amt="9000"/>
          </a:blip>
          <a:stretch>
            <a:fillRect/>
          </a:stretch>
        </p:blipFill>
        <p:spPr>
          <a:xfrm>
            <a:off x="4813459" y="2146459"/>
            <a:ext cx="2565082" cy="2565082"/>
          </a:xfrm>
          <a:prstGeom prst="rect">
            <a:avLst/>
          </a:prstGeom>
        </p:spPr>
      </p:pic>
      <p:grpSp>
        <p:nvGrpSpPr>
          <p:cNvPr id="8" name="Group 7">
            <a:extLst>
              <a:ext uri="{FF2B5EF4-FFF2-40B4-BE49-F238E27FC236}">
                <a16:creationId xmlns:a16="http://schemas.microsoft.com/office/drawing/2014/main" id="{A1B6D68C-4896-3447-BEF4-07840390E425}"/>
              </a:ext>
            </a:extLst>
          </p:cNvPr>
          <p:cNvGrpSpPr/>
          <p:nvPr/>
        </p:nvGrpSpPr>
        <p:grpSpPr>
          <a:xfrm rot="21011211">
            <a:off x="2544341" y="1660343"/>
            <a:ext cx="301686" cy="261610"/>
            <a:chOff x="720866" y="1203598"/>
            <a:chExt cx="301686" cy="261610"/>
          </a:xfrm>
        </p:grpSpPr>
        <p:sp>
          <p:nvSpPr>
            <p:cNvPr id="9" name="Google Shape;431;p39">
              <a:extLst>
                <a:ext uri="{FF2B5EF4-FFF2-40B4-BE49-F238E27FC236}">
                  <a16:creationId xmlns:a16="http://schemas.microsoft.com/office/drawing/2014/main" id="{58B66A2E-7851-244C-8427-5F274BA54D9B}"/>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TextBox 9">
              <a:extLst>
                <a:ext uri="{FF2B5EF4-FFF2-40B4-BE49-F238E27FC236}">
                  <a16:creationId xmlns:a16="http://schemas.microsoft.com/office/drawing/2014/main" id="{90E79560-A575-5843-A110-1D6B36274040}"/>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1.</a:t>
              </a:r>
            </a:p>
          </p:txBody>
        </p:sp>
      </p:grpSp>
      <p:grpSp>
        <p:nvGrpSpPr>
          <p:cNvPr id="11" name="Group 10">
            <a:extLst>
              <a:ext uri="{FF2B5EF4-FFF2-40B4-BE49-F238E27FC236}">
                <a16:creationId xmlns:a16="http://schemas.microsoft.com/office/drawing/2014/main" id="{C7F302F3-9D2A-DE48-9500-41C2EC18C194}"/>
              </a:ext>
            </a:extLst>
          </p:cNvPr>
          <p:cNvGrpSpPr/>
          <p:nvPr/>
        </p:nvGrpSpPr>
        <p:grpSpPr>
          <a:xfrm rot="21011211">
            <a:off x="4587530" y="1744906"/>
            <a:ext cx="301686" cy="261610"/>
            <a:chOff x="720866" y="1203598"/>
            <a:chExt cx="301686" cy="261610"/>
          </a:xfrm>
        </p:grpSpPr>
        <p:sp>
          <p:nvSpPr>
            <p:cNvPr id="12" name="Google Shape;431;p39">
              <a:extLst>
                <a:ext uri="{FF2B5EF4-FFF2-40B4-BE49-F238E27FC236}">
                  <a16:creationId xmlns:a16="http://schemas.microsoft.com/office/drawing/2014/main" id="{80D60DD8-7A0B-7C4B-9669-7928C09ACA24}"/>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TextBox 12">
              <a:extLst>
                <a:ext uri="{FF2B5EF4-FFF2-40B4-BE49-F238E27FC236}">
                  <a16:creationId xmlns:a16="http://schemas.microsoft.com/office/drawing/2014/main" id="{4E944EFC-C1FD-AF4B-8F2F-6307F9914CB3}"/>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2.</a:t>
              </a:r>
            </a:p>
          </p:txBody>
        </p:sp>
      </p:grpSp>
      <p:grpSp>
        <p:nvGrpSpPr>
          <p:cNvPr id="14" name="Group 13">
            <a:extLst>
              <a:ext uri="{FF2B5EF4-FFF2-40B4-BE49-F238E27FC236}">
                <a16:creationId xmlns:a16="http://schemas.microsoft.com/office/drawing/2014/main" id="{8B75E5D0-C285-DE40-AF63-315486FCA736}"/>
              </a:ext>
            </a:extLst>
          </p:cNvPr>
          <p:cNvGrpSpPr/>
          <p:nvPr/>
        </p:nvGrpSpPr>
        <p:grpSpPr>
          <a:xfrm rot="21011211">
            <a:off x="2519879" y="3313404"/>
            <a:ext cx="301686" cy="261610"/>
            <a:chOff x="720866" y="1203598"/>
            <a:chExt cx="301686" cy="261610"/>
          </a:xfrm>
        </p:grpSpPr>
        <p:sp>
          <p:nvSpPr>
            <p:cNvPr id="15" name="Google Shape;431;p39">
              <a:extLst>
                <a:ext uri="{FF2B5EF4-FFF2-40B4-BE49-F238E27FC236}">
                  <a16:creationId xmlns:a16="http://schemas.microsoft.com/office/drawing/2014/main" id="{017E70EF-7A40-934D-ABB9-99CED9FF611C}"/>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TextBox 15">
              <a:extLst>
                <a:ext uri="{FF2B5EF4-FFF2-40B4-BE49-F238E27FC236}">
                  <a16:creationId xmlns:a16="http://schemas.microsoft.com/office/drawing/2014/main" id="{62DCEE66-6CFF-CA41-9312-E8DCC5AF8F81}"/>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3.</a:t>
              </a:r>
            </a:p>
          </p:txBody>
        </p:sp>
      </p:grpSp>
      <p:grpSp>
        <p:nvGrpSpPr>
          <p:cNvPr id="17" name="Group 16">
            <a:extLst>
              <a:ext uri="{FF2B5EF4-FFF2-40B4-BE49-F238E27FC236}">
                <a16:creationId xmlns:a16="http://schemas.microsoft.com/office/drawing/2014/main" id="{4C9F01C3-F5C4-D24A-878E-75B23993B0CE}"/>
              </a:ext>
            </a:extLst>
          </p:cNvPr>
          <p:cNvGrpSpPr/>
          <p:nvPr/>
        </p:nvGrpSpPr>
        <p:grpSpPr>
          <a:xfrm rot="21011211">
            <a:off x="4260322" y="3186324"/>
            <a:ext cx="301686" cy="261610"/>
            <a:chOff x="720866" y="1203598"/>
            <a:chExt cx="301686" cy="261610"/>
          </a:xfrm>
        </p:grpSpPr>
        <p:sp>
          <p:nvSpPr>
            <p:cNvPr id="18" name="Google Shape;431;p39">
              <a:extLst>
                <a:ext uri="{FF2B5EF4-FFF2-40B4-BE49-F238E27FC236}">
                  <a16:creationId xmlns:a16="http://schemas.microsoft.com/office/drawing/2014/main" id="{3D115312-A351-4046-93D6-D82CE6648763}"/>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TextBox 18">
              <a:extLst>
                <a:ext uri="{FF2B5EF4-FFF2-40B4-BE49-F238E27FC236}">
                  <a16:creationId xmlns:a16="http://schemas.microsoft.com/office/drawing/2014/main" id="{7C7A58A8-0607-2A48-AA4A-2F10FC34828C}"/>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4.</a:t>
              </a:r>
            </a:p>
          </p:txBody>
        </p:sp>
      </p:grpSp>
      <p:grpSp>
        <p:nvGrpSpPr>
          <p:cNvPr id="20" name="Group 19">
            <a:extLst>
              <a:ext uri="{FF2B5EF4-FFF2-40B4-BE49-F238E27FC236}">
                <a16:creationId xmlns:a16="http://schemas.microsoft.com/office/drawing/2014/main" id="{34305FDB-F17C-EE45-9266-2DC46136615B}"/>
              </a:ext>
            </a:extLst>
          </p:cNvPr>
          <p:cNvGrpSpPr/>
          <p:nvPr/>
        </p:nvGrpSpPr>
        <p:grpSpPr>
          <a:xfrm rot="21011211">
            <a:off x="3576995" y="5000871"/>
            <a:ext cx="301686" cy="261610"/>
            <a:chOff x="720866" y="1203598"/>
            <a:chExt cx="301686" cy="261610"/>
          </a:xfrm>
        </p:grpSpPr>
        <p:sp>
          <p:nvSpPr>
            <p:cNvPr id="21" name="Google Shape;431;p39">
              <a:extLst>
                <a:ext uri="{FF2B5EF4-FFF2-40B4-BE49-F238E27FC236}">
                  <a16:creationId xmlns:a16="http://schemas.microsoft.com/office/drawing/2014/main" id="{6F2ED4A5-1A7D-2E46-9A6B-634284E3A890}"/>
                </a:ext>
              </a:extLst>
            </p:cNvPr>
            <p:cNvSpPr/>
            <p:nvPr/>
          </p:nvSpPr>
          <p:spPr>
            <a:xfrm>
              <a:off x="720866" y="1203598"/>
              <a:ext cx="249532" cy="261610"/>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00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TextBox 21">
              <a:extLst>
                <a:ext uri="{FF2B5EF4-FFF2-40B4-BE49-F238E27FC236}">
                  <a16:creationId xmlns:a16="http://schemas.microsoft.com/office/drawing/2014/main" id="{885E09E3-4E54-CD47-A9CA-D5A7BCDCE505}"/>
                </a:ext>
              </a:extLst>
            </p:cNvPr>
            <p:cNvSpPr txBox="1"/>
            <p:nvPr/>
          </p:nvSpPr>
          <p:spPr>
            <a:xfrm>
              <a:off x="720866" y="1214726"/>
              <a:ext cx="301686" cy="230832"/>
            </a:xfrm>
            <a:prstGeom prst="rect">
              <a:avLst/>
            </a:prstGeom>
            <a:noFill/>
          </p:spPr>
          <p:txBody>
            <a:bodyPr wrap="square" rtlCol="0">
              <a:spAutoFit/>
            </a:bodyPr>
            <a:lstStyle/>
            <a:p>
              <a:r>
                <a:rPr lang="en-US" sz="900" dirty="0">
                  <a:solidFill>
                    <a:srgbClr val="FF0000"/>
                  </a:solidFill>
                </a:rPr>
                <a:t>5.</a:t>
              </a:r>
            </a:p>
          </p:txBody>
        </p:sp>
      </p:grpSp>
      <p:sp>
        <p:nvSpPr>
          <p:cNvPr id="23" name="Google Shape;61;p12">
            <a:extLst>
              <a:ext uri="{FF2B5EF4-FFF2-40B4-BE49-F238E27FC236}">
                <a16:creationId xmlns:a16="http://schemas.microsoft.com/office/drawing/2014/main" id="{EB1CDCF1-EDC6-2445-81DF-64FE6AA2975B}"/>
              </a:ext>
            </a:extLst>
          </p:cNvPr>
          <p:cNvSpPr txBox="1">
            <a:spLocks/>
          </p:cNvSpPr>
          <p:nvPr/>
        </p:nvSpPr>
        <p:spPr>
          <a:xfrm>
            <a:off x="7664493" y="864492"/>
            <a:ext cx="1850885" cy="1015663"/>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pPr marL="228600" indent="-228600" algn="l">
              <a:buFont typeface="+mj-lt"/>
              <a:buAutoNum type="arabicPeriod"/>
            </a:pPr>
            <a:r>
              <a:rPr lang="en-US" sz="1200" dirty="0"/>
              <a:t>Validate File:</a:t>
            </a:r>
          </a:p>
          <a:p>
            <a:pPr marL="228600" indent="-228600" algn="l">
              <a:buFont typeface="+mj-lt"/>
              <a:buAutoNum type="arabicPeriod"/>
            </a:pPr>
            <a:r>
              <a:rPr lang="en-US" sz="1200" dirty="0"/>
              <a:t>Move File:</a:t>
            </a:r>
          </a:p>
          <a:p>
            <a:pPr marL="228600" indent="-228600" algn="l">
              <a:buFont typeface="+mj-lt"/>
              <a:buAutoNum type="arabicPeriod"/>
            </a:pPr>
            <a:r>
              <a:rPr lang="en-US" sz="1200" dirty="0"/>
              <a:t>Top process data:</a:t>
            </a:r>
          </a:p>
          <a:p>
            <a:pPr marL="228600" indent="-228600" algn="l">
              <a:buFont typeface="+mj-lt"/>
              <a:buAutoNum type="arabicPeriod"/>
            </a:pPr>
            <a:r>
              <a:rPr lang="en-US" sz="1200" dirty="0"/>
              <a:t>Apply data quality:</a:t>
            </a:r>
          </a:p>
          <a:p>
            <a:pPr marL="228600" indent="-228600" algn="l">
              <a:buFont typeface="+mj-lt"/>
              <a:buAutoNum type="arabicPeriod"/>
            </a:pPr>
            <a:r>
              <a:rPr lang="en-US" sz="1200" dirty="0"/>
              <a:t>Make Data Available</a:t>
            </a:r>
          </a:p>
        </p:txBody>
      </p:sp>
    </p:spTree>
    <p:extLst>
      <p:ext uri="{BB962C8B-B14F-4D97-AF65-F5344CB8AC3E}">
        <p14:creationId xmlns:p14="http://schemas.microsoft.com/office/powerpoint/2010/main" val="3649785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Rectangle 3">
            <a:extLst>
              <a:ext uri="{FF2B5EF4-FFF2-40B4-BE49-F238E27FC236}">
                <a16:creationId xmlns:a16="http://schemas.microsoft.com/office/drawing/2014/main" id="{3676CF35-C443-2441-96B1-73D0B58E2F98}"/>
              </a:ext>
            </a:extLst>
          </p:cNvPr>
          <p:cNvSpPr txBox="1"/>
          <p:nvPr/>
        </p:nvSpPr>
        <p:spPr>
          <a:xfrm>
            <a:off x="404806" y="82014"/>
            <a:ext cx="7585857" cy="40010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l" defTabSz="914400">
              <a:defRPr sz="2200" b="1">
                <a:solidFill>
                  <a:srgbClr val="FFFFFF"/>
                </a:solidFill>
                <a:latin typeface="Arial"/>
                <a:ea typeface="Arial"/>
                <a:cs typeface="Arial"/>
                <a:sym typeface="Arial"/>
              </a:defRPr>
            </a:lvl1pPr>
          </a:lstStyle>
          <a:p>
            <a:r>
              <a:rPr lang="en-US" sz="2000" dirty="0">
                <a:solidFill>
                  <a:srgbClr val="016AA2"/>
                </a:solidFill>
              </a:rPr>
              <a:t>Needs and Solution Proposal (IV)</a:t>
            </a:r>
          </a:p>
        </p:txBody>
      </p:sp>
      <p:sp>
        <p:nvSpPr>
          <p:cNvPr id="303" name="Rectangle 3">
            <a:extLst>
              <a:ext uri="{FF2B5EF4-FFF2-40B4-BE49-F238E27FC236}">
                <a16:creationId xmlns:a16="http://schemas.microsoft.com/office/drawing/2014/main" id="{CECA26EF-5DA3-7540-81B3-42998215175A}"/>
              </a:ext>
            </a:extLst>
          </p:cNvPr>
          <p:cNvSpPr txBox="1"/>
          <p:nvPr/>
        </p:nvSpPr>
        <p:spPr>
          <a:xfrm>
            <a:off x="413951" y="421813"/>
            <a:ext cx="5695981" cy="369328"/>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lvl1pPr algn="l" defTabSz="914400">
              <a:defRPr sz="2000">
                <a:solidFill>
                  <a:srgbClr val="104D6A"/>
                </a:solidFill>
                <a:latin typeface="Arial"/>
                <a:ea typeface="Arial"/>
                <a:cs typeface="Arial"/>
                <a:sym typeface="Arial"/>
              </a:defRPr>
            </a:lvl1pPr>
          </a:lstStyle>
          <a:p>
            <a:pPr lvl="0">
              <a:defRPr/>
            </a:pPr>
            <a:r>
              <a:rPr lang="en-US" sz="1800" b="1" dirty="0">
                <a:solidFill>
                  <a:srgbClr val="73C4EF"/>
                </a:solidFill>
              </a:rPr>
              <a:t>Event Hub Architecture – Use Case View II</a:t>
            </a:r>
          </a:p>
        </p:txBody>
      </p:sp>
      <p:pic>
        <p:nvPicPr>
          <p:cNvPr id="4" name="Picture 3">
            <a:extLst>
              <a:ext uri="{FF2B5EF4-FFF2-40B4-BE49-F238E27FC236}">
                <a16:creationId xmlns:a16="http://schemas.microsoft.com/office/drawing/2014/main" id="{3327DA13-9762-2946-8757-E798CC055148}"/>
              </a:ext>
            </a:extLst>
          </p:cNvPr>
          <p:cNvPicPr>
            <a:picLocks noChangeAspect="1"/>
          </p:cNvPicPr>
          <p:nvPr/>
        </p:nvPicPr>
        <p:blipFill>
          <a:blip r:embed="rId2">
            <a:alphaModFix amt="9000"/>
          </a:blip>
          <a:stretch>
            <a:fillRect/>
          </a:stretch>
        </p:blipFill>
        <p:spPr>
          <a:xfrm>
            <a:off x="4813459" y="2146459"/>
            <a:ext cx="2565082" cy="2565082"/>
          </a:xfrm>
          <a:prstGeom prst="rect">
            <a:avLst/>
          </a:prstGeom>
        </p:spPr>
      </p:pic>
      <p:sp>
        <p:nvSpPr>
          <p:cNvPr id="23" name="Google Shape;61;p12">
            <a:extLst>
              <a:ext uri="{FF2B5EF4-FFF2-40B4-BE49-F238E27FC236}">
                <a16:creationId xmlns:a16="http://schemas.microsoft.com/office/drawing/2014/main" id="{EB1CDCF1-EDC6-2445-81DF-64FE6AA2975B}"/>
              </a:ext>
            </a:extLst>
          </p:cNvPr>
          <p:cNvSpPr txBox="1">
            <a:spLocks/>
          </p:cNvSpPr>
          <p:nvPr/>
        </p:nvSpPr>
        <p:spPr>
          <a:xfrm>
            <a:off x="7664493" y="864492"/>
            <a:ext cx="1850885" cy="1015663"/>
          </a:xfrm>
          <a:prstGeom prst="rect">
            <a:avLst/>
          </a:prstGeom>
          <a:noFill/>
        </p:spPr>
        <p:txBody>
          <a:bodyPr wrap="square" rtlCol="0">
            <a:spAutoFit/>
          </a:bodyPr>
          <a:lstStyle>
            <a:defPPr>
              <a:defRPr lang="en-US"/>
            </a:defPPr>
            <a:lvl1pPr algn="ctr" defTabSz="457200">
              <a:defRPr sz="900">
                <a:solidFill>
                  <a:srgbClr val="0067B7"/>
                </a:solidFill>
                <a:effectLst>
                  <a:outerShdw blurRad="50800" dist="50800" dir="5400000" algn="ctr" rotWithShape="0">
                    <a:srgbClr val="000000">
                      <a:alpha val="0"/>
                    </a:srgbClr>
                  </a:outerShdw>
                  <a:reflection endPos="0" dist="50800" dir="5400000" sy="-100000" algn="bl" rotWithShape="0"/>
                </a:effectLst>
                <a:latin typeface="Nanum Pen Script" panose="03040600000000000000" pitchFamily="66" charset="-127"/>
                <a:ea typeface="Nanum Pen Script" panose="03040600000000000000" pitchFamily="66" charset="-127"/>
                <a:cs typeface="Arial" panose="020B0604020202020204" pitchFamily="34" charset="0"/>
              </a:defRPr>
            </a:lvl1pPr>
          </a:lstStyle>
          <a:p>
            <a:pPr marL="228600" indent="-228600" algn="l">
              <a:buFont typeface="+mj-lt"/>
              <a:buAutoNum type="arabicPeriod"/>
            </a:pPr>
            <a:r>
              <a:rPr lang="en-US" sz="1200" dirty="0"/>
              <a:t>Validate File:</a:t>
            </a:r>
          </a:p>
          <a:p>
            <a:pPr marL="228600" indent="-228600" algn="l">
              <a:buFont typeface="+mj-lt"/>
              <a:buAutoNum type="arabicPeriod"/>
            </a:pPr>
            <a:r>
              <a:rPr lang="en-US" sz="1200" dirty="0"/>
              <a:t>Move File:</a:t>
            </a:r>
          </a:p>
          <a:p>
            <a:pPr marL="228600" indent="-228600" algn="l">
              <a:buFont typeface="+mj-lt"/>
              <a:buAutoNum type="arabicPeriod"/>
            </a:pPr>
            <a:r>
              <a:rPr lang="en-US" sz="1200" dirty="0"/>
              <a:t>Top process data:</a:t>
            </a:r>
          </a:p>
          <a:p>
            <a:pPr marL="228600" indent="-228600" algn="l">
              <a:buFont typeface="+mj-lt"/>
              <a:buAutoNum type="arabicPeriod"/>
            </a:pPr>
            <a:r>
              <a:rPr lang="en-US" sz="1200" dirty="0"/>
              <a:t>Apply data quality:</a:t>
            </a:r>
          </a:p>
          <a:p>
            <a:pPr marL="228600" indent="-228600" algn="l">
              <a:buFont typeface="+mj-lt"/>
              <a:buAutoNum type="arabicPeriod"/>
            </a:pPr>
            <a:r>
              <a:rPr lang="en-US" sz="1200" dirty="0"/>
              <a:t>Make Data Available</a:t>
            </a:r>
          </a:p>
        </p:txBody>
      </p:sp>
    </p:spTree>
    <p:extLst>
      <p:ext uri="{BB962C8B-B14F-4D97-AF65-F5344CB8AC3E}">
        <p14:creationId xmlns:p14="http://schemas.microsoft.com/office/powerpoint/2010/main" val="11788023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CITIBanamex-MX2020 Grid 16:9">
  <a:themeElements>
    <a:clrScheme name="CITIBanamex-MX2020">
      <a:dk1>
        <a:srgbClr val="002D72"/>
      </a:dk1>
      <a:lt1>
        <a:sysClr val="window" lastClr="FFFFFF"/>
      </a:lt1>
      <a:dk2>
        <a:srgbClr val="002D72"/>
      </a:dk2>
      <a:lt2>
        <a:srgbClr val="F2F2F2"/>
      </a:lt2>
      <a:accent1>
        <a:srgbClr val="001636"/>
      </a:accent1>
      <a:accent2>
        <a:srgbClr val="001F4C"/>
      </a:accent2>
      <a:accent3>
        <a:srgbClr val="FEEC00"/>
      </a:accent3>
      <a:accent4>
        <a:srgbClr val="004683"/>
      </a:accent4>
      <a:accent5>
        <a:srgbClr val="808080"/>
      </a:accent5>
      <a:accent6>
        <a:srgbClr val="8C0512"/>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a:noFill/>
          <a:prstDash val="sysDot"/>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spcAft>
            <a:spcPts val="1000"/>
          </a:spcAft>
          <a:defRPr sz="12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11.xml><?xml version="1.0" encoding="utf-8"?>
<a:theme xmlns:a="http://schemas.openxmlformats.org/drawingml/2006/main" name="4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12.xml><?xml version="1.0" encoding="utf-8"?>
<a:theme xmlns:a="http://schemas.openxmlformats.org/drawingml/2006/main" name="5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D4C19DBE-7440-4D40-A0AB-8BCC335FFB2D}" vid="{F0E4EF95-0183-4CD1-8F68-50C0E32646C5}"/>
    </a:ext>
  </a:extLst>
</a:theme>
</file>

<file path=ppt/theme/theme13.xml><?xml version="1.0" encoding="utf-8"?>
<a:theme xmlns:a="http://schemas.openxmlformats.org/drawingml/2006/main" name="Citi Consumer PPT Template">
  <a:themeElements>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2_Citi Consumer PPT Template">
  <a:themeElements>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3_Citi Consumer PPT Template">
  <a:themeElements>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sampleslides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sampleslides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6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17.xml><?xml version="1.0" encoding="utf-8"?>
<a:theme xmlns:a="http://schemas.openxmlformats.org/drawingml/2006/main" name="9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D4C19DBE-7440-4D40-A0AB-8BCC335FFB2D}" vid="{F0E4EF95-0183-4CD1-8F68-50C0E32646C5}"/>
    </a:ext>
  </a:extLst>
</a:theme>
</file>

<file path=ppt/theme/theme18.xml><?xml version="1.0" encoding="utf-8"?>
<a:theme xmlns:a="http://schemas.openxmlformats.org/drawingml/2006/main" name="1_CITIBanamex-MX2020 Grid 16:9">
  <a:themeElements>
    <a:clrScheme name="CITIBanamex-MX2020">
      <a:dk1>
        <a:srgbClr val="002D72"/>
      </a:dk1>
      <a:lt1>
        <a:sysClr val="window" lastClr="FFFFFF"/>
      </a:lt1>
      <a:dk2>
        <a:srgbClr val="002D72"/>
      </a:dk2>
      <a:lt2>
        <a:srgbClr val="F2F2F2"/>
      </a:lt2>
      <a:accent1>
        <a:srgbClr val="001636"/>
      </a:accent1>
      <a:accent2>
        <a:srgbClr val="001F4C"/>
      </a:accent2>
      <a:accent3>
        <a:srgbClr val="FEEC00"/>
      </a:accent3>
      <a:accent4>
        <a:srgbClr val="004683"/>
      </a:accent4>
      <a:accent5>
        <a:srgbClr val="808080"/>
      </a:accent5>
      <a:accent6>
        <a:srgbClr val="8C0512"/>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a:noFill/>
          <a:prstDash val="sysDot"/>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spcAft>
            <a:spcPts val="1000"/>
          </a:spcAft>
          <a:defRPr sz="12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19.xml><?xml version="1.0" encoding="utf-8"?>
<a:theme xmlns:a="http://schemas.openxmlformats.org/drawingml/2006/main" name="7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xml><?xml version="1.0" encoding="utf-8"?>
<a:theme xmlns:a="http://schemas.openxmlformats.org/drawingml/2006/main" name="Blank">
  <a:themeElements>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0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1.xml><?xml version="1.0" encoding="utf-8"?>
<a:theme xmlns:a="http://schemas.openxmlformats.org/drawingml/2006/main" name="14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2.xml><?xml version="1.0" encoding="utf-8"?>
<a:theme xmlns:a="http://schemas.openxmlformats.org/drawingml/2006/main" name="16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3.xml><?xml version="1.0" encoding="utf-8"?>
<a:theme xmlns:a="http://schemas.openxmlformats.org/drawingml/2006/main" name="20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4.xml><?xml version="1.0" encoding="utf-8"?>
<a:theme xmlns:a="http://schemas.openxmlformats.org/drawingml/2006/main" name="22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2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lank">
  <a:themeElements>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Blank">
  <a:themeElements>
    <a:clrScheme name="Citi">
      <a:dk1>
        <a:srgbClr val="002D72"/>
      </a:dk1>
      <a:lt1>
        <a:srgbClr val="FFFFFF"/>
      </a:lt1>
      <a:dk2>
        <a:srgbClr val="002060"/>
      </a:dk2>
      <a:lt2>
        <a:srgbClr val="808080"/>
      </a:lt2>
      <a:accent1>
        <a:srgbClr val="E2E2E2"/>
      </a:accent1>
      <a:accent2>
        <a:srgbClr val="43D2FF"/>
      </a:accent2>
      <a:accent3>
        <a:srgbClr val="FFFFFF"/>
      </a:accent3>
      <a:accent4>
        <a:srgbClr val="004683"/>
      </a:accent4>
      <a:accent5>
        <a:srgbClr val="D2E0E6"/>
      </a:accent5>
      <a:accent6>
        <a:srgbClr val="79A2B3"/>
      </a:accent6>
      <a:hlink>
        <a:srgbClr val="007BB4"/>
      </a:hlink>
      <a:folHlink>
        <a:srgbClr val="00ADE3"/>
      </a:folHlink>
    </a:clrScheme>
    <a:fontScheme name="Cit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E2E2"/>
        </a:solidFill>
        <a:ln w="9525">
          <a:solidFill>
            <a:srgbClr val="E2E2E2"/>
          </a:solidFill>
        </a:ln>
        <a:effectLst/>
      </a:spPr>
      <a:bodyPr tIns="90000" bIns="90000" rtlCol="0" anchor="ctr" anchorCtr="0"/>
      <a:lstStyle>
        <a:defPPr algn="ctr">
          <a:defRPr sz="1400" dirty="0" smtClean="0">
            <a:solidFill>
              <a:srgbClr val="002D7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lgn="ctr">
          <a:defRPr sz="1400" dirty="0" err="1" smtClean="0">
            <a:solidFill>
              <a:srgbClr val="002D7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57687F4B-2F1E-4114-B07A-640C069C128D}" vid="{E45BA0F0-7C25-449F-9B63-63C3B641F0FE}"/>
    </a:ext>
  </a:extLst>
</a:theme>
</file>

<file path=ppt/theme/theme7.xml><?xml version="1.0" encoding="utf-8"?>
<a:theme xmlns:a="http://schemas.openxmlformats.org/drawingml/2006/main" name="6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0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1_CitiBanamex_corporate_template_091212">
  <a:themeElements>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fontScheme name="cfin_v06">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defRPr>
        </a:defPPr>
      </a:lstStyle>
    </a:lnDef>
    <a:txDef>
      <a:spPr bwMode="black">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a:spPr>
      <a:bodyPr lIns="0"/>
      <a:lstStyle>
        <a:defPPr algn="l" eaLnBrk="1" hangingPunct="1">
          <a:lnSpc>
            <a:spcPct val="95000"/>
          </a:lnSpc>
          <a:spcBef>
            <a:spcPct val="75000"/>
          </a:spcBef>
          <a:spcAft>
            <a:spcPct val="20000"/>
          </a:spcAft>
          <a:defRPr sz="3600" dirty="0">
            <a:solidFill>
              <a:schemeClr val="bg1"/>
            </a:solidFill>
            <a:ea typeface="Arial" charset="0"/>
            <a:cs typeface="Geneva" charset="0"/>
          </a:defRPr>
        </a:defPPr>
      </a:lstStyle>
    </a:txDef>
  </a:objectDefaults>
  <a:extraClrSchemeLst>
    <a:extraClrScheme>
      <a:clrScheme name="cfin_v06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fin_v06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white 1">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1">
        <a:dk1>
          <a:srgbClr val="000000"/>
        </a:dk1>
        <a:lt1>
          <a:srgbClr val="FFFFFF"/>
        </a:lt1>
        <a:dk2>
          <a:srgbClr val="000000"/>
        </a:dk2>
        <a:lt2>
          <a:srgbClr val="838589"/>
        </a:lt2>
        <a:accent1>
          <a:srgbClr val="4B4B4B"/>
        </a:accent1>
        <a:accent2>
          <a:srgbClr val="3973AD"/>
        </a:accent2>
        <a:accent3>
          <a:srgbClr val="FFFFFF"/>
        </a:accent3>
        <a:accent4>
          <a:srgbClr val="000000"/>
        </a:accent4>
        <a:accent5>
          <a:srgbClr val="B1B1B1"/>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2">
        <a:dk1>
          <a:srgbClr val="000000"/>
        </a:dk1>
        <a:lt1>
          <a:srgbClr val="FFFFFF"/>
        </a:lt1>
        <a:dk2>
          <a:srgbClr val="004785"/>
        </a:dk2>
        <a:lt2>
          <a:srgbClr val="838589"/>
        </a:lt2>
        <a:accent1>
          <a:srgbClr val="4B4B4B"/>
        </a:accent1>
        <a:accent2>
          <a:srgbClr val="FFA202"/>
        </a:accent2>
        <a:accent3>
          <a:srgbClr val="FFFFFF"/>
        </a:accent3>
        <a:accent4>
          <a:srgbClr val="000000"/>
        </a:accent4>
        <a:accent5>
          <a:srgbClr val="B1B1B1"/>
        </a:accent5>
        <a:accent6>
          <a:srgbClr val="E79202"/>
        </a:accent6>
        <a:hlink>
          <a:srgbClr val="D7D7D7"/>
        </a:hlink>
        <a:folHlink>
          <a:srgbClr val="008080"/>
        </a:folHlink>
      </a:clrScheme>
      <a:clrMap bg1="lt1" tx1="dk1" bg2="lt2" tx2="dk2" accent1="accent1" accent2="accent2" accent3="accent3" accent4="accent4" accent5="accent5" accent6="accent6" hlink="hlink" folHlink="folHlink"/>
    </a:extraClrScheme>
    <a:extraClrScheme>
      <a:clrScheme name="Citi_corporate_template20120814 3">
        <a:dk1>
          <a:srgbClr val="717073"/>
        </a:dk1>
        <a:lt1>
          <a:srgbClr val="FFFFFF"/>
        </a:lt1>
        <a:dk2>
          <a:srgbClr val="002D72"/>
        </a:dk2>
        <a:lt2>
          <a:srgbClr val="D7D7D7"/>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clrMap bg1="lt1" tx1="dk1" bg2="lt2" tx2="dk2" accent1="accent1" accent2="accent2" accent3="accent3" accent4="accent4" accent5="accent5" accent6="accent6" hlink="hlink" folHlink="folHlink"/>
    </a:extraClrScheme>
    <a:extraClrScheme>
      <a:clrScheme name="Citi_corporate_template20120814 4">
        <a:dk1>
          <a:srgbClr val="53565A"/>
        </a:dk1>
        <a:lt1>
          <a:srgbClr val="FFFFFF"/>
        </a:lt1>
        <a:dk2>
          <a:srgbClr val="002D72"/>
        </a:dk2>
        <a:lt2>
          <a:srgbClr val="97999B"/>
        </a:lt2>
        <a:accent1>
          <a:srgbClr val="00BDF2"/>
        </a:accent1>
        <a:accent2>
          <a:srgbClr val="FFAA11"/>
        </a:accent2>
        <a:accent3>
          <a:srgbClr val="FFFFFF"/>
        </a:accent3>
        <a:accent4>
          <a:srgbClr val="46484C"/>
        </a:accent4>
        <a:accent5>
          <a:srgbClr val="AADBF7"/>
        </a:accent5>
        <a:accent6>
          <a:srgbClr val="E79A0E"/>
        </a:accent6>
        <a:hlink>
          <a:srgbClr val="FF0000"/>
        </a:hlink>
        <a:folHlink>
          <a:srgbClr val="890C58"/>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10.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11.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2.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3.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4.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5.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6.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7.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8.xml><?xml version="1.0" encoding="utf-8"?>
<a:themeOverride xmlns:a="http://schemas.openxmlformats.org/drawingml/2006/main">
  <a:clrScheme name="Custom 14">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ppt/theme/themeOverride9.xml><?xml version="1.0" encoding="utf-8"?>
<a:themeOverride xmlns:a="http://schemas.openxmlformats.org/drawingml/2006/main">
  <a:clrScheme name="Custom 12">
    <a:dk1>
      <a:srgbClr val="53565A"/>
    </a:dk1>
    <a:lt1>
      <a:srgbClr val="FFFFFF"/>
    </a:lt1>
    <a:dk2>
      <a:srgbClr val="002D72"/>
    </a:dk2>
    <a:lt2>
      <a:srgbClr val="97999B"/>
    </a:lt2>
    <a:accent1>
      <a:srgbClr val="00BDF2"/>
    </a:accent1>
    <a:accent2>
      <a:srgbClr val="FFA202"/>
    </a:accent2>
    <a:accent3>
      <a:srgbClr val="FFFFFF"/>
    </a:accent3>
    <a:accent4>
      <a:srgbClr val="5F5F61"/>
    </a:accent4>
    <a:accent5>
      <a:srgbClr val="AADBF7"/>
    </a:accent5>
    <a:accent6>
      <a:srgbClr val="E79202"/>
    </a:accent6>
    <a:hlink>
      <a:srgbClr val="FF0000"/>
    </a:hlink>
    <a:folHlink>
      <a:srgbClr val="890C5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BB6DAF26F1FA34C9968937CFA030B63" ma:contentTypeVersion="0" ma:contentTypeDescription="Create a new document." ma:contentTypeScope="" ma:versionID="a5cc2eeeccbe52524a27b47f4d13028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979982-5A80-4893-AE82-91CBA895396A}">
  <ds:schemaRefs>
    <ds:schemaRef ds:uri="http://schemas.microsoft.com/sharepoint/v3/contenttype/forms"/>
  </ds:schemaRefs>
</ds:datastoreItem>
</file>

<file path=customXml/itemProps2.xml><?xml version="1.0" encoding="utf-8"?>
<ds:datastoreItem xmlns:ds="http://schemas.openxmlformats.org/officeDocument/2006/customXml" ds:itemID="{EA4F180F-7220-4F05-B300-DD118256FEC8}">
  <ds:schemaRefs>
    <ds:schemaRef ds:uri="http://schemas.microsoft.com/office/2006/documentManagement/types"/>
    <ds:schemaRef ds:uri="http://purl.org/dc/elements/1.1/"/>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C9E2C78B-494A-455D-B35E-0545BB93E9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143172</TotalTime>
  <Words>1566</Words>
  <Application>Microsoft Macintosh PowerPoint</Application>
  <PresentationFormat>Widescreen</PresentationFormat>
  <Paragraphs>657</Paragraphs>
  <Slides>28</Slides>
  <Notes>0</Notes>
  <HiddenSlides>0</HiddenSlides>
  <MMClips>0</MMClips>
  <ScaleCrop>false</ScaleCrop>
  <HeadingPairs>
    <vt:vector size="8" baseType="variant">
      <vt:variant>
        <vt:lpstr>Fonts Used</vt:lpstr>
      </vt:variant>
      <vt:variant>
        <vt:i4>8</vt:i4>
      </vt:variant>
      <vt:variant>
        <vt:lpstr>Theme</vt:lpstr>
      </vt:variant>
      <vt:variant>
        <vt:i4>24</vt:i4>
      </vt:variant>
      <vt:variant>
        <vt:lpstr>Embedded OLE Servers</vt:lpstr>
      </vt:variant>
      <vt:variant>
        <vt:i4>1</vt:i4>
      </vt:variant>
      <vt:variant>
        <vt:lpstr>Slide Titles</vt:lpstr>
      </vt:variant>
      <vt:variant>
        <vt:i4>28</vt:i4>
      </vt:variant>
    </vt:vector>
  </HeadingPairs>
  <TitlesOfParts>
    <vt:vector size="61" baseType="lpstr">
      <vt:lpstr>Nanum Pen Script</vt:lpstr>
      <vt:lpstr>Arial</vt:lpstr>
      <vt:lpstr>Calibri</vt:lpstr>
      <vt:lpstr>Comic Sans MS</vt:lpstr>
      <vt:lpstr>Times</vt:lpstr>
      <vt:lpstr>Times New Roman</vt:lpstr>
      <vt:lpstr>Trebuchet MS</vt:lpstr>
      <vt:lpstr>Wingdings</vt:lpstr>
      <vt:lpstr>CitiBanamex_corporate_template_091212</vt:lpstr>
      <vt:lpstr>Blank</vt:lpstr>
      <vt:lpstr>1_Blank</vt:lpstr>
      <vt:lpstr>3_CitiBanamex_corporate_template_091212</vt:lpstr>
      <vt:lpstr>4_CitiBanamex_corporate_template_091212</vt:lpstr>
      <vt:lpstr>2_Blank</vt:lpstr>
      <vt:lpstr>6_CitiBanamex_corporate_template_091212</vt:lpstr>
      <vt:lpstr>10_CitiBanamex_corporate_template_091212</vt:lpstr>
      <vt:lpstr>11_CitiBanamex_corporate_template_091212</vt:lpstr>
      <vt:lpstr>CITIBanamex-MX2020 Grid 16:9</vt:lpstr>
      <vt:lpstr>4_Blank</vt:lpstr>
      <vt:lpstr>5_Blank</vt:lpstr>
      <vt:lpstr>Citi Consumer PPT Template</vt:lpstr>
      <vt:lpstr>2_Citi Consumer PPT Template</vt:lpstr>
      <vt:lpstr>3_Citi Consumer PPT Template</vt:lpstr>
      <vt:lpstr>6_Blank</vt:lpstr>
      <vt:lpstr>9_Blank</vt:lpstr>
      <vt:lpstr>1_CITIBanamex-MX2020 Grid 16:9</vt:lpstr>
      <vt:lpstr>7_Blank</vt:lpstr>
      <vt:lpstr>10_Blank</vt:lpstr>
      <vt:lpstr>14_Blank</vt:lpstr>
      <vt:lpstr>16_Blank</vt:lpstr>
      <vt:lpstr>20_Blank</vt:lpstr>
      <vt:lpstr>22_Blank</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Gascon, Gerardo</dc:creator>
  <cp:lastModifiedBy>Susana Edith Barrientos</cp:lastModifiedBy>
  <cp:revision>3402</cp:revision>
  <cp:lastPrinted>2019-07-10T17:41:46Z</cp:lastPrinted>
  <dcterms:created xsi:type="dcterms:W3CDTF">2017-07-20T18:35:30Z</dcterms:created>
  <dcterms:modified xsi:type="dcterms:W3CDTF">2020-04-06T19:10:47Z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0x0101007BB6DAF26F1FA34C9968937CFA030B63</vt:lpwstr>
  </property>
</Properties>
</file>