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60"/>
  </p:notesMasterIdLst>
  <p:handoutMasterIdLst>
    <p:handoutMasterId r:id="rId61"/>
  </p:handoutMasterIdLst>
  <p:sldIdLst>
    <p:sldId id="543" r:id="rId28"/>
    <p:sldId id="1785" r:id="rId29"/>
    <p:sldId id="1776" r:id="rId30"/>
    <p:sldId id="1882" r:id="rId31"/>
    <p:sldId id="1908" r:id="rId32"/>
    <p:sldId id="1815" r:id="rId33"/>
    <p:sldId id="1920" r:id="rId34"/>
    <p:sldId id="1880" r:id="rId35"/>
    <p:sldId id="1919" r:id="rId36"/>
    <p:sldId id="1925" r:id="rId37"/>
    <p:sldId id="1914" r:id="rId38"/>
    <p:sldId id="1922" r:id="rId39"/>
    <p:sldId id="1917" r:id="rId40"/>
    <p:sldId id="1923" r:id="rId41"/>
    <p:sldId id="1916" r:id="rId42"/>
    <p:sldId id="1930" r:id="rId43"/>
    <p:sldId id="1918" r:id="rId44"/>
    <p:sldId id="1932" r:id="rId45"/>
    <p:sldId id="1931" r:id="rId46"/>
    <p:sldId id="1926" r:id="rId47"/>
    <p:sldId id="1928" r:id="rId48"/>
    <p:sldId id="1927" r:id="rId49"/>
    <p:sldId id="1929" r:id="rId50"/>
    <p:sldId id="1814" r:id="rId51"/>
    <p:sldId id="1819" r:id="rId52"/>
    <p:sldId id="1820" r:id="rId53"/>
    <p:sldId id="1823" r:id="rId54"/>
    <p:sldId id="1824" r:id="rId55"/>
    <p:sldId id="1825" r:id="rId56"/>
    <p:sldId id="1826" r:id="rId57"/>
    <p:sldId id="1827" r:id="rId58"/>
    <p:sldId id="1828" r:id="rId59"/>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D1"/>
    <a:srgbClr val="87CBD8"/>
    <a:srgbClr val="C5277F"/>
    <a:srgbClr val="7B184F"/>
    <a:srgbClr val="EE4228"/>
    <a:srgbClr val="F26F27"/>
    <a:srgbClr val="0067B7"/>
    <a:srgbClr val="EE4328"/>
    <a:srgbClr val="F36F26"/>
    <a:srgbClr val="85C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0882" autoAdjust="0"/>
  </p:normalViewPr>
  <p:slideViewPr>
    <p:cSldViewPr snapToGrid="0" snapToObjects="1">
      <p:cViewPr varScale="1">
        <p:scale>
          <a:sx n="137" d="100"/>
          <a:sy n="137" d="100"/>
        </p:scale>
        <p:origin x="1000"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2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slide" Target="slides/slide32.xml"/><Relationship Id="rId20" Type="http://schemas.openxmlformats.org/officeDocument/2006/relationships/slideMaster" Target="slideMasters/slideMaster17.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10" Type="http://schemas.openxmlformats.org/officeDocument/2006/relationships/slideMaster" Target="slideMasters/slideMaster7.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6/17/20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6/17/20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90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11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13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1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18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20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23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2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28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30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3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3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37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40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4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4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4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4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5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5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5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59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6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63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6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6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71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73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758"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78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80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8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85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98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08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18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29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39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49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59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700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8031"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905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1007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20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312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414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516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61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72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824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926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0288"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131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233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1893360"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4384"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53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19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29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9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50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60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70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0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1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14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16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19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2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5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6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6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6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6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7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7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7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77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80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82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849"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87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1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2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229"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2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2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30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32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3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37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3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4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4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4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4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5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5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5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58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6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6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6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6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70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73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75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78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8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8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8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8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90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92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9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97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9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0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0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00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10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1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1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16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18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2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2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26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285"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3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3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3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38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2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2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3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3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3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3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41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4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46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49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51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7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7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8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8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8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8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9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92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495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597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700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1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1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21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23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25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28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3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33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35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37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40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2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3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3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3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3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3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4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44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471"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14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49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51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8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9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9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69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79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16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90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00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105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208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10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13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42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4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18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4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4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5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5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5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59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61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64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66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21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23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2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28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30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33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35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38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65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68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704"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7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7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7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8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8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8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8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8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9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294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39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99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60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70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806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632"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4947"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1072"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929"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561"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157"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251"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737"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139"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255"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867"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402"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117"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6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5" Type="http://schemas.openxmlformats.org/officeDocument/2006/relationships/image" Target="../media/image26.pn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6" Type="http://schemas.openxmlformats.org/officeDocument/2006/relationships/image" Target="../media/image26.png"/><Relationship Id="rId5" Type="http://schemas.openxmlformats.org/officeDocument/2006/relationships/image" Target="../media/image30.jpg"/><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a:solidFill>
                  <a:srgbClr val="7C194F"/>
                </a:solidFill>
              </a:rPr>
              <a:t>Junio 02, 2020</a:t>
            </a:r>
          </a:p>
        </p:txBody>
      </p:sp>
      <p:sp>
        <p:nvSpPr>
          <p:cNvPr id="5" name="Rectángulo 4"/>
          <p:cNvSpPr/>
          <p:nvPr/>
        </p:nvSpPr>
        <p:spPr>
          <a:xfrm>
            <a:off x="2981314" y="2285540"/>
            <a:ext cx="580606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Leke Reference Architecture</a:t>
            </a:r>
          </a:p>
        </p:txBody>
      </p:sp>
      <p:sp>
        <p:nvSpPr>
          <p:cNvPr id="6" name="Rectángulo 4">
            <a:extLst>
              <a:ext uri="{FF2B5EF4-FFF2-40B4-BE49-F238E27FC236}">
                <a16:creationId xmlns:a16="http://schemas.microsoft.com/office/drawing/2014/main" id="{A7A04ECC-77E5-1142-838A-389728432CCC}"/>
              </a:ext>
            </a:extLst>
          </p:cNvPr>
          <p:cNvSpPr/>
          <p:nvPr/>
        </p:nvSpPr>
        <p:spPr>
          <a:xfrm>
            <a:off x="2981313" y="3028895"/>
            <a:ext cx="3114687" cy="400105"/>
          </a:xfrm>
          <a:prstGeom prst="rect">
            <a:avLst/>
          </a:prstGeom>
          <a:ln w="12700">
            <a:miter lim="400000"/>
          </a:ln>
        </p:spPr>
        <p:txBody>
          <a:bodyPr wrap="square" lIns="45718" tIns="45718" rIns="45718" bIns="45718">
            <a:spAutoFit/>
          </a:bodyPr>
          <a:lstStyle/>
          <a:p>
            <a:pPr defTabSz="914400"/>
            <a:r>
              <a:rPr lang="es-MX" sz="2000" b="1" dirty="0">
                <a:solidFill>
                  <a:srgbClr val="C5277F"/>
                </a:solidFill>
                <a:ea typeface="Arial"/>
                <a:cs typeface="Arial"/>
              </a:rPr>
              <a:t>Deequ</a:t>
            </a:r>
          </a:p>
        </p:txBody>
      </p:sp>
      <p:pic>
        <p:nvPicPr>
          <p:cNvPr id="8" name="Picture 7">
            <a:extLst>
              <a:ext uri="{FF2B5EF4-FFF2-40B4-BE49-F238E27FC236}">
                <a16:creationId xmlns:a16="http://schemas.microsoft.com/office/drawing/2014/main" id="{EF9F766A-8E3E-BD4B-9672-85C13350AB3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9A931-5852-7F4E-8F25-F00D733DBD78}"/>
              </a:ext>
            </a:extLst>
          </p:cNvPr>
          <p:cNvPicPr>
            <a:picLocks noChangeAspect="1"/>
          </p:cNvPicPr>
          <p:nvPr/>
        </p:nvPicPr>
        <p:blipFill>
          <a:blip r:embed="rId2"/>
          <a:stretch>
            <a:fillRect/>
          </a:stretch>
        </p:blipFill>
        <p:spPr>
          <a:xfrm>
            <a:off x="470120" y="1184988"/>
            <a:ext cx="7983415" cy="4795933"/>
          </a:xfrm>
          <a:prstGeom prst="rect">
            <a:avLst/>
          </a:prstGeom>
        </p:spPr>
      </p:pic>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Global Architecture I	</a:t>
            </a:r>
          </a:p>
        </p:txBody>
      </p:sp>
      <p:pic>
        <p:nvPicPr>
          <p:cNvPr id="4" name="Picture 3">
            <a:extLst>
              <a:ext uri="{FF2B5EF4-FFF2-40B4-BE49-F238E27FC236}">
                <a16:creationId xmlns:a16="http://schemas.microsoft.com/office/drawing/2014/main" id="{68035900-BA50-8E4C-AD16-B2C10754154A}"/>
              </a:ext>
            </a:extLst>
          </p:cNvPr>
          <p:cNvPicPr>
            <a:picLocks noChangeAspect="1"/>
          </p:cNvPicPr>
          <p:nvPr/>
        </p:nvPicPr>
        <p:blipFill>
          <a:blip r:embed="rId3">
            <a:alphaModFix amt="9000"/>
          </a:blip>
          <a:stretch>
            <a:fillRect/>
          </a:stretch>
        </p:blipFill>
        <p:spPr>
          <a:xfrm>
            <a:off x="4533541" y="2146459"/>
            <a:ext cx="2565082" cy="2565082"/>
          </a:xfrm>
          <a:prstGeom prst="rect">
            <a:avLst/>
          </a:prstGeom>
        </p:spPr>
      </p:pic>
      <p:grpSp>
        <p:nvGrpSpPr>
          <p:cNvPr id="8" name="90 Grupo">
            <a:extLst>
              <a:ext uri="{FF2B5EF4-FFF2-40B4-BE49-F238E27FC236}">
                <a16:creationId xmlns:a16="http://schemas.microsoft.com/office/drawing/2014/main" id="{BAA6B915-C5E2-C04B-A20E-E2CD92E73F0A}"/>
              </a:ext>
            </a:extLst>
          </p:cNvPr>
          <p:cNvGrpSpPr>
            <a:grpSpLocks/>
          </p:cNvGrpSpPr>
          <p:nvPr/>
        </p:nvGrpSpPr>
        <p:grpSpPr bwMode="auto">
          <a:xfrm>
            <a:off x="9075237" y="186442"/>
            <a:ext cx="2660737" cy="863425"/>
            <a:chOff x="6746875" y="1552574"/>
            <a:chExt cx="2660737" cy="863425"/>
          </a:xfrm>
        </p:grpSpPr>
        <p:sp>
          <p:nvSpPr>
            <p:cNvPr id="9" name="Text Box 114">
              <a:extLst>
                <a:ext uri="{FF2B5EF4-FFF2-40B4-BE49-F238E27FC236}">
                  <a16:creationId xmlns:a16="http://schemas.microsoft.com/office/drawing/2014/main" id="{B896EE04-5563-6241-9E46-D8F5B26D446C}"/>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0" name="Text Box 115">
              <a:extLst>
                <a:ext uri="{FF2B5EF4-FFF2-40B4-BE49-F238E27FC236}">
                  <a16:creationId xmlns:a16="http://schemas.microsoft.com/office/drawing/2014/main" id="{4867594F-57DC-9E4F-9D9D-6249CE6CCAD4}"/>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1" name="Text Box 117">
              <a:extLst>
                <a:ext uri="{FF2B5EF4-FFF2-40B4-BE49-F238E27FC236}">
                  <a16:creationId xmlns:a16="http://schemas.microsoft.com/office/drawing/2014/main" id="{2DF6A3A6-6422-7643-8F5C-9EC18A4034CB}"/>
                </a:ext>
              </a:extLst>
            </p:cNvPr>
            <p:cNvSpPr txBox="1">
              <a:spLocks noChangeArrowheads="1"/>
            </p:cNvSpPr>
            <p:nvPr/>
          </p:nvSpPr>
          <p:spPr bwMode="auto">
            <a:xfrm>
              <a:off x="7380288" y="1581150"/>
              <a:ext cx="930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800" b="0" dirty="0">
                  <a:solidFill>
                    <a:schemeClr val="tx1"/>
                  </a:solidFill>
                  <a:latin typeface="Comic Sans MS" panose="030F0902030302020204" pitchFamily="66" charset="0"/>
                  <a:cs typeface="Arial" panose="020B0604020202020204" pitchFamily="34" charset="0"/>
                </a:rPr>
                <a:t>New component</a:t>
              </a:r>
            </a:p>
          </p:txBody>
        </p:sp>
        <p:sp>
          <p:nvSpPr>
            <p:cNvPr id="12" name="Text Box 118">
              <a:extLst>
                <a:ext uri="{FF2B5EF4-FFF2-40B4-BE49-F238E27FC236}">
                  <a16:creationId xmlns:a16="http://schemas.microsoft.com/office/drawing/2014/main" id="{0F2C8506-E1F2-3640-A0B8-1771D495A04A}"/>
                </a:ext>
              </a:extLst>
            </p:cNvPr>
            <p:cNvSpPr txBox="1">
              <a:spLocks noChangeArrowheads="1"/>
            </p:cNvSpPr>
            <p:nvPr/>
          </p:nvSpPr>
          <p:spPr bwMode="auto">
            <a:xfrm>
              <a:off x="7376287" y="1952244"/>
              <a:ext cx="20313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spcBef>
                  <a:spcPct val="20000"/>
                </a:spcBef>
                <a:buClr>
                  <a:schemeClr val="accent2"/>
                </a:buClr>
                <a:buFont typeface="Wingdings" pitchFamily="2" charset="2"/>
                <a:buNone/>
                <a:defRPr sz="900" b="0">
                  <a:latin typeface="Arial" panose="020B0604020202020204" pitchFamily="34" charset="0"/>
                  <a:cs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r>
                <a:rPr lang="en-US" sz="800" dirty="0">
                  <a:latin typeface="Comic Sans MS" panose="030F0902030302020204" pitchFamily="66" charset="0"/>
                </a:rPr>
                <a:t>Module not considered in a first phase</a:t>
              </a:r>
              <a:endParaRPr lang="en-US" altLang="pt-BR" sz="800" dirty="0">
                <a:latin typeface="Comic Sans MS" panose="030F0902030302020204" pitchFamily="66" charset="0"/>
              </a:endParaRPr>
            </a:p>
          </p:txBody>
        </p:sp>
        <p:sp>
          <p:nvSpPr>
            <p:cNvPr id="13" name="Rectangle 119">
              <a:extLst>
                <a:ext uri="{FF2B5EF4-FFF2-40B4-BE49-F238E27FC236}">
                  <a16:creationId xmlns:a16="http://schemas.microsoft.com/office/drawing/2014/main" id="{AA38F2D9-F860-3C41-A1C1-3FF8C7F6A674}"/>
                </a:ext>
              </a:extLst>
            </p:cNvPr>
            <p:cNvSpPr>
              <a:spLocks noChangeArrowheads="1"/>
            </p:cNvSpPr>
            <p:nvPr/>
          </p:nvSpPr>
          <p:spPr bwMode="auto">
            <a:xfrm>
              <a:off x="6746875" y="1552574"/>
              <a:ext cx="2660737" cy="863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dirty="0">
                <a:solidFill>
                  <a:schemeClr val="tx1"/>
                </a:solidFill>
              </a:endParaRPr>
            </a:p>
          </p:txBody>
        </p:sp>
        <p:sp>
          <p:nvSpPr>
            <p:cNvPr id="14" name="Text Box 115">
              <a:extLst>
                <a:ext uri="{FF2B5EF4-FFF2-40B4-BE49-F238E27FC236}">
                  <a16:creationId xmlns:a16="http://schemas.microsoft.com/office/drawing/2014/main" id="{C35BDA99-23DC-3645-8322-33914EC35345}"/>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5" name="Text Box 117">
              <a:extLst>
                <a:ext uri="{FF2B5EF4-FFF2-40B4-BE49-F238E27FC236}">
                  <a16:creationId xmlns:a16="http://schemas.microsoft.com/office/drawing/2014/main" id="{3AC9B652-7FD5-9948-A302-93B95D82C986}"/>
                </a:ext>
              </a:extLst>
            </p:cNvPr>
            <p:cNvSpPr txBox="1">
              <a:spLocks noChangeArrowheads="1"/>
            </p:cNvSpPr>
            <p:nvPr/>
          </p:nvSpPr>
          <p:spPr bwMode="auto">
            <a:xfrm>
              <a:off x="7361089" y="1765596"/>
              <a:ext cx="1197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800" b="0" dirty="0">
                  <a:solidFill>
                    <a:schemeClr val="tx1"/>
                  </a:solidFill>
                  <a:latin typeface="Comic Sans MS" panose="030F0902030302020204" pitchFamily="66" charset="0"/>
                  <a:cs typeface="Arial" panose="020B0604020202020204" pitchFamily="34" charset="0"/>
                </a:rPr>
                <a:t>Component to modify</a:t>
              </a:r>
              <a:endParaRPr lang="es-ES" altLang="pt-BR" sz="800" b="0" dirty="0">
                <a:solidFill>
                  <a:schemeClr val="tx1"/>
                </a:solidFill>
                <a:latin typeface="Comic Sans MS" panose="030F0902030302020204" pitchFamily="66" charset="0"/>
                <a:cs typeface="Arial" panose="020B0604020202020204" pitchFamily="34" charset="0"/>
              </a:endParaRPr>
            </a:p>
          </p:txBody>
        </p:sp>
      </p:grpSp>
      <p:cxnSp>
        <p:nvCxnSpPr>
          <p:cNvPr id="16" name="Elbow Connector 15">
            <a:extLst>
              <a:ext uri="{FF2B5EF4-FFF2-40B4-BE49-F238E27FC236}">
                <a16:creationId xmlns:a16="http://schemas.microsoft.com/office/drawing/2014/main" id="{A15DEDF3-F2B5-B146-9F26-F8E8F926B262}"/>
              </a:ext>
            </a:extLst>
          </p:cNvPr>
          <p:cNvCxnSpPr>
            <a:cxnSpLocks/>
          </p:cNvCxnSpPr>
          <p:nvPr/>
        </p:nvCxnSpPr>
        <p:spPr>
          <a:xfrm rot="10800000">
            <a:off x="9230993" y="865923"/>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17" name="Text Box 118">
            <a:extLst>
              <a:ext uri="{FF2B5EF4-FFF2-40B4-BE49-F238E27FC236}">
                <a16:creationId xmlns:a16="http://schemas.microsoft.com/office/drawing/2014/main" id="{386A48AF-60A7-BC47-ADD6-53171D73162A}"/>
              </a:ext>
            </a:extLst>
          </p:cNvPr>
          <p:cNvSpPr txBox="1">
            <a:spLocks noChangeArrowheads="1"/>
          </p:cNvSpPr>
          <p:nvPr/>
        </p:nvSpPr>
        <p:spPr bwMode="auto">
          <a:xfrm>
            <a:off x="9719847" y="766013"/>
            <a:ext cx="7906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800" b="0" dirty="0">
                <a:solidFill>
                  <a:schemeClr val="tx1"/>
                </a:solidFill>
                <a:latin typeface="Comic Sans MS" panose="030F0902030302020204" pitchFamily="66" charset="0"/>
                <a:cs typeface="Arial" panose="020B0604020202020204" pitchFamily="34" charset="0"/>
              </a:rPr>
              <a:t>General flow</a:t>
            </a:r>
          </a:p>
        </p:txBody>
      </p:sp>
      <p:sp>
        <p:nvSpPr>
          <p:cNvPr id="20" name="Text Box 114">
            <a:extLst>
              <a:ext uri="{FF2B5EF4-FFF2-40B4-BE49-F238E27FC236}">
                <a16:creationId xmlns:a16="http://schemas.microsoft.com/office/drawing/2014/main" id="{34F2C298-479F-8740-A307-785D79E60B21}"/>
              </a:ext>
            </a:extLst>
          </p:cNvPr>
          <p:cNvSpPr txBox="1">
            <a:spLocks noChangeArrowheads="1"/>
          </p:cNvSpPr>
          <p:nvPr/>
        </p:nvSpPr>
        <p:spPr bwMode="auto">
          <a:xfrm>
            <a:off x="3536302" y="1531081"/>
            <a:ext cx="1038396" cy="810903"/>
          </a:xfrm>
          <a:prstGeom prst="rect">
            <a:avLst/>
          </a:prstGeom>
          <a:solidFill>
            <a:srgbClr val="87CBD8">
              <a:alpha val="48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1" name="Text Box 115">
            <a:extLst>
              <a:ext uri="{FF2B5EF4-FFF2-40B4-BE49-F238E27FC236}">
                <a16:creationId xmlns:a16="http://schemas.microsoft.com/office/drawing/2014/main" id="{276EE5E9-10B9-D242-AFC5-F8807E14BCFC}"/>
              </a:ext>
            </a:extLst>
          </p:cNvPr>
          <p:cNvSpPr txBox="1">
            <a:spLocks noChangeArrowheads="1"/>
          </p:cNvSpPr>
          <p:nvPr/>
        </p:nvSpPr>
        <p:spPr bwMode="auto">
          <a:xfrm>
            <a:off x="6524790" y="1512419"/>
            <a:ext cx="1110342" cy="801572"/>
          </a:xfrm>
          <a:prstGeom prst="rect">
            <a:avLst/>
          </a:prstGeom>
          <a:solidFill>
            <a:srgbClr val="0067B7">
              <a:alpha val="41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2" name="Text Box 115">
            <a:extLst>
              <a:ext uri="{FF2B5EF4-FFF2-40B4-BE49-F238E27FC236}">
                <a16:creationId xmlns:a16="http://schemas.microsoft.com/office/drawing/2014/main" id="{EB6308C3-50CA-BE45-A2D0-DC76ADE691F4}"/>
              </a:ext>
            </a:extLst>
          </p:cNvPr>
          <p:cNvSpPr txBox="1">
            <a:spLocks noChangeArrowheads="1"/>
          </p:cNvSpPr>
          <p:nvPr/>
        </p:nvSpPr>
        <p:spPr bwMode="auto">
          <a:xfrm>
            <a:off x="6392240" y="4926133"/>
            <a:ext cx="1110342" cy="801572"/>
          </a:xfrm>
          <a:prstGeom prst="rect">
            <a:avLst/>
          </a:prstGeom>
          <a:solidFill>
            <a:srgbClr val="0067B7">
              <a:alpha val="41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3" name="Text Box 115">
            <a:extLst>
              <a:ext uri="{FF2B5EF4-FFF2-40B4-BE49-F238E27FC236}">
                <a16:creationId xmlns:a16="http://schemas.microsoft.com/office/drawing/2014/main" id="{18D7D639-962F-6345-9977-0BE0EC197870}"/>
              </a:ext>
            </a:extLst>
          </p:cNvPr>
          <p:cNvSpPr txBox="1">
            <a:spLocks noChangeArrowheads="1"/>
          </p:cNvSpPr>
          <p:nvPr/>
        </p:nvSpPr>
        <p:spPr bwMode="auto">
          <a:xfrm>
            <a:off x="3288257" y="4916801"/>
            <a:ext cx="1110342" cy="810903"/>
          </a:xfrm>
          <a:prstGeom prst="rect">
            <a:avLst/>
          </a:prstGeom>
          <a:solidFill>
            <a:srgbClr val="0067B7">
              <a:alpha val="41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Tree>
    <p:extLst>
      <p:ext uri="{BB962C8B-B14F-4D97-AF65-F5344CB8AC3E}">
        <p14:creationId xmlns:p14="http://schemas.microsoft.com/office/powerpoint/2010/main" val="414987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Use Case View II</a:t>
            </a:r>
          </a:p>
        </p:txBody>
      </p:sp>
      <p:pic>
        <p:nvPicPr>
          <p:cNvPr id="9" name="Picture 8">
            <a:extLst>
              <a:ext uri="{FF2B5EF4-FFF2-40B4-BE49-F238E27FC236}">
                <a16:creationId xmlns:a16="http://schemas.microsoft.com/office/drawing/2014/main" id="{0D2957B5-B0AC-0444-8E5E-067520F86B6A}"/>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10" name="TextBox 9">
            <a:extLst>
              <a:ext uri="{FF2B5EF4-FFF2-40B4-BE49-F238E27FC236}">
                <a16:creationId xmlns:a16="http://schemas.microsoft.com/office/drawing/2014/main" id="{B2E72967-BA1B-2B44-B3AF-2F0A6BD83F6F}"/>
              </a:ext>
            </a:extLst>
          </p:cNvPr>
          <p:cNvSpPr txBox="1"/>
          <p:nvPr/>
        </p:nvSpPr>
        <p:spPr>
          <a:xfrm>
            <a:off x="2028742" y="4370310"/>
            <a:ext cx="7915445" cy="1105088"/>
          </a:xfrm>
          <a:prstGeom prst="rect">
            <a:avLst/>
          </a:prstGeom>
          <a:noFill/>
        </p:spPr>
        <p:txBody>
          <a:bodyPr wrap="square" tIns="90000" bIns="90000" rtlCol="0" anchor="t">
            <a:spAutoFit/>
          </a:bodyPr>
          <a:lstStyle/>
          <a:p>
            <a:pPr algn="ctr"/>
            <a:r>
              <a:rPr lang="en-US" sz="6000" dirty="0">
                <a:solidFill>
                  <a:srgbClr val="C5277F">
                    <a:alpha val="16000"/>
                  </a:srgbClr>
                </a:solidFill>
                <a:latin typeface="Arial" pitchFamily="34" charset="0"/>
                <a:cs typeface="Arial" pitchFamily="34" charset="0"/>
              </a:rPr>
              <a:t>Pending</a:t>
            </a:r>
          </a:p>
        </p:txBody>
      </p:sp>
    </p:spTree>
    <p:extLst>
      <p:ext uri="{BB962C8B-B14F-4D97-AF65-F5344CB8AC3E}">
        <p14:creationId xmlns:p14="http://schemas.microsoft.com/office/powerpoint/2010/main" val="353294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Model Report Metrics </a:t>
            </a:r>
            <a:r>
              <a:rPr lang="en-US" sz="1800" b="1" dirty="0" err="1">
                <a:solidFill>
                  <a:srgbClr val="73C4EF"/>
                </a:solidFill>
              </a:rPr>
              <a:t>Hbase</a:t>
            </a:r>
            <a:r>
              <a:rPr lang="en-US" sz="1800" b="1" dirty="0">
                <a:solidFill>
                  <a:srgbClr val="73C4EF"/>
                </a:solidFill>
              </a:rPr>
              <a:t> 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aphicFrame>
        <p:nvGraphicFramePr>
          <p:cNvPr id="3" name="Table 2">
            <a:extLst>
              <a:ext uri="{FF2B5EF4-FFF2-40B4-BE49-F238E27FC236}">
                <a16:creationId xmlns:a16="http://schemas.microsoft.com/office/drawing/2014/main" id="{EFD3D6C9-892D-0449-9E66-950248DC8879}"/>
              </a:ext>
            </a:extLst>
          </p:cNvPr>
          <p:cNvGraphicFramePr>
            <a:graphicFrameLocks noGrp="1"/>
          </p:cNvGraphicFramePr>
          <p:nvPr>
            <p:extLst>
              <p:ext uri="{D42A27DB-BD31-4B8C-83A1-F6EECF244321}">
                <p14:modId xmlns:p14="http://schemas.microsoft.com/office/powerpoint/2010/main" val="1392903326"/>
              </p:ext>
            </p:extLst>
          </p:nvPr>
        </p:nvGraphicFramePr>
        <p:xfrm>
          <a:off x="568031" y="1199682"/>
          <a:ext cx="2889086" cy="3974768"/>
        </p:xfrm>
        <a:graphic>
          <a:graphicData uri="http://schemas.openxmlformats.org/drawingml/2006/table">
            <a:tbl>
              <a:tblPr>
                <a:tableStyleId>{5C22544A-7EE6-4342-B048-85BDC9FD1C3A}</a:tableStyleId>
              </a:tblPr>
              <a:tblGrid>
                <a:gridCol w="1116789">
                  <a:extLst>
                    <a:ext uri="{9D8B030D-6E8A-4147-A177-3AD203B41FA5}">
                      <a16:colId xmlns:a16="http://schemas.microsoft.com/office/drawing/2014/main" val="459154732"/>
                    </a:ext>
                  </a:extLst>
                </a:gridCol>
                <a:gridCol w="1772297">
                  <a:extLst>
                    <a:ext uri="{9D8B030D-6E8A-4147-A177-3AD203B41FA5}">
                      <a16:colId xmlns:a16="http://schemas.microsoft.com/office/drawing/2014/main" val="1641918671"/>
                    </a:ext>
                  </a:extLst>
                </a:gridCol>
              </a:tblGrid>
              <a:tr h="212149">
                <a:tc gridSpan="2">
                  <a:txBody>
                    <a:bodyPr/>
                    <a:lstStyle/>
                    <a:p>
                      <a:pPr algn="ctr" fontAlgn="b"/>
                      <a:r>
                        <a:rPr lang="en-US" sz="800" u="none" strike="noStrike" dirty="0">
                          <a:effectLst/>
                          <a:latin typeface="Comic Sans MS" panose="030F0902030302020204" pitchFamily="66" charset="0"/>
                        </a:rPr>
                        <a:t>Logical Model </a:t>
                      </a:r>
                      <a:endParaRPr lang="en-US" sz="800" b="1"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94961355"/>
                  </a:ext>
                </a:extLst>
              </a:tr>
              <a:tr h="212149">
                <a:tc>
                  <a:txBody>
                    <a:bodyPr/>
                    <a:lstStyle/>
                    <a:p>
                      <a:pPr algn="l" fontAlgn="b"/>
                      <a:endParaRPr lang="en-US" sz="700" b="0" i="0" u="none" strike="noStrike" dirty="0">
                        <a:solidFill>
                          <a:schemeClr val="bg1"/>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u="none" strike="noStrike" dirty="0">
                          <a:solidFill>
                            <a:schemeClr val="bg1"/>
                          </a:solidFill>
                          <a:effectLst/>
                          <a:latin typeface="Comic Sans MS" panose="030F0902030302020204" pitchFamily="66" charset="0"/>
                        </a:rPr>
                        <a:t>Source</a:t>
                      </a:r>
                      <a:endParaRPr lang="en-US" sz="800" b="1" i="0" u="none" strike="noStrike" dirty="0">
                        <a:solidFill>
                          <a:schemeClr val="bg1"/>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2819025102"/>
                  </a:ext>
                </a:extLst>
              </a:tr>
              <a:tr h="178651">
                <a:tc>
                  <a:txBody>
                    <a:bodyPr/>
                    <a:lstStyle/>
                    <a:p>
                      <a:pPr algn="ctr" fontAlgn="b"/>
                      <a:r>
                        <a:rPr lang="en-US" sz="700" u="none" strike="noStrike" dirty="0" err="1">
                          <a:effectLst/>
                          <a:latin typeface="Comic Sans MS" panose="030F0902030302020204" pitchFamily="66" charset="0"/>
                        </a:rPr>
                        <a:t>RowKey</a:t>
                      </a:r>
                      <a:endParaRPr lang="en-US" sz="700" b="1" i="0" u="none" strike="noStrike" dirty="0">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err="1">
                          <a:effectLst/>
                          <a:latin typeface="Comic Sans MS" panose="030F0902030302020204" pitchFamily="66" charset="0"/>
                        </a:rPr>
                        <a:t>Column_Family</a:t>
                      </a:r>
                      <a:r>
                        <a:rPr lang="en-US" sz="700" u="none" strike="noStrike" dirty="0">
                          <a:effectLst/>
                          <a:latin typeface="Comic Sans MS" panose="030F0902030302020204" pitchFamily="66" charset="0"/>
                        </a:rPr>
                        <a:t> (Source)</a:t>
                      </a:r>
                      <a:endParaRPr lang="en-US" sz="700" b="1"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016019"/>
                  </a:ext>
                </a:extLst>
              </a:tr>
              <a:tr h="178651">
                <a:tc rowSpan="19">
                  <a:txBody>
                    <a:bodyPr/>
                    <a:lstStyle/>
                    <a:p>
                      <a:pPr algn="ctr" fontAlgn="ctr"/>
                      <a:r>
                        <a:rPr lang="en-US" sz="700" u="none" strike="noStrike">
                          <a:effectLst/>
                          <a:latin typeface="Comic Sans MS" panose="030F0902030302020204" pitchFamily="66" charset="0"/>
                        </a:rPr>
                        <a:t>Source + Random UUID</a:t>
                      </a:r>
                      <a:endParaRPr lang="en-US" sz="700" b="1" i="0" u="none" strike="noStrike">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latin typeface="Comic Sans MS" panose="030F0902030302020204" pitchFamily="66" charset="0"/>
                        </a:rPr>
                        <a:t>Column Source: System</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672638065"/>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Type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013404304"/>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FileName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021344898"/>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FileHeaderDefinition</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042979427"/>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DataBaseName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63450119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TableName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139278501"/>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RawPath</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7760644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GoldenCopy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591640887"/>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CompressionFormat </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58414727"/>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ColumKey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662403110"/>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SecondColumKey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92176130"/>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Frecuency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1852265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RowCont</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307609739"/>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ColumnCount</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900121732"/>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CheckSum</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183098693"/>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DataTypeValidation</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440299322"/>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IngestionStatus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8626881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ProcessDate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275965997"/>
                  </a:ext>
                </a:extLst>
              </a:tr>
              <a:tr h="156101">
                <a:tc vMerge="1">
                  <a:txBody>
                    <a:bodyPr/>
                    <a:lstStyle/>
                    <a:p>
                      <a:endParaRPr lang="en-US"/>
                    </a:p>
                  </a:txBody>
                  <a:tcPr/>
                </a:tc>
                <a:tc>
                  <a:txBody>
                    <a:bodyPr/>
                    <a:lstStyle/>
                    <a:p>
                      <a:pPr algn="l" fontAlgn="b"/>
                      <a:r>
                        <a:rPr lang="en-US" sz="700" u="none" strike="noStrike" dirty="0">
                          <a:effectLst/>
                          <a:latin typeface="Comic Sans MS" panose="030F0902030302020204" pitchFamily="66" charset="0"/>
                        </a:rPr>
                        <a:t>Column Source: </a:t>
                      </a:r>
                      <a:r>
                        <a:rPr lang="en-US" sz="700" u="none" strike="noStrike" dirty="0" err="1">
                          <a:effectLst/>
                          <a:latin typeface="Comic Sans MS" panose="030F0902030302020204" pitchFamily="66" charset="0"/>
                        </a:rPr>
                        <a:t>idStep</a:t>
                      </a:r>
                      <a:endParaRPr lang="en-US" sz="7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97024912"/>
                  </a:ext>
                </a:extLst>
              </a:tr>
            </a:tbl>
          </a:graphicData>
        </a:graphic>
      </p:graphicFrame>
      <p:graphicFrame>
        <p:nvGraphicFramePr>
          <p:cNvPr id="2" name="Table 1">
            <a:extLst>
              <a:ext uri="{FF2B5EF4-FFF2-40B4-BE49-F238E27FC236}">
                <a16:creationId xmlns:a16="http://schemas.microsoft.com/office/drawing/2014/main" id="{1884D372-5357-EE43-A5E0-27E61F0DBD9F}"/>
              </a:ext>
            </a:extLst>
          </p:cNvPr>
          <p:cNvGraphicFramePr>
            <a:graphicFrameLocks noGrp="1"/>
          </p:cNvGraphicFramePr>
          <p:nvPr>
            <p:extLst>
              <p:ext uri="{D42A27DB-BD31-4B8C-83A1-F6EECF244321}">
                <p14:modId xmlns:p14="http://schemas.microsoft.com/office/powerpoint/2010/main" val="185020797"/>
              </p:ext>
            </p:extLst>
          </p:nvPr>
        </p:nvGraphicFramePr>
        <p:xfrm>
          <a:off x="149436" y="5671290"/>
          <a:ext cx="11893128" cy="548640"/>
        </p:xfrm>
        <a:graphic>
          <a:graphicData uri="http://schemas.openxmlformats.org/drawingml/2006/table">
            <a:tbl>
              <a:tblPr>
                <a:tableStyleId>{5C22544A-7EE6-4342-B048-85BDC9FD1C3A}</a:tableStyleId>
              </a:tblPr>
              <a:tblGrid>
                <a:gridCol w="455682">
                  <a:extLst>
                    <a:ext uri="{9D8B030D-6E8A-4147-A177-3AD203B41FA5}">
                      <a16:colId xmlns:a16="http://schemas.microsoft.com/office/drawing/2014/main" val="1496088525"/>
                    </a:ext>
                  </a:extLst>
                </a:gridCol>
                <a:gridCol w="517711">
                  <a:extLst>
                    <a:ext uri="{9D8B030D-6E8A-4147-A177-3AD203B41FA5}">
                      <a16:colId xmlns:a16="http://schemas.microsoft.com/office/drawing/2014/main" val="2247656066"/>
                    </a:ext>
                  </a:extLst>
                </a:gridCol>
                <a:gridCol w="228600">
                  <a:extLst>
                    <a:ext uri="{9D8B030D-6E8A-4147-A177-3AD203B41FA5}">
                      <a16:colId xmlns:a16="http://schemas.microsoft.com/office/drawing/2014/main" val="2809921326"/>
                    </a:ext>
                  </a:extLst>
                </a:gridCol>
                <a:gridCol w="544606">
                  <a:extLst>
                    <a:ext uri="{9D8B030D-6E8A-4147-A177-3AD203B41FA5}">
                      <a16:colId xmlns:a16="http://schemas.microsoft.com/office/drawing/2014/main" val="488954153"/>
                    </a:ext>
                  </a:extLst>
                </a:gridCol>
                <a:gridCol w="1055594">
                  <a:extLst>
                    <a:ext uri="{9D8B030D-6E8A-4147-A177-3AD203B41FA5}">
                      <a16:colId xmlns:a16="http://schemas.microsoft.com/office/drawing/2014/main" val="3816767167"/>
                    </a:ext>
                  </a:extLst>
                </a:gridCol>
                <a:gridCol w="705971">
                  <a:extLst>
                    <a:ext uri="{9D8B030D-6E8A-4147-A177-3AD203B41FA5}">
                      <a16:colId xmlns:a16="http://schemas.microsoft.com/office/drawing/2014/main" val="3501536871"/>
                    </a:ext>
                  </a:extLst>
                </a:gridCol>
                <a:gridCol w="690314">
                  <a:extLst>
                    <a:ext uri="{9D8B030D-6E8A-4147-A177-3AD203B41FA5}">
                      <a16:colId xmlns:a16="http://schemas.microsoft.com/office/drawing/2014/main" val="1929478180"/>
                    </a:ext>
                  </a:extLst>
                </a:gridCol>
                <a:gridCol w="724646">
                  <a:extLst>
                    <a:ext uri="{9D8B030D-6E8A-4147-A177-3AD203B41FA5}">
                      <a16:colId xmlns:a16="http://schemas.microsoft.com/office/drawing/2014/main" val="3631065778"/>
                    </a:ext>
                  </a:extLst>
                </a:gridCol>
                <a:gridCol w="607362">
                  <a:extLst>
                    <a:ext uri="{9D8B030D-6E8A-4147-A177-3AD203B41FA5}">
                      <a16:colId xmlns:a16="http://schemas.microsoft.com/office/drawing/2014/main" val="4053232354"/>
                    </a:ext>
                  </a:extLst>
                </a:gridCol>
                <a:gridCol w="534266">
                  <a:extLst>
                    <a:ext uri="{9D8B030D-6E8A-4147-A177-3AD203B41FA5}">
                      <a16:colId xmlns:a16="http://schemas.microsoft.com/office/drawing/2014/main" val="3720745444"/>
                    </a:ext>
                  </a:extLst>
                </a:gridCol>
                <a:gridCol w="755779">
                  <a:extLst>
                    <a:ext uri="{9D8B030D-6E8A-4147-A177-3AD203B41FA5}">
                      <a16:colId xmlns:a16="http://schemas.microsoft.com/office/drawing/2014/main" val="342259212"/>
                    </a:ext>
                  </a:extLst>
                </a:gridCol>
                <a:gridCol w="1017037">
                  <a:extLst>
                    <a:ext uri="{9D8B030D-6E8A-4147-A177-3AD203B41FA5}">
                      <a16:colId xmlns:a16="http://schemas.microsoft.com/office/drawing/2014/main" val="2825298539"/>
                    </a:ext>
                  </a:extLst>
                </a:gridCol>
                <a:gridCol w="447869">
                  <a:extLst>
                    <a:ext uri="{9D8B030D-6E8A-4147-A177-3AD203B41FA5}">
                      <a16:colId xmlns:a16="http://schemas.microsoft.com/office/drawing/2014/main" val="3649033989"/>
                    </a:ext>
                  </a:extLst>
                </a:gridCol>
                <a:gridCol w="373225">
                  <a:extLst>
                    <a:ext uri="{9D8B030D-6E8A-4147-A177-3AD203B41FA5}">
                      <a16:colId xmlns:a16="http://schemas.microsoft.com/office/drawing/2014/main" val="1424150460"/>
                    </a:ext>
                  </a:extLst>
                </a:gridCol>
                <a:gridCol w="615820">
                  <a:extLst>
                    <a:ext uri="{9D8B030D-6E8A-4147-A177-3AD203B41FA5}">
                      <a16:colId xmlns:a16="http://schemas.microsoft.com/office/drawing/2014/main" val="167623791"/>
                    </a:ext>
                  </a:extLst>
                </a:gridCol>
                <a:gridCol w="522515">
                  <a:extLst>
                    <a:ext uri="{9D8B030D-6E8A-4147-A177-3AD203B41FA5}">
                      <a16:colId xmlns:a16="http://schemas.microsoft.com/office/drawing/2014/main" val="3674560062"/>
                    </a:ext>
                  </a:extLst>
                </a:gridCol>
                <a:gridCol w="419877">
                  <a:extLst>
                    <a:ext uri="{9D8B030D-6E8A-4147-A177-3AD203B41FA5}">
                      <a16:colId xmlns:a16="http://schemas.microsoft.com/office/drawing/2014/main" val="700535131"/>
                    </a:ext>
                  </a:extLst>
                </a:gridCol>
                <a:gridCol w="363894">
                  <a:extLst>
                    <a:ext uri="{9D8B030D-6E8A-4147-A177-3AD203B41FA5}">
                      <a16:colId xmlns:a16="http://schemas.microsoft.com/office/drawing/2014/main" val="3376786196"/>
                    </a:ext>
                  </a:extLst>
                </a:gridCol>
                <a:gridCol w="692432">
                  <a:extLst>
                    <a:ext uri="{9D8B030D-6E8A-4147-A177-3AD203B41FA5}">
                      <a16:colId xmlns:a16="http://schemas.microsoft.com/office/drawing/2014/main" val="3297200469"/>
                    </a:ext>
                  </a:extLst>
                </a:gridCol>
                <a:gridCol w="619928">
                  <a:extLst>
                    <a:ext uri="{9D8B030D-6E8A-4147-A177-3AD203B41FA5}">
                      <a16:colId xmlns:a16="http://schemas.microsoft.com/office/drawing/2014/main" val="332012782"/>
                    </a:ext>
                  </a:extLst>
                </a:gridCol>
              </a:tblGrid>
              <a:tr h="98832">
                <a:tc>
                  <a:txBody>
                    <a:bodyPr/>
                    <a:lstStyle/>
                    <a:p>
                      <a:pPr algn="ctr" fontAlgn="ctr"/>
                      <a:endParaRPr lang="en-US" sz="800" b="1" i="0" u="none" strike="noStrike" dirty="0">
                        <a:solidFill>
                          <a:schemeClr val="bg1"/>
                        </a:solidFill>
                        <a:effectLst/>
                        <a:latin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9">
                  <a:txBody>
                    <a:bodyPr/>
                    <a:lstStyle/>
                    <a:p>
                      <a:pPr algn="ctr" fontAlgn="b"/>
                      <a:r>
                        <a:rPr lang="en-US" sz="800" u="none" strike="noStrike" dirty="0">
                          <a:solidFill>
                            <a:schemeClr val="bg1"/>
                          </a:solidFill>
                          <a:effectLst/>
                        </a:rPr>
                        <a:t>Source</a:t>
                      </a:r>
                      <a:endParaRPr lang="en-US" sz="8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0557175"/>
                  </a:ext>
                </a:extLst>
              </a:tr>
              <a:tr h="83227">
                <a:tc>
                  <a:txBody>
                    <a:bodyPr/>
                    <a:lstStyle/>
                    <a:p>
                      <a:pPr algn="l" fontAlgn="b"/>
                      <a:r>
                        <a:rPr lang="en-US" sz="700" b="0" u="none" strike="noStrike" dirty="0" err="1">
                          <a:effectLst/>
                          <a:latin typeface="Comic Sans MS" panose="030F0902030302020204" pitchFamily="66" charset="0"/>
                        </a:rPr>
                        <a:t>RowKey</a:t>
                      </a:r>
                      <a:endParaRPr lang="en-US" sz="700" b="0" i="1" u="none" strike="noStrike" dirty="0">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System</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Type</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FileName</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FileHeaderDefinition</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DataBaseName</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TableName</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GoldenCopy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RawPath</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CompressionFormat</a:t>
                      </a:r>
                      <a:r>
                        <a:rPr lang="en-US" sz="700" b="0" u="none" strike="noStrike" dirty="0">
                          <a:effectLst/>
                          <a:latin typeface="Comic Sans MS" panose="030F0902030302020204" pitchFamily="66" charset="0"/>
                        </a:rPr>
                        <a:t> </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ColumnKey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SecondColumnKey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Frecuency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RowCont</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ColumnCount</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CheckSum</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DataTypeValidation</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IngestionStatus</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ProcessDate</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idStep</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334286333"/>
                  </a:ext>
                </a:extLst>
              </a:tr>
              <a:tr h="83227">
                <a:tc>
                  <a:txBody>
                    <a:bodyPr/>
                    <a:lstStyle/>
                    <a:p>
                      <a:pPr algn="l" fontAlgn="b"/>
                      <a:r>
                        <a:rPr lang="en-US" sz="700" b="0" u="none" strike="noStrike">
                          <a:effectLst/>
                        </a:rPr>
                        <a:t>fdc-000000001</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FraudControl</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File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SomeName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dsdepto,dsgotrab,dstitdem</a:t>
                      </a:r>
                      <a:endParaRPr lang="en-US" sz="7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SomeBaseName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SomeTableName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SomePathGoldenCopy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SomePathRaw</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Snappy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SomeColumnKey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SomeSecondColumnKey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Daily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700" b="0" u="none" strike="noStrike">
                          <a:effectLst/>
                        </a:rPr>
                        <a:t>12896</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700" b="0" u="none" strike="noStrike">
                          <a:effectLst/>
                        </a:rPr>
                        <a:t>895</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700" b="0" u="none" strike="noStrike">
                          <a:effectLst/>
                        </a:rPr>
                        <a:t>268435</a:t>
                      </a:r>
                      <a:endParaRPr lang="en-US" sz="700" b="0" i="1"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dirty="0">
                          <a:effectLst/>
                        </a:rPr>
                        <a:t>0</a:t>
                      </a:r>
                      <a:endParaRPr lang="en-US" sz="7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700" b="0" u="none" strike="noStrike">
                          <a:effectLst/>
                        </a:rPr>
                        <a:t>6/2/20 17:51</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dirty="0">
                          <a:effectLst/>
                        </a:rPr>
                        <a:t>log-00000001</a:t>
                      </a:r>
                      <a:endParaRPr lang="en-US" sz="7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2172839"/>
                  </a:ext>
                </a:extLst>
              </a:tr>
            </a:tbl>
          </a:graphicData>
        </a:graphic>
      </p:graphicFrame>
      <p:sp>
        <p:nvSpPr>
          <p:cNvPr id="5" name="Rectangle 4">
            <a:extLst>
              <a:ext uri="{FF2B5EF4-FFF2-40B4-BE49-F238E27FC236}">
                <a16:creationId xmlns:a16="http://schemas.microsoft.com/office/drawing/2014/main" id="{5D28E454-17AB-6547-A805-5F96FEE538B7}"/>
              </a:ext>
            </a:extLst>
          </p:cNvPr>
          <p:cNvSpPr/>
          <p:nvPr/>
        </p:nvSpPr>
        <p:spPr>
          <a:xfrm>
            <a:off x="5329956" y="741734"/>
            <a:ext cx="2714216" cy="4893647"/>
          </a:xfrm>
          <a:prstGeom prst="rect">
            <a:avLst/>
          </a:prstGeom>
        </p:spPr>
        <p:txBody>
          <a:bodyPr wrap="square">
            <a:spAutoFit/>
          </a:bodyPr>
          <a:lstStyle/>
          <a:p>
            <a:r>
              <a:rPr lang="en-US" sz="600" dirty="0"/>
              <a:t>{</a:t>
            </a:r>
          </a:p>
          <a:p>
            <a:r>
              <a:rPr lang="en-US" sz="600" dirty="0"/>
              <a:t>  fdc-000000001 : </a:t>
            </a:r>
          </a:p>
          <a:p>
            <a:r>
              <a:rPr lang="en-US" sz="600" dirty="0"/>
              <a:t>    {</a:t>
            </a:r>
          </a:p>
          <a:p>
            <a:r>
              <a:rPr lang="en-US" sz="600" b="1" dirty="0"/>
              <a:t>    </a:t>
            </a:r>
            <a:r>
              <a:rPr lang="en-US" sz="600" b="1" dirty="0">
                <a:solidFill>
                  <a:srgbClr val="EE4228"/>
                </a:solidFill>
              </a:rPr>
              <a:t>Source</a:t>
            </a:r>
            <a:r>
              <a:rPr lang="en-US" sz="600" b="1" dirty="0"/>
              <a:t>: {</a:t>
            </a:r>
          </a:p>
          <a:p>
            <a:r>
              <a:rPr lang="en-US" sz="600" b="1" dirty="0"/>
              <a:t>      </a:t>
            </a:r>
            <a:r>
              <a:rPr lang="en-US" sz="600" b="1" dirty="0">
                <a:solidFill>
                  <a:srgbClr val="C5277F"/>
                </a:solidFill>
              </a:rPr>
              <a:t>System</a:t>
            </a:r>
            <a:r>
              <a:rPr lang="en-US" sz="600" b="1" dirty="0">
                <a:solidFill>
                  <a:srgbClr val="0079D1"/>
                </a:solidFill>
              </a:rPr>
              <a:t>:</a:t>
            </a:r>
            <a:r>
              <a:rPr lang="en-US" sz="600" b="1" dirty="0"/>
              <a:t>{</a:t>
            </a:r>
            <a:r>
              <a:rPr lang="en-US" sz="600" b="1" dirty="0">
                <a:solidFill>
                  <a:srgbClr val="7030A0"/>
                </a:solidFill>
              </a:rPr>
              <a:t>timestamp1: "</a:t>
            </a:r>
            <a:r>
              <a:rPr lang="en-US" sz="600" b="1" dirty="0" err="1">
                <a:solidFill>
                  <a:srgbClr val="7030A0"/>
                </a:solidFill>
              </a:rPr>
              <a:t>FraudControl</a:t>
            </a:r>
            <a:r>
              <a:rPr lang="en-US" sz="600" b="1" dirty="0">
                <a:solidFill>
                  <a:srgbClr val="7030A0"/>
                </a:solidFill>
              </a:rPr>
              <a:t>"</a:t>
            </a:r>
            <a:r>
              <a:rPr lang="en-US" sz="600" b="1" dirty="0"/>
              <a:t>}</a:t>
            </a:r>
          </a:p>
          <a:p>
            <a:r>
              <a:rPr lang="en-US" sz="600" b="1" dirty="0"/>
              <a:t>      </a:t>
            </a:r>
            <a:r>
              <a:rPr lang="en-US" sz="600" b="1" dirty="0">
                <a:solidFill>
                  <a:srgbClr val="C5277F"/>
                </a:solidFill>
              </a:rPr>
              <a:t>Type</a:t>
            </a:r>
            <a:r>
              <a:rPr lang="en-US" sz="600" b="1" dirty="0"/>
              <a:t>:{</a:t>
            </a:r>
            <a:r>
              <a:rPr lang="en-US" sz="600" b="1" dirty="0">
                <a:solidFill>
                  <a:srgbClr val="7030A0"/>
                </a:solidFill>
              </a:rPr>
              <a:t>timestamp1: "File</a:t>
            </a:r>
            <a:r>
              <a:rPr lang="en-US" sz="600" b="1" dirty="0">
                <a:solidFill>
                  <a:srgbClr val="7B184F"/>
                </a:solidFill>
              </a:rPr>
              <a:t>"</a:t>
            </a:r>
            <a:r>
              <a:rPr lang="en-US" sz="600" b="1" dirty="0"/>
              <a:t>}</a:t>
            </a:r>
          </a:p>
          <a:p>
            <a:r>
              <a:rPr lang="en-US" sz="600" b="1" dirty="0"/>
              <a:t>      </a:t>
            </a:r>
            <a:r>
              <a:rPr lang="en-US" sz="600" b="1" dirty="0" err="1">
                <a:solidFill>
                  <a:srgbClr val="C5277F"/>
                </a:solidFill>
              </a:rPr>
              <a:t>FileName</a:t>
            </a:r>
            <a:r>
              <a:rPr lang="en-US" sz="600" b="1" dirty="0"/>
              <a:t>:{</a:t>
            </a:r>
            <a:r>
              <a:rPr lang="en-US" sz="600" b="1" dirty="0">
                <a:solidFill>
                  <a:srgbClr val="7030A0"/>
                </a:solidFill>
              </a:rPr>
              <a:t>timestamp1: "</a:t>
            </a:r>
            <a:r>
              <a:rPr lang="en-US" sz="600" b="1" dirty="0" err="1">
                <a:solidFill>
                  <a:srgbClr val="7030A0"/>
                </a:solidFill>
              </a:rPr>
              <a:t>SomeName</a:t>
            </a:r>
            <a:r>
              <a:rPr lang="en-US" sz="600" b="1" dirty="0">
                <a:solidFill>
                  <a:srgbClr val="7030A0"/>
                </a:solidFill>
              </a:rPr>
              <a:t>"</a:t>
            </a:r>
            <a:r>
              <a:rPr lang="en-US" sz="600" b="1" dirty="0"/>
              <a:t>}</a:t>
            </a:r>
          </a:p>
          <a:p>
            <a:r>
              <a:rPr lang="en-US" sz="600" b="1" dirty="0"/>
              <a:t>      </a:t>
            </a:r>
            <a:r>
              <a:rPr lang="en-US" sz="600" b="1" dirty="0" err="1">
                <a:solidFill>
                  <a:srgbClr val="C5277F"/>
                </a:solidFill>
              </a:rPr>
              <a:t>FileHeaderDefinition</a:t>
            </a:r>
            <a:r>
              <a:rPr lang="en-US" sz="600" b="1" dirty="0"/>
              <a:t>:{</a:t>
            </a:r>
            <a:r>
              <a:rPr lang="en-US" sz="600" b="1" dirty="0">
                <a:solidFill>
                  <a:srgbClr val="7030A0"/>
                </a:solidFill>
              </a:rPr>
              <a:t>timestamp1: "</a:t>
            </a:r>
            <a:r>
              <a:rPr lang="en-US" sz="600" b="1" dirty="0" err="1">
                <a:solidFill>
                  <a:srgbClr val="7030A0"/>
                </a:solidFill>
              </a:rPr>
              <a:t>dsdepto,dsgotrab,dstitdem</a:t>
            </a:r>
            <a:r>
              <a:rPr lang="en-US" sz="600" b="1" dirty="0">
                <a:solidFill>
                  <a:srgbClr val="7030A0"/>
                </a:solidFill>
              </a:rPr>
              <a:t>"</a:t>
            </a:r>
            <a:r>
              <a:rPr lang="en-US" sz="600" b="1" dirty="0"/>
              <a:t>}</a:t>
            </a:r>
          </a:p>
          <a:p>
            <a:r>
              <a:rPr lang="en-US" sz="600" b="1" dirty="0"/>
              <a:t>      </a:t>
            </a:r>
            <a:r>
              <a:rPr lang="en-US" sz="600" b="1" dirty="0" err="1">
                <a:solidFill>
                  <a:srgbClr val="C5277F"/>
                </a:solidFill>
              </a:rPr>
              <a:t>DelimiterType</a:t>
            </a:r>
            <a:r>
              <a:rPr lang="en-US" sz="600" b="1" dirty="0"/>
              <a:t>:{</a:t>
            </a:r>
            <a:r>
              <a:rPr lang="en-US" sz="600" b="1" dirty="0">
                <a:solidFill>
                  <a:srgbClr val="7030A0"/>
                </a:solidFill>
              </a:rPr>
              <a:t>timestamp1: "</a:t>
            </a:r>
            <a:r>
              <a:rPr lang="en-US" sz="600" b="1" dirty="0" err="1">
                <a:solidFill>
                  <a:srgbClr val="7030A0"/>
                </a:solidFill>
              </a:rPr>
              <a:t>Pendiente</a:t>
            </a:r>
            <a:r>
              <a:rPr lang="en-US" sz="600" b="1" dirty="0">
                <a:solidFill>
                  <a:srgbClr val="7030A0"/>
                </a:solidFill>
              </a:rPr>
              <a:t>"</a:t>
            </a:r>
            <a:r>
              <a:rPr lang="en-US" sz="600" b="1" dirty="0"/>
              <a:t>}</a:t>
            </a:r>
          </a:p>
          <a:p>
            <a:r>
              <a:rPr lang="en-US" sz="600" b="1" dirty="0"/>
              <a:t>      </a:t>
            </a:r>
            <a:r>
              <a:rPr lang="en-US" sz="600" b="1" dirty="0" err="1">
                <a:solidFill>
                  <a:srgbClr val="C5277F"/>
                </a:solidFill>
              </a:rPr>
              <a:t>DataBaseName</a:t>
            </a:r>
            <a:r>
              <a:rPr lang="en-US" sz="600" b="1" dirty="0"/>
              <a:t>:{</a:t>
            </a:r>
            <a:r>
              <a:rPr lang="en-US" sz="600" b="1" dirty="0">
                <a:solidFill>
                  <a:srgbClr val="7030A0"/>
                </a:solidFill>
              </a:rPr>
              <a:t>timestamp1: "</a:t>
            </a:r>
            <a:r>
              <a:rPr lang="en-US" sz="600" b="1" dirty="0" err="1">
                <a:solidFill>
                  <a:srgbClr val="7030A0"/>
                </a:solidFill>
              </a:rPr>
              <a:t>SomeBaseName</a:t>
            </a:r>
            <a:r>
              <a:rPr lang="en-US" sz="600" b="1" dirty="0">
                <a:solidFill>
                  <a:srgbClr val="7030A0"/>
                </a:solidFill>
              </a:rPr>
              <a:t>"</a:t>
            </a:r>
            <a:r>
              <a:rPr lang="en-US" sz="600" b="1" dirty="0"/>
              <a:t>}</a:t>
            </a:r>
          </a:p>
          <a:p>
            <a:r>
              <a:rPr lang="en-US" sz="600" b="1" dirty="0"/>
              <a:t>      </a:t>
            </a:r>
            <a:r>
              <a:rPr lang="en-US" sz="600" b="1" dirty="0" err="1">
                <a:solidFill>
                  <a:srgbClr val="C5277F"/>
                </a:solidFill>
              </a:rPr>
              <a:t>TableName</a:t>
            </a:r>
            <a:r>
              <a:rPr lang="en-US" sz="600" b="1" dirty="0"/>
              <a:t>:{</a:t>
            </a:r>
            <a:r>
              <a:rPr lang="en-US" sz="600" b="1" dirty="0">
                <a:solidFill>
                  <a:srgbClr val="7030A0"/>
                </a:solidFill>
              </a:rPr>
              <a:t>timestamp1: "</a:t>
            </a:r>
            <a:r>
              <a:rPr lang="en-US" sz="600" b="1" dirty="0" err="1">
                <a:solidFill>
                  <a:srgbClr val="7030A0"/>
                </a:solidFill>
              </a:rPr>
              <a:t>SomeTableName</a:t>
            </a:r>
            <a:r>
              <a:rPr lang="en-US" sz="600" b="1" dirty="0">
                <a:solidFill>
                  <a:srgbClr val="7030A0"/>
                </a:solidFill>
              </a:rPr>
              <a:t>"</a:t>
            </a:r>
            <a:r>
              <a:rPr lang="en-US" sz="600" b="1" dirty="0"/>
              <a:t>}</a:t>
            </a:r>
          </a:p>
          <a:p>
            <a:r>
              <a:rPr lang="en-US" sz="600" b="1" dirty="0"/>
              <a:t>      </a:t>
            </a:r>
            <a:r>
              <a:rPr lang="en-US" sz="600" b="1" dirty="0" err="1">
                <a:solidFill>
                  <a:srgbClr val="C5277F"/>
                </a:solidFill>
              </a:rPr>
              <a:t>RawPath</a:t>
            </a:r>
            <a:r>
              <a:rPr lang="en-US" sz="600" b="1" dirty="0"/>
              <a:t>:{</a:t>
            </a:r>
            <a:r>
              <a:rPr lang="en-US" sz="600" b="1" dirty="0">
                <a:solidFill>
                  <a:srgbClr val="7030A0"/>
                </a:solidFill>
              </a:rPr>
              <a:t>timestamp1: "</a:t>
            </a:r>
            <a:r>
              <a:rPr lang="en-US" sz="600" b="1" dirty="0" err="1">
                <a:solidFill>
                  <a:srgbClr val="7030A0"/>
                </a:solidFill>
              </a:rPr>
              <a:t>SomePathGoldenCopy</a:t>
            </a:r>
            <a:r>
              <a:rPr lang="en-US" sz="600" b="1" dirty="0">
                <a:solidFill>
                  <a:srgbClr val="7030A0"/>
                </a:solidFill>
              </a:rPr>
              <a:t>"</a:t>
            </a:r>
            <a:r>
              <a:rPr lang="en-US" sz="600" b="1" dirty="0"/>
              <a:t>}</a:t>
            </a:r>
          </a:p>
          <a:p>
            <a:r>
              <a:rPr lang="en-US" sz="600" b="1" dirty="0"/>
              <a:t>      </a:t>
            </a:r>
            <a:r>
              <a:rPr lang="en-US" sz="600" b="1" dirty="0" err="1">
                <a:solidFill>
                  <a:srgbClr val="C5277F"/>
                </a:solidFill>
              </a:rPr>
              <a:t>GoldenCopy</a:t>
            </a:r>
            <a:r>
              <a:rPr lang="en-US" sz="600" b="1" dirty="0"/>
              <a:t>:{</a:t>
            </a:r>
            <a:r>
              <a:rPr lang="en-US" sz="600" b="1" dirty="0">
                <a:solidFill>
                  <a:srgbClr val="7030A0"/>
                </a:solidFill>
              </a:rPr>
              <a:t>timestamp1: "</a:t>
            </a:r>
            <a:r>
              <a:rPr lang="en-US" sz="600" b="1" dirty="0" err="1">
                <a:solidFill>
                  <a:srgbClr val="7030A0"/>
                </a:solidFill>
              </a:rPr>
              <a:t>SomePathRaw</a:t>
            </a:r>
            <a:r>
              <a:rPr lang="en-US" sz="600" b="1" dirty="0">
                <a:solidFill>
                  <a:srgbClr val="7030A0"/>
                </a:solidFill>
              </a:rPr>
              <a:t>"</a:t>
            </a:r>
            <a:r>
              <a:rPr lang="en-US" sz="600" b="1" dirty="0"/>
              <a:t>}</a:t>
            </a:r>
          </a:p>
          <a:p>
            <a:r>
              <a:rPr lang="en-US" sz="600" b="1" dirty="0"/>
              <a:t>      </a:t>
            </a:r>
            <a:r>
              <a:rPr lang="en-US" sz="600" b="1" dirty="0" err="1">
                <a:solidFill>
                  <a:srgbClr val="C5277F"/>
                </a:solidFill>
              </a:rPr>
              <a:t>CompressionFormat</a:t>
            </a:r>
            <a:r>
              <a:rPr lang="en-US" sz="600" b="1" dirty="0"/>
              <a:t>:{</a:t>
            </a:r>
            <a:r>
              <a:rPr lang="en-US" sz="600" b="1" dirty="0">
                <a:solidFill>
                  <a:srgbClr val="7030A0"/>
                </a:solidFill>
              </a:rPr>
              <a:t>timestamp1: "Snappy"</a:t>
            </a:r>
            <a:r>
              <a:rPr lang="en-US" sz="600" b="1" dirty="0"/>
              <a:t>}</a:t>
            </a:r>
          </a:p>
          <a:p>
            <a:r>
              <a:rPr lang="en-US" sz="600" b="1" dirty="0"/>
              <a:t>      </a:t>
            </a:r>
            <a:r>
              <a:rPr lang="en-US" sz="600" b="1" dirty="0" err="1">
                <a:solidFill>
                  <a:srgbClr val="C5277F"/>
                </a:solidFill>
              </a:rPr>
              <a:t>ColumKey</a:t>
            </a:r>
            <a:r>
              <a:rPr lang="en-US" sz="600" b="1" dirty="0"/>
              <a:t>:{</a:t>
            </a:r>
            <a:r>
              <a:rPr lang="en-US" sz="600" b="1" dirty="0">
                <a:solidFill>
                  <a:srgbClr val="7030A0"/>
                </a:solidFill>
              </a:rPr>
              <a:t>timestamp1: "</a:t>
            </a:r>
            <a:r>
              <a:rPr lang="en-US" sz="600" b="1" dirty="0" err="1">
                <a:solidFill>
                  <a:srgbClr val="7030A0"/>
                </a:solidFill>
              </a:rPr>
              <a:t>SomeColumnKey</a:t>
            </a:r>
            <a:r>
              <a:rPr lang="en-US" sz="600" b="1" dirty="0">
                <a:solidFill>
                  <a:srgbClr val="7030A0"/>
                </a:solidFill>
              </a:rPr>
              <a:t>"</a:t>
            </a:r>
            <a:r>
              <a:rPr lang="en-US" sz="600" b="1" dirty="0"/>
              <a:t>}</a:t>
            </a:r>
          </a:p>
          <a:p>
            <a:r>
              <a:rPr lang="en-US" sz="600" b="1" dirty="0"/>
              <a:t>      </a:t>
            </a:r>
            <a:r>
              <a:rPr lang="en-US" sz="600" b="1" dirty="0" err="1">
                <a:solidFill>
                  <a:srgbClr val="C5277F"/>
                </a:solidFill>
              </a:rPr>
              <a:t>SecondColumKey</a:t>
            </a:r>
            <a:r>
              <a:rPr lang="en-US" sz="600" b="1" dirty="0"/>
              <a:t>:{</a:t>
            </a:r>
            <a:r>
              <a:rPr lang="en-US" sz="600" b="1" dirty="0">
                <a:solidFill>
                  <a:srgbClr val="7030A0"/>
                </a:solidFill>
              </a:rPr>
              <a:t>timestamp1: "</a:t>
            </a:r>
            <a:r>
              <a:rPr lang="en-US" sz="600" b="1" dirty="0" err="1">
                <a:solidFill>
                  <a:srgbClr val="7030A0"/>
                </a:solidFill>
              </a:rPr>
              <a:t>SomeSecondColumnKey</a:t>
            </a:r>
            <a:r>
              <a:rPr lang="en-US" sz="600" b="1" dirty="0">
                <a:solidFill>
                  <a:srgbClr val="7030A0"/>
                </a:solidFill>
              </a:rPr>
              <a:t>"</a:t>
            </a:r>
            <a:r>
              <a:rPr lang="en-US" sz="600" b="1" dirty="0"/>
              <a:t>}</a:t>
            </a:r>
          </a:p>
          <a:p>
            <a:r>
              <a:rPr lang="en-US" sz="600" b="1" dirty="0"/>
              <a:t>      </a:t>
            </a:r>
            <a:r>
              <a:rPr lang="en-US" sz="600" b="1" dirty="0" err="1">
                <a:solidFill>
                  <a:srgbClr val="C5277F"/>
                </a:solidFill>
              </a:rPr>
              <a:t>Frecuency</a:t>
            </a:r>
            <a:r>
              <a:rPr lang="en-US" sz="600" b="1" dirty="0"/>
              <a:t>:{</a:t>
            </a:r>
            <a:r>
              <a:rPr lang="en-US" sz="600" b="1" dirty="0">
                <a:solidFill>
                  <a:srgbClr val="7030A0"/>
                </a:solidFill>
              </a:rPr>
              <a:t>timestamp1: "Daily"</a:t>
            </a:r>
            <a:r>
              <a:rPr lang="en-US" sz="600" b="1" dirty="0"/>
              <a:t>}</a:t>
            </a:r>
          </a:p>
          <a:p>
            <a:r>
              <a:rPr lang="en-US" sz="600" b="1" dirty="0"/>
              <a:t>      </a:t>
            </a:r>
            <a:r>
              <a:rPr lang="en-US" sz="600" b="1" dirty="0" err="1">
                <a:solidFill>
                  <a:srgbClr val="C5277F"/>
                </a:solidFill>
              </a:rPr>
              <a:t>RowCont</a:t>
            </a:r>
            <a:r>
              <a:rPr lang="en-US" sz="600" b="1" dirty="0"/>
              <a:t>:{</a:t>
            </a:r>
            <a:r>
              <a:rPr lang="en-US" sz="600" b="1" dirty="0">
                <a:solidFill>
                  <a:srgbClr val="7030A0"/>
                </a:solidFill>
              </a:rPr>
              <a:t>timestamp1: "12896"</a:t>
            </a:r>
            <a:r>
              <a:rPr lang="en-US" sz="600" b="1" dirty="0"/>
              <a:t>}</a:t>
            </a:r>
          </a:p>
          <a:p>
            <a:r>
              <a:rPr lang="en-US" sz="600" b="1" dirty="0"/>
              <a:t>      </a:t>
            </a:r>
            <a:r>
              <a:rPr lang="en-US" sz="600" b="1" dirty="0" err="1">
                <a:solidFill>
                  <a:srgbClr val="C5277F"/>
                </a:solidFill>
              </a:rPr>
              <a:t>ColumnCount</a:t>
            </a:r>
            <a:r>
              <a:rPr lang="en-US" sz="600" b="1" dirty="0"/>
              <a:t>:{</a:t>
            </a:r>
            <a:r>
              <a:rPr lang="en-US" sz="600" b="1" dirty="0">
                <a:solidFill>
                  <a:srgbClr val="7030A0"/>
                </a:solidFill>
              </a:rPr>
              <a:t>timestamp1: "895"</a:t>
            </a:r>
            <a:r>
              <a:rPr lang="en-US" sz="600" b="1" dirty="0"/>
              <a:t>}</a:t>
            </a:r>
          </a:p>
          <a:p>
            <a:r>
              <a:rPr lang="en-US" sz="600" b="1" dirty="0"/>
              <a:t>      </a:t>
            </a:r>
            <a:r>
              <a:rPr lang="en-US" sz="600" b="1" dirty="0" err="1">
                <a:solidFill>
                  <a:srgbClr val="C5277F"/>
                </a:solidFill>
              </a:rPr>
              <a:t>CheckSum</a:t>
            </a:r>
            <a:r>
              <a:rPr lang="en-US" sz="600" b="1" dirty="0"/>
              <a:t>:{</a:t>
            </a:r>
            <a:r>
              <a:rPr lang="en-US" sz="600" b="1" dirty="0">
                <a:solidFill>
                  <a:srgbClr val="7030A0"/>
                </a:solidFill>
              </a:rPr>
              <a:t>timestamp1: "268435"</a:t>
            </a:r>
            <a:r>
              <a:rPr lang="en-US" sz="600" b="1" dirty="0"/>
              <a:t>}</a:t>
            </a:r>
          </a:p>
          <a:p>
            <a:r>
              <a:rPr lang="en-US" sz="600" b="1" dirty="0"/>
              <a:t>      </a:t>
            </a:r>
            <a:r>
              <a:rPr lang="en-US" sz="600" b="1" dirty="0" err="1">
                <a:solidFill>
                  <a:srgbClr val="C5277F"/>
                </a:solidFill>
              </a:rPr>
              <a:t>DataTypeValidation</a:t>
            </a:r>
            <a:r>
              <a:rPr lang="en-US" sz="600" b="1" dirty="0"/>
              <a:t>:{</a:t>
            </a:r>
            <a:r>
              <a:rPr lang="en-US" sz="600" b="1" dirty="0">
                <a:solidFill>
                  <a:srgbClr val="7030A0"/>
                </a:solidFill>
              </a:rPr>
              <a:t>timestamp1: "</a:t>
            </a:r>
            <a:r>
              <a:rPr lang="en-US" sz="600" b="1" dirty="0" err="1">
                <a:solidFill>
                  <a:srgbClr val="7030A0"/>
                </a:solidFill>
              </a:rPr>
              <a:t>int,char,date,int,double</a:t>
            </a:r>
            <a:r>
              <a:rPr lang="en-US" sz="600" b="1" dirty="0">
                <a:solidFill>
                  <a:srgbClr val="7030A0"/>
                </a:solidFill>
              </a:rPr>
              <a:t>"</a:t>
            </a:r>
            <a:r>
              <a:rPr lang="en-US" sz="600" b="1" dirty="0"/>
              <a:t>}</a:t>
            </a:r>
          </a:p>
          <a:p>
            <a:r>
              <a:rPr lang="en-US" sz="600" b="1" dirty="0"/>
              <a:t>      </a:t>
            </a:r>
            <a:r>
              <a:rPr lang="en-US" sz="600" b="1" dirty="0" err="1">
                <a:solidFill>
                  <a:srgbClr val="C5277F"/>
                </a:solidFill>
              </a:rPr>
              <a:t>IngestionStatus</a:t>
            </a:r>
            <a:r>
              <a:rPr lang="en-US" sz="600" b="1" dirty="0"/>
              <a:t>:{</a:t>
            </a:r>
            <a:r>
              <a:rPr lang="en-US" sz="600" b="1" dirty="0">
                <a:solidFill>
                  <a:srgbClr val="7030A0"/>
                </a:solidFill>
              </a:rPr>
              <a:t>timestamp1: "0"</a:t>
            </a:r>
            <a:r>
              <a:rPr lang="en-US" sz="600" b="1" dirty="0"/>
              <a:t>}</a:t>
            </a:r>
          </a:p>
          <a:p>
            <a:r>
              <a:rPr lang="en-US" sz="600" b="1" dirty="0"/>
              <a:t>      </a:t>
            </a:r>
            <a:r>
              <a:rPr lang="en-US" sz="600" b="1" dirty="0" err="1">
                <a:solidFill>
                  <a:srgbClr val="C5277F"/>
                </a:solidFill>
              </a:rPr>
              <a:t>ProcessDate</a:t>
            </a:r>
            <a:r>
              <a:rPr lang="en-US" sz="600" b="1" dirty="0"/>
              <a:t>:{</a:t>
            </a:r>
            <a:r>
              <a:rPr lang="en-US" sz="600" b="1" dirty="0">
                <a:solidFill>
                  <a:srgbClr val="7030A0"/>
                </a:solidFill>
              </a:rPr>
              <a:t>timestamp1: "2020-06-02  5:51:26 PM"</a:t>
            </a:r>
            <a:r>
              <a:rPr lang="en-US" sz="600" b="1" dirty="0"/>
              <a:t>}</a:t>
            </a:r>
          </a:p>
          <a:p>
            <a:r>
              <a:rPr lang="en-US" sz="600" b="1" dirty="0"/>
              <a:t>     </a:t>
            </a:r>
            <a:r>
              <a:rPr lang="en-US" sz="600" b="1" dirty="0">
                <a:solidFill>
                  <a:srgbClr val="C5277F"/>
                </a:solidFill>
              </a:rPr>
              <a:t> </a:t>
            </a:r>
            <a:r>
              <a:rPr lang="en-US" sz="600" b="1" dirty="0" err="1">
                <a:solidFill>
                  <a:srgbClr val="C5277F"/>
                </a:solidFill>
              </a:rPr>
              <a:t>idStep</a:t>
            </a:r>
            <a:r>
              <a:rPr lang="en-US" sz="600" b="1" dirty="0"/>
              <a:t>:{</a:t>
            </a:r>
            <a:r>
              <a:rPr lang="en-US" sz="600" b="1" dirty="0">
                <a:solidFill>
                  <a:srgbClr val="7030A0"/>
                </a:solidFill>
              </a:rPr>
              <a:t>timestamp1: "log-000000001"</a:t>
            </a:r>
            <a:r>
              <a:rPr lang="en-US" sz="600" b="1" dirty="0"/>
              <a:t>}</a:t>
            </a:r>
          </a:p>
          <a:p>
            <a:r>
              <a:rPr lang="en-US" sz="600" b="1" dirty="0"/>
              <a:t>    }</a:t>
            </a:r>
          </a:p>
          <a:p>
            <a:r>
              <a:rPr lang="en-US" sz="600" dirty="0"/>
              <a:t>    Target: {</a:t>
            </a:r>
          </a:p>
          <a:p>
            <a:r>
              <a:rPr lang="en-US" sz="600" dirty="0"/>
              <a:t>      Type:{timestamp1: "</a:t>
            </a:r>
            <a:r>
              <a:rPr lang="en-US" sz="600" dirty="0" err="1"/>
              <a:t>Hbase</a:t>
            </a:r>
            <a:r>
              <a:rPr lang="en-US" sz="600" dirty="0"/>
              <a:t>-Hive"}</a:t>
            </a:r>
          </a:p>
          <a:p>
            <a:r>
              <a:rPr lang="en-US" sz="600" dirty="0"/>
              <a:t>      </a:t>
            </a:r>
            <a:r>
              <a:rPr lang="en-US" sz="600" dirty="0" err="1"/>
              <a:t>DataBaseName</a:t>
            </a:r>
            <a:r>
              <a:rPr lang="en-US" sz="600" dirty="0"/>
              <a:t>:{timestamp1: "</a:t>
            </a:r>
            <a:r>
              <a:rPr lang="en-US" sz="600" dirty="0" err="1"/>
              <a:t>FraudControl</a:t>
            </a:r>
            <a:r>
              <a:rPr lang="en-US" sz="600" dirty="0"/>
              <a:t>"}</a:t>
            </a:r>
          </a:p>
          <a:p>
            <a:r>
              <a:rPr lang="en-US" sz="600" dirty="0"/>
              <a:t>      </a:t>
            </a:r>
            <a:r>
              <a:rPr lang="en-US" sz="600" dirty="0" err="1"/>
              <a:t>TableName</a:t>
            </a:r>
            <a:r>
              <a:rPr lang="en-US" sz="600" dirty="0"/>
              <a:t>:{timestamp1: "</a:t>
            </a:r>
            <a:r>
              <a:rPr lang="en-US" sz="600" dirty="0" err="1"/>
              <a:t>SomeTableName</a:t>
            </a:r>
            <a:r>
              <a:rPr lang="en-US" sz="600" dirty="0"/>
              <a:t>"}</a:t>
            </a:r>
          </a:p>
          <a:p>
            <a:r>
              <a:rPr lang="en-US" sz="600" dirty="0"/>
              <a:t>      </a:t>
            </a:r>
            <a:r>
              <a:rPr lang="en-US" sz="600" dirty="0" err="1"/>
              <a:t>CuratedPath</a:t>
            </a:r>
            <a:r>
              <a:rPr lang="en-US" sz="600" dirty="0"/>
              <a:t>:{timestamp1: "</a:t>
            </a:r>
            <a:r>
              <a:rPr lang="en-US" sz="600" dirty="0" err="1"/>
              <a:t>SomeName</a:t>
            </a:r>
            <a:r>
              <a:rPr lang="en-US" sz="600" dirty="0"/>
              <a:t>"}</a:t>
            </a:r>
          </a:p>
          <a:p>
            <a:r>
              <a:rPr lang="en-US" sz="600" dirty="0"/>
              <a:t>      </a:t>
            </a:r>
            <a:r>
              <a:rPr lang="en-US" sz="600" dirty="0" err="1"/>
              <a:t>RowCont</a:t>
            </a:r>
            <a:r>
              <a:rPr lang="en-US" sz="600" dirty="0"/>
              <a:t>:{timestamp1: "12896"}</a:t>
            </a:r>
          </a:p>
          <a:p>
            <a:r>
              <a:rPr lang="en-US" sz="600" dirty="0"/>
              <a:t>      </a:t>
            </a:r>
            <a:r>
              <a:rPr lang="en-US" sz="600" dirty="0" err="1"/>
              <a:t>ColumnCount</a:t>
            </a:r>
            <a:r>
              <a:rPr lang="en-US" sz="600" dirty="0"/>
              <a:t>:{timestamp1: "895"}</a:t>
            </a:r>
          </a:p>
          <a:p>
            <a:r>
              <a:rPr lang="en-US" sz="600" dirty="0"/>
              <a:t>      </a:t>
            </a:r>
            <a:r>
              <a:rPr lang="en-US" sz="600" dirty="0" err="1"/>
              <a:t>CheckSum</a:t>
            </a:r>
            <a:r>
              <a:rPr lang="en-US" sz="600" dirty="0"/>
              <a:t>:{timestamp1: "268435"}</a:t>
            </a:r>
          </a:p>
          <a:p>
            <a:r>
              <a:rPr lang="en-US" sz="600" dirty="0"/>
              <a:t>      </a:t>
            </a:r>
            <a:r>
              <a:rPr lang="en-US" sz="600" dirty="0" err="1"/>
              <a:t>DataTypeValidation</a:t>
            </a:r>
            <a:r>
              <a:rPr lang="en-US" sz="600" dirty="0"/>
              <a:t>:{timestamp1: "</a:t>
            </a:r>
            <a:r>
              <a:rPr lang="en-US" sz="600" dirty="0" err="1"/>
              <a:t>dsdepto,dsgotrab,dstitdem</a:t>
            </a:r>
            <a:r>
              <a:rPr lang="en-US" sz="600" dirty="0"/>
              <a:t>"}</a:t>
            </a:r>
          </a:p>
          <a:p>
            <a:r>
              <a:rPr lang="en-US" sz="600" dirty="0"/>
              <a:t>      </a:t>
            </a:r>
            <a:r>
              <a:rPr lang="en-US" sz="600" dirty="0" err="1"/>
              <a:t>TargetStatus</a:t>
            </a:r>
            <a:r>
              <a:rPr lang="en-US" sz="600" dirty="0"/>
              <a:t>:{timestamp1: "</a:t>
            </a:r>
            <a:r>
              <a:rPr lang="en-US" sz="600" dirty="0" err="1"/>
              <a:t>SomePathRaw</a:t>
            </a:r>
            <a:r>
              <a:rPr lang="en-US" sz="600" dirty="0"/>
              <a:t>"}</a:t>
            </a:r>
          </a:p>
          <a:p>
            <a:r>
              <a:rPr lang="en-US" sz="600" dirty="0"/>
              <a:t>      </a:t>
            </a:r>
            <a:r>
              <a:rPr lang="en-US" sz="600" dirty="0" err="1"/>
              <a:t>ProcessDate</a:t>
            </a:r>
            <a:r>
              <a:rPr lang="en-US" sz="600" dirty="0"/>
              <a:t>:{timestamp1: "2020-06-02  6:05:26 PM"}</a:t>
            </a:r>
          </a:p>
          <a:p>
            <a:r>
              <a:rPr lang="en-US" sz="600" dirty="0"/>
              <a:t>    }</a:t>
            </a:r>
          </a:p>
          <a:p>
            <a:r>
              <a:rPr lang="en-US" sz="600" dirty="0"/>
              <a:t>    Metrics: {</a:t>
            </a:r>
          </a:p>
          <a:p>
            <a:r>
              <a:rPr lang="en-US" sz="600" dirty="0"/>
              <a:t>      </a:t>
            </a:r>
            <a:r>
              <a:rPr lang="en-US" sz="600" dirty="0" err="1"/>
              <a:t>ColumCountStatus</a:t>
            </a:r>
            <a:r>
              <a:rPr lang="en-US" sz="600" dirty="0"/>
              <a:t>:{timestamp1: "0"}</a:t>
            </a:r>
          </a:p>
          <a:p>
            <a:r>
              <a:rPr lang="en-US" sz="600" dirty="0"/>
              <a:t>      </a:t>
            </a:r>
            <a:r>
              <a:rPr lang="en-US" sz="600" dirty="0" err="1"/>
              <a:t>ColumValidationStatus</a:t>
            </a:r>
            <a:r>
              <a:rPr lang="en-US" sz="600" dirty="0"/>
              <a:t>:{timestamp1: "0"}</a:t>
            </a:r>
          </a:p>
          <a:p>
            <a:r>
              <a:rPr lang="en-US" sz="600" dirty="0"/>
              <a:t>      </a:t>
            </a:r>
            <a:r>
              <a:rPr lang="en-US" sz="600" dirty="0" err="1"/>
              <a:t>CheckSumStatus</a:t>
            </a:r>
            <a:r>
              <a:rPr lang="en-US" sz="600" dirty="0"/>
              <a:t>:{timestamp1: "0"}</a:t>
            </a:r>
          </a:p>
          <a:p>
            <a:r>
              <a:rPr lang="en-US" sz="600" dirty="0"/>
              <a:t>      </a:t>
            </a:r>
            <a:r>
              <a:rPr lang="en-US" sz="600" dirty="0" err="1"/>
              <a:t>DataTypeValidationStatus</a:t>
            </a:r>
            <a:r>
              <a:rPr lang="en-US" sz="600" dirty="0"/>
              <a:t>:{timestamp1: "0"}</a:t>
            </a:r>
          </a:p>
          <a:p>
            <a:r>
              <a:rPr lang="en-US" sz="600" dirty="0"/>
              <a:t>      </a:t>
            </a:r>
            <a:r>
              <a:rPr lang="en-US" sz="600" dirty="0" err="1"/>
              <a:t>FileCheckStatus</a:t>
            </a:r>
            <a:r>
              <a:rPr lang="en-US" sz="600" dirty="0"/>
              <a:t>:{timestamp1: "0"}</a:t>
            </a:r>
          </a:p>
          <a:p>
            <a:r>
              <a:rPr lang="en-US" sz="600" dirty="0"/>
              <a:t>      </a:t>
            </a:r>
            <a:r>
              <a:rPr lang="en-US" sz="600" dirty="0" err="1"/>
              <a:t>RowCountStatus</a:t>
            </a:r>
            <a:r>
              <a:rPr lang="en-US" sz="600" dirty="0"/>
              <a:t>:{timestamp1: "0"}</a:t>
            </a:r>
          </a:p>
          <a:p>
            <a:r>
              <a:rPr lang="en-US" sz="600" dirty="0"/>
              <a:t>      </a:t>
            </a:r>
            <a:r>
              <a:rPr lang="en-US" sz="600" dirty="0" err="1"/>
              <a:t>DifferentColumns</a:t>
            </a:r>
            <a:r>
              <a:rPr lang="en-US" sz="600" dirty="0"/>
              <a:t>:{timestamp1: "</a:t>
            </a:r>
            <a:r>
              <a:rPr lang="en-US" sz="600" dirty="0" err="1"/>
              <a:t>dsdepto,dsgotrab,dstitdem</a:t>
            </a:r>
            <a:r>
              <a:rPr lang="en-US" sz="600" dirty="0"/>
              <a:t>"}</a:t>
            </a:r>
          </a:p>
          <a:p>
            <a:r>
              <a:rPr lang="en-US" sz="600" dirty="0"/>
              <a:t>      </a:t>
            </a:r>
            <a:r>
              <a:rPr lang="en-US" sz="600" dirty="0" err="1"/>
              <a:t>TotalMismatchCheckSum</a:t>
            </a:r>
            <a:r>
              <a:rPr lang="en-US" sz="600" dirty="0"/>
              <a:t>:{timestamp1: "1"}</a:t>
            </a:r>
          </a:p>
          <a:p>
            <a:r>
              <a:rPr lang="en-US" sz="600" dirty="0"/>
              <a:t>      </a:t>
            </a:r>
            <a:r>
              <a:rPr lang="en-US" sz="600" dirty="0" err="1"/>
              <a:t>TotalMismachRaws</a:t>
            </a:r>
            <a:r>
              <a:rPr lang="en-US" sz="600" dirty="0"/>
              <a:t>:{timestamp1: "2"}</a:t>
            </a:r>
          </a:p>
          <a:p>
            <a:r>
              <a:rPr lang="en-US" sz="600" dirty="0"/>
              <a:t>      </a:t>
            </a:r>
            <a:r>
              <a:rPr lang="en-US" sz="600" dirty="0" err="1"/>
              <a:t>TotalMismachColumns</a:t>
            </a:r>
            <a:r>
              <a:rPr lang="en-US" sz="600" dirty="0"/>
              <a:t>:{timestamp1: "2"}</a:t>
            </a:r>
          </a:p>
          <a:p>
            <a:r>
              <a:rPr lang="en-US" sz="600" dirty="0"/>
              <a:t>      </a:t>
            </a:r>
            <a:r>
              <a:rPr lang="en-US" sz="600" dirty="0" err="1"/>
              <a:t>DescriptionStatus</a:t>
            </a:r>
            <a:r>
              <a:rPr lang="en-US" sz="600" dirty="0"/>
              <a:t>: {timestamp1: "</a:t>
            </a:r>
            <a:r>
              <a:rPr lang="en-US" sz="600" dirty="0" err="1"/>
              <a:t>SomeDescription</a:t>
            </a:r>
            <a:r>
              <a:rPr lang="en-US" sz="600" dirty="0"/>
              <a:t>"}</a:t>
            </a:r>
          </a:p>
          <a:p>
            <a:r>
              <a:rPr lang="en-US" sz="600" dirty="0"/>
              <a:t>    }</a:t>
            </a:r>
          </a:p>
          <a:p>
            <a:r>
              <a:rPr lang="en-US" sz="600" dirty="0"/>
              <a:t>  }</a:t>
            </a:r>
          </a:p>
          <a:p>
            <a:r>
              <a:rPr lang="en-US" sz="600" dirty="0"/>
              <a:t>}c</a:t>
            </a:r>
          </a:p>
        </p:txBody>
      </p:sp>
    </p:spTree>
    <p:extLst>
      <p:ext uri="{BB962C8B-B14F-4D97-AF65-F5344CB8AC3E}">
        <p14:creationId xmlns:p14="http://schemas.microsoft.com/office/powerpoint/2010/main" val="181167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a:t>
            </a:r>
            <a:r>
              <a:rPr lang="en-US" sz="1800" b="1" dirty="0" err="1">
                <a:solidFill>
                  <a:srgbClr val="73C4EF"/>
                </a:solidFill>
              </a:rPr>
              <a:t>Hbase</a:t>
            </a:r>
            <a:r>
              <a:rPr lang="en-US" sz="1800" b="1" dirty="0">
                <a:solidFill>
                  <a:srgbClr val="73C4EF"/>
                </a:solidFill>
              </a:rPr>
              <a:t>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aphicFrame>
        <p:nvGraphicFramePr>
          <p:cNvPr id="3" name="Table 2">
            <a:extLst>
              <a:ext uri="{FF2B5EF4-FFF2-40B4-BE49-F238E27FC236}">
                <a16:creationId xmlns:a16="http://schemas.microsoft.com/office/drawing/2014/main" id="{8D2D4F97-F39B-7545-BD63-3B6E73B7AFCA}"/>
              </a:ext>
            </a:extLst>
          </p:cNvPr>
          <p:cNvGraphicFramePr>
            <a:graphicFrameLocks noGrp="1"/>
          </p:cNvGraphicFramePr>
          <p:nvPr>
            <p:extLst>
              <p:ext uri="{D42A27DB-BD31-4B8C-83A1-F6EECF244321}">
                <p14:modId xmlns:p14="http://schemas.microsoft.com/office/powerpoint/2010/main" val="4133149814"/>
              </p:ext>
            </p:extLst>
          </p:nvPr>
        </p:nvGraphicFramePr>
        <p:xfrm>
          <a:off x="439928" y="5604304"/>
          <a:ext cx="11319258" cy="453043"/>
        </p:xfrm>
        <a:graphic>
          <a:graphicData uri="http://schemas.openxmlformats.org/drawingml/2006/table">
            <a:tbl>
              <a:tblPr>
                <a:tableStyleId>{5C22544A-7EE6-4342-B048-85BDC9FD1C3A}</a:tableStyleId>
              </a:tblPr>
              <a:tblGrid>
                <a:gridCol w="1002159">
                  <a:extLst>
                    <a:ext uri="{9D8B030D-6E8A-4147-A177-3AD203B41FA5}">
                      <a16:colId xmlns:a16="http://schemas.microsoft.com/office/drawing/2014/main" val="1028331343"/>
                    </a:ext>
                  </a:extLst>
                </a:gridCol>
                <a:gridCol w="1002159">
                  <a:extLst>
                    <a:ext uri="{9D8B030D-6E8A-4147-A177-3AD203B41FA5}">
                      <a16:colId xmlns:a16="http://schemas.microsoft.com/office/drawing/2014/main" val="2917240663"/>
                    </a:ext>
                  </a:extLst>
                </a:gridCol>
                <a:gridCol w="1021431">
                  <a:extLst>
                    <a:ext uri="{9D8B030D-6E8A-4147-A177-3AD203B41FA5}">
                      <a16:colId xmlns:a16="http://schemas.microsoft.com/office/drawing/2014/main" val="1255456008"/>
                    </a:ext>
                  </a:extLst>
                </a:gridCol>
                <a:gridCol w="1072824">
                  <a:extLst>
                    <a:ext uri="{9D8B030D-6E8A-4147-A177-3AD203B41FA5}">
                      <a16:colId xmlns:a16="http://schemas.microsoft.com/office/drawing/2014/main" val="1155878129"/>
                    </a:ext>
                  </a:extLst>
                </a:gridCol>
                <a:gridCol w="976463">
                  <a:extLst>
                    <a:ext uri="{9D8B030D-6E8A-4147-A177-3AD203B41FA5}">
                      <a16:colId xmlns:a16="http://schemas.microsoft.com/office/drawing/2014/main" val="3821797851"/>
                    </a:ext>
                  </a:extLst>
                </a:gridCol>
                <a:gridCol w="1149914">
                  <a:extLst>
                    <a:ext uri="{9D8B030D-6E8A-4147-A177-3AD203B41FA5}">
                      <a16:colId xmlns:a16="http://schemas.microsoft.com/office/drawing/2014/main" val="4294279926"/>
                    </a:ext>
                  </a:extLst>
                </a:gridCol>
                <a:gridCol w="815861">
                  <a:extLst>
                    <a:ext uri="{9D8B030D-6E8A-4147-A177-3AD203B41FA5}">
                      <a16:colId xmlns:a16="http://schemas.microsoft.com/office/drawing/2014/main" val="1773669088"/>
                    </a:ext>
                  </a:extLst>
                </a:gridCol>
                <a:gridCol w="558896">
                  <a:extLst>
                    <a:ext uri="{9D8B030D-6E8A-4147-A177-3AD203B41FA5}">
                      <a16:colId xmlns:a16="http://schemas.microsoft.com/office/drawing/2014/main" val="3376580025"/>
                    </a:ext>
                  </a:extLst>
                </a:gridCol>
                <a:gridCol w="1419725">
                  <a:extLst>
                    <a:ext uri="{9D8B030D-6E8A-4147-A177-3AD203B41FA5}">
                      <a16:colId xmlns:a16="http://schemas.microsoft.com/office/drawing/2014/main" val="2201648303"/>
                    </a:ext>
                  </a:extLst>
                </a:gridCol>
                <a:gridCol w="1304091">
                  <a:extLst>
                    <a:ext uri="{9D8B030D-6E8A-4147-A177-3AD203B41FA5}">
                      <a16:colId xmlns:a16="http://schemas.microsoft.com/office/drawing/2014/main" val="2701416923"/>
                    </a:ext>
                  </a:extLst>
                </a:gridCol>
                <a:gridCol w="995735">
                  <a:extLst>
                    <a:ext uri="{9D8B030D-6E8A-4147-A177-3AD203B41FA5}">
                      <a16:colId xmlns:a16="http://schemas.microsoft.com/office/drawing/2014/main" val="46432804"/>
                    </a:ext>
                  </a:extLst>
                </a:gridCol>
              </a:tblGrid>
              <a:tr h="159404">
                <a:tc>
                  <a:txBody>
                    <a:bodyPr/>
                    <a:lstStyle/>
                    <a:p>
                      <a:pPr algn="l" fontAlgn="b"/>
                      <a:r>
                        <a:rPr lang="en-US" sz="900" u="none" strike="noStrike" dirty="0">
                          <a:effectLst/>
                        </a:rPr>
                        <a:t> </a:t>
                      </a:r>
                      <a:endParaRPr lang="en-US" sz="900" b="1" i="0" u="none" strike="noStrike" dirty="0">
                        <a:solidFill>
                          <a:srgbClr val="000000"/>
                        </a:solidFill>
                        <a:effectLst/>
                        <a:latin typeface="Calibri" panose="020F0502020204030204" pitchFamily="34" charset="0"/>
                      </a:endParaRPr>
                    </a:p>
                  </a:txBody>
                  <a:tcPr marL="0" marR="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10">
                  <a:txBody>
                    <a:bodyPr/>
                    <a:lstStyle/>
                    <a:p>
                      <a:pPr algn="l" fontAlgn="b"/>
                      <a:r>
                        <a:rPr lang="en-US" sz="900" u="none" strike="noStrike" dirty="0">
                          <a:solidFill>
                            <a:schemeClr val="bg1"/>
                          </a:solidFill>
                          <a:effectLst/>
                        </a:rPr>
                        <a:t>Target</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1656443"/>
                  </a:ext>
                </a:extLst>
              </a:tr>
              <a:tr h="159404">
                <a:tc>
                  <a:txBody>
                    <a:bodyPr/>
                    <a:lstStyle/>
                    <a:p>
                      <a:pPr algn="l" fontAlgn="b"/>
                      <a:r>
                        <a:rPr lang="en-US" sz="900" u="none" strike="noStrike" dirty="0" err="1">
                          <a:effectLst/>
                        </a:rPr>
                        <a:t>RowKey</a:t>
                      </a:r>
                      <a:endParaRPr lang="en-US" sz="900" b="1" i="1" u="none" strike="noStrike" dirty="0">
                        <a:solidFill>
                          <a:srgbClr val="833C0C"/>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a:effectLst/>
                        </a:rPr>
                        <a:t>Type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DataBaseName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TableName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TargetPath</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a:effectLst/>
                        </a:rPr>
                        <a:t> </a:t>
                      </a:r>
                      <a:r>
                        <a:rPr lang="en-US" sz="900" u="none" strike="noStrike" dirty="0" err="1">
                          <a:effectLst/>
                        </a:rPr>
                        <a:t>RowCont</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a:effectLst/>
                        </a:rPr>
                        <a:t>ColumnCount</a:t>
                      </a:r>
                      <a:endParaRPr lang="en-US" sz="900" b="1" i="1" u="none" strike="noStrike">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a:effectLst/>
                        </a:rPr>
                        <a:t>CheckSum</a:t>
                      </a:r>
                      <a:endParaRPr lang="en-US" sz="900" b="1" i="1" u="none" strike="noStrike">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DataTypeValidation</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TargetStatus</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ProcessDate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529617955"/>
                  </a:ext>
                </a:extLst>
              </a:tr>
              <a:tr h="134235">
                <a:tc>
                  <a:txBody>
                    <a:bodyPr/>
                    <a:lstStyle/>
                    <a:p>
                      <a:pPr algn="l" fontAlgn="b"/>
                      <a:r>
                        <a:rPr lang="en-US" sz="800" u="none" strike="noStrike">
                          <a:effectLst/>
                        </a:rPr>
                        <a:t>fdc-000000001</a:t>
                      </a:r>
                      <a:endParaRPr lang="en-US" sz="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Hbase-Hive</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FraudControl</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SomeTableName</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SomeTargetPath</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12896</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895</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268435</a:t>
                      </a:r>
                      <a:endParaRPr lang="en-US" sz="800" b="0" i="1"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err="1">
                          <a:effectLst/>
                        </a:rPr>
                        <a:t>dsdepto,dsgotrab,dstitdem</a:t>
                      </a:r>
                      <a:endParaRPr lang="en-US" sz="8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SomePathRaw</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6/2/20 18:05</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714582"/>
                  </a:ext>
                </a:extLst>
              </a:tr>
            </a:tbl>
          </a:graphicData>
        </a:graphic>
      </p:graphicFrame>
      <p:sp>
        <p:nvSpPr>
          <p:cNvPr id="7" name="Rectangle 6">
            <a:extLst>
              <a:ext uri="{FF2B5EF4-FFF2-40B4-BE49-F238E27FC236}">
                <a16:creationId xmlns:a16="http://schemas.microsoft.com/office/drawing/2014/main" id="{569C7BDD-A087-6C43-ADE5-33DD12D4CC2A}"/>
              </a:ext>
            </a:extLst>
          </p:cNvPr>
          <p:cNvSpPr/>
          <p:nvPr/>
        </p:nvSpPr>
        <p:spPr>
          <a:xfrm>
            <a:off x="5329956" y="741734"/>
            <a:ext cx="2714216" cy="4893647"/>
          </a:xfrm>
          <a:prstGeom prst="rect">
            <a:avLst/>
          </a:prstGeom>
        </p:spPr>
        <p:txBody>
          <a:bodyPr wrap="square">
            <a:spAutoFit/>
          </a:bodyPr>
          <a:lstStyle/>
          <a:p>
            <a:r>
              <a:rPr lang="en-US" sz="600" dirty="0"/>
              <a:t>{</a:t>
            </a:r>
          </a:p>
          <a:p>
            <a:r>
              <a:rPr lang="en-US" sz="600" dirty="0"/>
              <a:t>  fdc-000000001 : </a:t>
            </a:r>
          </a:p>
          <a:p>
            <a:r>
              <a:rPr lang="en-US" sz="600" dirty="0"/>
              <a:t>    {</a:t>
            </a:r>
          </a:p>
          <a:p>
            <a:r>
              <a:rPr lang="en-US" sz="600" b="1" dirty="0"/>
              <a:t>    </a:t>
            </a:r>
            <a:r>
              <a:rPr lang="en-US" sz="600" b="1" dirty="0">
                <a:solidFill>
                  <a:srgbClr val="EE4228"/>
                </a:solidFill>
              </a:rPr>
              <a:t>Source</a:t>
            </a:r>
            <a:r>
              <a:rPr lang="en-US" sz="600" b="1" dirty="0"/>
              <a:t>: {</a:t>
            </a:r>
          </a:p>
          <a:p>
            <a:r>
              <a:rPr lang="en-US" sz="600" b="1" dirty="0"/>
              <a:t>      </a:t>
            </a:r>
            <a:r>
              <a:rPr lang="en-US" sz="600" b="1" dirty="0">
                <a:solidFill>
                  <a:srgbClr val="C5277F"/>
                </a:solidFill>
              </a:rPr>
              <a:t>System</a:t>
            </a:r>
            <a:r>
              <a:rPr lang="en-US" sz="600" b="1" dirty="0">
                <a:solidFill>
                  <a:srgbClr val="0079D1"/>
                </a:solidFill>
              </a:rPr>
              <a:t>:</a:t>
            </a:r>
            <a:r>
              <a:rPr lang="en-US" sz="600" b="1" dirty="0"/>
              <a:t>{</a:t>
            </a:r>
            <a:r>
              <a:rPr lang="en-US" sz="600" b="1" dirty="0">
                <a:solidFill>
                  <a:srgbClr val="7030A0"/>
                </a:solidFill>
              </a:rPr>
              <a:t>timestamp1: "</a:t>
            </a:r>
            <a:r>
              <a:rPr lang="en-US" sz="600" b="1" dirty="0" err="1">
                <a:solidFill>
                  <a:srgbClr val="7030A0"/>
                </a:solidFill>
              </a:rPr>
              <a:t>FraudControl</a:t>
            </a:r>
            <a:r>
              <a:rPr lang="en-US" sz="600" b="1" dirty="0">
                <a:solidFill>
                  <a:srgbClr val="7030A0"/>
                </a:solidFill>
              </a:rPr>
              <a:t>"</a:t>
            </a:r>
            <a:r>
              <a:rPr lang="en-US" sz="600" b="1" dirty="0"/>
              <a:t>}</a:t>
            </a:r>
          </a:p>
          <a:p>
            <a:r>
              <a:rPr lang="en-US" sz="600" b="1" dirty="0"/>
              <a:t>      </a:t>
            </a:r>
            <a:r>
              <a:rPr lang="en-US" sz="600" b="1" dirty="0">
                <a:solidFill>
                  <a:srgbClr val="C5277F"/>
                </a:solidFill>
              </a:rPr>
              <a:t>Type</a:t>
            </a:r>
            <a:r>
              <a:rPr lang="en-US" sz="600" b="1" dirty="0"/>
              <a:t>:{</a:t>
            </a:r>
            <a:r>
              <a:rPr lang="en-US" sz="600" b="1" dirty="0">
                <a:solidFill>
                  <a:srgbClr val="7030A0"/>
                </a:solidFill>
              </a:rPr>
              <a:t>timestamp1: "File</a:t>
            </a:r>
            <a:r>
              <a:rPr lang="en-US" sz="600" b="1" dirty="0">
                <a:solidFill>
                  <a:srgbClr val="7B184F"/>
                </a:solidFill>
              </a:rPr>
              <a:t>"</a:t>
            </a:r>
            <a:r>
              <a:rPr lang="en-US" sz="600" b="1" dirty="0"/>
              <a:t>}</a:t>
            </a:r>
          </a:p>
          <a:p>
            <a:r>
              <a:rPr lang="en-US" sz="600" b="1" dirty="0"/>
              <a:t>      </a:t>
            </a:r>
            <a:r>
              <a:rPr lang="en-US" sz="600" b="1" dirty="0" err="1">
                <a:solidFill>
                  <a:srgbClr val="C5277F"/>
                </a:solidFill>
              </a:rPr>
              <a:t>FileName</a:t>
            </a:r>
            <a:r>
              <a:rPr lang="en-US" sz="600" b="1" dirty="0"/>
              <a:t>:{</a:t>
            </a:r>
            <a:r>
              <a:rPr lang="en-US" sz="600" b="1" dirty="0">
                <a:solidFill>
                  <a:srgbClr val="7030A0"/>
                </a:solidFill>
              </a:rPr>
              <a:t>timestamp1: "</a:t>
            </a:r>
            <a:r>
              <a:rPr lang="en-US" sz="600" b="1" dirty="0" err="1">
                <a:solidFill>
                  <a:srgbClr val="7030A0"/>
                </a:solidFill>
              </a:rPr>
              <a:t>SomeName</a:t>
            </a:r>
            <a:r>
              <a:rPr lang="en-US" sz="600" b="1" dirty="0">
                <a:solidFill>
                  <a:srgbClr val="7030A0"/>
                </a:solidFill>
              </a:rPr>
              <a:t>"</a:t>
            </a:r>
            <a:r>
              <a:rPr lang="en-US" sz="600" b="1" dirty="0"/>
              <a:t>}</a:t>
            </a:r>
          </a:p>
          <a:p>
            <a:r>
              <a:rPr lang="en-US" sz="600" b="1" dirty="0"/>
              <a:t>      </a:t>
            </a:r>
            <a:r>
              <a:rPr lang="en-US" sz="600" b="1" dirty="0" err="1">
                <a:solidFill>
                  <a:srgbClr val="C5277F"/>
                </a:solidFill>
              </a:rPr>
              <a:t>FileHeaderDefinition</a:t>
            </a:r>
            <a:r>
              <a:rPr lang="en-US" sz="600" b="1" dirty="0"/>
              <a:t>:{</a:t>
            </a:r>
            <a:r>
              <a:rPr lang="en-US" sz="600" b="1" dirty="0">
                <a:solidFill>
                  <a:srgbClr val="7030A0"/>
                </a:solidFill>
              </a:rPr>
              <a:t>timestamp1: "</a:t>
            </a:r>
            <a:r>
              <a:rPr lang="en-US" sz="600" b="1" dirty="0" err="1">
                <a:solidFill>
                  <a:srgbClr val="7030A0"/>
                </a:solidFill>
              </a:rPr>
              <a:t>dsdepto,dsgotrab,dstitdem</a:t>
            </a:r>
            <a:r>
              <a:rPr lang="en-US" sz="600" b="1" dirty="0">
                <a:solidFill>
                  <a:srgbClr val="7030A0"/>
                </a:solidFill>
              </a:rPr>
              <a:t>"</a:t>
            </a:r>
            <a:r>
              <a:rPr lang="en-US" sz="600" b="1" dirty="0"/>
              <a:t>}</a:t>
            </a:r>
          </a:p>
          <a:p>
            <a:r>
              <a:rPr lang="en-US" sz="600" b="1" dirty="0"/>
              <a:t>      </a:t>
            </a:r>
            <a:r>
              <a:rPr lang="en-US" sz="600" b="1" dirty="0" err="1">
                <a:solidFill>
                  <a:srgbClr val="C5277F"/>
                </a:solidFill>
              </a:rPr>
              <a:t>DelimiterType</a:t>
            </a:r>
            <a:r>
              <a:rPr lang="en-US" sz="600" b="1" dirty="0"/>
              <a:t>:{</a:t>
            </a:r>
            <a:r>
              <a:rPr lang="en-US" sz="600" b="1" dirty="0">
                <a:solidFill>
                  <a:srgbClr val="7030A0"/>
                </a:solidFill>
              </a:rPr>
              <a:t>timestamp1: "</a:t>
            </a:r>
            <a:r>
              <a:rPr lang="en-US" sz="600" b="1" dirty="0" err="1">
                <a:solidFill>
                  <a:srgbClr val="7030A0"/>
                </a:solidFill>
              </a:rPr>
              <a:t>Pendiente</a:t>
            </a:r>
            <a:r>
              <a:rPr lang="en-US" sz="600" b="1" dirty="0">
                <a:solidFill>
                  <a:srgbClr val="7030A0"/>
                </a:solidFill>
              </a:rPr>
              <a:t>"</a:t>
            </a:r>
            <a:r>
              <a:rPr lang="en-US" sz="600" b="1" dirty="0"/>
              <a:t>}</a:t>
            </a:r>
          </a:p>
          <a:p>
            <a:r>
              <a:rPr lang="en-US" sz="600" b="1" dirty="0"/>
              <a:t>      </a:t>
            </a:r>
            <a:r>
              <a:rPr lang="en-US" sz="600" b="1" dirty="0" err="1">
                <a:solidFill>
                  <a:srgbClr val="C5277F"/>
                </a:solidFill>
              </a:rPr>
              <a:t>DataBaseName</a:t>
            </a:r>
            <a:r>
              <a:rPr lang="en-US" sz="600" b="1" dirty="0"/>
              <a:t>:{</a:t>
            </a:r>
            <a:r>
              <a:rPr lang="en-US" sz="600" b="1" dirty="0">
                <a:solidFill>
                  <a:srgbClr val="7030A0"/>
                </a:solidFill>
              </a:rPr>
              <a:t>timestamp1: "</a:t>
            </a:r>
            <a:r>
              <a:rPr lang="en-US" sz="600" b="1" dirty="0" err="1">
                <a:solidFill>
                  <a:srgbClr val="7030A0"/>
                </a:solidFill>
              </a:rPr>
              <a:t>SomeBaseName</a:t>
            </a:r>
            <a:r>
              <a:rPr lang="en-US" sz="600" b="1" dirty="0">
                <a:solidFill>
                  <a:srgbClr val="7030A0"/>
                </a:solidFill>
              </a:rPr>
              <a:t>"</a:t>
            </a:r>
            <a:r>
              <a:rPr lang="en-US" sz="600" b="1" dirty="0"/>
              <a:t>}</a:t>
            </a:r>
          </a:p>
          <a:p>
            <a:r>
              <a:rPr lang="en-US" sz="600" b="1" dirty="0"/>
              <a:t>      </a:t>
            </a:r>
            <a:r>
              <a:rPr lang="en-US" sz="600" b="1" dirty="0" err="1">
                <a:solidFill>
                  <a:srgbClr val="C5277F"/>
                </a:solidFill>
              </a:rPr>
              <a:t>TableName</a:t>
            </a:r>
            <a:r>
              <a:rPr lang="en-US" sz="600" b="1" dirty="0"/>
              <a:t>:{</a:t>
            </a:r>
            <a:r>
              <a:rPr lang="en-US" sz="600" b="1" dirty="0">
                <a:solidFill>
                  <a:srgbClr val="7030A0"/>
                </a:solidFill>
              </a:rPr>
              <a:t>timestamp1: "</a:t>
            </a:r>
            <a:r>
              <a:rPr lang="en-US" sz="600" b="1" dirty="0" err="1">
                <a:solidFill>
                  <a:srgbClr val="7030A0"/>
                </a:solidFill>
              </a:rPr>
              <a:t>SomeTableName</a:t>
            </a:r>
            <a:r>
              <a:rPr lang="en-US" sz="600" b="1" dirty="0">
                <a:solidFill>
                  <a:srgbClr val="7030A0"/>
                </a:solidFill>
              </a:rPr>
              <a:t>"</a:t>
            </a:r>
            <a:r>
              <a:rPr lang="en-US" sz="600" b="1" dirty="0"/>
              <a:t>}</a:t>
            </a:r>
          </a:p>
          <a:p>
            <a:r>
              <a:rPr lang="en-US" sz="600" b="1" dirty="0"/>
              <a:t>      </a:t>
            </a:r>
            <a:r>
              <a:rPr lang="en-US" sz="600" b="1" dirty="0" err="1">
                <a:solidFill>
                  <a:srgbClr val="C5277F"/>
                </a:solidFill>
              </a:rPr>
              <a:t>RawPath</a:t>
            </a:r>
            <a:r>
              <a:rPr lang="en-US" sz="600" b="1" dirty="0"/>
              <a:t>:{</a:t>
            </a:r>
            <a:r>
              <a:rPr lang="en-US" sz="600" b="1" dirty="0">
                <a:solidFill>
                  <a:srgbClr val="7030A0"/>
                </a:solidFill>
              </a:rPr>
              <a:t>timestamp1: "</a:t>
            </a:r>
            <a:r>
              <a:rPr lang="en-US" sz="600" b="1" dirty="0" err="1">
                <a:solidFill>
                  <a:srgbClr val="7030A0"/>
                </a:solidFill>
              </a:rPr>
              <a:t>SomePathGoldenCopy</a:t>
            </a:r>
            <a:r>
              <a:rPr lang="en-US" sz="600" b="1" dirty="0">
                <a:solidFill>
                  <a:srgbClr val="7030A0"/>
                </a:solidFill>
              </a:rPr>
              <a:t>"</a:t>
            </a:r>
            <a:r>
              <a:rPr lang="en-US" sz="600" b="1" dirty="0"/>
              <a:t>}</a:t>
            </a:r>
          </a:p>
          <a:p>
            <a:r>
              <a:rPr lang="en-US" sz="600" b="1" dirty="0"/>
              <a:t>      </a:t>
            </a:r>
            <a:r>
              <a:rPr lang="en-US" sz="600" b="1" dirty="0" err="1">
                <a:solidFill>
                  <a:srgbClr val="C5277F"/>
                </a:solidFill>
              </a:rPr>
              <a:t>GoldenCopy</a:t>
            </a:r>
            <a:r>
              <a:rPr lang="en-US" sz="600" b="1" dirty="0"/>
              <a:t>:{</a:t>
            </a:r>
            <a:r>
              <a:rPr lang="en-US" sz="600" b="1" dirty="0">
                <a:solidFill>
                  <a:srgbClr val="7030A0"/>
                </a:solidFill>
              </a:rPr>
              <a:t>timestamp1: "</a:t>
            </a:r>
            <a:r>
              <a:rPr lang="en-US" sz="600" b="1" dirty="0" err="1">
                <a:solidFill>
                  <a:srgbClr val="7030A0"/>
                </a:solidFill>
              </a:rPr>
              <a:t>SomePathRaw</a:t>
            </a:r>
            <a:r>
              <a:rPr lang="en-US" sz="600" b="1" dirty="0">
                <a:solidFill>
                  <a:srgbClr val="7030A0"/>
                </a:solidFill>
              </a:rPr>
              <a:t>"</a:t>
            </a:r>
            <a:r>
              <a:rPr lang="en-US" sz="600" b="1" dirty="0"/>
              <a:t>}</a:t>
            </a:r>
          </a:p>
          <a:p>
            <a:r>
              <a:rPr lang="en-US" sz="600" b="1" dirty="0"/>
              <a:t>      </a:t>
            </a:r>
            <a:r>
              <a:rPr lang="en-US" sz="600" b="1" dirty="0" err="1">
                <a:solidFill>
                  <a:srgbClr val="C5277F"/>
                </a:solidFill>
              </a:rPr>
              <a:t>CompressionFormat</a:t>
            </a:r>
            <a:r>
              <a:rPr lang="en-US" sz="600" b="1" dirty="0"/>
              <a:t>:{</a:t>
            </a:r>
            <a:r>
              <a:rPr lang="en-US" sz="600" b="1" dirty="0">
                <a:solidFill>
                  <a:srgbClr val="7030A0"/>
                </a:solidFill>
              </a:rPr>
              <a:t>timestamp1: "Snappy"</a:t>
            </a:r>
            <a:r>
              <a:rPr lang="en-US" sz="600" b="1" dirty="0"/>
              <a:t>}</a:t>
            </a:r>
          </a:p>
          <a:p>
            <a:r>
              <a:rPr lang="en-US" sz="600" b="1" dirty="0"/>
              <a:t>      </a:t>
            </a:r>
            <a:r>
              <a:rPr lang="en-US" sz="600" b="1" dirty="0" err="1">
                <a:solidFill>
                  <a:srgbClr val="C5277F"/>
                </a:solidFill>
              </a:rPr>
              <a:t>ColumKey</a:t>
            </a:r>
            <a:r>
              <a:rPr lang="en-US" sz="600" b="1" dirty="0"/>
              <a:t>:{</a:t>
            </a:r>
            <a:r>
              <a:rPr lang="en-US" sz="600" b="1" dirty="0">
                <a:solidFill>
                  <a:srgbClr val="7030A0"/>
                </a:solidFill>
              </a:rPr>
              <a:t>timestamp1: "</a:t>
            </a:r>
            <a:r>
              <a:rPr lang="en-US" sz="600" b="1" dirty="0" err="1">
                <a:solidFill>
                  <a:srgbClr val="7030A0"/>
                </a:solidFill>
              </a:rPr>
              <a:t>SomeColumnKey</a:t>
            </a:r>
            <a:r>
              <a:rPr lang="en-US" sz="600" b="1" dirty="0">
                <a:solidFill>
                  <a:srgbClr val="7030A0"/>
                </a:solidFill>
              </a:rPr>
              <a:t>"</a:t>
            </a:r>
            <a:r>
              <a:rPr lang="en-US" sz="600" b="1" dirty="0"/>
              <a:t>}</a:t>
            </a:r>
          </a:p>
          <a:p>
            <a:r>
              <a:rPr lang="en-US" sz="600" b="1" dirty="0"/>
              <a:t>      </a:t>
            </a:r>
            <a:r>
              <a:rPr lang="en-US" sz="600" b="1" dirty="0" err="1">
                <a:solidFill>
                  <a:srgbClr val="C5277F"/>
                </a:solidFill>
              </a:rPr>
              <a:t>SecondColumKey</a:t>
            </a:r>
            <a:r>
              <a:rPr lang="en-US" sz="600" b="1" dirty="0"/>
              <a:t>:{</a:t>
            </a:r>
            <a:r>
              <a:rPr lang="en-US" sz="600" b="1" dirty="0">
                <a:solidFill>
                  <a:srgbClr val="7030A0"/>
                </a:solidFill>
              </a:rPr>
              <a:t>timestamp1: "</a:t>
            </a:r>
            <a:r>
              <a:rPr lang="en-US" sz="600" b="1" dirty="0" err="1">
                <a:solidFill>
                  <a:srgbClr val="7030A0"/>
                </a:solidFill>
              </a:rPr>
              <a:t>SomeSecondColumnKey</a:t>
            </a:r>
            <a:r>
              <a:rPr lang="en-US" sz="600" b="1" dirty="0">
                <a:solidFill>
                  <a:srgbClr val="7030A0"/>
                </a:solidFill>
              </a:rPr>
              <a:t>"</a:t>
            </a:r>
            <a:r>
              <a:rPr lang="en-US" sz="600" b="1" dirty="0"/>
              <a:t>}</a:t>
            </a:r>
          </a:p>
          <a:p>
            <a:r>
              <a:rPr lang="en-US" sz="600" b="1" dirty="0"/>
              <a:t>      </a:t>
            </a:r>
            <a:r>
              <a:rPr lang="en-US" sz="600" b="1" dirty="0" err="1">
                <a:solidFill>
                  <a:srgbClr val="C5277F"/>
                </a:solidFill>
              </a:rPr>
              <a:t>Frecuency</a:t>
            </a:r>
            <a:r>
              <a:rPr lang="en-US" sz="600" b="1" dirty="0"/>
              <a:t>:{</a:t>
            </a:r>
            <a:r>
              <a:rPr lang="en-US" sz="600" b="1" dirty="0">
                <a:solidFill>
                  <a:srgbClr val="7030A0"/>
                </a:solidFill>
              </a:rPr>
              <a:t>timestamp1: "Daily"</a:t>
            </a:r>
            <a:r>
              <a:rPr lang="en-US" sz="600" b="1" dirty="0"/>
              <a:t>}</a:t>
            </a:r>
          </a:p>
          <a:p>
            <a:r>
              <a:rPr lang="en-US" sz="600" b="1" dirty="0"/>
              <a:t>      </a:t>
            </a:r>
            <a:r>
              <a:rPr lang="en-US" sz="600" b="1" dirty="0" err="1">
                <a:solidFill>
                  <a:srgbClr val="C5277F"/>
                </a:solidFill>
              </a:rPr>
              <a:t>RowCont</a:t>
            </a:r>
            <a:r>
              <a:rPr lang="en-US" sz="600" b="1" dirty="0"/>
              <a:t>:{</a:t>
            </a:r>
            <a:r>
              <a:rPr lang="en-US" sz="600" b="1" dirty="0">
                <a:solidFill>
                  <a:srgbClr val="7030A0"/>
                </a:solidFill>
              </a:rPr>
              <a:t>timestamp1: "12896"</a:t>
            </a:r>
            <a:r>
              <a:rPr lang="en-US" sz="600" b="1" dirty="0"/>
              <a:t>}</a:t>
            </a:r>
          </a:p>
          <a:p>
            <a:r>
              <a:rPr lang="en-US" sz="600" b="1" dirty="0"/>
              <a:t>      </a:t>
            </a:r>
            <a:r>
              <a:rPr lang="en-US" sz="600" b="1" dirty="0" err="1">
                <a:solidFill>
                  <a:srgbClr val="C5277F"/>
                </a:solidFill>
              </a:rPr>
              <a:t>ColumnCount</a:t>
            </a:r>
            <a:r>
              <a:rPr lang="en-US" sz="600" b="1" dirty="0"/>
              <a:t>:{</a:t>
            </a:r>
            <a:r>
              <a:rPr lang="en-US" sz="600" b="1" dirty="0">
                <a:solidFill>
                  <a:srgbClr val="7030A0"/>
                </a:solidFill>
              </a:rPr>
              <a:t>timestamp1: "895"</a:t>
            </a:r>
            <a:r>
              <a:rPr lang="en-US" sz="600" b="1" dirty="0"/>
              <a:t>}</a:t>
            </a:r>
          </a:p>
          <a:p>
            <a:r>
              <a:rPr lang="en-US" sz="600" b="1" dirty="0"/>
              <a:t>      </a:t>
            </a:r>
            <a:r>
              <a:rPr lang="en-US" sz="600" b="1" dirty="0" err="1">
                <a:solidFill>
                  <a:srgbClr val="C5277F"/>
                </a:solidFill>
              </a:rPr>
              <a:t>CheckSum</a:t>
            </a:r>
            <a:r>
              <a:rPr lang="en-US" sz="600" b="1" dirty="0"/>
              <a:t>:{</a:t>
            </a:r>
            <a:r>
              <a:rPr lang="en-US" sz="600" b="1" dirty="0">
                <a:solidFill>
                  <a:srgbClr val="7030A0"/>
                </a:solidFill>
              </a:rPr>
              <a:t>timestamp1: "268435"</a:t>
            </a:r>
            <a:r>
              <a:rPr lang="en-US" sz="600" b="1" dirty="0"/>
              <a:t>}</a:t>
            </a:r>
          </a:p>
          <a:p>
            <a:r>
              <a:rPr lang="en-US" sz="600" b="1" dirty="0"/>
              <a:t>      </a:t>
            </a:r>
            <a:r>
              <a:rPr lang="en-US" sz="600" b="1" dirty="0" err="1">
                <a:solidFill>
                  <a:srgbClr val="C5277F"/>
                </a:solidFill>
              </a:rPr>
              <a:t>DataTypeValidation</a:t>
            </a:r>
            <a:r>
              <a:rPr lang="en-US" sz="600" b="1" dirty="0"/>
              <a:t>:{</a:t>
            </a:r>
            <a:r>
              <a:rPr lang="en-US" sz="600" b="1" dirty="0">
                <a:solidFill>
                  <a:srgbClr val="7030A0"/>
                </a:solidFill>
              </a:rPr>
              <a:t>timestamp1: "</a:t>
            </a:r>
            <a:r>
              <a:rPr lang="en-US" sz="600" b="1" dirty="0" err="1">
                <a:solidFill>
                  <a:srgbClr val="7030A0"/>
                </a:solidFill>
              </a:rPr>
              <a:t>int,char,date,int,double</a:t>
            </a:r>
            <a:r>
              <a:rPr lang="en-US" sz="600" b="1" dirty="0">
                <a:solidFill>
                  <a:srgbClr val="7030A0"/>
                </a:solidFill>
              </a:rPr>
              <a:t>"</a:t>
            </a:r>
            <a:r>
              <a:rPr lang="en-US" sz="600" b="1" dirty="0"/>
              <a:t>}</a:t>
            </a:r>
          </a:p>
          <a:p>
            <a:r>
              <a:rPr lang="en-US" sz="600" b="1" dirty="0"/>
              <a:t>      </a:t>
            </a:r>
            <a:r>
              <a:rPr lang="en-US" sz="600" b="1" dirty="0" err="1">
                <a:solidFill>
                  <a:srgbClr val="C5277F"/>
                </a:solidFill>
              </a:rPr>
              <a:t>IngestionStatus</a:t>
            </a:r>
            <a:r>
              <a:rPr lang="en-US" sz="600" b="1" dirty="0"/>
              <a:t>:{</a:t>
            </a:r>
            <a:r>
              <a:rPr lang="en-US" sz="600" b="1" dirty="0">
                <a:solidFill>
                  <a:srgbClr val="7030A0"/>
                </a:solidFill>
              </a:rPr>
              <a:t>timestamp1: "0"</a:t>
            </a:r>
            <a:r>
              <a:rPr lang="en-US" sz="600" b="1" dirty="0"/>
              <a:t>}</a:t>
            </a:r>
          </a:p>
          <a:p>
            <a:r>
              <a:rPr lang="en-US" sz="600" b="1" dirty="0"/>
              <a:t>      </a:t>
            </a:r>
            <a:r>
              <a:rPr lang="en-US" sz="600" b="1" dirty="0" err="1">
                <a:solidFill>
                  <a:srgbClr val="C5277F"/>
                </a:solidFill>
              </a:rPr>
              <a:t>ProcessDate</a:t>
            </a:r>
            <a:r>
              <a:rPr lang="en-US" sz="600" b="1" dirty="0"/>
              <a:t>:{</a:t>
            </a:r>
            <a:r>
              <a:rPr lang="en-US" sz="600" b="1" dirty="0">
                <a:solidFill>
                  <a:srgbClr val="7030A0"/>
                </a:solidFill>
              </a:rPr>
              <a:t>timestamp1: "2020-06-02  5:51:26 PM"</a:t>
            </a:r>
            <a:r>
              <a:rPr lang="en-US" sz="600" b="1" dirty="0"/>
              <a:t>}</a:t>
            </a:r>
          </a:p>
          <a:p>
            <a:r>
              <a:rPr lang="en-US" sz="600" b="1" dirty="0"/>
              <a:t>     </a:t>
            </a:r>
            <a:r>
              <a:rPr lang="en-US" sz="600" b="1" dirty="0">
                <a:solidFill>
                  <a:srgbClr val="C5277F"/>
                </a:solidFill>
              </a:rPr>
              <a:t> </a:t>
            </a:r>
            <a:r>
              <a:rPr lang="en-US" sz="600" b="1" dirty="0" err="1">
                <a:solidFill>
                  <a:srgbClr val="C5277F"/>
                </a:solidFill>
              </a:rPr>
              <a:t>idStep</a:t>
            </a:r>
            <a:r>
              <a:rPr lang="en-US" sz="600" b="1" dirty="0"/>
              <a:t>:{</a:t>
            </a:r>
            <a:r>
              <a:rPr lang="en-US" sz="600" b="1" dirty="0">
                <a:solidFill>
                  <a:srgbClr val="7030A0"/>
                </a:solidFill>
              </a:rPr>
              <a:t>timestamp1: "log-000000001"</a:t>
            </a:r>
            <a:r>
              <a:rPr lang="en-US" sz="600" b="1" dirty="0"/>
              <a:t>}</a:t>
            </a:r>
          </a:p>
          <a:p>
            <a:r>
              <a:rPr lang="en-US" sz="600" b="1" dirty="0"/>
              <a:t>    }</a:t>
            </a:r>
          </a:p>
          <a:p>
            <a:r>
              <a:rPr lang="en-US" sz="600" dirty="0"/>
              <a:t>    Target: {</a:t>
            </a:r>
          </a:p>
          <a:p>
            <a:r>
              <a:rPr lang="en-US" sz="600" dirty="0"/>
              <a:t>      Type:{timestamp1: "</a:t>
            </a:r>
            <a:r>
              <a:rPr lang="en-US" sz="600" dirty="0" err="1"/>
              <a:t>Hbase</a:t>
            </a:r>
            <a:r>
              <a:rPr lang="en-US" sz="600" dirty="0"/>
              <a:t>-Hive"}</a:t>
            </a:r>
          </a:p>
          <a:p>
            <a:r>
              <a:rPr lang="en-US" sz="600" dirty="0"/>
              <a:t>      </a:t>
            </a:r>
            <a:r>
              <a:rPr lang="en-US" sz="600" dirty="0" err="1"/>
              <a:t>DataBaseName</a:t>
            </a:r>
            <a:r>
              <a:rPr lang="en-US" sz="600" dirty="0"/>
              <a:t>:{timestamp1: "</a:t>
            </a:r>
            <a:r>
              <a:rPr lang="en-US" sz="600" dirty="0" err="1"/>
              <a:t>FraudControl</a:t>
            </a:r>
            <a:r>
              <a:rPr lang="en-US" sz="600" dirty="0"/>
              <a:t>"}</a:t>
            </a:r>
          </a:p>
          <a:p>
            <a:r>
              <a:rPr lang="en-US" sz="600" dirty="0"/>
              <a:t>      </a:t>
            </a:r>
            <a:r>
              <a:rPr lang="en-US" sz="600" dirty="0" err="1"/>
              <a:t>TableName</a:t>
            </a:r>
            <a:r>
              <a:rPr lang="en-US" sz="600" dirty="0"/>
              <a:t>:{timestamp1: "</a:t>
            </a:r>
            <a:r>
              <a:rPr lang="en-US" sz="600" dirty="0" err="1"/>
              <a:t>SomeTableName</a:t>
            </a:r>
            <a:r>
              <a:rPr lang="en-US" sz="600" dirty="0"/>
              <a:t>"}</a:t>
            </a:r>
          </a:p>
          <a:p>
            <a:r>
              <a:rPr lang="en-US" sz="600" dirty="0"/>
              <a:t>      </a:t>
            </a:r>
            <a:r>
              <a:rPr lang="en-US" sz="600" dirty="0" err="1"/>
              <a:t>CuratedPath</a:t>
            </a:r>
            <a:r>
              <a:rPr lang="en-US" sz="600" dirty="0"/>
              <a:t>:{timestamp1: "</a:t>
            </a:r>
            <a:r>
              <a:rPr lang="en-US" sz="600" dirty="0" err="1"/>
              <a:t>SomeName</a:t>
            </a:r>
            <a:r>
              <a:rPr lang="en-US" sz="600" dirty="0"/>
              <a:t>"}</a:t>
            </a:r>
          </a:p>
          <a:p>
            <a:r>
              <a:rPr lang="en-US" sz="600" dirty="0"/>
              <a:t>      </a:t>
            </a:r>
            <a:r>
              <a:rPr lang="en-US" sz="600" dirty="0" err="1"/>
              <a:t>RowCont</a:t>
            </a:r>
            <a:r>
              <a:rPr lang="en-US" sz="600" dirty="0"/>
              <a:t>:{timestamp1: "12896"}</a:t>
            </a:r>
          </a:p>
          <a:p>
            <a:r>
              <a:rPr lang="en-US" sz="600" dirty="0"/>
              <a:t>      </a:t>
            </a:r>
            <a:r>
              <a:rPr lang="en-US" sz="600" dirty="0" err="1"/>
              <a:t>ColumnCount</a:t>
            </a:r>
            <a:r>
              <a:rPr lang="en-US" sz="600" dirty="0"/>
              <a:t>:{timestamp1: "895"}</a:t>
            </a:r>
          </a:p>
          <a:p>
            <a:r>
              <a:rPr lang="en-US" sz="600" dirty="0"/>
              <a:t>      </a:t>
            </a:r>
            <a:r>
              <a:rPr lang="en-US" sz="600" dirty="0" err="1"/>
              <a:t>CheckSum</a:t>
            </a:r>
            <a:r>
              <a:rPr lang="en-US" sz="600" dirty="0"/>
              <a:t>:{timestamp1: "268435"}</a:t>
            </a:r>
          </a:p>
          <a:p>
            <a:r>
              <a:rPr lang="en-US" sz="600" dirty="0"/>
              <a:t>      </a:t>
            </a:r>
            <a:r>
              <a:rPr lang="en-US" sz="600" dirty="0" err="1"/>
              <a:t>DataTypeValidation</a:t>
            </a:r>
            <a:r>
              <a:rPr lang="en-US" sz="600" dirty="0"/>
              <a:t>:{timestamp1: "</a:t>
            </a:r>
            <a:r>
              <a:rPr lang="en-US" sz="600" dirty="0" err="1"/>
              <a:t>dsdepto,dsgotrab,dstitdem</a:t>
            </a:r>
            <a:r>
              <a:rPr lang="en-US" sz="600" dirty="0"/>
              <a:t>"}</a:t>
            </a:r>
          </a:p>
          <a:p>
            <a:r>
              <a:rPr lang="en-US" sz="600" dirty="0"/>
              <a:t>      </a:t>
            </a:r>
            <a:r>
              <a:rPr lang="en-US" sz="600" dirty="0" err="1"/>
              <a:t>TargetStatus</a:t>
            </a:r>
            <a:r>
              <a:rPr lang="en-US" sz="600" dirty="0"/>
              <a:t>:{timestamp1: "</a:t>
            </a:r>
            <a:r>
              <a:rPr lang="en-US" sz="600" dirty="0" err="1"/>
              <a:t>SomePathRaw</a:t>
            </a:r>
            <a:r>
              <a:rPr lang="en-US" sz="600" dirty="0"/>
              <a:t>"}</a:t>
            </a:r>
          </a:p>
          <a:p>
            <a:r>
              <a:rPr lang="en-US" sz="600" dirty="0"/>
              <a:t>      </a:t>
            </a:r>
            <a:r>
              <a:rPr lang="en-US" sz="600" dirty="0" err="1"/>
              <a:t>ProcessDate</a:t>
            </a:r>
            <a:r>
              <a:rPr lang="en-US" sz="600" dirty="0"/>
              <a:t>:{timestamp1: "2020-06-02  6:05:26 PM"}</a:t>
            </a:r>
          </a:p>
          <a:p>
            <a:r>
              <a:rPr lang="en-US" sz="600" dirty="0"/>
              <a:t>    }</a:t>
            </a:r>
          </a:p>
          <a:p>
            <a:r>
              <a:rPr lang="en-US" sz="600" dirty="0"/>
              <a:t>    Metrics: {</a:t>
            </a:r>
          </a:p>
          <a:p>
            <a:r>
              <a:rPr lang="en-US" sz="600" dirty="0"/>
              <a:t>      </a:t>
            </a:r>
            <a:r>
              <a:rPr lang="en-US" sz="600" dirty="0" err="1"/>
              <a:t>ColumCountStatus</a:t>
            </a:r>
            <a:r>
              <a:rPr lang="en-US" sz="600" dirty="0"/>
              <a:t>:{timestamp1: "0"}</a:t>
            </a:r>
          </a:p>
          <a:p>
            <a:r>
              <a:rPr lang="en-US" sz="600" dirty="0"/>
              <a:t>      </a:t>
            </a:r>
            <a:r>
              <a:rPr lang="en-US" sz="600" dirty="0" err="1"/>
              <a:t>ColumValidationStatus</a:t>
            </a:r>
            <a:r>
              <a:rPr lang="en-US" sz="600" dirty="0"/>
              <a:t>:{timestamp1: "0"}</a:t>
            </a:r>
          </a:p>
          <a:p>
            <a:r>
              <a:rPr lang="en-US" sz="600" dirty="0"/>
              <a:t>      </a:t>
            </a:r>
            <a:r>
              <a:rPr lang="en-US" sz="600" dirty="0" err="1"/>
              <a:t>CheckSumStatus</a:t>
            </a:r>
            <a:r>
              <a:rPr lang="en-US" sz="600" dirty="0"/>
              <a:t>:{timestamp1: "0"}</a:t>
            </a:r>
          </a:p>
          <a:p>
            <a:r>
              <a:rPr lang="en-US" sz="600" dirty="0"/>
              <a:t>      </a:t>
            </a:r>
            <a:r>
              <a:rPr lang="en-US" sz="600" dirty="0" err="1"/>
              <a:t>DataTypeValidationStatus</a:t>
            </a:r>
            <a:r>
              <a:rPr lang="en-US" sz="600" dirty="0"/>
              <a:t>:{timestamp1: "0"}</a:t>
            </a:r>
          </a:p>
          <a:p>
            <a:r>
              <a:rPr lang="en-US" sz="600" dirty="0"/>
              <a:t>      </a:t>
            </a:r>
            <a:r>
              <a:rPr lang="en-US" sz="600" dirty="0" err="1"/>
              <a:t>FileCheckStatus</a:t>
            </a:r>
            <a:r>
              <a:rPr lang="en-US" sz="600" dirty="0"/>
              <a:t>:{timestamp1: "0"}</a:t>
            </a:r>
          </a:p>
          <a:p>
            <a:r>
              <a:rPr lang="en-US" sz="600" dirty="0"/>
              <a:t>      </a:t>
            </a:r>
            <a:r>
              <a:rPr lang="en-US" sz="600" dirty="0" err="1"/>
              <a:t>RowCountStatus</a:t>
            </a:r>
            <a:r>
              <a:rPr lang="en-US" sz="600" dirty="0"/>
              <a:t>:{timestamp1: "0"}</a:t>
            </a:r>
          </a:p>
          <a:p>
            <a:r>
              <a:rPr lang="en-US" sz="600" dirty="0"/>
              <a:t>      </a:t>
            </a:r>
            <a:r>
              <a:rPr lang="en-US" sz="600" dirty="0" err="1"/>
              <a:t>DifferentColumns</a:t>
            </a:r>
            <a:r>
              <a:rPr lang="en-US" sz="600" dirty="0"/>
              <a:t>:{timestamp1: "</a:t>
            </a:r>
            <a:r>
              <a:rPr lang="en-US" sz="600" dirty="0" err="1"/>
              <a:t>dsdepto,dsgotrab,dstitdem</a:t>
            </a:r>
            <a:r>
              <a:rPr lang="en-US" sz="600" dirty="0"/>
              <a:t>"}</a:t>
            </a:r>
          </a:p>
          <a:p>
            <a:r>
              <a:rPr lang="en-US" sz="600" dirty="0"/>
              <a:t>      </a:t>
            </a:r>
            <a:r>
              <a:rPr lang="en-US" sz="600" dirty="0" err="1"/>
              <a:t>TotalMismatchCheckSum</a:t>
            </a:r>
            <a:r>
              <a:rPr lang="en-US" sz="600" dirty="0"/>
              <a:t>:{timestamp1: "1"}</a:t>
            </a:r>
          </a:p>
          <a:p>
            <a:r>
              <a:rPr lang="en-US" sz="600" dirty="0"/>
              <a:t>      </a:t>
            </a:r>
            <a:r>
              <a:rPr lang="en-US" sz="600" dirty="0" err="1"/>
              <a:t>TotalMismachRaws</a:t>
            </a:r>
            <a:r>
              <a:rPr lang="en-US" sz="600" dirty="0"/>
              <a:t>:{timestamp1: "2"}</a:t>
            </a:r>
          </a:p>
          <a:p>
            <a:r>
              <a:rPr lang="en-US" sz="600" dirty="0"/>
              <a:t>      </a:t>
            </a:r>
            <a:r>
              <a:rPr lang="en-US" sz="600" dirty="0" err="1"/>
              <a:t>TotalMismachColumns</a:t>
            </a:r>
            <a:r>
              <a:rPr lang="en-US" sz="600" dirty="0"/>
              <a:t>:{timestamp1: "2"}</a:t>
            </a:r>
          </a:p>
          <a:p>
            <a:r>
              <a:rPr lang="en-US" sz="600" dirty="0"/>
              <a:t>      </a:t>
            </a:r>
            <a:r>
              <a:rPr lang="en-US" sz="600" dirty="0" err="1"/>
              <a:t>DescriptionStatus</a:t>
            </a:r>
            <a:r>
              <a:rPr lang="en-US" sz="600" dirty="0"/>
              <a:t>: {timestamp1: "</a:t>
            </a:r>
            <a:r>
              <a:rPr lang="en-US" sz="600" dirty="0" err="1"/>
              <a:t>SomeDescription</a:t>
            </a:r>
            <a:r>
              <a:rPr lang="en-US" sz="600" dirty="0"/>
              <a:t>"}</a:t>
            </a:r>
          </a:p>
          <a:p>
            <a:r>
              <a:rPr lang="en-US" sz="600" dirty="0"/>
              <a:t>    }</a:t>
            </a:r>
          </a:p>
          <a:p>
            <a:r>
              <a:rPr lang="en-US" sz="600" dirty="0"/>
              <a:t>  }</a:t>
            </a:r>
          </a:p>
          <a:p>
            <a:r>
              <a:rPr lang="en-US" sz="600" dirty="0"/>
              <a:t>}</a:t>
            </a:r>
          </a:p>
        </p:txBody>
      </p:sp>
      <p:graphicFrame>
        <p:nvGraphicFramePr>
          <p:cNvPr id="5" name="Table 4">
            <a:extLst>
              <a:ext uri="{FF2B5EF4-FFF2-40B4-BE49-F238E27FC236}">
                <a16:creationId xmlns:a16="http://schemas.microsoft.com/office/drawing/2014/main" id="{FB96587F-B6FB-BB4E-BA74-3E9D8034E352}"/>
              </a:ext>
            </a:extLst>
          </p:cNvPr>
          <p:cNvGraphicFramePr>
            <a:graphicFrameLocks noGrp="1"/>
          </p:cNvGraphicFramePr>
          <p:nvPr>
            <p:extLst>
              <p:ext uri="{D42A27DB-BD31-4B8C-83A1-F6EECF244321}">
                <p14:modId xmlns:p14="http://schemas.microsoft.com/office/powerpoint/2010/main" val="919146516"/>
              </p:ext>
            </p:extLst>
          </p:nvPr>
        </p:nvGraphicFramePr>
        <p:xfrm>
          <a:off x="649743" y="1683903"/>
          <a:ext cx="3192058" cy="2892494"/>
        </p:xfrm>
        <a:graphic>
          <a:graphicData uri="http://schemas.openxmlformats.org/drawingml/2006/table">
            <a:tbl>
              <a:tblPr>
                <a:tableStyleId>{5C22544A-7EE6-4342-B048-85BDC9FD1C3A}</a:tableStyleId>
              </a:tblPr>
              <a:tblGrid>
                <a:gridCol w="1197872">
                  <a:extLst>
                    <a:ext uri="{9D8B030D-6E8A-4147-A177-3AD203B41FA5}">
                      <a16:colId xmlns:a16="http://schemas.microsoft.com/office/drawing/2014/main" val="3175952497"/>
                    </a:ext>
                  </a:extLst>
                </a:gridCol>
                <a:gridCol w="1994186">
                  <a:extLst>
                    <a:ext uri="{9D8B030D-6E8A-4147-A177-3AD203B41FA5}">
                      <a16:colId xmlns:a16="http://schemas.microsoft.com/office/drawing/2014/main" val="3020467563"/>
                    </a:ext>
                  </a:extLst>
                </a:gridCol>
              </a:tblGrid>
              <a:tr h="256576">
                <a:tc gridSpan="2">
                  <a:txBody>
                    <a:bodyPr/>
                    <a:lstStyle/>
                    <a:p>
                      <a:pPr algn="ctr" fontAlgn="b"/>
                      <a:r>
                        <a:rPr lang="en-US" sz="900" u="none" strike="noStrike" dirty="0">
                          <a:effectLst/>
                          <a:latin typeface="Comic Sans MS" panose="030F0902030302020204" pitchFamily="66" charset="0"/>
                        </a:rPr>
                        <a:t>Logical Model</a:t>
                      </a:r>
                      <a:endParaRPr lang="en-US" sz="900" b="1"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51293373"/>
                  </a:ext>
                </a:extLst>
              </a:tr>
              <a:tr h="256576">
                <a:tc>
                  <a:txBody>
                    <a:bodyPr/>
                    <a:lstStyle/>
                    <a:p>
                      <a:pPr algn="l" fontAlgn="b"/>
                      <a:endParaRPr lang="en-US" sz="800" b="0"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solidFill>
                            <a:schemeClr val="bg1"/>
                          </a:solidFill>
                          <a:effectLst/>
                          <a:latin typeface="Comic Sans MS" panose="030F0902030302020204" pitchFamily="66" charset="0"/>
                        </a:rPr>
                        <a:t>Target</a:t>
                      </a:r>
                      <a:endParaRPr lang="en-US" sz="900" b="1" i="0" u="none" strike="noStrike" dirty="0">
                        <a:solidFill>
                          <a:schemeClr val="bg1"/>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3915101210"/>
                  </a:ext>
                </a:extLst>
              </a:tr>
              <a:tr h="216064">
                <a:tc>
                  <a:txBody>
                    <a:bodyPr/>
                    <a:lstStyle/>
                    <a:p>
                      <a:pPr algn="ctr" fontAlgn="b"/>
                      <a:r>
                        <a:rPr lang="en-US" sz="800" u="none" strike="noStrike">
                          <a:effectLst/>
                          <a:latin typeface="Comic Sans MS" panose="030F0902030302020204" pitchFamily="66" charset="0"/>
                        </a:rPr>
                        <a:t>RowKey</a:t>
                      </a:r>
                      <a:endParaRPr lang="en-US" sz="800" b="1" i="0" u="none" strike="noStrike">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u="none" strike="noStrike" dirty="0" err="1">
                          <a:effectLst/>
                          <a:latin typeface="Comic Sans MS" panose="030F0902030302020204" pitchFamily="66" charset="0"/>
                        </a:rPr>
                        <a:t>Column_Family</a:t>
                      </a:r>
                      <a:r>
                        <a:rPr lang="en-US" sz="800" u="none" strike="noStrike" dirty="0">
                          <a:effectLst/>
                          <a:latin typeface="Comic Sans MS" panose="030F0902030302020204" pitchFamily="66" charset="0"/>
                        </a:rPr>
                        <a:t> (Source)</a:t>
                      </a:r>
                      <a:endParaRPr lang="en-US" sz="800" b="1" i="0" u="none" strike="noStrike" dirty="0">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011857994"/>
                  </a:ext>
                </a:extLst>
              </a:tr>
              <a:tr h="216064">
                <a:tc rowSpan="10">
                  <a:txBody>
                    <a:bodyPr/>
                    <a:lstStyle/>
                    <a:p>
                      <a:pPr algn="ctr" fontAlgn="ctr"/>
                      <a:r>
                        <a:rPr lang="en-US" sz="800" u="none" strike="noStrike" dirty="0">
                          <a:effectLst/>
                          <a:latin typeface="Comic Sans MS" panose="030F0902030302020204" pitchFamily="66" charset="0"/>
                        </a:rPr>
                        <a:t>Source + Random UUID</a:t>
                      </a:r>
                      <a:endParaRPr lang="en-US" sz="800" b="1" i="1" u="none" strike="noStrike" dirty="0">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Comic Sans MS" panose="030F0902030302020204" pitchFamily="66" charset="0"/>
                        </a:rPr>
                        <a:t>Column Target: Type</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420619198"/>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DataBaseName</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102534191"/>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TableName</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88261804"/>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CuratedPath</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292374248"/>
                  </a:ext>
                </a:extLst>
              </a:tr>
              <a:tr h="216064">
                <a:tc vMerge="1">
                  <a:txBody>
                    <a:bodyPr/>
                    <a:lstStyle/>
                    <a:p>
                      <a:endParaRPr lang="en-US"/>
                    </a:p>
                  </a:txBody>
                  <a:tcPr/>
                </a:tc>
                <a:tc>
                  <a:txBody>
                    <a:bodyPr/>
                    <a:lstStyle/>
                    <a:p>
                      <a:pPr algn="l" fontAlgn="b"/>
                      <a:r>
                        <a:rPr lang="en-US" sz="800" u="none" strike="noStrike" dirty="0">
                          <a:effectLst/>
                          <a:latin typeface="Comic Sans MS" panose="030F0902030302020204" pitchFamily="66" charset="0"/>
                        </a:rPr>
                        <a:t>Column Target: </a:t>
                      </a:r>
                      <a:r>
                        <a:rPr lang="en-US" sz="800" u="none" strike="noStrike" dirty="0" err="1">
                          <a:effectLst/>
                          <a:latin typeface="Comic Sans MS" panose="030F0902030302020204" pitchFamily="66" charset="0"/>
                        </a:rPr>
                        <a:t>RowCont</a:t>
                      </a:r>
                      <a:endParaRPr lang="en-US" sz="8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078624715"/>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ColumnCount</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917591115"/>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CheckSum</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845981395"/>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DataTypeValidation</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149293363"/>
                  </a:ext>
                </a:extLst>
              </a:tr>
              <a:tr h="218702">
                <a:tc vMerge="1">
                  <a:txBody>
                    <a:bodyPr/>
                    <a:lstStyle/>
                    <a:p>
                      <a:endParaRPr lang="en-US"/>
                    </a:p>
                  </a:txBody>
                  <a:tcPr/>
                </a:tc>
                <a:tc>
                  <a:txBody>
                    <a:bodyPr/>
                    <a:lstStyle/>
                    <a:p>
                      <a:pPr algn="l" fontAlgn="b"/>
                      <a:r>
                        <a:rPr lang="en-US" sz="800" u="none" strike="noStrike" dirty="0">
                          <a:effectLst/>
                          <a:latin typeface="Comic Sans MS" panose="030F0902030302020204" pitchFamily="66" charset="0"/>
                        </a:rPr>
                        <a:t>Column Target: </a:t>
                      </a:r>
                      <a:r>
                        <a:rPr lang="en-US" sz="800" u="none" strike="noStrike" dirty="0" err="1">
                          <a:effectLst/>
                          <a:latin typeface="Comic Sans MS" panose="030F0902030302020204" pitchFamily="66" charset="0"/>
                        </a:rPr>
                        <a:t>TargetStatus</a:t>
                      </a:r>
                      <a:endParaRPr lang="en-US" sz="8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445488967"/>
                  </a:ext>
                </a:extLst>
              </a:tr>
              <a:tr h="216064">
                <a:tc vMerge="1">
                  <a:txBody>
                    <a:bodyPr/>
                    <a:lstStyle/>
                    <a:p>
                      <a:endParaRPr lang="en-US"/>
                    </a:p>
                  </a:txBody>
                  <a:tcPr/>
                </a:tc>
                <a:tc>
                  <a:txBody>
                    <a:bodyPr/>
                    <a:lstStyle/>
                    <a:p>
                      <a:pPr algn="l" fontAlgn="b"/>
                      <a:r>
                        <a:rPr lang="en-US" sz="800" u="none" strike="noStrike" dirty="0">
                          <a:effectLst/>
                          <a:latin typeface="Comic Sans MS" panose="030F0902030302020204" pitchFamily="66" charset="0"/>
                        </a:rPr>
                        <a:t>Column Target: </a:t>
                      </a:r>
                      <a:r>
                        <a:rPr lang="en-US" sz="800" u="none" strike="noStrike" dirty="0" err="1">
                          <a:effectLst/>
                          <a:latin typeface="Comic Sans MS" panose="030F0902030302020204" pitchFamily="66" charset="0"/>
                        </a:rPr>
                        <a:t>ProcessDate</a:t>
                      </a:r>
                      <a:endParaRPr lang="en-US" sz="8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793065862"/>
                  </a:ext>
                </a:extLst>
              </a:tr>
            </a:tbl>
          </a:graphicData>
        </a:graphic>
      </p:graphicFrame>
    </p:spTree>
    <p:extLst>
      <p:ext uri="{BB962C8B-B14F-4D97-AF65-F5344CB8AC3E}">
        <p14:creationId xmlns:p14="http://schemas.microsoft.com/office/powerpoint/2010/main" val="236677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a:t>
            </a:r>
            <a:r>
              <a:rPr lang="en-US" sz="1800" b="1" dirty="0" err="1">
                <a:solidFill>
                  <a:srgbClr val="73C4EF"/>
                </a:solidFill>
              </a:rPr>
              <a:t>Hbase</a:t>
            </a:r>
            <a:r>
              <a:rPr lang="en-US" sz="1800" b="1" dirty="0">
                <a:solidFill>
                  <a:srgbClr val="73C4EF"/>
                </a:solidFill>
              </a:rPr>
              <a:t>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7" name="Rectangle 6">
            <a:extLst>
              <a:ext uri="{FF2B5EF4-FFF2-40B4-BE49-F238E27FC236}">
                <a16:creationId xmlns:a16="http://schemas.microsoft.com/office/drawing/2014/main" id="{569C7BDD-A087-6C43-ADE5-33DD12D4CC2A}"/>
              </a:ext>
            </a:extLst>
          </p:cNvPr>
          <p:cNvSpPr/>
          <p:nvPr/>
        </p:nvSpPr>
        <p:spPr>
          <a:xfrm>
            <a:off x="5329956" y="741734"/>
            <a:ext cx="2714216" cy="4893647"/>
          </a:xfrm>
          <a:prstGeom prst="rect">
            <a:avLst/>
          </a:prstGeom>
        </p:spPr>
        <p:txBody>
          <a:bodyPr wrap="square">
            <a:spAutoFit/>
          </a:bodyPr>
          <a:lstStyle/>
          <a:p>
            <a:r>
              <a:rPr lang="en-US" sz="600" dirty="0"/>
              <a:t>{</a:t>
            </a:r>
          </a:p>
          <a:p>
            <a:r>
              <a:rPr lang="en-US" sz="600" dirty="0"/>
              <a:t>  fdc-000000001 : </a:t>
            </a:r>
          </a:p>
          <a:p>
            <a:r>
              <a:rPr lang="en-US" sz="600" dirty="0"/>
              <a:t>    {</a:t>
            </a:r>
          </a:p>
          <a:p>
            <a:r>
              <a:rPr lang="en-US" sz="600" dirty="0"/>
              <a:t>    Source: {</a:t>
            </a:r>
          </a:p>
          <a:p>
            <a:r>
              <a:rPr lang="en-US" sz="600" dirty="0"/>
              <a:t>      System:{timestamp1: "</a:t>
            </a:r>
            <a:r>
              <a:rPr lang="en-US" sz="600" dirty="0" err="1"/>
              <a:t>FraudControl</a:t>
            </a:r>
            <a:r>
              <a:rPr lang="en-US" sz="600" dirty="0"/>
              <a:t>"}</a:t>
            </a:r>
          </a:p>
          <a:p>
            <a:r>
              <a:rPr lang="en-US" sz="600" dirty="0"/>
              <a:t>      Type:{timestamp1: "File"}</a:t>
            </a:r>
          </a:p>
          <a:p>
            <a:r>
              <a:rPr lang="en-US" sz="600" dirty="0"/>
              <a:t>      </a:t>
            </a:r>
            <a:r>
              <a:rPr lang="en-US" sz="600" dirty="0" err="1"/>
              <a:t>FileName</a:t>
            </a:r>
            <a:r>
              <a:rPr lang="en-US" sz="600" dirty="0"/>
              <a:t>:{timestamp1: "</a:t>
            </a:r>
            <a:r>
              <a:rPr lang="en-US" sz="600" dirty="0" err="1"/>
              <a:t>SomeName</a:t>
            </a:r>
            <a:r>
              <a:rPr lang="en-US" sz="600" dirty="0"/>
              <a:t>"}</a:t>
            </a:r>
          </a:p>
          <a:p>
            <a:r>
              <a:rPr lang="en-US" sz="600" dirty="0"/>
              <a:t>      </a:t>
            </a:r>
            <a:r>
              <a:rPr lang="en-US" sz="600" dirty="0" err="1"/>
              <a:t>FileHeaderDefinition</a:t>
            </a:r>
            <a:r>
              <a:rPr lang="en-US" sz="600" dirty="0"/>
              <a:t>:{timestamp1: "</a:t>
            </a:r>
            <a:r>
              <a:rPr lang="en-US" sz="600" dirty="0" err="1"/>
              <a:t>dsdepto,dsgotrab,dstitdem</a:t>
            </a:r>
            <a:r>
              <a:rPr lang="en-US" sz="600" dirty="0"/>
              <a:t>"}</a:t>
            </a:r>
          </a:p>
          <a:p>
            <a:r>
              <a:rPr lang="en-US" sz="600" dirty="0"/>
              <a:t>      </a:t>
            </a:r>
            <a:r>
              <a:rPr lang="en-US" sz="600" dirty="0" err="1"/>
              <a:t>DelimiterType</a:t>
            </a:r>
            <a:r>
              <a:rPr lang="en-US" sz="600" dirty="0"/>
              <a:t>:{timestamp1: "</a:t>
            </a:r>
            <a:r>
              <a:rPr lang="en-US" sz="600" dirty="0" err="1"/>
              <a:t>Pendiente</a:t>
            </a:r>
            <a:r>
              <a:rPr lang="en-US" sz="600" dirty="0"/>
              <a:t>"}</a:t>
            </a:r>
          </a:p>
          <a:p>
            <a:r>
              <a:rPr lang="en-US" sz="600" dirty="0"/>
              <a:t>      </a:t>
            </a:r>
            <a:r>
              <a:rPr lang="en-US" sz="600" dirty="0" err="1"/>
              <a:t>DataBaseName</a:t>
            </a:r>
            <a:r>
              <a:rPr lang="en-US" sz="600" dirty="0"/>
              <a:t>:{timestamp1: "</a:t>
            </a:r>
            <a:r>
              <a:rPr lang="en-US" sz="600" dirty="0" err="1"/>
              <a:t>SomeBaseName</a:t>
            </a:r>
            <a:r>
              <a:rPr lang="en-US" sz="600" dirty="0"/>
              <a:t>"}</a:t>
            </a:r>
          </a:p>
          <a:p>
            <a:r>
              <a:rPr lang="en-US" sz="600" dirty="0"/>
              <a:t>      </a:t>
            </a:r>
            <a:r>
              <a:rPr lang="en-US" sz="600" dirty="0" err="1"/>
              <a:t>TableName</a:t>
            </a:r>
            <a:r>
              <a:rPr lang="en-US" sz="600" dirty="0"/>
              <a:t>:{timestamp1: "</a:t>
            </a:r>
            <a:r>
              <a:rPr lang="en-US" sz="600" dirty="0" err="1"/>
              <a:t>SomeTableName</a:t>
            </a:r>
            <a:r>
              <a:rPr lang="en-US" sz="600" dirty="0"/>
              <a:t>"}</a:t>
            </a:r>
          </a:p>
          <a:p>
            <a:r>
              <a:rPr lang="en-US" sz="600" dirty="0"/>
              <a:t>      </a:t>
            </a:r>
            <a:r>
              <a:rPr lang="en-US" sz="600" dirty="0" err="1"/>
              <a:t>RawPath</a:t>
            </a:r>
            <a:r>
              <a:rPr lang="en-US" sz="600" dirty="0"/>
              <a:t>:{timestamp1: "</a:t>
            </a:r>
            <a:r>
              <a:rPr lang="en-US" sz="600" dirty="0" err="1"/>
              <a:t>SomePathGoldenCopy</a:t>
            </a:r>
            <a:r>
              <a:rPr lang="en-US" sz="600" dirty="0"/>
              <a:t>"}</a:t>
            </a:r>
          </a:p>
          <a:p>
            <a:r>
              <a:rPr lang="en-US" sz="600" dirty="0"/>
              <a:t>      </a:t>
            </a:r>
            <a:r>
              <a:rPr lang="en-US" sz="600" dirty="0" err="1"/>
              <a:t>GoldenCopy</a:t>
            </a:r>
            <a:r>
              <a:rPr lang="en-US" sz="600" dirty="0"/>
              <a:t>:{timestamp1: "</a:t>
            </a:r>
            <a:r>
              <a:rPr lang="en-US" sz="600" dirty="0" err="1"/>
              <a:t>SomePathRaw</a:t>
            </a:r>
            <a:r>
              <a:rPr lang="en-US" sz="600" dirty="0"/>
              <a:t>"}</a:t>
            </a:r>
          </a:p>
          <a:p>
            <a:r>
              <a:rPr lang="en-US" sz="600" dirty="0"/>
              <a:t>      </a:t>
            </a:r>
            <a:r>
              <a:rPr lang="en-US" sz="600" dirty="0" err="1"/>
              <a:t>CompressionFormat</a:t>
            </a:r>
            <a:r>
              <a:rPr lang="en-US" sz="600" dirty="0"/>
              <a:t>:{timestamp1: "Snappy"}</a:t>
            </a:r>
          </a:p>
          <a:p>
            <a:r>
              <a:rPr lang="en-US" sz="600" dirty="0"/>
              <a:t>      </a:t>
            </a:r>
            <a:r>
              <a:rPr lang="en-US" sz="600" dirty="0" err="1"/>
              <a:t>ColumKey</a:t>
            </a:r>
            <a:r>
              <a:rPr lang="en-US" sz="600" dirty="0"/>
              <a:t>:{timestamp1: "</a:t>
            </a:r>
            <a:r>
              <a:rPr lang="en-US" sz="600" dirty="0" err="1"/>
              <a:t>SomeColumnKey</a:t>
            </a:r>
            <a:r>
              <a:rPr lang="en-US" sz="600" dirty="0"/>
              <a:t>"}</a:t>
            </a:r>
          </a:p>
          <a:p>
            <a:r>
              <a:rPr lang="en-US" sz="600" dirty="0"/>
              <a:t>      </a:t>
            </a:r>
            <a:r>
              <a:rPr lang="en-US" sz="600" dirty="0" err="1"/>
              <a:t>SecondColumKey</a:t>
            </a:r>
            <a:r>
              <a:rPr lang="en-US" sz="600" dirty="0"/>
              <a:t>:{timestamp1: "</a:t>
            </a:r>
            <a:r>
              <a:rPr lang="en-US" sz="600" dirty="0" err="1"/>
              <a:t>SomeSecondColumnKey</a:t>
            </a:r>
            <a:r>
              <a:rPr lang="en-US" sz="600" dirty="0"/>
              <a:t>"}</a:t>
            </a:r>
          </a:p>
          <a:p>
            <a:r>
              <a:rPr lang="en-US" sz="600" dirty="0"/>
              <a:t>      </a:t>
            </a:r>
            <a:r>
              <a:rPr lang="en-US" sz="600" dirty="0" err="1"/>
              <a:t>Frecuency</a:t>
            </a:r>
            <a:r>
              <a:rPr lang="en-US" sz="600" dirty="0"/>
              <a:t>:{timestamp1: "Daily"}</a:t>
            </a:r>
          </a:p>
          <a:p>
            <a:r>
              <a:rPr lang="en-US" sz="600" dirty="0"/>
              <a:t>      </a:t>
            </a:r>
            <a:r>
              <a:rPr lang="en-US" sz="600" dirty="0" err="1"/>
              <a:t>RowCont</a:t>
            </a:r>
            <a:r>
              <a:rPr lang="en-US" sz="600" dirty="0"/>
              <a:t>:{timestamp1: "12896"}</a:t>
            </a:r>
          </a:p>
          <a:p>
            <a:r>
              <a:rPr lang="en-US" sz="600" dirty="0"/>
              <a:t>      </a:t>
            </a:r>
            <a:r>
              <a:rPr lang="en-US" sz="600" dirty="0" err="1"/>
              <a:t>ColumnCount</a:t>
            </a:r>
            <a:r>
              <a:rPr lang="en-US" sz="600" dirty="0"/>
              <a:t>:{timestamp1: "895"}</a:t>
            </a:r>
          </a:p>
          <a:p>
            <a:r>
              <a:rPr lang="en-US" sz="600" dirty="0"/>
              <a:t>      </a:t>
            </a:r>
            <a:r>
              <a:rPr lang="en-US" sz="600" dirty="0" err="1"/>
              <a:t>CheckSum</a:t>
            </a:r>
            <a:r>
              <a:rPr lang="en-US" sz="600" dirty="0"/>
              <a:t>:{timestamp1: "268435"}</a:t>
            </a:r>
          </a:p>
          <a:p>
            <a:r>
              <a:rPr lang="en-US" sz="600" dirty="0"/>
              <a:t>      </a:t>
            </a:r>
            <a:r>
              <a:rPr lang="en-US" sz="600" dirty="0" err="1"/>
              <a:t>DataTypeValidation</a:t>
            </a:r>
            <a:r>
              <a:rPr lang="en-US" sz="600" dirty="0"/>
              <a:t>:{timestamp1: "</a:t>
            </a:r>
            <a:r>
              <a:rPr lang="en-US" sz="600" dirty="0" err="1"/>
              <a:t>int,char,date,int,double</a:t>
            </a:r>
            <a:r>
              <a:rPr lang="en-US" sz="600" dirty="0"/>
              <a:t>"}</a:t>
            </a:r>
          </a:p>
          <a:p>
            <a:r>
              <a:rPr lang="en-US" sz="600" dirty="0"/>
              <a:t>      </a:t>
            </a:r>
            <a:r>
              <a:rPr lang="en-US" sz="600" dirty="0" err="1"/>
              <a:t>IngestionStatus</a:t>
            </a:r>
            <a:r>
              <a:rPr lang="en-US" sz="600" dirty="0"/>
              <a:t>:{timestamp1: "0"}</a:t>
            </a:r>
          </a:p>
          <a:p>
            <a:r>
              <a:rPr lang="en-US" sz="600" dirty="0"/>
              <a:t>      </a:t>
            </a:r>
            <a:r>
              <a:rPr lang="en-US" sz="600" dirty="0" err="1"/>
              <a:t>ProcessDate</a:t>
            </a:r>
            <a:r>
              <a:rPr lang="en-US" sz="600" dirty="0"/>
              <a:t>:{timestamp1: "2020-06-02  5:51:26 PM"}</a:t>
            </a:r>
          </a:p>
          <a:p>
            <a:r>
              <a:rPr lang="en-US" sz="600" dirty="0"/>
              <a:t>      </a:t>
            </a:r>
            <a:r>
              <a:rPr lang="en-US" sz="600" dirty="0" err="1"/>
              <a:t>idStep</a:t>
            </a:r>
            <a:r>
              <a:rPr lang="en-US" sz="600" dirty="0"/>
              <a:t>:{timestamp1: "log-000000001"}</a:t>
            </a:r>
          </a:p>
          <a:p>
            <a:r>
              <a:rPr lang="en-US" sz="600" b="1" dirty="0"/>
              <a:t>    }</a:t>
            </a:r>
          </a:p>
          <a:p>
            <a:r>
              <a:rPr lang="en-US" sz="600" b="1" dirty="0"/>
              <a:t>    Target: {</a:t>
            </a:r>
          </a:p>
          <a:p>
            <a:r>
              <a:rPr lang="en-US" sz="600" b="1" dirty="0"/>
              <a:t>      Type:{timestamp1: "</a:t>
            </a:r>
            <a:r>
              <a:rPr lang="en-US" sz="600" b="1" dirty="0" err="1"/>
              <a:t>Hbase</a:t>
            </a:r>
            <a:r>
              <a:rPr lang="en-US" sz="600" b="1" dirty="0"/>
              <a:t>-Hive"}</a:t>
            </a:r>
          </a:p>
          <a:p>
            <a:r>
              <a:rPr lang="en-US" sz="600" b="1" dirty="0"/>
              <a:t>      </a:t>
            </a:r>
            <a:r>
              <a:rPr lang="en-US" sz="600" b="1" dirty="0" err="1"/>
              <a:t>DataBaseName</a:t>
            </a:r>
            <a:r>
              <a:rPr lang="en-US" sz="600" b="1" dirty="0"/>
              <a:t>:{timestamp1: "</a:t>
            </a:r>
            <a:r>
              <a:rPr lang="en-US" sz="600" b="1" dirty="0" err="1"/>
              <a:t>FraudControl</a:t>
            </a:r>
            <a:r>
              <a:rPr lang="en-US" sz="600" b="1" dirty="0"/>
              <a:t>"}</a:t>
            </a:r>
          </a:p>
          <a:p>
            <a:r>
              <a:rPr lang="en-US" sz="600" b="1" dirty="0"/>
              <a:t>      </a:t>
            </a:r>
            <a:r>
              <a:rPr lang="en-US" sz="600" b="1" dirty="0" err="1"/>
              <a:t>TableName</a:t>
            </a:r>
            <a:r>
              <a:rPr lang="en-US" sz="600" b="1" dirty="0"/>
              <a:t>:{timestamp1: "</a:t>
            </a:r>
            <a:r>
              <a:rPr lang="en-US" sz="600" b="1" dirty="0" err="1"/>
              <a:t>SomeTableName</a:t>
            </a:r>
            <a:r>
              <a:rPr lang="en-US" sz="600" b="1" dirty="0"/>
              <a:t>"}</a:t>
            </a:r>
          </a:p>
          <a:p>
            <a:r>
              <a:rPr lang="en-US" sz="600" b="1" dirty="0"/>
              <a:t>      </a:t>
            </a:r>
            <a:r>
              <a:rPr lang="en-US" sz="600" b="1" dirty="0" err="1"/>
              <a:t>CuratedPath</a:t>
            </a:r>
            <a:r>
              <a:rPr lang="en-US" sz="600" b="1" dirty="0"/>
              <a:t>:{timestamp1: "</a:t>
            </a:r>
            <a:r>
              <a:rPr lang="en-US" sz="600" b="1" dirty="0" err="1"/>
              <a:t>SomeName</a:t>
            </a:r>
            <a:r>
              <a:rPr lang="en-US" sz="600" b="1" dirty="0"/>
              <a:t>"}</a:t>
            </a:r>
          </a:p>
          <a:p>
            <a:r>
              <a:rPr lang="en-US" sz="600" b="1" dirty="0"/>
              <a:t>      </a:t>
            </a:r>
            <a:r>
              <a:rPr lang="en-US" sz="600" b="1" dirty="0" err="1"/>
              <a:t>RowCont</a:t>
            </a:r>
            <a:r>
              <a:rPr lang="en-US" sz="600" b="1" dirty="0"/>
              <a:t>:{timestamp1: "12896"}</a:t>
            </a:r>
          </a:p>
          <a:p>
            <a:r>
              <a:rPr lang="en-US" sz="600" b="1" dirty="0"/>
              <a:t>      </a:t>
            </a:r>
            <a:r>
              <a:rPr lang="en-US" sz="600" b="1" dirty="0" err="1"/>
              <a:t>ColumnCount</a:t>
            </a:r>
            <a:r>
              <a:rPr lang="en-US" sz="600" b="1" dirty="0"/>
              <a:t>:{timestamp1: "895"}</a:t>
            </a:r>
          </a:p>
          <a:p>
            <a:r>
              <a:rPr lang="en-US" sz="600" b="1" dirty="0"/>
              <a:t>      </a:t>
            </a:r>
            <a:r>
              <a:rPr lang="en-US" sz="600" b="1" dirty="0" err="1"/>
              <a:t>CheckSum</a:t>
            </a:r>
            <a:r>
              <a:rPr lang="en-US" sz="600" b="1" dirty="0"/>
              <a:t>:{timestamp1: "268435"}</a:t>
            </a:r>
          </a:p>
          <a:p>
            <a:r>
              <a:rPr lang="en-US" sz="600" b="1" dirty="0"/>
              <a:t>      </a:t>
            </a:r>
            <a:r>
              <a:rPr lang="en-US" sz="600" b="1" dirty="0" err="1"/>
              <a:t>DataTypeValidation</a:t>
            </a:r>
            <a:r>
              <a:rPr lang="en-US" sz="600" b="1" dirty="0"/>
              <a:t>:{timestamp1: "</a:t>
            </a:r>
            <a:r>
              <a:rPr lang="en-US" sz="600" b="1" dirty="0" err="1"/>
              <a:t>dsdepto,dsgotrab,dstitdem</a:t>
            </a:r>
            <a:r>
              <a:rPr lang="en-US" sz="600" b="1" dirty="0"/>
              <a:t>"}</a:t>
            </a:r>
          </a:p>
          <a:p>
            <a:r>
              <a:rPr lang="en-US" sz="600" b="1" dirty="0"/>
              <a:t>      </a:t>
            </a:r>
            <a:r>
              <a:rPr lang="en-US" sz="600" b="1" dirty="0" err="1"/>
              <a:t>TargetStatus</a:t>
            </a:r>
            <a:r>
              <a:rPr lang="en-US" sz="600" b="1" dirty="0"/>
              <a:t>:{timestamp1: "</a:t>
            </a:r>
            <a:r>
              <a:rPr lang="en-US" sz="600" b="1" dirty="0" err="1"/>
              <a:t>SomePathRaw</a:t>
            </a:r>
            <a:r>
              <a:rPr lang="en-US" sz="600" b="1" dirty="0"/>
              <a:t>"}</a:t>
            </a:r>
          </a:p>
          <a:p>
            <a:r>
              <a:rPr lang="en-US" sz="600" b="1" dirty="0"/>
              <a:t>      </a:t>
            </a:r>
            <a:r>
              <a:rPr lang="en-US" sz="600" b="1" dirty="0" err="1"/>
              <a:t>ProcessDate</a:t>
            </a:r>
            <a:r>
              <a:rPr lang="en-US" sz="600" b="1" dirty="0"/>
              <a:t>:{timestamp1: "2020-06-02  6:05:26 PM"}</a:t>
            </a:r>
          </a:p>
          <a:p>
            <a:r>
              <a:rPr lang="en-US" sz="600" b="1" dirty="0"/>
              <a:t>    }</a:t>
            </a:r>
          </a:p>
          <a:p>
            <a:r>
              <a:rPr lang="en-US" sz="600" dirty="0"/>
              <a:t>    Metrics: {</a:t>
            </a:r>
          </a:p>
          <a:p>
            <a:r>
              <a:rPr lang="en-US" sz="600" dirty="0"/>
              <a:t>      </a:t>
            </a:r>
            <a:r>
              <a:rPr lang="en-US" sz="600" dirty="0" err="1"/>
              <a:t>ColumCountStatus</a:t>
            </a:r>
            <a:r>
              <a:rPr lang="en-US" sz="600" dirty="0"/>
              <a:t>:{timestamp1: "0"}</a:t>
            </a:r>
          </a:p>
          <a:p>
            <a:r>
              <a:rPr lang="en-US" sz="600" dirty="0"/>
              <a:t>      </a:t>
            </a:r>
            <a:r>
              <a:rPr lang="en-US" sz="600" dirty="0" err="1"/>
              <a:t>ColumValidationStatus</a:t>
            </a:r>
            <a:r>
              <a:rPr lang="en-US" sz="600" dirty="0"/>
              <a:t>:{timestamp1: "0"}</a:t>
            </a:r>
          </a:p>
          <a:p>
            <a:r>
              <a:rPr lang="en-US" sz="600" dirty="0"/>
              <a:t>      </a:t>
            </a:r>
            <a:r>
              <a:rPr lang="en-US" sz="600" dirty="0" err="1"/>
              <a:t>CheckSumStatus</a:t>
            </a:r>
            <a:r>
              <a:rPr lang="en-US" sz="600" dirty="0"/>
              <a:t>:{timestamp1: "0"}</a:t>
            </a:r>
          </a:p>
          <a:p>
            <a:r>
              <a:rPr lang="en-US" sz="600" dirty="0"/>
              <a:t>      </a:t>
            </a:r>
            <a:r>
              <a:rPr lang="en-US" sz="600" dirty="0" err="1"/>
              <a:t>DataTypeValidationStatus</a:t>
            </a:r>
            <a:r>
              <a:rPr lang="en-US" sz="600" dirty="0"/>
              <a:t>:{timestamp1: "0"}</a:t>
            </a:r>
          </a:p>
          <a:p>
            <a:r>
              <a:rPr lang="en-US" sz="600" dirty="0"/>
              <a:t>      </a:t>
            </a:r>
            <a:r>
              <a:rPr lang="en-US" sz="600" dirty="0" err="1"/>
              <a:t>FileCheckStatus</a:t>
            </a:r>
            <a:r>
              <a:rPr lang="en-US" sz="600" dirty="0"/>
              <a:t>:{timestamp1: "0"}</a:t>
            </a:r>
          </a:p>
          <a:p>
            <a:r>
              <a:rPr lang="en-US" sz="600" dirty="0"/>
              <a:t>      </a:t>
            </a:r>
            <a:r>
              <a:rPr lang="en-US" sz="600" dirty="0" err="1"/>
              <a:t>RowCountStatus</a:t>
            </a:r>
            <a:r>
              <a:rPr lang="en-US" sz="600" dirty="0"/>
              <a:t>:{timestamp1: "0"}</a:t>
            </a:r>
          </a:p>
          <a:p>
            <a:r>
              <a:rPr lang="en-US" sz="600" dirty="0"/>
              <a:t>      </a:t>
            </a:r>
            <a:r>
              <a:rPr lang="en-US" sz="600" dirty="0" err="1"/>
              <a:t>DifferentColumns</a:t>
            </a:r>
            <a:r>
              <a:rPr lang="en-US" sz="600" dirty="0"/>
              <a:t>:{timestamp1: "</a:t>
            </a:r>
            <a:r>
              <a:rPr lang="en-US" sz="600" dirty="0" err="1"/>
              <a:t>dsdepto,dsgotrab,dstitdem</a:t>
            </a:r>
            <a:r>
              <a:rPr lang="en-US" sz="600" dirty="0"/>
              <a:t>"}</a:t>
            </a:r>
          </a:p>
          <a:p>
            <a:r>
              <a:rPr lang="en-US" sz="600" dirty="0"/>
              <a:t>      </a:t>
            </a:r>
            <a:r>
              <a:rPr lang="en-US" sz="600" dirty="0" err="1"/>
              <a:t>TotalMismatchCheckSum</a:t>
            </a:r>
            <a:r>
              <a:rPr lang="en-US" sz="600" dirty="0"/>
              <a:t>:{timestamp1: "1"}</a:t>
            </a:r>
          </a:p>
          <a:p>
            <a:r>
              <a:rPr lang="en-US" sz="600" dirty="0"/>
              <a:t>      </a:t>
            </a:r>
            <a:r>
              <a:rPr lang="en-US" sz="600" dirty="0" err="1"/>
              <a:t>TotalMismachRaws</a:t>
            </a:r>
            <a:r>
              <a:rPr lang="en-US" sz="600" dirty="0"/>
              <a:t>:{timestamp1: "2"}</a:t>
            </a:r>
          </a:p>
          <a:p>
            <a:r>
              <a:rPr lang="en-US" sz="600" dirty="0"/>
              <a:t>      </a:t>
            </a:r>
            <a:r>
              <a:rPr lang="en-US" sz="600" dirty="0" err="1"/>
              <a:t>TotalMismachColumns</a:t>
            </a:r>
            <a:r>
              <a:rPr lang="en-US" sz="600" dirty="0"/>
              <a:t>:{timestamp1: "2"}</a:t>
            </a:r>
          </a:p>
          <a:p>
            <a:r>
              <a:rPr lang="en-US" sz="600" dirty="0"/>
              <a:t>      </a:t>
            </a:r>
            <a:r>
              <a:rPr lang="en-US" sz="600" dirty="0" err="1"/>
              <a:t>DescriptionStatus</a:t>
            </a:r>
            <a:r>
              <a:rPr lang="en-US" sz="600" dirty="0"/>
              <a:t>: {timestamp1: "</a:t>
            </a:r>
            <a:r>
              <a:rPr lang="en-US" sz="600" dirty="0" err="1"/>
              <a:t>SomeDescription</a:t>
            </a:r>
            <a:r>
              <a:rPr lang="en-US" sz="600" dirty="0"/>
              <a:t>"}</a:t>
            </a:r>
          </a:p>
          <a:p>
            <a:r>
              <a:rPr lang="en-US" sz="600" dirty="0"/>
              <a:t>    }</a:t>
            </a:r>
          </a:p>
          <a:p>
            <a:r>
              <a:rPr lang="en-US" sz="600" dirty="0"/>
              <a:t>  }</a:t>
            </a:r>
          </a:p>
          <a:p>
            <a:r>
              <a:rPr lang="en-US" sz="600" dirty="0"/>
              <a:t>}</a:t>
            </a:r>
          </a:p>
        </p:txBody>
      </p:sp>
      <p:graphicFrame>
        <p:nvGraphicFramePr>
          <p:cNvPr id="11" name="Table 10">
            <a:extLst>
              <a:ext uri="{FF2B5EF4-FFF2-40B4-BE49-F238E27FC236}">
                <a16:creationId xmlns:a16="http://schemas.microsoft.com/office/drawing/2014/main" id="{598321C4-D27E-2B4D-9969-9D824952810D}"/>
              </a:ext>
            </a:extLst>
          </p:cNvPr>
          <p:cNvGraphicFramePr>
            <a:graphicFrameLocks noGrp="1"/>
          </p:cNvGraphicFramePr>
          <p:nvPr>
            <p:extLst>
              <p:ext uri="{D42A27DB-BD31-4B8C-83A1-F6EECF244321}">
                <p14:modId xmlns:p14="http://schemas.microsoft.com/office/powerpoint/2010/main" val="3780055775"/>
              </p:ext>
            </p:extLst>
          </p:nvPr>
        </p:nvGraphicFramePr>
        <p:xfrm>
          <a:off x="390223" y="5728259"/>
          <a:ext cx="11420776" cy="430784"/>
        </p:xfrm>
        <a:graphic>
          <a:graphicData uri="http://schemas.openxmlformats.org/drawingml/2006/table">
            <a:tbl>
              <a:tblPr>
                <a:tableStyleId>{5C22544A-7EE6-4342-B048-85BDC9FD1C3A}</a:tableStyleId>
              </a:tblPr>
              <a:tblGrid>
                <a:gridCol w="848667">
                  <a:extLst>
                    <a:ext uri="{9D8B030D-6E8A-4147-A177-3AD203B41FA5}">
                      <a16:colId xmlns:a16="http://schemas.microsoft.com/office/drawing/2014/main" val="1899707684"/>
                    </a:ext>
                  </a:extLst>
                </a:gridCol>
                <a:gridCol w="988386">
                  <a:extLst>
                    <a:ext uri="{9D8B030D-6E8A-4147-A177-3AD203B41FA5}">
                      <a16:colId xmlns:a16="http://schemas.microsoft.com/office/drawing/2014/main" val="2288824609"/>
                    </a:ext>
                  </a:extLst>
                </a:gridCol>
                <a:gridCol w="1153980">
                  <a:extLst>
                    <a:ext uri="{9D8B030D-6E8A-4147-A177-3AD203B41FA5}">
                      <a16:colId xmlns:a16="http://schemas.microsoft.com/office/drawing/2014/main" val="3375452622"/>
                    </a:ext>
                  </a:extLst>
                </a:gridCol>
                <a:gridCol w="931463">
                  <a:extLst>
                    <a:ext uri="{9D8B030D-6E8A-4147-A177-3AD203B41FA5}">
                      <a16:colId xmlns:a16="http://schemas.microsoft.com/office/drawing/2014/main" val="1360036050"/>
                    </a:ext>
                  </a:extLst>
                </a:gridCol>
                <a:gridCol w="1393746">
                  <a:extLst>
                    <a:ext uri="{9D8B030D-6E8A-4147-A177-3AD203B41FA5}">
                      <a16:colId xmlns:a16="http://schemas.microsoft.com/office/drawing/2014/main" val="3813812925"/>
                    </a:ext>
                  </a:extLst>
                </a:gridCol>
                <a:gridCol w="959062">
                  <a:extLst>
                    <a:ext uri="{9D8B030D-6E8A-4147-A177-3AD203B41FA5}">
                      <a16:colId xmlns:a16="http://schemas.microsoft.com/office/drawing/2014/main" val="2426800077"/>
                    </a:ext>
                  </a:extLst>
                </a:gridCol>
                <a:gridCol w="786569">
                  <a:extLst>
                    <a:ext uri="{9D8B030D-6E8A-4147-A177-3AD203B41FA5}">
                      <a16:colId xmlns:a16="http://schemas.microsoft.com/office/drawing/2014/main" val="2053265787"/>
                    </a:ext>
                  </a:extLst>
                </a:gridCol>
                <a:gridCol w="842974">
                  <a:extLst>
                    <a:ext uri="{9D8B030D-6E8A-4147-A177-3AD203B41FA5}">
                      <a16:colId xmlns:a16="http://schemas.microsoft.com/office/drawing/2014/main" val="3295911987"/>
                    </a:ext>
                  </a:extLst>
                </a:gridCol>
                <a:gridCol w="1167492">
                  <a:extLst>
                    <a:ext uri="{9D8B030D-6E8A-4147-A177-3AD203B41FA5}">
                      <a16:colId xmlns:a16="http://schemas.microsoft.com/office/drawing/2014/main" val="3128675994"/>
                    </a:ext>
                  </a:extLst>
                </a:gridCol>
                <a:gridCol w="950673">
                  <a:extLst>
                    <a:ext uri="{9D8B030D-6E8A-4147-A177-3AD203B41FA5}">
                      <a16:colId xmlns:a16="http://schemas.microsoft.com/office/drawing/2014/main" val="2492481136"/>
                    </a:ext>
                  </a:extLst>
                </a:gridCol>
                <a:gridCol w="1397764">
                  <a:extLst>
                    <a:ext uri="{9D8B030D-6E8A-4147-A177-3AD203B41FA5}">
                      <a16:colId xmlns:a16="http://schemas.microsoft.com/office/drawing/2014/main" val="930920340"/>
                    </a:ext>
                  </a:extLst>
                </a:gridCol>
              </a:tblGrid>
              <a:tr h="127215">
                <a:tc>
                  <a:txBody>
                    <a:bodyPr/>
                    <a:lstStyle/>
                    <a:p>
                      <a:pPr algn="l" fontAlgn="b"/>
                      <a:endParaRPr lang="en-US" sz="900" b="1" i="0" u="none" strike="noStrike" dirty="0">
                        <a:solidFill>
                          <a:srgbClr val="000000"/>
                        </a:solidFill>
                        <a:effectLst/>
                        <a:latin typeface="Calibri" panose="020F0502020204030204" pitchFamily="34" charset="0"/>
                      </a:endParaRPr>
                    </a:p>
                  </a:txBody>
                  <a:tcPr marL="0" marR="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solidFill>
                            <a:schemeClr val="bg1"/>
                          </a:solidFill>
                          <a:effectLst/>
                        </a:rPr>
                        <a:t>Metrics</a:t>
                      </a:r>
                      <a:endParaRPr lang="en-US" sz="8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1113423706"/>
                  </a:ext>
                </a:extLst>
              </a:tr>
              <a:tr h="171704">
                <a:tc>
                  <a:txBody>
                    <a:bodyPr/>
                    <a:lstStyle/>
                    <a:p>
                      <a:pPr algn="l" fontAlgn="b"/>
                      <a:r>
                        <a:rPr lang="en-US" sz="800" u="none" strike="noStrike" dirty="0" err="1">
                          <a:effectLst/>
                        </a:rPr>
                        <a:t>RowKey</a:t>
                      </a:r>
                      <a:endParaRPr lang="en-US" sz="800" b="1" i="1" u="none" strike="noStrike" dirty="0">
                        <a:solidFill>
                          <a:srgbClr val="833C0C"/>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ColumCountStatus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ColumValidationStatus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CheckSumStatus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DataTypeValidationStatus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FileCheckStatus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RowCountStatus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DifferentColumns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TotalMismatchCheckSum</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TotalMismachRaws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TotalMismachColumns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75828483"/>
                  </a:ext>
                </a:extLst>
              </a:tr>
              <a:tr h="107128">
                <a:tc>
                  <a:txBody>
                    <a:bodyPr/>
                    <a:lstStyle/>
                    <a:p>
                      <a:pPr algn="l" fontAlgn="b"/>
                      <a:r>
                        <a:rPr lang="en-US" sz="800" u="none" strike="noStrike" dirty="0">
                          <a:effectLst/>
                        </a:rPr>
                        <a:t>fdc-000000001</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0</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0</a:t>
                      </a:r>
                      <a:endParaRPr lang="en-US" sz="8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0</a:t>
                      </a:r>
                      <a:endParaRPr lang="en-US" sz="8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0</a:t>
                      </a:r>
                      <a:endParaRPr lang="en-US" sz="8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0</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0</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746423"/>
                  </a:ext>
                </a:extLst>
              </a:tr>
            </a:tbl>
          </a:graphicData>
        </a:graphic>
      </p:graphicFrame>
      <p:graphicFrame>
        <p:nvGraphicFramePr>
          <p:cNvPr id="12" name="Table 11">
            <a:extLst>
              <a:ext uri="{FF2B5EF4-FFF2-40B4-BE49-F238E27FC236}">
                <a16:creationId xmlns:a16="http://schemas.microsoft.com/office/drawing/2014/main" id="{3EF9854D-EF4C-0A45-BABC-9ED38BFFB200}"/>
              </a:ext>
            </a:extLst>
          </p:cNvPr>
          <p:cNvGraphicFramePr>
            <a:graphicFrameLocks noGrp="1"/>
          </p:cNvGraphicFramePr>
          <p:nvPr>
            <p:extLst>
              <p:ext uri="{D42A27DB-BD31-4B8C-83A1-F6EECF244321}">
                <p14:modId xmlns:p14="http://schemas.microsoft.com/office/powerpoint/2010/main" val="3035172545"/>
              </p:ext>
            </p:extLst>
          </p:nvPr>
        </p:nvGraphicFramePr>
        <p:xfrm>
          <a:off x="530548" y="1372579"/>
          <a:ext cx="3262953" cy="2882900"/>
        </p:xfrm>
        <a:graphic>
          <a:graphicData uri="http://schemas.openxmlformats.org/drawingml/2006/table">
            <a:tbl>
              <a:tblPr>
                <a:tableStyleId>{5C22544A-7EE6-4342-B048-85BDC9FD1C3A}</a:tableStyleId>
              </a:tblPr>
              <a:tblGrid>
                <a:gridCol w="1012123">
                  <a:extLst>
                    <a:ext uri="{9D8B030D-6E8A-4147-A177-3AD203B41FA5}">
                      <a16:colId xmlns:a16="http://schemas.microsoft.com/office/drawing/2014/main" val="3901065407"/>
                    </a:ext>
                  </a:extLst>
                </a:gridCol>
                <a:gridCol w="2250830">
                  <a:extLst>
                    <a:ext uri="{9D8B030D-6E8A-4147-A177-3AD203B41FA5}">
                      <a16:colId xmlns:a16="http://schemas.microsoft.com/office/drawing/2014/main" val="3656607005"/>
                    </a:ext>
                  </a:extLst>
                </a:gridCol>
              </a:tblGrid>
              <a:tr h="241300">
                <a:tc gridSpan="2">
                  <a:txBody>
                    <a:bodyPr/>
                    <a:lstStyle/>
                    <a:p>
                      <a:pPr algn="ctr" fontAlgn="b"/>
                      <a:r>
                        <a:rPr lang="en-US" sz="800" u="none" strike="noStrike">
                          <a:effectLst/>
                          <a:latin typeface="Comic Sans MS" panose="030F0902030302020204" pitchFamily="66" charset="0"/>
                        </a:rPr>
                        <a:t>Logical Model</a:t>
                      </a:r>
                      <a:endParaRPr lang="en-US" sz="800" b="1" i="0" u="none" strike="noStrike">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41828678"/>
                  </a:ext>
                </a:extLst>
              </a:tr>
              <a:tr h="203200">
                <a:tc>
                  <a:txBody>
                    <a:bodyPr/>
                    <a:lstStyle/>
                    <a:p>
                      <a:pPr algn="l" fontAlgn="b"/>
                      <a:endParaRPr lang="en-US" sz="700" b="0" i="0" u="none" strike="noStrike">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dirty="0">
                          <a:effectLst/>
                          <a:latin typeface="Comic Sans MS" panose="030F0902030302020204" pitchFamily="66" charset="0"/>
                        </a:rPr>
                        <a:t>Metrics</a:t>
                      </a:r>
                      <a:endParaRPr lang="en-US" sz="700" b="1"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230344"/>
                  </a:ext>
                </a:extLst>
              </a:tr>
              <a:tr h="203200">
                <a:tc>
                  <a:txBody>
                    <a:bodyPr/>
                    <a:lstStyle/>
                    <a:p>
                      <a:pPr algn="ctr" fontAlgn="b"/>
                      <a:r>
                        <a:rPr lang="en-US" sz="700" u="none" strike="noStrike" dirty="0" err="1">
                          <a:effectLst/>
                          <a:latin typeface="Comic Sans MS" panose="030F0902030302020204" pitchFamily="66" charset="0"/>
                        </a:rPr>
                        <a:t>RowKey</a:t>
                      </a:r>
                      <a:endParaRPr lang="en-US" sz="700" b="1" i="0" u="none" strike="noStrike" dirty="0">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err="1">
                          <a:solidFill>
                            <a:schemeClr val="bg1"/>
                          </a:solidFill>
                          <a:effectLst/>
                          <a:latin typeface="Comic Sans MS" panose="030F0902030302020204" pitchFamily="66" charset="0"/>
                        </a:rPr>
                        <a:t>Column_Family</a:t>
                      </a:r>
                      <a:r>
                        <a:rPr lang="en-US" sz="700" u="none" strike="noStrike" dirty="0">
                          <a:solidFill>
                            <a:schemeClr val="bg1"/>
                          </a:solidFill>
                          <a:effectLst/>
                          <a:latin typeface="Comic Sans MS" panose="030F0902030302020204" pitchFamily="66" charset="0"/>
                        </a:rPr>
                        <a:t> (Source)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3905138456"/>
                  </a:ext>
                </a:extLst>
              </a:tr>
              <a:tr h="203200">
                <a:tc rowSpan="11">
                  <a:txBody>
                    <a:bodyPr/>
                    <a:lstStyle/>
                    <a:p>
                      <a:pPr algn="ctr" fontAlgn="ctr"/>
                      <a:r>
                        <a:rPr lang="en-US" sz="700" u="none" strike="noStrike" dirty="0">
                          <a:effectLst/>
                          <a:latin typeface="Comic Sans MS" panose="030F0902030302020204" pitchFamily="66" charset="0"/>
                        </a:rPr>
                        <a:t>Source + Random UUID</a:t>
                      </a:r>
                      <a:endParaRPr lang="en-US" sz="700" b="1" i="1" u="none" strike="noStrike" dirty="0">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latin typeface="Comic Sans MS" panose="030F0902030302020204" pitchFamily="66" charset="0"/>
                        </a:rPr>
                        <a:t>Column Metrics: ColumCountStatus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716995533"/>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ColumValidationStatus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009608511"/>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CheckSumStatus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83412678"/>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DataTypeValidationStatus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95171611"/>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FileCheckStatus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137059090"/>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RowCountStatus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93928365"/>
                  </a:ext>
                </a:extLst>
              </a:tr>
              <a:tr h="203200">
                <a:tc vMerge="1">
                  <a:txBody>
                    <a:bodyPr/>
                    <a:lstStyle/>
                    <a:p>
                      <a:endParaRPr lang="en-US"/>
                    </a:p>
                  </a:txBody>
                  <a:tcPr/>
                </a:tc>
                <a:tc>
                  <a:txBody>
                    <a:bodyPr/>
                    <a:lstStyle/>
                    <a:p>
                      <a:pPr algn="l" fontAlgn="b"/>
                      <a:r>
                        <a:rPr lang="en-US" sz="700" u="none" strike="noStrike" dirty="0">
                          <a:effectLst/>
                          <a:latin typeface="Comic Sans MS" panose="030F0902030302020204" pitchFamily="66" charset="0"/>
                        </a:rPr>
                        <a:t>Column Metrics: </a:t>
                      </a:r>
                      <a:r>
                        <a:rPr lang="en-US" sz="700" u="none" strike="noStrike" dirty="0" err="1">
                          <a:effectLst/>
                          <a:latin typeface="Comic Sans MS" panose="030F0902030302020204" pitchFamily="66" charset="0"/>
                        </a:rPr>
                        <a:t>DifferentColumns</a:t>
                      </a:r>
                      <a:endParaRPr lang="en-US" sz="7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993936056"/>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TotalMismatchCheckSum</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80963801"/>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TotalMismachRaws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501249688"/>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TotalMismachColumns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530190639"/>
                  </a:ext>
                </a:extLst>
              </a:tr>
              <a:tr h="203200">
                <a:tc vMerge="1">
                  <a:txBody>
                    <a:bodyPr/>
                    <a:lstStyle/>
                    <a:p>
                      <a:endParaRPr lang="en-US"/>
                    </a:p>
                  </a:txBody>
                  <a:tcPr/>
                </a:tc>
                <a:tc>
                  <a:txBody>
                    <a:bodyPr/>
                    <a:lstStyle/>
                    <a:p>
                      <a:pPr algn="l" fontAlgn="b"/>
                      <a:r>
                        <a:rPr lang="en-US" sz="700" u="none" strike="noStrike" dirty="0">
                          <a:effectLst/>
                          <a:latin typeface="Comic Sans MS" panose="030F0902030302020204" pitchFamily="66" charset="0"/>
                        </a:rPr>
                        <a:t>Column Metrics: </a:t>
                      </a:r>
                      <a:r>
                        <a:rPr lang="en-US" sz="700" u="none" strike="noStrike" dirty="0" err="1">
                          <a:effectLst/>
                          <a:latin typeface="Comic Sans MS" panose="030F0902030302020204" pitchFamily="66" charset="0"/>
                        </a:rPr>
                        <a:t>DescriptionStatus</a:t>
                      </a:r>
                      <a:endParaRPr lang="en-US" sz="7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937079128"/>
                  </a:ext>
                </a:extLst>
              </a:tr>
            </a:tbl>
          </a:graphicData>
        </a:graphic>
      </p:graphicFrame>
    </p:spTree>
    <p:extLst>
      <p:ext uri="{BB962C8B-B14F-4D97-AF65-F5344CB8AC3E}">
        <p14:creationId xmlns:p14="http://schemas.microsoft.com/office/powerpoint/2010/main" val="232821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Hive 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531559" y="1843859"/>
            <a:ext cx="2565082" cy="2565082"/>
          </a:xfrm>
          <a:prstGeom prst="rect">
            <a:avLst/>
          </a:prstGeom>
        </p:spPr>
      </p:pic>
      <p:sp>
        <p:nvSpPr>
          <p:cNvPr id="5" name="Rounded Rectangle 4">
            <a:extLst>
              <a:ext uri="{FF2B5EF4-FFF2-40B4-BE49-F238E27FC236}">
                <a16:creationId xmlns:a16="http://schemas.microsoft.com/office/drawing/2014/main" id="{61F920A4-0C50-C248-9C88-422E30AD5952}"/>
              </a:ext>
            </a:extLst>
          </p:cNvPr>
          <p:cNvSpPr/>
          <p:nvPr/>
        </p:nvSpPr>
        <p:spPr>
          <a:xfrm>
            <a:off x="4312991" y="911504"/>
            <a:ext cx="1501109" cy="136369"/>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DeequeReport</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 name="Rounded Rectangle 5">
            <a:extLst>
              <a:ext uri="{FF2B5EF4-FFF2-40B4-BE49-F238E27FC236}">
                <a16:creationId xmlns:a16="http://schemas.microsoft.com/office/drawing/2014/main" id="{8E25C424-F880-8C48-9621-83EF0F4140A9}"/>
              </a:ext>
            </a:extLst>
          </p:cNvPr>
          <p:cNvSpPr/>
          <p:nvPr/>
        </p:nvSpPr>
        <p:spPr>
          <a:xfrm>
            <a:off x="2124466" y="1320965"/>
            <a:ext cx="1520618" cy="96075"/>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ProcessDate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 name="TextBox 6">
            <a:extLst>
              <a:ext uri="{FF2B5EF4-FFF2-40B4-BE49-F238E27FC236}">
                <a16:creationId xmlns:a16="http://schemas.microsoft.com/office/drawing/2014/main" id="{5256F821-69EC-774A-8E15-40B94CAEB025}"/>
              </a:ext>
            </a:extLst>
          </p:cNvPr>
          <p:cNvSpPr txBox="1"/>
          <p:nvPr/>
        </p:nvSpPr>
        <p:spPr>
          <a:xfrm>
            <a:off x="4163197" y="685938"/>
            <a:ext cx="623818"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Table</a:t>
            </a:r>
          </a:p>
        </p:txBody>
      </p:sp>
      <p:sp>
        <p:nvSpPr>
          <p:cNvPr id="8" name="Rounded Rectangle 7">
            <a:extLst>
              <a:ext uri="{FF2B5EF4-FFF2-40B4-BE49-F238E27FC236}">
                <a16:creationId xmlns:a16="http://schemas.microsoft.com/office/drawing/2014/main" id="{91F32717-DFB8-CA44-9CF6-E87A114614B4}"/>
              </a:ext>
            </a:extLst>
          </p:cNvPr>
          <p:cNvSpPr/>
          <p:nvPr/>
        </p:nvSpPr>
        <p:spPr>
          <a:xfrm>
            <a:off x="708062" y="161825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9" name="Rounded Rectangle 8">
            <a:extLst>
              <a:ext uri="{FF2B5EF4-FFF2-40B4-BE49-F238E27FC236}">
                <a16:creationId xmlns:a16="http://schemas.microsoft.com/office/drawing/2014/main" id="{37361A8A-04AF-7941-8357-F492D676FD6A}"/>
              </a:ext>
            </a:extLst>
          </p:cNvPr>
          <p:cNvSpPr/>
          <p:nvPr/>
        </p:nvSpPr>
        <p:spPr>
          <a:xfrm>
            <a:off x="1753971" y="161825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10" name="Elbow Connector 9">
            <a:extLst>
              <a:ext uri="{FF2B5EF4-FFF2-40B4-BE49-F238E27FC236}">
                <a16:creationId xmlns:a16="http://schemas.microsoft.com/office/drawing/2014/main" id="{F4403EF8-1E07-9841-ADE4-972007903658}"/>
              </a:ext>
            </a:extLst>
          </p:cNvPr>
          <p:cNvCxnSpPr>
            <a:cxnSpLocks/>
            <a:stCxn id="6" idx="2"/>
            <a:endCxn id="8" idx="0"/>
          </p:cNvCxnSpPr>
          <p:nvPr/>
        </p:nvCxnSpPr>
        <p:spPr>
          <a:xfrm rot="5400000">
            <a:off x="1894027" y="627502"/>
            <a:ext cx="201211" cy="1780286"/>
          </a:xfrm>
          <a:prstGeom prst="bentConnector3">
            <a:avLst>
              <a:gd name="adj1" fmla="val 2475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D756DE2C-9A97-1E4B-8A52-ACBE4F3D84E8}"/>
              </a:ext>
            </a:extLst>
          </p:cNvPr>
          <p:cNvCxnSpPr>
            <a:cxnSpLocks/>
            <a:stCxn id="6" idx="2"/>
            <a:endCxn id="9" idx="0"/>
          </p:cNvCxnSpPr>
          <p:nvPr/>
        </p:nvCxnSpPr>
        <p:spPr>
          <a:xfrm rot="5400000">
            <a:off x="2416982" y="1150457"/>
            <a:ext cx="201211" cy="734377"/>
          </a:xfrm>
          <a:prstGeom prst="bentConnector3">
            <a:avLst>
              <a:gd name="adj1" fmla="val 247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0062C82-547E-FE4B-85FA-AA3D210B3DB6}"/>
              </a:ext>
            </a:extLst>
          </p:cNvPr>
          <p:cNvCxnSpPr>
            <a:cxnSpLocks/>
            <a:stCxn id="5" idx="2"/>
            <a:endCxn id="6" idx="0"/>
          </p:cNvCxnSpPr>
          <p:nvPr/>
        </p:nvCxnSpPr>
        <p:spPr>
          <a:xfrm rot="5400000">
            <a:off x="3837615" y="95034"/>
            <a:ext cx="273092" cy="2178771"/>
          </a:xfrm>
          <a:prstGeom prst="bentConnector3">
            <a:avLst>
              <a:gd name="adj1" fmla="val 282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F066BEF5-F6CD-DC48-B23B-CC98E2202D44}"/>
              </a:ext>
            </a:extLst>
          </p:cNvPr>
          <p:cNvCxnSpPr>
            <a:cxnSpLocks/>
            <a:stCxn id="5" idx="2"/>
            <a:endCxn id="100" idx="0"/>
          </p:cNvCxnSpPr>
          <p:nvPr/>
        </p:nvCxnSpPr>
        <p:spPr>
          <a:xfrm rot="16200000" flipH="1">
            <a:off x="6600631" y="-489213"/>
            <a:ext cx="273092" cy="3347263"/>
          </a:xfrm>
          <a:prstGeom prst="bentConnector3">
            <a:avLst>
              <a:gd name="adj1" fmla="val 282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78ED6D-2CC0-BE44-B400-79528566B8F3}"/>
              </a:ext>
            </a:extLst>
          </p:cNvPr>
          <p:cNvSpPr txBox="1"/>
          <p:nvPr/>
        </p:nvSpPr>
        <p:spPr>
          <a:xfrm>
            <a:off x="2958317" y="1081062"/>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 1</a:t>
            </a:r>
          </a:p>
        </p:txBody>
      </p:sp>
      <p:cxnSp>
        <p:nvCxnSpPr>
          <p:cNvPr id="37" name="Elbow Connector 36">
            <a:extLst>
              <a:ext uri="{FF2B5EF4-FFF2-40B4-BE49-F238E27FC236}">
                <a16:creationId xmlns:a16="http://schemas.microsoft.com/office/drawing/2014/main" id="{C728A49A-8705-EA45-BD7B-E7D48201E7DC}"/>
              </a:ext>
            </a:extLst>
          </p:cNvPr>
          <p:cNvCxnSpPr>
            <a:cxnSpLocks/>
            <a:stCxn id="8" idx="1"/>
            <a:endCxn id="728" idx="1"/>
          </p:cNvCxnSpPr>
          <p:nvPr/>
        </p:nvCxnSpPr>
        <p:spPr>
          <a:xfrm rot="10800000" flipV="1">
            <a:off x="288326" y="1653355"/>
            <a:ext cx="419736" cy="193268"/>
          </a:xfrm>
          <a:prstGeom prst="bentConnector3">
            <a:avLst>
              <a:gd name="adj1" fmla="val 1544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5F9B469A-BB5E-9748-8CF3-7901A63920F6}"/>
              </a:ext>
            </a:extLst>
          </p:cNvPr>
          <p:cNvSpPr/>
          <p:nvPr/>
        </p:nvSpPr>
        <p:spPr>
          <a:xfrm>
            <a:off x="7650500" y="1320965"/>
            <a:ext cx="1520618" cy="9607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ProcessDate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112" name="TextBox 111">
            <a:extLst>
              <a:ext uri="{FF2B5EF4-FFF2-40B4-BE49-F238E27FC236}">
                <a16:creationId xmlns:a16="http://schemas.microsoft.com/office/drawing/2014/main" id="{8FA079ED-ACDC-1342-9BD0-E9FF9CFE8D57}"/>
              </a:ext>
            </a:extLst>
          </p:cNvPr>
          <p:cNvSpPr txBox="1"/>
          <p:nvPr/>
        </p:nvSpPr>
        <p:spPr>
          <a:xfrm>
            <a:off x="7439930" y="1090023"/>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 2</a:t>
            </a:r>
          </a:p>
        </p:txBody>
      </p:sp>
      <p:sp>
        <p:nvSpPr>
          <p:cNvPr id="191" name="TextBox 190">
            <a:extLst>
              <a:ext uri="{FF2B5EF4-FFF2-40B4-BE49-F238E27FC236}">
                <a16:creationId xmlns:a16="http://schemas.microsoft.com/office/drawing/2014/main" id="{A0055D09-857C-A849-96B3-9E5CC43258B6}"/>
              </a:ext>
            </a:extLst>
          </p:cNvPr>
          <p:cNvSpPr txBox="1"/>
          <p:nvPr/>
        </p:nvSpPr>
        <p:spPr>
          <a:xfrm>
            <a:off x="5270170" y="1346688"/>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n</a:t>
            </a:r>
          </a:p>
        </p:txBody>
      </p:sp>
      <p:sp>
        <p:nvSpPr>
          <p:cNvPr id="192" name="TextBox 191">
            <a:extLst>
              <a:ext uri="{FF2B5EF4-FFF2-40B4-BE49-F238E27FC236}">
                <a16:creationId xmlns:a16="http://schemas.microsoft.com/office/drawing/2014/main" id="{11993866-D5A6-3C48-8E72-5652E3C430FD}"/>
              </a:ext>
            </a:extLst>
          </p:cNvPr>
          <p:cNvSpPr txBox="1"/>
          <p:nvPr/>
        </p:nvSpPr>
        <p:spPr>
          <a:xfrm>
            <a:off x="11195394" y="1309406"/>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n</a:t>
            </a:r>
          </a:p>
        </p:txBody>
      </p:sp>
      <p:sp>
        <p:nvSpPr>
          <p:cNvPr id="728" name="Rounded Rectangle 727">
            <a:extLst>
              <a:ext uri="{FF2B5EF4-FFF2-40B4-BE49-F238E27FC236}">
                <a16:creationId xmlns:a16="http://schemas.microsoft.com/office/drawing/2014/main" id="{44070EA0-5C0D-7649-9604-4759F2D28D80}"/>
              </a:ext>
            </a:extLst>
          </p:cNvPr>
          <p:cNvSpPr/>
          <p:nvPr/>
        </p:nvSpPr>
        <p:spPr>
          <a:xfrm>
            <a:off x="288326" y="18115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729" name="Rounded Rectangle 728">
            <a:extLst>
              <a:ext uri="{FF2B5EF4-FFF2-40B4-BE49-F238E27FC236}">
                <a16:creationId xmlns:a16="http://schemas.microsoft.com/office/drawing/2014/main" id="{BCD615C1-D485-ED49-9C78-54CC7427EFC0}"/>
              </a:ext>
            </a:extLst>
          </p:cNvPr>
          <p:cNvSpPr/>
          <p:nvPr/>
        </p:nvSpPr>
        <p:spPr>
          <a:xfrm>
            <a:off x="288326" y="19147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0" name="Rounded Rectangle 729">
            <a:extLst>
              <a:ext uri="{FF2B5EF4-FFF2-40B4-BE49-F238E27FC236}">
                <a16:creationId xmlns:a16="http://schemas.microsoft.com/office/drawing/2014/main" id="{E8A9D55E-0A00-B048-8846-677EB220CCA0}"/>
              </a:ext>
            </a:extLst>
          </p:cNvPr>
          <p:cNvSpPr/>
          <p:nvPr/>
        </p:nvSpPr>
        <p:spPr>
          <a:xfrm>
            <a:off x="293246" y="20175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1" name="Rounded Rectangle 730">
            <a:extLst>
              <a:ext uri="{FF2B5EF4-FFF2-40B4-BE49-F238E27FC236}">
                <a16:creationId xmlns:a16="http://schemas.microsoft.com/office/drawing/2014/main" id="{D8792F39-F9DE-AF45-948E-15B71916A226}"/>
              </a:ext>
            </a:extLst>
          </p:cNvPr>
          <p:cNvSpPr/>
          <p:nvPr/>
        </p:nvSpPr>
        <p:spPr>
          <a:xfrm>
            <a:off x="294874" y="21278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2" name="Rounded Rectangle 731">
            <a:extLst>
              <a:ext uri="{FF2B5EF4-FFF2-40B4-BE49-F238E27FC236}">
                <a16:creationId xmlns:a16="http://schemas.microsoft.com/office/drawing/2014/main" id="{9A059067-D510-A449-8670-4E3B39F0242C}"/>
              </a:ext>
            </a:extLst>
          </p:cNvPr>
          <p:cNvSpPr/>
          <p:nvPr/>
        </p:nvSpPr>
        <p:spPr>
          <a:xfrm>
            <a:off x="294874" y="22376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3" name="Rounded Rectangle 732">
            <a:extLst>
              <a:ext uri="{FF2B5EF4-FFF2-40B4-BE49-F238E27FC236}">
                <a16:creationId xmlns:a16="http://schemas.microsoft.com/office/drawing/2014/main" id="{0900B08A-70A6-2D44-9B3B-67E189A4B25D}"/>
              </a:ext>
            </a:extLst>
          </p:cNvPr>
          <p:cNvSpPr/>
          <p:nvPr/>
        </p:nvSpPr>
        <p:spPr>
          <a:xfrm>
            <a:off x="299794" y="234886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4" name="Rounded Rectangle 733">
            <a:extLst>
              <a:ext uri="{FF2B5EF4-FFF2-40B4-BE49-F238E27FC236}">
                <a16:creationId xmlns:a16="http://schemas.microsoft.com/office/drawing/2014/main" id="{59DB0CA5-EFF4-DF46-AFB3-E405F1FF57AE}"/>
              </a:ext>
            </a:extLst>
          </p:cNvPr>
          <p:cNvSpPr/>
          <p:nvPr/>
        </p:nvSpPr>
        <p:spPr>
          <a:xfrm>
            <a:off x="303388" y="24525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5" name="Rounded Rectangle 734">
            <a:extLst>
              <a:ext uri="{FF2B5EF4-FFF2-40B4-BE49-F238E27FC236}">
                <a16:creationId xmlns:a16="http://schemas.microsoft.com/office/drawing/2014/main" id="{D7F7B02E-B22E-6842-8421-54F463F06A8E}"/>
              </a:ext>
            </a:extLst>
          </p:cNvPr>
          <p:cNvSpPr/>
          <p:nvPr/>
        </p:nvSpPr>
        <p:spPr>
          <a:xfrm>
            <a:off x="303388" y="25633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6" name="Rounded Rectangle 735">
            <a:extLst>
              <a:ext uri="{FF2B5EF4-FFF2-40B4-BE49-F238E27FC236}">
                <a16:creationId xmlns:a16="http://schemas.microsoft.com/office/drawing/2014/main" id="{6F22E7FB-7659-1849-882C-E4801A339746}"/>
              </a:ext>
            </a:extLst>
          </p:cNvPr>
          <p:cNvSpPr/>
          <p:nvPr/>
        </p:nvSpPr>
        <p:spPr>
          <a:xfrm>
            <a:off x="308308" y="267355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7" name="Rounded Rectangle 736">
            <a:extLst>
              <a:ext uri="{FF2B5EF4-FFF2-40B4-BE49-F238E27FC236}">
                <a16:creationId xmlns:a16="http://schemas.microsoft.com/office/drawing/2014/main" id="{89C78473-360B-D249-882C-336439907059}"/>
              </a:ext>
            </a:extLst>
          </p:cNvPr>
          <p:cNvSpPr/>
          <p:nvPr/>
        </p:nvSpPr>
        <p:spPr>
          <a:xfrm>
            <a:off x="309936" y="27764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8" name="Rounded Rectangle 737">
            <a:extLst>
              <a:ext uri="{FF2B5EF4-FFF2-40B4-BE49-F238E27FC236}">
                <a16:creationId xmlns:a16="http://schemas.microsoft.com/office/drawing/2014/main" id="{6EF03286-D3DC-964C-83BA-8977404C41CD}"/>
              </a:ext>
            </a:extLst>
          </p:cNvPr>
          <p:cNvSpPr/>
          <p:nvPr/>
        </p:nvSpPr>
        <p:spPr>
          <a:xfrm>
            <a:off x="309936" y="28881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9" name="Rounded Rectangle 738">
            <a:extLst>
              <a:ext uri="{FF2B5EF4-FFF2-40B4-BE49-F238E27FC236}">
                <a16:creationId xmlns:a16="http://schemas.microsoft.com/office/drawing/2014/main" id="{303BD58B-7A01-F945-95DD-4AE5DB3C12EF}"/>
              </a:ext>
            </a:extLst>
          </p:cNvPr>
          <p:cNvSpPr/>
          <p:nvPr/>
        </p:nvSpPr>
        <p:spPr>
          <a:xfrm>
            <a:off x="314856" y="298660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0" name="Rounded Rectangle 739">
            <a:extLst>
              <a:ext uri="{FF2B5EF4-FFF2-40B4-BE49-F238E27FC236}">
                <a16:creationId xmlns:a16="http://schemas.microsoft.com/office/drawing/2014/main" id="{59B68F0E-059D-8043-B01C-45341FA3FC5C}"/>
              </a:ext>
            </a:extLst>
          </p:cNvPr>
          <p:cNvSpPr/>
          <p:nvPr/>
        </p:nvSpPr>
        <p:spPr>
          <a:xfrm>
            <a:off x="316802" y="309359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1" name="Rounded Rectangle 740">
            <a:extLst>
              <a:ext uri="{FF2B5EF4-FFF2-40B4-BE49-F238E27FC236}">
                <a16:creationId xmlns:a16="http://schemas.microsoft.com/office/drawing/2014/main" id="{0C18F28E-9FC0-7C4D-8788-F24A9A4C393C}"/>
              </a:ext>
            </a:extLst>
          </p:cNvPr>
          <p:cNvSpPr/>
          <p:nvPr/>
        </p:nvSpPr>
        <p:spPr>
          <a:xfrm>
            <a:off x="314465" y="3204334"/>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2" name="Rounded Rectangle 741">
            <a:extLst>
              <a:ext uri="{FF2B5EF4-FFF2-40B4-BE49-F238E27FC236}">
                <a16:creationId xmlns:a16="http://schemas.microsoft.com/office/drawing/2014/main" id="{BA0D311D-D4BC-C94E-AAC9-DD55B9149914}"/>
              </a:ext>
            </a:extLst>
          </p:cNvPr>
          <p:cNvSpPr/>
          <p:nvPr/>
        </p:nvSpPr>
        <p:spPr>
          <a:xfrm>
            <a:off x="311890" y="331458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3" name="Rounded Rectangle 742">
            <a:extLst>
              <a:ext uri="{FF2B5EF4-FFF2-40B4-BE49-F238E27FC236}">
                <a16:creationId xmlns:a16="http://schemas.microsoft.com/office/drawing/2014/main" id="{6D6108BD-8C0E-E44D-86F1-E77950AD3D1E}"/>
              </a:ext>
            </a:extLst>
          </p:cNvPr>
          <p:cNvSpPr/>
          <p:nvPr/>
        </p:nvSpPr>
        <p:spPr>
          <a:xfrm>
            <a:off x="313518" y="342493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4" name="Rounded Rectangle 743">
            <a:extLst>
              <a:ext uri="{FF2B5EF4-FFF2-40B4-BE49-F238E27FC236}">
                <a16:creationId xmlns:a16="http://schemas.microsoft.com/office/drawing/2014/main" id="{6686E68C-07BA-E143-BC52-3BDC83EEF66F}"/>
              </a:ext>
            </a:extLst>
          </p:cNvPr>
          <p:cNvSpPr/>
          <p:nvPr/>
        </p:nvSpPr>
        <p:spPr>
          <a:xfrm>
            <a:off x="313518" y="35431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5" name="Rounded Rectangle 744">
            <a:extLst>
              <a:ext uri="{FF2B5EF4-FFF2-40B4-BE49-F238E27FC236}">
                <a16:creationId xmlns:a16="http://schemas.microsoft.com/office/drawing/2014/main" id="{2B30996A-AE07-7540-99BE-7A583CF75909}"/>
              </a:ext>
            </a:extLst>
          </p:cNvPr>
          <p:cNvSpPr/>
          <p:nvPr/>
        </p:nvSpPr>
        <p:spPr>
          <a:xfrm>
            <a:off x="318438" y="366092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6" name="Rounded Rectangle 745">
            <a:extLst>
              <a:ext uri="{FF2B5EF4-FFF2-40B4-BE49-F238E27FC236}">
                <a16:creationId xmlns:a16="http://schemas.microsoft.com/office/drawing/2014/main" id="{51E38C1E-5C2D-614F-98B8-2011A42929DF}"/>
              </a:ext>
            </a:extLst>
          </p:cNvPr>
          <p:cNvSpPr/>
          <p:nvPr/>
        </p:nvSpPr>
        <p:spPr>
          <a:xfrm>
            <a:off x="322032" y="37646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7" name="Rounded Rectangle 746">
            <a:extLst>
              <a:ext uri="{FF2B5EF4-FFF2-40B4-BE49-F238E27FC236}">
                <a16:creationId xmlns:a16="http://schemas.microsoft.com/office/drawing/2014/main" id="{926B6274-5757-0F4B-8E75-B5B90C92303E}"/>
              </a:ext>
            </a:extLst>
          </p:cNvPr>
          <p:cNvSpPr/>
          <p:nvPr/>
        </p:nvSpPr>
        <p:spPr>
          <a:xfrm>
            <a:off x="322032" y="38753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8" name="Rounded Rectangle 747">
            <a:extLst>
              <a:ext uri="{FF2B5EF4-FFF2-40B4-BE49-F238E27FC236}">
                <a16:creationId xmlns:a16="http://schemas.microsoft.com/office/drawing/2014/main" id="{55C1A2F9-BF71-CC45-8416-E128E6C21598}"/>
              </a:ext>
            </a:extLst>
          </p:cNvPr>
          <p:cNvSpPr/>
          <p:nvPr/>
        </p:nvSpPr>
        <p:spPr>
          <a:xfrm>
            <a:off x="326952" y="39931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9" name="Rounded Rectangle 748">
            <a:extLst>
              <a:ext uri="{FF2B5EF4-FFF2-40B4-BE49-F238E27FC236}">
                <a16:creationId xmlns:a16="http://schemas.microsoft.com/office/drawing/2014/main" id="{8C17ABDE-36E3-0E49-A183-2BF423807091}"/>
              </a:ext>
            </a:extLst>
          </p:cNvPr>
          <p:cNvSpPr/>
          <p:nvPr/>
        </p:nvSpPr>
        <p:spPr>
          <a:xfrm>
            <a:off x="328580" y="41109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0" name="Rounded Rectangle 749">
            <a:extLst>
              <a:ext uri="{FF2B5EF4-FFF2-40B4-BE49-F238E27FC236}">
                <a16:creationId xmlns:a16="http://schemas.microsoft.com/office/drawing/2014/main" id="{80875413-13A0-0D4A-BACF-78E892D51112}"/>
              </a:ext>
            </a:extLst>
          </p:cNvPr>
          <p:cNvSpPr/>
          <p:nvPr/>
        </p:nvSpPr>
        <p:spPr>
          <a:xfrm>
            <a:off x="328580" y="42291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1" name="Rounded Rectangle 750">
            <a:extLst>
              <a:ext uri="{FF2B5EF4-FFF2-40B4-BE49-F238E27FC236}">
                <a16:creationId xmlns:a16="http://schemas.microsoft.com/office/drawing/2014/main" id="{99FD447B-FF1E-EF4B-81E4-C79D5C22F84D}"/>
              </a:ext>
            </a:extLst>
          </p:cNvPr>
          <p:cNvSpPr/>
          <p:nvPr/>
        </p:nvSpPr>
        <p:spPr>
          <a:xfrm>
            <a:off x="323668" y="43445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2" name="Rounded Rectangle 751">
            <a:extLst>
              <a:ext uri="{FF2B5EF4-FFF2-40B4-BE49-F238E27FC236}">
                <a16:creationId xmlns:a16="http://schemas.microsoft.com/office/drawing/2014/main" id="{7DF974CD-EE53-3040-B627-8ACF0F246A3E}"/>
              </a:ext>
            </a:extLst>
          </p:cNvPr>
          <p:cNvSpPr/>
          <p:nvPr/>
        </p:nvSpPr>
        <p:spPr>
          <a:xfrm>
            <a:off x="327522" y="44637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3" name="Rounded Rectangle 752">
            <a:extLst>
              <a:ext uri="{FF2B5EF4-FFF2-40B4-BE49-F238E27FC236}">
                <a16:creationId xmlns:a16="http://schemas.microsoft.com/office/drawing/2014/main" id="{3C864148-1D5E-A14D-81B5-75BA40C10EDE}"/>
              </a:ext>
            </a:extLst>
          </p:cNvPr>
          <p:cNvSpPr/>
          <p:nvPr/>
        </p:nvSpPr>
        <p:spPr>
          <a:xfrm>
            <a:off x="327522" y="458195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4" name="Rounded Rectangle 753">
            <a:extLst>
              <a:ext uri="{FF2B5EF4-FFF2-40B4-BE49-F238E27FC236}">
                <a16:creationId xmlns:a16="http://schemas.microsoft.com/office/drawing/2014/main" id="{240BFF11-B8C6-C24C-A958-C52E346EADE4}"/>
              </a:ext>
            </a:extLst>
          </p:cNvPr>
          <p:cNvSpPr/>
          <p:nvPr/>
        </p:nvSpPr>
        <p:spPr>
          <a:xfrm>
            <a:off x="332442" y="46922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5" name="Rounded Rectangle 754">
            <a:extLst>
              <a:ext uri="{FF2B5EF4-FFF2-40B4-BE49-F238E27FC236}">
                <a16:creationId xmlns:a16="http://schemas.microsoft.com/office/drawing/2014/main" id="{8401B83F-BD29-C64F-B15E-E870D1AE7BA0}"/>
              </a:ext>
            </a:extLst>
          </p:cNvPr>
          <p:cNvSpPr/>
          <p:nvPr/>
        </p:nvSpPr>
        <p:spPr>
          <a:xfrm>
            <a:off x="334070" y="48015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6" name="Rounded Rectangle 755">
            <a:extLst>
              <a:ext uri="{FF2B5EF4-FFF2-40B4-BE49-F238E27FC236}">
                <a16:creationId xmlns:a16="http://schemas.microsoft.com/office/drawing/2014/main" id="{EEBFB24F-F599-564B-A5E9-48CDA2D5F0AB}"/>
              </a:ext>
            </a:extLst>
          </p:cNvPr>
          <p:cNvSpPr/>
          <p:nvPr/>
        </p:nvSpPr>
        <p:spPr>
          <a:xfrm>
            <a:off x="334070" y="491982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7" name="Rounded Rectangle 756">
            <a:extLst>
              <a:ext uri="{FF2B5EF4-FFF2-40B4-BE49-F238E27FC236}">
                <a16:creationId xmlns:a16="http://schemas.microsoft.com/office/drawing/2014/main" id="{2BE0B051-9D2A-0C4F-8F1A-40F6CE6022E5}"/>
              </a:ext>
            </a:extLst>
          </p:cNvPr>
          <p:cNvSpPr/>
          <p:nvPr/>
        </p:nvSpPr>
        <p:spPr>
          <a:xfrm>
            <a:off x="338990" y="50375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8" name="Rounded Rectangle 757">
            <a:extLst>
              <a:ext uri="{FF2B5EF4-FFF2-40B4-BE49-F238E27FC236}">
                <a16:creationId xmlns:a16="http://schemas.microsoft.com/office/drawing/2014/main" id="{7251BE42-4F24-7E41-A413-B1A2614C7532}"/>
              </a:ext>
            </a:extLst>
          </p:cNvPr>
          <p:cNvSpPr/>
          <p:nvPr/>
        </p:nvSpPr>
        <p:spPr>
          <a:xfrm>
            <a:off x="342584" y="514876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9" name="Rounded Rectangle 758">
            <a:extLst>
              <a:ext uri="{FF2B5EF4-FFF2-40B4-BE49-F238E27FC236}">
                <a16:creationId xmlns:a16="http://schemas.microsoft.com/office/drawing/2014/main" id="{5AAFA226-3E86-BA40-AA51-9B675E084F5B}"/>
              </a:ext>
            </a:extLst>
          </p:cNvPr>
          <p:cNvSpPr/>
          <p:nvPr/>
        </p:nvSpPr>
        <p:spPr>
          <a:xfrm>
            <a:off x="342584" y="52595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0" name="Rounded Rectangle 759">
            <a:extLst>
              <a:ext uri="{FF2B5EF4-FFF2-40B4-BE49-F238E27FC236}">
                <a16:creationId xmlns:a16="http://schemas.microsoft.com/office/drawing/2014/main" id="{21A483B3-1C86-4E41-895E-56B17A576D9F}"/>
              </a:ext>
            </a:extLst>
          </p:cNvPr>
          <p:cNvSpPr/>
          <p:nvPr/>
        </p:nvSpPr>
        <p:spPr>
          <a:xfrm>
            <a:off x="347504" y="537724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1" name="Rounded Rectangle 760">
            <a:extLst>
              <a:ext uri="{FF2B5EF4-FFF2-40B4-BE49-F238E27FC236}">
                <a16:creationId xmlns:a16="http://schemas.microsoft.com/office/drawing/2014/main" id="{43BA960F-FBFC-4442-B724-646E84A65B73}"/>
              </a:ext>
            </a:extLst>
          </p:cNvPr>
          <p:cNvSpPr/>
          <p:nvPr/>
        </p:nvSpPr>
        <p:spPr>
          <a:xfrm>
            <a:off x="349132" y="54801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2" name="Rounded Rectangle 761">
            <a:extLst>
              <a:ext uri="{FF2B5EF4-FFF2-40B4-BE49-F238E27FC236}">
                <a16:creationId xmlns:a16="http://schemas.microsoft.com/office/drawing/2014/main" id="{A080B195-87AE-B647-8C19-7E71936043F4}"/>
              </a:ext>
            </a:extLst>
          </p:cNvPr>
          <p:cNvSpPr/>
          <p:nvPr/>
        </p:nvSpPr>
        <p:spPr>
          <a:xfrm>
            <a:off x="349132" y="559181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3" name="Rounded Rectangle 762">
            <a:extLst>
              <a:ext uri="{FF2B5EF4-FFF2-40B4-BE49-F238E27FC236}">
                <a16:creationId xmlns:a16="http://schemas.microsoft.com/office/drawing/2014/main" id="{F1722F24-179E-7C4A-AF33-39ACEB6C3460}"/>
              </a:ext>
            </a:extLst>
          </p:cNvPr>
          <p:cNvSpPr/>
          <p:nvPr/>
        </p:nvSpPr>
        <p:spPr>
          <a:xfrm>
            <a:off x="354052" y="57020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4" name="Rounded Rectangle 763">
            <a:extLst>
              <a:ext uri="{FF2B5EF4-FFF2-40B4-BE49-F238E27FC236}">
                <a16:creationId xmlns:a16="http://schemas.microsoft.com/office/drawing/2014/main" id="{E68B79BF-EAA8-8E47-97BF-2A207CA45685}"/>
              </a:ext>
            </a:extLst>
          </p:cNvPr>
          <p:cNvSpPr/>
          <p:nvPr/>
        </p:nvSpPr>
        <p:spPr>
          <a:xfrm>
            <a:off x="346166" y="58090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5" name="Rounded Rectangle 764">
            <a:extLst>
              <a:ext uri="{FF2B5EF4-FFF2-40B4-BE49-F238E27FC236}">
                <a16:creationId xmlns:a16="http://schemas.microsoft.com/office/drawing/2014/main" id="{A20B4333-29D6-AA48-9393-97551B9688F7}"/>
              </a:ext>
            </a:extLst>
          </p:cNvPr>
          <p:cNvSpPr/>
          <p:nvPr/>
        </p:nvSpPr>
        <p:spPr>
          <a:xfrm>
            <a:off x="352416" y="590608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98" name="Rounded Rectangle 797">
            <a:extLst>
              <a:ext uri="{FF2B5EF4-FFF2-40B4-BE49-F238E27FC236}">
                <a16:creationId xmlns:a16="http://schemas.microsoft.com/office/drawing/2014/main" id="{6F931C97-6E5C-194A-A0B4-A43534348C0C}"/>
              </a:ext>
            </a:extLst>
          </p:cNvPr>
          <p:cNvSpPr/>
          <p:nvPr/>
        </p:nvSpPr>
        <p:spPr>
          <a:xfrm>
            <a:off x="3609834" y="161934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799" name="Rounded Rectangle 798">
            <a:extLst>
              <a:ext uri="{FF2B5EF4-FFF2-40B4-BE49-F238E27FC236}">
                <a16:creationId xmlns:a16="http://schemas.microsoft.com/office/drawing/2014/main" id="{D59C440C-924F-F243-B439-89C77C6C6147}"/>
              </a:ext>
            </a:extLst>
          </p:cNvPr>
          <p:cNvSpPr/>
          <p:nvPr/>
        </p:nvSpPr>
        <p:spPr>
          <a:xfrm>
            <a:off x="4655743" y="161934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801" name="Elbow Connector 800">
            <a:extLst>
              <a:ext uri="{FF2B5EF4-FFF2-40B4-BE49-F238E27FC236}">
                <a16:creationId xmlns:a16="http://schemas.microsoft.com/office/drawing/2014/main" id="{A95A9729-8F3E-6341-952B-DDACC6891AB4}"/>
              </a:ext>
            </a:extLst>
          </p:cNvPr>
          <p:cNvCxnSpPr>
            <a:cxnSpLocks/>
            <a:stCxn id="798" idx="1"/>
            <a:endCxn id="964" idx="1"/>
          </p:cNvCxnSpPr>
          <p:nvPr/>
        </p:nvCxnSpPr>
        <p:spPr>
          <a:xfrm rot="10800000" flipV="1">
            <a:off x="3333134" y="1654444"/>
            <a:ext cx="276701" cy="203305"/>
          </a:xfrm>
          <a:prstGeom prst="bentConnector3">
            <a:avLst>
              <a:gd name="adj1" fmla="val 1764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39" name="Elbow Connector 838">
            <a:extLst>
              <a:ext uri="{FF2B5EF4-FFF2-40B4-BE49-F238E27FC236}">
                <a16:creationId xmlns:a16="http://schemas.microsoft.com/office/drawing/2014/main" id="{C5511BDC-BC74-1E48-8885-214BEF7BCCFA}"/>
              </a:ext>
            </a:extLst>
          </p:cNvPr>
          <p:cNvCxnSpPr>
            <a:cxnSpLocks/>
            <a:stCxn id="799" idx="3"/>
            <a:endCxn id="1003" idx="3"/>
          </p:cNvCxnSpPr>
          <p:nvPr/>
        </p:nvCxnSpPr>
        <p:spPr>
          <a:xfrm>
            <a:off x="5448596" y="1654445"/>
            <a:ext cx="376192" cy="216634"/>
          </a:xfrm>
          <a:prstGeom prst="bentConnector3">
            <a:avLst>
              <a:gd name="adj1" fmla="val 1561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Elbow Connector 880">
            <a:extLst>
              <a:ext uri="{FF2B5EF4-FFF2-40B4-BE49-F238E27FC236}">
                <a16:creationId xmlns:a16="http://schemas.microsoft.com/office/drawing/2014/main" id="{7A696FDD-6B0A-E34B-804A-645CE2B955D1}"/>
              </a:ext>
            </a:extLst>
          </p:cNvPr>
          <p:cNvCxnSpPr>
            <a:cxnSpLocks/>
            <a:stCxn id="6" idx="2"/>
            <a:endCxn id="798" idx="0"/>
          </p:cNvCxnSpPr>
          <p:nvPr/>
        </p:nvCxnSpPr>
        <p:spPr>
          <a:xfrm rot="16200000" flipH="1">
            <a:off x="3344368" y="957447"/>
            <a:ext cx="202301" cy="1121486"/>
          </a:xfrm>
          <a:prstGeom prst="bentConnector3">
            <a:avLst>
              <a:gd name="adj1" fmla="val 248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85" name="Elbow Connector 884">
            <a:extLst>
              <a:ext uri="{FF2B5EF4-FFF2-40B4-BE49-F238E27FC236}">
                <a16:creationId xmlns:a16="http://schemas.microsoft.com/office/drawing/2014/main" id="{E5D0E33F-7BC9-4148-88CA-D5E88CE7EF1E}"/>
              </a:ext>
            </a:extLst>
          </p:cNvPr>
          <p:cNvCxnSpPr>
            <a:cxnSpLocks/>
            <a:stCxn id="6" idx="2"/>
            <a:endCxn id="799" idx="0"/>
          </p:cNvCxnSpPr>
          <p:nvPr/>
        </p:nvCxnSpPr>
        <p:spPr>
          <a:xfrm rot="16200000" flipH="1">
            <a:off x="3867322" y="434492"/>
            <a:ext cx="202301" cy="2167395"/>
          </a:xfrm>
          <a:prstGeom prst="bentConnector3">
            <a:avLst>
              <a:gd name="adj1" fmla="val 248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901" name="Rounded Rectangle 900">
            <a:extLst>
              <a:ext uri="{FF2B5EF4-FFF2-40B4-BE49-F238E27FC236}">
                <a16:creationId xmlns:a16="http://schemas.microsoft.com/office/drawing/2014/main" id="{72F82010-A8FA-1B43-AC9B-2C81CE3C940A}"/>
              </a:ext>
            </a:extLst>
          </p:cNvPr>
          <p:cNvSpPr/>
          <p:nvPr/>
        </p:nvSpPr>
        <p:spPr>
          <a:xfrm>
            <a:off x="360879" y="600768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3" name="Rounded Rectangle 902">
            <a:extLst>
              <a:ext uri="{FF2B5EF4-FFF2-40B4-BE49-F238E27FC236}">
                <a16:creationId xmlns:a16="http://schemas.microsoft.com/office/drawing/2014/main" id="{AE84C3CE-31DE-BD4F-90FD-9134F7389096}"/>
              </a:ext>
            </a:extLst>
          </p:cNvPr>
          <p:cNvSpPr/>
          <p:nvPr/>
        </p:nvSpPr>
        <p:spPr>
          <a:xfrm>
            <a:off x="1618224" y="18248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904" name="Rounded Rectangle 903">
            <a:extLst>
              <a:ext uri="{FF2B5EF4-FFF2-40B4-BE49-F238E27FC236}">
                <a16:creationId xmlns:a16="http://schemas.microsoft.com/office/drawing/2014/main" id="{45378468-5D09-A640-88F1-2A745D7036A6}"/>
              </a:ext>
            </a:extLst>
          </p:cNvPr>
          <p:cNvSpPr/>
          <p:nvPr/>
        </p:nvSpPr>
        <p:spPr>
          <a:xfrm>
            <a:off x="1618224" y="19280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5" name="Rounded Rectangle 904">
            <a:extLst>
              <a:ext uri="{FF2B5EF4-FFF2-40B4-BE49-F238E27FC236}">
                <a16:creationId xmlns:a16="http://schemas.microsoft.com/office/drawing/2014/main" id="{FC8E1B70-083F-6C4E-96EF-CA20DF567AAE}"/>
              </a:ext>
            </a:extLst>
          </p:cNvPr>
          <p:cNvSpPr/>
          <p:nvPr/>
        </p:nvSpPr>
        <p:spPr>
          <a:xfrm>
            <a:off x="1623144" y="20308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6" name="Rounded Rectangle 905">
            <a:extLst>
              <a:ext uri="{FF2B5EF4-FFF2-40B4-BE49-F238E27FC236}">
                <a16:creationId xmlns:a16="http://schemas.microsoft.com/office/drawing/2014/main" id="{D3DE47D1-6EBD-1E44-8AA5-3524D6DDDBE8}"/>
              </a:ext>
            </a:extLst>
          </p:cNvPr>
          <p:cNvSpPr/>
          <p:nvPr/>
        </p:nvSpPr>
        <p:spPr>
          <a:xfrm>
            <a:off x="1624772" y="21412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7" name="Rounded Rectangle 906">
            <a:extLst>
              <a:ext uri="{FF2B5EF4-FFF2-40B4-BE49-F238E27FC236}">
                <a16:creationId xmlns:a16="http://schemas.microsoft.com/office/drawing/2014/main" id="{28DB1D71-0083-9949-97BA-EC8737ACA31C}"/>
              </a:ext>
            </a:extLst>
          </p:cNvPr>
          <p:cNvSpPr/>
          <p:nvPr/>
        </p:nvSpPr>
        <p:spPr>
          <a:xfrm>
            <a:off x="1624772" y="22509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8" name="Rounded Rectangle 907">
            <a:extLst>
              <a:ext uri="{FF2B5EF4-FFF2-40B4-BE49-F238E27FC236}">
                <a16:creationId xmlns:a16="http://schemas.microsoft.com/office/drawing/2014/main" id="{750BBBB4-0073-ED45-B5ED-E0C115B67B2B}"/>
              </a:ext>
            </a:extLst>
          </p:cNvPr>
          <p:cNvSpPr/>
          <p:nvPr/>
        </p:nvSpPr>
        <p:spPr>
          <a:xfrm>
            <a:off x="1629692" y="236219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9" name="Rounded Rectangle 908">
            <a:extLst>
              <a:ext uri="{FF2B5EF4-FFF2-40B4-BE49-F238E27FC236}">
                <a16:creationId xmlns:a16="http://schemas.microsoft.com/office/drawing/2014/main" id="{1192A8F4-D2FC-5743-B5E7-7138426A4D68}"/>
              </a:ext>
            </a:extLst>
          </p:cNvPr>
          <p:cNvSpPr/>
          <p:nvPr/>
        </p:nvSpPr>
        <p:spPr>
          <a:xfrm>
            <a:off x="1633286" y="246589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0" name="Rounded Rectangle 909">
            <a:extLst>
              <a:ext uri="{FF2B5EF4-FFF2-40B4-BE49-F238E27FC236}">
                <a16:creationId xmlns:a16="http://schemas.microsoft.com/office/drawing/2014/main" id="{544B9F2F-CBB3-8D4E-AB36-486E56E7778D}"/>
              </a:ext>
            </a:extLst>
          </p:cNvPr>
          <p:cNvSpPr/>
          <p:nvPr/>
        </p:nvSpPr>
        <p:spPr>
          <a:xfrm>
            <a:off x="1633286" y="25766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1" name="Rounded Rectangle 910">
            <a:extLst>
              <a:ext uri="{FF2B5EF4-FFF2-40B4-BE49-F238E27FC236}">
                <a16:creationId xmlns:a16="http://schemas.microsoft.com/office/drawing/2014/main" id="{C0DF3FB4-883F-8742-8835-327E9E57EBD2}"/>
              </a:ext>
            </a:extLst>
          </p:cNvPr>
          <p:cNvSpPr/>
          <p:nvPr/>
        </p:nvSpPr>
        <p:spPr>
          <a:xfrm>
            <a:off x="1638206" y="26868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2" name="Rounded Rectangle 911">
            <a:extLst>
              <a:ext uri="{FF2B5EF4-FFF2-40B4-BE49-F238E27FC236}">
                <a16:creationId xmlns:a16="http://schemas.microsoft.com/office/drawing/2014/main" id="{2418B5B1-6B5A-B341-8E42-181E4BD3C02C}"/>
              </a:ext>
            </a:extLst>
          </p:cNvPr>
          <p:cNvSpPr/>
          <p:nvPr/>
        </p:nvSpPr>
        <p:spPr>
          <a:xfrm>
            <a:off x="1639834" y="27897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3" name="Rounded Rectangle 912">
            <a:extLst>
              <a:ext uri="{FF2B5EF4-FFF2-40B4-BE49-F238E27FC236}">
                <a16:creationId xmlns:a16="http://schemas.microsoft.com/office/drawing/2014/main" id="{65319DA9-C321-0044-AA13-9CAA3187AE20}"/>
              </a:ext>
            </a:extLst>
          </p:cNvPr>
          <p:cNvSpPr/>
          <p:nvPr/>
        </p:nvSpPr>
        <p:spPr>
          <a:xfrm>
            <a:off x="1639834" y="290145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4" name="Rounded Rectangle 913">
            <a:extLst>
              <a:ext uri="{FF2B5EF4-FFF2-40B4-BE49-F238E27FC236}">
                <a16:creationId xmlns:a16="http://schemas.microsoft.com/office/drawing/2014/main" id="{00898C82-6830-ED49-A2A4-57C4BB89E33A}"/>
              </a:ext>
            </a:extLst>
          </p:cNvPr>
          <p:cNvSpPr/>
          <p:nvPr/>
        </p:nvSpPr>
        <p:spPr>
          <a:xfrm>
            <a:off x="1644754" y="299992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5" name="Rounded Rectangle 914">
            <a:extLst>
              <a:ext uri="{FF2B5EF4-FFF2-40B4-BE49-F238E27FC236}">
                <a16:creationId xmlns:a16="http://schemas.microsoft.com/office/drawing/2014/main" id="{0E3CBACD-9E12-744E-A510-B24DA62964C2}"/>
              </a:ext>
            </a:extLst>
          </p:cNvPr>
          <p:cNvSpPr/>
          <p:nvPr/>
        </p:nvSpPr>
        <p:spPr>
          <a:xfrm>
            <a:off x="1646700" y="31069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6" name="Rounded Rectangle 915">
            <a:extLst>
              <a:ext uri="{FF2B5EF4-FFF2-40B4-BE49-F238E27FC236}">
                <a16:creationId xmlns:a16="http://schemas.microsoft.com/office/drawing/2014/main" id="{2DEB55DE-874D-7F47-B566-D56BE1E785C4}"/>
              </a:ext>
            </a:extLst>
          </p:cNvPr>
          <p:cNvSpPr/>
          <p:nvPr/>
        </p:nvSpPr>
        <p:spPr>
          <a:xfrm>
            <a:off x="1644363" y="3217663"/>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7" name="Rounded Rectangle 916">
            <a:extLst>
              <a:ext uri="{FF2B5EF4-FFF2-40B4-BE49-F238E27FC236}">
                <a16:creationId xmlns:a16="http://schemas.microsoft.com/office/drawing/2014/main" id="{9E15B57B-37DF-BC45-827C-0F67B7672565}"/>
              </a:ext>
            </a:extLst>
          </p:cNvPr>
          <p:cNvSpPr/>
          <p:nvPr/>
        </p:nvSpPr>
        <p:spPr>
          <a:xfrm>
            <a:off x="1641788" y="33279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8" name="Rounded Rectangle 917">
            <a:extLst>
              <a:ext uri="{FF2B5EF4-FFF2-40B4-BE49-F238E27FC236}">
                <a16:creationId xmlns:a16="http://schemas.microsoft.com/office/drawing/2014/main" id="{56F15042-B27E-E947-8619-A8A46C4B4ABD}"/>
              </a:ext>
            </a:extLst>
          </p:cNvPr>
          <p:cNvSpPr/>
          <p:nvPr/>
        </p:nvSpPr>
        <p:spPr>
          <a:xfrm>
            <a:off x="1643416" y="343826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9" name="Rounded Rectangle 918">
            <a:extLst>
              <a:ext uri="{FF2B5EF4-FFF2-40B4-BE49-F238E27FC236}">
                <a16:creationId xmlns:a16="http://schemas.microsoft.com/office/drawing/2014/main" id="{393C002C-2BC2-0E49-AE25-8106ABA5BE10}"/>
              </a:ext>
            </a:extLst>
          </p:cNvPr>
          <p:cNvSpPr/>
          <p:nvPr/>
        </p:nvSpPr>
        <p:spPr>
          <a:xfrm>
            <a:off x="1643416" y="35565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0" name="Rounded Rectangle 919">
            <a:extLst>
              <a:ext uri="{FF2B5EF4-FFF2-40B4-BE49-F238E27FC236}">
                <a16:creationId xmlns:a16="http://schemas.microsoft.com/office/drawing/2014/main" id="{0E0666D4-5229-CC41-ABCA-A3994A09C57B}"/>
              </a:ext>
            </a:extLst>
          </p:cNvPr>
          <p:cNvSpPr/>
          <p:nvPr/>
        </p:nvSpPr>
        <p:spPr>
          <a:xfrm>
            <a:off x="1648336" y="367424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1" name="Rounded Rectangle 920">
            <a:extLst>
              <a:ext uri="{FF2B5EF4-FFF2-40B4-BE49-F238E27FC236}">
                <a16:creationId xmlns:a16="http://schemas.microsoft.com/office/drawing/2014/main" id="{8A85C9D7-944D-BC45-A16C-6518263F99B9}"/>
              </a:ext>
            </a:extLst>
          </p:cNvPr>
          <p:cNvSpPr/>
          <p:nvPr/>
        </p:nvSpPr>
        <p:spPr>
          <a:xfrm>
            <a:off x="1651930" y="377794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2" name="Rounded Rectangle 921">
            <a:extLst>
              <a:ext uri="{FF2B5EF4-FFF2-40B4-BE49-F238E27FC236}">
                <a16:creationId xmlns:a16="http://schemas.microsoft.com/office/drawing/2014/main" id="{C6C18AC5-6C5D-124B-8FAD-182712175D7E}"/>
              </a:ext>
            </a:extLst>
          </p:cNvPr>
          <p:cNvSpPr/>
          <p:nvPr/>
        </p:nvSpPr>
        <p:spPr>
          <a:xfrm>
            <a:off x="1651930" y="38886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3" name="Rounded Rectangle 922">
            <a:extLst>
              <a:ext uri="{FF2B5EF4-FFF2-40B4-BE49-F238E27FC236}">
                <a16:creationId xmlns:a16="http://schemas.microsoft.com/office/drawing/2014/main" id="{11543753-CF99-8347-BFCA-8A6EC9070DB0}"/>
              </a:ext>
            </a:extLst>
          </p:cNvPr>
          <p:cNvSpPr/>
          <p:nvPr/>
        </p:nvSpPr>
        <p:spPr>
          <a:xfrm>
            <a:off x="1656850" y="40064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4" name="Rounded Rectangle 923">
            <a:extLst>
              <a:ext uri="{FF2B5EF4-FFF2-40B4-BE49-F238E27FC236}">
                <a16:creationId xmlns:a16="http://schemas.microsoft.com/office/drawing/2014/main" id="{7384E459-24DF-A14D-B3A5-EACE1ACF7BDD}"/>
              </a:ext>
            </a:extLst>
          </p:cNvPr>
          <p:cNvSpPr/>
          <p:nvPr/>
        </p:nvSpPr>
        <p:spPr>
          <a:xfrm>
            <a:off x="1658478" y="412428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5" name="Rounded Rectangle 924">
            <a:extLst>
              <a:ext uri="{FF2B5EF4-FFF2-40B4-BE49-F238E27FC236}">
                <a16:creationId xmlns:a16="http://schemas.microsoft.com/office/drawing/2014/main" id="{DBB80FF1-057E-B840-B410-CFCF440793D6}"/>
              </a:ext>
            </a:extLst>
          </p:cNvPr>
          <p:cNvSpPr/>
          <p:nvPr/>
        </p:nvSpPr>
        <p:spPr>
          <a:xfrm>
            <a:off x="1658478" y="42425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6" name="Rounded Rectangle 925">
            <a:extLst>
              <a:ext uri="{FF2B5EF4-FFF2-40B4-BE49-F238E27FC236}">
                <a16:creationId xmlns:a16="http://schemas.microsoft.com/office/drawing/2014/main" id="{54733B47-CD0E-C148-92CA-985FBBEAE504}"/>
              </a:ext>
            </a:extLst>
          </p:cNvPr>
          <p:cNvSpPr/>
          <p:nvPr/>
        </p:nvSpPr>
        <p:spPr>
          <a:xfrm>
            <a:off x="1653566" y="43579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7" name="Rounded Rectangle 926">
            <a:extLst>
              <a:ext uri="{FF2B5EF4-FFF2-40B4-BE49-F238E27FC236}">
                <a16:creationId xmlns:a16="http://schemas.microsoft.com/office/drawing/2014/main" id="{682DF57B-83CB-1E46-B7BC-AEE6B97BD8C0}"/>
              </a:ext>
            </a:extLst>
          </p:cNvPr>
          <p:cNvSpPr/>
          <p:nvPr/>
        </p:nvSpPr>
        <p:spPr>
          <a:xfrm>
            <a:off x="1657420" y="44770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8" name="Rounded Rectangle 927">
            <a:extLst>
              <a:ext uri="{FF2B5EF4-FFF2-40B4-BE49-F238E27FC236}">
                <a16:creationId xmlns:a16="http://schemas.microsoft.com/office/drawing/2014/main" id="{D040D39C-A30D-E042-B282-3CB36B177235}"/>
              </a:ext>
            </a:extLst>
          </p:cNvPr>
          <p:cNvSpPr/>
          <p:nvPr/>
        </p:nvSpPr>
        <p:spPr>
          <a:xfrm>
            <a:off x="1657420" y="459528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9" name="Rounded Rectangle 928">
            <a:extLst>
              <a:ext uri="{FF2B5EF4-FFF2-40B4-BE49-F238E27FC236}">
                <a16:creationId xmlns:a16="http://schemas.microsoft.com/office/drawing/2014/main" id="{6714E0A8-D4E0-4E4B-9E39-0065EAB8748C}"/>
              </a:ext>
            </a:extLst>
          </p:cNvPr>
          <p:cNvSpPr/>
          <p:nvPr/>
        </p:nvSpPr>
        <p:spPr>
          <a:xfrm>
            <a:off x="1662340" y="47055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0" name="Rounded Rectangle 929">
            <a:extLst>
              <a:ext uri="{FF2B5EF4-FFF2-40B4-BE49-F238E27FC236}">
                <a16:creationId xmlns:a16="http://schemas.microsoft.com/office/drawing/2014/main" id="{D0C93F5C-C9B1-894A-8848-2BF30DB5668F}"/>
              </a:ext>
            </a:extLst>
          </p:cNvPr>
          <p:cNvSpPr/>
          <p:nvPr/>
        </p:nvSpPr>
        <p:spPr>
          <a:xfrm>
            <a:off x="1663968" y="48149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1" name="Rounded Rectangle 930">
            <a:extLst>
              <a:ext uri="{FF2B5EF4-FFF2-40B4-BE49-F238E27FC236}">
                <a16:creationId xmlns:a16="http://schemas.microsoft.com/office/drawing/2014/main" id="{F428C52D-7F43-3A47-8690-1D093B3DA42F}"/>
              </a:ext>
            </a:extLst>
          </p:cNvPr>
          <p:cNvSpPr/>
          <p:nvPr/>
        </p:nvSpPr>
        <p:spPr>
          <a:xfrm>
            <a:off x="1663968" y="49331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2" name="Rounded Rectangle 931">
            <a:extLst>
              <a:ext uri="{FF2B5EF4-FFF2-40B4-BE49-F238E27FC236}">
                <a16:creationId xmlns:a16="http://schemas.microsoft.com/office/drawing/2014/main" id="{B681DBD0-7A16-9344-813E-A9D76C6D5767}"/>
              </a:ext>
            </a:extLst>
          </p:cNvPr>
          <p:cNvSpPr/>
          <p:nvPr/>
        </p:nvSpPr>
        <p:spPr>
          <a:xfrm>
            <a:off x="1668888" y="505089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3" name="Rounded Rectangle 932">
            <a:extLst>
              <a:ext uri="{FF2B5EF4-FFF2-40B4-BE49-F238E27FC236}">
                <a16:creationId xmlns:a16="http://schemas.microsoft.com/office/drawing/2014/main" id="{04E2E567-6554-D348-80B5-DAD25C6526F8}"/>
              </a:ext>
            </a:extLst>
          </p:cNvPr>
          <p:cNvSpPr/>
          <p:nvPr/>
        </p:nvSpPr>
        <p:spPr>
          <a:xfrm>
            <a:off x="1672482" y="51620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4" name="Rounded Rectangle 933">
            <a:extLst>
              <a:ext uri="{FF2B5EF4-FFF2-40B4-BE49-F238E27FC236}">
                <a16:creationId xmlns:a16="http://schemas.microsoft.com/office/drawing/2014/main" id="{E9B50047-7BC6-224F-B72C-CA3DE1B68567}"/>
              </a:ext>
            </a:extLst>
          </p:cNvPr>
          <p:cNvSpPr/>
          <p:nvPr/>
        </p:nvSpPr>
        <p:spPr>
          <a:xfrm>
            <a:off x="1672482" y="52728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5" name="Rounded Rectangle 934">
            <a:extLst>
              <a:ext uri="{FF2B5EF4-FFF2-40B4-BE49-F238E27FC236}">
                <a16:creationId xmlns:a16="http://schemas.microsoft.com/office/drawing/2014/main" id="{B684762F-C1EE-3240-8AF6-9AE9C16B2A62}"/>
              </a:ext>
            </a:extLst>
          </p:cNvPr>
          <p:cNvSpPr/>
          <p:nvPr/>
        </p:nvSpPr>
        <p:spPr>
          <a:xfrm>
            <a:off x="1677402" y="539057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6" name="Rounded Rectangle 935">
            <a:extLst>
              <a:ext uri="{FF2B5EF4-FFF2-40B4-BE49-F238E27FC236}">
                <a16:creationId xmlns:a16="http://schemas.microsoft.com/office/drawing/2014/main" id="{68FAC65C-1363-E94A-8DC9-C2148F690441}"/>
              </a:ext>
            </a:extLst>
          </p:cNvPr>
          <p:cNvSpPr/>
          <p:nvPr/>
        </p:nvSpPr>
        <p:spPr>
          <a:xfrm>
            <a:off x="1679030" y="549343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7" name="Rounded Rectangle 936">
            <a:extLst>
              <a:ext uri="{FF2B5EF4-FFF2-40B4-BE49-F238E27FC236}">
                <a16:creationId xmlns:a16="http://schemas.microsoft.com/office/drawing/2014/main" id="{33B1DAF3-5609-CA40-92F4-56B2C78F1FC2}"/>
              </a:ext>
            </a:extLst>
          </p:cNvPr>
          <p:cNvSpPr/>
          <p:nvPr/>
        </p:nvSpPr>
        <p:spPr>
          <a:xfrm>
            <a:off x="1679030" y="560514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8" name="Rounded Rectangle 937">
            <a:extLst>
              <a:ext uri="{FF2B5EF4-FFF2-40B4-BE49-F238E27FC236}">
                <a16:creationId xmlns:a16="http://schemas.microsoft.com/office/drawing/2014/main" id="{045ECC24-5D99-A942-B2B4-2AA6C1CAB04B}"/>
              </a:ext>
            </a:extLst>
          </p:cNvPr>
          <p:cNvSpPr/>
          <p:nvPr/>
        </p:nvSpPr>
        <p:spPr>
          <a:xfrm>
            <a:off x="1683950" y="571539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9" name="Rounded Rectangle 938">
            <a:extLst>
              <a:ext uri="{FF2B5EF4-FFF2-40B4-BE49-F238E27FC236}">
                <a16:creationId xmlns:a16="http://schemas.microsoft.com/office/drawing/2014/main" id="{17B0FF9E-CCC4-EE44-AC2D-B0CA7F49CF6F}"/>
              </a:ext>
            </a:extLst>
          </p:cNvPr>
          <p:cNvSpPr/>
          <p:nvPr/>
        </p:nvSpPr>
        <p:spPr>
          <a:xfrm>
            <a:off x="1676064" y="582239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40" name="Rounded Rectangle 939">
            <a:extLst>
              <a:ext uri="{FF2B5EF4-FFF2-40B4-BE49-F238E27FC236}">
                <a16:creationId xmlns:a16="http://schemas.microsoft.com/office/drawing/2014/main" id="{0747CD93-6F4B-054B-9F65-78877B9C7AD0}"/>
              </a:ext>
            </a:extLst>
          </p:cNvPr>
          <p:cNvSpPr/>
          <p:nvPr/>
        </p:nvSpPr>
        <p:spPr>
          <a:xfrm>
            <a:off x="1682314" y="592788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41" name="Rounded Rectangle 940">
            <a:extLst>
              <a:ext uri="{FF2B5EF4-FFF2-40B4-BE49-F238E27FC236}">
                <a16:creationId xmlns:a16="http://schemas.microsoft.com/office/drawing/2014/main" id="{6F57EE7C-BFA9-C247-A587-8B91C248AB9E}"/>
              </a:ext>
            </a:extLst>
          </p:cNvPr>
          <p:cNvSpPr/>
          <p:nvPr/>
        </p:nvSpPr>
        <p:spPr>
          <a:xfrm>
            <a:off x="1682310" y="602947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cxnSp>
        <p:nvCxnSpPr>
          <p:cNvPr id="947" name="Elbow Connector 946">
            <a:extLst>
              <a:ext uri="{FF2B5EF4-FFF2-40B4-BE49-F238E27FC236}">
                <a16:creationId xmlns:a16="http://schemas.microsoft.com/office/drawing/2014/main" id="{84083EBF-5FC4-3E46-9783-DA76575EB8D2}"/>
              </a:ext>
            </a:extLst>
          </p:cNvPr>
          <p:cNvCxnSpPr>
            <a:cxnSpLocks/>
            <a:stCxn id="8" idx="1"/>
            <a:endCxn id="729" idx="1"/>
          </p:cNvCxnSpPr>
          <p:nvPr/>
        </p:nvCxnSpPr>
        <p:spPr>
          <a:xfrm rot="10800000" flipV="1">
            <a:off x="288326" y="1653355"/>
            <a:ext cx="419736" cy="296514"/>
          </a:xfrm>
          <a:prstGeom prst="bentConnector3">
            <a:avLst>
              <a:gd name="adj1" fmla="val 1544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952" name="Elbow Connector 951">
            <a:extLst>
              <a:ext uri="{FF2B5EF4-FFF2-40B4-BE49-F238E27FC236}">
                <a16:creationId xmlns:a16="http://schemas.microsoft.com/office/drawing/2014/main" id="{AB248431-5694-FF47-AABB-04FCF2BF0B91}"/>
              </a:ext>
            </a:extLst>
          </p:cNvPr>
          <p:cNvCxnSpPr>
            <a:cxnSpLocks/>
            <a:stCxn id="8" idx="1"/>
            <a:endCxn id="730" idx="1"/>
          </p:cNvCxnSpPr>
          <p:nvPr/>
        </p:nvCxnSpPr>
        <p:spPr>
          <a:xfrm rot="10800000" flipV="1">
            <a:off x="293246" y="1653355"/>
            <a:ext cx="414816" cy="399270"/>
          </a:xfrm>
          <a:prstGeom prst="bentConnector3">
            <a:avLst>
              <a:gd name="adj1" fmla="val 1571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956" name="Elbow Connector 955">
            <a:extLst>
              <a:ext uri="{FF2B5EF4-FFF2-40B4-BE49-F238E27FC236}">
                <a16:creationId xmlns:a16="http://schemas.microsoft.com/office/drawing/2014/main" id="{C3933D1F-BECC-F44E-8B4E-5E24E23E9C5D}"/>
              </a:ext>
            </a:extLst>
          </p:cNvPr>
          <p:cNvCxnSpPr>
            <a:cxnSpLocks/>
            <a:stCxn id="8" idx="1"/>
            <a:endCxn id="731" idx="1"/>
          </p:cNvCxnSpPr>
          <p:nvPr/>
        </p:nvCxnSpPr>
        <p:spPr>
          <a:xfrm rot="10800000" flipV="1">
            <a:off x="294874" y="1653354"/>
            <a:ext cx="413188" cy="509623"/>
          </a:xfrm>
          <a:prstGeom prst="bentConnector3">
            <a:avLst>
              <a:gd name="adj1" fmla="val 1573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960" name="Elbow Connector 959">
            <a:extLst>
              <a:ext uri="{FF2B5EF4-FFF2-40B4-BE49-F238E27FC236}">
                <a16:creationId xmlns:a16="http://schemas.microsoft.com/office/drawing/2014/main" id="{60E43DB8-ED56-1045-BE89-948CEA8C77FE}"/>
              </a:ext>
            </a:extLst>
          </p:cNvPr>
          <p:cNvCxnSpPr>
            <a:cxnSpLocks/>
            <a:stCxn id="8" idx="1"/>
            <a:endCxn id="732" idx="1"/>
          </p:cNvCxnSpPr>
          <p:nvPr/>
        </p:nvCxnSpPr>
        <p:spPr>
          <a:xfrm rot="10800000" flipV="1">
            <a:off x="294874" y="1653355"/>
            <a:ext cx="413188" cy="619392"/>
          </a:xfrm>
          <a:prstGeom prst="bentConnector3">
            <a:avLst>
              <a:gd name="adj1" fmla="val 1573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964" name="Rounded Rectangle 963">
            <a:extLst>
              <a:ext uri="{FF2B5EF4-FFF2-40B4-BE49-F238E27FC236}">
                <a16:creationId xmlns:a16="http://schemas.microsoft.com/office/drawing/2014/main" id="{428004B6-E7EA-2E4E-A587-DDB6EE401E31}"/>
              </a:ext>
            </a:extLst>
          </p:cNvPr>
          <p:cNvSpPr/>
          <p:nvPr/>
        </p:nvSpPr>
        <p:spPr>
          <a:xfrm>
            <a:off x="3333133" y="18226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965" name="Rounded Rectangle 964">
            <a:extLst>
              <a:ext uri="{FF2B5EF4-FFF2-40B4-BE49-F238E27FC236}">
                <a16:creationId xmlns:a16="http://schemas.microsoft.com/office/drawing/2014/main" id="{451C1824-4340-C749-9B9E-3FB87699F52F}"/>
              </a:ext>
            </a:extLst>
          </p:cNvPr>
          <p:cNvSpPr/>
          <p:nvPr/>
        </p:nvSpPr>
        <p:spPr>
          <a:xfrm>
            <a:off x="3333133" y="192589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6" name="Rounded Rectangle 965">
            <a:extLst>
              <a:ext uri="{FF2B5EF4-FFF2-40B4-BE49-F238E27FC236}">
                <a16:creationId xmlns:a16="http://schemas.microsoft.com/office/drawing/2014/main" id="{74313F92-009E-5345-915C-2BC73893A572}"/>
              </a:ext>
            </a:extLst>
          </p:cNvPr>
          <p:cNvSpPr/>
          <p:nvPr/>
        </p:nvSpPr>
        <p:spPr>
          <a:xfrm>
            <a:off x="3338053" y="20286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7" name="Rounded Rectangle 966">
            <a:extLst>
              <a:ext uri="{FF2B5EF4-FFF2-40B4-BE49-F238E27FC236}">
                <a16:creationId xmlns:a16="http://schemas.microsoft.com/office/drawing/2014/main" id="{55EC4C87-B9C7-F043-8027-9EF6A5E8B48A}"/>
              </a:ext>
            </a:extLst>
          </p:cNvPr>
          <p:cNvSpPr/>
          <p:nvPr/>
        </p:nvSpPr>
        <p:spPr>
          <a:xfrm>
            <a:off x="3339681" y="21390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8" name="Rounded Rectangle 967">
            <a:extLst>
              <a:ext uri="{FF2B5EF4-FFF2-40B4-BE49-F238E27FC236}">
                <a16:creationId xmlns:a16="http://schemas.microsoft.com/office/drawing/2014/main" id="{B3BBD181-0EC3-4B4B-9FDC-E1A910167A05}"/>
              </a:ext>
            </a:extLst>
          </p:cNvPr>
          <p:cNvSpPr/>
          <p:nvPr/>
        </p:nvSpPr>
        <p:spPr>
          <a:xfrm>
            <a:off x="3339681" y="224877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9" name="Rounded Rectangle 968">
            <a:extLst>
              <a:ext uri="{FF2B5EF4-FFF2-40B4-BE49-F238E27FC236}">
                <a16:creationId xmlns:a16="http://schemas.microsoft.com/office/drawing/2014/main" id="{18FD3ABB-33AF-C542-8D3E-D771338BEA7E}"/>
              </a:ext>
            </a:extLst>
          </p:cNvPr>
          <p:cNvSpPr/>
          <p:nvPr/>
        </p:nvSpPr>
        <p:spPr>
          <a:xfrm>
            <a:off x="3344601" y="235999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0" name="Rounded Rectangle 969">
            <a:extLst>
              <a:ext uri="{FF2B5EF4-FFF2-40B4-BE49-F238E27FC236}">
                <a16:creationId xmlns:a16="http://schemas.microsoft.com/office/drawing/2014/main" id="{2A361637-DA61-774C-9A5C-D0B8E016D340}"/>
              </a:ext>
            </a:extLst>
          </p:cNvPr>
          <p:cNvSpPr/>
          <p:nvPr/>
        </p:nvSpPr>
        <p:spPr>
          <a:xfrm>
            <a:off x="3348195" y="24636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1" name="Rounded Rectangle 970">
            <a:extLst>
              <a:ext uri="{FF2B5EF4-FFF2-40B4-BE49-F238E27FC236}">
                <a16:creationId xmlns:a16="http://schemas.microsoft.com/office/drawing/2014/main" id="{2E6BB39A-641E-0F4E-9F94-01D5097D7035}"/>
              </a:ext>
            </a:extLst>
          </p:cNvPr>
          <p:cNvSpPr/>
          <p:nvPr/>
        </p:nvSpPr>
        <p:spPr>
          <a:xfrm>
            <a:off x="3348195" y="25744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2" name="Rounded Rectangle 971">
            <a:extLst>
              <a:ext uri="{FF2B5EF4-FFF2-40B4-BE49-F238E27FC236}">
                <a16:creationId xmlns:a16="http://schemas.microsoft.com/office/drawing/2014/main" id="{E207F27C-2A30-5E4A-891E-D248F2B89E13}"/>
              </a:ext>
            </a:extLst>
          </p:cNvPr>
          <p:cNvSpPr/>
          <p:nvPr/>
        </p:nvSpPr>
        <p:spPr>
          <a:xfrm>
            <a:off x="3353115" y="26846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3" name="Rounded Rectangle 972">
            <a:extLst>
              <a:ext uri="{FF2B5EF4-FFF2-40B4-BE49-F238E27FC236}">
                <a16:creationId xmlns:a16="http://schemas.microsoft.com/office/drawing/2014/main" id="{B6DA5CAD-3070-BD43-B110-8EDAAC345917}"/>
              </a:ext>
            </a:extLst>
          </p:cNvPr>
          <p:cNvSpPr/>
          <p:nvPr/>
        </p:nvSpPr>
        <p:spPr>
          <a:xfrm>
            <a:off x="3354743" y="278753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4" name="Rounded Rectangle 973">
            <a:extLst>
              <a:ext uri="{FF2B5EF4-FFF2-40B4-BE49-F238E27FC236}">
                <a16:creationId xmlns:a16="http://schemas.microsoft.com/office/drawing/2014/main" id="{E5BB314A-4701-C743-9A23-3A86C05F80C1}"/>
              </a:ext>
            </a:extLst>
          </p:cNvPr>
          <p:cNvSpPr/>
          <p:nvPr/>
        </p:nvSpPr>
        <p:spPr>
          <a:xfrm>
            <a:off x="3354743" y="28992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5" name="Rounded Rectangle 974">
            <a:extLst>
              <a:ext uri="{FF2B5EF4-FFF2-40B4-BE49-F238E27FC236}">
                <a16:creationId xmlns:a16="http://schemas.microsoft.com/office/drawing/2014/main" id="{A24128E7-A6A8-5F43-8314-3C846217D611}"/>
              </a:ext>
            </a:extLst>
          </p:cNvPr>
          <p:cNvSpPr/>
          <p:nvPr/>
        </p:nvSpPr>
        <p:spPr>
          <a:xfrm>
            <a:off x="3359663" y="299772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6" name="Rounded Rectangle 975">
            <a:extLst>
              <a:ext uri="{FF2B5EF4-FFF2-40B4-BE49-F238E27FC236}">
                <a16:creationId xmlns:a16="http://schemas.microsoft.com/office/drawing/2014/main" id="{D39F4EF8-F3C0-1F46-A210-CABD7F5DAED2}"/>
              </a:ext>
            </a:extLst>
          </p:cNvPr>
          <p:cNvSpPr/>
          <p:nvPr/>
        </p:nvSpPr>
        <p:spPr>
          <a:xfrm>
            <a:off x="3361609" y="310472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7" name="Rounded Rectangle 976">
            <a:extLst>
              <a:ext uri="{FF2B5EF4-FFF2-40B4-BE49-F238E27FC236}">
                <a16:creationId xmlns:a16="http://schemas.microsoft.com/office/drawing/2014/main" id="{B54B9ADA-B2D9-4C4F-8F87-D55C295F798E}"/>
              </a:ext>
            </a:extLst>
          </p:cNvPr>
          <p:cNvSpPr/>
          <p:nvPr/>
        </p:nvSpPr>
        <p:spPr>
          <a:xfrm>
            <a:off x="3359272" y="3215461"/>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8" name="Rounded Rectangle 977">
            <a:extLst>
              <a:ext uri="{FF2B5EF4-FFF2-40B4-BE49-F238E27FC236}">
                <a16:creationId xmlns:a16="http://schemas.microsoft.com/office/drawing/2014/main" id="{ABF4780A-E3F3-4344-862F-8922BFE42523}"/>
              </a:ext>
            </a:extLst>
          </p:cNvPr>
          <p:cNvSpPr/>
          <p:nvPr/>
        </p:nvSpPr>
        <p:spPr>
          <a:xfrm>
            <a:off x="3356697" y="33257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9" name="Rounded Rectangle 978">
            <a:extLst>
              <a:ext uri="{FF2B5EF4-FFF2-40B4-BE49-F238E27FC236}">
                <a16:creationId xmlns:a16="http://schemas.microsoft.com/office/drawing/2014/main" id="{6EE335A8-0959-C448-A177-366C3DD9AA5E}"/>
              </a:ext>
            </a:extLst>
          </p:cNvPr>
          <p:cNvSpPr/>
          <p:nvPr/>
        </p:nvSpPr>
        <p:spPr>
          <a:xfrm>
            <a:off x="3358325" y="34360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0" name="Rounded Rectangle 979">
            <a:extLst>
              <a:ext uri="{FF2B5EF4-FFF2-40B4-BE49-F238E27FC236}">
                <a16:creationId xmlns:a16="http://schemas.microsoft.com/office/drawing/2014/main" id="{6A8CC375-C9F3-F246-BFBA-AD9EA8F87FB4}"/>
              </a:ext>
            </a:extLst>
          </p:cNvPr>
          <p:cNvSpPr/>
          <p:nvPr/>
        </p:nvSpPr>
        <p:spPr>
          <a:xfrm>
            <a:off x="3358325" y="35543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1" name="Rounded Rectangle 980">
            <a:extLst>
              <a:ext uri="{FF2B5EF4-FFF2-40B4-BE49-F238E27FC236}">
                <a16:creationId xmlns:a16="http://schemas.microsoft.com/office/drawing/2014/main" id="{108912FF-65CD-D745-AB8A-114D3A6DC380}"/>
              </a:ext>
            </a:extLst>
          </p:cNvPr>
          <p:cNvSpPr/>
          <p:nvPr/>
        </p:nvSpPr>
        <p:spPr>
          <a:xfrm>
            <a:off x="3363245" y="367204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2" name="Rounded Rectangle 981">
            <a:extLst>
              <a:ext uri="{FF2B5EF4-FFF2-40B4-BE49-F238E27FC236}">
                <a16:creationId xmlns:a16="http://schemas.microsoft.com/office/drawing/2014/main" id="{A69C0265-878E-F94A-AA5C-FB1D8F847D0F}"/>
              </a:ext>
            </a:extLst>
          </p:cNvPr>
          <p:cNvSpPr/>
          <p:nvPr/>
        </p:nvSpPr>
        <p:spPr>
          <a:xfrm>
            <a:off x="3366839" y="37757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3" name="Rounded Rectangle 982">
            <a:extLst>
              <a:ext uri="{FF2B5EF4-FFF2-40B4-BE49-F238E27FC236}">
                <a16:creationId xmlns:a16="http://schemas.microsoft.com/office/drawing/2014/main" id="{C4356348-8BD6-824E-9843-768CE173213E}"/>
              </a:ext>
            </a:extLst>
          </p:cNvPr>
          <p:cNvSpPr/>
          <p:nvPr/>
        </p:nvSpPr>
        <p:spPr>
          <a:xfrm>
            <a:off x="3366839" y="388648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4" name="Rounded Rectangle 983">
            <a:extLst>
              <a:ext uri="{FF2B5EF4-FFF2-40B4-BE49-F238E27FC236}">
                <a16:creationId xmlns:a16="http://schemas.microsoft.com/office/drawing/2014/main" id="{BAC3AF01-0E31-E948-B2FB-D454E67EC113}"/>
              </a:ext>
            </a:extLst>
          </p:cNvPr>
          <p:cNvSpPr/>
          <p:nvPr/>
        </p:nvSpPr>
        <p:spPr>
          <a:xfrm>
            <a:off x="3371759" y="40042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5" name="Rounded Rectangle 984">
            <a:extLst>
              <a:ext uri="{FF2B5EF4-FFF2-40B4-BE49-F238E27FC236}">
                <a16:creationId xmlns:a16="http://schemas.microsoft.com/office/drawing/2014/main" id="{602861F5-EAA8-A249-A3A1-B1B94FF7435A}"/>
              </a:ext>
            </a:extLst>
          </p:cNvPr>
          <p:cNvSpPr/>
          <p:nvPr/>
        </p:nvSpPr>
        <p:spPr>
          <a:xfrm>
            <a:off x="3373387" y="412207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6" name="Rounded Rectangle 985">
            <a:extLst>
              <a:ext uri="{FF2B5EF4-FFF2-40B4-BE49-F238E27FC236}">
                <a16:creationId xmlns:a16="http://schemas.microsoft.com/office/drawing/2014/main" id="{596F07DE-7DE2-E346-B1B7-25876E7F0A23}"/>
              </a:ext>
            </a:extLst>
          </p:cNvPr>
          <p:cNvSpPr/>
          <p:nvPr/>
        </p:nvSpPr>
        <p:spPr>
          <a:xfrm>
            <a:off x="3373387" y="42403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7" name="Rounded Rectangle 986">
            <a:extLst>
              <a:ext uri="{FF2B5EF4-FFF2-40B4-BE49-F238E27FC236}">
                <a16:creationId xmlns:a16="http://schemas.microsoft.com/office/drawing/2014/main" id="{ED9BC58D-CE0A-8247-BD9C-127ACB04D4D8}"/>
              </a:ext>
            </a:extLst>
          </p:cNvPr>
          <p:cNvSpPr/>
          <p:nvPr/>
        </p:nvSpPr>
        <p:spPr>
          <a:xfrm>
            <a:off x="3368475" y="435572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8" name="Rounded Rectangle 987">
            <a:extLst>
              <a:ext uri="{FF2B5EF4-FFF2-40B4-BE49-F238E27FC236}">
                <a16:creationId xmlns:a16="http://schemas.microsoft.com/office/drawing/2014/main" id="{D18BDB3B-C9F4-F441-BC26-BA8FB5D86EDD}"/>
              </a:ext>
            </a:extLst>
          </p:cNvPr>
          <p:cNvSpPr/>
          <p:nvPr/>
        </p:nvSpPr>
        <p:spPr>
          <a:xfrm>
            <a:off x="3372329" y="44748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9" name="Rounded Rectangle 988">
            <a:extLst>
              <a:ext uri="{FF2B5EF4-FFF2-40B4-BE49-F238E27FC236}">
                <a16:creationId xmlns:a16="http://schemas.microsoft.com/office/drawing/2014/main" id="{9E84BC92-DF93-C949-A991-1992B4A3DA64}"/>
              </a:ext>
            </a:extLst>
          </p:cNvPr>
          <p:cNvSpPr/>
          <p:nvPr/>
        </p:nvSpPr>
        <p:spPr>
          <a:xfrm>
            <a:off x="3372329" y="459308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0" name="Rounded Rectangle 989">
            <a:extLst>
              <a:ext uri="{FF2B5EF4-FFF2-40B4-BE49-F238E27FC236}">
                <a16:creationId xmlns:a16="http://schemas.microsoft.com/office/drawing/2014/main" id="{67BF4EAE-1236-5B49-8924-890810DEE9F4}"/>
              </a:ext>
            </a:extLst>
          </p:cNvPr>
          <p:cNvSpPr/>
          <p:nvPr/>
        </p:nvSpPr>
        <p:spPr>
          <a:xfrm>
            <a:off x="3377249" y="470333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1" name="Rounded Rectangle 990">
            <a:extLst>
              <a:ext uri="{FF2B5EF4-FFF2-40B4-BE49-F238E27FC236}">
                <a16:creationId xmlns:a16="http://schemas.microsoft.com/office/drawing/2014/main" id="{E8641FB6-D889-B643-9B90-FBBAFCAAD769}"/>
              </a:ext>
            </a:extLst>
          </p:cNvPr>
          <p:cNvSpPr/>
          <p:nvPr/>
        </p:nvSpPr>
        <p:spPr>
          <a:xfrm>
            <a:off x="3378877" y="48127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2" name="Rounded Rectangle 991">
            <a:extLst>
              <a:ext uri="{FF2B5EF4-FFF2-40B4-BE49-F238E27FC236}">
                <a16:creationId xmlns:a16="http://schemas.microsoft.com/office/drawing/2014/main" id="{F67F3EEA-5A9E-CB46-91D9-F3B64C282649}"/>
              </a:ext>
            </a:extLst>
          </p:cNvPr>
          <p:cNvSpPr/>
          <p:nvPr/>
        </p:nvSpPr>
        <p:spPr>
          <a:xfrm>
            <a:off x="3378877" y="49309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3" name="Rounded Rectangle 992">
            <a:extLst>
              <a:ext uri="{FF2B5EF4-FFF2-40B4-BE49-F238E27FC236}">
                <a16:creationId xmlns:a16="http://schemas.microsoft.com/office/drawing/2014/main" id="{F5E63678-A25A-0246-84BB-5C8C3C1D88AF}"/>
              </a:ext>
            </a:extLst>
          </p:cNvPr>
          <p:cNvSpPr/>
          <p:nvPr/>
        </p:nvSpPr>
        <p:spPr>
          <a:xfrm>
            <a:off x="3383797" y="50486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4" name="Rounded Rectangle 993">
            <a:extLst>
              <a:ext uri="{FF2B5EF4-FFF2-40B4-BE49-F238E27FC236}">
                <a16:creationId xmlns:a16="http://schemas.microsoft.com/office/drawing/2014/main" id="{E51AACD4-35F0-F04F-9328-935230C77816}"/>
              </a:ext>
            </a:extLst>
          </p:cNvPr>
          <p:cNvSpPr/>
          <p:nvPr/>
        </p:nvSpPr>
        <p:spPr>
          <a:xfrm>
            <a:off x="3387391" y="51598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5" name="Rounded Rectangle 994">
            <a:extLst>
              <a:ext uri="{FF2B5EF4-FFF2-40B4-BE49-F238E27FC236}">
                <a16:creationId xmlns:a16="http://schemas.microsoft.com/office/drawing/2014/main" id="{3CFFBF06-4CF2-B947-8EB9-713FAFFFE0FB}"/>
              </a:ext>
            </a:extLst>
          </p:cNvPr>
          <p:cNvSpPr/>
          <p:nvPr/>
        </p:nvSpPr>
        <p:spPr>
          <a:xfrm>
            <a:off x="3387391" y="527062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6" name="Rounded Rectangle 995">
            <a:extLst>
              <a:ext uri="{FF2B5EF4-FFF2-40B4-BE49-F238E27FC236}">
                <a16:creationId xmlns:a16="http://schemas.microsoft.com/office/drawing/2014/main" id="{ADB11220-3F3E-F345-AA38-5ECFCEA08F88}"/>
              </a:ext>
            </a:extLst>
          </p:cNvPr>
          <p:cNvSpPr/>
          <p:nvPr/>
        </p:nvSpPr>
        <p:spPr>
          <a:xfrm>
            <a:off x="3392311" y="53883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7" name="Rounded Rectangle 996">
            <a:extLst>
              <a:ext uri="{FF2B5EF4-FFF2-40B4-BE49-F238E27FC236}">
                <a16:creationId xmlns:a16="http://schemas.microsoft.com/office/drawing/2014/main" id="{C59511BE-F779-0149-AA6B-05343A5BCEBB}"/>
              </a:ext>
            </a:extLst>
          </p:cNvPr>
          <p:cNvSpPr/>
          <p:nvPr/>
        </p:nvSpPr>
        <p:spPr>
          <a:xfrm>
            <a:off x="3393939" y="54912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8" name="Rounded Rectangle 997">
            <a:extLst>
              <a:ext uri="{FF2B5EF4-FFF2-40B4-BE49-F238E27FC236}">
                <a16:creationId xmlns:a16="http://schemas.microsoft.com/office/drawing/2014/main" id="{E27FF854-1AF5-9F4E-BB38-F4CEA3C5C145}"/>
              </a:ext>
            </a:extLst>
          </p:cNvPr>
          <p:cNvSpPr/>
          <p:nvPr/>
        </p:nvSpPr>
        <p:spPr>
          <a:xfrm>
            <a:off x="3393939" y="560294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9" name="Rounded Rectangle 998">
            <a:extLst>
              <a:ext uri="{FF2B5EF4-FFF2-40B4-BE49-F238E27FC236}">
                <a16:creationId xmlns:a16="http://schemas.microsoft.com/office/drawing/2014/main" id="{4186D39D-9332-994D-8F68-4E38EC7AA7A9}"/>
              </a:ext>
            </a:extLst>
          </p:cNvPr>
          <p:cNvSpPr/>
          <p:nvPr/>
        </p:nvSpPr>
        <p:spPr>
          <a:xfrm>
            <a:off x="3398859" y="57131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0" name="Rounded Rectangle 999">
            <a:extLst>
              <a:ext uri="{FF2B5EF4-FFF2-40B4-BE49-F238E27FC236}">
                <a16:creationId xmlns:a16="http://schemas.microsoft.com/office/drawing/2014/main" id="{EC354A81-8402-FD43-B02C-786F62303F10}"/>
              </a:ext>
            </a:extLst>
          </p:cNvPr>
          <p:cNvSpPr/>
          <p:nvPr/>
        </p:nvSpPr>
        <p:spPr>
          <a:xfrm>
            <a:off x="3390973" y="58201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1" name="Rounded Rectangle 1000">
            <a:extLst>
              <a:ext uri="{FF2B5EF4-FFF2-40B4-BE49-F238E27FC236}">
                <a16:creationId xmlns:a16="http://schemas.microsoft.com/office/drawing/2014/main" id="{23704152-7DBA-C844-8D80-07868CBD7702}"/>
              </a:ext>
            </a:extLst>
          </p:cNvPr>
          <p:cNvSpPr/>
          <p:nvPr/>
        </p:nvSpPr>
        <p:spPr>
          <a:xfrm>
            <a:off x="3397223" y="591721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2" name="Rounded Rectangle 1001">
            <a:extLst>
              <a:ext uri="{FF2B5EF4-FFF2-40B4-BE49-F238E27FC236}">
                <a16:creationId xmlns:a16="http://schemas.microsoft.com/office/drawing/2014/main" id="{36D86441-D556-F742-8F9E-1E27F301D8F0}"/>
              </a:ext>
            </a:extLst>
          </p:cNvPr>
          <p:cNvSpPr/>
          <p:nvPr/>
        </p:nvSpPr>
        <p:spPr>
          <a:xfrm>
            <a:off x="3405686" y="601880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3" name="Rounded Rectangle 1002">
            <a:extLst>
              <a:ext uri="{FF2B5EF4-FFF2-40B4-BE49-F238E27FC236}">
                <a16:creationId xmlns:a16="http://schemas.microsoft.com/office/drawing/2014/main" id="{B299B157-D8F0-C44C-B2AE-A08C3B69E18C}"/>
              </a:ext>
            </a:extLst>
          </p:cNvPr>
          <p:cNvSpPr/>
          <p:nvPr/>
        </p:nvSpPr>
        <p:spPr>
          <a:xfrm>
            <a:off x="4663031" y="18359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004" name="Rounded Rectangle 1003">
            <a:extLst>
              <a:ext uri="{FF2B5EF4-FFF2-40B4-BE49-F238E27FC236}">
                <a16:creationId xmlns:a16="http://schemas.microsoft.com/office/drawing/2014/main" id="{82C11FA6-36AD-EA4C-B42C-056D89BD0B20}"/>
              </a:ext>
            </a:extLst>
          </p:cNvPr>
          <p:cNvSpPr/>
          <p:nvPr/>
        </p:nvSpPr>
        <p:spPr>
          <a:xfrm>
            <a:off x="4663031" y="19392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5" name="Rounded Rectangle 1004">
            <a:extLst>
              <a:ext uri="{FF2B5EF4-FFF2-40B4-BE49-F238E27FC236}">
                <a16:creationId xmlns:a16="http://schemas.microsoft.com/office/drawing/2014/main" id="{BAB500AF-D10D-A040-9A0C-DF59E7D0B2A7}"/>
              </a:ext>
            </a:extLst>
          </p:cNvPr>
          <p:cNvSpPr/>
          <p:nvPr/>
        </p:nvSpPr>
        <p:spPr>
          <a:xfrm>
            <a:off x="4667951" y="204197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6" name="Rounded Rectangle 1005">
            <a:extLst>
              <a:ext uri="{FF2B5EF4-FFF2-40B4-BE49-F238E27FC236}">
                <a16:creationId xmlns:a16="http://schemas.microsoft.com/office/drawing/2014/main" id="{EBE91644-95B6-0A4F-AB70-D2FE207C041B}"/>
              </a:ext>
            </a:extLst>
          </p:cNvPr>
          <p:cNvSpPr/>
          <p:nvPr/>
        </p:nvSpPr>
        <p:spPr>
          <a:xfrm>
            <a:off x="4669579" y="21523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7" name="Rounded Rectangle 1006">
            <a:extLst>
              <a:ext uri="{FF2B5EF4-FFF2-40B4-BE49-F238E27FC236}">
                <a16:creationId xmlns:a16="http://schemas.microsoft.com/office/drawing/2014/main" id="{C1EC9493-561A-314C-A4F7-F35454774095}"/>
              </a:ext>
            </a:extLst>
          </p:cNvPr>
          <p:cNvSpPr/>
          <p:nvPr/>
        </p:nvSpPr>
        <p:spPr>
          <a:xfrm>
            <a:off x="4669579" y="226209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8" name="Rounded Rectangle 1007">
            <a:extLst>
              <a:ext uri="{FF2B5EF4-FFF2-40B4-BE49-F238E27FC236}">
                <a16:creationId xmlns:a16="http://schemas.microsoft.com/office/drawing/2014/main" id="{1FD13AA7-450D-E542-B5A7-8711B3BE85A3}"/>
              </a:ext>
            </a:extLst>
          </p:cNvPr>
          <p:cNvSpPr/>
          <p:nvPr/>
        </p:nvSpPr>
        <p:spPr>
          <a:xfrm>
            <a:off x="4674499" y="23733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9" name="Rounded Rectangle 1008">
            <a:extLst>
              <a:ext uri="{FF2B5EF4-FFF2-40B4-BE49-F238E27FC236}">
                <a16:creationId xmlns:a16="http://schemas.microsoft.com/office/drawing/2014/main" id="{66C2CD7B-E0A2-9842-98DE-7D6BCFCEFA1E}"/>
              </a:ext>
            </a:extLst>
          </p:cNvPr>
          <p:cNvSpPr/>
          <p:nvPr/>
        </p:nvSpPr>
        <p:spPr>
          <a:xfrm>
            <a:off x="4678093" y="247701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0" name="Rounded Rectangle 1009">
            <a:extLst>
              <a:ext uri="{FF2B5EF4-FFF2-40B4-BE49-F238E27FC236}">
                <a16:creationId xmlns:a16="http://schemas.microsoft.com/office/drawing/2014/main" id="{05DAB894-8A86-464D-BC3D-676B9F1629A6}"/>
              </a:ext>
            </a:extLst>
          </p:cNvPr>
          <p:cNvSpPr/>
          <p:nvPr/>
        </p:nvSpPr>
        <p:spPr>
          <a:xfrm>
            <a:off x="4678093" y="258775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1" name="Rounded Rectangle 1010">
            <a:extLst>
              <a:ext uri="{FF2B5EF4-FFF2-40B4-BE49-F238E27FC236}">
                <a16:creationId xmlns:a16="http://schemas.microsoft.com/office/drawing/2014/main" id="{B5038687-BE74-854D-B4EC-F0E9A4286D63}"/>
              </a:ext>
            </a:extLst>
          </p:cNvPr>
          <p:cNvSpPr/>
          <p:nvPr/>
        </p:nvSpPr>
        <p:spPr>
          <a:xfrm>
            <a:off x="4683013" y="269801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2" name="Rounded Rectangle 1011">
            <a:extLst>
              <a:ext uri="{FF2B5EF4-FFF2-40B4-BE49-F238E27FC236}">
                <a16:creationId xmlns:a16="http://schemas.microsoft.com/office/drawing/2014/main" id="{3BD5DB98-B110-2645-A34C-839DEDA035B9}"/>
              </a:ext>
            </a:extLst>
          </p:cNvPr>
          <p:cNvSpPr/>
          <p:nvPr/>
        </p:nvSpPr>
        <p:spPr>
          <a:xfrm>
            <a:off x="4684641" y="28008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3" name="Rounded Rectangle 1012">
            <a:extLst>
              <a:ext uri="{FF2B5EF4-FFF2-40B4-BE49-F238E27FC236}">
                <a16:creationId xmlns:a16="http://schemas.microsoft.com/office/drawing/2014/main" id="{61C18C31-7955-4C4C-9601-A563F4B6A80C}"/>
              </a:ext>
            </a:extLst>
          </p:cNvPr>
          <p:cNvSpPr/>
          <p:nvPr/>
        </p:nvSpPr>
        <p:spPr>
          <a:xfrm>
            <a:off x="4684641" y="29125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4" name="Rounded Rectangle 1013">
            <a:extLst>
              <a:ext uri="{FF2B5EF4-FFF2-40B4-BE49-F238E27FC236}">
                <a16:creationId xmlns:a16="http://schemas.microsoft.com/office/drawing/2014/main" id="{BFFF8FCB-D4DA-8E48-A3C4-C3466A1D564A}"/>
              </a:ext>
            </a:extLst>
          </p:cNvPr>
          <p:cNvSpPr/>
          <p:nvPr/>
        </p:nvSpPr>
        <p:spPr>
          <a:xfrm>
            <a:off x="4689561" y="301105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5" name="Rounded Rectangle 1014">
            <a:extLst>
              <a:ext uri="{FF2B5EF4-FFF2-40B4-BE49-F238E27FC236}">
                <a16:creationId xmlns:a16="http://schemas.microsoft.com/office/drawing/2014/main" id="{F314414E-967B-8A4D-89FD-4AB591426BFA}"/>
              </a:ext>
            </a:extLst>
          </p:cNvPr>
          <p:cNvSpPr/>
          <p:nvPr/>
        </p:nvSpPr>
        <p:spPr>
          <a:xfrm>
            <a:off x="4691507" y="311804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6" name="Rounded Rectangle 1015">
            <a:extLst>
              <a:ext uri="{FF2B5EF4-FFF2-40B4-BE49-F238E27FC236}">
                <a16:creationId xmlns:a16="http://schemas.microsoft.com/office/drawing/2014/main" id="{7617B360-7EA1-8C44-9BF9-405D039D2B38}"/>
              </a:ext>
            </a:extLst>
          </p:cNvPr>
          <p:cNvSpPr/>
          <p:nvPr/>
        </p:nvSpPr>
        <p:spPr>
          <a:xfrm>
            <a:off x="4689170" y="3228790"/>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7" name="Rounded Rectangle 1016">
            <a:extLst>
              <a:ext uri="{FF2B5EF4-FFF2-40B4-BE49-F238E27FC236}">
                <a16:creationId xmlns:a16="http://schemas.microsoft.com/office/drawing/2014/main" id="{68AEDDA2-2252-7845-8F2A-456229F1A4F9}"/>
              </a:ext>
            </a:extLst>
          </p:cNvPr>
          <p:cNvSpPr/>
          <p:nvPr/>
        </p:nvSpPr>
        <p:spPr>
          <a:xfrm>
            <a:off x="4686595" y="33390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8" name="Rounded Rectangle 1017">
            <a:extLst>
              <a:ext uri="{FF2B5EF4-FFF2-40B4-BE49-F238E27FC236}">
                <a16:creationId xmlns:a16="http://schemas.microsoft.com/office/drawing/2014/main" id="{8376ADD9-2CDB-AA49-A266-8ACBC0B6FD65}"/>
              </a:ext>
            </a:extLst>
          </p:cNvPr>
          <p:cNvSpPr/>
          <p:nvPr/>
        </p:nvSpPr>
        <p:spPr>
          <a:xfrm>
            <a:off x="4688223" y="34493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9" name="Rounded Rectangle 1018">
            <a:extLst>
              <a:ext uri="{FF2B5EF4-FFF2-40B4-BE49-F238E27FC236}">
                <a16:creationId xmlns:a16="http://schemas.microsoft.com/office/drawing/2014/main" id="{146BC743-2DC7-B24A-A1FB-743E7126566F}"/>
              </a:ext>
            </a:extLst>
          </p:cNvPr>
          <p:cNvSpPr/>
          <p:nvPr/>
        </p:nvSpPr>
        <p:spPr>
          <a:xfrm>
            <a:off x="4688223" y="35676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0" name="Rounded Rectangle 1019">
            <a:extLst>
              <a:ext uri="{FF2B5EF4-FFF2-40B4-BE49-F238E27FC236}">
                <a16:creationId xmlns:a16="http://schemas.microsoft.com/office/drawing/2014/main" id="{A914DD74-05CA-BB42-A092-26CDB37F1DA8}"/>
              </a:ext>
            </a:extLst>
          </p:cNvPr>
          <p:cNvSpPr/>
          <p:nvPr/>
        </p:nvSpPr>
        <p:spPr>
          <a:xfrm>
            <a:off x="4693143" y="368537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1" name="Rounded Rectangle 1020">
            <a:extLst>
              <a:ext uri="{FF2B5EF4-FFF2-40B4-BE49-F238E27FC236}">
                <a16:creationId xmlns:a16="http://schemas.microsoft.com/office/drawing/2014/main" id="{CE5F8785-0882-1945-9BF1-C4BAAE846D6C}"/>
              </a:ext>
            </a:extLst>
          </p:cNvPr>
          <p:cNvSpPr/>
          <p:nvPr/>
        </p:nvSpPr>
        <p:spPr>
          <a:xfrm>
            <a:off x="4696737" y="37890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2" name="Rounded Rectangle 1021">
            <a:extLst>
              <a:ext uri="{FF2B5EF4-FFF2-40B4-BE49-F238E27FC236}">
                <a16:creationId xmlns:a16="http://schemas.microsoft.com/office/drawing/2014/main" id="{42CB67AC-C007-E84A-92C9-8E41DADD2AB3}"/>
              </a:ext>
            </a:extLst>
          </p:cNvPr>
          <p:cNvSpPr/>
          <p:nvPr/>
        </p:nvSpPr>
        <p:spPr>
          <a:xfrm>
            <a:off x="4696737" y="389981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3" name="Rounded Rectangle 1022">
            <a:extLst>
              <a:ext uri="{FF2B5EF4-FFF2-40B4-BE49-F238E27FC236}">
                <a16:creationId xmlns:a16="http://schemas.microsoft.com/office/drawing/2014/main" id="{920FC5ED-CE0B-4149-94FA-036C6D06F78F}"/>
              </a:ext>
            </a:extLst>
          </p:cNvPr>
          <p:cNvSpPr/>
          <p:nvPr/>
        </p:nvSpPr>
        <p:spPr>
          <a:xfrm>
            <a:off x="4701657" y="401755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4" name="Rounded Rectangle 1023">
            <a:extLst>
              <a:ext uri="{FF2B5EF4-FFF2-40B4-BE49-F238E27FC236}">
                <a16:creationId xmlns:a16="http://schemas.microsoft.com/office/drawing/2014/main" id="{01E88445-3BC9-A346-87C0-3A8D14B35557}"/>
              </a:ext>
            </a:extLst>
          </p:cNvPr>
          <p:cNvSpPr/>
          <p:nvPr/>
        </p:nvSpPr>
        <p:spPr>
          <a:xfrm>
            <a:off x="4703285" y="413540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5" name="Rounded Rectangle 1024">
            <a:extLst>
              <a:ext uri="{FF2B5EF4-FFF2-40B4-BE49-F238E27FC236}">
                <a16:creationId xmlns:a16="http://schemas.microsoft.com/office/drawing/2014/main" id="{9C575DFE-2959-6F42-A8C5-4CACD445EED5}"/>
              </a:ext>
            </a:extLst>
          </p:cNvPr>
          <p:cNvSpPr/>
          <p:nvPr/>
        </p:nvSpPr>
        <p:spPr>
          <a:xfrm>
            <a:off x="4703285" y="42536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6" name="Rounded Rectangle 1025">
            <a:extLst>
              <a:ext uri="{FF2B5EF4-FFF2-40B4-BE49-F238E27FC236}">
                <a16:creationId xmlns:a16="http://schemas.microsoft.com/office/drawing/2014/main" id="{165BA7EA-4DA1-5B4D-BC57-235BEC9220AC}"/>
              </a:ext>
            </a:extLst>
          </p:cNvPr>
          <p:cNvSpPr/>
          <p:nvPr/>
        </p:nvSpPr>
        <p:spPr>
          <a:xfrm>
            <a:off x="4698373" y="43690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7" name="Rounded Rectangle 1026">
            <a:extLst>
              <a:ext uri="{FF2B5EF4-FFF2-40B4-BE49-F238E27FC236}">
                <a16:creationId xmlns:a16="http://schemas.microsoft.com/office/drawing/2014/main" id="{91FB37EF-F6C4-0243-B1FE-B18BBAB3C254}"/>
              </a:ext>
            </a:extLst>
          </p:cNvPr>
          <p:cNvSpPr/>
          <p:nvPr/>
        </p:nvSpPr>
        <p:spPr>
          <a:xfrm>
            <a:off x="4702227" y="44881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8" name="Rounded Rectangle 1027">
            <a:extLst>
              <a:ext uri="{FF2B5EF4-FFF2-40B4-BE49-F238E27FC236}">
                <a16:creationId xmlns:a16="http://schemas.microsoft.com/office/drawing/2014/main" id="{6542BCB9-BDBA-E249-9FE2-E3167EA6F25F}"/>
              </a:ext>
            </a:extLst>
          </p:cNvPr>
          <p:cNvSpPr/>
          <p:nvPr/>
        </p:nvSpPr>
        <p:spPr>
          <a:xfrm>
            <a:off x="4702227" y="460641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9" name="Rounded Rectangle 1028">
            <a:extLst>
              <a:ext uri="{FF2B5EF4-FFF2-40B4-BE49-F238E27FC236}">
                <a16:creationId xmlns:a16="http://schemas.microsoft.com/office/drawing/2014/main" id="{13F5EF49-74ED-1445-98BB-F525A04A3024}"/>
              </a:ext>
            </a:extLst>
          </p:cNvPr>
          <p:cNvSpPr/>
          <p:nvPr/>
        </p:nvSpPr>
        <p:spPr>
          <a:xfrm>
            <a:off x="4707147" y="47166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0" name="Rounded Rectangle 1029">
            <a:extLst>
              <a:ext uri="{FF2B5EF4-FFF2-40B4-BE49-F238E27FC236}">
                <a16:creationId xmlns:a16="http://schemas.microsoft.com/office/drawing/2014/main" id="{E2C2AF78-54DE-0B43-816A-6A76F4BBF507}"/>
              </a:ext>
            </a:extLst>
          </p:cNvPr>
          <p:cNvSpPr/>
          <p:nvPr/>
        </p:nvSpPr>
        <p:spPr>
          <a:xfrm>
            <a:off x="4708775" y="48260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1" name="Rounded Rectangle 1030">
            <a:extLst>
              <a:ext uri="{FF2B5EF4-FFF2-40B4-BE49-F238E27FC236}">
                <a16:creationId xmlns:a16="http://schemas.microsoft.com/office/drawing/2014/main" id="{22059F1F-755E-DE42-863C-258D1D302F3A}"/>
              </a:ext>
            </a:extLst>
          </p:cNvPr>
          <p:cNvSpPr/>
          <p:nvPr/>
        </p:nvSpPr>
        <p:spPr>
          <a:xfrm>
            <a:off x="4708775" y="494427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2" name="Rounded Rectangle 1031">
            <a:extLst>
              <a:ext uri="{FF2B5EF4-FFF2-40B4-BE49-F238E27FC236}">
                <a16:creationId xmlns:a16="http://schemas.microsoft.com/office/drawing/2014/main" id="{25543627-582C-3D4B-8C13-30C8F4EC64FC}"/>
              </a:ext>
            </a:extLst>
          </p:cNvPr>
          <p:cNvSpPr/>
          <p:nvPr/>
        </p:nvSpPr>
        <p:spPr>
          <a:xfrm>
            <a:off x="4713695" y="50620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3" name="Rounded Rectangle 1032">
            <a:extLst>
              <a:ext uri="{FF2B5EF4-FFF2-40B4-BE49-F238E27FC236}">
                <a16:creationId xmlns:a16="http://schemas.microsoft.com/office/drawing/2014/main" id="{344FB25D-070E-654A-9F4B-C345D817F99C}"/>
              </a:ext>
            </a:extLst>
          </p:cNvPr>
          <p:cNvSpPr/>
          <p:nvPr/>
        </p:nvSpPr>
        <p:spPr>
          <a:xfrm>
            <a:off x="4717289" y="51732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4" name="Rounded Rectangle 1033">
            <a:extLst>
              <a:ext uri="{FF2B5EF4-FFF2-40B4-BE49-F238E27FC236}">
                <a16:creationId xmlns:a16="http://schemas.microsoft.com/office/drawing/2014/main" id="{72C91D79-B1E4-CF45-952D-B5508ECF0AF1}"/>
              </a:ext>
            </a:extLst>
          </p:cNvPr>
          <p:cNvSpPr/>
          <p:nvPr/>
        </p:nvSpPr>
        <p:spPr>
          <a:xfrm>
            <a:off x="4717289" y="52839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5" name="Rounded Rectangle 1034">
            <a:extLst>
              <a:ext uri="{FF2B5EF4-FFF2-40B4-BE49-F238E27FC236}">
                <a16:creationId xmlns:a16="http://schemas.microsoft.com/office/drawing/2014/main" id="{906A4C04-5443-4946-B8CC-559A98F75DB5}"/>
              </a:ext>
            </a:extLst>
          </p:cNvPr>
          <p:cNvSpPr/>
          <p:nvPr/>
        </p:nvSpPr>
        <p:spPr>
          <a:xfrm>
            <a:off x="4722209" y="54017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6" name="Rounded Rectangle 1035">
            <a:extLst>
              <a:ext uri="{FF2B5EF4-FFF2-40B4-BE49-F238E27FC236}">
                <a16:creationId xmlns:a16="http://schemas.microsoft.com/office/drawing/2014/main" id="{FDD902D0-AD94-E44F-839E-0FDBD2B57649}"/>
              </a:ext>
            </a:extLst>
          </p:cNvPr>
          <p:cNvSpPr/>
          <p:nvPr/>
        </p:nvSpPr>
        <p:spPr>
          <a:xfrm>
            <a:off x="4723837" y="550456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7" name="Rounded Rectangle 1036">
            <a:extLst>
              <a:ext uri="{FF2B5EF4-FFF2-40B4-BE49-F238E27FC236}">
                <a16:creationId xmlns:a16="http://schemas.microsoft.com/office/drawing/2014/main" id="{D45E4743-3891-2F46-8BF2-3F7F8E49DF13}"/>
              </a:ext>
            </a:extLst>
          </p:cNvPr>
          <p:cNvSpPr/>
          <p:nvPr/>
        </p:nvSpPr>
        <p:spPr>
          <a:xfrm>
            <a:off x="4723837" y="56162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8" name="Rounded Rectangle 1037">
            <a:extLst>
              <a:ext uri="{FF2B5EF4-FFF2-40B4-BE49-F238E27FC236}">
                <a16:creationId xmlns:a16="http://schemas.microsoft.com/office/drawing/2014/main" id="{D87AA130-C844-D048-9618-B50BE5F210FC}"/>
              </a:ext>
            </a:extLst>
          </p:cNvPr>
          <p:cNvSpPr/>
          <p:nvPr/>
        </p:nvSpPr>
        <p:spPr>
          <a:xfrm>
            <a:off x="4728757" y="57265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9" name="Rounded Rectangle 1038">
            <a:extLst>
              <a:ext uri="{FF2B5EF4-FFF2-40B4-BE49-F238E27FC236}">
                <a16:creationId xmlns:a16="http://schemas.microsoft.com/office/drawing/2014/main" id="{F92B68CA-A0DD-7A45-910C-F4DBF3E28BBA}"/>
              </a:ext>
            </a:extLst>
          </p:cNvPr>
          <p:cNvSpPr/>
          <p:nvPr/>
        </p:nvSpPr>
        <p:spPr>
          <a:xfrm>
            <a:off x="4720871" y="583351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40" name="Rounded Rectangle 1039">
            <a:extLst>
              <a:ext uri="{FF2B5EF4-FFF2-40B4-BE49-F238E27FC236}">
                <a16:creationId xmlns:a16="http://schemas.microsoft.com/office/drawing/2014/main" id="{544ACF4C-BB0E-7742-93A5-C26F11A1C04F}"/>
              </a:ext>
            </a:extLst>
          </p:cNvPr>
          <p:cNvSpPr/>
          <p:nvPr/>
        </p:nvSpPr>
        <p:spPr>
          <a:xfrm>
            <a:off x="4727121" y="593900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41" name="Rounded Rectangle 1040">
            <a:extLst>
              <a:ext uri="{FF2B5EF4-FFF2-40B4-BE49-F238E27FC236}">
                <a16:creationId xmlns:a16="http://schemas.microsoft.com/office/drawing/2014/main" id="{B9D08AF6-DDA2-A247-B362-959343AF2CF7}"/>
              </a:ext>
            </a:extLst>
          </p:cNvPr>
          <p:cNvSpPr/>
          <p:nvPr/>
        </p:nvSpPr>
        <p:spPr>
          <a:xfrm>
            <a:off x="4727117" y="60406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57" name="Rounded Rectangle 1056">
            <a:extLst>
              <a:ext uri="{FF2B5EF4-FFF2-40B4-BE49-F238E27FC236}">
                <a16:creationId xmlns:a16="http://schemas.microsoft.com/office/drawing/2014/main" id="{B47BE6A9-EB7D-DF4C-BBDB-F788978ECF14}"/>
              </a:ext>
            </a:extLst>
          </p:cNvPr>
          <p:cNvSpPr/>
          <p:nvPr/>
        </p:nvSpPr>
        <p:spPr>
          <a:xfrm>
            <a:off x="6537469" y="1619135"/>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1058" name="Rounded Rectangle 1057">
            <a:extLst>
              <a:ext uri="{FF2B5EF4-FFF2-40B4-BE49-F238E27FC236}">
                <a16:creationId xmlns:a16="http://schemas.microsoft.com/office/drawing/2014/main" id="{4C837506-F53B-C841-9591-EDA5347CA8E9}"/>
              </a:ext>
            </a:extLst>
          </p:cNvPr>
          <p:cNvSpPr/>
          <p:nvPr/>
        </p:nvSpPr>
        <p:spPr>
          <a:xfrm>
            <a:off x="7615182" y="1619135"/>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1059" name="Elbow Connector 1058">
            <a:extLst>
              <a:ext uri="{FF2B5EF4-FFF2-40B4-BE49-F238E27FC236}">
                <a16:creationId xmlns:a16="http://schemas.microsoft.com/office/drawing/2014/main" id="{CD9E94BC-8446-4747-81C0-6A7295AE6C1B}"/>
              </a:ext>
            </a:extLst>
          </p:cNvPr>
          <p:cNvCxnSpPr>
            <a:cxnSpLocks/>
            <a:stCxn id="1057" idx="1"/>
            <a:endCxn id="1061" idx="1"/>
          </p:cNvCxnSpPr>
          <p:nvPr/>
        </p:nvCxnSpPr>
        <p:spPr>
          <a:xfrm rot="10800000" flipV="1">
            <a:off x="6333359" y="1654238"/>
            <a:ext cx="204110" cy="203305"/>
          </a:xfrm>
          <a:prstGeom prst="bentConnector3">
            <a:avLst>
              <a:gd name="adj1" fmla="val 1912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060" name="Elbow Connector 1059">
            <a:extLst>
              <a:ext uri="{FF2B5EF4-FFF2-40B4-BE49-F238E27FC236}">
                <a16:creationId xmlns:a16="http://schemas.microsoft.com/office/drawing/2014/main" id="{E1EB6858-30D5-3C49-815D-2D348F1D1A16}"/>
              </a:ext>
            </a:extLst>
          </p:cNvPr>
          <p:cNvCxnSpPr>
            <a:cxnSpLocks/>
            <a:stCxn id="1058" idx="3"/>
            <a:endCxn id="1100" idx="3"/>
          </p:cNvCxnSpPr>
          <p:nvPr/>
        </p:nvCxnSpPr>
        <p:spPr>
          <a:xfrm>
            <a:off x="8408035" y="1654239"/>
            <a:ext cx="416979" cy="216634"/>
          </a:xfrm>
          <a:prstGeom prst="bentConnector3">
            <a:avLst>
              <a:gd name="adj1" fmla="val 1548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061" name="Rounded Rectangle 1060">
            <a:extLst>
              <a:ext uri="{FF2B5EF4-FFF2-40B4-BE49-F238E27FC236}">
                <a16:creationId xmlns:a16="http://schemas.microsoft.com/office/drawing/2014/main" id="{A8F5F249-FCC4-0849-AF37-A9AC236478F3}"/>
              </a:ext>
            </a:extLst>
          </p:cNvPr>
          <p:cNvSpPr/>
          <p:nvPr/>
        </p:nvSpPr>
        <p:spPr>
          <a:xfrm>
            <a:off x="6333359" y="182244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062" name="Rounded Rectangle 1061">
            <a:extLst>
              <a:ext uri="{FF2B5EF4-FFF2-40B4-BE49-F238E27FC236}">
                <a16:creationId xmlns:a16="http://schemas.microsoft.com/office/drawing/2014/main" id="{476D832B-AE82-E348-827D-E9C147BFA83E}"/>
              </a:ext>
            </a:extLst>
          </p:cNvPr>
          <p:cNvSpPr/>
          <p:nvPr/>
        </p:nvSpPr>
        <p:spPr>
          <a:xfrm>
            <a:off x="6333359" y="19256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3" name="Rounded Rectangle 1062">
            <a:extLst>
              <a:ext uri="{FF2B5EF4-FFF2-40B4-BE49-F238E27FC236}">
                <a16:creationId xmlns:a16="http://schemas.microsoft.com/office/drawing/2014/main" id="{942037B7-E9A9-954D-B2EC-6B8D0CC6A68E}"/>
              </a:ext>
            </a:extLst>
          </p:cNvPr>
          <p:cNvSpPr/>
          <p:nvPr/>
        </p:nvSpPr>
        <p:spPr>
          <a:xfrm>
            <a:off x="6338279" y="202844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4" name="Rounded Rectangle 1063">
            <a:extLst>
              <a:ext uri="{FF2B5EF4-FFF2-40B4-BE49-F238E27FC236}">
                <a16:creationId xmlns:a16="http://schemas.microsoft.com/office/drawing/2014/main" id="{4CEED65E-3138-DD43-99DC-D08F1556DB7F}"/>
              </a:ext>
            </a:extLst>
          </p:cNvPr>
          <p:cNvSpPr/>
          <p:nvPr/>
        </p:nvSpPr>
        <p:spPr>
          <a:xfrm>
            <a:off x="6339907" y="213879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5" name="Rounded Rectangle 1064">
            <a:extLst>
              <a:ext uri="{FF2B5EF4-FFF2-40B4-BE49-F238E27FC236}">
                <a16:creationId xmlns:a16="http://schemas.microsoft.com/office/drawing/2014/main" id="{459EB427-6B09-454C-8EA0-5F648E5675F9}"/>
              </a:ext>
            </a:extLst>
          </p:cNvPr>
          <p:cNvSpPr/>
          <p:nvPr/>
        </p:nvSpPr>
        <p:spPr>
          <a:xfrm>
            <a:off x="6339907" y="224856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6" name="Rounded Rectangle 1065">
            <a:extLst>
              <a:ext uri="{FF2B5EF4-FFF2-40B4-BE49-F238E27FC236}">
                <a16:creationId xmlns:a16="http://schemas.microsoft.com/office/drawing/2014/main" id="{418D087C-24EA-0444-9127-8B16DAA1EE33}"/>
              </a:ext>
            </a:extLst>
          </p:cNvPr>
          <p:cNvSpPr/>
          <p:nvPr/>
        </p:nvSpPr>
        <p:spPr>
          <a:xfrm>
            <a:off x="6344827" y="23597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7" name="Rounded Rectangle 1066">
            <a:extLst>
              <a:ext uri="{FF2B5EF4-FFF2-40B4-BE49-F238E27FC236}">
                <a16:creationId xmlns:a16="http://schemas.microsoft.com/office/drawing/2014/main" id="{2BF28EBA-2DF9-6545-AA7E-88C4C4A2DD55}"/>
              </a:ext>
            </a:extLst>
          </p:cNvPr>
          <p:cNvSpPr/>
          <p:nvPr/>
        </p:nvSpPr>
        <p:spPr>
          <a:xfrm>
            <a:off x="6348421" y="24634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8" name="Rounded Rectangle 1067">
            <a:extLst>
              <a:ext uri="{FF2B5EF4-FFF2-40B4-BE49-F238E27FC236}">
                <a16:creationId xmlns:a16="http://schemas.microsoft.com/office/drawing/2014/main" id="{5E08CF19-82DE-B548-ABF6-A19F3B33FB32}"/>
              </a:ext>
            </a:extLst>
          </p:cNvPr>
          <p:cNvSpPr/>
          <p:nvPr/>
        </p:nvSpPr>
        <p:spPr>
          <a:xfrm>
            <a:off x="6348421" y="25742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9" name="Rounded Rectangle 1068">
            <a:extLst>
              <a:ext uri="{FF2B5EF4-FFF2-40B4-BE49-F238E27FC236}">
                <a16:creationId xmlns:a16="http://schemas.microsoft.com/office/drawing/2014/main" id="{7492AF80-8B3C-564D-8106-8CD5A5136C70}"/>
              </a:ext>
            </a:extLst>
          </p:cNvPr>
          <p:cNvSpPr/>
          <p:nvPr/>
        </p:nvSpPr>
        <p:spPr>
          <a:xfrm>
            <a:off x="6353341" y="26844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0" name="Rounded Rectangle 1069">
            <a:extLst>
              <a:ext uri="{FF2B5EF4-FFF2-40B4-BE49-F238E27FC236}">
                <a16:creationId xmlns:a16="http://schemas.microsoft.com/office/drawing/2014/main" id="{3835095F-69BF-F243-9E15-6C7A1EB32E02}"/>
              </a:ext>
            </a:extLst>
          </p:cNvPr>
          <p:cNvSpPr/>
          <p:nvPr/>
        </p:nvSpPr>
        <p:spPr>
          <a:xfrm>
            <a:off x="6354969" y="278733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1" name="Rounded Rectangle 1070">
            <a:extLst>
              <a:ext uri="{FF2B5EF4-FFF2-40B4-BE49-F238E27FC236}">
                <a16:creationId xmlns:a16="http://schemas.microsoft.com/office/drawing/2014/main" id="{0537AC73-5373-5447-A0F3-0F249A1C65A7}"/>
              </a:ext>
            </a:extLst>
          </p:cNvPr>
          <p:cNvSpPr/>
          <p:nvPr/>
        </p:nvSpPr>
        <p:spPr>
          <a:xfrm>
            <a:off x="6354969" y="28990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2" name="Rounded Rectangle 1071">
            <a:extLst>
              <a:ext uri="{FF2B5EF4-FFF2-40B4-BE49-F238E27FC236}">
                <a16:creationId xmlns:a16="http://schemas.microsoft.com/office/drawing/2014/main" id="{8F694AD0-B256-1946-93BA-F4F2D8BFEEE6}"/>
              </a:ext>
            </a:extLst>
          </p:cNvPr>
          <p:cNvSpPr/>
          <p:nvPr/>
        </p:nvSpPr>
        <p:spPr>
          <a:xfrm>
            <a:off x="6359889" y="29975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3" name="Rounded Rectangle 1072">
            <a:extLst>
              <a:ext uri="{FF2B5EF4-FFF2-40B4-BE49-F238E27FC236}">
                <a16:creationId xmlns:a16="http://schemas.microsoft.com/office/drawing/2014/main" id="{0C2D3396-7C9D-CC47-B7FA-D9A6C8D293A8}"/>
              </a:ext>
            </a:extLst>
          </p:cNvPr>
          <p:cNvSpPr/>
          <p:nvPr/>
        </p:nvSpPr>
        <p:spPr>
          <a:xfrm>
            <a:off x="6361835" y="31045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4" name="Rounded Rectangle 1073">
            <a:extLst>
              <a:ext uri="{FF2B5EF4-FFF2-40B4-BE49-F238E27FC236}">
                <a16:creationId xmlns:a16="http://schemas.microsoft.com/office/drawing/2014/main" id="{F99F4DF9-2CF7-8F4E-9744-4F2CE02C73D4}"/>
              </a:ext>
            </a:extLst>
          </p:cNvPr>
          <p:cNvSpPr/>
          <p:nvPr/>
        </p:nvSpPr>
        <p:spPr>
          <a:xfrm>
            <a:off x="6359498" y="3215255"/>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5" name="Rounded Rectangle 1074">
            <a:extLst>
              <a:ext uri="{FF2B5EF4-FFF2-40B4-BE49-F238E27FC236}">
                <a16:creationId xmlns:a16="http://schemas.microsoft.com/office/drawing/2014/main" id="{610C95DB-46FC-F946-B0F5-36A295530442}"/>
              </a:ext>
            </a:extLst>
          </p:cNvPr>
          <p:cNvSpPr/>
          <p:nvPr/>
        </p:nvSpPr>
        <p:spPr>
          <a:xfrm>
            <a:off x="6356923" y="33255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6" name="Rounded Rectangle 1075">
            <a:extLst>
              <a:ext uri="{FF2B5EF4-FFF2-40B4-BE49-F238E27FC236}">
                <a16:creationId xmlns:a16="http://schemas.microsoft.com/office/drawing/2014/main" id="{803A9604-3A72-D84F-8153-8799B856E730}"/>
              </a:ext>
            </a:extLst>
          </p:cNvPr>
          <p:cNvSpPr/>
          <p:nvPr/>
        </p:nvSpPr>
        <p:spPr>
          <a:xfrm>
            <a:off x="6358551" y="343585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7" name="Rounded Rectangle 1076">
            <a:extLst>
              <a:ext uri="{FF2B5EF4-FFF2-40B4-BE49-F238E27FC236}">
                <a16:creationId xmlns:a16="http://schemas.microsoft.com/office/drawing/2014/main" id="{B80144E5-610C-FF44-8A2E-36D04A11DA17}"/>
              </a:ext>
            </a:extLst>
          </p:cNvPr>
          <p:cNvSpPr/>
          <p:nvPr/>
        </p:nvSpPr>
        <p:spPr>
          <a:xfrm>
            <a:off x="6358551" y="355409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8" name="Rounded Rectangle 1077">
            <a:extLst>
              <a:ext uri="{FF2B5EF4-FFF2-40B4-BE49-F238E27FC236}">
                <a16:creationId xmlns:a16="http://schemas.microsoft.com/office/drawing/2014/main" id="{5DDEC73E-8F2B-834A-B885-A8D5CFBBD276}"/>
              </a:ext>
            </a:extLst>
          </p:cNvPr>
          <p:cNvSpPr/>
          <p:nvPr/>
        </p:nvSpPr>
        <p:spPr>
          <a:xfrm>
            <a:off x="6363471" y="36718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9" name="Rounded Rectangle 1078">
            <a:extLst>
              <a:ext uri="{FF2B5EF4-FFF2-40B4-BE49-F238E27FC236}">
                <a16:creationId xmlns:a16="http://schemas.microsoft.com/office/drawing/2014/main" id="{9C7671B3-72B6-E548-BEC0-0DA694086B6D}"/>
              </a:ext>
            </a:extLst>
          </p:cNvPr>
          <p:cNvSpPr/>
          <p:nvPr/>
        </p:nvSpPr>
        <p:spPr>
          <a:xfrm>
            <a:off x="6367065" y="37755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0" name="Rounded Rectangle 1079">
            <a:extLst>
              <a:ext uri="{FF2B5EF4-FFF2-40B4-BE49-F238E27FC236}">
                <a16:creationId xmlns:a16="http://schemas.microsoft.com/office/drawing/2014/main" id="{111B737A-5F75-F44F-8264-589A649B8C2C}"/>
              </a:ext>
            </a:extLst>
          </p:cNvPr>
          <p:cNvSpPr/>
          <p:nvPr/>
        </p:nvSpPr>
        <p:spPr>
          <a:xfrm>
            <a:off x="6367065" y="388627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1" name="Rounded Rectangle 1080">
            <a:extLst>
              <a:ext uri="{FF2B5EF4-FFF2-40B4-BE49-F238E27FC236}">
                <a16:creationId xmlns:a16="http://schemas.microsoft.com/office/drawing/2014/main" id="{C99F8304-EC05-D540-B870-65A2ABED4006}"/>
              </a:ext>
            </a:extLst>
          </p:cNvPr>
          <p:cNvSpPr/>
          <p:nvPr/>
        </p:nvSpPr>
        <p:spPr>
          <a:xfrm>
            <a:off x="6371985" y="40040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2" name="Rounded Rectangle 1081">
            <a:extLst>
              <a:ext uri="{FF2B5EF4-FFF2-40B4-BE49-F238E27FC236}">
                <a16:creationId xmlns:a16="http://schemas.microsoft.com/office/drawing/2014/main" id="{8AECA7E4-8BB6-6A4F-AA2C-793490526FC4}"/>
              </a:ext>
            </a:extLst>
          </p:cNvPr>
          <p:cNvSpPr/>
          <p:nvPr/>
        </p:nvSpPr>
        <p:spPr>
          <a:xfrm>
            <a:off x="6373613" y="41218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3" name="Rounded Rectangle 1082">
            <a:extLst>
              <a:ext uri="{FF2B5EF4-FFF2-40B4-BE49-F238E27FC236}">
                <a16:creationId xmlns:a16="http://schemas.microsoft.com/office/drawing/2014/main" id="{60670710-1B68-B14B-97A0-CEB46525A19E}"/>
              </a:ext>
            </a:extLst>
          </p:cNvPr>
          <p:cNvSpPr/>
          <p:nvPr/>
        </p:nvSpPr>
        <p:spPr>
          <a:xfrm>
            <a:off x="6373613" y="424010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4" name="Rounded Rectangle 1083">
            <a:extLst>
              <a:ext uri="{FF2B5EF4-FFF2-40B4-BE49-F238E27FC236}">
                <a16:creationId xmlns:a16="http://schemas.microsoft.com/office/drawing/2014/main" id="{5775660A-6F13-3449-BCE1-7029DF4E132C}"/>
              </a:ext>
            </a:extLst>
          </p:cNvPr>
          <p:cNvSpPr/>
          <p:nvPr/>
        </p:nvSpPr>
        <p:spPr>
          <a:xfrm>
            <a:off x="6368701" y="435551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5" name="Rounded Rectangle 1084">
            <a:extLst>
              <a:ext uri="{FF2B5EF4-FFF2-40B4-BE49-F238E27FC236}">
                <a16:creationId xmlns:a16="http://schemas.microsoft.com/office/drawing/2014/main" id="{664BCF2A-7A93-E94C-98D5-684B57977049}"/>
              </a:ext>
            </a:extLst>
          </p:cNvPr>
          <p:cNvSpPr/>
          <p:nvPr/>
        </p:nvSpPr>
        <p:spPr>
          <a:xfrm>
            <a:off x="6372555" y="447464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6" name="Rounded Rectangle 1085">
            <a:extLst>
              <a:ext uri="{FF2B5EF4-FFF2-40B4-BE49-F238E27FC236}">
                <a16:creationId xmlns:a16="http://schemas.microsoft.com/office/drawing/2014/main" id="{ED30FF52-08EB-F240-B94C-1AE94FBB8C04}"/>
              </a:ext>
            </a:extLst>
          </p:cNvPr>
          <p:cNvSpPr/>
          <p:nvPr/>
        </p:nvSpPr>
        <p:spPr>
          <a:xfrm>
            <a:off x="6372555" y="459287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7" name="Rounded Rectangle 1086">
            <a:extLst>
              <a:ext uri="{FF2B5EF4-FFF2-40B4-BE49-F238E27FC236}">
                <a16:creationId xmlns:a16="http://schemas.microsoft.com/office/drawing/2014/main" id="{0B0E16D1-6B5E-AB49-B520-4B9EEF16370B}"/>
              </a:ext>
            </a:extLst>
          </p:cNvPr>
          <p:cNvSpPr/>
          <p:nvPr/>
        </p:nvSpPr>
        <p:spPr>
          <a:xfrm>
            <a:off x="6377475" y="470312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8" name="Rounded Rectangle 1087">
            <a:extLst>
              <a:ext uri="{FF2B5EF4-FFF2-40B4-BE49-F238E27FC236}">
                <a16:creationId xmlns:a16="http://schemas.microsoft.com/office/drawing/2014/main" id="{D6CFB4C1-E3B7-7146-BFF0-945715EF234B}"/>
              </a:ext>
            </a:extLst>
          </p:cNvPr>
          <p:cNvSpPr/>
          <p:nvPr/>
        </p:nvSpPr>
        <p:spPr>
          <a:xfrm>
            <a:off x="6379103" y="481250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9" name="Rounded Rectangle 1088">
            <a:extLst>
              <a:ext uri="{FF2B5EF4-FFF2-40B4-BE49-F238E27FC236}">
                <a16:creationId xmlns:a16="http://schemas.microsoft.com/office/drawing/2014/main" id="{FFF55AB3-FECB-FF42-872A-CAC6FA78CBE5}"/>
              </a:ext>
            </a:extLst>
          </p:cNvPr>
          <p:cNvSpPr/>
          <p:nvPr/>
        </p:nvSpPr>
        <p:spPr>
          <a:xfrm>
            <a:off x="6379103" y="493074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0" name="Rounded Rectangle 1089">
            <a:extLst>
              <a:ext uri="{FF2B5EF4-FFF2-40B4-BE49-F238E27FC236}">
                <a16:creationId xmlns:a16="http://schemas.microsoft.com/office/drawing/2014/main" id="{F8544F6F-13BD-0E4A-AB43-671EAFBE9EBD}"/>
              </a:ext>
            </a:extLst>
          </p:cNvPr>
          <p:cNvSpPr/>
          <p:nvPr/>
        </p:nvSpPr>
        <p:spPr>
          <a:xfrm>
            <a:off x="6384023" y="50484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1" name="Rounded Rectangle 1090">
            <a:extLst>
              <a:ext uri="{FF2B5EF4-FFF2-40B4-BE49-F238E27FC236}">
                <a16:creationId xmlns:a16="http://schemas.microsoft.com/office/drawing/2014/main" id="{31AEBC6E-BED5-364E-97D7-479FDD9FF0B7}"/>
              </a:ext>
            </a:extLst>
          </p:cNvPr>
          <p:cNvSpPr/>
          <p:nvPr/>
        </p:nvSpPr>
        <p:spPr>
          <a:xfrm>
            <a:off x="6387617" y="51596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2" name="Rounded Rectangle 1091">
            <a:extLst>
              <a:ext uri="{FF2B5EF4-FFF2-40B4-BE49-F238E27FC236}">
                <a16:creationId xmlns:a16="http://schemas.microsoft.com/office/drawing/2014/main" id="{BECE5B10-FFB3-A94C-8988-48B213BB5D81}"/>
              </a:ext>
            </a:extLst>
          </p:cNvPr>
          <p:cNvSpPr/>
          <p:nvPr/>
        </p:nvSpPr>
        <p:spPr>
          <a:xfrm>
            <a:off x="6387617" y="52704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3" name="Rounded Rectangle 1092">
            <a:extLst>
              <a:ext uri="{FF2B5EF4-FFF2-40B4-BE49-F238E27FC236}">
                <a16:creationId xmlns:a16="http://schemas.microsoft.com/office/drawing/2014/main" id="{416E28A4-4BCA-5F4A-96A9-31CBA8497CCC}"/>
              </a:ext>
            </a:extLst>
          </p:cNvPr>
          <p:cNvSpPr/>
          <p:nvPr/>
        </p:nvSpPr>
        <p:spPr>
          <a:xfrm>
            <a:off x="6392537" y="53881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4" name="Rounded Rectangle 1093">
            <a:extLst>
              <a:ext uri="{FF2B5EF4-FFF2-40B4-BE49-F238E27FC236}">
                <a16:creationId xmlns:a16="http://schemas.microsoft.com/office/drawing/2014/main" id="{618C85EE-C94B-A84B-9045-9CACCA72CCB7}"/>
              </a:ext>
            </a:extLst>
          </p:cNvPr>
          <p:cNvSpPr/>
          <p:nvPr/>
        </p:nvSpPr>
        <p:spPr>
          <a:xfrm>
            <a:off x="6394165" y="549102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5" name="Rounded Rectangle 1094">
            <a:extLst>
              <a:ext uri="{FF2B5EF4-FFF2-40B4-BE49-F238E27FC236}">
                <a16:creationId xmlns:a16="http://schemas.microsoft.com/office/drawing/2014/main" id="{54C0F6B6-CC12-0044-83E6-0242DB02DFAA}"/>
              </a:ext>
            </a:extLst>
          </p:cNvPr>
          <p:cNvSpPr/>
          <p:nvPr/>
        </p:nvSpPr>
        <p:spPr>
          <a:xfrm>
            <a:off x="6394165" y="560273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6" name="Rounded Rectangle 1095">
            <a:extLst>
              <a:ext uri="{FF2B5EF4-FFF2-40B4-BE49-F238E27FC236}">
                <a16:creationId xmlns:a16="http://schemas.microsoft.com/office/drawing/2014/main" id="{470B4CD4-6F5F-2841-8FBE-E27AADDA6AD4}"/>
              </a:ext>
            </a:extLst>
          </p:cNvPr>
          <p:cNvSpPr/>
          <p:nvPr/>
        </p:nvSpPr>
        <p:spPr>
          <a:xfrm>
            <a:off x="6399085" y="57129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7" name="Rounded Rectangle 1096">
            <a:extLst>
              <a:ext uri="{FF2B5EF4-FFF2-40B4-BE49-F238E27FC236}">
                <a16:creationId xmlns:a16="http://schemas.microsoft.com/office/drawing/2014/main" id="{9E7B48C3-1240-6B48-89EC-BC659957BE7B}"/>
              </a:ext>
            </a:extLst>
          </p:cNvPr>
          <p:cNvSpPr/>
          <p:nvPr/>
        </p:nvSpPr>
        <p:spPr>
          <a:xfrm>
            <a:off x="6391199" y="58199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8" name="Rounded Rectangle 1097">
            <a:extLst>
              <a:ext uri="{FF2B5EF4-FFF2-40B4-BE49-F238E27FC236}">
                <a16:creationId xmlns:a16="http://schemas.microsoft.com/office/drawing/2014/main" id="{30ADA144-891D-D740-BCFB-D30BE6223036}"/>
              </a:ext>
            </a:extLst>
          </p:cNvPr>
          <p:cNvSpPr/>
          <p:nvPr/>
        </p:nvSpPr>
        <p:spPr>
          <a:xfrm>
            <a:off x="6397449" y="59170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9" name="Rounded Rectangle 1098">
            <a:extLst>
              <a:ext uri="{FF2B5EF4-FFF2-40B4-BE49-F238E27FC236}">
                <a16:creationId xmlns:a16="http://schemas.microsoft.com/office/drawing/2014/main" id="{FDA59CBB-170D-A04A-92EF-756427B2821C}"/>
              </a:ext>
            </a:extLst>
          </p:cNvPr>
          <p:cNvSpPr/>
          <p:nvPr/>
        </p:nvSpPr>
        <p:spPr>
          <a:xfrm>
            <a:off x="6405912" y="60186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0" name="Rounded Rectangle 1099">
            <a:extLst>
              <a:ext uri="{FF2B5EF4-FFF2-40B4-BE49-F238E27FC236}">
                <a16:creationId xmlns:a16="http://schemas.microsoft.com/office/drawing/2014/main" id="{A8FF6771-4AA8-B04A-A408-F6140CF5E382}"/>
              </a:ext>
            </a:extLst>
          </p:cNvPr>
          <p:cNvSpPr/>
          <p:nvPr/>
        </p:nvSpPr>
        <p:spPr>
          <a:xfrm>
            <a:off x="7663257" y="18357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101" name="Rounded Rectangle 1100">
            <a:extLst>
              <a:ext uri="{FF2B5EF4-FFF2-40B4-BE49-F238E27FC236}">
                <a16:creationId xmlns:a16="http://schemas.microsoft.com/office/drawing/2014/main" id="{28FF1C93-EC1C-474B-9BD8-EA4A3CF48AE1}"/>
              </a:ext>
            </a:extLst>
          </p:cNvPr>
          <p:cNvSpPr/>
          <p:nvPr/>
        </p:nvSpPr>
        <p:spPr>
          <a:xfrm>
            <a:off x="7663257" y="193901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2" name="Rounded Rectangle 1101">
            <a:extLst>
              <a:ext uri="{FF2B5EF4-FFF2-40B4-BE49-F238E27FC236}">
                <a16:creationId xmlns:a16="http://schemas.microsoft.com/office/drawing/2014/main" id="{7B54A614-876E-594B-9C24-2CCFE1755633}"/>
              </a:ext>
            </a:extLst>
          </p:cNvPr>
          <p:cNvSpPr/>
          <p:nvPr/>
        </p:nvSpPr>
        <p:spPr>
          <a:xfrm>
            <a:off x="7668177" y="204177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3" name="Rounded Rectangle 1102">
            <a:extLst>
              <a:ext uri="{FF2B5EF4-FFF2-40B4-BE49-F238E27FC236}">
                <a16:creationId xmlns:a16="http://schemas.microsoft.com/office/drawing/2014/main" id="{E5E36B59-0152-4143-B202-BCB7A5AE953C}"/>
              </a:ext>
            </a:extLst>
          </p:cNvPr>
          <p:cNvSpPr/>
          <p:nvPr/>
        </p:nvSpPr>
        <p:spPr>
          <a:xfrm>
            <a:off x="7669805" y="21521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4" name="Rounded Rectangle 1103">
            <a:extLst>
              <a:ext uri="{FF2B5EF4-FFF2-40B4-BE49-F238E27FC236}">
                <a16:creationId xmlns:a16="http://schemas.microsoft.com/office/drawing/2014/main" id="{A8377CEC-D78B-9048-97F0-7B3C973AAFBE}"/>
              </a:ext>
            </a:extLst>
          </p:cNvPr>
          <p:cNvSpPr/>
          <p:nvPr/>
        </p:nvSpPr>
        <p:spPr>
          <a:xfrm>
            <a:off x="7669805" y="226189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5" name="Rounded Rectangle 1104">
            <a:extLst>
              <a:ext uri="{FF2B5EF4-FFF2-40B4-BE49-F238E27FC236}">
                <a16:creationId xmlns:a16="http://schemas.microsoft.com/office/drawing/2014/main" id="{14EB57F5-0E42-0B46-AE68-9028DB2D6C5A}"/>
              </a:ext>
            </a:extLst>
          </p:cNvPr>
          <p:cNvSpPr/>
          <p:nvPr/>
        </p:nvSpPr>
        <p:spPr>
          <a:xfrm>
            <a:off x="7674725" y="23731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6" name="Rounded Rectangle 1105">
            <a:extLst>
              <a:ext uri="{FF2B5EF4-FFF2-40B4-BE49-F238E27FC236}">
                <a16:creationId xmlns:a16="http://schemas.microsoft.com/office/drawing/2014/main" id="{68DB8E9B-B971-014F-9C1F-C68DC7AF5E59}"/>
              </a:ext>
            </a:extLst>
          </p:cNvPr>
          <p:cNvSpPr/>
          <p:nvPr/>
        </p:nvSpPr>
        <p:spPr>
          <a:xfrm>
            <a:off x="7678319" y="24768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7" name="Rounded Rectangle 1106">
            <a:extLst>
              <a:ext uri="{FF2B5EF4-FFF2-40B4-BE49-F238E27FC236}">
                <a16:creationId xmlns:a16="http://schemas.microsoft.com/office/drawing/2014/main" id="{6142B3DE-183E-D747-80F0-87CA405538E5}"/>
              </a:ext>
            </a:extLst>
          </p:cNvPr>
          <p:cNvSpPr/>
          <p:nvPr/>
        </p:nvSpPr>
        <p:spPr>
          <a:xfrm>
            <a:off x="7678319" y="258755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8" name="Rounded Rectangle 1107">
            <a:extLst>
              <a:ext uri="{FF2B5EF4-FFF2-40B4-BE49-F238E27FC236}">
                <a16:creationId xmlns:a16="http://schemas.microsoft.com/office/drawing/2014/main" id="{3BC33E18-9984-024A-B002-3F781CF3B284}"/>
              </a:ext>
            </a:extLst>
          </p:cNvPr>
          <p:cNvSpPr/>
          <p:nvPr/>
        </p:nvSpPr>
        <p:spPr>
          <a:xfrm>
            <a:off x="7683239" y="269780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9" name="Rounded Rectangle 1108">
            <a:extLst>
              <a:ext uri="{FF2B5EF4-FFF2-40B4-BE49-F238E27FC236}">
                <a16:creationId xmlns:a16="http://schemas.microsoft.com/office/drawing/2014/main" id="{03E57A8D-88A8-5F4F-A55A-21F3FA38EE11}"/>
              </a:ext>
            </a:extLst>
          </p:cNvPr>
          <p:cNvSpPr/>
          <p:nvPr/>
        </p:nvSpPr>
        <p:spPr>
          <a:xfrm>
            <a:off x="7684867" y="28006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0" name="Rounded Rectangle 1109">
            <a:extLst>
              <a:ext uri="{FF2B5EF4-FFF2-40B4-BE49-F238E27FC236}">
                <a16:creationId xmlns:a16="http://schemas.microsoft.com/office/drawing/2014/main" id="{15CA29FF-051D-9447-A14F-5B1D47063F6D}"/>
              </a:ext>
            </a:extLst>
          </p:cNvPr>
          <p:cNvSpPr/>
          <p:nvPr/>
        </p:nvSpPr>
        <p:spPr>
          <a:xfrm>
            <a:off x="7684867" y="29123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1" name="Rounded Rectangle 1110">
            <a:extLst>
              <a:ext uri="{FF2B5EF4-FFF2-40B4-BE49-F238E27FC236}">
                <a16:creationId xmlns:a16="http://schemas.microsoft.com/office/drawing/2014/main" id="{DBBF4343-A1AC-7A40-9759-F519FDE97C7A}"/>
              </a:ext>
            </a:extLst>
          </p:cNvPr>
          <p:cNvSpPr/>
          <p:nvPr/>
        </p:nvSpPr>
        <p:spPr>
          <a:xfrm>
            <a:off x="7689787" y="30108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2" name="Rounded Rectangle 1111">
            <a:extLst>
              <a:ext uri="{FF2B5EF4-FFF2-40B4-BE49-F238E27FC236}">
                <a16:creationId xmlns:a16="http://schemas.microsoft.com/office/drawing/2014/main" id="{6D764A82-5428-164B-B97B-6D93EE321D45}"/>
              </a:ext>
            </a:extLst>
          </p:cNvPr>
          <p:cNvSpPr/>
          <p:nvPr/>
        </p:nvSpPr>
        <p:spPr>
          <a:xfrm>
            <a:off x="7691733" y="31178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3" name="Rounded Rectangle 1112">
            <a:extLst>
              <a:ext uri="{FF2B5EF4-FFF2-40B4-BE49-F238E27FC236}">
                <a16:creationId xmlns:a16="http://schemas.microsoft.com/office/drawing/2014/main" id="{B84DD035-3FA6-D544-81BF-B44B6D063F40}"/>
              </a:ext>
            </a:extLst>
          </p:cNvPr>
          <p:cNvSpPr/>
          <p:nvPr/>
        </p:nvSpPr>
        <p:spPr>
          <a:xfrm>
            <a:off x="7689396" y="3228584"/>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4" name="Rounded Rectangle 1113">
            <a:extLst>
              <a:ext uri="{FF2B5EF4-FFF2-40B4-BE49-F238E27FC236}">
                <a16:creationId xmlns:a16="http://schemas.microsoft.com/office/drawing/2014/main" id="{8BBAE0D5-F0F8-6E4B-B461-23399C3C5EA3}"/>
              </a:ext>
            </a:extLst>
          </p:cNvPr>
          <p:cNvSpPr/>
          <p:nvPr/>
        </p:nvSpPr>
        <p:spPr>
          <a:xfrm>
            <a:off x="7686821" y="33388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5" name="Rounded Rectangle 1114">
            <a:extLst>
              <a:ext uri="{FF2B5EF4-FFF2-40B4-BE49-F238E27FC236}">
                <a16:creationId xmlns:a16="http://schemas.microsoft.com/office/drawing/2014/main" id="{D3187455-4874-D247-8D8F-EEB842968F06}"/>
              </a:ext>
            </a:extLst>
          </p:cNvPr>
          <p:cNvSpPr/>
          <p:nvPr/>
        </p:nvSpPr>
        <p:spPr>
          <a:xfrm>
            <a:off x="7688449" y="344918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6" name="Rounded Rectangle 1115">
            <a:extLst>
              <a:ext uri="{FF2B5EF4-FFF2-40B4-BE49-F238E27FC236}">
                <a16:creationId xmlns:a16="http://schemas.microsoft.com/office/drawing/2014/main" id="{A9D1340B-DC5E-7C4C-A05F-F18DF7ABDC17}"/>
              </a:ext>
            </a:extLst>
          </p:cNvPr>
          <p:cNvSpPr/>
          <p:nvPr/>
        </p:nvSpPr>
        <p:spPr>
          <a:xfrm>
            <a:off x="7688449" y="35674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7" name="Rounded Rectangle 1116">
            <a:extLst>
              <a:ext uri="{FF2B5EF4-FFF2-40B4-BE49-F238E27FC236}">
                <a16:creationId xmlns:a16="http://schemas.microsoft.com/office/drawing/2014/main" id="{035EB1F8-0FAE-F64D-8460-B7236825E66C}"/>
              </a:ext>
            </a:extLst>
          </p:cNvPr>
          <p:cNvSpPr/>
          <p:nvPr/>
        </p:nvSpPr>
        <p:spPr>
          <a:xfrm>
            <a:off x="7693369" y="368517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8" name="Rounded Rectangle 1117">
            <a:extLst>
              <a:ext uri="{FF2B5EF4-FFF2-40B4-BE49-F238E27FC236}">
                <a16:creationId xmlns:a16="http://schemas.microsoft.com/office/drawing/2014/main" id="{55064334-1F5F-0D4A-A41D-934AF8C50590}"/>
              </a:ext>
            </a:extLst>
          </p:cNvPr>
          <p:cNvSpPr/>
          <p:nvPr/>
        </p:nvSpPr>
        <p:spPr>
          <a:xfrm>
            <a:off x="7696963" y="378886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9" name="Rounded Rectangle 1118">
            <a:extLst>
              <a:ext uri="{FF2B5EF4-FFF2-40B4-BE49-F238E27FC236}">
                <a16:creationId xmlns:a16="http://schemas.microsoft.com/office/drawing/2014/main" id="{4117EB3C-4A36-2C44-998F-C365953B3750}"/>
              </a:ext>
            </a:extLst>
          </p:cNvPr>
          <p:cNvSpPr/>
          <p:nvPr/>
        </p:nvSpPr>
        <p:spPr>
          <a:xfrm>
            <a:off x="7696963" y="389960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0" name="Rounded Rectangle 1119">
            <a:extLst>
              <a:ext uri="{FF2B5EF4-FFF2-40B4-BE49-F238E27FC236}">
                <a16:creationId xmlns:a16="http://schemas.microsoft.com/office/drawing/2014/main" id="{AB0050F4-58FB-4540-A8EB-312CB3C33A9D}"/>
              </a:ext>
            </a:extLst>
          </p:cNvPr>
          <p:cNvSpPr/>
          <p:nvPr/>
        </p:nvSpPr>
        <p:spPr>
          <a:xfrm>
            <a:off x="7701883" y="401735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1" name="Rounded Rectangle 1120">
            <a:extLst>
              <a:ext uri="{FF2B5EF4-FFF2-40B4-BE49-F238E27FC236}">
                <a16:creationId xmlns:a16="http://schemas.microsoft.com/office/drawing/2014/main" id="{C3C23CFF-7335-F24E-BCFE-430D3021EB9E}"/>
              </a:ext>
            </a:extLst>
          </p:cNvPr>
          <p:cNvSpPr/>
          <p:nvPr/>
        </p:nvSpPr>
        <p:spPr>
          <a:xfrm>
            <a:off x="7703511" y="41352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2" name="Rounded Rectangle 1121">
            <a:extLst>
              <a:ext uri="{FF2B5EF4-FFF2-40B4-BE49-F238E27FC236}">
                <a16:creationId xmlns:a16="http://schemas.microsoft.com/office/drawing/2014/main" id="{8AF0D617-192B-6B42-A163-8983CEC2633C}"/>
              </a:ext>
            </a:extLst>
          </p:cNvPr>
          <p:cNvSpPr/>
          <p:nvPr/>
        </p:nvSpPr>
        <p:spPr>
          <a:xfrm>
            <a:off x="7703511" y="42534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3" name="Rounded Rectangle 1122">
            <a:extLst>
              <a:ext uri="{FF2B5EF4-FFF2-40B4-BE49-F238E27FC236}">
                <a16:creationId xmlns:a16="http://schemas.microsoft.com/office/drawing/2014/main" id="{6F3262BF-B2C6-9747-B3BF-79E056BCE342}"/>
              </a:ext>
            </a:extLst>
          </p:cNvPr>
          <p:cNvSpPr/>
          <p:nvPr/>
        </p:nvSpPr>
        <p:spPr>
          <a:xfrm>
            <a:off x="7698599" y="43688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4" name="Rounded Rectangle 1123">
            <a:extLst>
              <a:ext uri="{FF2B5EF4-FFF2-40B4-BE49-F238E27FC236}">
                <a16:creationId xmlns:a16="http://schemas.microsoft.com/office/drawing/2014/main" id="{7AC21029-207F-D74E-8DEA-B5BF8F4E26F8}"/>
              </a:ext>
            </a:extLst>
          </p:cNvPr>
          <p:cNvSpPr/>
          <p:nvPr/>
        </p:nvSpPr>
        <p:spPr>
          <a:xfrm>
            <a:off x="7702453" y="44879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5" name="Rounded Rectangle 1124">
            <a:extLst>
              <a:ext uri="{FF2B5EF4-FFF2-40B4-BE49-F238E27FC236}">
                <a16:creationId xmlns:a16="http://schemas.microsoft.com/office/drawing/2014/main" id="{853991C2-36DF-F240-836B-FDF5A18D0416}"/>
              </a:ext>
            </a:extLst>
          </p:cNvPr>
          <p:cNvSpPr/>
          <p:nvPr/>
        </p:nvSpPr>
        <p:spPr>
          <a:xfrm>
            <a:off x="7702453" y="46062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6" name="Rounded Rectangle 1125">
            <a:extLst>
              <a:ext uri="{FF2B5EF4-FFF2-40B4-BE49-F238E27FC236}">
                <a16:creationId xmlns:a16="http://schemas.microsoft.com/office/drawing/2014/main" id="{BC286E77-B3B9-6044-A190-3F00887CE044}"/>
              </a:ext>
            </a:extLst>
          </p:cNvPr>
          <p:cNvSpPr/>
          <p:nvPr/>
        </p:nvSpPr>
        <p:spPr>
          <a:xfrm>
            <a:off x="7707373" y="471645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7" name="Rounded Rectangle 1126">
            <a:extLst>
              <a:ext uri="{FF2B5EF4-FFF2-40B4-BE49-F238E27FC236}">
                <a16:creationId xmlns:a16="http://schemas.microsoft.com/office/drawing/2014/main" id="{2281F3E3-18AC-5749-9203-0104E8723133}"/>
              </a:ext>
            </a:extLst>
          </p:cNvPr>
          <p:cNvSpPr/>
          <p:nvPr/>
        </p:nvSpPr>
        <p:spPr>
          <a:xfrm>
            <a:off x="7709001" y="48258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8" name="Rounded Rectangle 1127">
            <a:extLst>
              <a:ext uri="{FF2B5EF4-FFF2-40B4-BE49-F238E27FC236}">
                <a16:creationId xmlns:a16="http://schemas.microsoft.com/office/drawing/2014/main" id="{EF88F1E6-B0A8-2943-8C31-131B47EF2020}"/>
              </a:ext>
            </a:extLst>
          </p:cNvPr>
          <p:cNvSpPr/>
          <p:nvPr/>
        </p:nvSpPr>
        <p:spPr>
          <a:xfrm>
            <a:off x="7709001" y="494407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9" name="Rounded Rectangle 1128">
            <a:extLst>
              <a:ext uri="{FF2B5EF4-FFF2-40B4-BE49-F238E27FC236}">
                <a16:creationId xmlns:a16="http://schemas.microsoft.com/office/drawing/2014/main" id="{7783E48E-8C0A-C841-B772-7D9629B2A244}"/>
              </a:ext>
            </a:extLst>
          </p:cNvPr>
          <p:cNvSpPr/>
          <p:nvPr/>
        </p:nvSpPr>
        <p:spPr>
          <a:xfrm>
            <a:off x="7713921" y="50618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0" name="Rounded Rectangle 1129">
            <a:extLst>
              <a:ext uri="{FF2B5EF4-FFF2-40B4-BE49-F238E27FC236}">
                <a16:creationId xmlns:a16="http://schemas.microsoft.com/office/drawing/2014/main" id="{84F245B0-029C-6440-B519-2E3ED7086DA6}"/>
              </a:ext>
            </a:extLst>
          </p:cNvPr>
          <p:cNvSpPr/>
          <p:nvPr/>
        </p:nvSpPr>
        <p:spPr>
          <a:xfrm>
            <a:off x="7717515" y="517301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1" name="Rounded Rectangle 1130">
            <a:extLst>
              <a:ext uri="{FF2B5EF4-FFF2-40B4-BE49-F238E27FC236}">
                <a16:creationId xmlns:a16="http://schemas.microsoft.com/office/drawing/2014/main" id="{8EF656D0-5C9A-2841-8928-D33A23076F75}"/>
              </a:ext>
            </a:extLst>
          </p:cNvPr>
          <p:cNvSpPr/>
          <p:nvPr/>
        </p:nvSpPr>
        <p:spPr>
          <a:xfrm>
            <a:off x="7717515" y="52837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2" name="Rounded Rectangle 1131">
            <a:extLst>
              <a:ext uri="{FF2B5EF4-FFF2-40B4-BE49-F238E27FC236}">
                <a16:creationId xmlns:a16="http://schemas.microsoft.com/office/drawing/2014/main" id="{64A52B50-95EA-EB4D-9798-730224563FED}"/>
              </a:ext>
            </a:extLst>
          </p:cNvPr>
          <p:cNvSpPr/>
          <p:nvPr/>
        </p:nvSpPr>
        <p:spPr>
          <a:xfrm>
            <a:off x="7722435" y="540149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3" name="Rounded Rectangle 1132">
            <a:extLst>
              <a:ext uri="{FF2B5EF4-FFF2-40B4-BE49-F238E27FC236}">
                <a16:creationId xmlns:a16="http://schemas.microsoft.com/office/drawing/2014/main" id="{285C460F-3815-9942-8422-30B7D3A72616}"/>
              </a:ext>
            </a:extLst>
          </p:cNvPr>
          <p:cNvSpPr/>
          <p:nvPr/>
        </p:nvSpPr>
        <p:spPr>
          <a:xfrm>
            <a:off x="7724063" y="550435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4" name="Rounded Rectangle 1133">
            <a:extLst>
              <a:ext uri="{FF2B5EF4-FFF2-40B4-BE49-F238E27FC236}">
                <a16:creationId xmlns:a16="http://schemas.microsoft.com/office/drawing/2014/main" id="{9FEA7938-D1A9-1E42-BD05-6EEBC7E99B68}"/>
              </a:ext>
            </a:extLst>
          </p:cNvPr>
          <p:cNvSpPr/>
          <p:nvPr/>
        </p:nvSpPr>
        <p:spPr>
          <a:xfrm>
            <a:off x="7724063" y="56160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5" name="Rounded Rectangle 1134">
            <a:extLst>
              <a:ext uri="{FF2B5EF4-FFF2-40B4-BE49-F238E27FC236}">
                <a16:creationId xmlns:a16="http://schemas.microsoft.com/office/drawing/2014/main" id="{087E252F-29FB-9F42-89F7-EDDFB341E369}"/>
              </a:ext>
            </a:extLst>
          </p:cNvPr>
          <p:cNvSpPr/>
          <p:nvPr/>
        </p:nvSpPr>
        <p:spPr>
          <a:xfrm>
            <a:off x="7728983" y="57263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6" name="Rounded Rectangle 1135">
            <a:extLst>
              <a:ext uri="{FF2B5EF4-FFF2-40B4-BE49-F238E27FC236}">
                <a16:creationId xmlns:a16="http://schemas.microsoft.com/office/drawing/2014/main" id="{2C3CA64D-A4AC-4646-8309-037380BBB3BD}"/>
              </a:ext>
            </a:extLst>
          </p:cNvPr>
          <p:cNvSpPr/>
          <p:nvPr/>
        </p:nvSpPr>
        <p:spPr>
          <a:xfrm>
            <a:off x="7721097" y="58333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7" name="Rounded Rectangle 1136">
            <a:extLst>
              <a:ext uri="{FF2B5EF4-FFF2-40B4-BE49-F238E27FC236}">
                <a16:creationId xmlns:a16="http://schemas.microsoft.com/office/drawing/2014/main" id="{66B8FD00-158F-954A-BE46-968087F8B88C}"/>
              </a:ext>
            </a:extLst>
          </p:cNvPr>
          <p:cNvSpPr/>
          <p:nvPr/>
        </p:nvSpPr>
        <p:spPr>
          <a:xfrm>
            <a:off x="7727347" y="59388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8" name="Rounded Rectangle 1137">
            <a:extLst>
              <a:ext uri="{FF2B5EF4-FFF2-40B4-BE49-F238E27FC236}">
                <a16:creationId xmlns:a16="http://schemas.microsoft.com/office/drawing/2014/main" id="{FA7198AD-3A31-3C4C-A31E-E1C2736619C9}"/>
              </a:ext>
            </a:extLst>
          </p:cNvPr>
          <p:cNvSpPr/>
          <p:nvPr/>
        </p:nvSpPr>
        <p:spPr>
          <a:xfrm>
            <a:off x="7727343" y="604039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9" name="Rounded Rectangle 1138">
            <a:extLst>
              <a:ext uri="{FF2B5EF4-FFF2-40B4-BE49-F238E27FC236}">
                <a16:creationId xmlns:a16="http://schemas.microsoft.com/office/drawing/2014/main" id="{F0A3B084-6101-0F4A-B60C-EE4B21F424A3}"/>
              </a:ext>
            </a:extLst>
          </p:cNvPr>
          <p:cNvSpPr/>
          <p:nvPr/>
        </p:nvSpPr>
        <p:spPr>
          <a:xfrm>
            <a:off x="9481452" y="1616217"/>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1140" name="Rounded Rectangle 1139">
            <a:extLst>
              <a:ext uri="{FF2B5EF4-FFF2-40B4-BE49-F238E27FC236}">
                <a16:creationId xmlns:a16="http://schemas.microsoft.com/office/drawing/2014/main" id="{F69730C1-2730-C544-847D-D5D9FA2405A4}"/>
              </a:ext>
            </a:extLst>
          </p:cNvPr>
          <p:cNvSpPr/>
          <p:nvPr/>
        </p:nvSpPr>
        <p:spPr>
          <a:xfrm>
            <a:off x="10702283" y="1616217"/>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1142" name="Elbow Connector 1141">
            <a:extLst>
              <a:ext uri="{FF2B5EF4-FFF2-40B4-BE49-F238E27FC236}">
                <a16:creationId xmlns:a16="http://schemas.microsoft.com/office/drawing/2014/main" id="{F46C8E22-655B-2941-9F0B-65748075D034}"/>
              </a:ext>
            </a:extLst>
          </p:cNvPr>
          <p:cNvCxnSpPr>
            <a:cxnSpLocks/>
            <a:stCxn id="1140" idx="3"/>
            <a:endCxn id="1182" idx="3"/>
          </p:cNvCxnSpPr>
          <p:nvPr/>
        </p:nvCxnSpPr>
        <p:spPr>
          <a:xfrm>
            <a:off x="11495136" y="1651321"/>
            <a:ext cx="344388" cy="216634"/>
          </a:xfrm>
          <a:prstGeom prst="bentConnector3">
            <a:avLst>
              <a:gd name="adj1" fmla="val 1786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143" name="Rounded Rectangle 1142">
            <a:extLst>
              <a:ext uri="{FF2B5EF4-FFF2-40B4-BE49-F238E27FC236}">
                <a16:creationId xmlns:a16="http://schemas.microsoft.com/office/drawing/2014/main" id="{A7C368F9-2153-3F45-8AB5-92B74073B9DD}"/>
              </a:ext>
            </a:extLst>
          </p:cNvPr>
          <p:cNvSpPr/>
          <p:nvPr/>
        </p:nvSpPr>
        <p:spPr>
          <a:xfrm>
            <a:off x="9347869" y="18195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144" name="Rounded Rectangle 1143">
            <a:extLst>
              <a:ext uri="{FF2B5EF4-FFF2-40B4-BE49-F238E27FC236}">
                <a16:creationId xmlns:a16="http://schemas.microsoft.com/office/drawing/2014/main" id="{08D73D17-A023-1F45-B514-6937E4927190}"/>
              </a:ext>
            </a:extLst>
          </p:cNvPr>
          <p:cNvSpPr/>
          <p:nvPr/>
        </p:nvSpPr>
        <p:spPr>
          <a:xfrm>
            <a:off x="9347869" y="19227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5" name="Rounded Rectangle 1144">
            <a:extLst>
              <a:ext uri="{FF2B5EF4-FFF2-40B4-BE49-F238E27FC236}">
                <a16:creationId xmlns:a16="http://schemas.microsoft.com/office/drawing/2014/main" id="{33394C86-C4C9-8948-85B9-2A5BA542BD54}"/>
              </a:ext>
            </a:extLst>
          </p:cNvPr>
          <p:cNvSpPr/>
          <p:nvPr/>
        </p:nvSpPr>
        <p:spPr>
          <a:xfrm>
            <a:off x="9352789" y="20255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6" name="Rounded Rectangle 1145">
            <a:extLst>
              <a:ext uri="{FF2B5EF4-FFF2-40B4-BE49-F238E27FC236}">
                <a16:creationId xmlns:a16="http://schemas.microsoft.com/office/drawing/2014/main" id="{34672D51-3711-A540-A19C-9B89C06A90BA}"/>
              </a:ext>
            </a:extLst>
          </p:cNvPr>
          <p:cNvSpPr/>
          <p:nvPr/>
        </p:nvSpPr>
        <p:spPr>
          <a:xfrm>
            <a:off x="9354417" y="213587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7" name="Rounded Rectangle 1146">
            <a:extLst>
              <a:ext uri="{FF2B5EF4-FFF2-40B4-BE49-F238E27FC236}">
                <a16:creationId xmlns:a16="http://schemas.microsoft.com/office/drawing/2014/main" id="{2C836E13-CDED-404C-8A08-72899ACC9EED}"/>
              </a:ext>
            </a:extLst>
          </p:cNvPr>
          <p:cNvSpPr/>
          <p:nvPr/>
        </p:nvSpPr>
        <p:spPr>
          <a:xfrm>
            <a:off x="9354417" y="22456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8" name="Rounded Rectangle 1147">
            <a:extLst>
              <a:ext uri="{FF2B5EF4-FFF2-40B4-BE49-F238E27FC236}">
                <a16:creationId xmlns:a16="http://schemas.microsoft.com/office/drawing/2014/main" id="{B255BEFF-9911-3448-BBF4-A459AAAEA4FD}"/>
              </a:ext>
            </a:extLst>
          </p:cNvPr>
          <p:cNvSpPr/>
          <p:nvPr/>
        </p:nvSpPr>
        <p:spPr>
          <a:xfrm>
            <a:off x="9359337" y="23568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9" name="Rounded Rectangle 1148">
            <a:extLst>
              <a:ext uri="{FF2B5EF4-FFF2-40B4-BE49-F238E27FC236}">
                <a16:creationId xmlns:a16="http://schemas.microsoft.com/office/drawing/2014/main" id="{CA12014F-AE49-ED41-9E83-D789238FDA94}"/>
              </a:ext>
            </a:extLst>
          </p:cNvPr>
          <p:cNvSpPr/>
          <p:nvPr/>
        </p:nvSpPr>
        <p:spPr>
          <a:xfrm>
            <a:off x="9362931" y="24605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0" name="Rounded Rectangle 1149">
            <a:extLst>
              <a:ext uri="{FF2B5EF4-FFF2-40B4-BE49-F238E27FC236}">
                <a16:creationId xmlns:a16="http://schemas.microsoft.com/office/drawing/2014/main" id="{BFEB9A79-7B39-3446-ADFF-327AC05EA8B6}"/>
              </a:ext>
            </a:extLst>
          </p:cNvPr>
          <p:cNvSpPr/>
          <p:nvPr/>
        </p:nvSpPr>
        <p:spPr>
          <a:xfrm>
            <a:off x="9362931" y="25713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1" name="Rounded Rectangle 1150">
            <a:extLst>
              <a:ext uri="{FF2B5EF4-FFF2-40B4-BE49-F238E27FC236}">
                <a16:creationId xmlns:a16="http://schemas.microsoft.com/office/drawing/2014/main" id="{936B0AD3-94F5-5F4E-8FBD-8AD8CA0CE3C3}"/>
              </a:ext>
            </a:extLst>
          </p:cNvPr>
          <p:cNvSpPr/>
          <p:nvPr/>
        </p:nvSpPr>
        <p:spPr>
          <a:xfrm>
            <a:off x="9367851" y="26815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2" name="Rounded Rectangle 1151">
            <a:extLst>
              <a:ext uri="{FF2B5EF4-FFF2-40B4-BE49-F238E27FC236}">
                <a16:creationId xmlns:a16="http://schemas.microsoft.com/office/drawing/2014/main" id="{BC1DA8B2-75D8-874E-815C-0AC329EAB07C}"/>
              </a:ext>
            </a:extLst>
          </p:cNvPr>
          <p:cNvSpPr/>
          <p:nvPr/>
        </p:nvSpPr>
        <p:spPr>
          <a:xfrm>
            <a:off x="9369479" y="278441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3" name="Rounded Rectangle 1152">
            <a:extLst>
              <a:ext uri="{FF2B5EF4-FFF2-40B4-BE49-F238E27FC236}">
                <a16:creationId xmlns:a16="http://schemas.microsoft.com/office/drawing/2014/main" id="{B6B46338-AD39-934D-8E81-80312131D756}"/>
              </a:ext>
            </a:extLst>
          </p:cNvPr>
          <p:cNvSpPr/>
          <p:nvPr/>
        </p:nvSpPr>
        <p:spPr>
          <a:xfrm>
            <a:off x="9369479" y="289612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4" name="Rounded Rectangle 1153">
            <a:extLst>
              <a:ext uri="{FF2B5EF4-FFF2-40B4-BE49-F238E27FC236}">
                <a16:creationId xmlns:a16="http://schemas.microsoft.com/office/drawing/2014/main" id="{8F4AAED6-D6DC-4243-A0CB-CE8F52C07229}"/>
              </a:ext>
            </a:extLst>
          </p:cNvPr>
          <p:cNvSpPr/>
          <p:nvPr/>
        </p:nvSpPr>
        <p:spPr>
          <a:xfrm>
            <a:off x="9374399" y="29946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5" name="Rounded Rectangle 1154">
            <a:extLst>
              <a:ext uri="{FF2B5EF4-FFF2-40B4-BE49-F238E27FC236}">
                <a16:creationId xmlns:a16="http://schemas.microsoft.com/office/drawing/2014/main" id="{11CB073F-B431-424C-B418-39A884BE6EED}"/>
              </a:ext>
            </a:extLst>
          </p:cNvPr>
          <p:cNvSpPr/>
          <p:nvPr/>
        </p:nvSpPr>
        <p:spPr>
          <a:xfrm>
            <a:off x="9376345" y="31015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6" name="Rounded Rectangle 1155">
            <a:extLst>
              <a:ext uri="{FF2B5EF4-FFF2-40B4-BE49-F238E27FC236}">
                <a16:creationId xmlns:a16="http://schemas.microsoft.com/office/drawing/2014/main" id="{596F3145-B894-CE42-A40B-CC3F6C9462D9}"/>
              </a:ext>
            </a:extLst>
          </p:cNvPr>
          <p:cNvSpPr/>
          <p:nvPr/>
        </p:nvSpPr>
        <p:spPr>
          <a:xfrm>
            <a:off x="9374008" y="3212337"/>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7" name="Rounded Rectangle 1156">
            <a:extLst>
              <a:ext uri="{FF2B5EF4-FFF2-40B4-BE49-F238E27FC236}">
                <a16:creationId xmlns:a16="http://schemas.microsoft.com/office/drawing/2014/main" id="{16BF1092-64D6-2E45-8579-29863D578F0F}"/>
              </a:ext>
            </a:extLst>
          </p:cNvPr>
          <p:cNvSpPr/>
          <p:nvPr/>
        </p:nvSpPr>
        <p:spPr>
          <a:xfrm>
            <a:off x="9371433" y="332258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8" name="Rounded Rectangle 1157">
            <a:extLst>
              <a:ext uri="{FF2B5EF4-FFF2-40B4-BE49-F238E27FC236}">
                <a16:creationId xmlns:a16="http://schemas.microsoft.com/office/drawing/2014/main" id="{CC66A4C4-3370-7342-A61C-4D4BF34811C5}"/>
              </a:ext>
            </a:extLst>
          </p:cNvPr>
          <p:cNvSpPr/>
          <p:nvPr/>
        </p:nvSpPr>
        <p:spPr>
          <a:xfrm>
            <a:off x="9373061" y="34329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9" name="Rounded Rectangle 1158">
            <a:extLst>
              <a:ext uri="{FF2B5EF4-FFF2-40B4-BE49-F238E27FC236}">
                <a16:creationId xmlns:a16="http://schemas.microsoft.com/office/drawing/2014/main" id="{9E96EB57-749A-5D48-9BDE-10008EF43AE6}"/>
              </a:ext>
            </a:extLst>
          </p:cNvPr>
          <p:cNvSpPr/>
          <p:nvPr/>
        </p:nvSpPr>
        <p:spPr>
          <a:xfrm>
            <a:off x="9373061" y="355117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0" name="Rounded Rectangle 1159">
            <a:extLst>
              <a:ext uri="{FF2B5EF4-FFF2-40B4-BE49-F238E27FC236}">
                <a16:creationId xmlns:a16="http://schemas.microsoft.com/office/drawing/2014/main" id="{FDEA5FC1-04D2-E94B-8DF4-ABF78159D976}"/>
              </a:ext>
            </a:extLst>
          </p:cNvPr>
          <p:cNvSpPr/>
          <p:nvPr/>
        </p:nvSpPr>
        <p:spPr>
          <a:xfrm>
            <a:off x="9377981" y="366892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1" name="Rounded Rectangle 1160">
            <a:extLst>
              <a:ext uri="{FF2B5EF4-FFF2-40B4-BE49-F238E27FC236}">
                <a16:creationId xmlns:a16="http://schemas.microsoft.com/office/drawing/2014/main" id="{7CBC4EA1-8AA5-3C41-A381-D2B8B8421A89}"/>
              </a:ext>
            </a:extLst>
          </p:cNvPr>
          <p:cNvSpPr/>
          <p:nvPr/>
        </p:nvSpPr>
        <p:spPr>
          <a:xfrm>
            <a:off x="9381575" y="37726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2" name="Rounded Rectangle 1161">
            <a:extLst>
              <a:ext uri="{FF2B5EF4-FFF2-40B4-BE49-F238E27FC236}">
                <a16:creationId xmlns:a16="http://schemas.microsoft.com/office/drawing/2014/main" id="{F70B0AFC-4A37-D243-81ED-028938DF536E}"/>
              </a:ext>
            </a:extLst>
          </p:cNvPr>
          <p:cNvSpPr/>
          <p:nvPr/>
        </p:nvSpPr>
        <p:spPr>
          <a:xfrm>
            <a:off x="9381575" y="388336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3" name="Rounded Rectangle 1162">
            <a:extLst>
              <a:ext uri="{FF2B5EF4-FFF2-40B4-BE49-F238E27FC236}">
                <a16:creationId xmlns:a16="http://schemas.microsoft.com/office/drawing/2014/main" id="{24F18190-9497-B44D-A3D3-D8FF70E18246}"/>
              </a:ext>
            </a:extLst>
          </p:cNvPr>
          <p:cNvSpPr/>
          <p:nvPr/>
        </p:nvSpPr>
        <p:spPr>
          <a:xfrm>
            <a:off x="9386495" y="40011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4" name="Rounded Rectangle 1163">
            <a:extLst>
              <a:ext uri="{FF2B5EF4-FFF2-40B4-BE49-F238E27FC236}">
                <a16:creationId xmlns:a16="http://schemas.microsoft.com/office/drawing/2014/main" id="{4722C97A-5AEE-D747-B171-BDAA796190BA}"/>
              </a:ext>
            </a:extLst>
          </p:cNvPr>
          <p:cNvSpPr/>
          <p:nvPr/>
        </p:nvSpPr>
        <p:spPr>
          <a:xfrm>
            <a:off x="9388123" y="411895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5" name="Rounded Rectangle 1164">
            <a:extLst>
              <a:ext uri="{FF2B5EF4-FFF2-40B4-BE49-F238E27FC236}">
                <a16:creationId xmlns:a16="http://schemas.microsoft.com/office/drawing/2014/main" id="{55AA9D9E-5BC1-8345-BB6B-74179733A1CB}"/>
              </a:ext>
            </a:extLst>
          </p:cNvPr>
          <p:cNvSpPr/>
          <p:nvPr/>
        </p:nvSpPr>
        <p:spPr>
          <a:xfrm>
            <a:off x="9388123" y="42371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6" name="Rounded Rectangle 1165">
            <a:extLst>
              <a:ext uri="{FF2B5EF4-FFF2-40B4-BE49-F238E27FC236}">
                <a16:creationId xmlns:a16="http://schemas.microsoft.com/office/drawing/2014/main" id="{1C379B03-119C-6C47-B5CB-0A49B02DAE35}"/>
              </a:ext>
            </a:extLst>
          </p:cNvPr>
          <p:cNvSpPr/>
          <p:nvPr/>
        </p:nvSpPr>
        <p:spPr>
          <a:xfrm>
            <a:off x="9383211" y="435259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7" name="Rounded Rectangle 1166">
            <a:extLst>
              <a:ext uri="{FF2B5EF4-FFF2-40B4-BE49-F238E27FC236}">
                <a16:creationId xmlns:a16="http://schemas.microsoft.com/office/drawing/2014/main" id="{E0D0FBD1-A053-0B43-AD93-A9ABEF38F97E}"/>
              </a:ext>
            </a:extLst>
          </p:cNvPr>
          <p:cNvSpPr/>
          <p:nvPr/>
        </p:nvSpPr>
        <p:spPr>
          <a:xfrm>
            <a:off x="9387065" y="44717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8" name="Rounded Rectangle 1167">
            <a:extLst>
              <a:ext uri="{FF2B5EF4-FFF2-40B4-BE49-F238E27FC236}">
                <a16:creationId xmlns:a16="http://schemas.microsoft.com/office/drawing/2014/main" id="{69F45670-6F0D-0D4F-ACCE-4FCA695EBAF7}"/>
              </a:ext>
            </a:extLst>
          </p:cNvPr>
          <p:cNvSpPr/>
          <p:nvPr/>
        </p:nvSpPr>
        <p:spPr>
          <a:xfrm>
            <a:off x="9387065" y="458995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9" name="Rounded Rectangle 1168">
            <a:extLst>
              <a:ext uri="{FF2B5EF4-FFF2-40B4-BE49-F238E27FC236}">
                <a16:creationId xmlns:a16="http://schemas.microsoft.com/office/drawing/2014/main" id="{E8CD8D00-729B-F947-A1F3-684DED397F29}"/>
              </a:ext>
            </a:extLst>
          </p:cNvPr>
          <p:cNvSpPr/>
          <p:nvPr/>
        </p:nvSpPr>
        <p:spPr>
          <a:xfrm>
            <a:off x="9391985" y="470020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0" name="Rounded Rectangle 1169">
            <a:extLst>
              <a:ext uri="{FF2B5EF4-FFF2-40B4-BE49-F238E27FC236}">
                <a16:creationId xmlns:a16="http://schemas.microsoft.com/office/drawing/2014/main" id="{64F3DA67-E72A-4748-8581-23574277FFCF}"/>
              </a:ext>
            </a:extLst>
          </p:cNvPr>
          <p:cNvSpPr/>
          <p:nvPr/>
        </p:nvSpPr>
        <p:spPr>
          <a:xfrm>
            <a:off x="9393613" y="48095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1" name="Rounded Rectangle 1170">
            <a:extLst>
              <a:ext uri="{FF2B5EF4-FFF2-40B4-BE49-F238E27FC236}">
                <a16:creationId xmlns:a16="http://schemas.microsoft.com/office/drawing/2014/main" id="{39EC9149-6166-6747-BFB4-663509D19BA3}"/>
              </a:ext>
            </a:extLst>
          </p:cNvPr>
          <p:cNvSpPr/>
          <p:nvPr/>
        </p:nvSpPr>
        <p:spPr>
          <a:xfrm>
            <a:off x="9393613" y="492782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2" name="Rounded Rectangle 1171">
            <a:extLst>
              <a:ext uri="{FF2B5EF4-FFF2-40B4-BE49-F238E27FC236}">
                <a16:creationId xmlns:a16="http://schemas.microsoft.com/office/drawing/2014/main" id="{D7432C64-3583-844C-86B7-F9EF94E72920}"/>
              </a:ext>
            </a:extLst>
          </p:cNvPr>
          <p:cNvSpPr/>
          <p:nvPr/>
        </p:nvSpPr>
        <p:spPr>
          <a:xfrm>
            <a:off x="9398533" y="50455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3" name="Rounded Rectangle 1172">
            <a:extLst>
              <a:ext uri="{FF2B5EF4-FFF2-40B4-BE49-F238E27FC236}">
                <a16:creationId xmlns:a16="http://schemas.microsoft.com/office/drawing/2014/main" id="{07D09BB1-92D4-6141-A60D-6144C075E416}"/>
              </a:ext>
            </a:extLst>
          </p:cNvPr>
          <p:cNvSpPr/>
          <p:nvPr/>
        </p:nvSpPr>
        <p:spPr>
          <a:xfrm>
            <a:off x="9402127" y="515676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4" name="Rounded Rectangle 1173">
            <a:extLst>
              <a:ext uri="{FF2B5EF4-FFF2-40B4-BE49-F238E27FC236}">
                <a16:creationId xmlns:a16="http://schemas.microsoft.com/office/drawing/2014/main" id="{65C1A3F4-4B48-6C42-BCEF-4B798C002002}"/>
              </a:ext>
            </a:extLst>
          </p:cNvPr>
          <p:cNvSpPr/>
          <p:nvPr/>
        </p:nvSpPr>
        <p:spPr>
          <a:xfrm>
            <a:off x="9402127" y="526750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5" name="Rounded Rectangle 1174">
            <a:extLst>
              <a:ext uri="{FF2B5EF4-FFF2-40B4-BE49-F238E27FC236}">
                <a16:creationId xmlns:a16="http://schemas.microsoft.com/office/drawing/2014/main" id="{A664982F-4456-4F4A-94F9-D95858B7ECCE}"/>
              </a:ext>
            </a:extLst>
          </p:cNvPr>
          <p:cNvSpPr/>
          <p:nvPr/>
        </p:nvSpPr>
        <p:spPr>
          <a:xfrm>
            <a:off x="9407047" y="53852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6" name="Rounded Rectangle 1175">
            <a:extLst>
              <a:ext uri="{FF2B5EF4-FFF2-40B4-BE49-F238E27FC236}">
                <a16:creationId xmlns:a16="http://schemas.microsoft.com/office/drawing/2014/main" id="{412C64F7-2F1A-3F41-A650-4FA5DB447C9B}"/>
              </a:ext>
            </a:extLst>
          </p:cNvPr>
          <p:cNvSpPr/>
          <p:nvPr/>
        </p:nvSpPr>
        <p:spPr>
          <a:xfrm>
            <a:off x="9408675" y="548810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7" name="Rounded Rectangle 1176">
            <a:extLst>
              <a:ext uri="{FF2B5EF4-FFF2-40B4-BE49-F238E27FC236}">
                <a16:creationId xmlns:a16="http://schemas.microsoft.com/office/drawing/2014/main" id="{FBC2CD0D-E438-1D46-9797-ADE62892D0B2}"/>
              </a:ext>
            </a:extLst>
          </p:cNvPr>
          <p:cNvSpPr/>
          <p:nvPr/>
        </p:nvSpPr>
        <p:spPr>
          <a:xfrm>
            <a:off x="9408675" y="55998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8" name="Rounded Rectangle 1177">
            <a:extLst>
              <a:ext uri="{FF2B5EF4-FFF2-40B4-BE49-F238E27FC236}">
                <a16:creationId xmlns:a16="http://schemas.microsoft.com/office/drawing/2014/main" id="{8098A24E-7EFA-524C-9DF7-DD3298090A5A}"/>
              </a:ext>
            </a:extLst>
          </p:cNvPr>
          <p:cNvSpPr/>
          <p:nvPr/>
        </p:nvSpPr>
        <p:spPr>
          <a:xfrm>
            <a:off x="9413595" y="57100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9" name="Rounded Rectangle 1178">
            <a:extLst>
              <a:ext uri="{FF2B5EF4-FFF2-40B4-BE49-F238E27FC236}">
                <a16:creationId xmlns:a16="http://schemas.microsoft.com/office/drawing/2014/main" id="{497E5FF2-6B64-D241-B9FD-FCD483C6887B}"/>
              </a:ext>
            </a:extLst>
          </p:cNvPr>
          <p:cNvSpPr/>
          <p:nvPr/>
        </p:nvSpPr>
        <p:spPr>
          <a:xfrm>
            <a:off x="9405709" y="58170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0" name="Rounded Rectangle 1179">
            <a:extLst>
              <a:ext uri="{FF2B5EF4-FFF2-40B4-BE49-F238E27FC236}">
                <a16:creationId xmlns:a16="http://schemas.microsoft.com/office/drawing/2014/main" id="{BBB5AA53-DE74-A549-9B75-8A0D10D8DB6D}"/>
              </a:ext>
            </a:extLst>
          </p:cNvPr>
          <p:cNvSpPr/>
          <p:nvPr/>
        </p:nvSpPr>
        <p:spPr>
          <a:xfrm>
            <a:off x="9411959" y="59140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1" name="Rounded Rectangle 1180">
            <a:extLst>
              <a:ext uri="{FF2B5EF4-FFF2-40B4-BE49-F238E27FC236}">
                <a16:creationId xmlns:a16="http://schemas.microsoft.com/office/drawing/2014/main" id="{29DE34B6-74B9-4341-B913-71A6889B9034}"/>
              </a:ext>
            </a:extLst>
          </p:cNvPr>
          <p:cNvSpPr/>
          <p:nvPr/>
        </p:nvSpPr>
        <p:spPr>
          <a:xfrm>
            <a:off x="9420422" y="601568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2" name="Rounded Rectangle 1181">
            <a:extLst>
              <a:ext uri="{FF2B5EF4-FFF2-40B4-BE49-F238E27FC236}">
                <a16:creationId xmlns:a16="http://schemas.microsoft.com/office/drawing/2014/main" id="{53539DC1-F8F2-F54F-9FAF-8C184DAADC2E}"/>
              </a:ext>
            </a:extLst>
          </p:cNvPr>
          <p:cNvSpPr/>
          <p:nvPr/>
        </p:nvSpPr>
        <p:spPr>
          <a:xfrm>
            <a:off x="10677767" y="18328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183" name="Rounded Rectangle 1182">
            <a:extLst>
              <a:ext uri="{FF2B5EF4-FFF2-40B4-BE49-F238E27FC236}">
                <a16:creationId xmlns:a16="http://schemas.microsoft.com/office/drawing/2014/main" id="{B5419225-B72B-A24E-A7A2-B2E49E1CB4EE}"/>
              </a:ext>
            </a:extLst>
          </p:cNvPr>
          <p:cNvSpPr/>
          <p:nvPr/>
        </p:nvSpPr>
        <p:spPr>
          <a:xfrm>
            <a:off x="10677767" y="193609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4" name="Rounded Rectangle 1183">
            <a:extLst>
              <a:ext uri="{FF2B5EF4-FFF2-40B4-BE49-F238E27FC236}">
                <a16:creationId xmlns:a16="http://schemas.microsoft.com/office/drawing/2014/main" id="{EFB54714-D3F6-884B-A3A1-8F8926383E1B}"/>
              </a:ext>
            </a:extLst>
          </p:cNvPr>
          <p:cNvSpPr/>
          <p:nvPr/>
        </p:nvSpPr>
        <p:spPr>
          <a:xfrm>
            <a:off x="10682687" y="203885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5" name="Rounded Rectangle 1184">
            <a:extLst>
              <a:ext uri="{FF2B5EF4-FFF2-40B4-BE49-F238E27FC236}">
                <a16:creationId xmlns:a16="http://schemas.microsoft.com/office/drawing/2014/main" id="{8C2A2CE0-8D18-2842-9CB1-48B9EF1C2758}"/>
              </a:ext>
            </a:extLst>
          </p:cNvPr>
          <p:cNvSpPr/>
          <p:nvPr/>
        </p:nvSpPr>
        <p:spPr>
          <a:xfrm>
            <a:off x="10684315" y="21492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6" name="Rounded Rectangle 1185">
            <a:extLst>
              <a:ext uri="{FF2B5EF4-FFF2-40B4-BE49-F238E27FC236}">
                <a16:creationId xmlns:a16="http://schemas.microsoft.com/office/drawing/2014/main" id="{EA0D7476-5D56-394F-94BA-870610E1FCA9}"/>
              </a:ext>
            </a:extLst>
          </p:cNvPr>
          <p:cNvSpPr/>
          <p:nvPr/>
        </p:nvSpPr>
        <p:spPr>
          <a:xfrm>
            <a:off x="10684315" y="22589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7" name="Rounded Rectangle 1186">
            <a:extLst>
              <a:ext uri="{FF2B5EF4-FFF2-40B4-BE49-F238E27FC236}">
                <a16:creationId xmlns:a16="http://schemas.microsoft.com/office/drawing/2014/main" id="{D50170E8-0F41-7541-96D5-D0B2611A4233}"/>
              </a:ext>
            </a:extLst>
          </p:cNvPr>
          <p:cNvSpPr/>
          <p:nvPr/>
        </p:nvSpPr>
        <p:spPr>
          <a:xfrm>
            <a:off x="10689235" y="237019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8" name="Rounded Rectangle 1187">
            <a:extLst>
              <a:ext uri="{FF2B5EF4-FFF2-40B4-BE49-F238E27FC236}">
                <a16:creationId xmlns:a16="http://schemas.microsoft.com/office/drawing/2014/main" id="{C175D5B0-5E54-4D48-86A6-0BB217679DE5}"/>
              </a:ext>
            </a:extLst>
          </p:cNvPr>
          <p:cNvSpPr/>
          <p:nvPr/>
        </p:nvSpPr>
        <p:spPr>
          <a:xfrm>
            <a:off x="10692829" y="24738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9" name="Rounded Rectangle 1188">
            <a:extLst>
              <a:ext uri="{FF2B5EF4-FFF2-40B4-BE49-F238E27FC236}">
                <a16:creationId xmlns:a16="http://schemas.microsoft.com/office/drawing/2014/main" id="{3D51BB73-491A-3446-8831-CFE38B5BE77E}"/>
              </a:ext>
            </a:extLst>
          </p:cNvPr>
          <p:cNvSpPr/>
          <p:nvPr/>
        </p:nvSpPr>
        <p:spPr>
          <a:xfrm>
            <a:off x="10692829" y="25846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0" name="Rounded Rectangle 1189">
            <a:extLst>
              <a:ext uri="{FF2B5EF4-FFF2-40B4-BE49-F238E27FC236}">
                <a16:creationId xmlns:a16="http://schemas.microsoft.com/office/drawing/2014/main" id="{E1D39B83-B82C-674A-978B-FDCECF948F88}"/>
              </a:ext>
            </a:extLst>
          </p:cNvPr>
          <p:cNvSpPr/>
          <p:nvPr/>
        </p:nvSpPr>
        <p:spPr>
          <a:xfrm>
            <a:off x="10697749" y="26948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1" name="Rounded Rectangle 1190">
            <a:extLst>
              <a:ext uri="{FF2B5EF4-FFF2-40B4-BE49-F238E27FC236}">
                <a16:creationId xmlns:a16="http://schemas.microsoft.com/office/drawing/2014/main" id="{CA44301F-4C77-8B4E-B288-1BBA0338DFEB}"/>
              </a:ext>
            </a:extLst>
          </p:cNvPr>
          <p:cNvSpPr/>
          <p:nvPr/>
        </p:nvSpPr>
        <p:spPr>
          <a:xfrm>
            <a:off x="10699377" y="279774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2" name="Rounded Rectangle 1191">
            <a:extLst>
              <a:ext uri="{FF2B5EF4-FFF2-40B4-BE49-F238E27FC236}">
                <a16:creationId xmlns:a16="http://schemas.microsoft.com/office/drawing/2014/main" id="{D648D9E6-3E30-CB4D-8C7A-CFA90EE9D7C0}"/>
              </a:ext>
            </a:extLst>
          </p:cNvPr>
          <p:cNvSpPr/>
          <p:nvPr/>
        </p:nvSpPr>
        <p:spPr>
          <a:xfrm>
            <a:off x="10699377" y="29094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3" name="Rounded Rectangle 1192">
            <a:extLst>
              <a:ext uri="{FF2B5EF4-FFF2-40B4-BE49-F238E27FC236}">
                <a16:creationId xmlns:a16="http://schemas.microsoft.com/office/drawing/2014/main" id="{FFD0EF03-3F4E-0C41-B1FF-40DA32920EF5}"/>
              </a:ext>
            </a:extLst>
          </p:cNvPr>
          <p:cNvSpPr/>
          <p:nvPr/>
        </p:nvSpPr>
        <p:spPr>
          <a:xfrm>
            <a:off x="10704297" y="30079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4" name="Rounded Rectangle 1193">
            <a:extLst>
              <a:ext uri="{FF2B5EF4-FFF2-40B4-BE49-F238E27FC236}">
                <a16:creationId xmlns:a16="http://schemas.microsoft.com/office/drawing/2014/main" id="{EF14B20E-D2FD-CB4B-B475-EC656723FD6E}"/>
              </a:ext>
            </a:extLst>
          </p:cNvPr>
          <p:cNvSpPr/>
          <p:nvPr/>
        </p:nvSpPr>
        <p:spPr>
          <a:xfrm>
            <a:off x="10706243" y="31149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5" name="Rounded Rectangle 1194">
            <a:extLst>
              <a:ext uri="{FF2B5EF4-FFF2-40B4-BE49-F238E27FC236}">
                <a16:creationId xmlns:a16="http://schemas.microsoft.com/office/drawing/2014/main" id="{FB495FD8-4498-654A-890E-9F52EB9C59C2}"/>
              </a:ext>
            </a:extLst>
          </p:cNvPr>
          <p:cNvSpPr/>
          <p:nvPr/>
        </p:nvSpPr>
        <p:spPr>
          <a:xfrm>
            <a:off x="10703906" y="3225666"/>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6" name="Rounded Rectangle 1195">
            <a:extLst>
              <a:ext uri="{FF2B5EF4-FFF2-40B4-BE49-F238E27FC236}">
                <a16:creationId xmlns:a16="http://schemas.microsoft.com/office/drawing/2014/main" id="{DEA04D2B-A809-8C4F-AFF4-EDDC6B5543DC}"/>
              </a:ext>
            </a:extLst>
          </p:cNvPr>
          <p:cNvSpPr/>
          <p:nvPr/>
        </p:nvSpPr>
        <p:spPr>
          <a:xfrm>
            <a:off x="10701331" y="333591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7" name="Rounded Rectangle 1196">
            <a:extLst>
              <a:ext uri="{FF2B5EF4-FFF2-40B4-BE49-F238E27FC236}">
                <a16:creationId xmlns:a16="http://schemas.microsoft.com/office/drawing/2014/main" id="{A5AE103B-D433-174B-AA44-0EB19FB566CA}"/>
              </a:ext>
            </a:extLst>
          </p:cNvPr>
          <p:cNvSpPr/>
          <p:nvPr/>
        </p:nvSpPr>
        <p:spPr>
          <a:xfrm>
            <a:off x="10702959" y="344627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8" name="Rounded Rectangle 1197">
            <a:extLst>
              <a:ext uri="{FF2B5EF4-FFF2-40B4-BE49-F238E27FC236}">
                <a16:creationId xmlns:a16="http://schemas.microsoft.com/office/drawing/2014/main" id="{843A222A-D5DE-E24B-A48A-D49F29E29B93}"/>
              </a:ext>
            </a:extLst>
          </p:cNvPr>
          <p:cNvSpPr/>
          <p:nvPr/>
        </p:nvSpPr>
        <p:spPr>
          <a:xfrm>
            <a:off x="10702959" y="35645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9" name="Rounded Rectangle 1198">
            <a:extLst>
              <a:ext uri="{FF2B5EF4-FFF2-40B4-BE49-F238E27FC236}">
                <a16:creationId xmlns:a16="http://schemas.microsoft.com/office/drawing/2014/main" id="{E3196940-F7DD-344D-B264-B3AA43A18AAA}"/>
              </a:ext>
            </a:extLst>
          </p:cNvPr>
          <p:cNvSpPr/>
          <p:nvPr/>
        </p:nvSpPr>
        <p:spPr>
          <a:xfrm>
            <a:off x="10707879" y="36822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0" name="Rounded Rectangle 1199">
            <a:extLst>
              <a:ext uri="{FF2B5EF4-FFF2-40B4-BE49-F238E27FC236}">
                <a16:creationId xmlns:a16="http://schemas.microsoft.com/office/drawing/2014/main" id="{9D59140F-9F4B-9B45-9696-AD9417C4C2A1}"/>
              </a:ext>
            </a:extLst>
          </p:cNvPr>
          <p:cNvSpPr/>
          <p:nvPr/>
        </p:nvSpPr>
        <p:spPr>
          <a:xfrm>
            <a:off x="10711473" y="37859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1" name="Rounded Rectangle 1200">
            <a:extLst>
              <a:ext uri="{FF2B5EF4-FFF2-40B4-BE49-F238E27FC236}">
                <a16:creationId xmlns:a16="http://schemas.microsoft.com/office/drawing/2014/main" id="{D058D85C-6969-7B48-85E5-34E6BC2585C0}"/>
              </a:ext>
            </a:extLst>
          </p:cNvPr>
          <p:cNvSpPr/>
          <p:nvPr/>
        </p:nvSpPr>
        <p:spPr>
          <a:xfrm>
            <a:off x="10711473" y="38966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2" name="Rounded Rectangle 1201">
            <a:extLst>
              <a:ext uri="{FF2B5EF4-FFF2-40B4-BE49-F238E27FC236}">
                <a16:creationId xmlns:a16="http://schemas.microsoft.com/office/drawing/2014/main" id="{E8287E27-C0BB-B04B-8288-867E7C7DD9B1}"/>
              </a:ext>
            </a:extLst>
          </p:cNvPr>
          <p:cNvSpPr/>
          <p:nvPr/>
        </p:nvSpPr>
        <p:spPr>
          <a:xfrm>
            <a:off x="10716393" y="40144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3" name="Rounded Rectangle 1202">
            <a:extLst>
              <a:ext uri="{FF2B5EF4-FFF2-40B4-BE49-F238E27FC236}">
                <a16:creationId xmlns:a16="http://schemas.microsoft.com/office/drawing/2014/main" id="{0C1591BE-8E6D-2B46-97E3-C24CE3E9C673}"/>
              </a:ext>
            </a:extLst>
          </p:cNvPr>
          <p:cNvSpPr/>
          <p:nvPr/>
        </p:nvSpPr>
        <p:spPr>
          <a:xfrm>
            <a:off x="10718021" y="41322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4" name="Rounded Rectangle 1203">
            <a:extLst>
              <a:ext uri="{FF2B5EF4-FFF2-40B4-BE49-F238E27FC236}">
                <a16:creationId xmlns:a16="http://schemas.microsoft.com/office/drawing/2014/main" id="{6A7FE225-5748-CA4B-8963-461AFD302FA2}"/>
              </a:ext>
            </a:extLst>
          </p:cNvPr>
          <p:cNvSpPr/>
          <p:nvPr/>
        </p:nvSpPr>
        <p:spPr>
          <a:xfrm>
            <a:off x="10718021" y="42505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5" name="Rounded Rectangle 1204">
            <a:extLst>
              <a:ext uri="{FF2B5EF4-FFF2-40B4-BE49-F238E27FC236}">
                <a16:creationId xmlns:a16="http://schemas.microsoft.com/office/drawing/2014/main" id="{39565AC8-16D7-CC41-AB6E-885532645ED4}"/>
              </a:ext>
            </a:extLst>
          </p:cNvPr>
          <p:cNvSpPr/>
          <p:nvPr/>
        </p:nvSpPr>
        <p:spPr>
          <a:xfrm>
            <a:off x="10713109" y="436592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6" name="Rounded Rectangle 1205">
            <a:extLst>
              <a:ext uri="{FF2B5EF4-FFF2-40B4-BE49-F238E27FC236}">
                <a16:creationId xmlns:a16="http://schemas.microsoft.com/office/drawing/2014/main" id="{AD367000-BE08-934B-9B8C-CE8EFE1D95C5}"/>
              </a:ext>
            </a:extLst>
          </p:cNvPr>
          <p:cNvSpPr/>
          <p:nvPr/>
        </p:nvSpPr>
        <p:spPr>
          <a:xfrm>
            <a:off x="10716963" y="44850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7" name="Rounded Rectangle 1206">
            <a:extLst>
              <a:ext uri="{FF2B5EF4-FFF2-40B4-BE49-F238E27FC236}">
                <a16:creationId xmlns:a16="http://schemas.microsoft.com/office/drawing/2014/main" id="{97A506BD-4CB2-C848-873A-DBD79C63125F}"/>
              </a:ext>
            </a:extLst>
          </p:cNvPr>
          <p:cNvSpPr/>
          <p:nvPr/>
        </p:nvSpPr>
        <p:spPr>
          <a:xfrm>
            <a:off x="10716963" y="46032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8" name="Rounded Rectangle 1207">
            <a:extLst>
              <a:ext uri="{FF2B5EF4-FFF2-40B4-BE49-F238E27FC236}">
                <a16:creationId xmlns:a16="http://schemas.microsoft.com/office/drawing/2014/main" id="{F62E6F2C-3AAD-5B4F-8354-8AE0EDDDF1A7}"/>
              </a:ext>
            </a:extLst>
          </p:cNvPr>
          <p:cNvSpPr/>
          <p:nvPr/>
        </p:nvSpPr>
        <p:spPr>
          <a:xfrm>
            <a:off x="10721883" y="471353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9" name="Rounded Rectangle 1208">
            <a:extLst>
              <a:ext uri="{FF2B5EF4-FFF2-40B4-BE49-F238E27FC236}">
                <a16:creationId xmlns:a16="http://schemas.microsoft.com/office/drawing/2014/main" id="{BD13D537-716F-4D48-AC32-AE2744D8C932}"/>
              </a:ext>
            </a:extLst>
          </p:cNvPr>
          <p:cNvSpPr/>
          <p:nvPr/>
        </p:nvSpPr>
        <p:spPr>
          <a:xfrm>
            <a:off x="10723511" y="48229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0" name="Rounded Rectangle 1209">
            <a:extLst>
              <a:ext uri="{FF2B5EF4-FFF2-40B4-BE49-F238E27FC236}">
                <a16:creationId xmlns:a16="http://schemas.microsoft.com/office/drawing/2014/main" id="{ADA2FFB4-8622-8341-930D-09C84D7722F8}"/>
              </a:ext>
            </a:extLst>
          </p:cNvPr>
          <p:cNvSpPr/>
          <p:nvPr/>
        </p:nvSpPr>
        <p:spPr>
          <a:xfrm>
            <a:off x="10723511" y="494115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1" name="Rounded Rectangle 1210">
            <a:extLst>
              <a:ext uri="{FF2B5EF4-FFF2-40B4-BE49-F238E27FC236}">
                <a16:creationId xmlns:a16="http://schemas.microsoft.com/office/drawing/2014/main" id="{3D19FC01-6259-6B44-8E58-B0E56FB93F5B}"/>
              </a:ext>
            </a:extLst>
          </p:cNvPr>
          <p:cNvSpPr/>
          <p:nvPr/>
        </p:nvSpPr>
        <p:spPr>
          <a:xfrm>
            <a:off x="10728431" y="50589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2" name="Rounded Rectangle 1211">
            <a:extLst>
              <a:ext uri="{FF2B5EF4-FFF2-40B4-BE49-F238E27FC236}">
                <a16:creationId xmlns:a16="http://schemas.microsoft.com/office/drawing/2014/main" id="{BFD6618D-AFE9-BF45-8814-BA7C2391E512}"/>
              </a:ext>
            </a:extLst>
          </p:cNvPr>
          <p:cNvSpPr/>
          <p:nvPr/>
        </p:nvSpPr>
        <p:spPr>
          <a:xfrm>
            <a:off x="10732025" y="517009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3" name="Rounded Rectangle 1212">
            <a:extLst>
              <a:ext uri="{FF2B5EF4-FFF2-40B4-BE49-F238E27FC236}">
                <a16:creationId xmlns:a16="http://schemas.microsoft.com/office/drawing/2014/main" id="{29188F74-996F-A94D-B0AD-BBBEF6167896}"/>
              </a:ext>
            </a:extLst>
          </p:cNvPr>
          <p:cNvSpPr/>
          <p:nvPr/>
        </p:nvSpPr>
        <p:spPr>
          <a:xfrm>
            <a:off x="10732025" y="528083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4" name="Rounded Rectangle 1213">
            <a:extLst>
              <a:ext uri="{FF2B5EF4-FFF2-40B4-BE49-F238E27FC236}">
                <a16:creationId xmlns:a16="http://schemas.microsoft.com/office/drawing/2014/main" id="{A190C90D-6119-6C43-AAB3-3F05EFC0AD79}"/>
              </a:ext>
            </a:extLst>
          </p:cNvPr>
          <p:cNvSpPr/>
          <p:nvPr/>
        </p:nvSpPr>
        <p:spPr>
          <a:xfrm>
            <a:off x="10736945" y="539857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5" name="Rounded Rectangle 1214">
            <a:extLst>
              <a:ext uri="{FF2B5EF4-FFF2-40B4-BE49-F238E27FC236}">
                <a16:creationId xmlns:a16="http://schemas.microsoft.com/office/drawing/2014/main" id="{36A3E8EB-820D-1647-BB71-3CD8F18D757C}"/>
              </a:ext>
            </a:extLst>
          </p:cNvPr>
          <p:cNvSpPr/>
          <p:nvPr/>
        </p:nvSpPr>
        <p:spPr>
          <a:xfrm>
            <a:off x="10738573" y="55014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6" name="Rounded Rectangle 1215">
            <a:extLst>
              <a:ext uri="{FF2B5EF4-FFF2-40B4-BE49-F238E27FC236}">
                <a16:creationId xmlns:a16="http://schemas.microsoft.com/office/drawing/2014/main" id="{12B31E0B-AE0B-EB4B-BBDD-729E7877FD46}"/>
              </a:ext>
            </a:extLst>
          </p:cNvPr>
          <p:cNvSpPr/>
          <p:nvPr/>
        </p:nvSpPr>
        <p:spPr>
          <a:xfrm>
            <a:off x="10738573" y="56131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7" name="Rounded Rectangle 1216">
            <a:extLst>
              <a:ext uri="{FF2B5EF4-FFF2-40B4-BE49-F238E27FC236}">
                <a16:creationId xmlns:a16="http://schemas.microsoft.com/office/drawing/2014/main" id="{A965F854-996A-8D40-B00E-834906A51378}"/>
              </a:ext>
            </a:extLst>
          </p:cNvPr>
          <p:cNvSpPr/>
          <p:nvPr/>
        </p:nvSpPr>
        <p:spPr>
          <a:xfrm>
            <a:off x="10743493" y="57234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8" name="Rounded Rectangle 1217">
            <a:extLst>
              <a:ext uri="{FF2B5EF4-FFF2-40B4-BE49-F238E27FC236}">
                <a16:creationId xmlns:a16="http://schemas.microsoft.com/office/drawing/2014/main" id="{2456DED4-2DD7-514E-9CCB-11B97925005B}"/>
              </a:ext>
            </a:extLst>
          </p:cNvPr>
          <p:cNvSpPr/>
          <p:nvPr/>
        </p:nvSpPr>
        <p:spPr>
          <a:xfrm>
            <a:off x="10735607" y="58303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9" name="Rounded Rectangle 1218">
            <a:extLst>
              <a:ext uri="{FF2B5EF4-FFF2-40B4-BE49-F238E27FC236}">
                <a16:creationId xmlns:a16="http://schemas.microsoft.com/office/drawing/2014/main" id="{2FE25602-B9C0-AE4C-AC15-C1AC7B78244D}"/>
              </a:ext>
            </a:extLst>
          </p:cNvPr>
          <p:cNvSpPr/>
          <p:nvPr/>
        </p:nvSpPr>
        <p:spPr>
          <a:xfrm>
            <a:off x="10741857" y="59358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20" name="Rounded Rectangle 1219">
            <a:extLst>
              <a:ext uri="{FF2B5EF4-FFF2-40B4-BE49-F238E27FC236}">
                <a16:creationId xmlns:a16="http://schemas.microsoft.com/office/drawing/2014/main" id="{66185DD4-83B7-FC42-8D94-B698C844089A}"/>
              </a:ext>
            </a:extLst>
          </p:cNvPr>
          <p:cNvSpPr/>
          <p:nvPr/>
        </p:nvSpPr>
        <p:spPr>
          <a:xfrm>
            <a:off x="10741853" y="60374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94" name="TextBox 193">
            <a:extLst>
              <a:ext uri="{FF2B5EF4-FFF2-40B4-BE49-F238E27FC236}">
                <a16:creationId xmlns:a16="http://schemas.microsoft.com/office/drawing/2014/main" id="{CE6A2AF9-DB20-C64B-92DF-DFAB0F9FE1B1}"/>
              </a:ext>
            </a:extLst>
          </p:cNvPr>
          <p:cNvSpPr txBox="1"/>
          <p:nvPr/>
        </p:nvSpPr>
        <p:spPr>
          <a:xfrm>
            <a:off x="559377" y="1727842"/>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cxnSp>
        <p:nvCxnSpPr>
          <p:cNvPr id="1225" name="Elbow Connector 1224">
            <a:extLst>
              <a:ext uri="{FF2B5EF4-FFF2-40B4-BE49-F238E27FC236}">
                <a16:creationId xmlns:a16="http://schemas.microsoft.com/office/drawing/2014/main" id="{1332D8C4-A9F8-E348-ACF6-352A88A353A6}"/>
              </a:ext>
            </a:extLst>
          </p:cNvPr>
          <p:cNvCxnSpPr>
            <a:cxnSpLocks/>
            <a:stCxn id="8" idx="1"/>
            <a:endCxn id="733" idx="1"/>
          </p:cNvCxnSpPr>
          <p:nvPr/>
        </p:nvCxnSpPr>
        <p:spPr>
          <a:xfrm rot="10800000" flipV="1">
            <a:off x="299794" y="1653354"/>
            <a:ext cx="408268" cy="730615"/>
          </a:xfrm>
          <a:prstGeom prst="bentConnector3">
            <a:avLst>
              <a:gd name="adj1" fmla="val 1601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29" name="Elbow Connector 1228">
            <a:extLst>
              <a:ext uri="{FF2B5EF4-FFF2-40B4-BE49-F238E27FC236}">
                <a16:creationId xmlns:a16="http://schemas.microsoft.com/office/drawing/2014/main" id="{8EE899F3-41F8-464D-9409-CF323D6ED62E}"/>
              </a:ext>
            </a:extLst>
          </p:cNvPr>
          <p:cNvCxnSpPr>
            <a:cxnSpLocks/>
            <a:stCxn id="8" idx="1"/>
            <a:endCxn id="734" idx="1"/>
          </p:cNvCxnSpPr>
          <p:nvPr/>
        </p:nvCxnSpPr>
        <p:spPr>
          <a:xfrm rot="10800000" flipV="1">
            <a:off x="303388" y="1653354"/>
            <a:ext cx="404674" cy="834311"/>
          </a:xfrm>
          <a:prstGeom prst="bentConnector3">
            <a:avLst>
              <a:gd name="adj1" fmla="val 1606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33" name="Elbow Connector 1232">
            <a:extLst>
              <a:ext uri="{FF2B5EF4-FFF2-40B4-BE49-F238E27FC236}">
                <a16:creationId xmlns:a16="http://schemas.microsoft.com/office/drawing/2014/main" id="{869A2C7A-ADB9-F44B-AA97-5411B9064363}"/>
              </a:ext>
            </a:extLst>
          </p:cNvPr>
          <p:cNvCxnSpPr>
            <a:cxnSpLocks/>
            <a:stCxn id="8" idx="1"/>
            <a:endCxn id="735" idx="1"/>
          </p:cNvCxnSpPr>
          <p:nvPr/>
        </p:nvCxnSpPr>
        <p:spPr>
          <a:xfrm rot="10800000" flipV="1">
            <a:off x="303388" y="1653355"/>
            <a:ext cx="404674" cy="945052"/>
          </a:xfrm>
          <a:prstGeom prst="bentConnector3">
            <a:avLst>
              <a:gd name="adj1" fmla="val 1606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37" name="Elbow Connector 1236">
            <a:extLst>
              <a:ext uri="{FF2B5EF4-FFF2-40B4-BE49-F238E27FC236}">
                <a16:creationId xmlns:a16="http://schemas.microsoft.com/office/drawing/2014/main" id="{3368D9F0-0F40-884E-BEC0-FA0909F0F69C}"/>
              </a:ext>
            </a:extLst>
          </p:cNvPr>
          <p:cNvCxnSpPr>
            <a:cxnSpLocks/>
            <a:stCxn id="8" idx="1"/>
            <a:endCxn id="736" idx="1"/>
          </p:cNvCxnSpPr>
          <p:nvPr/>
        </p:nvCxnSpPr>
        <p:spPr>
          <a:xfrm rot="10800000" flipV="1">
            <a:off x="308308" y="1653354"/>
            <a:ext cx="399754" cy="1055303"/>
          </a:xfrm>
          <a:prstGeom prst="bentConnector3">
            <a:avLst>
              <a:gd name="adj1" fmla="val 1635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41" name="Elbow Connector 1240">
            <a:extLst>
              <a:ext uri="{FF2B5EF4-FFF2-40B4-BE49-F238E27FC236}">
                <a16:creationId xmlns:a16="http://schemas.microsoft.com/office/drawing/2014/main" id="{CA101FA1-3335-AD44-8E90-01E9C71140A5}"/>
              </a:ext>
            </a:extLst>
          </p:cNvPr>
          <p:cNvCxnSpPr>
            <a:cxnSpLocks/>
            <a:stCxn id="8" idx="1"/>
            <a:endCxn id="737" idx="1"/>
          </p:cNvCxnSpPr>
          <p:nvPr/>
        </p:nvCxnSpPr>
        <p:spPr>
          <a:xfrm rot="10800000" flipV="1">
            <a:off x="309936" y="1653354"/>
            <a:ext cx="398126" cy="1158161"/>
          </a:xfrm>
          <a:prstGeom prst="bentConnector3">
            <a:avLst>
              <a:gd name="adj1" fmla="val 1637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45" name="Elbow Connector 1244">
            <a:extLst>
              <a:ext uri="{FF2B5EF4-FFF2-40B4-BE49-F238E27FC236}">
                <a16:creationId xmlns:a16="http://schemas.microsoft.com/office/drawing/2014/main" id="{A330017B-466A-2C41-AB9F-3FFED23AB501}"/>
              </a:ext>
            </a:extLst>
          </p:cNvPr>
          <p:cNvCxnSpPr>
            <a:cxnSpLocks/>
            <a:stCxn id="8" idx="1"/>
            <a:endCxn id="738" idx="1"/>
          </p:cNvCxnSpPr>
          <p:nvPr/>
        </p:nvCxnSpPr>
        <p:spPr>
          <a:xfrm rot="10800000" flipV="1">
            <a:off x="309936" y="1653355"/>
            <a:ext cx="398126" cy="1269874"/>
          </a:xfrm>
          <a:prstGeom prst="bentConnector3">
            <a:avLst>
              <a:gd name="adj1" fmla="val 1637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a:extLst>
              <a:ext uri="{FF2B5EF4-FFF2-40B4-BE49-F238E27FC236}">
                <a16:creationId xmlns:a16="http://schemas.microsoft.com/office/drawing/2014/main" id="{85E145AF-583E-4041-9390-99B684C7409E}"/>
              </a:ext>
            </a:extLst>
          </p:cNvPr>
          <p:cNvCxnSpPr>
            <a:cxnSpLocks/>
            <a:stCxn id="8" idx="1"/>
            <a:endCxn id="739" idx="1"/>
          </p:cNvCxnSpPr>
          <p:nvPr/>
        </p:nvCxnSpPr>
        <p:spPr>
          <a:xfrm rot="10800000" flipV="1">
            <a:off x="314856" y="1653354"/>
            <a:ext cx="393206" cy="1368349"/>
          </a:xfrm>
          <a:prstGeom prst="bentConnector3">
            <a:avLst>
              <a:gd name="adj1" fmla="val 1645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60" name="Elbow Connector 1259">
            <a:extLst>
              <a:ext uri="{FF2B5EF4-FFF2-40B4-BE49-F238E27FC236}">
                <a16:creationId xmlns:a16="http://schemas.microsoft.com/office/drawing/2014/main" id="{337C84D4-B732-C745-ABA0-2D09D8FD90F0}"/>
              </a:ext>
            </a:extLst>
          </p:cNvPr>
          <p:cNvCxnSpPr>
            <a:cxnSpLocks/>
            <a:stCxn id="8" idx="1"/>
            <a:endCxn id="740" idx="1"/>
          </p:cNvCxnSpPr>
          <p:nvPr/>
        </p:nvCxnSpPr>
        <p:spPr>
          <a:xfrm rot="10800000" flipV="1">
            <a:off x="316802" y="1653355"/>
            <a:ext cx="391260" cy="1475342"/>
          </a:xfrm>
          <a:prstGeom prst="bentConnector3">
            <a:avLst>
              <a:gd name="adj1" fmla="val 1670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64" name="Elbow Connector 1263">
            <a:extLst>
              <a:ext uri="{FF2B5EF4-FFF2-40B4-BE49-F238E27FC236}">
                <a16:creationId xmlns:a16="http://schemas.microsoft.com/office/drawing/2014/main" id="{43F87483-D135-294B-A65D-A00B027389AE}"/>
              </a:ext>
            </a:extLst>
          </p:cNvPr>
          <p:cNvCxnSpPr>
            <a:cxnSpLocks/>
            <a:stCxn id="8" idx="1"/>
            <a:endCxn id="741" idx="1"/>
          </p:cNvCxnSpPr>
          <p:nvPr/>
        </p:nvCxnSpPr>
        <p:spPr>
          <a:xfrm rot="10800000" flipV="1">
            <a:off x="314466" y="1653354"/>
            <a:ext cx="393597" cy="1587555"/>
          </a:xfrm>
          <a:prstGeom prst="bentConnector3">
            <a:avLst>
              <a:gd name="adj1" fmla="val 1645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68" name="Elbow Connector 1267">
            <a:extLst>
              <a:ext uri="{FF2B5EF4-FFF2-40B4-BE49-F238E27FC236}">
                <a16:creationId xmlns:a16="http://schemas.microsoft.com/office/drawing/2014/main" id="{70C25561-FE7E-864D-8DA6-E2FC8BAE7205}"/>
              </a:ext>
            </a:extLst>
          </p:cNvPr>
          <p:cNvCxnSpPr>
            <a:cxnSpLocks/>
            <a:stCxn id="8" idx="1"/>
            <a:endCxn id="742" idx="1"/>
          </p:cNvCxnSpPr>
          <p:nvPr/>
        </p:nvCxnSpPr>
        <p:spPr>
          <a:xfrm rot="10800000" flipV="1">
            <a:off x="311890" y="1653355"/>
            <a:ext cx="396172" cy="1696334"/>
          </a:xfrm>
          <a:prstGeom prst="bentConnector3">
            <a:avLst>
              <a:gd name="adj1" fmla="val 1641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72" name="Elbow Connector 1271">
            <a:extLst>
              <a:ext uri="{FF2B5EF4-FFF2-40B4-BE49-F238E27FC236}">
                <a16:creationId xmlns:a16="http://schemas.microsoft.com/office/drawing/2014/main" id="{219748FB-687C-684E-808B-72E96E0D40C0}"/>
              </a:ext>
            </a:extLst>
          </p:cNvPr>
          <p:cNvCxnSpPr>
            <a:cxnSpLocks/>
            <a:stCxn id="8" idx="1"/>
            <a:endCxn id="743" idx="1"/>
          </p:cNvCxnSpPr>
          <p:nvPr/>
        </p:nvCxnSpPr>
        <p:spPr>
          <a:xfrm rot="10800000" flipV="1">
            <a:off x="313518" y="1653354"/>
            <a:ext cx="394544" cy="1806687"/>
          </a:xfrm>
          <a:prstGeom prst="bentConnector3">
            <a:avLst>
              <a:gd name="adj1" fmla="val 1643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76" name="Elbow Connector 1275">
            <a:extLst>
              <a:ext uri="{FF2B5EF4-FFF2-40B4-BE49-F238E27FC236}">
                <a16:creationId xmlns:a16="http://schemas.microsoft.com/office/drawing/2014/main" id="{7ABCBE1A-B42C-2241-B782-880606AE2AB0}"/>
              </a:ext>
            </a:extLst>
          </p:cNvPr>
          <p:cNvCxnSpPr>
            <a:cxnSpLocks/>
            <a:stCxn id="8" idx="1"/>
            <a:endCxn id="744" idx="1"/>
          </p:cNvCxnSpPr>
          <p:nvPr/>
        </p:nvCxnSpPr>
        <p:spPr>
          <a:xfrm rot="10800000" flipV="1">
            <a:off x="313518" y="1653354"/>
            <a:ext cx="394544" cy="1924923"/>
          </a:xfrm>
          <a:prstGeom prst="bentConnector3">
            <a:avLst>
              <a:gd name="adj1" fmla="val 1643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80" name="Elbow Connector 1279">
            <a:extLst>
              <a:ext uri="{FF2B5EF4-FFF2-40B4-BE49-F238E27FC236}">
                <a16:creationId xmlns:a16="http://schemas.microsoft.com/office/drawing/2014/main" id="{432F3BA0-4F44-664E-A7CF-EAA0B1D59116}"/>
              </a:ext>
            </a:extLst>
          </p:cNvPr>
          <p:cNvCxnSpPr>
            <a:cxnSpLocks/>
            <a:stCxn id="8" idx="1"/>
            <a:endCxn id="745" idx="1"/>
          </p:cNvCxnSpPr>
          <p:nvPr/>
        </p:nvCxnSpPr>
        <p:spPr>
          <a:xfrm rot="10800000" flipV="1">
            <a:off x="318438" y="1653354"/>
            <a:ext cx="389624" cy="2042669"/>
          </a:xfrm>
          <a:prstGeom prst="bentConnector3">
            <a:avLst>
              <a:gd name="adj1" fmla="val 1673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85" name="Elbow Connector 1284">
            <a:extLst>
              <a:ext uri="{FF2B5EF4-FFF2-40B4-BE49-F238E27FC236}">
                <a16:creationId xmlns:a16="http://schemas.microsoft.com/office/drawing/2014/main" id="{5C9C4557-0618-C042-B05D-AA9564AC388A}"/>
              </a:ext>
            </a:extLst>
          </p:cNvPr>
          <p:cNvCxnSpPr>
            <a:cxnSpLocks/>
            <a:stCxn id="8" idx="1"/>
            <a:endCxn id="746" idx="1"/>
          </p:cNvCxnSpPr>
          <p:nvPr/>
        </p:nvCxnSpPr>
        <p:spPr>
          <a:xfrm rot="10800000" flipV="1">
            <a:off x="322032" y="1653354"/>
            <a:ext cx="386030" cy="2146365"/>
          </a:xfrm>
          <a:prstGeom prst="bentConnector3">
            <a:avLst>
              <a:gd name="adj1" fmla="val 1679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89" name="Elbow Connector 1288">
            <a:extLst>
              <a:ext uri="{FF2B5EF4-FFF2-40B4-BE49-F238E27FC236}">
                <a16:creationId xmlns:a16="http://schemas.microsoft.com/office/drawing/2014/main" id="{AEC4447A-E5AD-2942-97C1-C6F0D0C70774}"/>
              </a:ext>
            </a:extLst>
          </p:cNvPr>
          <p:cNvCxnSpPr>
            <a:cxnSpLocks/>
            <a:stCxn id="8" idx="1"/>
            <a:endCxn id="747" idx="1"/>
          </p:cNvCxnSpPr>
          <p:nvPr/>
        </p:nvCxnSpPr>
        <p:spPr>
          <a:xfrm rot="10800000" flipV="1">
            <a:off x="322032" y="1653355"/>
            <a:ext cx="386030" cy="2257106"/>
          </a:xfrm>
          <a:prstGeom prst="bentConnector3">
            <a:avLst>
              <a:gd name="adj1" fmla="val 1679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93" name="Elbow Connector 1292">
            <a:extLst>
              <a:ext uri="{FF2B5EF4-FFF2-40B4-BE49-F238E27FC236}">
                <a16:creationId xmlns:a16="http://schemas.microsoft.com/office/drawing/2014/main" id="{97704329-6344-7C41-BC77-3B883559485F}"/>
              </a:ext>
            </a:extLst>
          </p:cNvPr>
          <p:cNvCxnSpPr>
            <a:cxnSpLocks/>
            <a:stCxn id="8" idx="1"/>
            <a:endCxn id="748" idx="1"/>
          </p:cNvCxnSpPr>
          <p:nvPr/>
        </p:nvCxnSpPr>
        <p:spPr>
          <a:xfrm rot="10800000" flipV="1">
            <a:off x="326952" y="1653355"/>
            <a:ext cx="381110" cy="2374852"/>
          </a:xfrm>
          <a:prstGeom prst="bentConnector3">
            <a:avLst>
              <a:gd name="adj1" fmla="val 1710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98" name="Elbow Connector 1297">
            <a:extLst>
              <a:ext uri="{FF2B5EF4-FFF2-40B4-BE49-F238E27FC236}">
                <a16:creationId xmlns:a16="http://schemas.microsoft.com/office/drawing/2014/main" id="{880B0DC0-BEFC-914D-A219-018C3890FDCF}"/>
              </a:ext>
            </a:extLst>
          </p:cNvPr>
          <p:cNvCxnSpPr>
            <a:cxnSpLocks/>
            <a:stCxn id="8" idx="1"/>
            <a:endCxn id="749" idx="1"/>
          </p:cNvCxnSpPr>
          <p:nvPr/>
        </p:nvCxnSpPr>
        <p:spPr>
          <a:xfrm rot="10800000" flipV="1">
            <a:off x="328580" y="1653355"/>
            <a:ext cx="379482" cy="2492700"/>
          </a:xfrm>
          <a:prstGeom prst="bentConnector3">
            <a:avLst>
              <a:gd name="adj1" fmla="val 1713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02" name="Elbow Connector 1301">
            <a:extLst>
              <a:ext uri="{FF2B5EF4-FFF2-40B4-BE49-F238E27FC236}">
                <a16:creationId xmlns:a16="http://schemas.microsoft.com/office/drawing/2014/main" id="{40D45815-7649-0F43-A36B-F462C95F8388}"/>
              </a:ext>
            </a:extLst>
          </p:cNvPr>
          <p:cNvCxnSpPr>
            <a:cxnSpLocks/>
            <a:stCxn id="8" idx="1"/>
            <a:endCxn id="750" idx="1"/>
          </p:cNvCxnSpPr>
          <p:nvPr/>
        </p:nvCxnSpPr>
        <p:spPr>
          <a:xfrm rot="10800000" flipV="1">
            <a:off x="328580" y="1653355"/>
            <a:ext cx="379482" cy="2610936"/>
          </a:xfrm>
          <a:prstGeom prst="bentConnector3">
            <a:avLst>
              <a:gd name="adj1" fmla="val 1713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06" name="Elbow Connector 1305">
            <a:extLst>
              <a:ext uri="{FF2B5EF4-FFF2-40B4-BE49-F238E27FC236}">
                <a16:creationId xmlns:a16="http://schemas.microsoft.com/office/drawing/2014/main" id="{C97B4FFE-89F7-0247-B9AB-339E2E7CDE4C}"/>
              </a:ext>
            </a:extLst>
          </p:cNvPr>
          <p:cNvCxnSpPr>
            <a:cxnSpLocks/>
            <a:stCxn id="8" idx="1"/>
            <a:endCxn id="751" idx="1"/>
          </p:cNvCxnSpPr>
          <p:nvPr/>
        </p:nvCxnSpPr>
        <p:spPr>
          <a:xfrm rot="10800000" flipV="1">
            <a:off x="323668" y="1653354"/>
            <a:ext cx="384394" cy="2726345"/>
          </a:xfrm>
          <a:prstGeom prst="bentConnector3">
            <a:avLst>
              <a:gd name="adj1" fmla="val 1704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10" name="Elbow Connector 1309">
            <a:extLst>
              <a:ext uri="{FF2B5EF4-FFF2-40B4-BE49-F238E27FC236}">
                <a16:creationId xmlns:a16="http://schemas.microsoft.com/office/drawing/2014/main" id="{636BCEE9-1AA3-8549-B0BF-F76A91C72E4B}"/>
              </a:ext>
            </a:extLst>
          </p:cNvPr>
          <p:cNvCxnSpPr>
            <a:cxnSpLocks/>
            <a:stCxn id="8" idx="1"/>
            <a:endCxn id="752" idx="1"/>
          </p:cNvCxnSpPr>
          <p:nvPr/>
        </p:nvCxnSpPr>
        <p:spPr>
          <a:xfrm rot="10800000" flipV="1">
            <a:off x="327522" y="1653355"/>
            <a:ext cx="380540" cy="2845468"/>
          </a:xfrm>
          <a:prstGeom prst="bentConnector3">
            <a:avLst>
              <a:gd name="adj1" fmla="val 1711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14" name="Elbow Connector 1313">
            <a:extLst>
              <a:ext uri="{FF2B5EF4-FFF2-40B4-BE49-F238E27FC236}">
                <a16:creationId xmlns:a16="http://schemas.microsoft.com/office/drawing/2014/main" id="{CCFB3BFF-9CBC-4A42-8CBC-7FA56D83D366}"/>
              </a:ext>
            </a:extLst>
          </p:cNvPr>
          <p:cNvCxnSpPr>
            <a:cxnSpLocks/>
            <a:stCxn id="8" idx="1"/>
            <a:endCxn id="753" idx="1"/>
          </p:cNvCxnSpPr>
          <p:nvPr/>
        </p:nvCxnSpPr>
        <p:spPr>
          <a:xfrm rot="10800000" flipV="1">
            <a:off x="327522" y="1653355"/>
            <a:ext cx="380540" cy="2963704"/>
          </a:xfrm>
          <a:prstGeom prst="bentConnector3">
            <a:avLst>
              <a:gd name="adj1" fmla="val 1711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18" name="Elbow Connector 1317">
            <a:extLst>
              <a:ext uri="{FF2B5EF4-FFF2-40B4-BE49-F238E27FC236}">
                <a16:creationId xmlns:a16="http://schemas.microsoft.com/office/drawing/2014/main" id="{142B1786-10CB-7145-A164-D23B9A55C4C6}"/>
              </a:ext>
            </a:extLst>
          </p:cNvPr>
          <p:cNvCxnSpPr>
            <a:cxnSpLocks/>
            <a:stCxn id="8" idx="1"/>
            <a:endCxn id="754" idx="1"/>
          </p:cNvCxnSpPr>
          <p:nvPr/>
        </p:nvCxnSpPr>
        <p:spPr>
          <a:xfrm rot="10800000" flipV="1">
            <a:off x="332442" y="1653354"/>
            <a:ext cx="375620" cy="3073955"/>
          </a:xfrm>
          <a:prstGeom prst="bentConnector3">
            <a:avLst>
              <a:gd name="adj1" fmla="val 1743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22" name="Elbow Connector 1321">
            <a:extLst>
              <a:ext uri="{FF2B5EF4-FFF2-40B4-BE49-F238E27FC236}">
                <a16:creationId xmlns:a16="http://schemas.microsoft.com/office/drawing/2014/main" id="{F95DCCA8-EA1E-3943-969F-60D04D93CDD9}"/>
              </a:ext>
            </a:extLst>
          </p:cNvPr>
          <p:cNvCxnSpPr>
            <a:cxnSpLocks/>
            <a:stCxn id="8" idx="1"/>
            <a:endCxn id="755" idx="1"/>
          </p:cNvCxnSpPr>
          <p:nvPr/>
        </p:nvCxnSpPr>
        <p:spPr>
          <a:xfrm rot="10800000" flipV="1">
            <a:off x="334070" y="1653355"/>
            <a:ext cx="373992" cy="3183336"/>
          </a:xfrm>
          <a:prstGeom prst="bentConnector3">
            <a:avLst>
              <a:gd name="adj1" fmla="val 1747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26" name="Elbow Connector 1325">
            <a:extLst>
              <a:ext uri="{FF2B5EF4-FFF2-40B4-BE49-F238E27FC236}">
                <a16:creationId xmlns:a16="http://schemas.microsoft.com/office/drawing/2014/main" id="{51878195-EF12-E24F-B9DB-D98109169996}"/>
              </a:ext>
            </a:extLst>
          </p:cNvPr>
          <p:cNvCxnSpPr>
            <a:cxnSpLocks/>
            <a:stCxn id="8" idx="1"/>
            <a:endCxn id="756" idx="1"/>
          </p:cNvCxnSpPr>
          <p:nvPr/>
        </p:nvCxnSpPr>
        <p:spPr>
          <a:xfrm rot="10800000" flipV="1">
            <a:off x="334070" y="1653355"/>
            <a:ext cx="373992" cy="3301572"/>
          </a:xfrm>
          <a:prstGeom prst="bentConnector3">
            <a:avLst>
              <a:gd name="adj1" fmla="val 1747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30" name="Elbow Connector 1329">
            <a:extLst>
              <a:ext uri="{FF2B5EF4-FFF2-40B4-BE49-F238E27FC236}">
                <a16:creationId xmlns:a16="http://schemas.microsoft.com/office/drawing/2014/main" id="{4AB67084-7A81-864C-8498-2D9168A234FD}"/>
              </a:ext>
            </a:extLst>
          </p:cNvPr>
          <p:cNvCxnSpPr>
            <a:cxnSpLocks/>
            <a:stCxn id="8" idx="1"/>
            <a:endCxn id="757" idx="1"/>
          </p:cNvCxnSpPr>
          <p:nvPr/>
        </p:nvCxnSpPr>
        <p:spPr>
          <a:xfrm rot="10800000" flipV="1">
            <a:off x="338990" y="1653355"/>
            <a:ext cx="369072" cy="3419318"/>
          </a:xfrm>
          <a:prstGeom prst="bentConnector3">
            <a:avLst>
              <a:gd name="adj1" fmla="val 1757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34" name="Elbow Connector 1333">
            <a:extLst>
              <a:ext uri="{FF2B5EF4-FFF2-40B4-BE49-F238E27FC236}">
                <a16:creationId xmlns:a16="http://schemas.microsoft.com/office/drawing/2014/main" id="{A1F6C867-B9F0-FB4A-AD06-1BFA2A4BF289}"/>
              </a:ext>
            </a:extLst>
          </p:cNvPr>
          <p:cNvCxnSpPr>
            <a:cxnSpLocks/>
            <a:stCxn id="8" idx="1"/>
            <a:endCxn id="758" idx="1"/>
          </p:cNvCxnSpPr>
          <p:nvPr/>
        </p:nvCxnSpPr>
        <p:spPr>
          <a:xfrm rot="10800000" flipV="1">
            <a:off x="342584" y="1653354"/>
            <a:ext cx="365478" cy="3530509"/>
          </a:xfrm>
          <a:prstGeom prst="bentConnector3">
            <a:avLst>
              <a:gd name="adj1" fmla="val 1787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38" name="Elbow Connector 1337">
            <a:extLst>
              <a:ext uri="{FF2B5EF4-FFF2-40B4-BE49-F238E27FC236}">
                <a16:creationId xmlns:a16="http://schemas.microsoft.com/office/drawing/2014/main" id="{014845F0-1A3B-3A46-BE3E-3200A97D117F}"/>
              </a:ext>
            </a:extLst>
          </p:cNvPr>
          <p:cNvCxnSpPr>
            <a:cxnSpLocks/>
            <a:stCxn id="8" idx="1"/>
            <a:endCxn id="759" idx="1"/>
          </p:cNvCxnSpPr>
          <p:nvPr/>
        </p:nvCxnSpPr>
        <p:spPr>
          <a:xfrm rot="10800000" flipV="1">
            <a:off x="342584" y="1653355"/>
            <a:ext cx="365478" cy="3641250"/>
          </a:xfrm>
          <a:prstGeom prst="bentConnector3">
            <a:avLst>
              <a:gd name="adj1" fmla="val 1787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42" name="Elbow Connector 1341">
            <a:extLst>
              <a:ext uri="{FF2B5EF4-FFF2-40B4-BE49-F238E27FC236}">
                <a16:creationId xmlns:a16="http://schemas.microsoft.com/office/drawing/2014/main" id="{1DDB641D-8F9A-C946-8752-E6607864AB53}"/>
              </a:ext>
            </a:extLst>
          </p:cNvPr>
          <p:cNvCxnSpPr>
            <a:cxnSpLocks/>
            <a:stCxn id="8" idx="1"/>
            <a:endCxn id="760" idx="1"/>
          </p:cNvCxnSpPr>
          <p:nvPr/>
        </p:nvCxnSpPr>
        <p:spPr>
          <a:xfrm rot="10800000" flipV="1">
            <a:off x="347504" y="1653355"/>
            <a:ext cx="360558" cy="3758996"/>
          </a:xfrm>
          <a:prstGeom prst="bentConnector3">
            <a:avLst>
              <a:gd name="adj1" fmla="val 1798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46" name="Elbow Connector 1345">
            <a:extLst>
              <a:ext uri="{FF2B5EF4-FFF2-40B4-BE49-F238E27FC236}">
                <a16:creationId xmlns:a16="http://schemas.microsoft.com/office/drawing/2014/main" id="{480BFA38-B214-7846-BDF9-5B7D0DAD0FE4}"/>
              </a:ext>
            </a:extLst>
          </p:cNvPr>
          <p:cNvCxnSpPr>
            <a:cxnSpLocks/>
            <a:stCxn id="8" idx="1"/>
            <a:endCxn id="761" idx="1"/>
          </p:cNvCxnSpPr>
          <p:nvPr/>
        </p:nvCxnSpPr>
        <p:spPr>
          <a:xfrm rot="10800000" flipV="1">
            <a:off x="349132" y="1653355"/>
            <a:ext cx="358930" cy="3861854"/>
          </a:xfrm>
          <a:prstGeom prst="bentConnector3">
            <a:avLst>
              <a:gd name="adj1" fmla="val 1825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50" name="Elbow Connector 1349">
            <a:extLst>
              <a:ext uri="{FF2B5EF4-FFF2-40B4-BE49-F238E27FC236}">
                <a16:creationId xmlns:a16="http://schemas.microsoft.com/office/drawing/2014/main" id="{C2071CE3-C6D1-F841-8F56-43EFCC81D327}"/>
              </a:ext>
            </a:extLst>
          </p:cNvPr>
          <p:cNvCxnSpPr>
            <a:cxnSpLocks/>
            <a:stCxn id="8" idx="1"/>
            <a:endCxn id="762" idx="1"/>
          </p:cNvCxnSpPr>
          <p:nvPr/>
        </p:nvCxnSpPr>
        <p:spPr>
          <a:xfrm rot="10800000" flipV="1">
            <a:off x="349132" y="1653354"/>
            <a:ext cx="358930" cy="3973567"/>
          </a:xfrm>
          <a:prstGeom prst="bentConnector3">
            <a:avLst>
              <a:gd name="adj1" fmla="val 1825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54" name="Elbow Connector 1353">
            <a:extLst>
              <a:ext uri="{FF2B5EF4-FFF2-40B4-BE49-F238E27FC236}">
                <a16:creationId xmlns:a16="http://schemas.microsoft.com/office/drawing/2014/main" id="{395A8295-B061-2948-B481-20B695D27DBE}"/>
              </a:ext>
            </a:extLst>
          </p:cNvPr>
          <p:cNvCxnSpPr>
            <a:cxnSpLocks/>
            <a:stCxn id="8" idx="1"/>
            <a:endCxn id="763" idx="1"/>
          </p:cNvCxnSpPr>
          <p:nvPr/>
        </p:nvCxnSpPr>
        <p:spPr>
          <a:xfrm rot="10800000" flipV="1">
            <a:off x="354052" y="1653355"/>
            <a:ext cx="354010" cy="4083818"/>
          </a:xfrm>
          <a:prstGeom prst="bentConnector3">
            <a:avLst>
              <a:gd name="adj1" fmla="val 1837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58" name="Elbow Connector 1357">
            <a:extLst>
              <a:ext uri="{FF2B5EF4-FFF2-40B4-BE49-F238E27FC236}">
                <a16:creationId xmlns:a16="http://schemas.microsoft.com/office/drawing/2014/main" id="{3A523CC9-0A11-9B4C-A00C-D24E61790411}"/>
              </a:ext>
            </a:extLst>
          </p:cNvPr>
          <p:cNvCxnSpPr>
            <a:cxnSpLocks/>
            <a:stCxn id="8" idx="1"/>
            <a:endCxn id="764" idx="1"/>
          </p:cNvCxnSpPr>
          <p:nvPr/>
        </p:nvCxnSpPr>
        <p:spPr>
          <a:xfrm rot="10800000" flipV="1">
            <a:off x="346166" y="1653354"/>
            <a:ext cx="361896" cy="4190811"/>
          </a:xfrm>
          <a:prstGeom prst="bentConnector3">
            <a:avLst>
              <a:gd name="adj1" fmla="val 1795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62" name="Elbow Connector 1361">
            <a:extLst>
              <a:ext uri="{FF2B5EF4-FFF2-40B4-BE49-F238E27FC236}">
                <a16:creationId xmlns:a16="http://schemas.microsoft.com/office/drawing/2014/main" id="{43E338E5-3DA8-0C4D-B162-1FC3A772CBA0}"/>
              </a:ext>
            </a:extLst>
          </p:cNvPr>
          <p:cNvCxnSpPr>
            <a:cxnSpLocks/>
            <a:stCxn id="8" idx="1"/>
            <a:endCxn id="765" idx="1"/>
          </p:cNvCxnSpPr>
          <p:nvPr/>
        </p:nvCxnSpPr>
        <p:spPr>
          <a:xfrm rot="10800000" flipV="1">
            <a:off x="352416" y="1653354"/>
            <a:ext cx="355646" cy="4287833"/>
          </a:xfrm>
          <a:prstGeom prst="bentConnector3">
            <a:avLst>
              <a:gd name="adj1" fmla="val 18332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66" name="Elbow Connector 1365">
            <a:extLst>
              <a:ext uri="{FF2B5EF4-FFF2-40B4-BE49-F238E27FC236}">
                <a16:creationId xmlns:a16="http://schemas.microsoft.com/office/drawing/2014/main" id="{ABADCC3E-CFC1-C643-A598-55A91019C760}"/>
              </a:ext>
            </a:extLst>
          </p:cNvPr>
          <p:cNvCxnSpPr>
            <a:cxnSpLocks/>
            <a:stCxn id="8" idx="1"/>
            <a:endCxn id="901" idx="1"/>
          </p:cNvCxnSpPr>
          <p:nvPr/>
        </p:nvCxnSpPr>
        <p:spPr>
          <a:xfrm rot="10800000" flipV="1">
            <a:off x="360880" y="1653354"/>
            <a:ext cx="347183" cy="4389431"/>
          </a:xfrm>
          <a:prstGeom prst="bentConnector3">
            <a:avLst>
              <a:gd name="adj1" fmla="val 18779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62" name="Elbow Connector 1461">
            <a:extLst>
              <a:ext uri="{FF2B5EF4-FFF2-40B4-BE49-F238E27FC236}">
                <a16:creationId xmlns:a16="http://schemas.microsoft.com/office/drawing/2014/main" id="{1313D9A6-AD96-E748-B048-D04486535766}"/>
              </a:ext>
            </a:extLst>
          </p:cNvPr>
          <p:cNvCxnSpPr>
            <a:cxnSpLocks/>
            <a:stCxn id="9" idx="3"/>
            <a:endCxn id="941" idx="3"/>
          </p:cNvCxnSpPr>
          <p:nvPr/>
        </p:nvCxnSpPr>
        <p:spPr>
          <a:xfrm>
            <a:off x="2546824" y="1653355"/>
            <a:ext cx="297243" cy="4411227"/>
          </a:xfrm>
          <a:prstGeom prst="bentConnector3">
            <a:avLst>
              <a:gd name="adj1" fmla="val 1662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69" name="Elbow Connector 1468">
            <a:extLst>
              <a:ext uri="{FF2B5EF4-FFF2-40B4-BE49-F238E27FC236}">
                <a16:creationId xmlns:a16="http://schemas.microsoft.com/office/drawing/2014/main" id="{05144AAF-13E1-7A47-BD18-34785FE24067}"/>
              </a:ext>
            </a:extLst>
          </p:cNvPr>
          <p:cNvCxnSpPr>
            <a:cxnSpLocks/>
            <a:stCxn id="9" idx="3"/>
            <a:endCxn id="940" idx="3"/>
          </p:cNvCxnSpPr>
          <p:nvPr/>
        </p:nvCxnSpPr>
        <p:spPr>
          <a:xfrm>
            <a:off x="2546824" y="1653355"/>
            <a:ext cx="297247" cy="4309629"/>
          </a:xfrm>
          <a:prstGeom prst="bentConnector3">
            <a:avLst>
              <a:gd name="adj1" fmla="val 1662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73" name="Elbow Connector 1472">
            <a:extLst>
              <a:ext uri="{FF2B5EF4-FFF2-40B4-BE49-F238E27FC236}">
                <a16:creationId xmlns:a16="http://schemas.microsoft.com/office/drawing/2014/main" id="{02DFA2C0-CDD5-EB46-856C-5A67E05254BC}"/>
              </a:ext>
            </a:extLst>
          </p:cNvPr>
          <p:cNvCxnSpPr>
            <a:cxnSpLocks/>
            <a:stCxn id="9" idx="3"/>
            <a:endCxn id="939" idx="3"/>
          </p:cNvCxnSpPr>
          <p:nvPr/>
        </p:nvCxnSpPr>
        <p:spPr>
          <a:xfrm>
            <a:off x="2546824" y="1653355"/>
            <a:ext cx="290997" cy="4204140"/>
          </a:xfrm>
          <a:prstGeom prst="bentConnector3">
            <a:avLst>
              <a:gd name="adj1" fmla="val 1703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77" name="Elbow Connector 1476">
            <a:extLst>
              <a:ext uri="{FF2B5EF4-FFF2-40B4-BE49-F238E27FC236}">
                <a16:creationId xmlns:a16="http://schemas.microsoft.com/office/drawing/2014/main" id="{FD0FDA37-E50D-D44E-B573-FED474F44E2F}"/>
              </a:ext>
            </a:extLst>
          </p:cNvPr>
          <p:cNvCxnSpPr>
            <a:cxnSpLocks/>
            <a:stCxn id="9" idx="3"/>
            <a:endCxn id="938" idx="3"/>
          </p:cNvCxnSpPr>
          <p:nvPr/>
        </p:nvCxnSpPr>
        <p:spPr>
          <a:xfrm>
            <a:off x="2546824" y="1653355"/>
            <a:ext cx="298883" cy="4097147"/>
          </a:xfrm>
          <a:prstGeom prst="bentConnector3">
            <a:avLst>
              <a:gd name="adj1" fmla="val 1658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81" name="Elbow Connector 1480">
            <a:extLst>
              <a:ext uri="{FF2B5EF4-FFF2-40B4-BE49-F238E27FC236}">
                <a16:creationId xmlns:a16="http://schemas.microsoft.com/office/drawing/2014/main" id="{F703B3B8-94E9-0D47-B413-AC2A25F2023A}"/>
              </a:ext>
            </a:extLst>
          </p:cNvPr>
          <p:cNvCxnSpPr>
            <a:cxnSpLocks/>
            <a:stCxn id="9" idx="3"/>
            <a:endCxn id="937" idx="3"/>
          </p:cNvCxnSpPr>
          <p:nvPr/>
        </p:nvCxnSpPr>
        <p:spPr>
          <a:xfrm>
            <a:off x="2546824" y="1653355"/>
            <a:ext cx="293963" cy="3986896"/>
          </a:xfrm>
          <a:prstGeom prst="bentConnector3">
            <a:avLst>
              <a:gd name="adj1" fmla="val 1696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85" name="Elbow Connector 1484">
            <a:extLst>
              <a:ext uri="{FF2B5EF4-FFF2-40B4-BE49-F238E27FC236}">
                <a16:creationId xmlns:a16="http://schemas.microsoft.com/office/drawing/2014/main" id="{FD514483-31E5-5D49-82FE-F2867A080DFE}"/>
              </a:ext>
            </a:extLst>
          </p:cNvPr>
          <p:cNvCxnSpPr>
            <a:cxnSpLocks/>
            <a:stCxn id="9" idx="3"/>
            <a:endCxn id="936" idx="3"/>
          </p:cNvCxnSpPr>
          <p:nvPr/>
        </p:nvCxnSpPr>
        <p:spPr>
          <a:xfrm>
            <a:off x="2546824" y="1653355"/>
            <a:ext cx="293963" cy="3875183"/>
          </a:xfrm>
          <a:prstGeom prst="bentConnector3">
            <a:avLst>
              <a:gd name="adj1" fmla="val 1669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89" name="Elbow Connector 1488">
            <a:extLst>
              <a:ext uri="{FF2B5EF4-FFF2-40B4-BE49-F238E27FC236}">
                <a16:creationId xmlns:a16="http://schemas.microsoft.com/office/drawing/2014/main" id="{3F76EB28-9EEC-2C41-9A76-972FA8EDDE78}"/>
              </a:ext>
            </a:extLst>
          </p:cNvPr>
          <p:cNvCxnSpPr>
            <a:cxnSpLocks/>
            <a:stCxn id="9" idx="3"/>
            <a:endCxn id="935" idx="3"/>
          </p:cNvCxnSpPr>
          <p:nvPr/>
        </p:nvCxnSpPr>
        <p:spPr>
          <a:xfrm>
            <a:off x="2546824" y="1653355"/>
            <a:ext cx="292335" cy="3772325"/>
          </a:xfrm>
          <a:prstGeom prst="bentConnector3">
            <a:avLst>
              <a:gd name="adj1" fmla="val 1673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93" name="Elbow Connector 1492">
            <a:extLst>
              <a:ext uri="{FF2B5EF4-FFF2-40B4-BE49-F238E27FC236}">
                <a16:creationId xmlns:a16="http://schemas.microsoft.com/office/drawing/2014/main" id="{152DDDAC-D82B-E741-9D89-B8EB47F9694C}"/>
              </a:ext>
            </a:extLst>
          </p:cNvPr>
          <p:cNvCxnSpPr>
            <a:cxnSpLocks/>
            <a:stCxn id="9" idx="3"/>
            <a:endCxn id="934" idx="3"/>
          </p:cNvCxnSpPr>
          <p:nvPr/>
        </p:nvCxnSpPr>
        <p:spPr>
          <a:xfrm>
            <a:off x="2546824" y="1653355"/>
            <a:ext cx="287415" cy="3654579"/>
          </a:xfrm>
          <a:prstGeom prst="bentConnector3">
            <a:avLst>
              <a:gd name="adj1" fmla="val 17123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97" name="Elbow Connector 1496">
            <a:extLst>
              <a:ext uri="{FF2B5EF4-FFF2-40B4-BE49-F238E27FC236}">
                <a16:creationId xmlns:a16="http://schemas.microsoft.com/office/drawing/2014/main" id="{A41725CE-E325-774A-ABA8-870DAA237D3B}"/>
              </a:ext>
            </a:extLst>
          </p:cNvPr>
          <p:cNvCxnSpPr>
            <a:cxnSpLocks/>
            <a:stCxn id="9" idx="3"/>
            <a:endCxn id="933" idx="3"/>
          </p:cNvCxnSpPr>
          <p:nvPr/>
        </p:nvCxnSpPr>
        <p:spPr>
          <a:xfrm>
            <a:off x="2546824" y="1653355"/>
            <a:ext cx="287415" cy="3543838"/>
          </a:xfrm>
          <a:prstGeom prst="bentConnector3">
            <a:avLst>
              <a:gd name="adj1" fmla="val 17400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02" name="Elbow Connector 1501">
            <a:extLst>
              <a:ext uri="{FF2B5EF4-FFF2-40B4-BE49-F238E27FC236}">
                <a16:creationId xmlns:a16="http://schemas.microsoft.com/office/drawing/2014/main" id="{AC81D4B4-2276-E54A-82CF-68BE0F935CCA}"/>
              </a:ext>
            </a:extLst>
          </p:cNvPr>
          <p:cNvCxnSpPr>
            <a:cxnSpLocks/>
            <a:stCxn id="9" idx="3"/>
            <a:endCxn id="932" idx="3"/>
          </p:cNvCxnSpPr>
          <p:nvPr/>
        </p:nvCxnSpPr>
        <p:spPr>
          <a:xfrm>
            <a:off x="2546824" y="1653355"/>
            <a:ext cx="283821" cy="3432647"/>
          </a:xfrm>
          <a:prstGeom prst="bentConnector3">
            <a:avLst>
              <a:gd name="adj1" fmla="val 172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06" name="Elbow Connector 1505">
            <a:extLst>
              <a:ext uri="{FF2B5EF4-FFF2-40B4-BE49-F238E27FC236}">
                <a16:creationId xmlns:a16="http://schemas.microsoft.com/office/drawing/2014/main" id="{2A9653CA-44EF-DB41-B049-921EB336464A}"/>
              </a:ext>
            </a:extLst>
          </p:cNvPr>
          <p:cNvCxnSpPr>
            <a:cxnSpLocks/>
            <a:stCxn id="9" idx="3"/>
            <a:endCxn id="931" idx="3"/>
          </p:cNvCxnSpPr>
          <p:nvPr/>
        </p:nvCxnSpPr>
        <p:spPr>
          <a:xfrm>
            <a:off x="2546824" y="1653355"/>
            <a:ext cx="278901" cy="3314901"/>
          </a:xfrm>
          <a:prstGeom prst="bentConnector3">
            <a:avLst>
              <a:gd name="adj1" fmla="val 1762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10" name="Elbow Connector 1509">
            <a:extLst>
              <a:ext uri="{FF2B5EF4-FFF2-40B4-BE49-F238E27FC236}">
                <a16:creationId xmlns:a16="http://schemas.microsoft.com/office/drawing/2014/main" id="{329380E7-C877-9949-991D-245D72F2CE7C}"/>
              </a:ext>
            </a:extLst>
          </p:cNvPr>
          <p:cNvCxnSpPr>
            <a:cxnSpLocks/>
            <a:stCxn id="9" idx="3"/>
            <a:endCxn id="930" idx="3"/>
          </p:cNvCxnSpPr>
          <p:nvPr/>
        </p:nvCxnSpPr>
        <p:spPr>
          <a:xfrm>
            <a:off x="2546824" y="1653355"/>
            <a:ext cx="278901" cy="3196665"/>
          </a:xfrm>
          <a:prstGeom prst="bentConnector3">
            <a:avLst>
              <a:gd name="adj1" fmla="val 17341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14" name="Elbow Connector 1513">
            <a:extLst>
              <a:ext uri="{FF2B5EF4-FFF2-40B4-BE49-F238E27FC236}">
                <a16:creationId xmlns:a16="http://schemas.microsoft.com/office/drawing/2014/main" id="{8D20B26E-8BC8-6342-A1EB-5B1FF6455368}"/>
              </a:ext>
            </a:extLst>
          </p:cNvPr>
          <p:cNvCxnSpPr>
            <a:cxnSpLocks/>
            <a:stCxn id="9" idx="3"/>
            <a:endCxn id="929" idx="3"/>
          </p:cNvCxnSpPr>
          <p:nvPr/>
        </p:nvCxnSpPr>
        <p:spPr>
          <a:xfrm>
            <a:off x="2546824" y="1653355"/>
            <a:ext cx="277273" cy="3087284"/>
          </a:xfrm>
          <a:prstGeom prst="bentConnector3">
            <a:avLst>
              <a:gd name="adj1" fmla="val 1767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18" name="Elbow Connector 1517">
            <a:extLst>
              <a:ext uri="{FF2B5EF4-FFF2-40B4-BE49-F238E27FC236}">
                <a16:creationId xmlns:a16="http://schemas.microsoft.com/office/drawing/2014/main" id="{8BBA5748-A5D6-2F4D-816C-778D9B0DEFAA}"/>
              </a:ext>
            </a:extLst>
          </p:cNvPr>
          <p:cNvCxnSpPr>
            <a:cxnSpLocks/>
            <a:stCxn id="9" idx="3"/>
            <a:endCxn id="928" idx="3"/>
          </p:cNvCxnSpPr>
          <p:nvPr/>
        </p:nvCxnSpPr>
        <p:spPr>
          <a:xfrm>
            <a:off x="2546824" y="1653355"/>
            <a:ext cx="272353" cy="2977033"/>
          </a:xfrm>
          <a:prstGeom prst="bentConnector3">
            <a:avLst>
              <a:gd name="adj1" fmla="val 1839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21" name="Elbow Connector 1520">
            <a:extLst>
              <a:ext uri="{FF2B5EF4-FFF2-40B4-BE49-F238E27FC236}">
                <a16:creationId xmlns:a16="http://schemas.microsoft.com/office/drawing/2014/main" id="{C121E11B-8570-C940-835F-330ADB511B11}"/>
              </a:ext>
            </a:extLst>
          </p:cNvPr>
          <p:cNvCxnSpPr>
            <a:cxnSpLocks/>
            <a:stCxn id="9" idx="3"/>
            <a:endCxn id="927" idx="3"/>
          </p:cNvCxnSpPr>
          <p:nvPr/>
        </p:nvCxnSpPr>
        <p:spPr>
          <a:xfrm>
            <a:off x="2546824" y="1653355"/>
            <a:ext cx="272353" cy="2858797"/>
          </a:xfrm>
          <a:prstGeom prst="bentConnector3">
            <a:avLst>
              <a:gd name="adj1" fmla="val 1839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24" name="Elbow Connector 1523">
            <a:extLst>
              <a:ext uri="{FF2B5EF4-FFF2-40B4-BE49-F238E27FC236}">
                <a16:creationId xmlns:a16="http://schemas.microsoft.com/office/drawing/2014/main" id="{D7469E04-7304-3C49-A997-23EFE5EC9815}"/>
              </a:ext>
            </a:extLst>
          </p:cNvPr>
          <p:cNvCxnSpPr>
            <a:cxnSpLocks/>
            <a:stCxn id="9" idx="3"/>
            <a:endCxn id="926" idx="3"/>
          </p:cNvCxnSpPr>
          <p:nvPr/>
        </p:nvCxnSpPr>
        <p:spPr>
          <a:xfrm>
            <a:off x="2546824" y="1653355"/>
            <a:ext cx="268499" cy="2739674"/>
          </a:xfrm>
          <a:prstGeom prst="bentConnector3">
            <a:avLst>
              <a:gd name="adj1" fmla="val 185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27" name="Elbow Connector 1526">
            <a:extLst>
              <a:ext uri="{FF2B5EF4-FFF2-40B4-BE49-F238E27FC236}">
                <a16:creationId xmlns:a16="http://schemas.microsoft.com/office/drawing/2014/main" id="{93785FD9-71C4-E74B-81C9-80011EAA5B3C}"/>
              </a:ext>
            </a:extLst>
          </p:cNvPr>
          <p:cNvCxnSpPr>
            <a:cxnSpLocks/>
            <a:stCxn id="9" idx="3"/>
            <a:endCxn id="925" idx="3"/>
          </p:cNvCxnSpPr>
          <p:nvPr/>
        </p:nvCxnSpPr>
        <p:spPr>
          <a:xfrm>
            <a:off x="2546824" y="1653355"/>
            <a:ext cx="273411" cy="2624265"/>
          </a:xfrm>
          <a:prstGeom prst="bentConnector3">
            <a:avLst>
              <a:gd name="adj1" fmla="val 1836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30" name="Elbow Connector 1529">
            <a:extLst>
              <a:ext uri="{FF2B5EF4-FFF2-40B4-BE49-F238E27FC236}">
                <a16:creationId xmlns:a16="http://schemas.microsoft.com/office/drawing/2014/main" id="{E1CFDC9D-82A1-7A41-B42D-9CB1B9A9BBCB}"/>
              </a:ext>
            </a:extLst>
          </p:cNvPr>
          <p:cNvCxnSpPr>
            <a:cxnSpLocks/>
            <a:stCxn id="9" idx="3"/>
            <a:endCxn id="924" idx="3"/>
          </p:cNvCxnSpPr>
          <p:nvPr/>
        </p:nvCxnSpPr>
        <p:spPr>
          <a:xfrm>
            <a:off x="2546824" y="1653355"/>
            <a:ext cx="273411" cy="2506029"/>
          </a:xfrm>
          <a:prstGeom prst="bentConnector3">
            <a:avLst>
              <a:gd name="adj1" fmla="val 1836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33" name="Elbow Connector 1532">
            <a:extLst>
              <a:ext uri="{FF2B5EF4-FFF2-40B4-BE49-F238E27FC236}">
                <a16:creationId xmlns:a16="http://schemas.microsoft.com/office/drawing/2014/main" id="{DE223282-4140-3B40-9A58-A34FAC9F81E9}"/>
              </a:ext>
            </a:extLst>
          </p:cNvPr>
          <p:cNvCxnSpPr>
            <a:cxnSpLocks/>
            <a:stCxn id="9" idx="3"/>
            <a:endCxn id="923" idx="3"/>
          </p:cNvCxnSpPr>
          <p:nvPr/>
        </p:nvCxnSpPr>
        <p:spPr>
          <a:xfrm>
            <a:off x="2546824" y="1653355"/>
            <a:ext cx="271783" cy="2388181"/>
          </a:xfrm>
          <a:prstGeom prst="bentConnector3">
            <a:avLst>
              <a:gd name="adj1" fmla="val 18411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36" name="Elbow Connector 1535">
            <a:extLst>
              <a:ext uri="{FF2B5EF4-FFF2-40B4-BE49-F238E27FC236}">
                <a16:creationId xmlns:a16="http://schemas.microsoft.com/office/drawing/2014/main" id="{BAC84DEF-FD27-5A46-A1E9-96B988F92CEB}"/>
              </a:ext>
            </a:extLst>
          </p:cNvPr>
          <p:cNvCxnSpPr>
            <a:cxnSpLocks/>
            <a:stCxn id="9" idx="3"/>
            <a:endCxn id="922" idx="3"/>
          </p:cNvCxnSpPr>
          <p:nvPr/>
        </p:nvCxnSpPr>
        <p:spPr>
          <a:xfrm>
            <a:off x="2546824" y="1653355"/>
            <a:ext cx="266863" cy="2270435"/>
          </a:xfrm>
          <a:prstGeom prst="bentConnector3">
            <a:avLst>
              <a:gd name="adj1" fmla="val 1856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0" name="Elbow Connector 1539">
            <a:extLst>
              <a:ext uri="{FF2B5EF4-FFF2-40B4-BE49-F238E27FC236}">
                <a16:creationId xmlns:a16="http://schemas.microsoft.com/office/drawing/2014/main" id="{A04FE45E-A423-E741-B297-869E24DB38EC}"/>
              </a:ext>
            </a:extLst>
          </p:cNvPr>
          <p:cNvCxnSpPr>
            <a:cxnSpLocks/>
            <a:stCxn id="9" idx="3"/>
            <a:endCxn id="921" idx="3"/>
          </p:cNvCxnSpPr>
          <p:nvPr/>
        </p:nvCxnSpPr>
        <p:spPr>
          <a:xfrm>
            <a:off x="2546824" y="1653355"/>
            <a:ext cx="266863" cy="2159694"/>
          </a:xfrm>
          <a:prstGeom prst="bentConnector3">
            <a:avLst>
              <a:gd name="adj1" fmla="val 1856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3" name="Elbow Connector 1542">
            <a:extLst>
              <a:ext uri="{FF2B5EF4-FFF2-40B4-BE49-F238E27FC236}">
                <a16:creationId xmlns:a16="http://schemas.microsoft.com/office/drawing/2014/main" id="{BA4CBC7A-287C-3942-93AF-EF96E9820EBB}"/>
              </a:ext>
            </a:extLst>
          </p:cNvPr>
          <p:cNvCxnSpPr>
            <a:cxnSpLocks/>
            <a:stCxn id="9" idx="3"/>
            <a:endCxn id="920" idx="3"/>
          </p:cNvCxnSpPr>
          <p:nvPr/>
        </p:nvCxnSpPr>
        <p:spPr>
          <a:xfrm>
            <a:off x="2546824" y="1653355"/>
            <a:ext cx="263269" cy="2055998"/>
          </a:xfrm>
          <a:prstGeom prst="bentConnector3">
            <a:avLst>
              <a:gd name="adj1" fmla="val 18683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6" name="Elbow Connector 1545">
            <a:extLst>
              <a:ext uri="{FF2B5EF4-FFF2-40B4-BE49-F238E27FC236}">
                <a16:creationId xmlns:a16="http://schemas.microsoft.com/office/drawing/2014/main" id="{BAB75A67-CA40-3E4D-B434-E57AF50C8282}"/>
              </a:ext>
            </a:extLst>
          </p:cNvPr>
          <p:cNvCxnSpPr>
            <a:cxnSpLocks/>
            <a:stCxn id="9" idx="3"/>
            <a:endCxn id="919" idx="3"/>
          </p:cNvCxnSpPr>
          <p:nvPr/>
        </p:nvCxnSpPr>
        <p:spPr>
          <a:xfrm>
            <a:off x="2546824" y="1653355"/>
            <a:ext cx="258349" cy="1938252"/>
          </a:xfrm>
          <a:prstGeom prst="bentConnector3">
            <a:avLst>
              <a:gd name="adj1" fmla="val 1884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9" name="Elbow Connector 1548">
            <a:extLst>
              <a:ext uri="{FF2B5EF4-FFF2-40B4-BE49-F238E27FC236}">
                <a16:creationId xmlns:a16="http://schemas.microsoft.com/office/drawing/2014/main" id="{A6474D18-7F1D-AE4E-B188-13AE4A2F6ED0}"/>
              </a:ext>
            </a:extLst>
          </p:cNvPr>
          <p:cNvCxnSpPr>
            <a:cxnSpLocks/>
            <a:stCxn id="9" idx="3"/>
            <a:endCxn id="918" idx="3"/>
          </p:cNvCxnSpPr>
          <p:nvPr/>
        </p:nvCxnSpPr>
        <p:spPr>
          <a:xfrm>
            <a:off x="2546824" y="1653355"/>
            <a:ext cx="258349" cy="1820016"/>
          </a:xfrm>
          <a:prstGeom prst="bentConnector3">
            <a:avLst>
              <a:gd name="adj1" fmla="val 1884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52" name="Elbow Connector 1551">
            <a:extLst>
              <a:ext uri="{FF2B5EF4-FFF2-40B4-BE49-F238E27FC236}">
                <a16:creationId xmlns:a16="http://schemas.microsoft.com/office/drawing/2014/main" id="{56D90483-D168-D446-8EA2-2BD77C032D46}"/>
              </a:ext>
            </a:extLst>
          </p:cNvPr>
          <p:cNvCxnSpPr>
            <a:cxnSpLocks/>
            <a:stCxn id="9" idx="3"/>
            <a:endCxn id="917" idx="3"/>
          </p:cNvCxnSpPr>
          <p:nvPr/>
        </p:nvCxnSpPr>
        <p:spPr>
          <a:xfrm>
            <a:off x="2546824" y="1653355"/>
            <a:ext cx="256721" cy="1709663"/>
          </a:xfrm>
          <a:prstGeom prst="bentConnector3">
            <a:avLst>
              <a:gd name="adj1" fmla="val 18904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55" name="Elbow Connector 1554">
            <a:extLst>
              <a:ext uri="{FF2B5EF4-FFF2-40B4-BE49-F238E27FC236}">
                <a16:creationId xmlns:a16="http://schemas.microsoft.com/office/drawing/2014/main" id="{237A111B-DE11-3B47-B439-7E0B4B05F836}"/>
              </a:ext>
            </a:extLst>
          </p:cNvPr>
          <p:cNvCxnSpPr>
            <a:cxnSpLocks/>
            <a:stCxn id="9" idx="3"/>
            <a:endCxn id="916" idx="3"/>
          </p:cNvCxnSpPr>
          <p:nvPr/>
        </p:nvCxnSpPr>
        <p:spPr>
          <a:xfrm>
            <a:off x="2546824" y="1653355"/>
            <a:ext cx="259296" cy="1600884"/>
          </a:xfrm>
          <a:prstGeom prst="bentConnector3">
            <a:avLst>
              <a:gd name="adj1" fmla="val 1881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58" name="Elbow Connector 1557">
            <a:extLst>
              <a:ext uri="{FF2B5EF4-FFF2-40B4-BE49-F238E27FC236}">
                <a16:creationId xmlns:a16="http://schemas.microsoft.com/office/drawing/2014/main" id="{A6C1A5B4-89ED-1942-BD1E-8F034B610E29}"/>
              </a:ext>
            </a:extLst>
          </p:cNvPr>
          <p:cNvCxnSpPr>
            <a:cxnSpLocks/>
            <a:stCxn id="9" idx="3"/>
            <a:endCxn id="915" idx="3"/>
          </p:cNvCxnSpPr>
          <p:nvPr/>
        </p:nvCxnSpPr>
        <p:spPr>
          <a:xfrm>
            <a:off x="2546824" y="1653355"/>
            <a:ext cx="261633" cy="1488671"/>
          </a:xfrm>
          <a:prstGeom prst="bentConnector3">
            <a:avLst>
              <a:gd name="adj1" fmla="val 18737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61" name="Elbow Connector 1560">
            <a:extLst>
              <a:ext uri="{FF2B5EF4-FFF2-40B4-BE49-F238E27FC236}">
                <a16:creationId xmlns:a16="http://schemas.microsoft.com/office/drawing/2014/main" id="{9E935556-0CD4-A34F-A6E8-4192E1E2A460}"/>
              </a:ext>
            </a:extLst>
          </p:cNvPr>
          <p:cNvCxnSpPr>
            <a:cxnSpLocks/>
            <a:stCxn id="9" idx="3"/>
            <a:endCxn id="914" idx="3"/>
          </p:cNvCxnSpPr>
          <p:nvPr/>
        </p:nvCxnSpPr>
        <p:spPr>
          <a:xfrm>
            <a:off x="2546824" y="1653355"/>
            <a:ext cx="259687" cy="1381678"/>
          </a:xfrm>
          <a:prstGeom prst="bentConnector3">
            <a:avLst>
              <a:gd name="adj1" fmla="val 1880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64" name="Elbow Connector 1563">
            <a:extLst>
              <a:ext uri="{FF2B5EF4-FFF2-40B4-BE49-F238E27FC236}">
                <a16:creationId xmlns:a16="http://schemas.microsoft.com/office/drawing/2014/main" id="{49128670-985C-D64B-B9E0-A92799C41A70}"/>
              </a:ext>
            </a:extLst>
          </p:cNvPr>
          <p:cNvCxnSpPr>
            <a:cxnSpLocks/>
            <a:stCxn id="9" idx="3"/>
            <a:endCxn id="913" idx="3"/>
          </p:cNvCxnSpPr>
          <p:nvPr/>
        </p:nvCxnSpPr>
        <p:spPr>
          <a:xfrm>
            <a:off x="2546824" y="1653355"/>
            <a:ext cx="254767" cy="1283203"/>
          </a:xfrm>
          <a:prstGeom prst="bentConnector3">
            <a:avLst>
              <a:gd name="adj1" fmla="val 1897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67" name="Elbow Connector 1566">
            <a:extLst>
              <a:ext uri="{FF2B5EF4-FFF2-40B4-BE49-F238E27FC236}">
                <a16:creationId xmlns:a16="http://schemas.microsoft.com/office/drawing/2014/main" id="{809A5BB4-3C02-004C-810F-443B9EB37EE2}"/>
              </a:ext>
            </a:extLst>
          </p:cNvPr>
          <p:cNvCxnSpPr>
            <a:cxnSpLocks/>
            <a:stCxn id="9" idx="3"/>
            <a:endCxn id="912" idx="3"/>
          </p:cNvCxnSpPr>
          <p:nvPr/>
        </p:nvCxnSpPr>
        <p:spPr>
          <a:xfrm>
            <a:off x="2546824" y="1653355"/>
            <a:ext cx="254767" cy="1171490"/>
          </a:xfrm>
          <a:prstGeom prst="bentConnector3">
            <a:avLst>
              <a:gd name="adj1" fmla="val 1897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0" name="Elbow Connector 1569">
            <a:extLst>
              <a:ext uri="{FF2B5EF4-FFF2-40B4-BE49-F238E27FC236}">
                <a16:creationId xmlns:a16="http://schemas.microsoft.com/office/drawing/2014/main" id="{A3B900D9-1BC5-9342-8AAC-6910209E4E37}"/>
              </a:ext>
            </a:extLst>
          </p:cNvPr>
          <p:cNvCxnSpPr>
            <a:cxnSpLocks/>
            <a:stCxn id="9" idx="3"/>
            <a:endCxn id="911" idx="3"/>
          </p:cNvCxnSpPr>
          <p:nvPr/>
        </p:nvCxnSpPr>
        <p:spPr>
          <a:xfrm>
            <a:off x="2546824" y="1653355"/>
            <a:ext cx="253139" cy="1068632"/>
          </a:xfrm>
          <a:prstGeom prst="bentConnector3">
            <a:avLst>
              <a:gd name="adj1" fmla="val 1903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3" name="Elbow Connector 1572">
            <a:extLst>
              <a:ext uri="{FF2B5EF4-FFF2-40B4-BE49-F238E27FC236}">
                <a16:creationId xmlns:a16="http://schemas.microsoft.com/office/drawing/2014/main" id="{2AFB6662-7C89-1B4D-A5DE-990CDD16C327}"/>
              </a:ext>
            </a:extLst>
          </p:cNvPr>
          <p:cNvCxnSpPr>
            <a:cxnSpLocks/>
            <a:stCxn id="9" idx="3"/>
            <a:endCxn id="910" idx="3"/>
          </p:cNvCxnSpPr>
          <p:nvPr/>
        </p:nvCxnSpPr>
        <p:spPr>
          <a:xfrm>
            <a:off x="2546824" y="1653355"/>
            <a:ext cx="248219" cy="958381"/>
          </a:xfrm>
          <a:prstGeom prst="bentConnector3">
            <a:avLst>
              <a:gd name="adj1" fmla="val 1920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6" name="Elbow Connector 1575">
            <a:extLst>
              <a:ext uri="{FF2B5EF4-FFF2-40B4-BE49-F238E27FC236}">
                <a16:creationId xmlns:a16="http://schemas.microsoft.com/office/drawing/2014/main" id="{CA83DF4E-5E9E-1542-993B-748F27F78666}"/>
              </a:ext>
            </a:extLst>
          </p:cNvPr>
          <p:cNvCxnSpPr>
            <a:cxnSpLocks/>
            <a:stCxn id="9" idx="3"/>
            <a:endCxn id="909" idx="3"/>
          </p:cNvCxnSpPr>
          <p:nvPr/>
        </p:nvCxnSpPr>
        <p:spPr>
          <a:xfrm>
            <a:off x="2546824" y="1653355"/>
            <a:ext cx="248219" cy="847640"/>
          </a:xfrm>
          <a:prstGeom prst="bentConnector3">
            <a:avLst>
              <a:gd name="adj1" fmla="val 1920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9" name="Elbow Connector 1578">
            <a:extLst>
              <a:ext uri="{FF2B5EF4-FFF2-40B4-BE49-F238E27FC236}">
                <a16:creationId xmlns:a16="http://schemas.microsoft.com/office/drawing/2014/main" id="{E532CFE2-25E9-E541-870D-962FE0F000CD}"/>
              </a:ext>
            </a:extLst>
          </p:cNvPr>
          <p:cNvCxnSpPr>
            <a:cxnSpLocks/>
            <a:stCxn id="9" idx="3"/>
            <a:endCxn id="908" idx="3"/>
          </p:cNvCxnSpPr>
          <p:nvPr/>
        </p:nvCxnSpPr>
        <p:spPr>
          <a:xfrm>
            <a:off x="2546824" y="1653355"/>
            <a:ext cx="244625" cy="743944"/>
          </a:xfrm>
          <a:prstGeom prst="bentConnector3">
            <a:avLst>
              <a:gd name="adj1" fmla="val 1966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82" name="Elbow Connector 1581">
            <a:extLst>
              <a:ext uri="{FF2B5EF4-FFF2-40B4-BE49-F238E27FC236}">
                <a16:creationId xmlns:a16="http://schemas.microsoft.com/office/drawing/2014/main" id="{9E587937-75ED-9946-AFD5-BFCEBA22239C}"/>
              </a:ext>
            </a:extLst>
          </p:cNvPr>
          <p:cNvCxnSpPr>
            <a:cxnSpLocks/>
            <a:stCxn id="9" idx="3"/>
            <a:endCxn id="907" idx="3"/>
          </p:cNvCxnSpPr>
          <p:nvPr/>
        </p:nvCxnSpPr>
        <p:spPr>
          <a:xfrm>
            <a:off x="2546824" y="1653355"/>
            <a:ext cx="239705" cy="632721"/>
          </a:xfrm>
          <a:prstGeom prst="bentConnector3">
            <a:avLst>
              <a:gd name="adj1" fmla="val 2020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87" name="Elbow Connector 1586">
            <a:extLst>
              <a:ext uri="{FF2B5EF4-FFF2-40B4-BE49-F238E27FC236}">
                <a16:creationId xmlns:a16="http://schemas.microsoft.com/office/drawing/2014/main" id="{88CF6761-5DEF-E844-A7EB-595F028A6415}"/>
              </a:ext>
            </a:extLst>
          </p:cNvPr>
          <p:cNvCxnSpPr>
            <a:cxnSpLocks/>
            <a:stCxn id="9" idx="3"/>
            <a:endCxn id="906" idx="3"/>
          </p:cNvCxnSpPr>
          <p:nvPr/>
        </p:nvCxnSpPr>
        <p:spPr>
          <a:xfrm>
            <a:off x="2546824" y="1653355"/>
            <a:ext cx="239705" cy="522952"/>
          </a:xfrm>
          <a:prstGeom prst="bentConnector3">
            <a:avLst>
              <a:gd name="adj1" fmla="val 2086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91" name="Elbow Connector 1590">
            <a:extLst>
              <a:ext uri="{FF2B5EF4-FFF2-40B4-BE49-F238E27FC236}">
                <a16:creationId xmlns:a16="http://schemas.microsoft.com/office/drawing/2014/main" id="{C9C55500-5A4B-584F-9B9A-9BF8EAC5BEF0}"/>
              </a:ext>
            </a:extLst>
          </p:cNvPr>
          <p:cNvCxnSpPr>
            <a:cxnSpLocks/>
            <a:stCxn id="9" idx="3"/>
            <a:endCxn id="905" idx="3"/>
          </p:cNvCxnSpPr>
          <p:nvPr/>
        </p:nvCxnSpPr>
        <p:spPr>
          <a:xfrm>
            <a:off x="2546824" y="1653355"/>
            <a:ext cx="238077" cy="412599"/>
          </a:xfrm>
          <a:prstGeom prst="bentConnector3">
            <a:avLst>
              <a:gd name="adj1" fmla="val 2093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95" name="Elbow Connector 1594">
            <a:extLst>
              <a:ext uri="{FF2B5EF4-FFF2-40B4-BE49-F238E27FC236}">
                <a16:creationId xmlns:a16="http://schemas.microsoft.com/office/drawing/2014/main" id="{830D8111-699B-5148-944E-5CCD3C732915}"/>
              </a:ext>
            </a:extLst>
          </p:cNvPr>
          <p:cNvCxnSpPr>
            <a:cxnSpLocks/>
            <a:stCxn id="9" idx="3"/>
            <a:endCxn id="904" idx="3"/>
          </p:cNvCxnSpPr>
          <p:nvPr/>
        </p:nvCxnSpPr>
        <p:spPr>
          <a:xfrm>
            <a:off x="2546824" y="1653355"/>
            <a:ext cx="233157" cy="309843"/>
          </a:xfrm>
          <a:prstGeom prst="bentConnector3">
            <a:avLst>
              <a:gd name="adj1" fmla="val 2150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99" name="Elbow Connector 1598">
            <a:extLst>
              <a:ext uri="{FF2B5EF4-FFF2-40B4-BE49-F238E27FC236}">
                <a16:creationId xmlns:a16="http://schemas.microsoft.com/office/drawing/2014/main" id="{DBA6839B-AAD8-DA4A-B312-351C372E347C}"/>
              </a:ext>
            </a:extLst>
          </p:cNvPr>
          <p:cNvCxnSpPr>
            <a:cxnSpLocks/>
            <a:stCxn id="9" idx="3"/>
            <a:endCxn id="903" idx="3"/>
          </p:cNvCxnSpPr>
          <p:nvPr/>
        </p:nvCxnSpPr>
        <p:spPr>
          <a:xfrm>
            <a:off x="2546824" y="1653355"/>
            <a:ext cx="233157" cy="206597"/>
          </a:xfrm>
          <a:prstGeom prst="bentConnector3">
            <a:avLst>
              <a:gd name="adj1" fmla="val 2116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04" name="Elbow Connector 1603">
            <a:extLst>
              <a:ext uri="{FF2B5EF4-FFF2-40B4-BE49-F238E27FC236}">
                <a16:creationId xmlns:a16="http://schemas.microsoft.com/office/drawing/2014/main" id="{858C124D-7E17-364D-8DD6-E6F62BA813BF}"/>
              </a:ext>
            </a:extLst>
          </p:cNvPr>
          <p:cNvCxnSpPr>
            <a:cxnSpLocks/>
            <a:stCxn id="798" idx="1"/>
            <a:endCxn id="965" idx="1"/>
          </p:cNvCxnSpPr>
          <p:nvPr/>
        </p:nvCxnSpPr>
        <p:spPr>
          <a:xfrm rot="10800000" flipV="1">
            <a:off x="3333134" y="1654444"/>
            <a:ext cx="276701" cy="306551"/>
          </a:xfrm>
          <a:prstGeom prst="bentConnector3">
            <a:avLst>
              <a:gd name="adj1" fmla="val 17686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14" name="Elbow Connector 1613">
            <a:extLst>
              <a:ext uri="{FF2B5EF4-FFF2-40B4-BE49-F238E27FC236}">
                <a16:creationId xmlns:a16="http://schemas.microsoft.com/office/drawing/2014/main" id="{7746B20F-28C6-6745-9C0D-670B88B66576}"/>
              </a:ext>
            </a:extLst>
          </p:cNvPr>
          <p:cNvCxnSpPr>
            <a:cxnSpLocks/>
            <a:stCxn id="1139" idx="1"/>
            <a:endCxn id="1143" idx="1"/>
          </p:cNvCxnSpPr>
          <p:nvPr/>
        </p:nvCxnSpPr>
        <p:spPr>
          <a:xfrm rot="10800000" flipV="1">
            <a:off x="9347870" y="1651320"/>
            <a:ext cx="133583" cy="203305"/>
          </a:xfrm>
          <a:prstGeom prst="bentConnector3">
            <a:avLst>
              <a:gd name="adj1" fmla="val 2394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20" name="Elbow Connector 1619">
            <a:extLst>
              <a:ext uri="{FF2B5EF4-FFF2-40B4-BE49-F238E27FC236}">
                <a16:creationId xmlns:a16="http://schemas.microsoft.com/office/drawing/2014/main" id="{FC658AA8-B5A4-CB44-9523-9F6794376668}"/>
              </a:ext>
            </a:extLst>
          </p:cNvPr>
          <p:cNvCxnSpPr>
            <a:cxnSpLocks/>
            <a:stCxn id="798" idx="1"/>
            <a:endCxn id="966" idx="1"/>
          </p:cNvCxnSpPr>
          <p:nvPr/>
        </p:nvCxnSpPr>
        <p:spPr>
          <a:xfrm rot="10800000" flipV="1">
            <a:off x="3338054" y="1654444"/>
            <a:ext cx="271781" cy="409307"/>
          </a:xfrm>
          <a:prstGeom prst="bentConnector3">
            <a:avLst>
              <a:gd name="adj1" fmla="val 1782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24" name="Elbow Connector 1623">
            <a:extLst>
              <a:ext uri="{FF2B5EF4-FFF2-40B4-BE49-F238E27FC236}">
                <a16:creationId xmlns:a16="http://schemas.microsoft.com/office/drawing/2014/main" id="{A6912607-E8BA-314E-B60A-6269791DAA67}"/>
              </a:ext>
            </a:extLst>
          </p:cNvPr>
          <p:cNvCxnSpPr>
            <a:cxnSpLocks/>
            <a:stCxn id="798" idx="1"/>
            <a:endCxn id="967" idx="1"/>
          </p:cNvCxnSpPr>
          <p:nvPr/>
        </p:nvCxnSpPr>
        <p:spPr>
          <a:xfrm rot="10800000" flipV="1">
            <a:off x="3339682" y="1654445"/>
            <a:ext cx="270153" cy="519660"/>
          </a:xfrm>
          <a:prstGeom prst="bentConnector3">
            <a:avLst>
              <a:gd name="adj1" fmla="val 1787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46" name="Elbow Connector 1645">
            <a:extLst>
              <a:ext uri="{FF2B5EF4-FFF2-40B4-BE49-F238E27FC236}">
                <a16:creationId xmlns:a16="http://schemas.microsoft.com/office/drawing/2014/main" id="{2BE44A07-6543-334D-8461-47B06DF4E7EA}"/>
              </a:ext>
            </a:extLst>
          </p:cNvPr>
          <p:cNvCxnSpPr>
            <a:cxnSpLocks/>
            <a:stCxn id="798" idx="1"/>
            <a:endCxn id="968" idx="1"/>
          </p:cNvCxnSpPr>
          <p:nvPr/>
        </p:nvCxnSpPr>
        <p:spPr>
          <a:xfrm rot="10800000" flipV="1">
            <a:off x="3339682" y="1654444"/>
            <a:ext cx="270153" cy="629429"/>
          </a:xfrm>
          <a:prstGeom prst="bentConnector3">
            <a:avLst>
              <a:gd name="adj1" fmla="val 17964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50" name="Elbow Connector 1649">
            <a:extLst>
              <a:ext uri="{FF2B5EF4-FFF2-40B4-BE49-F238E27FC236}">
                <a16:creationId xmlns:a16="http://schemas.microsoft.com/office/drawing/2014/main" id="{938AFCC0-F8A3-7143-9C47-C1DDD9400841}"/>
              </a:ext>
            </a:extLst>
          </p:cNvPr>
          <p:cNvCxnSpPr>
            <a:cxnSpLocks/>
            <a:stCxn id="798" idx="1"/>
            <a:endCxn id="969" idx="1"/>
          </p:cNvCxnSpPr>
          <p:nvPr/>
        </p:nvCxnSpPr>
        <p:spPr>
          <a:xfrm rot="10800000" flipV="1">
            <a:off x="3344602" y="1654445"/>
            <a:ext cx="265233" cy="740652"/>
          </a:xfrm>
          <a:prstGeom prst="bentConnector3">
            <a:avLst>
              <a:gd name="adj1" fmla="val 1811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56" name="Elbow Connector 1655">
            <a:extLst>
              <a:ext uri="{FF2B5EF4-FFF2-40B4-BE49-F238E27FC236}">
                <a16:creationId xmlns:a16="http://schemas.microsoft.com/office/drawing/2014/main" id="{36E7CB5D-A924-EA4E-B445-94B0BB6D175F}"/>
              </a:ext>
            </a:extLst>
          </p:cNvPr>
          <p:cNvCxnSpPr>
            <a:cxnSpLocks/>
            <a:stCxn id="798" idx="1"/>
            <a:endCxn id="970" idx="1"/>
          </p:cNvCxnSpPr>
          <p:nvPr/>
        </p:nvCxnSpPr>
        <p:spPr>
          <a:xfrm rot="10800000" flipV="1">
            <a:off x="3348196" y="1654445"/>
            <a:ext cx="261639" cy="844348"/>
          </a:xfrm>
          <a:prstGeom prst="bentConnector3">
            <a:avLst>
              <a:gd name="adj1" fmla="val 1848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61" name="Elbow Connector 1660">
            <a:extLst>
              <a:ext uri="{FF2B5EF4-FFF2-40B4-BE49-F238E27FC236}">
                <a16:creationId xmlns:a16="http://schemas.microsoft.com/office/drawing/2014/main" id="{C54C5D8E-D8D8-5048-8F50-132B21300C49}"/>
              </a:ext>
            </a:extLst>
          </p:cNvPr>
          <p:cNvCxnSpPr>
            <a:cxnSpLocks/>
            <a:stCxn id="798" idx="1"/>
            <a:endCxn id="971" idx="1"/>
          </p:cNvCxnSpPr>
          <p:nvPr/>
        </p:nvCxnSpPr>
        <p:spPr>
          <a:xfrm rot="10800000" flipV="1">
            <a:off x="3348196" y="1654444"/>
            <a:ext cx="261639" cy="955089"/>
          </a:xfrm>
          <a:prstGeom prst="bentConnector3">
            <a:avLst>
              <a:gd name="adj1" fmla="val 1848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65" name="Elbow Connector 1664">
            <a:extLst>
              <a:ext uri="{FF2B5EF4-FFF2-40B4-BE49-F238E27FC236}">
                <a16:creationId xmlns:a16="http://schemas.microsoft.com/office/drawing/2014/main" id="{D3269FDF-E8E6-654C-8C7C-B18D25611BD3}"/>
              </a:ext>
            </a:extLst>
          </p:cNvPr>
          <p:cNvCxnSpPr>
            <a:cxnSpLocks/>
            <a:stCxn id="798" idx="1"/>
            <a:endCxn id="972" idx="1"/>
          </p:cNvCxnSpPr>
          <p:nvPr/>
        </p:nvCxnSpPr>
        <p:spPr>
          <a:xfrm rot="10800000" flipV="1">
            <a:off x="3353116" y="1654445"/>
            <a:ext cx="256719" cy="1065340"/>
          </a:xfrm>
          <a:prstGeom prst="bentConnector3">
            <a:avLst>
              <a:gd name="adj1" fmla="val 18904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68" name="Elbow Connector 1667">
            <a:extLst>
              <a:ext uri="{FF2B5EF4-FFF2-40B4-BE49-F238E27FC236}">
                <a16:creationId xmlns:a16="http://schemas.microsoft.com/office/drawing/2014/main" id="{BE375AFD-DDCF-AF4C-B7FC-75F81731B644}"/>
              </a:ext>
            </a:extLst>
          </p:cNvPr>
          <p:cNvCxnSpPr>
            <a:cxnSpLocks/>
            <a:stCxn id="798" idx="1"/>
            <a:endCxn id="973" idx="1"/>
          </p:cNvCxnSpPr>
          <p:nvPr/>
        </p:nvCxnSpPr>
        <p:spPr>
          <a:xfrm rot="10800000" flipV="1">
            <a:off x="3354744" y="1654445"/>
            <a:ext cx="255091" cy="1168198"/>
          </a:xfrm>
          <a:prstGeom prst="bentConnector3">
            <a:avLst>
              <a:gd name="adj1" fmla="val 1896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71" name="Elbow Connector 1670">
            <a:extLst>
              <a:ext uri="{FF2B5EF4-FFF2-40B4-BE49-F238E27FC236}">
                <a16:creationId xmlns:a16="http://schemas.microsoft.com/office/drawing/2014/main" id="{3DDCCFEA-42EC-8F42-880F-03D124282C04}"/>
              </a:ext>
            </a:extLst>
          </p:cNvPr>
          <p:cNvCxnSpPr>
            <a:cxnSpLocks/>
            <a:stCxn id="798" idx="1"/>
            <a:endCxn id="974" idx="1"/>
          </p:cNvCxnSpPr>
          <p:nvPr/>
        </p:nvCxnSpPr>
        <p:spPr>
          <a:xfrm rot="10800000" flipV="1">
            <a:off x="3354744" y="1654444"/>
            <a:ext cx="255091" cy="1279911"/>
          </a:xfrm>
          <a:prstGeom prst="bentConnector3">
            <a:avLst>
              <a:gd name="adj1" fmla="val 1896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74" name="Elbow Connector 1673">
            <a:extLst>
              <a:ext uri="{FF2B5EF4-FFF2-40B4-BE49-F238E27FC236}">
                <a16:creationId xmlns:a16="http://schemas.microsoft.com/office/drawing/2014/main" id="{213071F2-F0E8-B34B-9A11-6C7787C801B0}"/>
              </a:ext>
            </a:extLst>
          </p:cNvPr>
          <p:cNvCxnSpPr>
            <a:cxnSpLocks/>
            <a:stCxn id="798" idx="1"/>
            <a:endCxn id="975" idx="1"/>
          </p:cNvCxnSpPr>
          <p:nvPr/>
        </p:nvCxnSpPr>
        <p:spPr>
          <a:xfrm rot="10800000" flipV="1">
            <a:off x="3359664" y="1654445"/>
            <a:ext cx="250171" cy="1378386"/>
          </a:xfrm>
          <a:prstGeom prst="bentConnector3">
            <a:avLst>
              <a:gd name="adj1" fmla="val 1940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78" name="Elbow Connector 1677">
            <a:extLst>
              <a:ext uri="{FF2B5EF4-FFF2-40B4-BE49-F238E27FC236}">
                <a16:creationId xmlns:a16="http://schemas.microsoft.com/office/drawing/2014/main" id="{50A5C3CF-E2B5-CE44-B573-3D23C6764D90}"/>
              </a:ext>
            </a:extLst>
          </p:cNvPr>
          <p:cNvCxnSpPr>
            <a:cxnSpLocks/>
            <a:stCxn id="798" idx="1"/>
            <a:endCxn id="976" idx="1"/>
          </p:cNvCxnSpPr>
          <p:nvPr/>
        </p:nvCxnSpPr>
        <p:spPr>
          <a:xfrm rot="10800000" flipV="1">
            <a:off x="3361610" y="1654444"/>
            <a:ext cx="248225" cy="1485379"/>
          </a:xfrm>
          <a:prstGeom prst="bentConnector3">
            <a:avLst>
              <a:gd name="adj1" fmla="val 1948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82" name="Elbow Connector 1681">
            <a:extLst>
              <a:ext uri="{FF2B5EF4-FFF2-40B4-BE49-F238E27FC236}">
                <a16:creationId xmlns:a16="http://schemas.microsoft.com/office/drawing/2014/main" id="{121F516D-B2ED-DC49-B678-29B996A7AF78}"/>
              </a:ext>
            </a:extLst>
          </p:cNvPr>
          <p:cNvCxnSpPr>
            <a:cxnSpLocks/>
            <a:stCxn id="798" idx="1"/>
            <a:endCxn id="977" idx="1"/>
          </p:cNvCxnSpPr>
          <p:nvPr/>
        </p:nvCxnSpPr>
        <p:spPr>
          <a:xfrm rot="10800000" flipV="1">
            <a:off x="3359272" y="1654445"/>
            <a:ext cx="250562" cy="1597592"/>
          </a:xfrm>
          <a:prstGeom prst="bentConnector3">
            <a:avLst>
              <a:gd name="adj1" fmla="val 1912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85" name="Elbow Connector 1684">
            <a:extLst>
              <a:ext uri="{FF2B5EF4-FFF2-40B4-BE49-F238E27FC236}">
                <a16:creationId xmlns:a16="http://schemas.microsoft.com/office/drawing/2014/main" id="{752496CB-5C38-964A-A93B-B46CDAC29424}"/>
              </a:ext>
            </a:extLst>
          </p:cNvPr>
          <p:cNvCxnSpPr>
            <a:cxnSpLocks/>
            <a:stCxn id="798" idx="1"/>
            <a:endCxn id="978" idx="1"/>
          </p:cNvCxnSpPr>
          <p:nvPr/>
        </p:nvCxnSpPr>
        <p:spPr>
          <a:xfrm rot="10800000" flipV="1">
            <a:off x="3356698" y="1654444"/>
            <a:ext cx="253137" cy="1706371"/>
          </a:xfrm>
          <a:prstGeom prst="bentConnector3">
            <a:avLst>
              <a:gd name="adj1" fmla="val 1903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88" name="Elbow Connector 1687">
            <a:extLst>
              <a:ext uri="{FF2B5EF4-FFF2-40B4-BE49-F238E27FC236}">
                <a16:creationId xmlns:a16="http://schemas.microsoft.com/office/drawing/2014/main" id="{6F71B127-F921-A54A-A10A-8BD480EBB6EE}"/>
              </a:ext>
            </a:extLst>
          </p:cNvPr>
          <p:cNvCxnSpPr>
            <a:cxnSpLocks/>
            <a:stCxn id="798" idx="1"/>
            <a:endCxn id="979" idx="1"/>
          </p:cNvCxnSpPr>
          <p:nvPr/>
        </p:nvCxnSpPr>
        <p:spPr>
          <a:xfrm rot="10800000" flipV="1">
            <a:off x="3358326" y="1654445"/>
            <a:ext cx="251509" cy="1816724"/>
          </a:xfrm>
          <a:prstGeom prst="bentConnector3">
            <a:avLst>
              <a:gd name="adj1" fmla="val 1908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91" name="Elbow Connector 1690">
            <a:extLst>
              <a:ext uri="{FF2B5EF4-FFF2-40B4-BE49-F238E27FC236}">
                <a16:creationId xmlns:a16="http://schemas.microsoft.com/office/drawing/2014/main" id="{DB5EABE9-F279-534D-A263-0D49CBB0BBB7}"/>
              </a:ext>
            </a:extLst>
          </p:cNvPr>
          <p:cNvCxnSpPr>
            <a:cxnSpLocks/>
            <a:stCxn id="798" idx="1"/>
            <a:endCxn id="980" idx="1"/>
          </p:cNvCxnSpPr>
          <p:nvPr/>
        </p:nvCxnSpPr>
        <p:spPr>
          <a:xfrm rot="10800000" flipV="1">
            <a:off x="3358326" y="1654445"/>
            <a:ext cx="251509" cy="1934960"/>
          </a:xfrm>
          <a:prstGeom prst="bentConnector3">
            <a:avLst>
              <a:gd name="adj1" fmla="val 1908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94" name="Elbow Connector 1693">
            <a:extLst>
              <a:ext uri="{FF2B5EF4-FFF2-40B4-BE49-F238E27FC236}">
                <a16:creationId xmlns:a16="http://schemas.microsoft.com/office/drawing/2014/main" id="{86E00333-8BAE-6F42-8203-0A3038DF145C}"/>
              </a:ext>
            </a:extLst>
          </p:cNvPr>
          <p:cNvCxnSpPr>
            <a:cxnSpLocks/>
            <a:stCxn id="798" idx="1"/>
            <a:endCxn id="981" idx="1"/>
          </p:cNvCxnSpPr>
          <p:nvPr/>
        </p:nvCxnSpPr>
        <p:spPr>
          <a:xfrm rot="10800000" flipV="1">
            <a:off x="3363246" y="1654445"/>
            <a:ext cx="246589" cy="2052706"/>
          </a:xfrm>
          <a:prstGeom prst="bentConnector3">
            <a:avLst>
              <a:gd name="adj1" fmla="val 1981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98" name="Elbow Connector 1697">
            <a:extLst>
              <a:ext uri="{FF2B5EF4-FFF2-40B4-BE49-F238E27FC236}">
                <a16:creationId xmlns:a16="http://schemas.microsoft.com/office/drawing/2014/main" id="{00B85E51-B4C6-CB49-8206-40B51A4E927B}"/>
              </a:ext>
            </a:extLst>
          </p:cNvPr>
          <p:cNvCxnSpPr>
            <a:cxnSpLocks/>
            <a:stCxn id="798" idx="1"/>
            <a:endCxn id="982" idx="1"/>
          </p:cNvCxnSpPr>
          <p:nvPr/>
        </p:nvCxnSpPr>
        <p:spPr>
          <a:xfrm rot="10800000" flipV="1">
            <a:off x="3366840" y="1654445"/>
            <a:ext cx="242995" cy="2156402"/>
          </a:xfrm>
          <a:prstGeom prst="bentConnector3">
            <a:avLst>
              <a:gd name="adj1" fmla="val 20237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02" name="Elbow Connector 1701">
            <a:extLst>
              <a:ext uri="{FF2B5EF4-FFF2-40B4-BE49-F238E27FC236}">
                <a16:creationId xmlns:a16="http://schemas.microsoft.com/office/drawing/2014/main" id="{5F50C456-7618-DF4C-B547-B299B02459C6}"/>
              </a:ext>
            </a:extLst>
          </p:cNvPr>
          <p:cNvCxnSpPr>
            <a:cxnSpLocks/>
            <a:stCxn id="798" idx="1"/>
            <a:endCxn id="983" idx="1"/>
          </p:cNvCxnSpPr>
          <p:nvPr/>
        </p:nvCxnSpPr>
        <p:spPr>
          <a:xfrm rot="10800000" flipV="1">
            <a:off x="3366840" y="1654444"/>
            <a:ext cx="242995" cy="2267143"/>
          </a:xfrm>
          <a:prstGeom prst="bentConnector3">
            <a:avLst>
              <a:gd name="adj1" fmla="val 20237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06" name="Elbow Connector 1705">
            <a:extLst>
              <a:ext uri="{FF2B5EF4-FFF2-40B4-BE49-F238E27FC236}">
                <a16:creationId xmlns:a16="http://schemas.microsoft.com/office/drawing/2014/main" id="{BB5B4C5D-05FD-2E49-9D95-4DE6A3FC61F4}"/>
              </a:ext>
            </a:extLst>
          </p:cNvPr>
          <p:cNvCxnSpPr>
            <a:cxnSpLocks/>
            <a:stCxn id="798" idx="1"/>
            <a:endCxn id="984" idx="1"/>
          </p:cNvCxnSpPr>
          <p:nvPr/>
        </p:nvCxnSpPr>
        <p:spPr>
          <a:xfrm rot="10800000" flipV="1">
            <a:off x="3371760" y="1654444"/>
            <a:ext cx="238075" cy="2384889"/>
          </a:xfrm>
          <a:prstGeom prst="bentConnector3">
            <a:avLst>
              <a:gd name="adj1" fmla="val 2044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10" name="Elbow Connector 1709">
            <a:extLst>
              <a:ext uri="{FF2B5EF4-FFF2-40B4-BE49-F238E27FC236}">
                <a16:creationId xmlns:a16="http://schemas.microsoft.com/office/drawing/2014/main" id="{4B8C01AC-80A6-D14F-806D-A8564F46542A}"/>
              </a:ext>
            </a:extLst>
          </p:cNvPr>
          <p:cNvCxnSpPr>
            <a:cxnSpLocks/>
            <a:stCxn id="798" idx="1"/>
            <a:endCxn id="985" idx="1"/>
          </p:cNvCxnSpPr>
          <p:nvPr/>
        </p:nvCxnSpPr>
        <p:spPr>
          <a:xfrm rot="10800000" flipV="1">
            <a:off x="3373388" y="1654444"/>
            <a:ext cx="236447" cy="2502737"/>
          </a:xfrm>
          <a:prstGeom prst="bentConnector3">
            <a:avLst>
              <a:gd name="adj1" fmla="val 2080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14" name="Elbow Connector 1713">
            <a:extLst>
              <a:ext uri="{FF2B5EF4-FFF2-40B4-BE49-F238E27FC236}">
                <a16:creationId xmlns:a16="http://schemas.microsoft.com/office/drawing/2014/main" id="{8CE5821E-4A6D-FA40-B589-4B1D46DA95B6}"/>
              </a:ext>
            </a:extLst>
          </p:cNvPr>
          <p:cNvCxnSpPr>
            <a:cxnSpLocks/>
            <a:stCxn id="798" idx="1"/>
            <a:endCxn id="986" idx="1"/>
          </p:cNvCxnSpPr>
          <p:nvPr/>
        </p:nvCxnSpPr>
        <p:spPr>
          <a:xfrm rot="10800000" flipV="1">
            <a:off x="3373388" y="1654444"/>
            <a:ext cx="236447" cy="2620973"/>
          </a:xfrm>
          <a:prstGeom prst="bentConnector3">
            <a:avLst>
              <a:gd name="adj1" fmla="val 2080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18" name="Elbow Connector 1717">
            <a:extLst>
              <a:ext uri="{FF2B5EF4-FFF2-40B4-BE49-F238E27FC236}">
                <a16:creationId xmlns:a16="http://schemas.microsoft.com/office/drawing/2014/main" id="{D4244A27-9A19-824C-A87B-B8DFD3636795}"/>
              </a:ext>
            </a:extLst>
          </p:cNvPr>
          <p:cNvCxnSpPr>
            <a:cxnSpLocks/>
            <a:stCxn id="798" idx="1"/>
            <a:endCxn id="987" idx="1"/>
          </p:cNvCxnSpPr>
          <p:nvPr/>
        </p:nvCxnSpPr>
        <p:spPr>
          <a:xfrm rot="10800000" flipV="1">
            <a:off x="3368476" y="1654445"/>
            <a:ext cx="241359" cy="2736382"/>
          </a:xfrm>
          <a:prstGeom prst="bentConnector3">
            <a:avLst>
              <a:gd name="adj1" fmla="val 2030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22" name="Elbow Connector 1721">
            <a:extLst>
              <a:ext uri="{FF2B5EF4-FFF2-40B4-BE49-F238E27FC236}">
                <a16:creationId xmlns:a16="http://schemas.microsoft.com/office/drawing/2014/main" id="{1BF7E76B-072A-164A-93A2-FA5595F97126}"/>
              </a:ext>
            </a:extLst>
          </p:cNvPr>
          <p:cNvCxnSpPr>
            <a:cxnSpLocks/>
            <a:stCxn id="798" idx="1"/>
            <a:endCxn id="988" idx="1"/>
          </p:cNvCxnSpPr>
          <p:nvPr/>
        </p:nvCxnSpPr>
        <p:spPr>
          <a:xfrm rot="10800000" flipV="1">
            <a:off x="3372330" y="1654444"/>
            <a:ext cx="237505" cy="2855505"/>
          </a:xfrm>
          <a:prstGeom prst="bentConnector3">
            <a:avLst>
              <a:gd name="adj1" fmla="val 2047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26" name="Elbow Connector 1725">
            <a:extLst>
              <a:ext uri="{FF2B5EF4-FFF2-40B4-BE49-F238E27FC236}">
                <a16:creationId xmlns:a16="http://schemas.microsoft.com/office/drawing/2014/main" id="{37E4AF70-AA08-014D-8790-90DC37A46FA5}"/>
              </a:ext>
            </a:extLst>
          </p:cNvPr>
          <p:cNvCxnSpPr>
            <a:cxnSpLocks/>
            <a:stCxn id="798" idx="1"/>
            <a:endCxn id="989" idx="1"/>
          </p:cNvCxnSpPr>
          <p:nvPr/>
        </p:nvCxnSpPr>
        <p:spPr>
          <a:xfrm rot="10800000" flipV="1">
            <a:off x="3372330" y="1654444"/>
            <a:ext cx="237505" cy="2973741"/>
          </a:xfrm>
          <a:prstGeom prst="bentConnector3">
            <a:avLst>
              <a:gd name="adj1" fmla="val 20474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30" name="Elbow Connector 1729">
            <a:extLst>
              <a:ext uri="{FF2B5EF4-FFF2-40B4-BE49-F238E27FC236}">
                <a16:creationId xmlns:a16="http://schemas.microsoft.com/office/drawing/2014/main" id="{A72F9D04-F5D7-9349-9717-F35D884679D2}"/>
              </a:ext>
            </a:extLst>
          </p:cNvPr>
          <p:cNvCxnSpPr>
            <a:cxnSpLocks/>
            <a:stCxn id="798" idx="1"/>
            <a:endCxn id="990" idx="1"/>
          </p:cNvCxnSpPr>
          <p:nvPr/>
        </p:nvCxnSpPr>
        <p:spPr>
          <a:xfrm rot="10800000" flipV="1">
            <a:off x="3377250" y="1654445"/>
            <a:ext cx="232585" cy="3083992"/>
          </a:xfrm>
          <a:prstGeom prst="bentConnector3">
            <a:avLst>
              <a:gd name="adj1" fmla="val 2098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34" name="Elbow Connector 1733">
            <a:extLst>
              <a:ext uri="{FF2B5EF4-FFF2-40B4-BE49-F238E27FC236}">
                <a16:creationId xmlns:a16="http://schemas.microsoft.com/office/drawing/2014/main" id="{DEE4AEBE-142A-4642-8A1E-EF5D1193163D}"/>
              </a:ext>
            </a:extLst>
          </p:cNvPr>
          <p:cNvCxnSpPr>
            <a:cxnSpLocks/>
            <a:stCxn id="798" idx="1"/>
            <a:endCxn id="991" idx="1"/>
          </p:cNvCxnSpPr>
          <p:nvPr/>
        </p:nvCxnSpPr>
        <p:spPr>
          <a:xfrm rot="10800000" flipV="1">
            <a:off x="3378878" y="1654444"/>
            <a:ext cx="230957" cy="3193373"/>
          </a:xfrm>
          <a:prstGeom prst="bentConnector3">
            <a:avLst>
              <a:gd name="adj1" fmla="val 21062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38" name="Elbow Connector 1737">
            <a:extLst>
              <a:ext uri="{FF2B5EF4-FFF2-40B4-BE49-F238E27FC236}">
                <a16:creationId xmlns:a16="http://schemas.microsoft.com/office/drawing/2014/main" id="{2832C389-6460-6141-8A31-1A96A3565E45}"/>
              </a:ext>
            </a:extLst>
          </p:cNvPr>
          <p:cNvCxnSpPr>
            <a:cxnSpLocks/>
            <a:stCxn id="798" idx="1"/>
            <a:endCxn id="992" idx="1"/>
          </p:cNvCxnSpPr>
          <p:nvPr/>
        </p:nvCxnSpPr>
        <p:spPr>
          <a:xfrm rot="10800000" flipV="1">
            <a:off x="3378878" y="1654444"/>
            <a:ext cx="230957" cy="3311609"/>
          </a:xfrm>
          <a:prstGeom prst="bentConnector3">
            <a:avLst>
              <a:gd name="adj1" fmla="val 2135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42" name="Elbow Connector 1741">
            <a:extLst>
              <a:ext uri="{FF2B5EF4-FFF2-40B4-BE49-F238E27FC236}">
                <a16:creationId xmlns:a16="http://schemas.microsoft.com/office/drawing/2014/main" id="{23B8AB57-4A2D-DC4E-8126-BE145A7742EC}"/>
              </a:ext>
            </a:extLst>
          </p:cNvPr>
          <p:cNvCxnSpPr>
            <a:cxnSpLocks/>
            <a:stCxn id="798" idx="1"/>
            <a:endCxn id="993" idx="1"/>
          </p:cNvCxnSpPr>
          <p:nvPr/>
        </p:nvCxnSpPr>
        <p:spPr>
          <a:xfrm rot="10800000" flipV="1">
            <a:off x="3383798" y="1654444"/>
            <a:ext cx="226037" cy="3429355"/>
          </a:xfrm>
          <a:prstGeom prst="bentConnector3">
            <a:avLst>
              <a:gd name="adj1" fmla="val 21898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46" name="Elbow Connector 1745">
            <a:extLst>
              <a:ext uri="{FF2B5EF4-FFF2-40B4-BE49-F238E27FC236}">
                <a16:creationId xmlns:a16="http://schemas.microsoft.com/office/drawing/2014/main" id="{1E0EBF62-E331-344E-80DE-C40937407361}"/>
              </a:ext>
            </a:extLst>
          </p:cNvPr>
          <p:cNvCxnSpPr>
            <a:cxnSpLocks/>
            <a:stCxn id="798" idx="1"/>
            <a:endCxn id="994" idx="1"/>
          </p:cNvCxnSpPr>
          <p:nvPr/>
        </p:nvCxnSpPr>
        <p:spPr>
          <a:xfrm rot="10800000" flipV="1">
            <a:off x="3387392" y="1654445"/>
            <a:ext cx="222443" cy="3540546"/>
          </a:xfrm>
          <a:prstGeom prst="bentConnector3">
            <a:avLst>
              <a:gd name="adj1" fmla="val 22392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50" name="Elbow Connector 1749">
            <a:extLst>
              <a:ext uri="{FF2B5EF4-FFF2-40B4-BE49-F238E27FC236}">
                <a16:creationId xmlns:a16="http://schemas.microsoft.com/office/drawing/2014/main" id="{7561387B-E484-6E4D-AF3E-DFC2EE921CF1}"/>
              </a:ext>
            </a:extLst>
          </p:cNvPr>
          <p:cNvCxnSpPr>
            <a:cxnSpLocks/>
            <a:stCxn id="798" idx="1"/>
            <a:endCxn id="995" idx="1"/>
          </p:cNvCxnSpPr>
          <p:nvPr/>
        </p:nvCxnSpPr>
        <p:spPr>
          <a:xfrm rot="10800000" flipV="1">
            <a:off x="3387392" y="1654444"/>
            <a:ext cx="222443" cy="3651287"/>
          </a:xfrm>
          <a:prstGeom prst="bentConnector3">
            <a:avLst>
              <a:gd name="adj1" fmla="val 22392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54" name="Elbow Connector 1753">
            <a:extLst>
              <a:ext uri="{FF2B5EF4-FFF2-40B4-BE49-F238E27FC236}">
                <a16:creationId xmlns:a16="http://schemas.microsoft.com/office/drawing/2014/main" id="{27148915-C97C-C64D-88F8-44030E196F32}"/>
              </a:ext>
            </a:extLst>
          </p:cNvPr>
          <p:cNvCxnSpPr>
            <a:cxnSpLocks/>
            <a:stCxn id="798" idx="1"/>
            <a:endCxn id="996" idx="1"/>
          </p:cNvCxnSpPr>
          <p:nvPr/>
        </p:nvCxnSpPr>
        <p:spPr>
          <a:xfrm rot="10800000" flipV="1">
            <a:off x="3392312" y="1654444"/>
            <a:ext cx="217523" cy="3769033"/>
          </a:xfrm>
          <a:prstGeom prst="bentConnector3">
            <a:avLst>
              <a:gd name="adj1" fmla="val 2267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58" name="Elbow Connector 1757">
            <a:extLst>
              <a:ext uri="{FF2B5EF4-FFF2-40B4-BE49-F238E27FC236}">
                <a16:creationId xmlns:a16="http://schemas.microsoft.com/office/drawing/2014/main" id="{274E94BF-F969-E644-A7B2-766CF5E41638}"/>
              </a:ext>
            </a:extLst>
          </p:cNvPr>
          <p:cNvCxnSpPr>
            <a:cxnSpLocks/>
            <a:stCxn id="798" idx="1"/>
            <a:endCxn id="997" idx="1"/>
          </p:cNvCxnSpPr>
          <p:nvPr/>
        </p:nvCxnSpPr>
        <p:spPr>
          <a:xfrm rot="10800000" flipV="1">
            <a:off x="3393940" y="1654444"/>
            <a:ext cx="215895" cy="3871891"/>
          </a:xfrm>
          <a:prstGeom prst="bentConnector3">
            <a:avLst>
              <a:gd name="adj1" fmla="val 2307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62" name="Elbow Connector 1761">
            <a:extLst>
              <a:ext uri="{FF2B5EF4-FFF2-40B4-BE49-F238E27FC236}">
                <a16:creationId xmlns:a16="http://schemas.microsoft.com/office/drawing/2014/main" id="{0BF3E643-8361-934D-B14D-A53CFD1DD269}"/>
              </a:ext>
            </a:extLst>
          </p:cNvPr>
          <p:cNvCxnSpPr>
            <a:cxnSpLocks/>
            <a:stCxn id="798" idx="1"/>
            <a:endCxn id="998" idx="1"/>
          </p:cNvCxnSpPr>
          <p:nvPr/>
        </p:nvCxnSpPr>
        <p:spPr>
          <a:xfrm rot="10800000" flipV="1">
            <a:off x="3393940" y="1654445"/>
            <a:ext cx="215895" cy="3983604"/>
          </a:xfrm>
          <a:prstGeom prst="bentConnector3">
            <a:avLst>
              <a:gd name="adj1" fmla="val 2307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66" name="Elbow Connector 1765">
            <a:extLst>
              <a:ext uri="{FF2B5EF4-FFF2-40B4-BE49-F238E27FC236}">
                <a16:creationId xmlns:a16="http://schemas.microsoft.com/office/drawing/2014/main" id="{532C2EB6-A975-394A-AD03-3C0B17C83131}"/>
              </a:ext>
            </a:extLst>
          </p:cNvPr>
          <p:cNvCxnSpPr>
            <a:cxnSpLocks/>
            <a:stCxn id="798" idx="1"/>
            <a:endCxn id="999" idx="1"/>
          </p:cNvCxnSpPr>
          <p:nvPr/>
        </p:nvCxnSpPr>
        <p:spPr>
          <a:xfrm rot="10800000" flipV="1">
            <a:off x="3398860" y="1654444"/>
            <a:ext cx="210975" cy="4093855"/>
          </a:xfrm>
          <a:prstGeom prst="bentConnector3">
            <a:avLst>
              <a:gd name="adj1" fmla="val 23384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71" name="Elbow Connector 1770">
            <a:extLst>
              <a:ext uri="{FF2B5EF4-FFF2-40B4-BE49-F238E27FC236}">
                <a16:creationId xmlns:a16="http://schemas.microsoft.com/office/drawing/2014/main" id="{2A51D45D-43F0-804F-862F-D27A9ED01C92}"/>
              </a:ext>
            </a:extLst>
          </p:cNvPr>
          <p:cNvCxnSpPr>
            <a:cxnSpLocks/>
            <a:stCxn id="798" idx="1"/>
            <a:endCxn id="1000" idx="1"/>
          </p:cNvCxnSpPr>
          <p:nvPr/>
        </p:nvCxnSpPr>
        <p:spPr>
          <a:xfrm rot="10800000" flipV="1">
            <a:off x="3390974" y="1654445"/>
            <a:ext cx="218861" cy="4200848"/>
          </a:xfrm>
          <a:prstGeom prst="bentConnector3">
            <a:avLst>
              <a:gd name="adj1" fmla="val 2259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75" name="Elbow Connector 1774">
            <a:extLst>
              <a:ext uri="{FF2B5EF4-FFF2-40B4-BE49-F238E27FC236}">
                <a16:creationId xmlns:a16="http://schemas.microsoft.com/office/drawing/2014/main" id="{889F64F2-F84D-3648-8F3B-C1359DFD7DC8}"/>
              </a:ext>
            </a:extLst>
          </p:cNvPr>
          <p:cNvCxnSpPr>
            <a:cxnSpLocks/>
            <a:stCxn id="798" idx="1"/>
            <a:endCxn id="1001" idx="1"/>
          </p:cNvCxnSpPr>
          <p:nvPr/>
        </p:nvCxnSpPr>
        <p:spPr>
          <a:xfrm rot="10800000" flipV="1">
            <a:off x="3397224" y="1654445"/>
            <a:ext cx="212611" cy="4297870"/>
          </a:xfrm>
          <a:prstGeom prst="bentConnector3">
            <a:avLst>
              <a:gd name="adj1" fmla="val 23281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79" name="Elbow Connector 1778">
            <a:extLst>
              <a:ext uri="{FF2B5EF4-FFF2-40B4-BE49-F238E27FC236}">
                <a16:creationId xmlns:a16="http://schemas.microsoft.com/office/drawing/2014/main" id="{0849FD88-113D-214E-8A82-3FF724C47C03}"/>
              </a:ext>
            </a:extLst>
          </p:cNvPr>
          <p:cNvCxnSpPr>
            <a:cxnSpLocks/>
            <a:stCxn id="798" idx="1"/>
            <a:endCxn id="1002" idx="1"/>
          </p:cNvCxnSpPr>
          <p:nvPr/>
        </p:nvCxnSpPr>
        <p:spPr>
          <a:xfrm rot="10800000" flipV="1">
            <a:off x="3405686" y="1654445"/>
            <a:ext cx="204148" cy="4399468"/>
          </a:xfrm>
          <a:prstGeom prst="bentConnector3">
            <a:avLst>
              <a:gd name="adj1" fmla="val 24161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84" name="Elbow Connector 1783">
            <a:extLst>
              <a:ext uri="{FF2B5EF4-FFF2-40B4-BE49-F238E27FC236}">
                <a16:creationId xmlns:a16="http://schemas.microsoft.com/office/drawing/2014/main" id="{90EF938A-399C-674D-9743-5690B5BCC22B}"/>
              </a:ext>
            </a:extLst>
          </p:cNvPr>
          <p:cNvCxnSpPr>
            <a:cxnSpLocks/>
            <a:stCxn id="799" idx="3"/>
            <a:endCxn id="1004" idx="3"/>
          </p:cNvCxnSpPr>
          <p:nvPr/>
        </p:nvCxnSpPr>
        <p:spPr>
          <a:xfrm>
            <a:off x="5448596" y="1654445"/>
            <a:ext cx="376192" cy="319880"/>
          </a:xfrm>
          <a:prstGeom prst="bentConnector3">
            <a:avLst>
              <a:gd name="adj1" fmla="val 15540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88" name="Elbow Connector 1787">
            <a:extLst>
              <a:ext uri="{FF2B5EF4-FFF2-40B4-BE49-F238E27FC236}">
                <a16:creationId xmlns:a16="http://schemas.microsoft.com/office/drawing/2014/main" id="{36589E10-A904-014B-BAB9-0C4EEFC31AE7}"/>
              </a:ext>
            </a:extLst>
          </p:cNvPr>
          <p:cNvCxnSpPr>
            <a:cxnSpLocks/>
            <a:stCxn id="799" idx="3"/>
            <a:endCxn id="1005" idx="3"/>
          </p:cNvCxnSpPr>
          <p:nvPr/>
        </p:nvCxnSpPr>
        <p:spPr>
          <a:xfrm>
            <a:off x="5448596" y="1654445"/>
            <a:ext cx="381112" cy="422636"/>
          </a:xfrm>
          <a:prstGeom prst="bentConnector3">
            <a:avLst>
              <a:gd name="adj1" fmla="val 15469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92" name="Elbow Connector 1791">
            <a:extLst>
              <a:ext uri="{FF2B5EF4-FFF2-40B4-BE49-F238E27FC236}">
                <a16:creationId xmlns:a16="http://schemas.microsoft.com/office/drawing/2014/main" id="{186976F6-B8E9-D940-BDE1-E0C7BB927D63}"/>
              </a:ext>
            </a:extLst>
          </p:cNvPr>
          <p:cNvCxnSpPr>
            <a:cxnSpLocks/>
            <a:stCxn id="799" idx="3"/>
            <a:endCxn id="1006" idx="3"/>
          </p:cNvCxnSpPr>
          <p:nvPr/>
        </p:nvCxnSpPr>
        <p:spPr>
          <a:xfrm>
            <a:off x="5448596" y="1654445"/>
            <a:ext cx="382740" cy="532989"/>
          </a:xfrm>
          <a:prstGeom prst="bentConnector3">
            <a:avLst>
              <a:gd name="adj1" fmla="val 15445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96" name="Elbow Connector 1795">
            <a:extLst>
              <a:ext uri="{FF2B5EF4-FFF2-40B4-BE49-F238E27FC236}">
                <a16:creationId xmlns:a16="http://schemas.microsoft.com/office/drawing/2014/main" id="{52C2B6FD-1C82-9946-B425-373B68FF2965}"/>
              </a:ext>
            </a:extLst>
          </p:cNvPr>
          <p:cNvCxnSpPr>
            <a:cxnSpLocks/>
            <a:stCxn id="799" idx="3"/>
            <a:endCxn id="1007" idx="3"/>
          </p:cNvCxnSpPr>
          <p:nvPr/>
        </p:nvCxnSpPr>
        <p:spPr>
          <a:xfrm>
            <a:off x="5448596" y="1654445"/>
            <a:ext cx="382740" cy="642758"/>
          </a:xfrm>
          <a:prstGeom prst="bentConnector3">
            <a:avLst>
              <a:gd name="adj1" fmla="val 15445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00" name="Elbow Connector 1799">
            <a:extLst>
              <a:ext uri="{FF2B5EF4-FFF2-40B4-BE49-F238E27FC236}">
                <a16:creationId xmlns:a16="http://schemas.microsoft.com/office/drawing/2014/main" id="{F8E3085A-4131-1C48-8370-DBA504126ED6}"/>
              </a:ext>
            </a:extLst>
          </p:cNvPr>
          <p:cNvCxnSpPr>
            <a:cxnSpLocks/>
            <a:stCxn id="799" idx="3"/>
            <a:endCxn id="1008" idx="3"/>
          </p:cNvCxnSpPr>
          <p:nvPr/>
        </p:nvCxnSpPr>
        <p:spPr>
          <a:xfrm>
            <a:off x="5448596" y="1654445"/>
            <a:ext cx="387660" cy="753981"/>
          </a:xfrm>
          <a:prstGeom prst="bentConnector3">
            <a:avLst>
              <a:gd name="adj1" fmla="val 15376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04" name="Elbow Connector 1803">
            <a:extLst>
              <a:ext uri="{FF2B5EF4-FFF2-40B4-BE49-F238E27FC236}">
                <a16:creationId xmlns:a16="http://schemas.microsoft.com/office/drawing/2014/main" id="{87F71586-3F0F-A043-ABFA-65E62E2CBC14}"/>
              </a:ext>
            </a:extLst>
          </p:cNvPr>
          <p:cNvCxnSpPr>
            <a:cxnSpLocks/>
            <a:stCxn id="799" idx="3"/>
            <a:endCxn id="1009" idx="3"/>
          </p:cNvCxnSpPr>
          <p:nvPr/>
        </p:nvCxnSpPr>
        <p:spPr>
          <a:xfrm>
            <a:off x="5448596" y="1654445"/>
            <a:ext cx="391254" cy="857677"/>
          </a:xfrm>
          <a:prstGeom prst="bentConnector3">
            <a:avLst>
              <a:gd name="adj1" fmla="val 1532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08" name="Elbow Connector 1807">
            <a:extLst>
              <a:ext uri="{FF2B5EF4-FFF2-40B4-BE49-F238E27FC236}">
                <a16:creationId xmlns:a16="http://schemas.microsoft.com/office/drawing/2014/main" id="{16166EE8-8F1D-504F-B743-5DEB3BC3C5A0}"/>
              </a:ext>
            </a:extLst>
          </p:cNvPr>
          <p:cNvCxnSpPr>
            <a:cxnSpLocks/>
            <a:stCxn id="799" idx="3"/>
            <a:endCxn id="1010" idx="3"/>
          </p:cNvCxnSpPr>
          <p:nvPr/>
        </p:nvCxnSpPr>
        <p:spPr>
          <a:xfrm>
            <a:off x="5448596" y="1654445"/>
            <a:ext cx="391254" cy="968418"/>
          </a:xfrm>
          <a:prstGeom prst="bentConnector3">
            <a:avLst>
              <a:gd name="adj1" fmla="val 1532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12" name="Elbow Connector 1811">
            <a:extLst>
              <a:ext uri="{FF2B5EF4-FFF2-40B4-BE49-F238E27FC236}">
                <a16:creationId xmlns:a16="http://schemas.microsoft.com/office/drawing/2014/main" id="{E815BCD3-2703-B748-A8AC-70089C69A0EC}"/>
              </a:ext>
            </a:extLst>
          </p:cNvPr>
          <p:cNvCxnSpPr>
            <a:cxnSpLocks/>
            <a:stCxn id="799" idx="3"/>
            <a:endCxn id="1041" idx="3"/>
          </p:cNvCxnSpPr>
          <p:nvPr/>
        </p:nvCxnSpPr>
        <p:spPr>
          <a:xfrm>
            <a:off x="5448596" y="1654445"/>
            <a:ext cx="440278" cy="4421264"/>
          </a:xfrm>
          <a:prstGeom prst="bentConnector3">
            <a:avLst>
              <a:gd name="adj1" fmla="val 1366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16" name="Elbow Connector 1815">
            <a:extLst>
              <a:ext uri="{FF2B5EF4-FFF2-40B4-BE49-F238E27FC236}">
                <a16:creationId xmlns:a16="http://schemas.microsoft.com/office/drawing/2014/main" id="{A35A8B8B-A515-4B48-BA03-D0A6FC0D3257}"/>
              </a:ext>
            </a:extLst>
          </p:cNvPr>
          <p:cNvCxnSpPr>
            <a:cxnSpLocks/>
            <a:stCxn id="799" idx="3"/>
            <a:endCxn id="1040" idx="3"/>
          </p:cNvCxnSpPr>
          <p:nvPr/>
        </p:nvCxnSpPr>
        <p:spPr>
          <a:xfrm>
            <a:off x="5448596" y="1654445"/>
            <a:ext cx="440282" cy="4319666"/>
          </a:xfrm>
          <a:prstGeom prst="bentConnector3">
            <a:avLst>
              <a:gd name="adj1" fmla="val 13665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21" name="Elbow Connector 1820">
            <a:extLst>
              <a:ext uri="{FF2B5EF4-FFF2-40B4-BE49-F238E27FC236}">
                <a16:creationId xmlns:a16="http://schemas.microsoft.com/office/drawing/2014/main" id="{BE2660B0-9DAD-7C45-9B50-C6B958D2B793}"/>
              </a:ext>
            </a:extLst>
          </p:cNvPr>
          <p:cNvCxnSpPr>
            <a:cxnSpLocks/>
            <a:stCxn id="799" idx="3"/>
            <a:endCxn id="1039" idx="3"/>
          </p:cNvCxnSpPr>
          <p:nvPr/>
        </p:nvCxnSpPr>
        <p:spPr>
          <a:xfrm>
            <a:off x="5448596" y="1654445"/>
            <a:ext cx="434032" cy="4214177"/>
          </a:xfrm>
          <a:prstGeom prst="bentConnector3">
            <a:avLst>
              <a:gd name="adj1" fmla="val 13872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25" name="Elbow Connector 1824">
            <a:extLst>
              <a:ext uri="{FF2B5EF4-FFF2-40B4-BE49-F238E27FC236}">
                <a16:creationId xmlns:a16="http://schemas.microsoft.com/office/drawing/2014/main" id="{61495EF3-3079-A14A-A145-B67226333CEF}"/>
              </a:ext>
            </a:extLst>
          </p:cNvPr>
          <p:cNvCxnSpPr>
            <a:cxnSpLocks/>
            <a:stCxn id="799" idx="3"/>
            <a:endCxn id="1038" idx="3"/>
          </p:cNvCxnSpPr>
          <p:nvPr/>
        </p:nvCxnSpPr>
        <p:spPr>
          <a:xfrm>
            <a:off x="5448596" y="1654445"/>
            <a:ext cx="441918" cy="4107184"/>
          </a:xfrm>
          <a:prstGeom prst="bentConnector3">
            <a:avLst>
              <a:gd name="adj1" fmla="val 13651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29" name="Elbow Connector 1828">
            <a:extLst>
              <a:ext uri="{FF2B5EF4-FFF2-40B4-BE49-F238E27FC236}">
                <a16:creationId xmlns:a16="http://schemas.microsoft.com/office/drawing/2014/main" id="{B122A8BB-8A1C-9645-8369-FA1FF644E902}"/>
              </a:ext>
            </a:extLst>
          </p:cNvPr>
          <p:cNvCxnSpPr>
            <a:cxnSpLocks/>
            <a:stCxn id="799" idx="3"/>
            <a:endCxn id="1037" idx="3"/>
          </p:cNvCxnSpPr>
          <p:nvPr/>
        </p:nvCxnSpPr>
        <p:spPr>
          <a:xfrm>
            <a:off x="5448596" y="1654445"/>
            <a:ext cx="436998" cy="3996933"/>
          </a:xfrm>
          <a:prstGeom prst="bentConnector3">
            <a:avLst>
              <a:gd name="adj1" fmla="val 1384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33" name="Elbow Connector 1832">
            <a:extLst>
              <a:ext uri="{FF2B5EF4-FFF2-40B4-BE49-F238E27FC236}">
                <a16:creationId xmlns:a16="http://schemas.microsoft.com/office/drawing/2014/main" id="{0EEF90CA-7C6A-0648-8DAD-4FA535D0543C}"/>
              </a:ext>
            </a:extLst>
          </p:cNvPr>
          <p:cNvCxnSpPr>
            <a:cxnSpLocks/>
            <a:stCxn id="799" idx="3"/>
            <a:endCxn id="1036" idx="3"/>
          </p:cNvCxnSpPr>
          <p:nvPr/>
        </p:nvCxnSpPr>
        <p:spPr>
          <a:xfrm>
            <a:off x="5448596" y="1654445"/>
            <a:ext cx="436998" cy="3885220"/>
          </a:xfrm>
          <a:prstGeom prst="bentConnector3">
            <a:avLst>
              <a:gd name="adj1" fmla="val 1384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37" name="Elbow Connector 1836">
            <a:extLst>
              <a:ext uri="{FF2B5EF4-FFF2-40B4-BE49-F238E27FC236}">
                <a16:creationId xmlns:a16="http://schemas.microsoft.com/office/drawing/2014/main" id="{2C255548-A512-5944-8538-8DC6D294A066}"/>
              </a:ext>
            </a:extLst>
          </p:cNvPr>
          <p:cNvCxnSpPr>
            <a:cxnSpLocks/>
            <a:stCxn id="799" idx="3"/>
            <a:endCxn id="1035" idx="3"/>
          </p:cNvCxnSpPr>
          <p:nvPr/>
        </p:nvCxnSpPr>
        <p:spPr>
          <a:xfrm>
            <a:off x="5448596" y="1654445"/>
            <a:ext cx="435370" cy="3782362"/>
          </a:xfrm>
          <a:prstGeom prst="bentConnector3">
            <a:avLst>
              <a:gd name="adj1" fmla="val 13860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41" name="Elbow Connector 1840">
            <a:extLst>
              <a:ext uri="{FF2B5EF4-FFF2-40B4-BE49-F238E27FC236}">
                <a16:creationId xmlns:a16="http://schemas.microsoft.com/office/drawing/2014/main" id="{D420A6CE-1B7C-AF41-84CA-80ACA308AA77}"/>
              </a:ext>
            </a:extLst>
          </p:cNvPr>
          <p:cNvCxnSpPr>
            <a:cxnSpLocks/>
            <a:stCxn id="799" idx="3"/>
            <a:endCxn id="1034" idx="3"/>
          </p:cNvCxnSpPr>
          <p:nvPr/>
        </p:nvCxnSpPr>
        <p:spPr>
          <a:xfrm>
            <a:off x="5448596" y="1654445"/>
            <a:ext cx="430450" cy="3664616"/>
          </a:xfrm>
          <a:prstGeom prst="bentConnector3">
            <a:avLst>
              <a:gd name="adj1" fmla="val 14061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45" name="Elbow Connector 1844">
            <a:extLst>
              <a:ext uri="{FF2B5EF4-FFF2-40B4-BE49-F238E27FC236}">
                <a16:creationId xmlns:a16="http://schemas.microsoft.com/office/drawing/2014/main" id="{71B85A05-CD46-374D-8397-88F72DE05A97}"/>
              </a:ext>
            </a:extLst>
          </p:cNvPr>
          <p:cNvCxnSpPr>
            <a:cxnSpLocks/>
            <a:stCxn id="799" idx="3"/>
            <a:endCxn id="1033" idx="3"/>
          </p:cNvCxnSpPr>
          <p:nvPr/>
        </p:nvCxnSpPr>
        <p:spPr>
          <a:xfrm>
            <a:off x="5448596" y="1654445"/>
            <a:ext cx="430450" cy="3553875"/>
          </a:xfrm>
          <a:prstGeom prst="bentConnector3">
            <a:avLst>
              <a:gd name="adj1" fmla="val 14061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49" name="Elbow Connector 1848">
            <a:extLst>
              <a:ext uri="{FF2B5EF4-FFF2-40B4-BE49-F238E27FC236}">
                <a16:creationId xmlns:a16="http://schemas.microsoft.com/office/drawing/2014/main" id="{41FA49D8-4216-FC4C-84FF-1C8BE133DE81}"/>
              </a:ext>
            </a:extLst>
          </p:cNvPr>
          <p:cNvCxnSpPr>
            <a:cxnSpLocks/>
            <a:stCxn id="799" idx="3"/>
            <a:endCxn id="1032" idx="3"/>
          </p:cNvCxnSpPr>
          <p:nvPr/>
        </p:nvCxnSpPr>
        <p:spPr>
          <a:xfrm>
            <a:off x="5448596" y="1654445"/>
            <a:ext cx="426856" cy="3442684"/>
          </a:xfrm>
          <a:prstGeom prst="bentConnector3">
            <a:avLst>
              <a:gd name="adj1" fmla="val 1409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53" name="Elbow Connector 1852">
            <a:extLst>
              <a:ext uri="{FF2B5EF4-FFF2-40B4-BE49-F238E27FC236}">
                <a16:creationId xmlns:a16="http://schemas.microsoft.com/office/drawing/2014/main" id="{2732C39A-EA01-9446-A6E1-97A8A46E81EC}"/>
              </a:ext>
            </a:extLst>
          </p:cNvPr>
          <p:cNvCxnSpPr>
            <a:cxnSpLocks/>
            <a:stCxn id="799" idx="3"/>
            <a:endCxn id="1031" idx="3"/>
          </p:cNvCxnSpPr>
          <p:nvPr/>
        </p:nvCxnSpPr>
        <p:spPr>
          <a:xfrm>
            <a:off x="5448596" y="1654445"/>
            <a:ext cx="421936" cy="3324938"/>
          </a:xfrm>
          <a:prstGeom prst="bentConnector3">
            <a:avLst>
              <a:gd name="adj1" fmla="val 144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57" name="Elbow Connector 1856">
            <a:extLst>
              <a:ext uri="{FF2B5EF4-FFF2-40B4-BE49-F238E27FC236}">
                <a16:creationId xmlns:a16="http://schemas.microsoft.com/office/drawing/2014/main" id="{97E28A01-E919-7047-870C-0C6718F9CCBB}"/>
              </a:ext>
            </a:extLst>
          </p:cNvPr>
          <p:cNvCxnSpPr>
            <a:cxnSpLocks/>
            <a:stCxn id="799" idx="3"/>
            <a:endCxn id="1030" idx="3"/>
          </p:cNvCxnSpPr>
          <p:nvPr/>
        </p:nvCxnSpPr>
        <p:spPr>
          <a:xfrm>
            <a:off x="5448596" y="1654445"/>
            <a:ext cx="421936" cy="3206702"/>
          </a:xfrm>
          <a:prstGeom prst="bentConnector3">
            <a:avLst>
              <a:gd name="adj1" fmla="val 144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61" name="Elbow Connector 1860">
            <a:extLst>
              <a:ext uri="{FF2B5EF4-FFF2-40B4-BE49-F238E27FC236}">
                <a16:creationId xmlns:a16="http://schemas.microsoft.com/office/drawing/2014/main" id="{553D6318-83CC-B741-A0B1-939C88BB57FC}"/>
              </a:ext>
            </a:extLst>
          </p:cNvPr>
          <p:cNvCxnSpPr>
            <a:cxnSpLocks/>
            <a:stCxn id="799" idx="3"/>
            <a:endCxn id="1029" idx="3"/>
          </p:cNvCxnSpPr>
          <p:nvPr/>
        </p:nvCxnSpPr>
        <p:spPr>
          <a:xfrm>
            <a:off x="5448596" y="1654445"/>
            <a:ext cx="420308" cy="3097321"/>
          </a:xfrm>
          <a:prstGeom prst="bentConnector3">
            <a:avLst>
              <a:gd name="adj1" fmla="val 1431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65" name="Elbow Connector 1864">
            <a:extLst>
              <a:ext uri="{FF2B5EF4-FFF2-40B4-BE49-F238E27FC236}">
                <a16:creationId xmlns:a16="http://schemas.microsoft.com/office/drawing/2014/main" id="{DAF28D13-E181-C649-BBEB-A32B87A90971}"/>
              </a:ext>
            </a:extLst>
          </p:cNvPr>
          <p:cNvCxnSpPr>
            <a:cxnSpLocks/>
            <a:stCxn id="799" idx="3"/>
            <a:endCxn id="1028" idx="3"/>
          </p:cNvCxnSpPr>
          <p:nvPr/>
        </p:nvCxnSpPr>
        <p:spPr>
          <a:xfrm>
            <a:off x="5448596" y="1654445"/>
            <a:ext cx="415388" cy="2987070"/>
          </a:xfrm>
          <a:prstGeom prst="bentConnector3">
            <a:avLst>
              <a:gd name="adj1" fmla="val 1469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69" name="Elbow Connector 1868">
            <a:extLst>
              <a:ext uri="{FF2B5EF4-FFF2-40B4-BE49-F238E27FC236}">
                <a16:creationId xmlns:a16="http://schemas.microsoft.com/office/drawing/2014/main" id="{66B50C5B-90B0-FF44-94D9-FEE4694CB779}"/>
              </a:ext>
            </a:extLst>
          </p:cNvPr>
          <p:cNvCxnSpPr>
            <a:cxnSpLocks/>
            <a:stCxn id="799" idx="3"/>
            <a:endCxn id="1027" idx="3"/>
          </p:cNvCxnSpPr>
          <p:nvPr/>
        </p:nvCxnSpPr>
        <p:spPr>
          <a:xfrm>
            <a:off x="5448596" y="1654445"/>
            <a:ext cx="415388" cy="2868834"/>
          </a:xfrm>
          <a:prstGeom prst="bentConnector3">
            <a:avLst>
              <a:gd name="adj1" fmla="val 14532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73" name="Elbow Connector 1872">
            <a:extLst>
              <a:ext uri="{FF2B5EF4-FFF2-40B4-BE49-F238E27FC236}">
                <a16:creationId xmlns:a16="http://schemas.microsoft.com/office/drawing/2014/main" id="{18E3C78B-033D-F240-9BB7-19016D42E30E}"/>
              </a:ext>
            </a:extLst>
          </p:cNvPr>
          <p:cNvCxnSpPr>
            <a:cxnSpLocks/>
            <a:stCxn id="799" idx="3"/>
            <a:endCxn id="1026" idx="3"/>
          </p:cNvCxnSpPr>
          <p:nvPr/>
        </p:nvCxnSpPr>
        <p:spPr>
          <a:xfrm>
            <a:off x="5448596" y="1654445"/>
            <a:ext cx="411534" cy="2749711"/>
          </a:xfrm>
          <a:prstGeom prst="bentConnector3">
            <a:avLst>
              <a:gd name="adj1" fmla="val 1490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77" name="Elbow Connector 1876">
            <a:extLst>
              <a:ext uri="{FF2B5EF4-FFF2-40B4-BE49-F238E27FC236}">
                <a16:creationId xmlns:a16="http://schemas.microsoft.com/office/drawing/2014/main" id="{E822E470-85DF-5844-AD16-4FECA65DF4E9}"/>
              </a:ext>
            </a:extLst>
          </p:cNvPr>
          <p:cNvCxnSpPr>
            <a:cxnSpLocks/>
            <a:stCxn id="799" idx="3"/>
            <a:endCxn id="1025" idx="3"/>
          </p:cNvCxnSpPr>
          <p:nvPr/>
        </p:nvCxnSpPr>
        <p:spPr>
          <a:xfrm>
            <a:off x="5448596" y="1654445"/>
            <a:ext cx="416446" cy="2634302"/>
          </a:xfrm>
          <a:prstGeom prst="bentConnector3">
            <a:avLst>
              <a:gd name="adj1" fmla="val 1452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89" name="Elbow Connector 1888">
            <a:extLst>
              <a:ext uri="{FF2B5EF4-FFF2-40B4-BE49-F238E27FC236}">
                <a16:creationId xmlns:a16="http://schemas.microsoft.com/office/drawing/2014/main" id="{8101CEB6-D245-354B-A534-B2430383BD26}"/>
              </a:ext>
            </a:extLst>
          </p:cNvPr>
          <p:cNvCxnSpPr>
            <a:cxnSpLocks/>
            <a:stCxn id="799" idx="3"/>
            <a:endCxn id="1024" idx="3"/>
          </p:cNvCxnSpPr>
          <p:nvPr/>
        </p:nvCxnSpPr>
        <p:spPr>
          <a:xfrm>
            <a:off x="5448596" y="1654445"/>
            <a:ext cx="416446" cy="2516066"/>
          </a:xfrm>
          <a:prstGeom prst="bentConnector3">
            <a:avLst>
              <a:gd name="adj1" fmla="val 1452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93" name="Elbow Connector 1892">
            <a:extLst>
              <a:ext uri="{FF2B5EF4-FFF2-40B4-BE49-F238E27FC236}">
                <a16:creationId xmlns:a16="http://schemas.microsoft.com/office/drawing/2014/main" id="{C741A9C6-A201-2B40-B7BA-54BBC72F0176}"/>
              </a:ext>
            </a:extLst>
          </p:cNvPr>
          <p:cNvCxnSpPr>
            <a:cxnSpLocks/>
            <a:stCxn id="799" idx="3"/>
            <a:endCxn id="1023" idx="3"/>
          </p:cNvCxnSpPr>
          <p:nvPr/>
        </p:nvCxnSpPr>
        <p:spPr>
          <a:xfrm>
            <a:off x="5448596" y="1654445"/>
            <a:ext cx="414818" cy="2398218"/>
          </a:xfrm>
          <a:prstGeom prst="bentConnector3">
            <a:avLst>
              <a:gd name="adj1" fmla="val 14538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97" name="Elbow Connector 1896">
            <a:extLst>
              <a:ext uri="{FF2B5EF4-FFF2-40B4-BE49-F238E27FC236}">
                <a16:creationId xmlns:a16="http://schemas.microsoft.com/office/drawing/2014/main" id="{52E3BA12-4C5B-D94B-B79D-9F043106796B}"/>
              </a:ext>
            </a:extLst>
          </p:cNvPr>
          <p:cNvCxnSpPr>
            <a:cxnSpLocks/>
            <a:stCxn id="799" idx="3"/>
            <a:endCxn id="1022" idx="3"/>
          </p:cNvCxnSpPr>
          <p:nvPr/>
        </p:nvCxnSpPr>
        <p:spPr>
          <a:xfrm>
            <a:off x="5448596" y="1654445"/>
            <a:ext cx="409898" cy="2280472"/>
          </a:xfrm>
          <a:prstGeom prst="bentConnector3">
            <a:avLst>
              <a:gd name="adj1" fmla="val 14756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01" name="Elbow Connector 1900">
            <a:extLst>
              <a:ext uri="{FF2B5EF4-FFF2-40B4-BE49-F238E27FC236}">
                <a16:creationId xmlns:a16="http://schemas.microsoft.com/office/drawing/2014/main" id="{6E4AAB32-8FF9-9245-8804-801C1F7F03A5}"/>
              </a:ext>
            </a:extLst>
          </p:cNvPr>
          <p:cNvCxnSpPr>
            <a:cxnSpLocks/>
            <a:stCxn id="799" idx="3"/>
            <a:endCxn id="1021" idx="3"/>
          </p:cNvCxnSpPr>
          <p:nvPr/>
        </p:nvCxnSpPr>
        <p:spPr>
          <a:xfrm>
            <a:off x="5448596" y="1654445"/>
            <a:ext cx="409898" cy="2169731"/>
          </a:xfrm>
          <a:prstGeom prst="bentConnector3">
            <a:avLst>
              <a:gd name="adj1" fmla="val 14592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05" name="Elbow Connector 1904">
            <a:extLst>
              <a:ext uri="{FF2B5EF4-FFF2-40B4-BE49-F238E27FC236}">
                <a16:creationId xmlns:a16="http://schemas.microsoft.com/office/drawing/2014/main" id="{B83226BA-1F32-CA40-93DC-BC9849D65C72}"/>
              </a:ext>
            </a:extLst>
          </p:cNvPr>
          <p:cNvCxnSpPr>
            <a:cxnSpLocks/>
            <a:stCxn id="799" idx="3"/>
            <a:endCxn id="1020" idx="3"/>
          </p:cNvCxnSpPr>
          <p:nvPr/>
        </p:nvCxnSpPr>
        <p:spPr>
          <a:xfrm>
            <a:off x="5448596" y="1654445"/>
            <a:ext cx="406304" cy="2066035"/>
          </a:xfrm>
          <a:prstGeom prst="bentConnector3">
            <a:avLst>
              <a:gd name="adj1" fmla="val 14798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09" name="Elbow Connector 1908">
            <a:extLst>
              <a:ext uri="{FF2B5EF4-FFF2-40B4-BE49-F238E27FC236}">
                <a16:creationId xmlns:a16="http://schemas.microsoft.com/office/drawing/2014/main" id="{876DAC81-3626-1545-826C-02DE7DCC39CA}"/>
              </a:ext>
            </a:extLst>
          </p:cNvPr>
          <p:cNvCxnSpPr>
            <a:cxnSpLocks/>
            <a:stCxn id="799" idx="3"/>
            <a:endCxn id="1019" idx="3"/>
          </p:cNvCxnSpPr>
          <p:nvPr/>
        </p:nvCxnSpPr>
        <p:spPr>
          <a:xfrm>
            <a:off x="5448596" y="1654445"/>
            <a:ext cx="401384" cy="1948289"/>
          </a:xfrm>
          <a:prstGeom prst="bentConnector3">
            <a:avLst>
              <a:gd name="adj1" fmla="val 15192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13" name="Elbow Connector 1912">
            <a:extLst>
              <a:ext uri="{FF2B5EF4-FFF2-40B4-BE49-F238E27FC236}">
                <a16:creationId xmlns:a16="http://schemas.microsoft.com/office/drawing/2014/main" id="{7C73CCD3-9C9F-354F-B6DE-42DADD72922E}"/>
              </a:ext>
            </a:extLst>
          </p:cNvPr>
          <p:cNvCxnSpPr>
            <a:cxnSpLocks/>
            <a:stCxn id="799" idx="3"/>
            <a:endCxn id="1018" idx="3"/>
          </p:cNvCxnSpPr>
          <p:nvPr/>
        </p:nvCxnSpPr>
        <p:spPr>
          <a:xfrm>
            <a:off x="5448596" y="1654445"/>
            <a:ext cx="401384" cy="1830053"/>
          </a:xfrm>
          <a:prstGeom prst="bentConnector3">
            <a:avLst>
              <a:gd name="adj1" fmla="val 1502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17" name="Elbow Connector 1916">
            <a:extLst>
              <a:ext uri="{FF2B5EF4-FFF2-40B4-BE49-F238E27FC236}">
                <a16:creationId xmlns:a16="http://schemas.microsoft.com/office/drawing/2014/main" id="{0C3D60E7-4771-EE4A-A606-46FA3248949A}"/>
              </a:ext>
            </a:extLst>
          </p:cNvPr>
          <p:cNvCxnSpPr>
            <a:cxnSpLocks/>
            <a:stCxn id="799" idx="3"/>
            <a:endCxn id="1017" idx="3"/>
          </p:cNvCxnSpPr>
          <p:nvPr/>
        </p:nvCxnSpPr>
        <p:spPr>
          <a:xfrm>
            <a:off x="5448596" y="1654445"/>
            <a:ext cx="399756" cy="1719700"/>
          </a:xfrm>
          <a:prstGeom prst="bentConnector3">
            <a:avLst>
              <a:gd name="adj1" fmla="val 1521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21" name="Elbow Connector 1920">
            <a:extLst>
              <a:ext uri="{FF2B5EF4-FFF2-40B4-BE49-F238E27FC236}">
                <a16:creationId xmlns:a16="http://schemas.microsoft.com/office/drawing/2014/main" id="{3961700D-3B62-3845-8DF6-6E6104AF42B2}"/>
              </a:ext>
            </a:extLst>
          </p:cNvPr>
          <p:cNvCxnSpPr>
            <a:cxnSpLocks/>
            <a:stCxn id="799" idx="3"/>
            <a:endCxn id="1016" idx="3"/>
          </p:cNvCxnSpPr>
          <p:nvPr/>
        </p:nvCxnSpPr>
        <p:spPr>
          <a:xfrm>
            <a:off x="5448596" y="1654445"/>
            <a:ext cx="402331" cy="1610921"/>
          </a:xfrm>
          <a:prstGeom prst="bentConnector3">
            <a:avLst>
              <a:gd name="adj1" fmla="val 15347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25" name="Elbow Connector 1924">
            <a:extLst>
              <a:ext uri="{FF2B5EF4-FFF2-40B4-BE49-F238E27FC236}">
                <a16:creationId xmlns:a16="http://schemas.microsoft.com/office/drawing/2014/main" id="{8260F178-0CAB-864D-ADDC-B53609A8F96B}"/>
              </a:ext>
            </a:extLst>
          </p:cNvPr>
          <p:cNvCxnSpPr>
            <a:cxnSpLocks/>
            <a:stCxn id="799" idx="3"/>
            <a:endCxn id="1015" idx="3"/>
          </p:cNvCxnSpPr>
          <p:nvPr/>
        </p:nvCxnSpPr>
        <p:spPr>
          <a:xfrm>
            <a:off x="5448596" y="1654445"/>
            <a:ext cx="404668" cy="1498708"/>
          </a:xfrm>
          <a:prstGeom prst="bentConnector3">
            <a:avLst>
              <a:gd name="adj1" fmla="val 1498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29" name="Elbow Connector 1928">
            <a:extLst>
              <a:ext uri="{FF2B5EF4-FFF2-40B4-BE49-F238E27FC236}">
                <a16:creationId xmlns:a16="http://schemas.microsoft.com/office/drawing/2014/main" id="{F52760C9-0CA7-6147-95C6-8B37280E4A93}"/>
              </a:ext>
            </a:extLst>
          </p:cNvPr>
          <p:cNvCxnSpPr>
            <a:cxnSpLocks/>
            <a:stCxn id="799" idx="3"/>
            <a:endCxn id="1014" idx="3"/>
          </p:cNvCxnSpPr>
          <p:nvPr/>
        </p:nvCxnSpPr>
        <p:spPr>
          <a:xfrm>
            <a:off x="5448596" y="1654445"/>
            <a:ext cx="402722" cy="1391715"/>
          </a:xfrm>
          <a:prstGeom prst="bentConnector3">
            <a:avLst>
              <a:gd name="adj1" fmla="val 15342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33" name="Elbow Connector 1932">
            <a:extLst>
              <a:ext uri="{FF2B5EF4-FFF2-40B4-BE49-F238E27FC236}">
                <a16:creationId xmlns:a16="http://schemas.microsoft.com/office/drawing/2014/main" id="{365D33DE-75FF-A74C-9B43-E488C692C81D}"/>
              </a:ext>
            </a:extLst>
          </p:cNvPr>
          <p:cNvCxnSpPr>
            <a:cxnSpLocks/>
            <a:stCxn id="799" idx="3"/>
            <a:endCxn id="1013" idx="3"/>
          </p:cNvCxnSpPr>
          <p:nvPr/>
        </p:nvCxnSpPr>
        <p:spPr>
          <a:xfrm>
            <a:off x="5448596" y="1654445"/>
            <a:ext cx="397802" cy="1293240"/>
          </a:xfrm>
          <a:prstGeom prst="bentConnector3">
            <a:avLst>
              <a:gd name="adj1" fmla="val 1540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37" name="Elbow Connector 1936">
            <a:extLst>
              <a:ext uri="{FF2B5EF4-FFF2-40B4-BE49-F238E27FC236}">
                <a16:creationId xmlns:a16="http://schemas.microsoft.com/office/drawing/2014/main" id="{DA4267C5-779B-EE4D-A1E0-3A23A8AEFF50}"/>
              </a:ext>
            </a:extLst>
          </p:cNvPr>
          <p:cNvCxnSpPr>
            <a:cxnSpLocks/>
            <a:stCxn id="799" idx="3"/>
            <a:endCxn id="1012" idx="3"/>
          </p:cNvCxnSpPr>
          <p:nvPr/>
        </p:nvCxnSpPr>
        <p:spPr>
          <a:xfrm>
            <a:off x="5448596" y="1654445"/>
            <a:ext cx="397802" cy="1181527"/>
          </a:xfrm>
          <a:prstGeom prst="bentConnector3">
            <a:avLst>
              <a:gd name="adj1" fmla="val 15239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41" name="Elbow Connector 1940">
            <a:extLst>
              <a:ext uri="{FF2B5EF4-FFF2-40B4-BE49-F238E27FC236}">
                <a16:creationId xmlns:a16="http://schemas.microsoft.com/office/drawing/2014/main" id="{A2890717-6143-EC45-81F7-5DBA28188669}"/>
              </a:ext>
            </a:extLst>
          </p:cNvPr>
          <p:cNvCxnSpPr>
            <a:cxnSpLocks/>
            <a:stCxn id="799" idx="3"/>
            <a:endCxn id="1011" idx="3"/>
          </p:cNvCxnSpPr>
          <p:nvPr/>
        </p:nvCxnSpPr>
        <p:spPr>
          <a:xfrm>
            <a:off x="5448596" y="1654445"/>
            <a:ext cx="396174" cy="1078669"/>
          </a:xfrm>
          <a:prstGeom prst="bentConnector3">
            <a:avLst>
              <a:gd name="adj1" fmla="val 1509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52" name="Elbow Connector 1951">
            <a:extLst>
              <a:ext uri="{FF2B5EF4-FFF2-40B4-BE49-F238E27FC236}">
                <a16:creationId xmlns:a16="http://schemas.microsoft.com/office/drawing/2014/main" id="{3EF88E99-0A63-3241-A814-CAE8B3AD275B}"/>
              </a:ext>
            </a:extLst>
          </p:cNvPr>
          <p:cNvCxnSpPr>
            <a:cxnSpLocks/>
            <a:stCxn id="1057" idx="1"/>
            <a:endCxn id="1099" idx="1"/>
          </p:cNvCxnSpPr>
          <p:nvPr/>
        </p:nvCxnSpPr>
        <p:spPr>
          <a:xfrm rot="10800000" flipV="1">
            <a:off x="6405913" y="1654239"/>
            <a:ext cx="131557" cy="4399468"/>
          </a:xfrm>
          <a:prstGeom prst="bentConnector3">
            <a:avLst>
              <a:gd name="adj1" fmla="val 29950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56" name="Elbow Connector 1955">
            <a:extLst>
              <a:ext uri="{FF2B5EF4-FFF2-40B4-BE49-F238E27FC236}">
                <a16:creationId xmlns:a16="http://schemas.microsoft.com/office/drawing/2014/main" id="{0B9E539A-CCD3-FB40-8FF5-1A65B7E51978}"/>
              </a:ext>
            </a:extLst>
          </p:cNvPr>
          <p:cNvCxnSpPr>
            <a:cxnSpLocks/>
            <a:stCxn id="1057" idx="1"/>
            <a:endCxn id="1098" idx="1"/>
          </p:cNvCxnSpPr>
          <p:nvPr/>
        </p:nvCxnSpPr>
        <p:spPr>
          <a:xfrm rot="10800000" flipV="1">
            <a:off x="6397449" y="1654239"/>
            <a:ext cx="140020" cy="4297870"/>
          </a:xfrm>
          <a:prstGeom prst="bentConnector3">
            <a:avLst>
              <a:gd name="adj1" fmla="val 2814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60" name="Elbow Connector 1959">
            <a:extLst>
              <a:ext uri="{FF2B5EF4-FFF2-40B4-BE49-F238E27FC236}">
                <a16:creationId xmlns:a16="http://schemas.microsoft.com/office/drawing/2014/main" id="{CF98EF29-9B4B-6C43-8FDC-4CA5056A8550}"/>
              </a:ext>
            </a:extLst>
          </p:cNvPr>
          <p:cNvCxnSpPr>
            <a:cxnSpLocks/>
            <a:stCxn id="1057" idx="1"/>
            <a:endCxn id="1097" idx="1"/>
          </p:cNvCxnSpPr>
          <p:nvPr/>
        </p:nvCxnSpPr>
        <p:spPr>
          <a:xfrm rot="10800000" flipV="1">
            <a:off x="6391199" y="1654239"/>
            <a:ext cx="146270" cy="4200848"/>
          </a:xfrm>
          <a:prstGeom prst="bentConnector3">
            <a:avLst>
              <a:gd name="adj1" fmla="val 267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66" name="Elbow Connector 1965">
            <a:extLst>
              <a:ext uri="{FF2B5EF4-FFF2-40B4-BE49-F238E27FC236}">
                <a16:creationId xmlns:a16="http://schemas.microsoft.com/office/drawing/2014/main" id="{A8CAB492-276D-BC4C-9248-31A560AC6601}"/>
              </a:ext>
            </a:extLst>
          </p:cNvPr>
          <p:cNvCxnSpPr>
            <a:cxnSpLocks/>
            <a:stCxn id="1057" idx="1"/>
            <a:endCxn id="1096" idx="1"/>
          </p:cNvCxnSpPr>
          <p:nvPr/>
        </p:nvCxnSpPr>
        <p:spPr>
          <a:xfrm rot="10800000" flipV="1">
            <a:off x="6399085" y="1654238"/>
            <a:ext cx="138384" cy="4093855"/>
          </a:xfrm>
          <a:prstGeom prst="bentConnector3">
            <a:avLst>
              <a:gd name="adj1" fmla="val 28354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70" name="Elbow Connector 1969">
            <a:extLst>
              <a:ext uri="{FF2B5EF4-FFF2-40B4-BE49-F238E27FC236}">
                <a16:creationId xmlns:a16="http://schemas.microsoft.com/office/drawing/2014/main" id="{326E2925-A0CC-1844-9B49-301407A85B5F}"/>
              </a:ext>
            </a:extLst>
          </p:cNvPr>
          <p:cNvCxnSpPr>
            <a:cxnSpLocks/>
            <a:stCxn id="1057" idx="1"/>
            <a:endCxn id="1095" idx="1"/>
          </p:cNvCxnSpPr>
          <p:nvPr/>
        </p:nvCxnSpPr>
        <p:spPr>
          <a:xfrm rot="10800000" flipV="1">
            <a:off x="6394165" y="1654239"/>
            <a:ext cx="143304" cy="3983604"/>
          </a:xfrm>
          <a:prstGeom prst="bentConnector3">
            <a:avLst>
              <a:gd name="adj1" fmla="val 27133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74" name="Elbow Connector 1973">
            <a:extLst>
              <a:ext uri="{FF2B5EF4-FFF2-40B4-BE49-F238E27FC236}">
                <a16:creationId xmlns:a16="http://schemas.microsoft.com/office/drawing/2014/main" id="{3F51E8B1-85D0-274A-A5E5-F8DFCA4D8C46}"/>
              </a:ext>
            </a:extLst>
          </p:cNvPr>
          <p:cNvCxnSpPr>
            <a:cxnSpLocks/>
            <a:stCxn id="1057" idx="1"/>
            <a:endCxn id="1094" idx="1"/>
          </p:cNvCxnSpPr>
          <p:nvPr/>
        </p:nvCxnSpPr>
        <p:spPr>
          <a:xfrm rot="10800000" flipV="1">
            <a:off x="6394165" y="1654238"/>
            <a:ext cx="143304" cy="3871891"/>
          </a:xfrm>
          <a:prstGeom prst="bentConnector3">
            <a:avLst>
              <a:gd name="adj1" fmla="val 27133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78" name="Elbow Connector 1977">
            <a:extLst>
              <a:ext uri="{FF2B5EF4-FFF2-40B4-BE49-F238E27FC236}">
                <a16:creationId xmlns:a16="http://schemas.microsoft.com/office/drawing/2014/main" id="{745493A5-34E5-BE42-9537-2EED582B21D8}"/>
              </a:ext>
            </a:extLst>
          </p:cNvPr>
          <p:cNvCxnSpPr>
            <a:cxnSpLocks/>
            <a:stCxn id="1057" idx="1"/>
            <a:endCxn id="1093" idx="1"/>
          </p:cNvCxnSpPr>
          <p:nvPr/>
        </p:nvCxnSpPr>
        <p:spPr>
          <a:xfrm rot="10800000" flipV="1">
            <a:off x="6392537" y="1654238"/>
            <a:ext cx="144932" cy="3769033"/>
          </a:xfrm>
          <a:prstGeom prst="bentConnector3">
            <a:avLst>
              <a:gd name="adj1" fmla="val 2694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82" name="Elbow Connector 1981">
            <a:extLst>
              <a:ext uri="{FF2B5EF4-FFF2-40B4-BE49-F238E27FC236}">
                <a16:creationId xmlns:a16="http://schemas.microsoft.com/office/drawing/2014/main" id="{5725C0F0-87F8-1446-828A-276607D282BC}"/>
              </a:ext>
            </a:extLst>
          </p:cNvPr>
          <p:cNvCxnSpPr>
            <a:cxnSpLocks/>
            <a:stCxn id="1057" idx="1"/>
            <a:endCxn id="1092" idx="1"/>
          </p:cNvCxnSpPr>
          <p:nvPr/>
        </p:nvCxnSpPr>
        <p:spPr>
          <a:xfrm rot="10800000" flipV="1">
            <a:off x="6387617" y="1654238"/>
            <a:ext cx="149852" cy="3651287"/>
          </a:xfrm>
          <a:prstGeom prst="bentConnector3">
            <a:avLst>
              <a:gd name="adj1" fmla="val 2582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86" name="Elbow Connector 1985">
            <a:extLst>
              <a:ext uri="{FF2B5EF4-FFF2-40B4-BE49-F238E27FC236}">
                <a16:creationId xmlns:a16="http://schemas.microsoft.com/office/drawing/2014/main" id="{6D5E17D4-1CF6-6D4E-9758-8DDD8F61CC5F}"/>
              </a:ext>
            </a:extLst>
          </p:cNvPr>
          <p:cNvCxnSpPr>
            <a:cxnSpLocks/>
            <a:stCxn id="1057" idx="1"/>
            <a:endCxn id="1062" idx="1"/>
          </p:cNvCxnSpPr>
          <p:nvPr/>
        </p:nvCxnSpPr>
        <p:spPr>
          <a:xfrm rot="10800000" flipV="1">
            <a:off x="6333359" y="1654238"/>
            <a:ext cx="204110" cy="306551"/>
          </a:xfrm>
          <a:prstGeom prst="bentConnector3">
            <a:avLst>
              <a:gd name="adj1" fmla="val 1912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90" name="Elbow Connector 1989">
            <a:extLst>
              <a:ext uri="{FF2B5EF4-FFF2-40B4-BE49-F238E27FC236}">
                <a16:creationId xmlns:a16="http://schemas.microsoft.com/office/drawing/2014/main" id="{F1A84B78-AAE7-AF4E-991F-417E601FC705}"/>
              </a:ext>
            </a:extLst>
          </p:cNvPr>
          <p:cNvCxnSpPr>
            <a:cxnSpLocks/>
            <a:stCxn id="1057" idx="1"/>
            <a:endCxn id="1091" idx="1"/>
          </p:cNvCxnSpPr>
          <p:nvPr/>
        </p:nvCxnSpPr>
        <p:spPr>
          <a:xfrm rot="10800000" flipV="1">
            <a:off x="6387617" y="1654239"/>
            <a:ext cx="149852" cy="3540546"/>
          </a:xfrm>
          <a:prstGeom prst="bentConnector3">
            <a:avLst>
              <a:gd name="adj1" fmla="val 2582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94" name="Elbow Connector 1993">
            <a:extLst>
              <a:ext uri="{FF2B5EF4-FFF2-40B4-BE49-F238E27FC236}">
                <a16:creationId xmlns:a16="http://schemas.microsoft.com/office/drawing/2014/main" id="{2BC94D93-070B-0044-AC8B-2643005514A3}"/>
              </a:ext>
            </a:extLst>
          </p:cNvPr>
          <p:cNvCxnSpPr>
            <a:cxnSpLocks/>
            <a:stCxn id="1057" idx="1"/>
            <a:endCxn id="1090" idx="1"/>
          </p:cNvCxnSpPr>
          <p:nvPr/>
        </p:nvCxnSpPr>
        <p:spPr>
          <a:xfrm rot="10800000" flipV="1">
            <a:off x="6384023" y="1654238"/>
            <a:ext cx="153446" cy="3429355"/>
          </a:xfrm>
          <a:prstGeom prst="bentConnector3">
            <a:avLst>
              <a:gd name="adj1" fmla="val 2544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98" name="Elbow Connector 1997">
            <a:extLst>
              <a:ext uri="{FF2B5EF4-FFF2-40B4-BE49-F238E27FC236}">
                <a16:creationId xmlns:a16="http://schemas.microsoft.com/office/drawing/2014/main" id="{6F8E7979-E50B-6840-A2EE-5EEDB62EDA80}"/>
              </a:ext>
            </a:extLst>
          </p:cNvPr>
          <p:cNvCxnSpPr>
            <a:cxnSpLocks/>
            <a:stCxn id="1057" idx="1"/>
            <a:endCxn id="1089" idx="1"/>
          </p:cNvCxnSpPr>
          <p:nvPr/>
        </p:nvCxnSpPr>
        <p:spPr>
          <a:xfrm rot="10800000" flipV="1">
            <a:off x="6379103" y="1654238"/>
            <a:ext cx="158366" cy="3311609"/>
          </a:xfrm>
          <a:prstGeom prst="bentConnector3">
            <a:avLst>
              <a:gd name="adj1" fmla="val 24434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01" name="Elbow Connector 2000">
            <a:extLst>
              <a:ext uri="{FF2B5EF4-FFF2-40B4-BE49-F238E27FC236}">
                <a16:creationId xmlns:a16="http://schemas.microsoft.com/office/drawing/2014/main" id="{CCF99F07-C723-5B4D-8CB4-41DE04A6ADC5}"/>
              </a:ext>
            </a:extLst>
          </p:cNvPr>
          <p:cNvCxnSpPr>
            <a:cxnSpLocks/>
            <a:stCxn id="1057" idx="1"/>
            <a:endCxn id="1088" idx="1"/>
          </p:cNvCxnSpPr>
          <p:nvPr/>
        </p:nvCxnSpPr>
        <p:spPr>
          <a:xfrm rot="10800000" flipV="1">
            <a:off x="6379103" y="1654238"/>
            <a:ext cx="158366" cy="3193373"/>
          </a:xfrm>
          <a:prstGeom prst="bentConnector3">
            <a:avLst>
              <a:gd name="adj1" fmla="val 24434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04" name="Elbow Connector 2003">
            <a:extLst>
              <a:ext uri="{FF2B5EF4-FFF2-40B4-BE49-F238E27FC236}">
                <a16:creationId xmlns:a16="http://schemas.microsoft.com/office/drawing/2014/main" id="{99AD9B69-D881-BD4E-B0AE-4120019B783F}"/>
              </a:ext>
            </a:extLst>
          </p:cNvPr>
          <p:cNvCxnSpPr>
            <a:cxnSpLocks/>
            <a:stCxn id="1057" idx="1"/>
            <a:endCxn id="1087" idx="1"/>
          </p:cNvCxnSpPr>
          <p:nvPr/>
        </p:nvCxnSpPr>
        <p:spPr>
          <a:xfrm rot="10800000" flipV="1">
            <a:off x="6377475" y="1654239"/>
            <a:ext cx="159994" cy="3083992"/>
          </a:xfrm>
          <a:prstGeom prst="bentConnector3">
            <a:avLst>
              <a:gd name="adj1" fmla="val 24288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07" name="Elbow Connector 2006">
            <a:extLst>
              <a:ext uri="{FF2B5EF4-FFF2-40B4-BE49-F238E27FC236}">
                <a16:creationId xmlns:a16="http://schemas.microsoft.com/office/drawing/2014/main" id="{208D6EC9-82F5-8A41-A4E6-8D6EE6727436}"/>
              </a:ext>
            </a:extLst>
          </p:cNvPr>
          <p:cNvCxnSpPr>
            <a:cxnSpLocks/>
            <a:stCxn id="1057" idx="1"/>
            <a:endCxn id="1086" idx="1"/>
          </p:cNvCxnSpPr>
          <p:nvPr/>
        </p:nvCxnSpPr>
        <p:spPr>
          <a:xfrm rot="10800000" flipV="1">
            <a:off x="6372555" y="1654238"/>
            <a:ext cx="164914" cy="2973741"/>
          </a:xfrm>
          <a:prstGeom prst="bentConnector3">
            <a:avLst>
              <a:gd name="adj1" fmla="val 238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10" name="Elbow Connector 2009">
            <a:extLst>
              <a:ext uri="{FF2B5EF4-FFF2-40B4-BE49-F238E27FC236}">
                <a16:creationId xmlns:a16="http://schemas.microsoft.com/office/drawing/2014/main" id="{22BE0C19-4A20-824D-89A4-CCF64DDBF3AD}"/>
              </a:ext>
            </a:extLst>
          </p:cNvPr>
          <p:cNvCxnSpPr>
            <a:cxnSpLocks/>
            <a:stCxn id="1057" idx="1"/>
            <a:endCxn id="1085" idx="1"/>
          </p:cNvCxnSpPr>
          <p:nvPr/>
        </p:nvCxnSpPr>
        <p:spPr>
          <a:xfrm rot="10800000" flipV="1">
            <a:off x="6372555" y="1654238"/>
            <a:ext cx="164914" cy="2855505"/>
          </a:xfrm>
          <a:prstGeom prst="bentConnector3">
            <a:avLst>
              <a:gd name="adj1" fmla="val 238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13" name="Elbow Connector 2012">
            <a:extLst>
              <a:ext uri="{FF2B5EF4-FFF2-40B4-BE49-F238E27FC236}">
                <a16:creationId xmlns:a16="http://schemas.microsoft.com/office/drawing/2014/main" id="{EF2CE6AB-2404-6C4B-91E8-D049A7B9ED7D}"/>
              </a:ext>
            </a:extLst>
          </p:cNvPr>
          <p:cNvCxnSpPr>
            <a:cxnSpLocks/>
            <a:stCxn id="1057" idx="1"/>
            <a:endCxn id="1085" idx="1"/>
          </p:cNvCxnSpPr>
          <p:nvPr/>
        </p:nvCxnSpPr>
        <p:spPr>
          <a:xfrm rot="10800000" flipV="1">
            <a:off x="6372555" y="1654238"/>
            <a:ext cx="164914" cy="2855505"/>
          </a:xfrm>
          <a:prstGeom prst="bentConnector3">
            <a:avLst>
              <a:gd name="adj1" fmla="val 238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16" name="Elbow Connector 2015">
            <a:extLst>
              <a:ext uri="{FF2B5EF4-FFF2-40B4-BE49-F238E27FC236}">
                <a16:creationId xmlns:a16="http://schemas.microsoft.com/office/drawing/2014/main" id="{2F93B3D3-053E-5E41-85AE-3A02ABA6AAAF}"/>
              </a:ext>
            </a:extLst>
          </p:cNvPr>
          <p:cNvCxnSpPr>
            <a:cxnSpLocks/>
            <a:stCxn id="1057" idx="1"/>
            <a:endCxn id="1084" idx="1"/>
          </p:cNvCxnSpPr>
          <p:nvPr/>
        </p:nvCxnSpPr>
        <p:spPr>
          <a:xfrm rot="10800000" flipV="1">
            <a:off x="6368701" y="1654239"/>
            <a:ext cx="168768" cy="2736382"/>
          </a:xfrm>
          <a:prstGeom prst="bentConnector3">
            <a:avLst>
              <a:gd name="adj1" fmla="val 23043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0" name="Elbow Connector 2019">
            <a:extLst>
              <a:ext uri="{FF2B5EF4-FFF2-40B4-BE49-F238E27FC236}">
                <a16:creationId xmlns:a16="http://schemas.microsoft.com/office/drawing/2014/main" id="{552D8019-F1DE-3E45-8449-09F517993ABB}"/>
              </a:ext>
            </a:extLst>
          </p:cNvPr>
          <p:cNvCxnSpPr>
            <a:cxnSpLocks/>
            <a:stCxn id="1057" idx="1"/>
            <a:endCxn id="1083" idx="1"/>
          </p:cNvCxnSpPr>
          <p:nvPr/>
        </p:nvCxnSpPr>
        <p:spPr>
          <a:xfrm rot="10800000" flipV="1">
            <a:off x="6373613" y="1654238"/>
            <a:ext cx="163856" cy="2620973"/>
          </a:xfrm>
          <a:prstGeom prst="bentConnector3">
            <a:avLst>
              <a:gd name="adj1" fmla="val 2395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3" name="Elbow Connector 2022">
            <a:extLst>
              <a:ext uri="{FF2B5EF4-FFF2-40B4-BE49-F238E27FC236}">
                <a16:creationId xmlns:a16="http://schemas.microsoft.com/office/drawing/2014/main" id="{042B8949-6658-E54A-BCA9-421423ECEDE0}"/>
              </a:ext>
            </a:extLst>
          </p:cNvPr>
          <p:cNvCxnSpPr>
            <a:cxnSpLocks/>
            <a:stCxn id="1057" idx="1"/>
            <a:endCxn id="1082" idx="1"/>
          </p:cNvCxnSpPr>
          <p:nvPr/>
        </p:nvCxnSpPr>
        <p:spPr>
          <a:xfrm rot="10800000" flipV="1">
            <a:off x="6373613" y="1654238"/>
            <a:ext cx="163856" cy="2502737"/>
          </a:xfrm>
          <a:prstGeom prst="bentConnector3">
            <a:avLst>
              <a:gd name="adj1" fmla="val 2395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6" name="Elbow Connector 2025">
            <a:extLst>
              <a:ext uri="{FF2B5EF4-FFF2-40B4-BE49-F238E27FC236}">
                <a16:creationId xmlns:a16="http://schemas.microsoft.com/office/drawing/2014/main" id="{FB3154E8-1DA8-1C4D-8EDE-B5EC599C8489}"/>
              </a:ext>
            </a:extLst>
          </p:cNvPr>
          <p:cNvCxnSpPr>
            <a:cxnSpLocks/>
            <a:stCxn id="1057" idx="1"/>
            <a:endCxn id="1081" idx="1"/>
          </p:cNvCxnSpPr>
          <p:nvPr/>
        </p:nvCxnSpPr>
        <p:spPr>
          <a:xfrm rot="10800000" flipV="1">
            <a:off x="6371985" y="1654238"/>
            <a:ext cx="165484" cy="2384889"/>
          </a:xfrm>
          <a:prstGeom prst="bentConnector3">
            <a:avLst>
              <a:gd name="adj1" fmla="val 238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9" name="Elbow Connector 2028">
            <a:extLst>
              <a:ext uri="{FF2B5EF4-FFF2-40B4-BE49-F238E27FC236}">
                <a16:creationId xmlns:a16="http://schemas.microsoft.com/office/drawing/2014/main" id="{CCA0AECD-D9C2-344E-B4B3-E1A32CB536B3}"/>
              </a:ext>
            </a:extLst>
          </p:cNvPr>
          <p:cNvCxnSpPr>
            <a:cxnSpLocks/>
            <a:stCxn id="1057" idx="1"/>
            <a:endCxn id="1080" idx="1"/>
          </p:cNvCxnSpPr>
          <p:nvPr/>
        </p:nvCxnSpPr>
        <p:spPr>
          <a:xfrm rot="10800000" flipV="1">
            <a:off x="6367065" y="1654238"/>
            <a:ext cx="170404" cy="2267143"/>
          </a:xfrm>
          <a:prstGeom prst="bentConnector3">
            <a:avLst>
              <a:gd name="adj1" fmla="val 2291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33" name="Elbow Connector 2032">
            <a:extLst>
              <a:ext uri="{FF2B5EF4-FFF2-40B4-BE49-F238E27FC236}">
                <a16:creationId xmlns:a16="http://schemas.microsoft.com/office/drawing/2014/main" id="{A9214036-AECB-8B45-8D9D-6F0DE23C90FF}"/>
              </a:ext>
            </a:extLst>
          </p:cNvPr>
          <p:cNvCxnSpPr>
            <a:cxnSpLocks/>
            <a:stCxn id="1057" idx="1"/>
            <a:endCxn id="1079" idx="1"/>
          </p:cNvCxnSpPr>
          <p:nvPr/>
        </p:nvCxnSpPr>
        <p:spPr>
          <a:xfrm rot="10800000" flipV="1">
            <a:off x="6367065" y="1654239"/>
            <a:ext cx="170404" cy="2156402"/>
          </a:xfrm>
          <a:prstGeom prst="bentConnector3">
            <a:avLst>
              <a:gd name="adj1" fmla="val 2291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37" name="Elbow Connector 2036">
            <a:extLst>
              <a:ext uri="{FF2B5EF4-FFF2-40B4-BE49-F238E27FC236}">
                <a16:creationId xmlns:a16="http://schemas.microsoft.com/office/drawing/2014/main" id="{AA8722EC-9467-184C-9B55-B83C89550B47}"/>
              </a:ext>
            </a:extLst>
          </p:cNvPr>
          <p:cNvCxnSpPr>
            <a:cxnSpLocks/>
            <a:stCxn id="1057" idx="1"/>
            <a:endCxn id="1078" idx="1"/>
          </p:cNvCxnSpPr>
          <p:nvPr/>
        </p:nvCxnSpPr>
        <p:spPr>
          <a:xfrm rot="10800000" flipV="1">
            <a:off x="6363471" y="1654239"/>
            <a:ext cx="173998" cy="2052706"/>
          </a:xfrm>
          <a:prstGeom prst="bentConnector3">
            <a:avLst>
              <a:gd name="adj1" fmla="val 2265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42" name="Elbow Connector 2041">
            <a:extLst>
              <a:ext uri="{FF2B5EF4-FFF2-40B4-BE49-F238E27FC236}">
                <a16:creationId xmlns:a16="http://schemas.microsoft.com/office/drawing/2014/main" id="{F8192259-775A-9347-9112-8A02A1644CC1}"/>
              </a:ext>
            </a:extLst>
          </p:cNvPr>
          <p:cNvCxnSpPr>
            <a:cxnSpLocks/>
            <a:stCxn id="1057" idx="1"/>
            <a:endCxn id="1077" idx="1"/>
          </p:cNvCxnSpPr>
          <p:nvPr/>
        </p:nvCxnSpPr>
        <p:spPr>
          <a:xfrm rot="10800000" flipV="1">
            <a:off x="6358551" y="1654239"/>
            <a:ext cx="178918" cy="1934960"/>
          </a:xfrm>
          <a:prstGeom prst="bentConnector3">
            <a:avLst>
              <a:gd name="adj1" fmla="val 2183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46" name="Elbow Connector 2045">
            <a:extLst>
              <a:ext uri="{FF2B5EF4-FFF2-40B4-BE49-F238E27FC236}">
                <a16:creationId xmlns:a16="http://schemas.microsoft.com/office/drawing/2014/main" id="{5984A17F-092D-2F4B-846A-83031F87AF38}"/>
              </a:ext>
            </a:extLst>
          </p:cNvPr>
          <p:cNvCxnSpPr>
            <a:cxnSpLocks/>
            <a:stCxn id="1057" idx="1"/>
            <a:endCxn id="1076" idx="1"/>
          </p:cNvCxnSpPr>
          <p:nvPr/>
        </p:nvCxnSpPr>
        <p:spPr>
          <a:xfrm rot="10800000" flipV="1">
            <a:off x="6358551" y="1654239"/>
            <a:ext cx="178918" cy="1816724"/>
          </a:xfrm>
          <a:prstGeom prst="bentConnector3">
            <a:avLst>
              <a:gd name="adj1" fmla="val 2183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50" name="Elbow Connector 2049">
            <a:extLst>
              <a:ext uri="{FF2B5EF4-FFF2-40B4-BE49-F238E27FC236}">
                <a16:creationId xmlns:a16="http://schemas.microsoft.com/office/drawing/2014/main" id="{DD07FB6E-A289-B146-B26C-87465E9BC941}"/>
              </a:ext>
            </a:extLst>
          </p:cNvPr>
          <p:cNvCxnSpPr>
            <a:cxnSpLocks/>
            <a:stCxn id="1057" idx="1"/>
            <a:endCxn id="1075" idx="1"/>
          </p:cNvCxnSpPr>
          <p:nvPr/>
        </p:nvCxnSpPr>
        <p:spPr>
          <a:xfrm rot="10800000" flipV="1">
            <a:off x="6356923" y="1654238"/>
            <a:ext cx="180546" cy="1706371"/>
          </a:xfrm>
          <a:prstGeom prst="bentConnector3">
            <a:avLst>
              <a:gd name="adj1" fmla="val 21723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54" name="Elbow Connector 2053">
            <a:extLst>
              <a:ext uri="{FF2B5EF4-FFF2-40B4-BE49-F238E27FC236}">
                <a16:creationId xmlns:a16="http://schemas.microsoft.com/office/drawing/2014/main" id="{BBE24E11-CEB5-2740-8794-C6973DACADD2}"/>
              </a:ext>
            </a:extLst>
          </p:cNvPr>
          <p:cNvCxnSpPr>
            <a:cxnSpLocks/>
            <a:stCxn id="1057" idx="1"/>
            <a:endCxn id="1074" idx="1"/>
          </p:cNvCxnSpPr>
          <p:nvPr/>
        </p:nvCxnSpPr>
        <p:spPr>
          <a:xfrm rot="10800000" flipV="1">
            <a:off x="6359499" y="1654239"/>
            <a:ext cx="177971" cy="1597592"/>
          </a:xfrm>
          <a:prstGeom prst="bentConnector3">
            <a:avLst>
              <a:gd name="adj1" fmla="val 2189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58" name="Elbow Connector 2057">
            <a:extLst>
              <a:ext uri="{FF2B5EF4-FFF2-40B4-BE49-F238E27FC236}">
                <a16:creationId xmlns:a16="http://schemas.microsoft.com/office/drawing/2014/main" id="{26A98291-1037-0F4C-9D1C-42A67B5B723B}"/>
              </a:ext>
            </a:extLst>
          </p:cNvPr>
          <p:cNvCxnSpPr>
            <a:cxnSpLocks/>
            <a:stCxn id="1057" idx="1"/>
            <a:endCxn id="1073" idx="1"/>
          </p:cNvCxnSpPr>
          <p:nvPr/>
        </p:nvCxnSpPr>
        <p:spPr>
          <a:xfrm rot="10800000" flipV="1">
            <a:off x="6361835" y="1654238"/>
            <a:ext cx="175634" cy="1485379"/>
          </a:xfrm>
          <a:prstGeom prst="bentConnector3">
            <a:avLst>
              <a:gd name="adj1" fmla="val 22051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62" name="Elbow Connector 2061">
            <a:extLst>
              <a:ext uri="{FF2B5EF4-FFF2-40B4-BE49-F238E27FC236}">
                <a16:creationId xmlns:a16="http://schemas.microsoft.com/office/drawing/2014/main" id="{7DD03DA9-3F8A-A84E-9F2E-69BD11727E8C}"/>
              </a:ext>
            </a:extLst>
          </p:cNvPr>
          <p:cNvCxnSpPr>
            <a:cxnSpLocks/>
            <a:stCxn id="1057" idx="1"/>
            <a:endCxn id="1072" idx="1"/>
          </p:cNvCxnSpPr>
          <p:nvPr/>
        </p:nvCxnSpPr>
        <p:spPr>
          <a:xfrm rot="10800000" flipV="1">
            <a:off x="6359889" y="1654239"/>
            <a:ext cx="177580" cy="1378386"/>
          </a:xfrm>
          <a:prstGeom prst="bentConnector3">
            <a:avLst>
              <a:gd name="adj1" fmla="val 21919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67" name="Elbow Connector 2066">
            <a:extLst>
              <a:ext uri="{FF2B5EF4-FFF2-40B4-BE49-F238E27FC236}">
                <a16:creationId xmlns:a16="http://schemas.microsoft.com/office/drawing/2014/main" id="{46A2BA60-D554-644B-AF4B-389EDB16AD83}"/>
              </a:ext>
            </a:extLst>
          </p:cNvPr>
          <p:cNvCxnSpPr>
            <a:cxnSpLocks/>
            <a:stCxn id="1057" idx="1"/>
            <a:endCxn id="1071" idx="1"/>
          </p:cNvCxnSpPr>
          <p:nvPr/>
        </p:nvCxnSpPr>
        <p:spPr>
          <a:xfrm rot="10800000" flipV="1">
            <a:off x="6354969" y="1654238"/>
            <a:ext cx="182500" cy="1279911"/>
          </a:xfrm>
          <a:prstGeom prst="bentConnector3">
            <a:avLst>
              <a:gd name="adj1" fmla="val 21598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71" name="Elbow Connector 2070">
            <a:extLst>
              <a:ext uri="{FF2B5EF4-FFF2-40B4-BE49-F238E27FC236}">
                <a16:creationId xmlns:a16="http://schemas.microsoft.com/office/drawing/2014/main" id="{784842C3-A2EE-4C4A-BEDD-931607E687F6}"/>
              </a:ext>
            </a:extLst>
          </p:cNvPr>
          <p:cNvCxnSpPr>
            <a:cxnSpLocks/>
            <a:stCxn id="1057" idx="1"/>
            <a:endCxn id="1070" idx="1"/>
          </p:cNvCxnSpPr>
          <p:nvPr/>
        </p:nvCxnSpPr>
        <p:spPr>
          <a:xfrm rot="10800000" flipV="1">
            <a:off x="6354969" y="1654239"/>
            <a:ext cx="182500" cy="1168198"/>
          </a:xfrm>
          <a:prstGeom prst="bentConnector3">
            <a:avLst>
              <a:gd name="adj1" fmla="val 2159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75" name="Elbow Connector 2074">
            <a:extLst>
              <a:ext uri="{FF2B5EF4-FFF2-40B4-BE49-F238E27FC236}">
                <a16:creationId xmlns:a16="http://schemas.microsoft.com/office/drawing/2014/main" id="{003BF5D6-B3F2-664F-AFD5-55EEBB830238}"/>
              </a:ext>
            </a:extLst>
          </p:cNvPr>
          <p:cNvCxnSpPr>
            <a:cxnSpLocks/>
            <a:stCxn id="1057" idx="1"/>
            <a:endCxn id="1069" idx="1"/>
          </p:cNvCxnSpPr>
          <p:nvPr/>
        </p:nvCxnSpPr>
        <p:spPr>
          <a:xfrm rot="10800000" flipV="1">
            <a:off x="6353341" y="1654239"/>
            <a:ext cx="184128" cy="1065340"/>
          </a:xfrm>
          <a:prstGeom prst="bentConnector3">
            <a:avLst>
              <a:gd name="adj1" fmla="val 2103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79" name="Elbow Connector 2078">
            <a:extLst>
              <a:ext uri="{FF2B5EF4-FFF2-40B4-BE49-F238E27FC236}">
                <a16:creationId xmlns:a16="http://schemas.microsoft.com/office/drawing/2014/main" id="{711B8012-DA77-2743-AB11-8961A1042F6A}"/>
              </a:ext>
            </a:extLst>
          </p:cNvPr>
          <p:cNvCxnSpPr>
            <a:cxnSpLocks/>
            <a:stCxn id="1057" idx="1"/>
            <a:endCxn id="1068" idx="1"/>
          </p:cNvCxnSpPr>
          <p:nvPr/>
        </p:nvCxnSpPr>
        <p:spPr>
          <a:xfrm rot="10800000" flipV="1">
            <a:off x="6348421" y="1654238"/>
            <a:ext cx="189048" cy="955089"/>
          </a:xfrm>
          <a:prstGeom prst="bentConnector3">
            <a:avLst>
              <a:gd name="adj1" fmla="val 2074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83" name="Elbow Connector 2082">
            <a:extLst>
              <a:ext uri="{FF2B5EF4-FFF2-40B4-BE49-F238E27FC236}">
                <a16:creationId xmlns:a16="http://schemas.microsoft.com/office/drawing/2014/main" id="{B3FEAA6E-4B9D-7447-842A-8D8EFD65185B}"/>
              </a:ext>
            </a:extLst>
          </p:cNvPr>
          <p:cNvCxnSpPr>
            <a:cxnSpLocks/>
            <a:stCxn id="1057" idx="1"/>
            <a:endCxn id="1067" idx="1"/>
          </p:cNvCxnSpPr>
          <p:nvPr/>
        </p:nvCxnSpPr>
        <p:spPr>
          <a:xfrm rot="10800000" flipV="1">
            <a:off x="6348421" y="1654239"/>
            <a:ext cx="189048" cy="844348"/>
          </a:xfrm>
          <a:prstGeom prst="bentConnector3">
            <a:avLst>
              <a:gd name="adj1" fmla="val 2074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87" name="Elbow Connector 2086">
            <a:extLst>
              <a:ext uri="{FF2B5EF4-FFF2-40B4-BE49-F238E27FC236}">
                <a16:creationId xmlns:a16="http://schemas.microsoft.com/office/drawing/2014/main" id="{38812906-39E7-364F-9463-73E0156D2C99}"/>
              </a:ext>
            </a:extLst>
          </p:cNvPr>
          <p:cNvCxnSpPr>
            <a:cxnSpLocks/>
            <a:stCxn id="1057" idx="1"/>
            <a:endCxn id="1066" idx="1"/>
          </p:cNvCxnSpPr>
          <p:nvPr/>
        </p:nvCxnSpPr>
        <p:spPr>
          <a:xfrm rot="10800000" flipV="1">
            <a:off x="6344827" y="1654239"/>
            <a:ext cx="192642" cy="740652"/>
          </a:xfrm>
          <a:prstGeom prst="bentConnector3">
            <a:avLst>
              <a:gd name="adj1" fmla="val 2010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91" name="Elbow Connector 2090">
            <a:extLst>
              <a:ext uri="{FF2B5EF4-FFF2-40B4-BE49-F238E27FC236}">
                <a16:creationId xmlns:a16="http://schemas.microsoft.com/office/drawing/2014/main" id="{9597279D-7D1D-7748-9A96-30A39CC67E78}"/>
              </a:ext>
            </a:extLst>
          </p:cNvPr>
          <p:cNvCxnSpPr>
            <a:cxnSpLocks/>
            <a:stCxn id="1057" idx="1"/>
            <a:endCxn id="1065" idx="1"/>
          </p:cNvCxnSpPr>
          <p:nvPr/>
        </p:nvCxnSpPr>
        <p:spPr>
          <a:xfrm rot="10800000" flipV="1">
            <a:off x="6339907" y="1654238"/>
            <a:ext cx="197562" cy="629429"/>
          </a:xfrm>
          <a:prstGeom prst="bentConnector3">
            <a:avLst>
              <a:gd name="adj1" fmla="val 19856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95" name="Elbow Connector 2094">
            <a:extLst>
              <a:ext uri="{FF2B5EF4-FFF2-40B4-BE49-F238E27FC236}">
                <a16:creationId xmlns:a16="http://schemas.microsoft.com/office/drawing/2014/main" id="{F38EE1CB-1E4F-B543-B0E3-A49E89030FCE}"/>
              </a:ext>
            </a:extLst>
          </p:cNvPr>
          <p:cNvCxnSpPr>
            <a:cxnSpLocks/>
            <a:stCxn id="1057" idx="1"/>
            <a:endCxn id="1064" idx="1"/>
          </p:cNvCxnSpPr>
          <p:nvPr/>
        </p:nvCxnSpPr>
        <p:spPr>
          <a:xfrm rot="10800000" flipV="1">
            <a:off x="6339907" y="1654239"/>
            <a:ext cx="197562" cy="519660"/>
          </a:xfrm>
          <a:prstGeom prst="bentConnector3">
            <a:avLst>
              <a:gd name="adj1" fmla="val 19856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99" name="Elbow Connector 2098">
            <a:extLst>
              <a:ext uri="{FF2B5EF4-FFF2-40B4-BE49-F238E27FC236}">
                <a16:creationId xmlns:a16="http://schemas.microsoft.com/office/drawing/2014/main" id="{F58106C5-1E1C-2E47-8DD6-4B2314618D15}"/>
              </a:ext>
            </a:extLst>
          </p:cNvPr>
          <p:cNvCxnSpPr>
            <a:cxnSpLocks/>
            <a:stCxn id="1057" idx="1"/>
            <a:endCxn id="1063" idx="1"/>
          </p:cNvCxnSpPr>
          <p:nvPr/>
        </p:nvCxnSpPr>
        <p:spPr>
          <a:xfrm rot="10800000" flipV="1">
            <a:off x="6338279" y="1654238"/>
            <a:ext cx="199190" cy="409307"/>
          </a:xfrm>
          <a:prstGeom prst="bentConnector3">
            <a:avLst>
              <a:gd name="adj1" fmla="val 1977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03" name="Elbow Connector 2102">
            <a:extLst>
              <a:ext uri="{FF2B5EF4-FFF2-40B4-BE49-F238E27FC236}">
                <a16:creationId xmlns:a16="http://schemas.microsoft.com/office/drawing/2014/main" id="{7FBE9954-49FB-2744-8835-2A184D2D0E2D}"/>
              </a:ext>
            </a:extLst>
          </p:cNvPr>
          <p:cNvCxnSpPr>
            <a:cxnSpLocks/>
            <a:stCxn id="1058" idx="3"/>
            <a:endCxn id="1101" idx="3"/>
          </p:cNvCxnSpPr>
          <p:nvPr/>
        </p:nvCxnSpPr>
        <p:spPr>
          <a:xfrm>
            <a:off x="8408035" y="1654239"/>
            <a:ext cx="416979" cy="319880"/>
          </a:xfrm>
          <a:prstGeom prst="bentConnector3">
            <a:avLst>
              <a:gd name="adj1" fmla="val 1548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06" name="Elbow Connector 2105">
            <a:extLst>
              <a:ext uri="{FF2B5EF4-FFF2-40B4-BE49-F238E27FC236}">
                <a16:creationId xmlns:a16="http://schemas.microsoft.com/office/drawing/2014/main" id="{13A1F6DA-DBC9-1942-A79B-054C1638111C}"/>
              </a:ext>
            </a:extLst>
          </p:cNvPr>
          <p:cNvCxnSpPr>
            <a:cxnSpLocks/>
            <a:stCxn id="1058" idx="3"/>
            <a:endCxn id="1138" idx="3"/>
          </p:cNvCxnSpPr>
          <p:nvPr/>
        </p:nvCxnSpPr>
        <p:spPr>
          <a:xfrm>
            <a:off x="8408035" y="1654239"/>
            <a:ext cx="481065" cy="4421264"/>
          </a:xfrm>
          <a:prstGeom prst="bentConnector3">
            <a:avLst>
              <a:gd name="adj1" fmla="val 1352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110" name="Rounded Rectangle 2109">
            <a:extLst>
              <a:ext uri="{FF2B5EF4-FFF2-40B4-BE49-F238E27FC236}">
                <a16:creationId xmlns:a16="http://schemas.microsoft.com/office/drawing/2014/main" id="{5A7751BF-D7D8-2F45-A647-50B8B271C976}"/>
              </a:ext>
            </a:extLst>
          </p:cNvPr>
          <p:cNvSpPr/>
          <p:nvPr/>
        </p:nvSpPr>
        <p:spPr>
          <a:xfrm>
            <a:off x="361420" y="61107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1" name="Rounded Rectangle 2110">
            <a:extLst>
              <a:ext uri="{FF2B5EF4-FFF2-40B4-BE49-F238E27FC236}">
                <a16:creationId xmlns:a16="http://schemas.microsoft.com/office/drawing/2014/main" id="{6377FDA7-0E78-FA47-9E8F-9388280A982C}"/>
              </a:ext>
            </a:extLst>
          </p:cNvPr>
          <p:cNvSpPr/>
          <p:nvPr/>
        </p:nvSpPr>
        <p:spPr>
          <a:xfrm>
            <a:off x="1683950" y="612799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2" name="Rounded Rectangle 2111">
            <a:extLst>
              <a:ext uri="{FF2B5EF4-FFF2-40B4-BE49-F238E27FC236}">
                <a16:creationId xmlns:a16="http://schemas.microsoft.com/office/drawing/2014/main" id="{1104AEF6-0EA4-CA45-BF51-81D3E02E9964}"/>
              </a:ext>
            </a:extLst>
          </p:cNvPr>
          <p:cNvSpPr/>
          <p:nvPr/>
        </p:nvSpPr>
        <p:spPr>
          <a:xfrm>
            <a:off x="3396060" y="612552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3" name="Rounded Rectangle 2112">
            <a:extLst>
              <a:ext uri="{FF2B5EF4-FFF2-40B4-BE49-F238E27FC236}">
                <a16:creationId xmlns:a16="http://schemas.microsoft.com/office/drawing/2014/main" id="{2F10B668-1E62-BB44-863D-7B6507A7EC18}"/>
              </a:ext>
            </a:extLst>
          </p:cNvPr>
          <p:cNvSpPr/>
          <p:nvPr/>
        </p:nvSpPr>
        <p:spPr>
          <a:xfrm>
            <a:off x="4727746" y="61454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4" name="Rounded Rectangle 2113">
            <a:extLst>
              <a:ext uri="{FF2B5EF4-FFF2-40B4-BE49-F238E27FC236}">
                <a16:creationId xmlns:a16="http://schemas.microsoft.com/office/drawing/2014/main" id="{03312F52-FB68-0E47-BA7F-4EDFCB991BC8}"/>
              </a:ext>
            </a:extLst>
          </p:cNvPr>
          <p:cNvSpPr/>
          <p:nvPr/>
        </p:nvSpPr>
        <p:spPr>
          <a:xfrm>
            <a:off x="6406472" y="61250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5" name="Rounded Rectangle 2114">
            <a:extLst>
              <a:ext uri="{FF2B5EF4-FFF2-40B4-BE49-F238E27FC236}">
                <a16:creationId xmlns:a16="http://schemas.microsoft.com/office/drawing/2014/main" id="{64B6A1AB-47CF-F34D-8F2B-4BAF77E27224}"/>
              </a:ext>
            </a:extLst>
          </p:cNvPr>
          <p:cNvSpPr/>
          <p:nvPr/>
        </p:nvSpPr>
        <p:spPr>
          <a:xfrm>
            <a:off x="7735738" y="615048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6" name="Rounded Rectangle 2115">
            <a:extLst>
              <a:ext uri="{FF2B5EF4-FFF2-40B4-BE49-F238E27FC236}">
                <a16:creationId xmlns:a16="http://schemas.microsoft.com/office/drawing/2014/main" id="{B3DE4EB5-5B6B-D942-A818-D262B7540F7F}"/>
              </a:ext>
            </a:extLst>
          </p:cNvPr>
          <p:cNvSpPr/>
          <p:nvPr/>
        </p:nvSpPr>
        <p:spPr>
          <a:xfrm>
            <a:off x="9420603" y="61250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7" name="Rounded Rectangle 2116">
            <a:extLst>
              <a:ext uri="{FF2B5EF4-FFF2-40B4-BE49-F238E27FC236}">
                <a16:creationId xmlns:a16="http://schemas.microsoft.com/office/drawing/2014/main" id="{859C7933-A7C6-F147-86BF-439C523B00BB}"/>
              </a:ext>
            </a:extLst>
          </p:cNvPr>
          <p:cNvSpPr/>
          <p:nvPr/>
        </p:nvSpPr>
        <p:spPr>
          <a:xfrm>
            <a:off x="10741403" y="614202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cxnSp>
        <p:nvCxnSpPr>
          <p:cNvPr id="2118" name="Elbow Connector 2117">
            <a:extLst>
              <a:ext uri="{FF2B5EF4-FFF2-40B4-BE49-F238E27FC236}">
                <a16:creationId xmlns:a16="http://schemas.microsoft.com/office/drawing/2014/main" id="{17B27B15-F3D8-764C-B700-3B4711312AE1}"/>
              </a:ext>
            </a:extLst>
          </p:cNvPr>
          <p:cNvCxnSpPr>
            <a:cxnSpLocks/>
            <a:stCxn id="8" idx="1"/>
            <a:endCxn id="2110" idx="1"/>
          </p:cNvCxnSpPr>
          <p:nvPr/>
        </p:nvCxnSpPr>
        <p:spPr>
          <a:xfrm rot="10800000" flipV="1">
            <a:off x="361420" y="1653354"/>
            <a:ext cx="346642" cy="4492535"/>
          </a:xfrm>
          <a:prstGeom prst="bentConnector3">
            <a:avLst>
              <a:gd name="adj1" fmla="val 19037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22" name="Elbow Connector 2121">
            <a:extLst>
              <a:ext uri="{FF2B5EF4-FFF2-40B4-BE49-F238E27FC236}">
                <a16:creationId xmlns:a16="http://schemas.microsoft.com/office/drawing/2014/main" id="{31E3328A-AF7C-BF4E-A41D-500FE74A8F17}"/>
              </a:ext>
            </a:extLst>
          </p:cNvPr>
          <p:cNvCxnSpPr>
            <a:cxnSpLocks/>
            <a:stCxn id="9" idx="3"/>
            <a:endCxn id="2111" idx="3"/>
          </p:cNvCxnSpPr>
          <p:nvPr/>
        </p:nvCxnSpPr>
        <p:spPr>
          <a:xfrm>
            <a:off x="2546824" y="1653355"/>
            <a:ext cx="298883" cy="4509746"/>
          </a:xfrm>
          <a:prstGeom prst="bentConnector3">
            <a:avLst>
              <a:gd name="adj1" fmla="val 1679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26" name="Elbow Connector 2125">
            <a:extLst>
              <a:ext uri="{FF2B5EF4-FFF2-40B4-BE49-F238E27FC236}">
                <a16:creationId xmlns:a16="http://schemas.microsoft.com/office/drawing/2014/main" id="{77AC3EDA-0E08-2048-9323-AFA18603889F}"/>
              </a:ext>
            </a:extLst>
          </p:cNvPr>
          <p:cNvCxnSpPr>
            <a:cxnSpLocks/>
            <a:stCxn id="798" idx="1"/>
            <a:endCxn id="2112" idx="1"/>
          </p:cNvCxnSpPr>
          <p:nvPr/>
        </p:nvCxnSpPr>
        <p:spPr>
          <a:xfrm rot="10800000" flipV="1">
            <a:off x="3396060" y="1654445"/>
            <a:ext cx="213774" cy="4506188"/>
          </a:xfrm>
          <a:prstGeom prst="bentConnector3">
            <a:avLst>
              <a:gd name="adj1" fmla="val 2306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30" name="Elbow Connector 2129">
            <a:extLst>
              <a:ext uri="{FF2B5EF4-FFF2-40B4-BE49-F238E27FC236}">
                <a16:creationId xmlns:a16="http://schemas.microsoft.com/office/drawing/2014/main" id="{C25DCAA1-4740-0C47-8BE9-EA2101B75B14}"/>
              </a:ext>
            </a:extLst>
          </p:cNvPr>
          <p:cNvCxnSpPr>
            <a:cxnSpLocks/>
            <a:stCxn id="799" idx="3"/>
            <a:endCxn id="2113" idx="3"/>
          </p:cNvCxnSpPr>
          <p:nvPr/>
        </p:nvCxnSpPr>
        <p:spPr>
          <a:xfrm>
            <a:off x="5448596" y="1654445"/>
            <a:ext cx="440907" cy="4526084"/>
          </a:xfrm>
          <a:prstGeom prst="bentConnector3">
            <a:avLst>
              <a:gd name="adj1" fmla="val 1384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34" name="Elbow Connector 2133">
            <a:extLst>
              <a:ext uri="{FF2B5EF4-FFF2-40B4-BE49-F238E27FC236}">
                <a16:creationId xmlns:a16="http://schemas.microsoft.com/office/drawing/2014/main" id="{F322BB41-F9F6-F64C-9753-85EE836A82AE}"/>
              </a:ext>
            </a:extLst>
          </p:cNvPr>
          <p:cNvCxnSpPr>
            <a:cxnSpLocks/>
            <a:stCxn id="1057" idx="1"/>
            <a:endCxn id="2114" idx="1"/>
          </p:cNvCxnSpPr>
          <p:nvPr/>
        </p:nvCxnSpPr>
        <p:spPr>
          <a:xfrm rot="10800000" flipV="1">
            <a:off x="6406473" y="1654238"/>
            <a:ext cx="130997" cy="4505951"/>
          </a:xfrm>
          <a:prstGeom prst="bentConnector3">
            <a:avLst>
              <a:gd name="adj1" fmla="val 3003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38" name="Elbow Connector 2137">
            <a:extLst>
              <a:ext uri="{FF2B5EF4-FFF2-40B4-BE49-F238E27FC236}">
                <a16:creationId xmlns:a16="http://schemas.microsoft.com/office/drawing/2014/main" id="{387C59BF-83BE-7047-B82A-1D2246E3B141}"/>
              </a:ext>
            </a:extLst>
          </p:cNvPr>
          <p:cNvCxnSpPr>
            <a:cxnSpLocks/>
            <a:stCxn id="1058" idx="3"/>
            <a:endCxn id="2115" idx="3"/>
          </p:cNvCxnSpPr>
          <p:nvPr/>
        </p:nvCxnSpPr>
        <p:spPr>
          <a:xfrm>
            <a:off x="8408035" y="1654239"/>
            <a:ext cx="489460" cy="4531350"/>
          </a:xfrm>
          <a:prstGeom prst="bentConnector3">
            <a:avLst>
              <a:gd name="adj1" fmla="val 13286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42" name="Elbow Connector 2141">
            <a:extLst>
              <a:ext uri="{FF2B5EF4-FFF2-40B4-BE49-F238E27FC236}">
                <a16:creationId xmlns:a16="http://schemas.microsoft.com/office/drawing/2014/main" id="{68067E1B-32C0-4142-9B69-CEE49A4B5649}"/>
              </a:ext>
            </a:extLst>
          </p:cNvPr>
          <p:cNvCxnSpPr>
            <a:cxnSpLocks/>
            <a:stCxn id="1058" idx="3"/>
            <a:endCxn id="1137" idx="3"/>
          </p:cNvCxnSpPr>
          <p:nvPr/>
        </p:nvCxnSpPr>
        <p:spPr>
          <a:xfrm>
            <a:off x="8408035" y="1654239"/>
            <a:ext cx="481069" cy="4319666"/>
          </a:xfrm>
          <a:prstGeom prst="bentConnector3">
            <a:avLst>
              <a:gd name="adj1" fmla="val 1351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46" name="Elbow Connector 2145">
            <a:extLst>
              <a:ext uri="{FF2B5EF4-FFF2-40B4-BE49-F238E27FC236}">
                <a16:creationId xmlns:a16="http://schemas.microsoft.com/office/drawing/2014/main" id="{FA991105-0E92-FF49-BB0B-4328BCE2B2B1}"/>
              </a:ext>
            </a:extLst>
          </p:cNvPr>
          <p:cNvCxnSpPr>
            <a:cxnSpLocks/>
            <a:stCxn id="1058" idx="3"/>
            <a:endCxn id="1136" idx="3"/>
          </p:cNvCxnSpPr>
          <p:nvPr/>
        </p:nvCxnSpPr>
        <p:spPr>
          <a:xfrm>
            <a:off x="8408035" y="1654239"/>
            <a:ext cx="474819" cy="4214177"/>
          </a:xfrm>
          <a:prstGeom prst="bentConnector3">
            <a:avLst>
              <a:gd name="adj1" fmla="val 13744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50" name="Elbow Connector 2149">
            <a:extLst>
              <a:ext uri="{FF2B5EF4-FFF2-40B4-BE49-F238E27FC236}">
                <a16:creationId xmlns:a16="http://schemas.microsoft.com/office/drawing/2014/main" id="{80F295AB-8538-D240-A8B2-9EF786EB673E}"/>
              </a:ext>
            </a:extLst>
          </p:cNvPr>
          <p:cNvCxnSpPr>
            <a:cxnSpLocks/>
            <a:stCxn id="1058" idx="3"/>
            <a:endCxn id="1135" idx="3"/>
          </p:cNvCxnSpPr>
          <p:nvPr/>
        </p:nvCxnSpPr>
        <p:spPr>
          <a:xfrm>
            <a:off x="8408035" y="1654239"/>
            <a:ext cx="482705" cy="4107184"/>
          </a:xfrm>
          <a:prstGeom prst="bentConnector3">
            <a:avLst>
              <a:gd name="adj1" fmla="val 13508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54" name="Elbow Connector 2153">
            <a:extLst>
              <a:ext uri="{FF2B5EF4-FFF2-40B4-BE49-F238E27FC236}">
                <a16:creationId xmlns:a16="http://schemas.microsoft.com/office/drawing/2014/main" id="{6ACF931E-B238-204D-964C-6F91BF18E093}"/>
              </a:ext>
            </a:extLst>
          </p:cNvPr>
          <p:cNvCxnSpPr>
            <a:cxnSpLocks/>
            <a:stCxn id="1058" idx="3"/>
            <a:endCxn id="1134" idx="3"/>
          </p:cNvCxnSpPr>
          <p:nvPr/>
        </p:nvCxnSpPr>
        <p:spPr>
          <a:xfrm>
            <a:off x="8408035" y="1654239"/>
            <a:ext cx="477785" cy="3996933"/>
          </a:xfrm>
          <a:prstGeom prst="bentConnector3">
            <a:avLst>
              <a:gd name="adj1" fmla="val 1354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58" name="Elbow Connector 2157">
            <a:extLst>
              <a:ext uri="{FF2B5EF4-FFF2-40B4-BE49-F238E27FC236}">
                <a16:creationId xmlns:a16="http://schemas.microsoft.com/office/drawing/2014/main" id="{5569457B-2FE1-5444-8D17-B2F4C39FB301}"/>
              </a:ext>
            </a:extLst>
          </p:cNvPr>
          <p:cNvCxnSpPr>
            <a:cxnSpLocks/>
            <a:stCxn id="1058" idx="3"/>
            <a:endCxn id="1133" idx="3"/>
          </p:cNvCxnSpPr>
          <p:nvPr/>
        </p:nvCxnSpPr>
        <p:spPr>
          <a:xfrm>
            <a:off x="8408035" y="1654239"/>
            <a:ext cx="477785" cy="3885220"/>
          </a:xfrm>
          <a:prstGeom prst="bentConnector3">
            <a:avLst>
              <a:gd name="adj1" fmla="val 1354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62" name="Elbow Connector 2161">
            <a:extLst>
              <a:ext uri="{FF2B5EF4-FFF2-40B4-BE49-F238E27FC236}">
                <a16:creationId xmlns:a16="http://schemas.microsoft.com/office/drawing/2014/main" id="{99F16F3D-6CBD-864D-99E5-706D5D573920}"/>
              </a:ext>
            </a:extLst>
          </p:cNvPr>
          <p:cNvCxnSpPr>
            <a:cxnSpLocks/>
            <a:stCxn id="1058" idx="3"/>
            <a:endCxn id="1132" idx="3"/>
          </p:cNvCxnSpPr>
          <p:nvPr/>
        </p:nvCxnSpPr>
        <p:spPr>
          <a:xfrm>
            <a:off x="8408035" y="1654239"/>
            <a:ext cx="476157" cy="3782362"/>
          </a:xfrm>
          <a:prstGeom prst="bentConnector3">
            <a:avLst>
              <a:gd name="adj1" fmla="val 1373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66" name="Elbow Connector 2165">
            <a:extLst>
              <a:ext uri="{FF2B5EF4-FFF2-40B4-BE49-F238E27FC236}">
                <a16:creationId xmlns:a16="http://schemas.microsoft.com/office/drawing/2014/main" id="{3CFBAE35-D4BF-7741-83F7-FC4E14E0941A}"/>
              </a:ext>
            </a:extLst>
          </p:cNvPr>
          <p:cNvCxnSpPr>
            <a:cxnSpLocks/>
            <a:stCxn id="1058" idx="3"/>
            <a:endCxn id="1131" idx="3"/>
          </p:cNvCxnSpPr>
          <p:nvPr/>
        </p:nvCxnSpPr>
        <p:spPr>
          <a:xfrm>
            <a:off x="8408035" y="1654239"/>
            <a:ext cx="471237" cy="3664616"/>
          </a:xfrm>
          <a:prstGeom prst="bentConnector3">
            <a:avLst>
              <a:gd name="adj1" fmla="val 13773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70" name="Elbow Connector 2169">
            <a:extLst>
              <a:ext uri="{FF2B5EF4-FFF2-40B4-BE49-F238E27FC236}">
                <a16:creationId xmlns:a16="http://schemas.microsoft.com/office/drawing/2014/main" id="{6C059A8D-65F8-204F-8941-552329A3C9D0}"/>
              </a:ext>
            </a:extLst>
          </p:cNvPr>
          <p:cNvCxnSpPr>
            <a:cxnSpLocks/>
            <a:stCxn id="1058" idx="3"/>
            <a:endCxn id="1130" idx="3"/>
          </p:cNvCxnSpPr>
          <p:nvPr/>
        </p:nvCxnSpPr>
        <p:spPr>
          <a:xfrm>
            <a:off x="8408035" y="1654239"/>
            <a:ext cx="471237" cy="3553875"/>
          </a:xfrm>
          <a:prstGeom prst="bentConnector3">
            <a:avLst>
              <a:gd name="adj1" fmla="val 13593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74" name="Elbow Connector 2173">
            <a:extLst>
              <a:ext uri="{FF2B5EF4-FFF2-40B4-BE49-F238E27FC236}">
                <a16:creationId xmlns:a16="http://schemas.microsoft.com/office/drawing/2014/main" id="{6DD6E88B-BE23-4145-A9C7-75BF5FAA10C9}"/>
              </a:ext>
            </a:extLst>
          </p:cNvPr>
          <p:cNvCxnSpPr>
            <a:cxnSpLocks/>
            <a:stCxn id="1058" idx="3"/>
            <a:endCxn id="1129" idx="3"/>
          </p:cNvCxnSpPr>
          <p:nvPr/>
        </p:nvCxnSpPr>
        <p:spPr>
          <a:xfrm>
            <a:off x="8408035" y="1654239"/>
            <a:ext cx="467643" cy="3442684"/>
          </a:xfrm>
          <a:prstGeom prst="bentConnector3">
            <a:avLst>
              <a:gd name="adj1" fmla="val 13802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78" name="Elbow Connector 2177">
            <a:extLst>
              <a:ext uri="{FF2B5EF4-FFF2-40B4-BE49-F238E27FC236}">
                <a16:creationId xmlns:a16="http://schemas.microsoft.com/office/drawing/2014/main" id="{B538ADFA-43D3-294B-A5F0-3D18061D93D6}"/>
              </a:ext>
            </a:extLst>
          </p:cNvPr>
          <p:cNvCxnSpPr>
            <a:cxnSpLocks/>
            <a:stCxn id="1058" idx="3"/>
            <a:endCxn id="1128" idx="3"/>
          </p:cNvCxnSpPr>
          <p:nvPr/>
        </p:nvCxnSpPr>
        <p:spPr>
          <a:xfrm>
            <a:off x="8408035" y="1654239"/>
            <a:ext cx="462723" cy="3324938"/>
          </a:xfrm>
          <a:prstGeom prst="bentConnector3">
            <a:avLst>
              <a:gd name="adj1" fmla="val 1402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82" name="Elbow Connector 2181">
            <a:extLst>
              <a:ext uri="{FF2B5EF4-FFF2-40B4-BE49-F238E27FC236}">
                <a16:creationId xmlns:a16="http://schemas.microsoft.com/office/drawing/2014/main" id="{C69116F6-C1E7-3343-9203-2CFB147BFCA2}"/>
              </a:ext>
            </a:extLst>
          </p:cNvPr>
          <p:cNvCxnSpPr>
            <a:cxnSpLocks/>
            <a:stCxn id="1058" idx="3"/>
            <a:endCxn id="1127" idx="3"/>
          </p:cNvCxnSpPr>
          <p:nvPr/>
        </p:nvCxnSpPr>
        <p:spPr>
          <a:xfrm>
            <a:off x="8408035" y="1654239"/>
            <a:ext cx="462723" cy="3206702"/>
          </a:xfrm>
          <a:prstGeom prst="bentConnector3">
            <a:avLst>
              <a:gd name="adj1" fmla="val 13842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86" name="Elbow Connector 2185">
            <a:extLst>
              <a:ext uri="{FF2B5EF4-FFF2-40B4-BE49-F238E27FC236}">
                <a16:creationId xmlns:a16="http://schemas.microsoft.com/office/drawing/2014/main" id="{E6F2389A-8DE7-954E-8484-332973FCB1E6}"/>
              </a:ext>
            </a:extLst>
          </p:cNvPr>
          <p:cNvCxnSpPr>
            <a:cxnSpLocks/>
            <a:stCxn id="1058" idx="3"/>
            <a:endCxn id="1126" idx="3"/>
          </p:cNvCxnSpPr>
          <p:nvPr/>
        </p:nvCxnSpPr>
        <p:spPr>
          <a:xfrm>
            <a:off x="8408035" y="1654239"/>
            <a:ext cx="461095" cy="3097321"/>
          </a:xfrm>
          <a:prstGeom prst="bentConnector3">
            <a:avLst>
              <a:gd name="adj1" fmla="val 1403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90" name="Elbow Connector 2189">
            <a:extLst>
              <a:ext uri="{FF2B5EF4-FFF2-40B4-BE49-F238E27FC236}">
                <a16:creationId xmlns:a16="http://schemas.microsoft.com/office/drawing/2014/main" id="{1B58A541-C3D5-5E4D-97A0-295BCFA53F4E}"/>
              </a:ext>
            </a:extLst>
          </p:cNvPr>
          <p:cNvCxnSpPr>
            <a:cxnSpLocks/>
            <a:stCxn id="1058" idx="3"/>
            <a:endCxn id="1125" idx="3"/>
          </p:cNvCxnSpPr>
          <p:nvPr/>
        </p:nvCxnSpPr>
        <p:spPr>
          <a:xfrm>
            <a:off x="8408035" y="1654239"/>
            <a:ext cx="456175" cy="2987070"/>
          </a:xfrm>
          <a:prstGeom prst="bentConnector3">
            <a:avLst>
              <a:gd name="adj1" fmla="val 1426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94" name="Elbow Connector 2193">
            <a:extLst>
              <a:ext uri="{FF2B5EF4-FFF2-40B4-BE49-F238E27FC236}">
                <a16:creationId xmlns:a16="http://schemas.microsoft.com/office/drawing/2014/main" id="{4B0AEAA2-0F48-794B-A50D-EE2DA19F3180}"/>
              </a:ext>
            </a:extLst>
          </p:cNvPr>
          <p:cNvCxnSpPr>
            <a:cxnSpLocks/>
            <a:stCxn id="1058" idx="3"/>
            <a:endCxn id="1124" idx="3"/>
          </p:cNvCxnSpPr>
          <p:nvPr/>
        </p:nvCxnSpPr>
        <p:spPr>
          <a:xfrm>
            <a:off x="8408035" y="1654239"/>
            <a:ext cx="456175" cy="2868834"/>
          </a:xfrm>
          <a:prstGeom prst="bentConnector3">
            <a:avLst>
              <a:gd name="adj1" fmla="val 1426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98" name="Elbow Connector 2197">
            <a:extLst>
              <a:ext uri="{FF2B5EF4-FFF2-40B4-BE49-F238E27FC236}">
                <a16:creationId xmlns:a16="http://schemas.microsoft.com/office/drawing/2014/main" id="{4EF726AF-4E73-8541-800E-3256B9EF7469}"/>
              </a:ext>
            </a:extLst>
          </p:cNvPr>
          <p:cNvCxnSpPr>
            <a:cxnSpLocks/>
            <a:stCxn id="1058" idx="3"/>
            <a:endCxn id="1123" idx="3"/>
          </p:cNvCxnSpPr>
          <p:nvPr/>
        </p:nvCxnSpPr>
        <p:spPr>
          <a:xfrm>
            <a:off x="8408035" y="1654239"/>
            <a:ext cx="452321" cy="2749711"/>
          </a:xfrm>
          <a:prstGeom prst="bentConnector3">
            <a:avLst>
              <a:gd name="adj1" fmla="val 14118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02" name="Elbow Connector 2201">
            <a:extLst>
              <a:ext uri="{FF2B5EF4-FFF2-40B4-BE49-F238E27FC236}">
                <a16:creationId xmlns:a16="http://schemas.microsoft.com/office/drawing/2014/main" id="{7B1F50EE-74E6-A445-877B-F926C3EC7BFC}"/>
              </a:ext>
            </a:extLst>
          </p:cNvPr>
          <p:cNvCxnSpPr>
            <a:cxnSpLocks/>
            <a:stCxn id="1058" idx="3"/>
            <a:endCxn id="1122" idx="3"/>
          </p:cNvCxnSpPr>
          <p:nvPr/>
        </p:nvCxnSpPr>
        <p:spPr>
          <a:xfrm>
            <a:off x="8408035" y="1654239"/>
            <a:ext cx="457233" cy="2634302"/>
          </a:xfrm>
          <a:prstGeom prst="bentConnector3">
            <a:avLst>
              <a:gd name="adj1" fmla="val 14258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06" name="Elbow Connector 2205">
            <a:extLst>
              <a:ext uri="{FF2B5EF4-FFF2-40B4-BE49-F238E27FC236}">
                <a16:creationId xmlns:a16="http://schemas.microsoft.com/office/drawing/2014/main" id="{DB2B11B8-EF88-DE44-A799-FAA345E412E8}"/>
              </a:ext>
            </a:extLst>
          </p:cNvPr>
          <p:cNvCxnSpPr>
            <a:cxnSpLocks/>
            <a:stCxn id="1058" idx="3"/>
            <a:endCxn id="1121" idx="3"/>
          </p:cNvCxnSpPr>
          <p:nvPr/>
        </p:nvCxnSpPr>
        <p:spPr>
          <a:xfrm>
            <a:off x="8408035" y="1654239"/>
            <a:ext cx="457233" cy="2516066"/>
          </a:xfrm>
          <a:prstGeom prst="bentConnector3">
            <a:avLst>
              <a:gd name="adj1" fmla="val 14258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10" name="Elbow Connector 2209">
            <a:extLst>
              <a:ext uri="{FF2B5EF4-FFF2-40B4-BE49-F238E27FC236}">
                <a16:creationId xmlns:a16="http://schemas.microsoft.com/office/drawing/2014/main" id="{F13B054D-BA71-A941-82F9-960206403E6E}"/>
              </a:ext>
            </a:extLst>
          </p:cNvPr>
          <p:cNvCxnSpPr>
            <a:cxnSpLocks/>
            <a:stCxn id="1058" idx="3"/>
            <a:endCxn id="1120" idx="3"/>
          </p:cNvCxnSpPr>
          <p:nvPr/>
        </p:nvCxnSpPr>
        <p:spPr>
          <a:xfrm>
            <a:off x="8408035" y="1654239"/>
            <a:ext cx="455605" cy="2398218"/>
          </a:xfrm>
          <a:prstGeom prst="bentConnector3">
            <a:avLst>
              <a:gd name="adj1" fmla="val 14274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14" name="Elbow Connector 2213">
            <a:extLst>
              <a:ext uri="{FF2B5EF4-FFF2-40B4-BE49-F238E27FC236}">
                <a16:creationId xmlns:a16="http://schemas.microsoft.com/office/drawing/2014/main" id="{C1824124-496E-604B-A250-8589B8005274}"/>
              </a:ext>
            </a:extLst>
          </p:cNvPr>
          <p:cNvCxnSpPr>
            <a:cxnSpLocks/>
            <a:stCxn id="1058" idx="3"/>
            <a:endCxn id="1119" idx="3"/>
          </p:cNvCxnSpPr>
          <p:nvPr/>
        </p:nvCxnSpPr>
        <p:spPr>
          <a:xfrm>
            <a:off x="8408035" y="1654239"/>
            <a:ext cx="450685" cy="2280472"/>
          </a:xfrm>
          <a:prstGeom prst="bentConnector3">
            <a:avLst>
              <a:gd name="adj1" fmla="val 1450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18" name="Elbow Connector 2217">
            <a:extLst>
              <a:ext uri="{FF2B5EF4-FFF2-40B4-BE49-F238E27FC236}">
                <a16:creationId xmlns:a16="http://schemas.microsoft.com/office/drawing/2014/main" id="{3C605E1B-2AD9-D541-A7CB-D44D51C47D5D}"/>
              </a:ext>
            </a:extLst>
          </p:cNvPr>
          <p:cNvCxnSpPr>
            <a:cxnSpLocks/>
            <a:stCxn id="1058" idx="3"/>
            <a:endCxn id="1118" idx="3"/>
          </p:cNvCxnSpPr>
          <p:nvPr/>
        </p:nvCxnSpPr>
        <p:spPr>
          <a:xfrm>
            <a:off x="8408035" y="1654239"/>
            <a:ext cx="450685" cy="2169731"/>
          </a:xfrm>
          <a:prstGeom prst="bentConnector3">
            <a:avLst>
              <a:gd name="adj1" fmla="val 1450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22" name="Elbow Connector 2221">
            <a:extLst>
              <a:ext uri="{FF2B5EF4-FFF2-40B4-BE49-F238E27FC236}">
                <a16:creationId xmlns:a16="http://schemas.microsoft.com/office/drawing/2014/main" id="{CC459BEF-6AAE-2749-8ACD-D5801B49CD88}"/>
              </a:ext>
            </a:extLst>
          </p:cNvPr>
          <p:cNvCxnSpPr>
            <a:cxnSpLocks/>
            <a:stCxn id="1058" idx="3"/>
            <a:endCxn id="1117" idx="3"/>
          </p:cNvCxnSpPr>
          <p:nvPr/>
        </p:nvCxnSpPr>
        <p:spPr>
          <a:xfrm>
            <a:off x="8408035" y="1654239"/>
            <a:ext cx="447091" cy="2066035"/>
          </a:xfrm>
          <a:prstGeom prst="bentConnector3">
            <a:avLst>
              <a:gd name="adj1" fmla="val 147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26" name="Elbow Connector 2225">
            <a:extLst>
              <a:ext uri="{FF2B5EF4-FFF2-40B4-BE49-F238E27FC236}">
                <a16:creationId xmlns:a16="http://schemas.microsoft.com/office/drawing/2014/main" id="{E593C8D6-D61A-3A42-B310-AA1209CA39EB}"/>
              </a:ext>
            </a:extLst>
          </p:cNvPr>
          <p:cNvCxnSpPr>
            <a:cxnSpLocks/>
            <a:stCxn id="1058" idx="3"/>
            <a:endCxn id="1116" idx="3"/>
          </p:cNvCxnSpPr>
          <p:nvPr/>
        </p:nvCxnSpPr>
        <p:spPr>
          <a:xfrm>
            <a:off x="8408035" y="1654239"/>
            <a:ext cx="442171" cy="1948289"/>
          </a:xfrm>
          <a:prstGeom prst="bentConnector3">
            <a:avLst>
              <a:gd name="adj1" fmla="val 1459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30" name="Elbow Connector 2229">
            <a:extLst>
              <a:ext uri="{FF2B5EF4-FFF2-40B4-BE49-F238E27FC236}">
                <a16:creationId xmlns:a16="http://schemas.microsoft.com/office/drawing/2014/main" id="{94C04F46-9879-A845-BA77-F9B0812A9667}"/>
              </a:ext>
            </a:extLst>
          </p:cNvPr>
          <p:cNvCxnSpPr>
            <a:cxnSpLocks/>
            <a:stCxn id="1058" idx="3"/>
            <a:endCxn id="1115" idx="3"/>
          </p:cNvCxnSpPr>
          <p:nvPr/>
        </p:nvCxnSpPr>
        <p:spPr>
          <a:xfrm>
            <a:off x="8408035" y="1654239"/>
            <a:ext cx="442171" cy="1830053"/>
          </a:xfrm>
          <a:prstGeom prst="bentConnector3">
            <a:avLst>
              <a:gd name="adj1" fmla="val 1459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34" name="Elbow Connector 2233">
            <a:extLst>
              <a:ext uri="{FF2B5EF4-FFF2-40B4-BE49-F238E27FC236}">
                <a16:creationId xmlns:a16="http://schemas.microsoft.com/office/drawing/2014/main" id="{42DCA711-478A-5944-ADB3-0E1AA07D7184}"/>
              </a:ext>
            </a:extLst>
          </p:cNvPr>
          <p:cNvCxnSpPr>
            <a:cxnSpLocks/>
            <a:stCxn id="1058" idx="3"/>
            <a:endCxn id="1114" idx="3"/>
          </p:cNvCxnSpPr>
          <p:nvPr/>
        </p:nvCxnSpPr>
        <p:spPr>
          <a:xfrm>
            <a:off x="8408035" y="1654239"/>
            <a:ext cx="440543" cy="1719700"/>
          </a:xfrm>
          <a:prstGeom prst="bentConnector3">
            <a:avLst>
              <a:gd name="adj1" fmla="val 14804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38" name="Elbow Connector 2237">
            <a:extLst>
              <a:ext uri="{FF2B5EF4-FFF2-40B4-BE49-F238E27FC236}">
                <a16:creationId xmlns:a16="http://schemas.microsoft.com/office/drawing/2014/main" id="{264D249D-A913-1D49-86FC-FD850ECAAD17}"/>
              </a:ext>
            </a:extLst>
          </p:cNvPr>
          <p:cNvCxnSpPr>
            <a:cxnSpLocks/>
            <a:stCxn id="1058" idx="3"/>
            <a:endCxn id="1113" idx="3"/>
          </p:cNvCxnSpPr>
          <p:nvPr/>
        </p:nvCxnSpPr>
        <p:spPr>
          <a:xfrm>
            <a:off x="8408035" y="1654239"/>
            <a:ext cx="443118" cy="1610921"/>
          </a:xfrm>
          <a:prstGeom prst="bentConnector3">
            <a:avLst>
              <a:gd name="adj1" fmla="val 14585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42" name="Elbow Connector 2241">
            <a:extLst>
              <a:ext uri="{FF2B5EF4-FFF2-40B4-BE49-F238E27FC236}">
                <a16:creationId xmlns:a16="http://schemas.microsoft.com/office/drawing/2014/main" id="{BCD083E8-CAF5-2B4D-99DD-76F0606FDA41}"/>
              </a:ext>
            </a:extLst>
          </p:cNvPr>
          <p:cNvCxnSpPr>
            <a:cxnSpLocks/>
            <a:stCxn id="1058" idx="3"/>
            <a:endCxn id="1112" idx="3"/>
          </p:cNvCxnSpPr>
          <p:nvPr/>
        </p:nvCxnSpPr>
        <p:spPr>
          <a:xfrm>
            <a:off x="8408035" y="1654239"/>
            <a:ext cx="445455" cy="1498708"/>
          </a:xfrm>
          <a:prstGeom prst="bentConnector3">
            <a:avLst>
              <a:gd name="adj1" fmla="val 1437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46" name="Elbow Connector 2245">
            <a:extLst>
              <a:ext uri="{FF2B5EF4-FFF2-40B4-BE49-F238E27FC236}">
                <a16:creationId xmlns:a16="http://schemas.microsoft.com/office/drawing/2014/main" id="{E57CA8D1-8194-1542-92E5-49740E091110}"/>
              </a:ext>
            </a:extLst>
          </p:cNvPr>
          <p:cNvCxnSpPr>
            <a:cxnSpLocks/>
            <a:stCxn id="1058" idx="3"/>
            <a:endCxn id="1111" idx="3"/>
          </p:cNvCxnSpPr>
          <p:nvPr/>
        </p:nvCxnSpPr>
        <p:spPr>
          <a:xfrm>
            <a:off x="8408035" y="1654239"/>
            <a:ext cx="443509" cy="1391715"/>
          </a:xfrm>
          <a:prstGeom prst="bentConnector3">
            <a:avLst>
              <a:gd name="adj1" fmla="val 1439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50" name="Elbow Connector 2249">
            <a:extLst>
              <a:ext uri="{FF2B5EF4-FFF2-40B4-BE49-F238E27FC236}">
                <a16:creationId xmlns:a16="http://schemas.microsoft.com/office/drawing/2014/main" id="{E9DB3001-497D-0943-ADBC-43459FB360B1}"/>
              </a:ext>
            </a:extLst>
          </p:cNvPr>
          <p:cNvCxnSpPr>
            <a:cxnSpLocks/>
            <a:stCxn id="1058" idx="3"/>
            <a:endCxn id="1110" idx="3"/>
          </p:cNvCxnSpPr>
          <p:nvPr/>
        </p:nvCxnSpPr>
        <p:spPr>
          <a:xfrm>
            <a:off x="8408035" y="1654239"/>
            <a:ext cx="438589" cy="1293240"/>
          </a:xfrm>
          <a:prstGeom prst="bentConnector3">
            <a:avLst>
              <a:gd name="adj1" fmla="val 1444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54" name="Elbow Connector 2253">
            <a:extLst>
              <a:ext uri="{FF2B5EF4-FFF2-40B4-BE49-F238E27FC236}">
                <a16:creationId xmlns:a16="http://schemas.microsoft.com/office/drawing/2014/main" id="{FBE6B06B-1BDE-604C-A404-1E6CC40F29BD}"/>
              </a:ext>
            </a:extLst>
          </p:cNvPr>
          <p:cNvCxnSpPr>
            <a:cxnSpLocks/>
            <a:stCxn id="1058" idx="3"/>
            <a:endCxn id="1109" idx="3"/>
          </p:cNvCxnSpPr>
          <p:nvPr/>
        </p:nvCxnSpPr>
        <p:spPr>
          <a:xfrm>
            <a:off x="8408035" y="1654239"/>
            <a:ext cx="438589" cy="1181527"/>
          </a:xfrm>
          <a:prstGeom prst="bentConnector3">
            <a:avLst>
              <a:gd name="adj1" fmla="val 14633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58" name="Elbow Connector 2257">
            <a:extLst>
              <a:ext uri="{FF2B5EF4-FFF2-40B4-BE49-F238E27FC236}">
                <a16:creationId xmlns:a16="http://schemas.microsoft.com/office/drawing/2014/main" id="{C46C7FE2-4D3E-CA4E-BEE2-54CE113920B7}"/>
              </a:ext>
            </a:extLst>
          </p:cNvPr>
          <p:cNvCxnSpPr>
            <a:cxnSpLocks/>
            <a:stCxn id="1058" idx="3"/>
            <a:endCxn id="1108" idx="3"/>
          </p:cNvCxnSpPr>
          <p:nvPr/>
        </p:nvCxnSpPr>
        <p:spPr>
          <a:xfrm>
            <a:off x="8408035" y="1654239"/>
            <a:ext cx="436961" cy="1078669"/>
          </a:xfrm>
          <a:prstGeom prst="bentConnector3">
            <a:avLst>
              <a:gd name="adj1" fmla="val 1484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62" name="Elbow Connector 2261">
            <a:extLst>
              <a:ext uri="{FF2B5EF4-FFF2-40B4-BE49-F238E27FC236}">
                <a16:creationId xmlns:a16="http://schemas.microsoft.com/office/drawing/2014/main" id="{01C69878-0B93-4F48-8D9A-5FCF4BE29DDB}"/>
              </a:ext>
            </a:extLst>
          </p:cNvPr>
          <p:cNvCxnSpPr>
            <a:cxnSpLocks/>
            <a:stCxn id="1058" idx="3"/>
            <a:endCxn id="1107" idx="3"/>
          </p:cNvCxnSpPr>
          <p:nvPr/>
        </p:nvCxnSpPr>
        <p:spPr>
          <a:xfrm>
            <a:off x="8408035" y="1654239"/>
            <a:ext cx="432041" cy="968418"/>
          </a:xfrm>
          <a:prstGeom prst="bentConnector3">
            <a:avLst>
              <a:gd name="adj1" fmla="val 1509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66" name="Elbow Connector 2265">
            <a:extLst>
              <a:ext uri="{FF2B5EF4-FFF2-40B4-BE49-F238E27FC236}">
                <a16:creationId xmlns:a16="http://schemas.microsoft.com/office/drawing/2014/main" id="{7AE7DA83-A59B-1B4F-BB77-7EA31992DF06}"/>
              </a:ext>
            </a:extLst>
          </p:cNvPr>
          <p:cNvCxnSpPr>
            <a:cxnSpLocks/>
            <a:stCxn id="1058" idx="3"/>
            <a:endCxn id="1106" idx="3"/>
          </p:cNvCxnSpPr>
          <p:nvPr/>
        </p:nvCxnSpPr>
        <p:spPr>
          <a:xfrm>
            <a:off x="8408035" y="1654239"/>
            <a:ext cx="432041" cy="857677"/>
          </a:xfrm>
          <a:prstGeom prst="bentConnector3">
            <a:avLst>
              <a:gd name="adj1" fmla="val 1470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0" name="Elbow Connector 2269">
            <a:extLst>
              <a:ext uri="{FF2B5EF4-FFF2-40B4-BE49-F238E27FC236}">
                <a16:creationId xmlns:a16="http://schemas.microsoft.com/office/drawing/2014/main" id="{92FBB28F-70B6-784C-8CEB-7AFF0EFF66B8}"/>
              </a:ext>
            </a:extLst>
          </p:cNvPr>
          <p:cNvCxnSpPr>
            <a:cxnSpLocks/>
            <a:stCxn id="1058" idx="3"/>
            <a:endCxn id="1105" idx="3"/>
          </p:cNvCxnSpPr>
          <p:nvPr/>
        </p:nvCxnSpPr>
        <p:spPr>
          <a:xfrm>
            <a:off x="8408035" y="1654239"/>
            <a:ext cx="428447" cy="753981"/>
          </a:xfrm>
          <a:prstGeom prst="bentConnector3">
            <a:avLst>
              <a:gd name="adj1" fmla="val 1533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3" name="Elbow Connector 2272">
            <a:extLst>
              <a:ext uri="{FF2B5EF4-FFF2-40B4-BE49-F238E27FC236}">
                <a16:creationId xmlns:a16="http://schemas.microsoft.com/office/drawing/2014/main" id="{CBD89480-A235-EC40-9D1B-06269C6A1498}"/>
              </a:ext>
            </a:extLst>
          </p:cNvPr>
          <p:cNvCxnSpPr>
            <a:cxnSpLocks/>
            <a:stCxn id="1058" idx="3"/>
            <a:endCxn id="1104" idx="3"/>
          </p:cNvCxnSpPr>
          <p:nvPr/>
        </p:nvCxnSpPr>
        <p:spPr>
          <a:xfrm>
            <a:off x="8408035" y="1654239"/>
            <a:ext cx="423527" cy="642758"/>
          </a:xfrm>
          <a:prstGeom prst="bentConnector3">
            <a:avLst>
              <a:gd name="adj1" fmla="val 1539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6" name="Elbow Connector 2275">
            <a:extLst>
              <a:ext uri="{FF2B5EF4-FFF2-40B4-BE49-F238E27FC236}">
                <a16:creationId xmlns:a16="http://schemas.microsoft.com/office/drawing/2014/main" id="{80384CCC-6AE4-CB46-99F7-8DEC2EF47D97}"/>
              </a:ext>
            </a:extLst>
          </p:cNvPr>
          <p:cNvCxnSpPr>
            <a:cxnSpLocks/>
            <a:stCxn id="1058" idx="3"/>
            <a:endCxn id="1103" idx="3"/>
          </p:cNvCxnSpPr>
          <p:nvPr/>
        </p:nvCxnSpPr>
        <p:spPr>
          <a:xfrm>
            <a:off x="8408035" y="1654239"/>
            <a:ext cx="423527" cy="532989"/>
          </a:xfrm>
          <a:prstGeom prst="bentConnector3">
            <a:avLst>
              <a:gd name="adj1" fmla="val 1539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9" name="Elbow Connector 2278">
            <a:extLst>
              <a:ext uri="{FF2B5EF4-FFF2-40B4-BE49-F238E27FC236}">
                <a16:creationId xmlns:a16="http://schemas.microsoft.com/office/drawing/2014/main" id="{E0082245-8E2F-4F4C-87EC-8013B445C99B}"/>
              </a:ext>
            </a:extLst>
          </p:cNvPr>
          <p:cNvCxnSpPr>
            <a:cxnSpLocks/>
            <a:stCxn id="1058" idx="3"/>
            <a:endCxn id="1102" idx="3"/>
          </p:cNvCxnSpPr>
          <p:nvPr/>
        </p:nvCxnSpPr>
        <p:spPr>
          <a:xfrm>
            <a:off x="8408035" y="1654239"/>
            <a:ext cx="421899" cy="422636"/>
          </a:xfrm>
          <a:prstGeom prst="bentConnector3">
            <a:avLst>
              <a:gd name="adj1" fmla="val 15418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83" name="Elbow Connector 2282">
            <a:extLst>
              <a:ext uri="{FF2B5EF4-FFF2-40B4-BE49-F238E27FC236}">
                <a16:creationId xmlns:a16="http://schemas.microsoft.com/office/drawing/2014/main" id="{29CA5B92-254F-924F-829B-51F91665B840}"/>
              </a:ext>
            </a:extLst>
          </p:cNvPr>
          <p:cNvCxnSpPr>
            <a:cxnSpLocks/>
            <a:stCxn id="1139" idx="1"/>
            <a:endCxn id="1144" idx="1"/>
          </p:cNvCxnSpPr>
          <p:nvPr/>
        </p:nvCxnSpPr>
        <p:spPr>
          <a:xfrm rot="10800000" flipV="1">
            <a:off x="9347870" y="1651320"/>
            <a:ext cx="133583" cy="306551"/>
          </a:xfrm>
          <a:prstGeom prst="bentConnector3">
            <a:avLst>
              <a:gd name="adj1" fmla="val 2394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87" name="Elbow Connector 2286">
            <a:extLst>
              <a:ext uri="{FF2B5EF4-FFF2-40B4-BE49-F238E27FC236}">
                <a16:creationId xmlns:a16="http://schemas.microsoft.com/office/drawing/2014/main" id="{B03A6A65-CF07-744F-932A-3AED616E8046}"/>
              </a:ext>
            </a:extLst>
          </p:cNvPr>
          <p:cNvCxnSpPr>
            <a:cxnSpLocks/>
            <a:stCxn id="1139" idx="1"/>
            <a:endCxn id="1145" idx="1"/>
          </p:cNvCxnSpPr>
          <p:nvPr/>
        </p:nvCxnSpPr>
        <p:spPr>
          <a:xfrm rot="10800000" flipV="1">
            <a:off x="9352790" y="1651320"/>
            <a:ext cx="128663" cy="409307"/>
          </a:xfrm>
          <a:prstGeom prst="bentConnector3">
            <a:avLst>
              <a:gd name="adj1" fmla="val 25135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91" name="Elbow Connector 2290">
            <a:extLst>
              <a:ext uri="{FF2B5EF4-FFF2-40B4-BE49-F238E27FC236}">
                <a16:creationId xmlns:a16="http://schemas.microsoft.com/office/drawing/2014/main" id="{E1CD9CA8-E7FB-714E-9300-695118F23ECC}"/>
              </a:ext>
            </a:extLst>
          </p:cNvPr>
          <p:cNvCxnSpPr>
            <a:cxnSpLocks/>
            <a:stCxn id="1139" idx="1"/>
            <a:endCxn id="1146" idx="1"/>
          </p:cNvCxnSpPr>
          <p:nvPr/>
        </p:nvCxnSpPr>
        <p:spPr>
          <a:xfrm rot="10800000" flipV="1">
            <a:off x="9354418" y="1651321"/>
            <a:ext cx="127035" cy="519660"/>
          </a:xfrm>
          <a:prstGeom prst="bentConnector3">
            <a:avLst>
              <a:gd name="adj1" fmla="val 2532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95" name="Elbow Connector 2294">
            <a:extLst>
              <a:ext uri="{FF2B5EF4-FFF2-40B4-BE49-F238E27FC236}">
                <a16:creationId xmlns:a16="http://schemas.microsoft.com/office/drawing/2014/main" id="{8CB4DBDA-1888-5543-A690-EA461C98484F}"/>
              </a:ext>
            </a:extLst>
          </p:cNvPr>
          <p:cNvCxnSpPr>
            <a:cxnSpLocks/>
            <a:stCxn id="1139" idx="1"/>
            <a:endCxn id="1147" idx="1"/>
          </p:cNvCxnSpPr>
          <p:nvPr/>
        </p:nvCxnSpPr>
        <p:spPr>
          <a:xfrm rot="10800000" flipV="1">
            <a:off x="9354418" y="1651320"/>
            <a:ext cx="127035" cy="629429"/>
          </a:xfrm>
          <a:prstGeom prst="bentConnector3">
            <a:avLst>
              <a:gd name="adj1" fmla="val 2599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99" name="Elbow Connector 2298">
            <a:extLst>
              <a:ext uri="{FF2B5EF4-FFF2-40B4-BE49-F238E27FC236}">
                <a16:creationId xmlns:a16="http://schemas.microsoft.com/office/drawing/2014/main" id="{75614CB2-7CB8-BE47-B426-258CCBCE2ABB}"/>
              </a:ext>
            </a:extLst>
          </p:cNvPr>
          <p:cNvCxnSpPr>
            <a:cxnSpLocks/>
            <a:stCxn id="1139" idx="1"/>
            <a:endCxn id="1148" idx="1"/>
          </p:cNvCxnSpPr>
          <p:nvPr/>
        </p:nvCxnSpPr>
        <p:spPr>
          <a:xfrm rot="10800000" flipV="1">
            <a:off x="9359338" y="1651321"/>
            <a:ext cx="122115" cy="740652"/>
          </a:xfrm>
          <a:prstGeom prst="bentConnector3">
            <a:avLst>
              <a:gd name="adj1" fmla="val 2664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03" name="Elbow Connector 2302">
            <a:extLst>
              <a:ext uri="{FF2B5EF4-FFF2-40B4-BE49-F238E27FC236}">
                <a16:creationId xmlns:a16="http://schemas.microsoft.com/office/drawing/2014/main" id="{D801A452-BC55-3F41-BFF4-E88D8D53CB7E}"/>
              </a:ext>
            </a:extLst>
          </p:cNvPr>
          <p:cNvCxnSpPr>
            <a:cxnSpLocks/>
            <a:stCxn id="1139" idx="1"/>
            <a:endCxn id="1149" idx="1"/>
          </p:cNvCxnSpPr>
          <p:nvPr/>
        </p:nvCxnSpPr>
        <p:spPr>
          <a:xfrm rot="10800000" flipV="1">
            <a:off x="9362932" y="1651321"/>
            <a:ext cx="118521" cy="844348"/>
          </a:xfrm>
          <a:prstGeom prst="bentConnector3">
            <a:avLst>
              <a:gd name="adj1" fmla="val 27859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07" name="Elbow Connector 2306">
            <a:extLst>
              <a:ext uri="{FF2B5EF4-FFF2-40B4-BE49-F238E27FC236}">
                <a16:creationId xmlns:a16="http://schemas.microsoft.com/office/drawing/2014/main" id="{47BF2B15-853E-394A-ADE3-EBEB2F84AFF0}"/>
              </a:ext>
            </a:extLst>
          </p:cNvPr>
          <p:cNvCxnSpPr>
            <a:cxnSpLocks/>
            <a:stCxn id="1139" idx="1"/>
            <a:endCxn id="1150" idx="1"/>
          </p:cNvCxnSpPr>
          <p:nvPr/>
        </p:nvCxnSpPr>
        <p:spPr>
          <a:xfrm rot="10800000" flipV="1">
            <a:off x="9362932" y="1651320"/>
            <a:ext cx="118521" cy="955089"/>
          </a:xfrm>
          <a:prstGeom prst="bentConnector3">
            <a:avLst>
              <a:gd name="adj1" fmla="val 27859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11" name="Elbow Connector 2310">
            <a:extLst>
              <a:ext uri="{FF2B5EF4-FFF2-40B4-BE49-F238E27FC236}">
                <a16:creationId xmlns:a16="http://schemas.microsoft.com/office/drawing/2014/main" id="{F141334F-C5A1-754F-87D2-C0C7167D570A}"/>
              </a:ext>
            </a:extLst>
          </p:cNvPr>
          <p:cNvCxnSpPr>
            <a:cxnSpLocks/>
            <a:stCxn id="1139" idx="1"/>
            <a:endCxn id="1151" idx="1"/>
          </p:cNvCxnSpPr>
          <p:nvPr/>
        </p:nvCxnSpPr>
        <p:spPr>
          <a:xfrm rot="10800000" flipV="1">
            <a:off x="9367852" y="1651321"/>
            <a:ext cx="113601" cy="1065340"/>
          </a:xfrm>
          <a:prstGeom prst="bentConnector3">
            <a:avLst>
              <a:gd name="adj1" fmla="val 28632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15" name="Elbow Connector 2314">
            <a:extLst>
              <a:ext uri="{FF2B5EF4-FFF2-40B4-BE49-F238E27FC236}">
                <a16:creationId xmlns:a16="http://schemas.microsoft.com/office/drawing/2014/main" id="{CD7C4D8B-07DD-5E49-BFB3-95693A6DBE7B}"/>
              </a:ext>
            </a:extLst>
          </p:cNvPr>
          <p:cNvCxnSpPr>
            <a:cxnSpLocks/>
            <a:stCxn id="1139" idx="1"/>
            <a:endCxn id="1152" idx="1"/>
          </p:cNvCxnSpPr>
          <p:nvPr/>
        </p:nvCxnSpPr>
        <p:spPr>
          <a:xfrm rot="10800000" flipV="1">
            <a:off x="9369480" y="1651321"/>
            <a:ext cx="111973" cy="1168198"/>
          </a:xfrm>
          <a:prstGeom prst="bentConnector3">
            <a:avLst>
              <a:gd name="adj1" fmla="val 3041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18" name="Elbow Connector 2317">
            <a:extLst>
              <a:ext uri="{FF2B5EF4-FFF2-40B4-BE49-F238E27FC236}">
                <a16:creationId xmlns:a16="http://schemas.microsoft.com/office/drawing/2014/main" id="{1D0A210B-7180-4049-BB8D-FF49DD5C2569}"/>
              </a:ext>
            </a:extLst>
          </p:cNvPr>
          <p:cNvCxnSpPr>
            <a:cxnSpLocks/>
            <a:stCxn id="1139" idx="1"/>
            <a:endCxn id="1153" idx="1"/>
          </p:cNvCxnSpPr>
          <p:nvPr/>
        </p:nvCxnSpPr>
        <p:spPr>
          <a:xfrm rot="10800000" flipV="1">
            <a:off x="9369480" y="1651320"/>
            <a:ext cx="111973" cy="1279911"/>
          </a:xfrm>
          <a:prstGeom prst="bentConnector3">
            <a:avLst>
              <a:gd name="adj1" fmla="val 3041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21" name="Elbow Connector 2320">
            <a:extLst>
              <a:ext uri="{FF2B5EF4-FFF2-40B4-BE49-F238E27FC236}">
                <a16:creationId xmlns:a16="http://schemas.microsoft.com/office/drawing/2014/main" id="{50A79F13-CF79-9343-A0C5-7902F2D3A27E}"/>
              </a:ext>
            </a:extLst>
          </p:cNvPr>
          <p:cNvCxnSpPr>
            <a:cxnSpLocks/>
            <a:stCxn id="1139" idx="1"/>
            <a:endCxn id="1154" idx="1"/>
          </p:cNvCxnSpPr>
          <p:nvPr/>
        </p:nvCxnSpPr>
        <p:spPr>
          <a:xfrm rot="10800000" flipV="1">
            <a:off x="9374400" y="1651321"/>
            <a:ext cx="107053" cy="1378386"/>
          </a:xfrm>
          <a:prstGeom prst="bentConnector3">
            <a:avLst>
              <a:gd name="adj1" fmla="val 3135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24" name="Elbow Connector 2323">
            <a:extLst>
              <a:ext uri="{FF2B5EF4-FFF2-40B4-BE49-F238E27FC236}">
                <a16:creationId xmlns:a16="http://schemas.microsoft.com/office/drawing/2014/main" id="{AF20EEBB-8B0D-D440-A213-DD28953438DE}"/>
              </a:ext>
            </a:extLst>
          </p:cNvPr>
          <p:cNvCxnSpPr>
            <a:cxnSpLocks/>
            <a:stCxn id="1139" idx="1"/>
            <a:endCxn id="1155" idx="1"/>
          </p:cNvCxnSpPr>
          <p:nvPr/>
        </p:nvCxnSpPr>
        <p:spPr>
          <a:xfrm rot="10800000" flipV="1">
            <a:off x="9376346" y="1651320"/>
            <a:ext cx="105107" cy="1485379"/>
          </a:xfrm>
          <a:prstGeom prst="bentConnector3">
            <a:avLst>
              <a:gd name="adj1" fmla="val 3174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27" name="Elbow Connector 2326">
            <a:extLst>
              <a:ext uri="{FF2B5EF4-FFF2-40B4-BE49-F238E27FC236}">
                <a16:creationId xmlns:a16="http://schemas.microsoft.com/office/drawing/2014/main" id="{6A48DD9F-333A-AD48-B0AF-F2350CBD8EC2}"/>
              </a:ext>
            </a:extLst>
          </p:cNvPr>
          <p:cNvCxnSpPr>
            <a:cxnSpLocks/>
            <a:stCxn id="1139" idx="1"/>
            <a:endCxn id="1156" idx="1"/>
          </p:cNvCxnSpPr>
          <p:nvPr/>
        </p:nvCxnSpPr>
        <p:spPr>
          <a:xfrm rot="10800000" flipV="1">
            <a:off x="9374008" y="1651321"/>
            <a:ext cx="107444" cy="1597592"/>
          </a:xfrm>
          <a:prstGeom prst="bentConnector3">
            <a:avLst>
              <a:gd name="adj1" fmla="val 3127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30" name="Elbow Connector 2329">
            <a:extLst>
              <a:ext uri="{FF2B5EF4-FFF2-40B4-BE49-F238E27FC236}">
                <a16:creationId xmlns:a16="http://schemas.microsoft.com/office/drawing/2014/main" id="{EFA2E99A-FFC9-CE40-AB5D-0F039B56C874}"/>
              </a:ext>
            </a:extLst>
          </p:cNvPr>
          <p:cNvCxnSpPr>
            <a:cxnSpLocks/>
            <a:stCxn id="1139" idx="1"/>
            <a:endCxn id="1157" idx="1"/>
          </p:cNvCxnSpPr>
          <p:nvPr/>
        </p:nvCxnSpPr>
        <p:spPr>
          <a:xfrm rot="10800000" flipV="1">
            <a:off x="9371434" y="1651320"/>
            <a:ext cx="110019" cy="1706371"/>
          </a:xfrm>
          <a:prstGeom prst="bentConnector3">
            <a:avLst>
              <a:gd name="adj1" fmla="val 3077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33" name="Elbow Connector 2332">
            <a:extLst>
              <a:ext uri="{FF2B5EF4-FFF2-40B4-BE49-F238E27FC236}">
                <a16:creationId xmlns:a16="http://schemas.microsoft.com/office/drawing/2014/main" id="{E4F17FC7-2AB8-BA4C-A110-4F33F3410357}"/>
              </a:ext>
            </a:extLst>
          </p:cNvPr>
          <p:cNvCxnSpPr>
            <a:cxnSpLocks/>
            <a:stCxn id="1139" idx="1"/>
            <a:endCxn id="1158" idx="1"/>
          </p:cNvCxnSpPr>
          <p:nvPr/>
        </p:nvCxnSpPr>
        <p:spPr>
          <a:xfrm rot="10800000" flipV="1">
            <a:off x="9373062" y="1651321"/>
            <a:ext cx="108391" cy="1816724"/>
          </a:xfrm>
          <a:prstGeom prst="bentConnector3">
            <a:avLst>
              <a:gd name="adj1" fmla="val 3109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36" name="Elbow Connector 2335">
            <a:extLst>
              <a:ext uri="{FF2B5EF4-FFF2-40B4-BE49-F238E27FC236}">
                <a16:creationId xmlns:a16="http://schemas.microsoft.com/office/drawing/2014/main" id="{971AF1C6-6177-2140-9C0F-CCBAAAB218BC}"/>
              </a:ext>
            </a:extLst>
          </p:cNvPr>
          <p:cNvCxnSpPr>
            <a:cxnSpLocks/>
            <a:stCxn id="1139" idx="1"/>
            <a:endCxn id="1159" idx="1"/>
          </p:cNvCxnSpPr>
          <p:nvPr/>
        </p:nvCxnSpPr>
        <p:spPr>
          <a:xfrm rot="10800000" flipV="1">
            <a:off x="9373062" y="1651321"/>
            <a:ext cx="108391" cy="1934960"/>
          </a:xfrm>
          <a:prstGeom prst="bentConnector3">
            <a:avLst>
              <a:gd name="adj1" fmla="val 3109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40" name="Elbow Connector 2339">
            <a:extLst>
              <a:ext uri="{FF2B5EF4-FFF2-40B4-BE49-F238E27FC236}">
                <a16:creationId xmlns:a16="http://schemas.microsoft.com/office/drawing/2014/main" id="{0F6B4E59-4F68-4246-836B-5AC464278668}"/>
              </a:ext>
            </a:extLst>
          </p:cNvPr>
          <p:cNvCxnSpPr>
            <a:cxnSpLocks/>
            <a:stCxn id="1139" idx="1"/>
            <a:endCxn id="1160" idx="1"/>
          </p:cNvCxnSpPr>
          <p:nvPr/>
        </p:nvCxnSpPr>
        <p:spPr>
          <a:xfrm rot="10800000" flipV="1">
            <a:off x="9377982" y="1651321"/>
            <a:ext cx="103471" cy="2052706"/>
          </a:xfrm>
          <a:prstGeom prst="bentConnector3">
            <a:avLst>
              <a:gd name="adj1" fmla="val 3291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44" name="Elbow Connector 2343">
            <a:extLst>
              <a:ext uri="{FF2B5EF4-FFF2-40B4-BE49-F238E27FC236}">
                <a16:creationId xmlns:a16="http://schemas.microsoft.com/office/drawing/2014/main" id="{0661E4E3-A7B7-2C42-998E-AF796B2E9918}"/>
              </a:ext>
            </a:extLst>
          </p:cNvPr>
          <p:cNvCxnSpPr>
            <a:cxnSpLocks/>
            <a:stCxn id="1139" idx="1"/>
            <a:endCxn id="1161" idx="1"/>
          </p:cNvCxnSpPr>
          <p:nvPr/>
        </p:nvCxnSpPr>
        <p:spPr>
          <a:xfrm rot="10800000" flipV="1">
            <a:off x="9381576" y="1651321"/>
            <a:ext cx="99877" cy="2156402"/>
          </a:xfrm>
          <a:prstGeom prst="bentConnector3">
            <a:avLst>
              <a:gd name="adj1" fmla="val 3288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47" name="Elbow Connector 2346">
            <a:extLst>
              <a:ext uri="{FF2B5EF4-FFF2-40B4-BE49-F238E27FC236}">
                <a16:creationId xmlns:a16="http://schemas.microsoft.com/office/drawing/2014/main" id="{73AB8374-70ED-D444-9A8F-D741A22605BA}"/>
              </a:ext>
            </a:extLst>
          </p:cNvPr>
          <p:cNvCxnSpPr>
            <a:cxnSpLocks/>
            <a:stCxn id="1139" idx="1"/>
            <a:endCxn id="1162" idx="1"/>
          </p:cNvCxnSpPr>
          <p:nvPr/>
        </p:nvCxnSpPr>
        <p:spPr>
          <a:xfrm rot="10800000" flipV="1">
            <a:off x="9381576" y="1651320"/>
            <a:ext cx="99877" cy="2267143"/>
          </a:xfrm>
          <a:prstGeom prst="bentConnector3">
            <a:avLst>
              <a:gd name="adj1" fmla="val 3288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50" name="Elbow Connector 2349">
            <a:extLst>
              <a:ext uri="{FF2B5EF4-FFF2-40B4-BE49-F238E27FC236}">
                <a16:creationId xmlns:a16="http://schemas.microsoft.com/office/drawing/2014/main" id="{D0EE53B6-CC9F-D94B-8A5B-8B277E10C28D}"/>
              </a:ext>
            </a:extLst>
          </p:cNvPr>
          <p:cNvCxnSpPr>
            <a:cxnSpLocks/>
            <a:stCxn id="1139" idx="1"/>
            <a:endCxn id="1163" idx="1"/>
          </p:cNvCxnSpPr>
          <p:nvPr/>
        </p:nvCxnSpPr>
        <p:spPr>
          <a:xfrm rot="10800000" flipV="1">
            <a:off x="9386496" y="1651320"/>
            <a:ext cx="94957" cy="2384889"/>
          </a:xfrm>
          <a:prstGeom prst="bentConnector3">
            <a:avLst>
              <a:gd name="adj1" fmla="val 3585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54" name="Elbow Connector 2353">
            <a:extLst>
              <a:ext uri="{FF2B5EF4-FFF2-40B4-BE49-F238E27FC236}">
                <a16:creationId xmlns:a16="http://schemas.microsoft.com/office/drawing/2014/main" id="{64D3637F-E1DE-CD40-8F29-F3D669124C8F}"/>
              </a:ext>
            </a:extLst>
          </p:cNvPr>
          <p:cNvCxnSpPr>
            <a:cxnSpLocks/>
            <a:stCxn id="1139" idx="1"/>
            <a:endCxn id="2116" idx="1"/>
          </p:cNvCxnSpPr>
          <p:nvPr/>
        </p:nvCxnSpPr>
        <p:spPr>
          <a:xfrm rot="10800000" flipV="1">
            <a:off x="9420604" y="1651320"/>
            <a:ext cx="60849" cy="4508869"/>
          </a:xfrm>
          <a:prstGeom prst="bentConnector3">
            <a:avLst>
              <a:gd name="adj1" fmla="val 5452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58" name="Elbow Connector 2357">
            <a:extLst>
              <a:ext uri="{FF2B5EF4-FFF2-40B4-BE49-F238E27FC236}">
                <a16:creationId xmlns:a16="http://schemas.microsoft.com/office/drawing/2014/main" id="{90A9A9C6-A04D-A04C-8BAA-F897CDAF7771}"/>
              </a:ext>
            </a:extLst>
          </p:cNvPr>
          <p:cNvCxnSpPr>
            <a:cxnSpLocks/>
            <a:stCxn id="1139" idx="1"/>
            <a:endCxn id="1181" idx="1"/>
          </p:cNvCxnSpPr>
          <p:nvPr/>
        </p:nvCxnSpPr>
        <p:spPr>
          <a:xfrm rot="10800000" flipV="1">
            <a:off x="9420422" y="1651321"/>
            <a:ext cx="61030" cy="4399468"/>
          </a:xfrm>
          <a:prstGeom prst="bentConnector3">
            <a:avLst>
              <a:gd name="adj1" fmla="val 54393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63" name="Elbow Connector 2362">
            <a:extLst>
              <a:ext uri="{FF2B5EF4-FFF2-40B4-BE49-F238E27FC236}">
                <a16:creationId xmlns:a16="http://schemas.microsoft.com/office/drawing/2014/main" id="{520D9811-F603-7E4C-901B-A59EB0E9083F}"/>
              </a:ext>
            </a:extLst>
          </p:cNvPr>
          <p:cNvCxnSpPr>
            <a:cxnSpLocks/>
            <a:stCxn id="1139" idx="1"/>
            <a:endCxn id="1180" idx="1"/>
          </p:cNvCxnSpPr>
          <p:nvPr/>
        </p:nvCxnSpPr>
        <p:spPr>
          <a:xfrm rot="10800000" flipV="1">
            <a:off x="9411960" y="1651321"/>
            <a:ext cx="69493" cy="4297870"/>
          </a:xfrm>
          <a:prstGeom prst="bentConnector3">
            <a:avLst>
              <a:gd name="adj1" fmla="val 4776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67" name="Elbow Connector 2366">
            <a:extLst>
              <a:ext uri="{FF2B5EF4-FFF2-40B4-BE49-F238E27FC236}">
                <a16:creationId xmlns:a16="http://schemas.microsoft.com/office/drawing/2014/main" id="{CB7031A4-80D9-2F44-BDEC-E269F2447143}"/>
              </a:ext>
            </a:extLst>
          </p:cNvPr>
          <p:cNvCxnSpPr>
            <a:cxnSpLocks/>
            <a:stCxn id="1139" idx="1"/>
            <a:endCxn id="1179" idx="1"/>
          </p:cNvCxnSpPr>
          <p:nvPr/>
        </p:nvCxnSpPr>
        <p:spPr>
          <a:xfrm rot="10800000" flipV="1">
            <a:off x="9405710" y="1651321"/>
            <a:ext cx="75743" cy="4200848"/>
          </a:xfrm>
          <a:prstGeom prst="bentConnector3">
            <a:avLst>
              <a:gd name="adj1" fmla="val 4353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72" name="Elbow Connector 2371">
            <a:extLst>
              <a:ext uri="{FF2B5EF4-FFF2-40B4-BE49-F238E27FC236}">
                <a16:creationId xmlns:a16="http://schemas.microsoft.com/office/drawing/2014/main" id="{8B976F3A-CF78-0942-BF4A-7BA9E34D41E0}"/>
              </a:ext>
            </a:extLst>
          </p:cNvPr>
          <p:cNvCxnSpPr>
            <a:cxnSpLocks/>
            <a:stCxn id="1139" idx="1"/>
            <a:endCxn id="1178" idx="1"/>
          </p:cNvCxnSpPr>
          <p:nvPr/>
        </p:nvCxnSpPr>
        <p:spPr>
          <a:xfrm rot="10800000" flipV="1">
            <a:off x="9413596" y="1651320"/>
            <a:ext cx="67857" cy="4093855"/>
          </a:xfrm>
          <a:prstGeom prst="bentConnector3">
            <a:avLst>
              <a:gd name="adj1" fmla="val 4867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77" name="Elbow Connector 2376">
            <a:extLst>
              <a:ext uri="{FF2B5EF4-FFF2-40B4-BE49-F238E27FC236}">
                <a16:creationId xmlns:a16="http://schemas.microsoft.com/office/drawing/2014/main" id="{E8ABCB53-CC05-ED47-8A7C-3DE04762FFEE}"/>
              </a:ext>
            </a:extLst>
          </p:cNvPr>
          <p:cNvCxnSpPr>
            <a:cxnSpLocks/>
            <a:stCxn id="1139" idx="1"/>
            <a:endCxn id="1177" idx="1"/>
          </p:cNvCxnSpPr>
          <p:nvPr/>
        </p:nvCxnSpPr>
        <p:spPr>
          <a:xfrm rot="10800000" flipV="1">
            <a:off x="9408676" y="1651321"/>
            <a:ext cx="72777" cy="3983604"/>
          </a:xfrm>
          <a:prstGeom prst="bentConnector3">
            <a:avLst>
              <a:gd name="adj1" fmla="val 4490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81" name="Elbow Connector 2380">
            <a:extLst>
              <a:ext uri="{FF2B5EF4-FFF2-40B4-BE49-F238E27FC236}">
                <a16:creationId xmlns:a16="http://schemas.microsoft.com/office/drawing/2014/main" id="{E689BAE0-A9E8-0F49-967B-30548F347DFF}"/>
              </a:ext>
            </a:extLst>
          </p:cNvPr>
          <p:cNvCxnSpPr>
            <a:cxnSpLocks/>
            <a:stCxn id="1139" idx="1"/>
            <a:endCxn id="1164" idx="1"/>
          </p:cNvCxnSpPr>
          <p:nvPr/>
        </p:nvCxnSpPr>
        <p:spPr>
          <a:xfrm rot="10800000" flipV="1">
            <a:off x="9388124" y="1651320"/>
            <a:ext cx="93329" cy="2502737"/>
          </a:xfrm>
          <a:prstGeom prst="bentConnector3">
            <a:avLst>
              <a:gd name="adj1" fmla="val 3630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86" name="Elbow Connector 2385">
            <a:extLst>
              <a:ext uri="{FF2B5EF4-FFF2-40B4-BE49-F238E27FC236}">
                <a16:creationId xmlns:a16="http://schemas.microsoft.com/office/drawing/2014/main" id="{886A1E8E-B6EB-9346-A7F9-8F158A954E72}"/>
              </a:ext>
            </a:extLst>
          </p:cNvPr>
          <p:cNvCxnSpPr>
            <a:cxnSpLocks/>
            <a:stCxn id="1139" idx="1"/>
            <a:endCxn id="1165" idx="1"/>
          </p:cNvCxnSpPr>
          <p:nvPr/>
        </p:nvCxnSpPr>
        <p:spPr>
          <a:xfrm rot="10800000" flipV="1">
            <a:off x="9388124" y="1651320"/>
            <a:ext cx="93329" cy="2620973"/>
          </a:xfrm>
          <a:prstGeom prst="bentConnector3">
            <a:avLst>
              <a:gd name="adj1" fmla="val 3630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91" name="Elbow Connector 2390">
            <a:extLst>
              <a:ext uri="{FF2B5EF4-FFF2-40B4-BE49-F238E27FC236}">
                <a16:creationId xmlns:a16="http://schemas.microsoft.com/office/drawing/2014/main" id="{C0B59DF6-AE66-1B45-91E9-03BD2EC6B6A3}"/>
              </a:ext>
            </a:extLst>
          </p:cNvPr>
          <p:cNvCxnSpPr>
            <a:cxnSpLocks/>
            <a:stCxn id="1139" idx="1"/>
            <a:endCxn id="1166" idx="1"/>
          </p:cNvCxnSpPr>
          <p:nvPr/>
        </p:nvCxnSpPr>
        <p:spPr>
          <a:xfrm rot="10800000" flipV="1">
            <a:off x="9383212" y="1651321"/>
            <a:ext cx="98241" cy="2736382"/>
          </a:xfrm>
          <a:prstGeom prst="bentConnector3">
            <a:avLst>
              <a:gd name="adj1" fmla="val 3326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94" name="Elbow Connector 2393">
            <a:extLst>
              <a:ext uri="{FF2B5EF4-FFF2-40B4-BE49-F238E27FC236}">
                <a16:creationId xmlns:a16="http://schemas.microsoft.com/office/drawing/2014/main" id="{3AA3F7A3-9921-0442-8344-B9407BDEFA41}"/>
              </a:ext>
            </a:extLst>
          </p:cNvPr>
          <p:cNvCxnSpPr>
            <a:cxnSpLocks/>
            <a:stCxn id="1139" idx="1"/>
            <a:endCxn id="1167" idx="1"/>
          </p:cNvCxnSpPr>
          <p:nvPr/>
        </p:nvCxnSpPr>
        <p:spPr>
          <a:xfrm rot="10800000" flipV="1">
            <a:off x="9387066" y="1651320"/>
            <a:ext cx="94387" cy="2855505"/>
          </a:xfrm>
          <a:prstGeom prst="bentConnector3">
            <a:avLst>
              <a:gd name="adj1" fmla="val 36013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00" name="Elbow Connector 2399">
            <a:extLst>
              <a:ext uri="{FF2B5EF4-FFF2-40B4-BE49-F238E27FC236}">
                <a16:creationId xmlns:a16="http://schemas.microsoft.com/office/drawing/2014/main" id="{471B6A9A-A930-F54D-81D1-A8105C0C49F6}"/>
              </a:ext>
            </a:extLst>
          </p:cNvPr>
          <p:cNvCxnSpPr>
            <a:cxnSpLocks/>
            <a:stCxn id="1139" idx="1"/>
            <a:endCxn id="1168" idx="1"/>
          </p:cNvCxnSpPr>
          <p:nvPr/>
        </p:nvCxnSpPr>
        <p:spPr>
          <a:xfrm rot="10800000" flipV="1">
            <a:off x="9387066" y="1651320"/>
            <a:ext cx="94387" cy="2973741"/>
          </a:xfrm>
          <a:prstGeom prst="bentConnector3">
            <a:avLst>
              <a:gd name="adj1" fmla="val 3601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04" name="Elbow Connector 2403">
            <a:extLst>
              <a:ext uri="{FF2B5EF4-FFF2-40B4-BE49-F238E27FC236}">
                <a16:creationId xmlns:a16="http://schemas.microsoft.com/office/drawing/2014/main" id="{17BACF3C-1B41-8C44-8219-0BF24A2472C0}"/>
              </a:ext>
            </a:extLst>
          </p:cNvPr>
          <p:cNvCxnSpPr>
            <a:cxnSpLocks/>
            <a:stCxn id="1139" idx="1"/>
            <a:endCxn id="1169" idx="1"/>
          </p:cNvCxnSpPr>
          <p:nvPr/>
        </p:nvCxnSpPr>
        <p:spPr>
          <a:xfrm rot="10800000" flipV="1">
            <a:off x="9391986" y="1651321"/>
            <a:ext cx="89467" cy="3083992"/>
          </a:xfrm>
          <a:prstGeom prst="bentConnector3">
            <a:avLst>
              <a:gd name="adj1" fmla="val 3744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09" name="Elbow Connector 2408">
            <a:extLst>
              <a:ext uri="{FF2B5EF4-FFF2-40B4-BE49-F238E27FC236}">
                <a16:creationId xmlns:a16="http://schemas.microsoft.com/office/drawing/2014/main" id="{057AD1DA-0CCC-D44A-A6EC-5B9700851823}"/>
              </a:ext>
            </a:extLst>
          </p:cNvPr>
          <p:cNvCxnSpPr>
            <a:cxnSpLocks/>
            <a:stCxn id="1139" idx="1"/>
            <a:endCxn id="1170" idx="1"/>
          </p:cNvCxnSpPr>
          <p:nvPr/>
        </p:nvCxnSpPr>
        <p:spPr>
          <a:xfrm rot="10800000" flipV="1">
            <a:off x="9393614" y="1651320"/>
            <a:ext cx="87839" cy="3193373"/>
          </a:xfrm>
          <a:prstGeom prst="bentConnector3">
            <a:avLst>
              <a:gd name="adj1" fmla="val 37952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13" name="Elbow Connector 2412">
            <a:extLst>
              <a:ext uri="{FF2B5EF4-FFF2-40B4-BE49-F238E27FC236}">
                <a16:creationId xmlns:a16="http://schemas.microsoft.com/office/drawing/2014/main" id="{68C21956-C7C9-DB4D-BE64-E7502196FF8C}"/>
              </a:ext>
            </a:extLst>
          </p:cNvPr>
          <p:cNvCxnSpPr>
            <a:cxnSpLocks/>
            <a:stCxn id="1139" idx="1"/>
            <a:endCxn id="1171" idx="1"/>
          </p:cNvCxnSpPr>
          <p:nvPr/>
        </p:nvCxnSpPr>
        <p:spPr>
          <a:xfrm rot="10800000" flipV="1">
            <a:off x="9393614" y="1651320"/>
            <a:ext cx="87839" cy="3311609"/>
          </a:xfrm>
          <a:prstGeom prst="bentConnector3">
            <a:avLst>
              <a:gd name="adj1" fmla="val 3698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17" name="Elbow Connector 2416">
            <a:extLst>
              <a:ext uri="{FF2B5EF4-FFF2-40B4-BE49-F238E27FC236}">
                <a16:creationId xmlns:a16="http://schemas.microsoft.com/office/drawing/2014/main" id="{6FDD6B83-8961-1846-B9E2-0231A3770F20}"/>
              </a:ext>
            </a:extLst>
          </p:cNvPr>
          <p:cNvCxnSpPr>
            <a:cxnSpLocks/>
            <a:stCxn id="1139" idx="1"/>
            <a:endCxn id="1172" idx="1"/>
          </p:cNvCxnSpPr>
          <p:nvPr/>
        </p:nvCxnSpPr>
        <p:spPr>
          <a:xfrm rot="10800000" flipV="1">
            <a:off x="9398534" y="1651320"/>
            <a:ext cx="82919" cy="3429355"/>
          </a:xfrm>
          <a:prstGeom prst="bentConnector3">
            <a:avLst>
              <a:gd name="adj1" fmla="val 4063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22" name="Elbow Connector 2421">
            <a:extLst>
              <a:ext uri="{FF2B5EF4-FFF2-40B4-BE49-F238E27FC236}">
                <a16:creationId xmlns:a16="http://schemas.microsoft.com/office/drawing/2014/main" id="{2CFA15E9-432E-F947-BE38-9FD36F7738E9}"/>
              </a:ext>
            </a:extLst>
          </p:cNvPr>
          <p:cNvCxnSpPr>
            <a:cxnSpLocks/>
            <a:stCxn id="1139" idx="1"/>
            <a:endCxn id="1173" idx="1"/>
          </p:cNvCxnSpPr>
          <p:nvPr/>
        </p:nvCxnSpPr>
        <p:spPr>
          <a:xfrm rot="10800000" flipV="1">
            <a:off x="9402128" y="1651321"/>
            <a:ext cx="79325" cy="3540546"/>
          </a:xfrm>
          <a:prstGeom prst="bentConnector3">
            <a:avLst>
              <a:gd name="adj1" fmla="val 4202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26" name="Elbow Connector 2425">
            <a:extLst>
              <a:ext uri="{FF2B5EF4-FFF2-40B4-BE49-F238E27FC236}">
                <a16:creationId xmlns:a16="http://schemas.microsoft.com/office/drawing/2014/main" id="{0EDEE537-9016-7C41-A6BD-10FE2CABE450}"/>
              </a:ext>
            </a:extLst>
          </p:cNvPr>
          <p:cNvCxnSpPr>
            <a:cxnSpLocks/>
            <a:stCxn id="1139" idx="1"/>
            <a:endCxn id="1174" idx="1"/>
          </p:cNvCxnSpPr>
          <p:nvPr/>
        </p:nvCxnSpPr>
        <p:spPr>
          <a:xfrm rot="10800000" flipV="1">
            <a:off x="9402128" y="1651320"/>
            <a:ext cx="79325" cy="3651287"/>
          </a:xfrm>
          <a:prstGeom prst="bentConnector3">
            <a:avLst>
              <a:gd name="adj1" fmla="val 4202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30" name="Elbow Connector 2429">
            <a:extLst>
              <a:ext uri="{FF2B5EF4-FFF2-40B4-BE49-F238E27FC236}">
                <a16:creationId xmlns:a16="http://schemas.microsoft.com/office/drawing/2014/main" id="{EC2F4415-F8A5-D842-8D94-4C40C8DDEBF8}"/>
              </a:ext>
            </a:extLst>
          </p:cNvPr>
          <p:cNvCxnSpPr>
            <a:cxnSpLocks/>
            <a:stCxn id="1139" idx="1"/>
            <a:endCxn id="1175" idx="1"/>
          </p:cNvCxnSpPr>
          <p:nvPr/>
        </p:nvCxnSpPr>
        <p:spPr>
          <a:xfrm rot="10800000" flipV="1">
            <a:off x="9407048" y="1651320"/>
            <a:ext cx="74405" cy="3769033"/>
          </a:xfrm>
          <a:prstGeom prst="bentConnector3">
            <a:avLst>
              <a:gd name="adj1" fmla="val 4527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34" name="Elbow Connector 2433">
            <a:extLst>
              <a:ext uri="{FF2B5EF4-FFF2-40B4-BE49-F238E27FC236}">
                <a16:creationId xmlns:a16="http://schemas.microsoft.com/office/drawing/2014/main" id="{FDA122E4-4814-2446-B595-82EA2C12EC96}"/>
              </a:ext>
            </a:extLst>
          </p:cNvPr>
          <p:cNvCxnSpPr>
            <a:cxnSpLocks/>
            <a:stCxn id="1139" idx="1"/>
            <a:endCxn id="1176" idx="1"/>
          </p:cNvCxnSpPr>
          <p:nvPr/>
        </p:nvCxnSpPr>
        <p:spPr>
          <a:xfrm rot="10800000" flipV="1">
            <a:off x="9408676" y="1651320"/>
            <a:ext cx="72777" cy="3871891"/>
          </a:xfrm>
          <a:prstGeom prst="bentConnector3">
            <a:avLst>
              <a:gd name="adj1" fmla="val 46064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38" name="Elbow Connector 2437">
            <a:extLst>
              <a:ext uri="{FF2B5EF4-FFF2-40B4-BE49-F238E27FC236}">
                <a16:creationId xmlns:a16="http://schemas.microsoft.com/office/drawing/2014/main" id="{87F8DE0C-165B-634D-A1B2-CEF3D9076CFF}"/>
              </a:ext>
            </a:extLst>
          </p:cNvPr>
          <p:cNvCxnSpPr>
            <a:cxnSpLocks/>
            <a:stCxn id="1140" idx="3"/>
            <a:endCxn id="1183" idx="3"/>
          </p:cNvCxnSpPr>
          <p:nvPr/>
        </p:nvCxnSpPr>
        <p:spPr>
          <a:xfrm>
            <a:off x="11495136" y="1651321"/>
            <a:ext cx="344388" cy="319880"/>
          </a:xfrm>
          <a:prstGeom prst="bentConnector3">
            <a:avLst>
              <a:gd name="adj1" fmla="val 1762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41" name="Elbow Connector 2440">
            <a:extLst>
              <a:ext uri="{FF2B5EF4-FFF2-40B4-BE49-F238E27FC236}">
                <a16:creationId xmlns:a16="http://schemas.microsoft.com/office/drawing/2014/main" id="{48F9BFF3-33F5-0440-AFF1-B4D1371E608A}"/>
              </a:ext>
            </a:extLst>
          </p:cNvPr>
          <p:cNvCxnSpPr>
            <a:cxnSpLocks/>
            <a:stCxn id="1140" idx="3"/>
            <a:endCxn id="1184" idx="3"/>
          </p:cNvCxnSpPr>
          <p:nvPr/>
        </p:nvCxnSpPr>
        <p:spPr>
          <a:xfrm>
            <a:off x="11495136" y="1651321"/>
            <a:ext cx="349308" cy="422636"/>
          </a:xfrm>
          <a:prstGeom prst="bentConnector3">
            <a:avLst>
              <a:gd name="adj1" fmla="val 1654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44" name="Elbow Connector 2443">
            <a:extLst>
              <a:ext uri="{FF2B5EF4-FFF2-40B4-BE49-F238E27FC236}">
                <a16:creationId xmlns:a16="http://schemas.microsoft.com/office/drawing/2014/main" id="{BAFEE38E-8C5E-D84C-B081-0F6D82DC885E}"/>
              </a:ext>
            </a:extLst>
          </p:cNvPr>
          <p:cNvCxnSpPr>
            <a:cxnSpLocks/>
            <a:stCxn id="1140" idx="3"/>
            <a:endCxn id="1185" idx="3"/>
          </p:cNvCxnSpPr>
          <p:nvPr/>
        </p:nvCxnSpPr>
        <p:spPr>
          <a:xfrm>
            <a:off x="11495136" y="1651321"/>
            <a:ext cx="350936" cy="532989"/>
          </a:xfrm>
          <a:prstGeom prst="bentConnector3">
            <a:avLst>
              <a:gd name="adj1" fmla="val 165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47" name="Elbow Connector 2446">
            <a:extLst>
              <a:ext uri="{FF2B5EF4-FFF2-40B4-BE49-F238E27FC236}">
                <a16:creationId xmlns:a16="http://schemas.microsoft.com/office/drawing/2014/main" id="{7C68C491-09BF-F147-9543-DF671B10A49A}"/>
              </a:ext>
            </a:extLst>
          </p:cNvPr>
          <p:cNvCxnSpPr>
            <a:cxnSpLocks/>
            <a:stCxn id="1140" idx="3"/>
            <a:endCxn id="1187" idx="3"/>
          </p:cNvCxnSpPr>
          <p:nvPr/>
        </p:nvCxnSpPr>
        <p:spPr>
          <a:xfrm>
            <a:off x="11495136" y="1651321"/>
            <a:ext cx="355856" cy="753981"/>
          </a:xfrm>
          <a:prstGeom prst="bentConnector3">
            <a:avLst>
              <a:gd name="adj1" fmla="val 1642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50" name="Elbow Connector 2449">
            <a:extLst>
              <a:ext uri="{FF2B5EF4-FFF2-40B4-BE49-F238E27FC236}">
                <a16:creationId xmlns:a16="http://schemas.microsoft.com/office/drawing/2014/main" id="{5EEA5342-1D69-AF44-85CC-072200F87DED}"/>
              </a:ext>
            </a:extLst>
          </p:cNvPr>
          <p:cNvCxnSpPr>
            <a:cxnSpLocks/>
            <a:stCxn id="1140" idx="3"/>
            <a:endCxn id="1186" idx="3"/>
          </p:cNvCxnSpPr>
          <p:nvPr/>
        </p:nvCxnSpPr>
        <p:spPr>
          <a:xfrm>
            <a:off x="11495136" y="1651321"/>
            <a:ext cx="350936" cy="642758"/>
          </a:xfrm>
          <a:prstGeom prst="bentConnector3">
            <a:avLst>
              <a:gd name="adj1" fmla="val 165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54" name="Elbow Connector 2453">
            <a:extLst>
              <a:ext uri="{FF2B5EF4-FFF2-40B4-BE49-F238E27FC236}">
                <a16:creationId xmlns:a16="http://schemas.microsoft.com/office/drawing/2014/main" id="{52575B82-516A-7C49-AE8A-100719CA693B}"/>
              </a:ext>
            </a:extLst>
          </p:cNvPr>
          <p:cNvCxnSpPr>
            <a:cxnSpLocks/>
            <a:stCxn id="1140" idx="3"/>
            <a:endCxn id="1188" idx="3"/>
          </p:cNvCxnSpPr>
          <p:nvPr/>
        </p:nvCxnSpPr>
        <p:spPr>
          <a:xfrm>
            <a:off x="11495136" y="1651321"/>
            <a:ext cx="359450" cy="857677"/>
          </a:xfrm>
          <a:prstGeom prst="bentConnector3">
            <a:avLst>
              <a:gd name="adj1" fmla="val 1635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58" name="Elbow Connector 2457">
            <a:extLst>
              <a:ext uri="{FF2B5EF4-FFF2-40B4-BE49-F238E27FC236}">
                <a16:creationId xmlns:a16="http://schemas.microsoft.com/office/drawing/2014/main" id="{ED639B68-EC65-B443-9119-022D167CE153}"/>
              </a:ext>
            </a:extLst>
          </p:cNvPr>
          <p:cNvCxnSpPr>
            <a:cxnSpLocks/>
            <a:stCxn id="1140" idx="3"/>
            <a:endCxn id="1189" idx="3"/>
          </p:cNvCxnSpPr>
          <p:nvPr/>
        </p:nvCxnSpPr>
        <p:spPr>
          <a:xfrm>
            <a:off x="11495136" y="1651321"/>
            <a:ext cx="359450" cy="968418"/>
          </a:xfrm>
          <a:prstGeom prst="bentConnector3">
            <a:avLst>
              <a:gd name="adj1" fmla="val 1635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62" name="Elbow Connector 2461">
            <a:extLst>
              <a:ext uri="{FF2B5EF4-FFF2-40B4-BE49-F238E27FC236}">
                <a16:creationId xmlns:a16="http://schemas.microsoft.com/office/drawing/2014/main" id="{5301833F-F795-9C4D-9A5B-87191E7F4A77}"/>
              </a:ext>
            </a:extLst>
          </p:cNvPr>
          <p:cNvCxnSpPr>
            <a:cxnSpLocks/>
            <a:stCxn id="1140" idx="3"/>
            <a:endCxn id="1190" idx="3"/>
          </p:cNvCxnSpPr>
          <p:nvPr/>
        </p:nvCxnSpPr>
        <p:spPr>
          <a:xfrm>
            <a:off x="11495136" y="1651321"/>
            <a:ext cx="364370" cy="1078669"/>
          </a:xfrm>
          <a:prstGeom prst="bentConnector3">
            <a:avLst>
              <a:gd name="adj1" fmla="val 16273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65" name="Elbow Connector 2464">
            <a:extLst>
              <a:ext uri="{FF2B5EF4-FFF2-40B4-BE49-F238E27FC236}">
                <a16:creationId xmlns:a16="http://schemas.microsoft.com/office/drawing/2014/main" id="{2ACADC29-228A-0840-A721-25C0565BA52D}"/>
              </a:ext>
            </a:extLst>
          </p:cNvPr>
          <p:cNvCxnSpPr>
            <a:cxnSpLocks/>
            <a:stCxn id="1140" idx="3"/>
            <a:endCxn id="1191" idx="3"/>
          </p:cNvCxnSpPr>
          <p:nvPr/>
        </p:nvCxnSpPr>
        <p:spPr>
          <a:xfrm>
            <a:off x="11495136" y="1651321"/>
            <a:ext cx="365998" cy="1181527"/>
          </a:xfrm>
          <a:prstGeom prst="bentConnector3">
            <a:avLst>
              <a:gd name="adj1" fmla="val 16245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68" name="Elbow Connector 2467">
            <a:extLst>
              <a:ext uri="{FF2B5EF4-FFF2-40B4-BE49-F238E27FC236}">
                <a16:creationId xmlns:a16="http://schemas.microsoft.com/office/drawing/2014/main" id="{CBDFEF35-81E8-B644-9219-3DC124C14D4A}"/>
              </a:ext>
            </a:extLst>
          </p:cNvPr>
          <p:cNvCxnSpPr>
            <a:cxnSpLocks/>
            <a:stCxn id="1140" idx="3"/>
            <a:endCxn id="1192" idx="3"/>
          </p:cNvCxnSpPr>
          <p:nvPr/>
        </p:nvCxnSpPr>
        <p:spPr>
          <a:xfrm>
            <a:off x="11495136" y="1651321"/>
            <a:ext cx="365998" cy="1293240"/>
          </a:xfrm>
          <a:prstGeom prst="bentConnector3">
            <a:avLst>
              <a:gd name="adj1" fmla="val 16245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71" name="Elbow Connector 2470">
            <a:extLst>
              <a:ext uri="{FF2B5EF4-FFF2-40B4-BE49-F238E27FC236}">
                <a16:creationId xmlns:a16="http://schemas.microsoft.com/office/drawing/2014/main" id="{655C1844-4C87-B44E-B0D1-BD4BA009FDFC}"/>
              </a:ext>
            </a:extLst>
          </p:cNvPr>
          <p:cNvCxnSpPr>
            <a:cxnSpLocks/>
            <a:stCxn id="1140" idx="3"/>
            <a:endCxn id="1193" idx="3"/>
          </p:cNvCxnSpPr>
          <p:nvPr/>
        </p:nvCxnSpPr>
        <p:spPr>
          <a:xfrm>
            <a:off x="11495136" y="1651321"/>
            <a:ext cx="370918" cy="1391715"/>
          </a:xfrm>
          <a:prstGeom prst="bentConnector3">
            <a:avLst>
              <a:gd name="adj1" fmla="val 15934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75" name="Elbow Connector 2474">
            <a:extLst>
              <a:ext uri="{FF2B5EF4-FFF2-40B4-BE49-F238E27FC236}">
                <a16:creationId xmlns:a16="http://schemas.microsoft.com/office/drawing/2014/main" id="{778D804A-3A37-D643-A9BC-E57AE27B56D2}"/>
              </a:ext>
            </a:extLst>
          </p:cNvPr>
          <p:cNvCxnSpPr>
            <a:cxnSpLocks/>
            <a:stCxn id="1140" idx="3"/>
            <a:endCxn id="1195" idx="3"/>
          </p:cNvCxnSpPr>
          <p:nvPr/>
        </p:nvCxnSpPr>
        <p:spPr>
          <a:xfrm>
            <a:off x="11495136" y="1651321"/>
            <a:ext cx="370527" cy="1610921"/>
          </a:xfrm>
          <a:prstGeom prst="bentConnector3">
            <a:avLst>
              <a:gd name="adj1" fmla="val 1616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78" name="Elbow Connector 2477">
            <a:extLst>
              <a:ext uri="{FF2B5EF4-FFF2-40B4-BE49-F238E27FC236}">
                <a16:creationId xmlns:a16="http://schemas.microsoft.com/office/drawing/2014/main" id="{D5140F2E-D2A8-E347-A55D-591A9FBBE39F}"/>
              </a:ext>
            </a:extLst>
          </p:cNvPr>
          <p:cNvCxnSpPr>
            <a:cxnSpLocks/>
            <a:stCxn id="1140" idx="3"/>
            <a:endCxn id="1194" idx="3"/>
          </p:cNvCxnSpPr>
          <p:nvPr/>
        </p:nvCxnSpPr>
        <p:spPr>
          <a:xfrm>
            <a:off x="11495136" y="1651321"/>
            <a:ext cx="372864" cy="1498708"/>
          </a:xfrm>
          <a:prstGeom prst="bentConnector3">
            <a:avLst>
              <a:gd name="adj1" fmla="val 16130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83" name="Elbow Connector 2482">
            <a:extLst>
              <a:ext uri="{FF2B5EF4-FFF2-40B4-BE49-F238E27FC236}">
                <a16:creationId xmlns:a16="http://schemas.microsoft.com/office/drawing/2014/main" id="{AF137097-5D9D-7E44-A3B1-C85402187051}"/>
              </a:ext>
            </a:extLst>
          </p:cNvPr>
          <p:cNvCxnSpPr>
            <a:cxnSpLocks/>
            <a:stCxn id="1140" idx="3"/>
            <a:endCxn id="1196" idx="3"/>
          </p:cNvCxnSpPr>
          <p:nvPr/>
        </p:nvCxnSpPr>
        <p:spPr>
          <a:xfrm>
            <a:off x="11495136" y="1651321"/>
            <a:ext cx="367952" cy="1719700"/>
          </a:xfrm>
          <a:prstGeom prst="bentConnector3">
            <a:avLst>
              <a:gd name="adj1" fmla="val 16212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86" name="Elbow Connector 2485">
            <a:extLst>
              <a:ext uri="{FF2B5EF4-FFF2-40B4-BE49-F238E27FC236}">
                <a16:creationId xmlns:a16="http://schemas.microsoft.com/office/drawing/2014/main" id="{E7E26251-0F93-3F48-AEED-CAA92BEC1CB0}"/>
              </a:ext>
            </a:extLst>
          </p:cNvPr>
          <p:cNvCxnSpPr>
            <a:cxnSpLocks/>
            <a:stCxn id="1140" idx="3"/>
            <a:endCxn id="1197" idx="3"/>
          </p:cNvCxnSpPr>
          <p:nvPr/>
        </p:nvCxnSpPr>
        <p:spPr>
          <a:xfrm>
            <a:off x="11495136" y="1651321"/>
            <a:ext cx="369580" cy="1830053"/>
          </a:xfrm>
          <a:prstGeom prst="bentConnector3">
            <a:avLst>
              <a:gd name="adj1" fmla="val 1618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89" name="Elbow Connector 2488">
            <a:extLst>
              <a:ext uri="{FF2B5EF4-FFF2-40B4-BE49-F238E27FC236}">
                <a16:creationId xmlns:a16="http://schemas.microsoft.com/office/drawing/2014/main" id="{27DC6431-CD94-894E-A99B-75E27D37BE72}"/>
              </a:ext>
            </a:extLst>
          </p:cNvPr>
          <p:cNvCxnSpPr>
            <a:cxnSpLocks/>
            <a:stCxn id="1140" idx="3"/>
            <a:endCxn id="1198" idx="3"/>
          </p:cNvCxnSpPr>
          <p:nvPr/>
        </p:nvCxnSpPr>
        <p:spPr>
          <a:xfrm>
            <a:off x="11495136" y="1651321"/>
            <a:ext cx="369580" cy="1948289"/>
          </a:xfrm>
          <a:prstGeom prst="bentConnector3">
            <a:avLst>
              <a:gd name="adj1" fmla="val 1618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92" name="Elbow Connector 2491">
            <a:extLst>
              <a:ext uri="{FF2B5EF4-FFF2-40B4-BE49-F238E27FC236}">
                <a16:creationId xmlns:a16="http://schemas.microsoft.com/office/drawing/2014/main" id="{AC3B71DA-E435-DA45-AE1E-8FF6635D5F85}"/>
              </a:ext>
            </a:extLst>
          </p:cNvPr>
          <p:cNvCxnSpPr>
            <a:cxnSpLocks/>
            <a:stCxn id="1140" idx="3"/>
            <a:endCxn id="1199" idx="3"/>
          </p:cNvCxnSpPr>
          <p:nvPr/>
        </p:nvCxnSpPr>
        <p:spPr>
          <a:xfrm>
            <a:off x="11495136" y="1651321"/>
            <a:ext cx="374500" cy="2066035"/>
          </a:xfrm>
          <a:prstGeom prst="bentConnector3">
            <a:avLst>
              <a:gd name="adj1" fmla="val 1610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95" name="Elbow Connector 2494">
            <a:extLst>
              <a:ext uri="{FF2B5EF4-FFF2-40B4-BE49-F238E27FC236}">
                <a16:creationId xmlns:a16="http://schemas.microsoft.com/office/drawing/2014/main" id="{78BFE993-EC94-934A-83DB-2D4EDFBD9E06}"/>
              </a:ext>
            </a:extLst>
          </p:cNvPr>
          <p:cNvCxnSpPr>
            <a:cxnSpLocks/>
            <a:stCxn id="1140" idx="3"/>
            <a:endCxn id="1200" idx="3"/>
          </p:cNvCxnSpPr>
          <p:nvPr/>
        </p:nvCxnSpPr>
        <p:spPr>
          <a:xfrm>
            <a:off x="11495136" y="1651321"/>
            <a:ext cx="378094" cy="2169731"/>
          </a:xfrm>
          <a:prstGeom prst="bentConnector3">
            <a:avLst>
              <a:gd name="adj1" fmla="val 1604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98" name="Elbow Connector 2497">
            <a:extLst>
              <a:ext uri="{FF2B5EF4-FFF2-40B4-BE49-F238E27FC236}">
                <a16:creationId xmlns:a16="http://schemas.microsoft.com/office/drawing/2014/main" id="{D4F0BEF6-9976-6644-9209-891F4F2C6304}"/>
              </a:ext>
            </a:extLst>
          </p:cNvPr>
          <p:cNvCxnSpPr>
            <a:cxnSpLocks/>
            <a:stCxn id="1140" idx="3"/>
            <a:endCxn id="1201" idx="3"/>
          </p:cNvCxnSpPr>
          <p:nvPr/>
        </p:nvCxnSpPr>
        <p:spPr>
          <a:xfrm>
            <a:off x="11495136" y="1651321"/>
            <a:ext cx="378094" cy="2280472"/>
          </a:xfrm>
          <a:prstGeom prst="bentConnector3">
            <a:avLst>
              <a:gd name="adj1" fmla="val 1604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01" name="Elbow Connector 2500">
            <a:extLst>
              <a:ext uri="{FF2B5EF4-FFF2-40B4-BE49-F238E27FC236}">
                <a16:creationId xmlns:a16="http://schemas.microsoft.com/office/drawing/2014/main" id="{6DB9586C-C8E0-4B4E-8CA0-3E9693D516FB}"/>
              </a:ext>
            </a:extLst>
          </p:cNvPr>
          <p:cNvCxnSpPr>
            <a:cxnSpLocks/>
            <a:stCxn id="1140" idx="3"/>
            <a:endCxn id="1202" idx="3"/>
          </p:cNvCxnSpPr>
          <p:nvPr/>
        </p:nvCxnSpPr>
        <p:spPr>
          <a:xfrm>
            <a:off x="11495136" y="1651321"/>
            <a:ext cx="383014" cy="2398218"/>
          </a:xfrm>
          <a:prstGeom prst="bentConnector3">
            <a:avLst>
              <a:gd name="adj1" fmla="val 1596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04" name="Elbow Connector 2503">
            <a:extLst>
              <a:ext uri="{FF2B5EF4-FFF2-40B4-BE49-F238E27FC236}">
                <a16:creationId xmlns:a16="http://schemas.microsoft.com/office/drawing/2014/main" id="{5471D703-25FF-4742-BECE-00B285101F1F}"/>
              </a:ext>
            </a:extLst>
          </p:cNvPr>
          <p:cNvCxnSpPr>
            <a:cxnSpLocks/>
            <a:stCxn id="1140" idx="3"/>
            <a:endCxn id="1203" idx="3"/>
          </p:cNvCxnSpPr>
          <p:nvPr/>
        </p:nvCxnSpPr>
        <p:spPr>
          <a:xfrm>
            <a:off x="11495136" y="1651321"/>
            <a:ext cx="384642" cy="2516066"/>
          </a:xfrm>
          <a:prstGeom prst="bentConnector3">
            <a:avLst>
              <a:gd name="adj1" fmla="val 1594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07" name="Elbow Connector 2506">
            <a:extLst>
              <a:ext uri="{FF2B5EF4-FFF2-40B4-BE49-F238E27FC236}">
                <a16:creationId xmlns:a16="http://schemas.microsoft.com/office/drawing/2014/main" id="{7834A7C6-83EB-2A44-BCD9-E8AD36421E95}"/>
              </a:ext>
            </a:extLst>
          </p:cNvPr>
          <p:cNvCxnSpPr>
            <a:cxnSpLocks/>
            <a:stCxn id="1140" idx="3"/>
            <a:endCxn id="1204" idx="3"/>
          </p:cNvCxnSpPr>
          <p:nvPr/>
        </p:nvCxnSpPr>
        <p:spPr>
          <a:xfrm>
            <a:off x="11495136" y="1651321"/>
            <a:ext cx="384642" cy="2634302"/>
          </a:xfrm>
          <a:prstGeom prst="bentConnector3">
            <a:avLst>
              <a:gd name="adj1" fmla="val 1594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0" name="Elbow Connector 2509">
            <a:extLst>
              <a:ext uri="{FF2B5EF4-FFF2-40B4-BE49-F238E27FC236}">
                <a16:creationId xmlns:a16="http://schemas.microsoft.com/office/drawing/2014/main" id="{924438F8-3107-0945-82FB-57A5CC4A83C3}"/>
              </a:ext>
            </a:extLst>
          </p:cNvPr>
          <p:cNvCxnSpPr>
            <a:cxnSpLocks/>
            <a:stCxn id="1140" idx="3"/>
            <a:endCxn id="1205" idx="3"/>
          </p:cNvCxnSpPr>
          <p:nvPr/>
        </p:nvCxnSpPr>
        <p:spPr>
          <a:xfrm>
            <a:off x="11495136" y="1651321"/>
            <a:ext cx="379730" cy="2749711"/>
          </a:xfrm>
          <a:prstGeom prst="bentConnector3">
            <a:avLst>
              <a:gd name="adj1" fmla="val 1602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3" name="Elbow Connector 2512">
            <a:extLst>
              <a:ext uri="{FF2B5EF4-FFF2-40B4-BE49-F238E27FC236}">
                <a16:creationId xmlns:a16="http://schemas.microsoft.com/office/drawing/2014/main" id="{893E0E09-628B-C942-A7B2-3927AD1A8EA6}"/>
              </a:ext>
            </a:extLst>
          </p:cNvPr>
          <p:cNvCxnSpPr>
            <a:cxnSpLocks/>
            <a:stCxn id="1140" idx="3"/>
            <a:endCxn id="1206" idx="3"/>
          </p:cNvCxnSpPr>
          <p:nvPr/>
        </p:nvCxnSpPr>
        <p:spPr>
          <a:xfrm>
            <a:off x="11495136" y="1651321"/>
            <a:ext cx="383584" cy="2868834"/>
          </a:xfrm>
          <a:prstGeom prst="bentConnector3">
            <a:avLst>
              <a:gd name="adj1" fmla="val 1595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6" name="Elbow Connector 2515">
            <a:extLst>
              <a:ext uri="{FF2B5EF4-FFF2-40B4-BE49-F238E27FC236}">
                <a16:creationId xmlns:a16="http://schemas.microsoft.com/office/drawing/2014/main" id="{91884F7D-A3BE-5440-9ADE-874F0FA2231B}"/>
              </a:ext>
            </a:extLst>
          </p:cNvPr>
          <p:cNvCxnSpPr>
            <a:cxnSpLocks/>
            <a:stCxn id="1140" idx="3"/>
            <a:endCxn id="1207" idx="3"/>
          </p:cNvCxnSpPr>
          <p:nvPr/>
        </p:nvCxnSpPr>
        <p:spPr>
          <a:xfrm>
            <a:off x="11495136" y="1651321"/>
            <a:ext cx="383584" cy="2987070"/>
          </a:xfrm>
          <a:prstGeom prst="bentConnector3">
            <a:avLst>
              <a:gd name="adj1" fmla="val 1595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9" name="Elbow Connector 2518">
            <a:extLst>
              <a:ext uri="{FF2B5EF4-FFF2-40B4-BE49-F238E27FC236}">
                <a16:creationId xmlns:a16="http://schemas.microsoft.com/office/drawing/2014/main" id="{DFF135FC-E4F1-0647-8DA0-FCCB0EF224EB}"/>
              </a:ext>
            </a:extLst>
          </p:cNvPr>
          <p:cNvCxnSpPr>
            <a:cxnSpLocks/>
            <a:stCxn id="1140" idx="3"/>
            <a:endCxn id="1208" idx="3"/>
          </p:cNvCxnSpPr>
          <p:nvPr/>
        </p:nvCxnSpPr>
        <p:spPr>
          <a:xfrm>
            <a:off x="11495136" y="1651321"/>
            <a:ext cx="388504" cy="3097321"/>
          </a:xfrm>
          <a:prstGeom prst="bentConnector3">
            <a:avLst>
              <a:gd name="adj1" fmla="val 1588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22" name="Elbow Connector 2521">
            <a:extLst>
              <a:ext uri="{FF2B5EF4-FFF2-40B4-BE49-F238E27FC236}">
                <a16:creationId xmlns:a16="http://schemas.microsoft.com/office/drawing/2014/main" id="{73C42B66-5930-E140-9A21-B04394BA58C7}"/>
              </a:ext>
            </a:extLst>
          </p:cNvPr>
          <p:cNvCxnSpPr>
            <a:cxnSpLocks/>
            <a:stCxn id="1140" idx="3"/>
            <a:endCxn id="1209" idx="3"/>
          </p:cNvCxnSpPr>
          <p:nvPr/>
        </p:nvCxnSpPr>
        <p:spPr>
          <a:xfrm>
            <a:off x="11495136" y="1651321"/>
            <a:ext cx="390132" cy="3206702"/>
          </a:xfrm>
          <a:prstGeom prst="bentConnector3">
            <a:avLst>
              <a:gd name="adj1" fmla="val 16076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25" name="Elbow Connector 2524">
            <a:extLst>
              <a:ext uri="{FF2B5EF4-FFF2-40B4-BE49-F238E27FC236}">
                <a16:creationId xmlns:a16="http://schemas.microsoft.com/office/drawing/2014/main" id="{F85CF129-552C-414F-AEE5-32FCFFDA5B1F}"/>
              </a:ext>
            </a:extLst>
          </p:cNvPr>
          <p:cNvCxnSpPr>
            <a:cxnSpLocks/>
            <a:stCxn id="1140" idx="3"/>
            <a:endCxn id="2117" idx="3"/>
          </p:cNvCxnSpPr>
          <p:nvPr/>
        </p:nvCxnSpPr>
        <p:spPr>
          <a:xfrm>
            <a:off x="11495136" y="1651321"/>
            <a:ext cx="408024" cy="4525803"/>
          </a:xfrm>
          <a:prstGeom prst="bentConnector3">
            <a:avLst>
              <a:gd name="adj1" fmla="val 1539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33" name="Elbow Connector 2532">
            <a:extLst>
              <a:ext uri="{FF2B5EF4-FFF2-40B4-BE49-F238E27FC236}">
                <a16:creationId xmlns:a16="http://schemas.microsoft.com/office/drawing/2014/main" id="{29829406-75E7-B044-A686-55A605F14273}"/>
              </a:ext>
            </a:extLst>
          </p:cNvPr>
          <p:cNvCxnSpPr>
            <a:cxnSpLocks/>
            <a:stCxn id="1140" idx="3"/>
            <a:endCxn id="1210" idx="3"/>
          </p:cNvCxnSpPr>
          <p:nvPr/>
        </p:nvCxnSpPr>
        <p:spPr>
          <a:xfrm>
            <a:off x="11495136" y="1651321"/>
            <a:ext cx="390132" cy="3324938"/>
          </a:xfrm>
          <a:prstGeom prst="bentConnector3">
            <a:avLst>
              <a:gd name="adj1" fmla="val 1585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36" name="Elbow Connector 2535">
            <a:extLst>
              <a:ext uri="{FF2B5EF4-FFF2-40B4-BE49-F238E27FC236}">
                <a16:creationId xmlns:a16="http://schemas.microsoft.com/office/drawing/2014/main" id="{25D1BAEC-F623-D245-8F58-BA6127AB276C}"/>
              </a:ext>
            </a:extLst>
          </p:cNvPr>
          <p:cNvCxnSpPr>
            <a:cxnSpLocks/>
            <a:stCxn id="1140" idx="3"/>
            <a:endCxn id="1211" idx="3"/>
          </p:cNvCxnSpPr>
          <p:nvPr/>
        </p:nvCxnSpPr>
        <p:spPr>
          <a:xfrm>
            <a:off x="11495136" y="1651321"/>
            <a:ext cx="395052" cy="3442684"/>
          </a:xfrm>
          <a:prstGeom prst="bentConnector3">
            <a:avLst>
              <a:gd name="adj1" fmla="val 15786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39" name="Elbow Connector 2538">
            <a:extLst>
              <a:ext uri="{FF2B5EF4-FFF2-40B4-BE49-F238E27FC236}">
                <a16:creationId xmlns:a16="http://schemas.microsoft.com/office/drawing/2014/main" id="{E74FF472-72D3-9A45-BF87-350F9F1BFF6B}"/>
              </a:ext>
            </a:extLst>
          </p:cNvPr>
          <p:cNvCxnSpPr>
            <a:cxnSpLocks/>
            <a:stCxn id="1140" idx="3"/>
            <a:endCxn id="1212" idx="3"/>
          </p:cNvCxnSpPr>
          <p:nvPr/>
        </p:nvCxnSpPr>
        <p:spPr>
          <a:xfrm>
            <a:off x="11495136" y="1651321"/>
            <a:ext cx="398646" cy="3553875"/>
          </a:xfrm>
          <a:prstGeom prst="bentConnector3">
            <a:avLst>
              <a:gd name="adj1" fmla="val 157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42" name="Elbow Connector 2541">
            <a:extLst>
              <a:ext uri="{FF2B5EF4-FFF2-40B4-BE49-F238E27FC236}">
                <a16:creationId xmlns:a16="http://schemas.microsoft.com/office/drawing/2014/main" id="{93318BE9-80C6-B845-891A-369F5421DB19}"/>
              </a:ext>
            </a:extLst>
          </p:cNvPr>
          <p:cNvCxnSpPr>
            <a:cxnSpLocks/>
            <a:stCxn id="1140" idx="3"/>
            <a:endCxn id="1213" idx="3"/>
          </p:cNvCxnSpPr>
          <p:nvPr/>
        </p:nvCxnSpPr>
        <p:spPr>
          <a:xfrm>
            <a:off x="11495136" y="1651321"/>
            <a:ext cx="398646" cy="3664616"/>
          </a:xfrm>
          <a:prstGeom prst="bentConnector3">
            <a:avLst>
              <a:gd name="adj1" fmla="val 157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45" name="Elbow Connector 2544">
            <a:extLst>
              <a:ext uri="{FF2B5EF4-FFF2-40B4-BE49-F238E27FC236}">
                <a16:creationId xmlns:a16="http://schemas.microsoft.com/office/drawing/2014/main" id="{E0DCC779-970F-8D41-AA4C-BFA1E7F55705}"/>
              </a:ext>
            </a:extLst>
          </p:cNvPr>
          <p:cNvCxnSpPr>
            <a:cxnSpLocks/>
            <a:stCxn id="1140" idx="3"/>
            <a:endCxn id="1214" idx="3"/>
          </p:cNvCxnSpPr>
          <p:nvPr/>
        </p:nvCxnSpPr>
        <p:spPr>
          <a:xfrm>
            <a:off x="11495136" y="1651321"/>
            <a:ext cx="403566" cy="3782362"/>
          </a:xfrm>
          <a:prstGeom prst="bentConnector3">
            <a:avLst>
              <a:gd name="adj1" fmla="val 1566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48" name="Elbow Connector 2547">
            <a:extLst>
              <a:ext uri="{FF2B5EF4-FFF2-40B4-BE49-F238E27FC236}">
                <a16:creationId xmlns:a16="http://schemas.microsoft.com/office/drawing/2014/main" id="{8753F4F7-E0A0-3E47-ABE7-16414B84DBA1}"/>
              </a:ext>
            </a:extLst>
          </p:cNvPr>
          <p:cNvCxnSpPr>
            <a:cxnSpLocks/>
            <a:stCxn id="1140" idx="3"/>
            <a:endCxn id="1220" idx="3"/>
          </p:cNvCxnSpPr>
          <p:nvPr/>
        </p:nvCxnSpPr>
        <p:spPr>
          <a:xfrm>
            <a:off x="11495136" y="1651321"/>
            <a:ext cx="408474" cy="4421264"/>
          </a:xfrm>
          <a:prstGeom prst="bentConnector3">
            <a:avLst>
              <a:gd name="adj1" fmla="val 1559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51" name="Elbow Connector 2550">
            <a:extLst>
              <a:ext uri="{FF2B5EF4-FFF2-40B4-BE49-F238E27FC236}">
                <a16:creationId xmlns:a16="http://schemas.microsoft.com/office/drawing/2014/main" id="{C691955D-6756-2A45-9432-3559EC28E018}"/>
              </a:ext>
            </a:extLst>
          </p:cNvPr>
          <p:cNvCxnSpPr>
            <a:cxnSpLocks/>
            <a:stCxn id="1140" idx="3"/>
            <a:endCxn id="1219" idx="3"/>
          </p:cNvCxnSpPr>
          <p:nvPr/>
        </p:nvCxnSpPr>
        <p:spPr>
          <a:xfrm>
            <a:off x="11495136" y="1651321"/>
            <a:ext cx="408478" cy="4319666"/>
          </a:xfrm>
          <a:prstGeom prst="bentConnector3">
            <a:avLst>
              <a:gd name="adj1" fmla="val 1559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54" name="Elbow Connector 2553">
            <a:extLst>
              <a:ext uri="{FF2B5EF4-FFF2-40B4-BE49-F238E27FC236}">
                <a16:creationId xmlns:a16="http://schemas.microsoft.com/office/drawing/2014/main" id="{8E9C934A-9753-8B4D-AB8A-60F587645A6A}"/>
              </a:ext>
            </a:extLst>
          </p:cNvPr>
          <p:cNvCxnSpPr>
            <a:cxnSpLocks/>
            <a:stCxn id="1140" idx="3"/>
            <a:endCxn id="1218" idx="3"/>
          </p:cNvCxnSpPr>
          <p:nvPr/>
        </p:nvCxnSpPr>
        <p:spPr>
          <a:xfrm>
            <a:off x="11495136" y="1651321"/>
            <a:ext cx="402228" cy="4214177"/>
          </a:xfrm>
          <a:prstGeom prst="bentConnector3">
            <a:avLst>
              <a:gd name="adj1" fmla="val 1568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57" name="Elbow Connector 2556">
            <a:extLst>
              <a:ext uri="{FF2B5EF4-FFF2-40B4-BE49-F238E27FC236}">
                <a16:creationId xmlns:a16="http://schemas.microsoft.com/office/drawing/2014/main" id="{E45145DB-C15B-084A-A1FD-146061EB140D}"/>
              </a:ext>
            </a:extLst>
          </p:cNvPr>
          <p:cNvCxnSpPr>
            <a:cxnSpLocks/>
            <a:stCxn id="1140" idx="3"/>
            <a:endCxn id="1217" idx="3"/>
          </p:cNvCxnSpPr>
          <p:nvPr/>
        </p:nvCxnSpPr>
        <p:spPr>
          <a:xfrm>
            <a:off x="11495136" y="1651321"/>
            <a:ext cx="410114" cy="4107184"/>
          </a:xfrm>
          <a:prstGeom prst="bentConnector3">
            <a:avLst>
              <a:gd name="adj1" fmla="val 1557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60" name="Elbow Connector 2559">
            <a:extLst>
              <a:ext uri="{FF2B5EF4-FFF2-40B4-BE49-F238E27FC236}">
                <a16:creationId xmlns:a16="http://schemas.microsoft.com/office/drawing/2014/main" id="{F5637B6A-1600-D746-9E47-3A15B2F57A48}"/>
              </a:ext>
            </a:extLst>
          </p:cNvPr>
          <p:cNvCxnSpPr>
            <a:cxnSpLocks/>
            <a:stCxn id="1140" idx="3"/>
            <a:endCxn id="1216" idx="3"/>
          </p:cNvCxnSpPr>
          <p:nvPr/>
        </p:nvCxnSpPr>
        <p:spPr>
          <a:xfrm>
            <a:off x="11495136" y="1651321"/>
            <a:ext cx="405194" cy="3996933"/>
          </a:xfrm>
          <a:prstGeom prst="bentConnector3">
            <a:avLst>
              <a:gd name="adj1" fmla="val 15641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63" name="Elbow Connector 2562">
            <a:extLst>
              <a:ext uri="{FF2B5EF4-FFF2-40B4-BE49-F238E27FC236}">
                <a16:creationId xmlns:a16="http://schemas.microsoft.com/office/drawing/2014/main" id="{2CED8486-F3A6-204C-9A6A-C39FF10E82A0}"/>
              </a:ext>
            </a:extLst>
          </p:cNvPr>
          <p:cNvCxnSpPr>
            <a:cxnSpLocks/>
            <a:stCxn id="1140" idx="3"/>
            <a:endCxn id="1215" idx="3"/>
          </p:cNvCxnSpPr>
          <p:nvPr/>
        </p:nvCxnSpPr>
        <p:spPr>
          <a:xfrm>
            <a:off x="11495136" y="1651321"/>
            <a:ext cx="405194" cy="3885220"/>
          </a:xfrm>
          <a:prstGeom prst="bentConnector3">
            <a:avLst>
              <a:gd name="adj1" fmla="val 15641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566" name="TextBox 2565">
            <a:extLst>
              <a:ext uri="{FF2B5EF4-FFF2-40B4-BE49-F238E27FC236}">
                <a16:creationId xmlns:a16="http://schemas.microsoft.com/office/drawing/2014/main" id="{AA71473F-A7CB-D34A-A3CD-7B829B3D3FFE}"/>
              </a:ext>
            </a:extLst>
          </p:cNvPr>
          <p:cNvSpPr txBox="1"/>
          <p:nvPr/>
        </p:nvSpPr>
        <p:spPr>
          <a:xfrm>
            <a:off x="401997" y="1379794"/>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1</a:t>
            </a:r>
          </a:p>
        </p:txBody>
      </p:sp>
      <p:sp>
        <p:nvSpPr>
          <p:cNvPr id="2567" name="TextBox 2566">
            <a:extLst>
              <a:ext uri="{FF2B5EF4-FFF2-40B4-BE49-F238E27FC236}">
                <a16:creationId xmlns:a16="http://schemas.microsoft.com/office/drawing/2014/main" id="{7148F99A-8F08-C44E-89BD-913A84D042C5}"/>
              </a:ext>
            </a:extLst>
          </p:cNvPr>
          <p:cNvSpPr txBox="1"/>
          <p:nvPr/>
        </p:nvSpPr>
        <p:spPr>
          <a:xfrm>
            <a:off x="8848494" y="1047872"/>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Partition…n</a:t>
            </a:r>
          </a:p>
        </p:txBody>
      </p:sp>
      <p:sp>
        <p:nvSpPr>
          <p:cNvPr id="2568" name="TextBox 2567">
            <a:extLst>
              <a:ext uri="{FF2B5EF4-FFF2-40B4-BE49-F238E27FC236}">
                <a16:creationId xmlns:a16="http://schemas.microsoft.com/office/drawing/2014/main" id="{F748ED92-B56E-8C49-8F8F-9BC80B1D88DA}"/>
              </a:ext>
            </a:extLst>
          </p:cNvPr>
          <p:cNvSpPr txBox="1"/>
          <p:nvPr/>
        </p:nvSpPr>
        <p:spPr>
          <a:xfrm>
            <a:off x="1581935" y="1397756"/>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2c</a:t>
            </a:r>
          </a:p>
        </p:txBody>
      </p:sp>
      <p:sp>
        <p:nvSpPr>
          <p:cNvPr id="2569" name="TextBox 2568">
            <a:extLst>
              <a:ext uri="{FF2B5EF4-FFF2-40B4-BE49-F238E27FC236}">
                <a16:creationId xmlns:a16="http://schemas.microsoft.com/office/drawing/2014/main" id="{D0255D72-9570-7E45-92D9-C4BF12670E89}"/>
              </a:ext>
            </a:extLst>
          </p:cNvPr>
          <p:cNvSpPr txBox="1"/>
          <p:nvPr/>
        </p:nvSpPr>
        <p:spPr>
          <a:xfrm>
            <a:off x="3187991" y="1394891"/>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3</a:t>
            </a:r>
          </a:p>
        </p:txBody>
      </p:sp>
      <p:cxnSp>
        <p:nvCxnSpPr>
          <p:cNvPr id="2570" name="Elbow Connector 2569">
            <a:extLst>
              <a:ext uri="{FF2B5EF4-FFF2-40B4-BE49-F238E27FC236}">
                <a16:creationId xmlns:a16="http://schemas.microsoft.com/office/drawing/2014/main" id="{9B2971F1-F87D-C54D-848F-8D9ED003C48A}"/>
              </a:ext>
            </a:extLst>
          </p:cNvPr>
          <p:cNvCxnSpPr>
            <a:cxnSpLocks/>
            <a:stCxn id="100" idx="2"/>
            <a:endCxn id="1057" idx="0"/>
          </p:cNvCxnSpPr>
          <p:nvPr/>
        </p:nvCxnSpPr>
        <p:spPr>
          <a:xfrm rot="5400000">
            <a:off x="7571305" y="779631"/>
            <a:ext cx="202096" cy="1476913"/>
          </a:xfrm>
          <a:prstGeom prst="bentConnector3">
            <a:avLst>
              <a:gd name="adj1" fmla="val 248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75" name="Elbow Connector 2574">
            <a:extLst>
              <a:ext uri="{FF2B5EF4-FFF2-40B4-BE49-F238E27FC236}">
                <a16:creationId xmlns:a16="http://schemas.microsoft.com/office/drawing/2014/main" id="{A10D401E-1E8E-834D-BF21-360F09C6AE00}"/>
              </a:ext>
            </a:extLst>
          </p:cNvPr>
          <p:cNvCxnSpPr>
            <a:cxnSpLocks/>
            <a:stCxn id="100" idx="2"/>
            <a:endCxn id="1058" idx="0"/>
          </p:cNvCxnSpPr>
          <p:nvPr/>
        </p:nvCxnSpPr>
        <p:spPr>
          <a:xfrm rot="5400000">
            <a:off x="8110161" y="1318487"/>
            <a:ext cx="202096" cy="399200"/>
          </a:xfrm>
          <a:prstGeom prst="bentConnector3">
            <a:avLst>
              <a:gd name="adj1" fmla="val 248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82" name="Elbow Connector 2581">
            <a:extLst>
              <a:ext uri="{FF2B5EF4-FFF2-40B4-BE49-F238E27FC236}">
                <a16:creationId xmlns:a16="http://schemas.microsoft.com/office/drawing/2014/main" id="{0D1F38CE-570B-EF4E-80AC-86F9015B1B4A}"/>
              </a:ext>
            </a:extLst>
          </p:cNvPr>
          <p:cNvCxnSpPr>
            <a:cxnSpLocks/>
            <a:stCxn id="100" idx="2"/>
            <a:endCxn id="1139" idx="0"/>
          </p:cNvCxnSpPr>
          <p:nvPr/>
        </p:nvCxnSpPr>
        <p:spPr>
          <a:xfrm rot="16200000" flipH="1">
            <a:off x="9044755" y="783093"/>
            <a:ext cx="199178" cy="1467070"/>
          </a:xfrm>
          <a:prstGeom prst="bentConnector3">
            <a:avLst>
              <a:gd name="adj1" fmla="val 2449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86" name="Elbow Connector 2585">
            <a:extLst>
              <a:ext uri="{FF2B5EF4-FFF2-40B4-BE49-F238E27FC236}">
                <a16:creationId xmlns:a16="http://schemas.microsoft.com/office/drawing/2014/main" id="{FB342F78-9A21-C541-BD22-DD2FD1E8CAA1}"/>
              </a:ext>
            </a:extLst>
          </p:cNvPr>
          <p:cNvCxnSpPr>
            <a:cxnSpLocks/>
            <a:stCxn id="100" idx="2"/>
            <a:endCxn id="1140" idx="0"/>
          </p:cNvCxnSpPr>
          <p:nvPr/>
        </p:nvCxnSpPr>
        <p:spPr>
          <a:xfrm rot="16200000" flipH="1">
            <a:off x="9655170" y="172677"/>
            <a:ext cx="199178" cy="2687901"/>
          </a:xfrm>
          <a:prstGeom prst="bentConnector3">
            <a:avLst>
              <a:gd name="adj1" fmla="val 244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313B3C25-05E6-1F41-91DC-D23F13BC9AD6}"/>
              </a:ext>
            </a:extLst>
          </p:cNvPr>
          <p:cNvSpPr txBox="1"/>
          <p:nvPr/>
        </p:nvSpPr>
        <p:spPr>
          <a:xfrm>
            <a:off x="1899666" y="1739977"/>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78" name="TextBox 677">
            <a:extLst>
              <a:ext uri="{FF2B5EF4-FFF2-40B4-BE49-F238E27FC236}">
                <a16:creationId xmlns:a16="http://schemas.microsoft.com/office/drawing/2014/main" id="{C1CE38F6-1498-5E41-865C-F9980B8184D8}"/>
              </a:ext>
            </a:extLst>
          </p:cNvPr>
          <p:cNvSpPr txBox="1"/>
          <p:nvPr/>
        </p:nvSpPr>
        <p:spPr>
          <a:xfrm>
            <a:off x="3608882" y="1744122"/>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79" name="TextBox 678">
            <a:extLst>
              <a:ext uri="{FF2B5EF4-FFF2-40B4-BE49-F238E27FC236}">
                <a16:creationId xmlns:a16="http://schemas.microsoft.com/office/drawing/2014/main" id="{0FFD1D48-1656-FD4A-BFD8-1E73D1105255}"/>
              </a:ext>
            </a:extLst>
          </p:cNvPr>
          <p:cNvSpPr txBox="1"/>
          <p:nvPr/>
        </p:nvSpPr>
        <p:spPr>
          <a:xfrm>
            <a:off x="4950326" y="1750993"/>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1" name="TextBox 680">
            <a:extLst>
              <a:ext uri="{FF2B5EF4-FFF2-40B4-BE49-F238E27FC236}">
                <a16:creationId xmlns:a16="http://schemas.microsoft.com/office/drawing/2014/main" id="{0CF88C17-F9D8-1D48-AF68-D78D7B128613}"/>
              </a:ext>
            </a:extLst>
          </p:cNvPr>
          <p:cNvSpPr txBox="1"/>
          <p:nvPr/>
        </p:nvSpPr>
        <p:spPr>
          <a:xfrm>
            <a:off x="6612809" y="1738210"/>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2" name="TextBox 681">
            <a:extLst>
              <a:ext uri="{FF2B5EF4-FFF2-40B4-BE49-F238E27FC236}">
                <a16:creationId xmlns:a16="http://schemas.microsoft.com/office/drawing/2014/main" id="{1D29D77E-4CF2-4D42-8418-843E2431F5E2}"/>
              </a:ext>
            </a:extLst>
          </p:cNvPr>
          <p:cNvSpPr txBox="1"/>
          <p:nvPr/>
        </p:nvSpPr>
        <p:spPr>
          <a:xfrm>
            <a:off x="7934624" y="1753159"/>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3" name="TextBox 682">
            <a:extLst>
              <a:ext uri="{FF2B5EF4-FFF2-40B4-BE49-F238E27FC236}">
                <a16:creationId xmlns:a16="http://schemas.microsoft.com/office/drawing/2014/main" id="{57B1C63E-B9EC-814B-9300-7F3D807712F8}"/>
              </a:ext>
            </a:extLst>
          </p:cNvPr>
          <p:cNvSpPr txBox="1"/>
          <p:nvPr/>
        </p:nvSpPr>
        <p:spPr>
          <a:xfrm>
            <a:off x="9629707" y="1738938"/>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4" name="TextBox 683">
            <a:extLst>
              <a:ext uri="{FF2B5EF4-FFF2-40B4-BE49-F238E27FC236}">
                <a16:creationId xmlns:a16="http://schemas.microsoft.com/office/drawing/2014/main" id="{33BC0665-ADD0-AE41-A032-F28074E18617}"/>
              </a:ext>
            </a:extLst>
          </p:cNvPr>
          <p:cNvSpPr txBox="1"/>
          <p:nvPr/>
        </p:nvSpPr>
        <p:spPr>
          <a:xfrm>
            <a:off x="10957462" y="1743828"/>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5" name="TextBox 684">
            <a:extLst>
              <a:ext uri="{FF2B5EF4-FFF2-40B4-BE49-F238E27FC236}">
                <a16:creationId xmlns:a16="http://schemas.microsoft.com/office/drawing/2014/main" id="{24B81665-EBA6-2740-A88A-75E1A0484992}"/>
              </a:ext>
            </a:extLst>
          </p:cNvPr>
          <p:cNvSpPr txBox="1"/>
          <p:nvPr/>
        </p:nvSpPr>
        <p:spPr>
          <a:xfrm>
            <a:off x="1507922" y="6323851"/>
            <a:ext cx="1780287" cy="289480"/>
          </a:xfrm>
          <a:prstGeom prst="rect">
            <a:avLst/>
          </a:prstGeom>
          <a:noFill/>
        </p:spPr>
        <p:txBody>
          <a:bodyPr wrap="squar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Tree>
    <p:extLst>
      <p:ext uri="{BB962C8B-B14F-4D97-AF65-F5344CB8AC3E}">
        <p14:creationId xmlns:p14="http://schemas.microsoft.com/office/powerpoint/2010/main" val="294976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a:t>
            </a:r>
          </a:p>
        </p:txBody>
      </p:sp>
      <p:sp>
        <p:nvSpPr>
          <p:cNvPr id="88" name="Rectangle 3"/>
          <p:cNvSpPr txBox="1"/>
          <p:nvPr/>
        </p:nvSpPr>
        <p:spPr>
          <a:xfrm>
            <a:off x="413950" y="637567"/>
            <a:ext cx="73304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Component View I - Package Diagrams     </a:t>
            </a:r>
          </a:p>
        </p:txBody>
      </p:sp>
      <p:pic>
        <p:nvPicPr>
          <p:cNvPr id="9" name="Picture 8">
            <a:extLst>
              <a:ext uri="{FF2B5EF4-FFF2-40B4-BE49-F238E27FC236}">
                <a16:creationId xmlns:a16="http://schemas.microsoft.com/office/drawing/2014/main" id="{9916B3C3-7EEB-C44C-B4A0-63AC5027D8C0}"/>
              </a:ext>
            </a:extLst>
          </p:cNvPr>
          <p:cNvPicPr>
            <a:picLocks noChangeAspect="1"/>
          </p:cNvPicPr>
          <p:nvPr/>
        </p:nvPicPr>
        <p:blipFill>
          <a:blip r:embed="rId2"/>
          <a:stretch>
            <a:fillRect/>
          </a:stretch>
        </p:blipFill>
        <p:spPr>
          <a:xfrm>
            <a:off x="494521" y="1037672"/>
            <a:ext cx="9554547" cy="5182761"/>
          </a:xfrm>
          <a:prstGeom prst="rect">
            <a:avLst/>
          </a:prstGeom>
        </p:spPr>
      </p:pic>
    </p:spTree>
    <p:extLst>
      <p:ext uri="{BB962C8B-B14F-4D97-AF65-F5344CB8AC3E}">
        <p14:creationId xmlns:p14="http://schemas.microsoft.com/office/powerpoint/2010/main" val="72578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(IX)</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Hive II</a:t>
            </a:r>
          </a:p>
        </p:txBody>
      </p:sp>
      <p:pic>
        <p:nvPicPr>
          <p:cNvPr id="7" name="Picture 6">
            <a:extLst>
              <a:ext uri="{FF2B5EF4-FFF2-40B4-BE49-F238E27FC236}">
                <a16:creationId xmlns:a16="http://schemas.microsoft.com/office/drawing/2014/main" id="{C36BB04F-7F1C-4149-9AD2-6EB90E4FB75A}"/>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8" name="TextBox 7">
            <a:extLst>
              <a:ext uri="{FF2B5EF4-FFF2-40B4-BE49-F238E27FC236}">
                <a16:creationId xmlns:a16="http://schemas.microsoft.com/office/drawing/2014/main" id="{05D769F5-CF70-2F43-B72D-61F5CB41B920}"/>
              </a:ext>
            </a:extLst>
          </p:cNvPr>
          <p:cNvSpPr txBox="1"/>
          <p:nvPr/>
        </p:nvSpPr>
        <p:spPr>
          <a:xfrm>
            <a:off x="2028742" y="4370310"/>
            <a:ext cx="7915445" cy="1105088"/>
          </a:xfrm>
          <a:prstGeom prst="rect">
            <a:avLst/>
          </a:prstGeom>
          <a:noFill/>
        </p:spPr>
        <p:txBody>
          <a:bodyPr wrap="square" tIns="90000" bIns="90000" rtlCol="0" anchor="t">
            <a:spAutoFit/>
          </a:bodyPr>
          <a:lstStyle/>
          <a:p>
            <a:pPr algn="ctr"/>
            <a:r>
              <a:rPr lang="en-US" sz="6000" dirty="0">
                <a:solidFill>
                  <a:srgbClr val="C5277F">
                    <a:alpha val="16000"/>
                  </a:srgbClr>
                </a:solidFill>
                <a:latin typeface="Arial" pitchFamily="34" charset="0"/>
                <a:cs typeface="Arial" pitchFamily="34" charset="0"/>
              </a:rPr>
              <a:t>Pending</a:t>
            </a:r>
          </a:p>
        </p:txBody>
      </p:sp>
    </p:spTree>
    <p:extLst>
      <p:ext uri="{BB962C8B-B14F-4D97-AF65-F5344CB8AC3E}">
        <p14:creationId xmlns:p14="http://schemas.microsoft.com/office/powerpoint/2010/main" val="63203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a:t>
            </a:r>
          </a:p>
        </p:txBody>
      </p:sp>
      <p:sp>
        <p:nvSpPr>
          <p:cNvPr id="88" name="Rectangle 3"/>
          <p:cNvSpPr txBox="1"/>
          <p:nvPr/>
        </p:nvSpPr>
        <p:spPr>
          <a:xfrm>
            <a:off x="413950" y="637567"/>
            <a:ext cx="73304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Component View II – </a:t>
            </a:r>
            <a:r>
              <a:rPr lang="en-US" sz="1800" b="1" dirty="0" err="1">
                <a:solidFill>
                  <a:srgbClr val="73C4EF"/>
                </a:solidFill>
              </a:rPr>
              <a:t>Utils</a:t>
            </a:r>
            <a:r>
              <a:rPr lang="en-US" sz="1800" b="1" dirty="0">
                <a:solidFill>
                  <a:srgbClr val="73C4EF"/>
                </a:solidFill>
              </a:rPr>
              <a:t> Class Diagram    </a:t>
            </a:r>
          </a:p>
        </p:txBody>
      </p:sp>
      <p:pic>
        <p:nvPicPr>
          <p:cNvPr id="5" name="Picture 4">
            <a:extLst>
              <a:ext uri="{FF2B5EF4-FFF2-40B4-BE49-F238E27FC236}">
                <a16:creationId xmlns:a16="http://schemas.microsoft.com/office/drawing/2014/main" id="{0CCD62A2-650D-984B-A4D4-EAA0707CB8F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6" name="TextBox 5">
            <a:extLst>
              <a:ext uri="{FF2B5EF4-FFF2-40B4-BE49-F238E27FC236}">
                <a16:creationId xmlns:a16="http://schemas.microsoft.com/office/drawing/2014/main" id="{89D53513-7976-ED4B-91A8-5D7FCC0C7AD0}"/>
              </a:ext>
            </a:extLst>
          </p:cNvPr>
          <p:cNvSpPr txBox="1"/>
          <p:nvPr/>
        </p:nvSpPr>
        <p:spPr>
          <a:xfrm>
            <a:off x="2028742" y="4370310"/>
            <a:ext cx="7915445" cy="1105088"/>
          </a:xfrm>
          <a:prstGeom prst="rect">
            <a:avLst/>
          </a:prstGeom>
          <a:noFill/>
        </p:spPr>
        <p:txBody>
          <a:bodyPr wrap="square" tIns="90000" bIns="90000" rtlCol="0" anchor="t">
            <a:spAutoFit/>
          </a:bodyPr>
          <a:lstStyle/>
          <a:p>
            <a:pPr algn="ctr"/>
            <a:r>
              <a:rPr lang="en-US" sz="6000" dirty="0">
                <a:solidFill>
                  <a:srgbClr val="C5277F">
                    <a:alpha val="16000"/>
                  </a:srgbClr>
                </a:solidFill>
                <a:latin typeface="Arial" pitchFamily="34" charset="0"/>
                <a:cs typeface="Arial" pitchFamily="34" charset="0"/>
              </a:rPr>
              <a:t>Pending</a:t>
            </a:r>
          </a:p>
        </p:txBody>
      </p:sp>
    </p:spTree>
    <p:extLst>
      <p:ext uri="{BB962C8B-B14F-4D97-AF65-F5344CB8AC3E}">
        <p14:creationId xmlns:p14="http://schemas.microsoft.com/office/powerpoint/2010/main" val="110543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(XII)</a:t>
            </a:r>
          </a:p>
        </p:txBody>
      </p:sp>
      <p:sp>
        <p:nvSpPr>
          <p:cNvPr id="88" name="Rectangle 3"/>
          <p:cNvSpPr txBox="1"/>
          <p:nvPr/>
        </p:nvSpPr>
        <p:spPr>
          <a:xfrm>
            <a:off x="413950" y="637567"/>
            <a:ext cx="73304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Component View II – runners Class Diagram    </a:t>
            </a:r>
          </a:p>
        </p:txBody>
      </p:sp>
      <p:pic>
        <p:nvPicPr>
          <p:cNvPr id="5" name="Picture 4">
            <a:extLst>
              <a:ext uri="{FF2B5EF4-FFF2-40B4-BE49-F238E27FC236}">
                <a16:creationId xmlns:a16="http://schemas.microsoft.com/office/drawing/2014/main" id="{0CCD62A2-650D-984B-A4D4-EAA0707CB8F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6" name="TextBox 5">
            <a:extLst>
              <a:ext uri="{FF2B5EF4-FFF2-40B4-BE49-F238E27FC236}">
                <a16:creationId xmlns:a16="http://schemas.microsoft.com/office/drawing/2014/main" id="{89D53513-7976-ED4B-91A8-5D7FCC0C7AD0}"/>
              </a:ext>
            </a:extLst>
          </p:cNvPr>
          <p:cNvSpPr txBox="1"/>
          <p:nvPr/>
        </p:nvSpPr>
        <p:spPr>
          <a:xfrm>
            <a:off x="2028742" y="4370310"/>
            <a:ext cx="7915445" cy="1105088"/>
          </a:xfrm>
          <a:prstGeom prst="rect">
            <a:avLst/>
          </a:prstGeom>
          <a:noFill/>
        </p:spPr>
        <p:txBody>
          <a:bodyPr wrap="square" tIns="90000" bIns="90000" rtlCol="0" anchor="t">
            <a:spAutoFit/>
          </a:bodyPr>
          <a:lstStyle/>
          <a:p>
            <a:pPr algn="ctr"/>
            <a:r>
              <a:rPr lang="en-US" sz="6000" dirty="0">
                <a:solidFill>
                  <a:srgbClr val="C5277F">
                    <a:alpha val="16000"/>
                  </a:srgbClr>
                </a:solidFill>
                <a:latin typeface="Arial" pitchFamily="34" charset="0"/>
                <a:cs typeface="Arial" pitchFamily="34" charset="0"/>
              </a:rPr>
              <a:t>Pending</a:t>
            </a:r>
          </a:p>
        </p:txBody>
      </p:sp>
    </p:spTree>
    <p:extLst>
      <p:ext uri="{BB962C8B-B14F-4D97-AF65-F5344CB8AC3E}">
        <p14:creationId xmlns:p14="http://schemas.microsoft.com/office/powerpoint/2010/main" val="33947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722866756"/>
              </p:ext>
            </p:extLst>
          </p:nvPr>
        </p:nvGraphicFramePr>
        <p:xfrm>
          <a:off x="1938528" y="1095901"/>
          <a:ext cx="9430386" cy="4569946"/>
        </p:xfrm>
        <a:graphic>
          <a:graphicData uri="http://schemas.openxmlformats.org/drawingml/2006/table">
            <a:tbl>
              <a:tblPr/>
              <a:tblGrid>
                <a:gridCol w="1005840">
                  <a:extLst>
                    <a:ext uri="{9D8B030D-6E8A-4147-A177-3AD203B41FA5}">
                      <a16:colId xmlns:a16="http://schemas.microsoft.com/office/drawing/2014/main" val="20000"/>
                    </a:ext>
                  </a:extLst>
                </a:gridCol>
                <a:gridCol w="1245077">
                  <a:extLst>
                    <a:ext uri="{9D8B030D-6E8A-4147-A177-3AD203B41FA5}">
                      <a16:colId xmlns:a16="http://schemas.microsoft.com/office/drawing/2014/main" val="20001"/>
                    </a:ext>
                  </a:extLst>
                </a:gridCol>
                <a:gridCol w="4305012">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01/06/2020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0.2</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03/06/2020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kern="1200" cap="none" normalizeH="0" baseline="0" dirty="0" err="1">
                          <a:ln>
                            <a:noFill/>
                          </a:ln>
                          <a:solidFill>
                            <a:srgbClr val="0079D1"/>
                          </a:solidFill>
                          <a:effectLst/>
                          <a:latin typeface="Arial" charset="0"/>
                          <a:ea typeface="SimSun" pitchFamily="2" charset="-122"/>
                          <a:cs typeface="+mn-cs"/>
                        </a:rPr>
                        <a:t>CommadHadoop</a:t>
                      </a:r>
                      <a:r>
                        <a:rPr kumimoji="0" lang="en-US" sz="1200" b="0" i="0" u="none" strike="noStrike" kern="1200" cap="none" normalizeH="0" baseline="0" dirty="0">
                          <a:ln>
                            <a:noFill/>
                          </a:ln>
                          <a:solidFill>
                            <a:srgbClr val="0079D1"/>
                          </a:solidFill>
                          <a:effectLst/>
                          <a:latin typeface="Arial" charset="0"/>
                          <a:ea typeface="SimSun" pitchFamily="2" charset="-122"/>
                          <a:cs typeface="+mn-cs"/>
                        </a:rPr>
                        <a:t> and </a:t>
                      </a:r>
                      <a:r>
                        <a:rPr kumimoji="0" lang="en-US" sz="1200" b="0" i="0" u="none" strike="noStrike" kern="1200" cap="none" normalizeH="0" baseline="0" dirty="0" err="1">
                          <a:ln>
                            <a:noFill/>
                          </a:ln>
                          <a:solidFill>
                            <a:srgbClr val="0079D1"/>
                          </a:solidFill>
                          <a:effectLst/>
                          <a:latin typeface="Arial" charset="0"/>
                          <a:ea typeface="SimSun" pitchFamily="2" charset="-122"/>
                          <a:cs typeface="+mn-cs"/>
                        </a:rPr>
                        <a:t>CommonLog</a:t>
                      </a:r>
                      <a:r>
                        <a:rPr kumimoji="0" lang="en-US" sz="1200" b="0" i="0" u="none" strike="noStrike" kern="1200" cap="none" normalizeH="0" baseline="0" dirty="0">
                          <a:ln>
                            <a:noFill/>
                          </a:ln>
                          <a:solidFill>
                            <a:srgbClr val="0079D1"/>
                          </a:solidFill>
                          <a:effectLst/>
                          <a:latin typeface="Arial" charset="0"/>
                          <a:ea typeface="SimSun" pitchFamily="2" charset="-122"/>
                          <a:cs typeface="+mn-cs"/>
                        </a:rPr>
                        <a:t> internal structure diagrams are integrated</a:t>
                      </a:r>
                      <a:endParaRPr kumimoji="0" lang="es-MX" sz="1200" b="0" i="0" u="none" strike="noStrike" kern="1200" cap="none" normalizeH="0" baseline="0" noProof="0" dirty="0">
                        <a:ln>
                          <a:noFill/>
                        </a:ln>
                        <a:solidFill>
                          <a:srgbClr val="0079D1"/>
                        </a:solidFill>
                        <a:effectLst/>
                        <a:latin typeface="Arial" charset="0"/>
                        <a:ea typeface="SimSun" pitchFamily="2" charset="-122"/>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0.3</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06/06/2020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kern="1200" cap="none" normalizeH="0" baseline="0" dirty="0">
                          <a:ln>
                            <a:noFill/>
                          </a:ln>
                          <a:solidFill>
                            <a:srgbClr val="0079D1"/>
                          </a:solidFill>
                          <a:effectLst/>
                          <a:latin typeface="Arial" charset="0"/>
                          <a:ea typeface="SimSun" pitchFamily="2" charset="-122"/>
                          <a:cs typeface="+mn-cs"/>
                        </a:rPr>
                        <a:t>HBase model is integrated</a:t>
                      </a:r>
                      <a:endParaRPr kumimoji="0" lang="es-MX" sz="1200" b="0" i="0" u="none" strike="noStrike" kern="1200" cap="none" normalizeH="0" baseline="0" noProof="0" dirty="0">
                        <a:ln>
                          <a:noFill/>
                        </a:ln>
                        <a:solidFill>
                          <a:srgbClr val="0079D1"/>
                        </a:solidFill>
                        <a:effectLst/>
                        <a:latin typeface="Arial" charset="0"/>
                        <a:ea typeface="SimSun" pitchFamily="2" charset="-122"/>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0.4</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09/06/2020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kern="1200" cap="none" normalizeH="0" baseline="0" dirty="0">
                          <a:ln>
                            <a:noFill/>
                          </a:ln>
                          <a:solidFill>
                            <a:srgbClr val="0079D1"/>
                          </a:solidFill>
                          <a:effectLst/>
                          <a:latin typeface="Arial" charset="0"/>
                          <a:ea typeface="SimSun" pitchFamily="2" charset="-122"/>
                          <a:cs typeface="+mn-cs"/>
                        </a:rPr>
                        <a:t>The Hive model is integrated</a:t>
                      </a:r>
                      <a:endParaRPr kumimoji="0" lang="es-MX" sz="1200" b="0" i="0" u="none" strike="noStrike" kern="1200" cap="none" normalizeH="0" baseline="0" noProof="0" dirty="0">
                        <a:ln>
                          <a:noFill/>
                        </a:ln>
                        <a:solidFill>
                          <a:srgbClr val="0079D1"/>
                        </a:solidFill>
                        <a:effectLst/>
                        <a:latin typeface="Arial" charset="0"/>
                        <a:ea typeface="SimSun" pitchFamily="2" charset="-122"/>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0.5</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14/06/2020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kern="1200" cap="none" normalizeH="0" baseline="0" dirty="0">
                          <a:ln>
                            <a:noFill/>
                          </a:ln>
                          <a:solidFill>
                            <a:srgbClr val="0079D1"/>
                          </a:solidFill>
                          <a:effectLst/>
                          <a:latin typeface="Arial" charset="0"/>
                          <a:ea typeface="SimSun" pitchFamily="2" charset="-122"/>
                          <a:cs typeface="+mn-cs"/>
                        </a:rPr>
                        <a:t>General diagram of packages are integrated and a first version of the class diagram of the analyzer module is incorporated</a:t>
                      </a:r>
                      <a:endParaRPr kumimoji="0" lang="es-MX" sz="1200" b="0" i="0" u="none" strike="noStrike" kern="1200" cap="none" normalizeH="0" baseline="0" noProof="0" dirty="0">
                        <a:ln>
                          <a:noFill/>
                        </a:ln>
                        <a:solidFill>
                          <a:srgbClr val="0079D1"/>
                        </a:solidFill>
                        <a:effectLst/>
                        <a:latin typeface="Arial" charset="0"/>
                        <a:ea typeface="SimSun" pitchFamily="2" charset="-122"/>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pic>
        <p:nvPicPr>
          <p:cNvPr id="5" name="Picture 4">
            <a:extLst>
              <a:ext uri="{FF2B5EF4-FFF2-40B4-BE49-F238E27FC236}">
                <a16:creationId xmlns:a16="http://schemas.microsoft.com/office/drawing/2014/main" id="{FEC06600-4EF9-C649-9AF7-C6B053A57F3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18167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(XIII)</a:t>
            </a:r>
          </a:p>
        </p:txBody>
      </p:sp>
      <p:sp>
        <p:nvSpPr>
          <p:cNvPr id="88" name="Rectangle 3"/>
          <p:cNvSpPr txBox="1"/>
          <p:nvPr/>
        </p:nvSpPr>
        <p:spPr>
          <a:xfrm>
            <a:off x="413950" y="637567"/>
            <a:ext cx="73304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Component View III - Analyzer Class Diagram    </a:t>
            </a:r>
          </a:p>
        </p:txBody>
      </p:sp>
      <p:pic>
        <p:nvPicPr>
          <p:cNvPr id="11" name="Picture 10">
            <a:extLst>
              <a:ext uri="{FF2B5EF4-FFF2-40B4-BE49-F238E27FC236}">
                <a16:creationId xmlns:a16="http://schemas.microsoft.com/office/drawing/2014/main" id="{3C6C68F4-A235-604C-B5EC-6C2CE54436AC}"/>
              </a:ext>
            </a:extLst>
          </p:cNvPr>
          <p:cNvPicPr>
            <a:picLocks noChangeAspect="1"/>
          </p:cNvPicPr>
          <p:nvPr/>
        </p:nvPicPr>
        <p:blipFill>
          <a:blip r:embed="rId2"/>
          <a:stretch>
            <a:fillRect/>
          </a:stretch>
        </p:blipFill>
        <p:spPr>
          <a:xfrm>
            <a:off x="413949" y="1006896"/>
            <a:ext cx="10670817" cy="5213538"/>
          </a:xfrm>
          <a:prstGeom prst="rect">
            <a:avLst/>
          </a:prstGeom>
        </p:spPr>
      </p:pic>
    </p:spTree>
    <p:extLst>
      <p:ext uri="{BB962C8B-B14F-4D97-AF65-F5344CB8AC3E}">
        <p14:creationId xmlns:p14="http://schemas.microsoft.com/office/powerpoint/2010/main" val="29687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(XIV)</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Component View II – </a:t>
            </a:r>
            <a:r>
              <a:rPr lang="en-US" sz="1800" b="1" dirty="0" err="1">
                <a:solidFill>
                  <a:srgbClr val="73C4EF"/>
                </a:solidFill>
              </a:rPr>
              <a:t>CommonLog</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7" name="Google Shape;61;p12">
            <a:extLst>
              <a:ext uri="{FF2B5EF4-FFF2-40B4-BE49-F238E27FC236}">
                <a16:creationId xmlns:a16="http://schemas.microsoft.com/office/drawing/2014/main" id="{A64196EF-6AA7-614B-A71C-23AD284D1C02}"/>
              </a:ext>
            </a:extLst>
          </p:cNvPr>
          <p:cNvSpPr txBox="1">
            <a:spLocks/>
          </p:cNvSpPr>
          <p:nvPr/>
        </p:nvSpPr>
        <p:spPr>
          <a:xfrm>
            <a:off x="9177050" y="2457557"/>
            <a:ext cx="2523538" cy="138499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algn="l"/>
            <a:r>
              <a:rPr lang="en-US" sz="1200" dirty="0"/>
              <a:t>The component is designed to scale according to the needs of the projects, it allows decoupling the functionality to record the entire flow of a project. One of its main advantages is that it can be called by different clients, at different points of a certain flow.</a:t>
            </a:r>
          </a:p>
        </p:txBody>
      </p:sp>
      <p:pic>
        <p:nvPicPr>
          <p:cNvPr id="3" name="Picture 2">
            <a:extLst>
              <a:ext uri="{FF2B5EF4-FFF2-40B4-BE49-F238E27FC236}">
                <a16:creationId xmlns:a16="http://schemas.microsoft.com/office/drawing/2014/main" id="{A196980B-13D8-424A-820F-7372400E5484}"/>
              </a:ext>
            </a:extLst>
          </p:cNvPr>
          <p:cNvPicPr>
            <a:picLocks noChangeAspect="1"/>
          </p:cNvPicPr>
          <p:nvPr/>
        </p:nvPicPr>
        <p:blipFill>
          <a:blip r:embed="rId3"/>
          <a:stretch>
            <a:fillRect/>
          </a:stretch>
        </p:blipFill>
        <p:spPr>
          <a:xfrm>
            <a:off x="413950" y="1119673"/>
            <a:ext cx="8623141" cy="5100760"/>
          </a:xfrm>
          <a:prstGeom prst="rect">
            <a:avLst/>
          </a:prstGeom>
        </p:spPr>
      </p:pic>
    </p:spTree>
    <p:extLst>
      <p:ext uri="{BB962C8B-B14F-4D97-AF65-F5344CB8AC3E}">
        <p14:creationId xmlns:p14="http://schemas.microsoft.com/office/powerpoint/2010/main" val="323759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(XV)</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Component View II – </a:t>
            </a:r>
            <a:r>
              <a:rPr lang="en-US" sz="1800" b="1" dirty="0" err="1">
                <a:solidFill>
                  <a:srgbClr val="73C4EF"/>
                </a:solidFill>
              </a:rPr>
              <a:t>CommonHadoop</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8" name="Google Shape;61;p12">
            <a:extLst>
              <a:ext uri="{FF2B5EF4-FFF2-40B4-BE49-F238E27FC236}">
                <a16:creationId xmlns:a16="http://schemas.microsoft.com/office/drawing/2014/main" id="{65A1B822-653E-5B40-9389-72CC9B8B2FBF}"/>
              </a:ext>
            </a:extLst>
          </p:cNvPr>
          <p:cNvSpPr txBox="1">
            <a:spLocks/>
          </p:cNvSpPr>
          <p:nvPr/>
        </p:nvSpPr>
        <p:spPr>
          <a:xfrm>
            <a:off x="9066789" y="1997839"/>
            <a:ext cx="2523538" cy="2862322"/>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algn="l"/>
            <a:r>
              <a:rPr lang="en-US" sz="1200" dirty="0"/>
              <a:t>The component is designed to scale according to the needs of the projects, it allows decoupling the functionality to execute Hadoop commands, such as moving to different areas, creating snapshots, deleting files in HDFS, etc. One of its main advantage is that it can be called by different clients, at different points in a flow than different clients.</a:t>
            </a:r>
          </a:p>
          <a:p>
            <a:pPr algn="l"/>
            <a:endParaRPr lang="en-US" sz="1200" dirty="0"/>
          </a:p>
          <a:p>
            <a:pPr algn="l"/>
            <a:r>
              <a:rPr lang="en-US" sz="1200" dirty="0"/>
              <a:t>It is visualized that the Hadoop component moves files to a specific path for the files that have been detected with inconsistencies in the different evaluation metrics of the data quality dimensions</a:t>
            </a:r>
          </a:p>
        </p:txBody>
      </p:sp>
      <p:pic>
        <p:nvPicPr>
          <p:cNvPr id="9" name="Picture 8">
            <a:extLst>
              <a:ext uri="{FF2B5EF4-FFF2-40B4-BE49-F238E27FC236}">
                <a16:creationId xmlns:a16="http://schemas.microsoft.com/office/drawing/2014/main" id="{64D55F12-3A84-C442-BCB1-8EE363FFEE87}"/>
              </a:ext>
            </a:extLst>
          </p:cNvPr>
          <p:cNvPicPr>
            <a:picLocks noChangeAspect="1"/>
          </p:cNvPicPr>
          <p:nvPr/>
        </p:nvPicPr>
        <p:blipFill>
          <a:blip r:embed="rId3"/>
          <a:stretch>
            <a:fillRect/>
          </a:stretch>
        </p:blipFill>
        <p:spPr>
          <a:xfrm>
            <a:off x="404810" y="1006895"/>
            <a:ext cx="8632282" cy="5213538"/>
          </a:xfrm>
          <a:prstGeom prst="rect">
            <a:avLst/>
          </a:prstGeom>
        </p:spPr>
      </p:pic>
    </p:spTree>
    <p:extLst>
      <p:ext uri="{BB962C8B-B14F-4D97-AF65-F5344CB8AC3E}">
        <p14:creationId xmlns:p14="http://schemas.microsoft.com/office/powerpoint/2010/main" val="40430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(XVI)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Component View II - </a:t>
            </a:r>
            <a:r>
              <a:rPr lang="en-US" sz="1800" b="1" dirty="0" err="1">
                <a:solidFill>
                  <a:srgbClr val="73C4EF"/>
                </a:solidFill>
              </a:rPr>
              <a:t>DataAccess</a:t>
            </a:r>
            <a:r>
              <a:rPr lang="en-US" sz="1800" b="1" dirty="0">
                <a:solidFill>
                  <a:srgbClr val="73C4EF"/>
                </a:solidFill>
              </a:rPr>
              <a:t> Internal structure</a:t>
            </a:r>
          </a:p>
        </p:txBody>
      </p:sp>
      <p:pic>
        <p:nvPicPr>
          <p:cNvPr id="6" name="Picture 5">
            <a:extLst>
              <a:ext uri="{FF2B5EF4-FFF2-40B4-BE49-F238E27FC236}">
                <a16:creationId xmlns:a16="http://schemas.microsoft.com/office/drawing/2014/main" id="{A571D57C-4954-AB42-93F9-33058AB9AB4D}"/>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7" name="TextBox 6">
            <a:extLst>
              <a:ext uri="{FF2B5EF4-FFF2-40B4-BE49-F238E27FC236}">
                <a16:creationId xmlns:a16="http://schemas.microsoft.com/office/drawing/2014/main" id="{8189A2DD-FDDD-C54D-BF2B-24A152B363BF}"/>
              </a:ext>
            </a:extLst>
          </p:cNvPr>
          <p:cNvSpPr txBox="1"/>
          <p:nvPr/>
        </p:nvSpPr>
        <p:spPr>
          <a:xfrm>
            <a:off x="2028742" y="4370310"/>
            <a:ext cx="7915445" cy="1105088"/>
          </a:xfrm>
          <a:prstGeom prst="rect">
            <a:avLst/>
          </a:prstGeom>
          <a:noFill/>
        </p:spPr>
        <p:txBody>
          <a:bodyPr wrap="square" tIns="90000" bIns="90000" rtlCol="0" anchor="t">
            <a:spAutoFit/>
          </a:bodyPr>
          <a:lstStyle/>
          <a:p>
            <a:pPr algn="ctr"/>
            <a:r>
              <a:rPr lang="en-US" sz="6000" dirty="0">
                <a:solidFill>
                  <a:srgbClr val="C5277F">
                    <a:alpha val="16000"/>
                  </a:srgbClr>
                </a:solidFill>
                <a:latin typeface="Arial" pitchFamily="34" charset="0"/>
                <a:cs typeface="Arial" pitchFamily="34" charset="0"/>
              </a:rPr>
              <a:t>Pending</a:t>
            </a:r>
          </a:p>
        </p:txBody>
      </p:sp>
    </p:spTree>
    <p:extLst>
      <p:ext uri="{BB962C8B-B14F-4D97-AF65-F5344CB8AC3E}">
        <p14:creationId xmlns:p14="http://schemas.microsoft.com/office/powerpoint/2010/main" val="3648217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(XVII)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6625946"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Deployment view</a:t>
            </a:r>
          </a:p>
        </p:txBody>
      </p:sp>
      <p:pic>
        <p:nvPicPr>
          <p:cNvPr id="449" name="Picture 448">
            <a:extLst>
              <a:ext uri="{FF2B5EF4-FFF2-40B4-BE49-F238E27FC236}">
                <a16:creationId xmlns:a16="http://schemas.microsoft.com/office/drawing/2014/main" id="{FCA394EB-562F-6C48-846A-F19E5C5F042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6" name="TextBox 5">
            <a:extLst>
              <a:ext uri="{FF2B5EF4-FFF2-40B4-BE49-F238E27FC236}">
                <a16:creationId xmlns:a16="http://schemas.microsoft.com/office/drawing/2014/main" id="{B6C27CE7-73CF-0048-9884-BAB466C6985B}"/>
              </a:ext>
            </a:extLst>
          </p:cNvPr>
          <p:cNvSpPr txBox="1"/>
          <p:nvPr/>
        </p:nvSpPr>
        <p:spPr>
          <a:xfrm>
            <a:off x="2028742" y="4370310"/>
            <a:ext cx="7915445" cy="1105088"/>
          </a:xfrm>
          <a:prstGeom prst="rect">
            <a:avLst/>
          </a:prstGeom>
          <a:noFill/>
        </p:spPr>
        <p:txBody>
          <a:bodyPr wrap="square" tIns="90000" bIns="90000" rtlCol="0" anchor="t">
            <a:spAutoFit/>
          </a:bodyPr>
          <a:lstStyle/>
          <a:p>
            <a:pPr algn="ctr"/>
            <a:r>
              <a:rPr lang="en-US" sz="6000" dirty="0">
                <a:solidFill>
                  <a:srgbClr val="C5277F">
                    <a:alpha val="16000"/>
                  </a:srgbClr>
                </a:solidFill>
                <a:latin typeface="Arial" pitchFamily="34" charset="0"/>
                <a:cs typeface="Arial" pitchFamily="34" charset="0"/>
              </a:rPr>
              <a:t>Pending</a:t>
            </a:r>
          </a:p>
        </p:txBody>
      </p:sp>
    </p:spTree>
    <p:extLst>
      <p:ext uri="{BB962C8B-B14F-4D97-AF65-F5344CB8AC3E}">
        <p14:creationId xmlns:p14="http://schemas.microsoft.com/office/powerpoint/2010/main" val="3689147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Volumetría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Case of use - </a:t>
            </a:r>
          </a:p>
        </p:txBody>
      </p:sp>
      <p:graphicFrame>
        <p:nvGraphicFramePr>
          <p:cNvPr id="5" name="Group 28">
            <a:extLst>
              <a:ext uri="{FF2B5EF4-FFF2-40B4-BE49-F238E27FC236}">
                <a16:creationId xmlns:a16="http://schemas.microsoft.com/office/drawing/2014/main" id="{41C7C916-EB14-8347-93E0-B941EF96314E}"/>
              </a:ext>
            </a:extLst>
          </p:cNvPr>
          <p:cNvGraphicFramePr>
            <a:graphicFrameLocks/>
          </p:cNvGraphicFramePr>
          <p:nvPr>
            <p:extLst>
              <p:ext uri="{D42A27DB-BD31-4B8C-83A1-F6EECF244321}">
                <p14:modId xmlns:p14="http://schemas.microsoft.com/office/powerpoint/2010/main" val="3391519560"/>
              </p:ext>
            </p:extLst>
          </p:nvPr>
        </p:nvGraphicFramePr>
        <p:xfrm>
          <a:off x="1710139" y="1539433"/>
          <a:ext cx="8533455" cy="2152260"/>
        </p:xfrm>
        <a:graphic>
          <a:graphicData uri="http://schemas.openxmlformats.org/drawingml/2006/table">
            <a:tbl>
              <a:tblPr/>
              <a:tblGrid>
                <a:gridCol w="5845830">
                  <a:extLst>
                    <a:ext uri="{9D8B030D-6E8A-4147-A177-3AD203B41FA5}">
                      <a16:colId xmlns:a16="http://schemas.microsoft.com/office/drawing/2014/main" val="20000"/>
                    </a:ext>
                  </a:extLst>
                </a:gridCol>
                <a:gridCol w="2687625">
                  <a:extLst>
                    <a:ext uri="{9D8B030D-6E8A-4147-A177-3AD203B41FA5}">
                      <a16:colId xmlns:a16="http://schemas.microsoft.com/office/drawing/2014/main" val="20001"/>
                    </a:ext>
                  </a:extLst>
                </a:gridCol>
              </a:tblGrid>
              <a:tr h="337218">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Characteristic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Detalle</a:t>
                      </a:r>
                      <a:endParaRPr kumimoji="0" lang="es-MX" sz="1100" b="1" i="0" u="none" strike="noStrike" cap="none" normalizeH="0" baseline="0" noProof="0" dirty="0">
                        <a:ln>
                          <a:noFill/>
                        </a:ln>
                        <a:solidFill>
                          <a:schemeClr val="bg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260707">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311">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1091">
                <a:tc>
                  <a:txBody>
                    <a:bodyPr/>
                    <a:lstStyle/>
                    <a:p>
                      <a:pPr marL="0" marR="0" indent="90000" algn="l" defTabSz="914400" rtl="0" eaLnBrk="1" fontAlgn="auto" latinLnBrk="0" hangingPunct="1">
                        <a:lnSpc>
                          <a:spcPct val="100000"/>
                        </a:lnSpc>
                        <a:spcBef>
                          <a:spcPts val="100"/>
                        </a:spcBef>
                        <a:spcAft>
                          <a:spcPts val="0"/>
                        </a:spcAft>
                        <a:buClrTx/>
                        <a:buSzTx/>
                        <a:buFontTx/>
                        <a:buNone/>
                        <a:tabLst/>
                        <a:defRPr/>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50800" algn="l" defTabSz="914400" rtl="0" eaLnBrk="1" latinLnBrk="0" hangingPunct="1">
                        <a:lnSpc>
                          <a:spcPct val="100000"/>
                        </a:lnSpc>
                        <a:spcBef>
                          <a:spcPts val="100"/>
                        </a:spcBef>
                        <a:spcAft>
                          <a:spcPts val="0"/>
                        </a:spcAft>
                        <a:buClr>
                          <a:srgbClr val="FF0000"/>
                        </a:buClr>
                        <a:buFont typeface="+mj-lt"/>
                        <a:buAutoNum type="arabicPeriod"/>
                      </a:pPr>
                      <a:endParaRPr lang="es-MX" sz="1100" kern="1200" dirty="0">
                        <a:solidFill>
                          <a:schemeClr val="bg2"/>
                        </a:solidFill>
                        <a:effectLst/>
                        <a:latin typeface="+mn-lt"/>
                        <a:ea typeface="Times New Roman"/>
                        <a:cs typeface="Times New Roman"/>
                      </a:endParaRPr>
                    </a:p>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B3187839-83B0-4648-9886-D853DE97B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85468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Servicios Generales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Seguridad</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8"/>
            <a:ext cx="10983532" cy="4806949"/>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906463" lvl="3" indent="-26670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Standards for the creation of topics, development and security</a:t>
            </a:r>
          </a:p>
          <a:p>
            <a:pPr marL="906463" lvl="3" indent="-266700">
              <a:lnSpc>
                <a:spcPct val="150000"/>
              </a:lnSpc>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Confidencialidad</a:t>
            </a:r>
          </a:p>
          <a:p>
            <a:pPr eaLnBrk="1" hangingPunct="1">
              <a:spcBef>
                <a:spcPct val="40000"/>
              </a:spcBef>
              <a:buClr>
                <a:schemeClr val="bg1"/>
              </a:buClr>
              <a:buSzPct val="65000"/>
              <a:buFont typeface="Wingdings" panose="05000000000000000000" pitchFamily="2" charset="2"/>
              <a:buNone/>
              <a:defRPr/>
            </a:pPr>
            <a:endParaRPr lang="es-ES" sz="1200" dirty="0">
              <a:solidFill>
                <a:schemeClr val="bg2"/>
              </a:solidFill>
              <a:latin typeface="Arial" charset="0"/>
            </a:endParaRPr>
          </a:p>
          <a:p>
            <a:pPr marL="906463" lvl="3" indent="-266700">
              <a:spcBef>
                <a:spcPct val="40000"/>
              </a:spcBef>
              <a:buClr>
                <a:schemeClr val="accent2"/>
              </a:buClr>
              <a:buSzPct val="65000"/>
              <a:buFont typeface="Wingdings" panose="05000000000000000000" pitchFamily="2" charset="2"/>
              <a:buChar char="n"/>
              <a:defRPr/>
            </a:pPr>
            <a:r>
              <a:rPr lang="es-ES" sz="1200" dirty="0" err="1">
                <a:solidFill>
                  <a:schemeClr val="bg2"/>
                </a:solidFill>
                <a:latin typeface="Arial" charset="0"/>
              </a:rPr>
              <a:t>Communication</a:t>
            </a:r>
            <a:r>
              <a:rPr lang="es-ES" sz="1200" dirty="0">
                <a:solidFill>
                  <a:schemeClr val="bg2"/>
                </a:solidFill>
                <a:latin typeface="Arial" charset="0"/>
              </a:rPr>
              <a:t> </a:t>
            </a:r>
            <a:r>
              <a:rPr lang="es-ES" sz="1200" dirty="0" err="1">
                <a:solidFill>
                  <a:schemeClr val="bg2"/>
                </a:solidFill>
                <a:latin typeface="Arial" charset="0"/>
              </a:rPr>
              <a:t>through</a:t>
            </a:r>
            <a:r>
              <a:rPr lang="es-ES" sz="1200" dirty="0">
                <a:solidFill>
                  <a:schemeClr val="bg2"/>
                </a:solidFill>
                <a:latin typeface="Arial" charset="0"/>
              </a:rPr>
              <a:t> mutual </a:t>
            </a:r>
            <a:r>
              <a:rPr lang="es-ES" sz="1200" dirty="0" err="1">
                <a:solidFill>
                  <a:schemeClr val="bg2"/>
                </a:solidFill>
                <a:latin typeface="Arial" charset="0"/>
              </a:rPr>
              <a:t>authentication</a:t>
            </a:r>
            <a:r>
              <a:rPr lang="es-ES" sz="1200" dirty="0">
                <a:solidFill>
                  <a:schemeClr val="bg2"/>
                </a:solidFill>
                <a:latin typeface="Arial" charset="0"/>
              </a:rPr>
              <a:t> and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a:p>
            <a:pPr marL="906463" lvl="3" indent="-266700">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Auditoria:</a:t>
            </a:r>
          </a:p>
          <a:p>
            <a:pPr marL="906463" lvl="3" indent="-266700">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C6205D20-08E7-E749-A12B-A2E53EBA9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939985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Coexistence</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a:lnSpc>
                <a:spcPct val="150000"/>
              </a:lnSpc>
              <a:spcBef>
                <a:spcPct val="40000"/>
              </a:spcBef>
              <a:buClr>
                <a:schemeClr val="accent2"/>
              </a:buClr>
              <a:buSzPct val="65000"/>
              <a:defRPr/>
            </a:pPr>
            <a:r>
              <a:rPr lang="es-MX" sz="1200" dirty="0">
                <a:solidFill>
                  <a:schemeClr val="bg2"/>
                </a:solidFill>
                <a:latin typeface="Arial" charset="0"/>
              </a:rPr>
              <a:t>The detail of the mentioned guidelines are defined </a:t>
            </a:r>
          </a:p>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Validate the integration standards with Data Lake, with Data Governance</a:t>
            </a:r>
          </a:p>
        </p:txBody>
      </p:sp>
      <p:sp>
        <p:nvSpPr>
          <p:cNvPr id="5" name="Rectangle 3">
            <a:extLst>
              <a:ext uri="{FF2B5EF4-FFF2-40B4-BE49-F238E27FC236}">
                <a16:creationId xmlns:a16="http://schemas.microsoft.com/office/drawing/2014/main" id="{4E843757-E9C3-1645-B24D-FB8CE5168DFF}"/>
              </a:ext>
            </a:extLst>
          </p:cNvPr>
          <p:cNvSpPr txBox="1"/>
          <p:nvPr/>
        </p:nvSpPr>
        <p:spPr>
          <a:xfrm>
            <a:off x="404806" y="300609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Risks</a:t>
            </a:r>
          </a:p>
        </p:txBody>
      </p:sp>
      <p:sp>
        <p:nvSpPr>
          <p:cNvPr id="6" name="Rectangle 4">
            <a:extLst>
              <a:ext uri="{FF2B5EF4-FFF2-40B4-BE49-F238E27FC236}">
                <a16:creationId xmlns:a16="http://schemas.microsoft.com/office/drawing/2014/main" id="{9EC5AE73-B29D-024C-AE63-DCF4190408E2}"/>
              </a:ext>
            </a:extLst>
          </p:cNvPr>
          <p:cNvSpPr>
            <a:spLocks noChangeArrowheads="1"/>
          </p:cNvSpPr>
          <p:nvPr/>
        </p:nvSpPr>
        <p:spPr bwMode="auto">
          <a:xfrm>
            <a:off x="684213" y="3351656"/>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717550" indent="-285750">
              <a:lnSpc>
                <a:spcPct val="150000"/>
              </a:lnSpc>
              <a:spcBef>
                <a:spcPct val="40000"/>
              </a:spcBef>
              <a:buClr>
                <a:schemeClr val="accent2"/>
              </a:buClr>
              <a:buSzPct val="65000"/>
              <a:buFont typeface="Wingdings" panose="05000000000000000000" pitchFamily="2" charset="2"/>
              <a:buChar char="n"/>
              <a:defRPr/>
            </a:pPr>
            <a:r>
              <a:rPr lang="es-ES" sz="1200" dirty="0">
                <a:solidFill>
                  <a:schemeClr val="bg2"/>
                </a:solidFill>
                <a:latin typeface="Arial" charset="0"/>
              </a:rPr>
              <a:t>Concept </a:t>
            </a:r>
            <a:r>
              <a:rPr lang="es-ES" sz="1200" dirty="0" err="1">
                <a:solidFill>
                  <a:schemeClr val="bg2"/>
                </a:solidFill>
                <a:latin typeface="Arial" charset="0"/>
              </a:rPr>
              <a:t>tests</a:t>
            </a:r>
            <a:r>
              <a:rPr lang="es-ES" sz="1200" dirty="0">
                <a:solidFill>
                  <a:schemeClr val="bg2"/>
                </a:solidFill>
                <a:latin typeface="Arial" charset="0"/>
              </a:rPr>
              <a:t> to </a:t>
            </a:r>
            <a:r>
              <a:rPr lang="es-ES" sz="1200" dirty="0" err="1">
                <a:solidFill>
                  <a:schemeClr val="bg2"/>
                </a:solidFill>
                <a:latin typeface="Arial" charset="0"/>
              </a:rPr>
              <a:t>integrate</a:t>
            </a:r>
            <a:r>
              <a:rPr lang="es-ES" sz="1200" dirty="0">
                <a:solidFill>
                  <a:schemeClr val="bg2"/>
                </a:solidFill>
                <a:latin typeface="Arial" charset="0"/>
              </a:rPr>
              <a:t>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p:txBody>
      </p:sp>
      <p:pic>
        <p:nvPicPr>
          <p:cNvPr id="7" name="Picture 6">
            <a:extLst>
              <a:ext uri="{FF2B5EF4-FFF2-40B4-BE49-F238E27FC236}">
                <a16:creationId xmlns:a16="http://schemas.microsoft.com/office/drawing/2014/main" id="{05F3966C-03B3-8D4D-B1A9-B5E9D6FC8F9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79115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(II)</a:t>
            </a:r>
          </a:p>
        </p:txBody>
      </p:sp>
      <p:sp>
        <p:nvSpPr>
          <p:cNvPr id="65" name="Rectangle 3"/>
          <p:cNvSpPr txBox="1"/>
          <p:nvPr/>
        </p:nvSpPr>
        <p:spPr>
          <a:xfrm>
            <a:off x="404807" y="72588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Dependencias</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171450" lvl="2" indent="-171450">
              <a:lnSpc>
                <a:spcPct val="150000"/>
              </a:lnSpc>
              <a:spcBef>
                <a:spcPct val="40000"/>
              </a:spcBef>
              <a:buClr>
                <a:schemeClr val="accent2"/>
              </a:buClr>
              <a:buSzPct val="100000"/>
              <a:buFont typeface="Wingdings" pitchFamily="2" charset="2"/>
              <a:buChar char="§"/>
              <a:defRPr/>
            </a:pPr>
            <a:r>
              <a:rPr lang="en-US" sz="1200" dirty="0">
                <a:solidFill>
                  <a:schemeClr val="bg2"/>
                </a:solidFill>
                <a:latin typeface="Arial" charset="0"/>
              </a:rPr>
              <a:t>Standard of Security Controls in Data Lake</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9E02F554-294D-9940-AD90-AFCB16C058F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72850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Exceptions to Standards and Architecture Patterns</a:t>
            </a:r>
            <a:endParaRPr lang="es-ES_tradnl" sz="1800" b="1" dirty="0">
              <a:solidFill>
                <a:srgbClr val="73C4EF"/>
              </a:solidFill>
            </a:endParaRP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err="1">
                <a:solidFill>
                  <a:schemeClr val="bg2"/>
                </a:solidFill>
                <a:latin typeface="Arial" pitchFamily="34" charset="0"/>
                <a:ea typeface="ＭＳ Ｐゴシック"/>
              </a:rPr>
              <a:t>Pendiene</a:t>
            </a:r>
            <a:endParaRPr lang="es-MX" sz="1200" dirty="0">
              <a:solidFill>
                <a:schemeClr val="bg2"/>
              </a:solidFill>
              <a:latin typeface="Arial" pitchFamily="34" charset="0"/>
              <a:ea typeface="ＭＳ Ｐゴシック"/>
            </a:endParaRPr>
          </a:p>
        </p:txBody>
      </p:sp>
      <p:pic>
        <p:nvPicPr>
          <p:cNvPr id="5" name="Picture 4">
            <a:extLst>
              <a:ext uri="{FF2B5EF4-FFF2-40B4-BE49-F238E27FC236}">
                <a16:creationId xmlns:a16="http://schemas.microsoft.com/office/drawing/2014/main" id="{616D9028-ADE8-7F45-A690-7DCC4541580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98505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3722370"/>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Features and terminology</a:t>
            </a:r>
          </a:p>
          <a:p>
            <a:pPr lvl="1">
              <a:buClr>
                <a:srgbClr val="87CBD8"/>
              </a:buClr>
              <a:buFont typeface="Wingdings" pitchFamily="2" charset="2"/>
              <a:buChar char="§"/>
              <a:defRPr/>
            </a:pPr>
            <a:r>
              <a:rPr lang="en-US" sz="2400" dirty="0">
                <a:solidFill>
                  <a:srgbClr val="0067B7"/>
                </a:solidFill>
              </a:rPr>
              <a:t>Needs and Solution Proposal</a:t>
            </a:r>
          </a:p>
          <a:p>
            <a:pPr lvl="1">
              <a:buClr>
                <a:srgbClr val="87CBD8"/>
              </a:buClr>
              <a:buFont typeface="Wingdings" pitchFamily="2" charset="2"/>
              <a:buChar char="§"/>
              <a:defRPr/>
            </a:pPr>
            <a:r>
              <a:rPr lang="en-US" sz="2400" dirty="0">
                <a:solidFill>
                  <a:srgbClr val="0067B7"/>
                </a:solidFill>
              </a:rPr>
              <a:t>Graphic Representation of the Solution</a:t>
            </a:r>
          </a:p>
          <a:p>
            <a:pPr lvl="1">
              <a:buClr>
                <a:srgbClr val="87CBD8"/>
              </a:buClr>
              <a:buFont typeface="Wingdings" pitchFamily="2" charset="2"/>
              <a:buChar char="§"/>
              <a:defRPr/>
            </a:pPr>
            <a:r>
              <a:rPr lang="en-US" sz="2400" dirty="0">
                <a:solidFill>
                  <a:srgbClr val="0067B7"/>
                </a:solidFill>
              </a:rPr>
              <a:t>Infrastructure and Connectivity</a:t>
            </a:r>
          </a:p>
          <a:p>
            <a:pPr lvl="1">
              <a:buClr>
                <a:srgbClr val="87CBD8"/>
              </a:buClr>
              <a:buFont typeface="Wingdings" pitchFamily="2" charset="2"/>
              <a:buChar char="§"/>
              <a:defRPr/>
            </a:pPr>
            <a:r>
              <a:rPr lang="en-US" sz="2400" dirty="0">
                <a:solidFill>
                  <a:srgbClr val="0067B7"/>
                </a:solidFill>
              </a:rPr>
              <a:t>General services</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pic>
        <p:nvPicPr>
          <p:cNvPr id="5" name="Picture 4">
            <a:extLst>
              <a:ext uri="{FF2B5EF4-FFF2-40B4-BE49-F238E27FC236}">
                <a16:creationId xmlns:a16="http://schemas.microsoft.com/office/drawing/2014/main" id="{E48F5C4B-94A6-F443-A503-BB416D3A6BBC}"/>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97119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3567021251"/>
              </p:ext>
            </p:extLst>
          </p:nvPr>
        </p:nvGraphicFramePr>
        <p:xfrm>
          <a:off x="671512" y="1141222"/>
          <a:ext cx="10636954" cy="1661558"/>
        </p:xfrm>
        <a:graphic>
          <a:graphicData uri="http://schemas.openxmlformats.org/drawingml/2006/table">
            <a:tbl>
              <a:tblPr/>
              <a:tblGrid>
                <a:gridCol w="2559937">
                  <a:extLst>
                    <a:ext uri="{9D8B030D-6E8A-4147-A177-3AD203B41FA5}">
                      <a16:colId xmlns:a16="http://schemas.microsoft.com/office/drawing/2014/main" val="20000"/>
                    </a:ext>
                  </a:extLst>
                </a:gridCol>
                <a:gridCol w="2980804">
                  <a:extLst>
                    <a:ext uri="{9D8B030D-6E8A-4147-A177-3AD203B41FA5}">
                      <a16:colId xmlns:a16="http://schemas.microsoft.com/office/drawing/2014/main" val="20001"/>
                    </a:ext>
                  </a:extLst>
                </a:gridCol>
                <a:gridCol w="5096213">
                  <a:extLst>
                    <a:ext uri="{9D8B030D-6E8A-4147-A177-3AD203B41FA5}">
                      <a16:colId xmlns:a16="http://schemas.microsoft.com/office/drawing/2014/main" val="20002"/>
                    </a:ext>
                  </a:extLst>
                </a:gridCol>
              </a:tblGrid>
              <a:tr h="428731">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68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47">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Picture 6">
            <a:extLst>
              <a:ext uri="{FF2B5EF4-FFF2-40B4-BE49-F238E27FC236}">
                <a16:creationId xmlns:a16="http://schemas.microsoft.com/office/drawing/2014/main" id="{E979B564-5E79-F94D-A4B3-94CABF9A0B5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513696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3198380808"/>
              </p:ext>
            </p:extLst>
          </p:nvPr>
        </p:nvGraphicFramePr>
        <p:xfrm>
          <a:off x="671510" y="1708150"/>
          <a:ext cx="10822151" cy="2414589"/>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F2461644-9BEC-834C-A2AC-D731E0A4E87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529247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48457590"/>
              </p:ext>
            </p:extLst>
          </p:nvPr>
        </p:nvGraphicFramePr>
        <p:xfrm>
          <a:off x="631825" y="1665288"/>
          <a:ext cx="10688217" cy="3751664"/>
        </p:xfrm>
        <a:graphic>
          <a:graphicData uri="http://schemas.openxmlformats.org/drawingml/2006/table">
            <a:tbl>
              <a:tblPr/>
              <a:tblGrid>
                <a:gridCol w="3988981">
                  <a:extLst>
                    <a:ext uri="{9D8B030D-6E8A-4147-A177-3AD203B41FA5}">
                      <a16:colId xmlns:a16="http://schemas.microsoft.com/office/drawing/2014/main" val="20000"/>
                    </a:ext>
                  </a:extLst>
                </a:gridCol>
                <a:gridCol w="1552727">
                  <a:extLst>
                    <a:ext uri="{9D8B030D-6E8A-4147-A177-3AD203B41FA5}">
                      <a16:colId xmlns:a16="http://schemas.microsoft.com/office/drawing/2014/main" val="20001"/>
                    </a:ext>
                  </a:extLst>
                </a:gridCol>
                <a:gridCol w="303052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chemeClr val="bg2"/>
                        </a:solidFill>
                        <a:effectLst/>
                        <a:latin typeface="Arial" charset="0"/>
                        <a:ea typeface="+mn-ea"/>
                        <a:cs typeface="+mn-cs"/>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2BB8A5FB-10D6-5848-B1D4-B148773E8CE1}"/>
              </a:ext>
            </a:extLst>
          </p:cNvPr>
          <p:cNvPicPr>
            <a:picLocks noChangeAspect="1"/>
          </p:cNvPicPr>
          <p:nvPr/>
        </p:nvPicPr>
        <p:blipFill>
          <a:blip r:embed="rId2">
            <a:alphaModFix amt="9000"/>
          </a:blip>
          <a:stretch>
            <a:fillRect/>
          </a:stretch>
        </p:blipFill>
        <p:spPr>
          <a:xfrm>
            <a:off x="4813459" y="2126795"/>
            <a:ext cx="2565082" cy="2565082"/>
          </a:xfrm>
          <a:prstGeom prst="rect">
            <a:avLst/>
          </a:prstGeom>
        </p:spPr>
      </p:pic>
    </p:spTree>
    <p:extLst>
      <p:ext uri="{BB962C8B-B14F-4D97-AF65-F5344CB8AC3E}">
        <p14:creationId xmlns:p14="http://schemas.microsoft.com/office/powerpoint/2010/main" val="269677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pic>
        <p:nvPicPr>
          <p:cNvPr id="3" name="Picture 2">
            <a:extLst>
              <a:ext uri="{FF2B5EF4-FFF2-40B4-BE49-F238E27FC236}">
                <a16:creationId xmlns:a16="http://schemas.microsoft.com/office/drawing/2014/main" id="{BFF93151-F209-D543-9923-4FAD30E2FDB7}"/>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E41CBF0-3861-6349-A3E2-F24C5ED975C0}"/>
              </a:ext>
            </a:extLst>
          </p:cNvPr>
          <p:cNvSpPr/>
          <p:nvPr/>
        </p:nvSpPr>
        <p:spPr>
          <a:xfrm>
            <a:off x="2769290" y="1107643"/>
            <a:ext cx="4589593"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F2A4598-EA7C-0843-9BA5-D83013F11139}"/>
              </a:ext>
            </a:extLst>
          </p:cNvPr>
          <p:cNvSpPr/>
          <p:nvPr/>
        </p:nvSpPr>
        <p:spPr>
          <a:xfrm>
            <a:off x="4359144" y="1272658"/>
            <a:ext cx="2745794" cy="4686672"/>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9228552-914C-924B-BE58-363460F1A985}"/>
              </a:ext>
            </a:extLst>
          </p:cNvPr>
          <p:cNvSpPr/>
          <p:nvPr/>
        </p:nvSpPr>
        <p:spPr>
          <a:xfrm>
            <a:off x="2965094" y="1255775"/>
            <a:ext cx="1309187" cy="47035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Features and terminology (I)</a:t>
            </a:r>
          </a:p>
        </p:txBody>
      </p:sp>
      <p:sp>
        <p:nvSpPr>
          <p:cNvPr id="65" name="Rectangle 3"/>
          <p:cNvSpPr txBox="1"/>
          <p:nvPr/>
        </p:nvSpPr>
        <p:spPr>
          <a:xfrm>
            <a:off x="404806" y="610135"/>
            <a:ext cx="877576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endParaRPr lang="en-US" sz="1800" b="1" dirty="0">
              <a:solidFill>
                <a:srgbClr val="73C4EF"/>
              </a:solidFill>
            </a:endParaRPr>
          </a:p>
        </p:txBody>
      </p:sp>
      <p:grpSp>
        <p:nvGrpSpPr>
          <p:cNvPr id="16" name="Group 15">
            <a:extLst>
              <a:ext uri="{FF2B5EF4-FFF2-40B4-BE49-F238E27FC236}">
                <a16:creationId xmlns:a16="http://schemas.microsoft.com/office/drawing/2014/main" id="{BD1FA17E-C3B9-244D-8539-E081D6800A6D}"/>
              </a:ext>
            </a:extLst>
          </p:cNvPr>
          <p:cNvGrpSpPr/>
          <p:nvPr/>
        </p:nvGrpSpPr>
        <p:grpSpPr>
          <a:xfrm>
            <a:off x="3162668" y="1685509"/>
            <a:ext cx="902477" cy="4186145"/>
            <a:chOff x="3677360" y="2324544"/>
            <a:chExt cx="467041" cy="664178"/>
          </a:xfrm>
        </p:grpSpPr>
        <p:sp>
          <p:nvSpPr>
            <p:cNvPr id="19" name="Rectangle 18">
              <a:extLst>
                <a:ext uri="{FF2B5EF4-FFF2-40B4-BE49-F238E27FC236}">
                  <a16:creationId xmlns:a16="http://schemas.microsoft.com/office/drawing/2014/main" id="{00308F4F-E7A8-7B48-A0AD-ECA5855EDABC}"/>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8" name="Google Shape;61;p12">
              <a:extLst>
                <a:ext uri="{FF2B5EF4-FFF2-40B4-BE49-F238E27FC236}">
                  <a16:creationId xmlns:a16="http://schemas.microsoft.com/office/drawing/2014/main" id="{D04E7FBF-C7CE-C640-A189-B8AFAD19925D}"/>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5" name="Google Shape;61;p12">
            <a:extLst>
              <a:ext uri="{FF2B5EF4-FFF2-40B4-BE49-F238E27FC236}">
                <a16:creationId xmlns:a16="http://schemas.microsoft.com/office/drawing/2014/main" id="{AEEC9BF9-3F13-C143-9E7C-EDF3073DC38E}"/>
              </a:ext>
            </a:extLst>
          </p:cNvPr>
          <p:cNvSpPr txBox="1">
            <a:spLocks/>
          </p:cNvSpPr>
          <p:nvPr/>
        </p:nvSpPr>
        <p:spPr>
          <a:xfrm>
            <a:off x="4402428" y="5913296"/>
            <a:ext cx="984535" cy="33456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67B7">
                    <a:alpha val="50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Data Lake</a:t>
            </a:r>
          </a:p>
        </p:txBody>
      </p:sp>
      <p:sp>
        <p:nvSpPr>
          <p:cNvPr id="79" name="Rectangle 78">
            <a:extLst>
              <a:ext uri="{FF2B5EF4-FFF2-40B4-BE49-F238E27FC236}">
                <a16:creationId xmlns:a16="http://schemas.microsoft.com/office/drawing/2014/main" id="{0C925612-249A-A345-80A9-DF68F8779DF8}"/>
              </a:ext>
            </a:extLst>
          </p:cNvPr>
          <p:cNvSpPr/>
          <p:nvPr/>
        </p:nvSpPr>
        <p:spPr>
          <a:xfrm>
            <a:off x="4560840" y="1688156"/>
            <a:ext cx="902208"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82" name="Group 81">
            <a:extLst>
              <a:ext uri="{FF2B5EF4-FFF2-40B4-BE49-F238E27FC236}">
                <a16:creationId xmlns:a16="http://schemas.microsoft.com/office/drawing/2014/main" id="{B58A1A56-FEF9-784B-9094-2D23270639FD}"/>
              </a:ext>
            </a:extLst>
          </p:cNvPr>
          <p:cNvGrpSpPr/>
          <p:nvPr/>
        </p:nvGrpSpPr>
        <p:grpSpPr>
          <a:xfrm>
            <a:off x="5828551" y="1688157"/>
            <a:ext cx="902473" cy="4183498"/>
            <a:chOff x="3677362" y="2324964"/>
            <a:chExt cx="467039" cy="663758"/>
          </a:xfrm>
        </p:grpSpPr>
        <p:sp>
          <p:nvSpPr>
            <p:cNvPr id="85" name="Rectangle 84">
              <a:extLst>
                <a:ext uri="{FF2B5EF4-FFF2-40B4-BE49-F238E27FC236}">
                  <a16:creationId xmlns:a16="http://schemas.microsoft.com/office/drawing/2014/main" id="{CB179A61-E6C0-FF4A-90FC-DFDCD0F9F6AB}"/>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84" name="Google Shape;61;p12">
              <a:extLst>
                <a:ext uri="{FF2B5EF4-FFF2-40B4-BE49-F238E27FC236}">
                  <a16:creationId xmlns:a16="http://schemas.microsoft.com/office/drawing/2014/main" id="{616BCE6B-EE6C-704D-80CE-E51DE7D02D0C}"/>
                </a:ext>
              </a:extLst>
            </p:cNvPr>
            <p:cNvSpPr txBox="1">
              <a:spLocks/>
            </p:cNvSpPr>
            <p:nvPr/>
          </p:nvSpPr>
          <p:spPr>
            <a:xfrm>
              <a:off x="3677360" y="2327958"/>
              <a:ext cx="466902" cy="173377"/>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88" name="Rectangle 87">
            <a:extLst>
              <a:ext uri="{FF2B5EF4-FFF2-40B4-BE49-F238E27FC236}">
                <a16:creationId xmlns:a16="http://schemas.microsoft.com/office/drawing/2014/main" id="{714229AB-70DD-624F-AE63-6FD92AEA5A9E}"/>
              </a:ext>
            </a:extLst>
          </p:cNvPr>
          <p:cNvSpPr/>
          <p:nvPr/>
        </p:nvSpPr>
        <p:spPr>
          <a:xfrm>
            <a:off x="1287139" y="1106520"/>
            <a:ext cx="1188470"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Google Shape;61;p12">
            <a:extLst>
              <a:ext uri="{FF2B5EF4-FFF2-40B4-BE49-F238E27FC236}">
                <a16:creationId xmlns:a16="http://schemas.microsoft.com/office/drawing/2014/main" id="{C3F4E953-71CB-8C41-914A-2933DB1B42D8}"/>
              </a:ext>
            </a:extLst>
          </p:cNvPr>
          <p:cNvSpPr txBox="1">
            <a:spLocks/>
          </p:cNvSpPr>
          <p:nvPr/>
        </p:nvSpPr>
        <p:spPr>
          <a:xfrm>
            <a:off x="1739261" y="1106520"/>
            <a:ext cx="722514"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92" name="TextBox 91">
            <a:extLst>
              <a:ext uri="{FF2B5EF4-FFF2-40B4-BE49-F238E27FC236}">
                <a16:creationId xmlns:a16="http://schemas.microsoft.com/office/drawing/2014/main" id="{AD9DAB43-92F9-114C-85FF-A2816723FCA1}"/>
              </a:ext>
            </a:extLst>
          </p:cNvPr>
          <p:cNvSpPr txBox="1"/>
          <p:nvPr/>
        </p:nvSpPr>
        <p:spPr>
          <a:xfrm>
            <a:off x="2940769" y="1258206"/>
            <a:ext cx="1309187"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94" name="TextBox 93">
            <a:extLst>
              <a:ext uri="{FF2B5EF4-FFF2-40B4-BE49-F238E27FC236}">
                <a16:creationId xmlns:a16="http://schemas.microsoft.com/office/drawing/2014/main" id="{70B2D2FE-B80F-3348-88E6-BEA0E9365B3C}"/>
              </a:ext>
            </a:extLst>
          </p:cNvPr>
          <p:cNvSpPr txBox="1"/>
          <p:nvPr/>
        </p:nvSpPr>
        <p:spPr>
          <a:xfrm>
            <a:off x="4155910" y="2516193"/>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95" name="Rounded Rectangle 94">
            <a:extLst>
              <a:ext uri="{FF2B5EF4-FFF2-40B4-BE49-F238E27FC236}">
                <a16:creationId xmlns:a16="http://schemas.microsoft.com/office/drawing/2014/main" id="{1E00271B-E769-E644-9D25-75577F6823B0}"/>
              </a:ext>
            </a:extLst>
          </p:cNvPr>
          <p:cNvSpPr/>
          <p:nvPr/>
        </p:nvSpPr>
        <p:spPr>
          <a:xfrm>
            <a:off x="3065577" y="2569049"/>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96" name="Rounded Rectangle 95">
            <a:extLst>
              <a:ext uri="{FF2B5EF4-FFF2-40B4-BE49-F238E27FC236}">
                <a16:creationId xmlns:a16="http://schemas.microsoft.com/office/drawing/2014/main" id="{FB8EEC89-B3B3-4444-9BE8-ECE27A64C127}"/>
              </a:ext>
            </a:extLst>
          </p:cNvPr>
          <p:cNvSpPr/>
          <p:nvPr/>
        </p:nvSpPr>
        <p:spPr>
          <a:xfrm>
            <a:off x="3065577" y="2753715"/>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97" name="Rounded Rectangle 96">
            <a:extLst>
              <a:ext uri="{FF2B5EF4-FFF2-40B4-BE49-F238E27FC236}">
                <a16:creationId xmlns:a16="http://schemas.microsoft.com/office/drawing/2014/main" id="{2596A66E-5EBB-1044-A617-4FD19A38219F}"/>
              </a:ext>
            </a:extLst>
          </p:cNvPr>
          <p:cNvSpPr/>
          <p:nvPr/>
        </p:nvSpPr>
        <p:spPr>
          <a:xfrm>
            <a:off x="3294730" y="2890693"/>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98" name="TextBox 97">
            <a:extLst>
              <a:ext uri="{FF2B5EF4-FFF2-40B4-BE49-F238E27FC236}">
                <a16:creationId xmlns:a16="http://schemas.microsoft.com/office/drawing/2014/main" id="{EC1E8E1D-88CD-8346-A859-A882A45392E5}"/>
              </a:ext>
            </a:extLst>
          </p:cNvPr>
          <p:cNvSpPr txBox="1"/>
          <p:nvPr/>
        </p:nvSpPr>
        <p:spPr>
          <a:xfrm>
            <a:off x="5754428" y="2543279"/>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99" name="Rounded Rectangle 98">
            <a:extLst>
              <a:ext uri="{FF2B5EF4-FFF2-40B4-BE49-F238E27FC236}">
                <a16:creationId xmlns:a16="http://schemas.microsoft.com/office/drawing/2014/main" id="{C25EBF6D-CFFD-C14E-BB9C-67F4AB701378}"/>
              </a:ext>
            </a:extLst>
          </p:cNvPr>
          <p:cNvSpPr/>
          <p:nvPr/>
        </p:nvSpPr>
        <p:spPr>
          <a:xfrm>
            <a:off x="6347627" y="2890694"/>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0" name="TextBox 99">
            <a:extLst>
              <a:ext uri="{FF2B5EF4-FFF2-40B4-BE49-F238E27FC236}">
                <a16:creationId xmlns:a16="http://schemas.microsoft.com/office/drawing/2014/main" id="{47DBAEA9-0A09-CF4A-8671-7C1ACCC9B066}"/>
              </a:ext>
            </a:extLst>
          </p:cNvPr>
          <p:cNvSpPr txBox="1"/>
          <p:nvPr/>
        </p:nvSpPr>
        <p:spPr>
          <a:xfrm>
            <a:off x="3282962" y="2894129"/>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101" name="Rounded Rectangle 100">
            <a:extLst>
              <a:ext uri="{FF2B5EF4-FFF2-40B4-BE49-F238E27FC236}">
                <a16:creationId xmlns:a16="http://schemas.microsoft.com/office/drawing/2014/main" id="{5BD305EC-0F06-364C-AFDD-76F8B1144D38}"/>
              </a:ext>
            </a:extLst>
          </p:cNvPr>
          <p:cNvSpPr/>
          <p:nvPr/>
        </p:nvSpPr>
        <p:spPr>
          <a:xfrm>
            <a:off x="4934613" y="2877469"/>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2" name="TextBox 101">
            <a:extLst>
              <a:ext uri="{FF2B5EF4-FFF2-40B4-BE49-F238E27FC236}">
                <a16:creationId xmlns:a16="http://schemas.microsoft.com/office/drawing/2014/main" id="{DD36FAD4-0756-E24B-8343-B71813E14F28}"/>
              </a:ext>
            </a:extLst>
          </p:cNvPr>
          <p:cNvSpPr txBox="1"/>
          <p:nvPr/>
        </p:nvSpPr>
        <p:spPr>
          <a:xfrm>
            <a:off x="4951132" y="2894129"/>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103" name="Rounded Rectangle 102">
            <a:extLst>
              <a:ext uri="{FF2B5EF4-FFF2-40B4-BE49-F238E27FC236}">
                <a16:creationId xmlns:a16="http://schemas.microsoft.com/office/drawing/2014/main" id="{0A08D718-6A4B-434A-AA8D-F4B160F73117}"/>
              </a:ext>
            </a:extLst>
          </p:cNvPr>
          <p:cNvSpPr/>
          <p:nvPr/>
        </p:nvSpPr>
        <p:spPr>
          <a:xfrm>
            <a:off x="3277347" y="3325663"/>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4" name="TextBox 103">
            <a:extLst>
              <a:ext uri="{FF2B5EF4-FFF2-40B4-BE49-F238E27FC236}">
                <a16:creationId xmlns:a16="http://schemas.microsoft.com/office/drawing/2014/main" id="{CF18F221-0C49-1242-9CE5-9AC09E3FA126}"/>
              </a:ext>
            </a:extLst>
          </p:cNvPr>
          <p:cNvSpPr txBox="1"/>
          <p:nvPr/>
        </p:nvSpPr>
        <p:spPr>
          <a:xfrm>
            <a:off x="3276326" y="3315974"/>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5" name="Rounded Rectangle 104">
            <a:extLst>
              <a:ext uri="{FF2B5EF4-FFF2-40B4-BE49-F238E27FC236}">
                <a16:creationId xmlns:a16="http://schemas.microsoft.com/office/drawing/2014/main" id="{47EE54D4-B438-7B44-B395-5DB8A83B6BAB}"/>
              </a:ext>
            </a:extLst>
          </p:cNvPr>
          <p:cNvSpPr/>
          <p:nvPr/>
        </p:nvSpPr>
        <p:spPr>
          <a:xfrm>
            <a:off x="4168059" y="3316392"/>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6" name="TextBox 105">
            <a:extLst>
              <a:ext uri="{FF2B5EF4-FFF2-40B4-BE49-F238E27FC236}">
                <a16:creationId xmlns:a16="http://schemas.microsoft.com/office/drawing/2014/main" id="{186E4E9F-A838-434D-A8C7-0FDCECF5B422}"/>
              </a:ext>
            </a:extLst>
          </p:cNvPr>
          <p:cNvSpPr txBox="1"/>
          <p:nvPr/>
        </p:nvSpPr>
        <p:spPr>
          <a:xfrm>
            <a:off x="4157055" y="3309353"/>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7" name="Rounded Rectangle 106">
            <a:extLst>
              <a:ext uri="{FF2B5EF4-FFF2-40B4-BE49-F238E27FC236}">
                <a16:creationId xmlns:a16="http://schemas.microsoft.com/office/drawing/2014/main" id="{D0A8FD17-5C24-6A42-83BC-91B0D20A8DC0}"/>
              </a:ext>
            </a:extLst>
          </p:cNvPr>
          <p:cNvSpPr/>
          <p:nvPr/>
        </p:nvSpPr>
        <p:spPr>
          <a:xfrm>
            <a:off x="5241087" y="3316391"/>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8" name="TextBox 107">
            <a:extLst>
              <a:ext uri="{FF2B5EF4-FFF2-40B4-BE49-F238E27FC236}">
                <a16:creationId xmlns:a16="http://schemas.microsoft.com/office/drawing/2014/main" id="{11C4FCE9-FE5B-D74E-94C3-38559EEB3094}"/>
              </a:ext>
            </a:extLst>
          </p:cNvPr>
          <p:cNvSpPr txBox="1"/>
          <p:nvPr/>
        </p:nvSpPr>
        <p:spPr>
          <a:xfrm>
            <a:off x="5216017" y="3317381"/>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109" name="Rounded Rectangle 108">
            <a:extLst>
              <a:ext uri="{FF2B5EF4-FFF2-40B4-BE49-F238E27FC236}">
                <a16:creationId xmlns:a16="http://schemas.microsoft.com/office/drawing/2014/main" id="{DD9A1D95-5E26-E64D-9076-3AA4BE81659D}"/>
              </a:ext>
            </a:extLst>
          </p:cNvPr>
          <p:cNvSpPr/>
          <p:nvPr/>
        </p:nvSpPr>
        <p:spPr>
          <a:xfrm>
            <a:off x="3278990" y="3755654"/>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0" name="TextBox 109">
            <a:extLst>
              <a:ext uri="{FF2B5EF4-FFF2-40B4-BE49-F238E27FC236}">
                <a16:creationId xmlns:a16="http://schemas.microsoft.com/office/drawing/2014/main" id="{B73556F0-EE67-2C4B-B7C8-5247441BBC09}"/>
              </a:ext>
            </a:extLst>
          </p:cNvPr>
          <p:cNvSpPr txBox="1"/>
          <p:nvPr/>
        </p:nvSpPr>
        <p:spPr>
          <a:xfrm>
            <a:off x="3277347" y="3757188"/>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111" name="Rounded Rectangle 110">
            <a:extLst>
              <a:ext uri="{FF2B5EF4-FFF2-40B4-BE49-F238E27FC236}">
                <a16:creationId xmlns:a16="http://schemas.microsoft.com/office/drawing/2014/main" id="{54E6EFBA-ABCF-AD41-BFAB-59FFDE423CD1}"/>
              </a:ext>
            </a:extLst>
          </p:cNvPr>
          <p:cNvSpPr/>
          <p:nvPr/>
        </p:nvSpPr>
        <p:spPr>
          <a:xfrm>
            <a:off x="4163886" y="3747574"/>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2" name="TextBox 111">
            <a:extLst>
              <a:ext uri="{FF2B5EF4-FFF2-40B4-BE49-F238E27FC236}">
                <a16:creationId xmlns:a16="http://schemas.microsoft.com/office/drawing/2014/main" id="{C6065D97-B6C1-EB4C-8614-F9E583810B4B}"/>
              </a:ext>
            </a:extLst>
          </p:cNvPr>
          <p:cNvSpPr txBox="1"/>
          <p:nvPr/>
        </p:nvSpPr>
        <p:spPr>
          <a:xfrm>
            <a:off x="4168059" y="3746383"/>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113" name="Rounded Rectangle 112">
            <a:extLst>
              <a:ext uri="{FF2B5EF4-FFF2-40B4-BE49-F238E27FC236}">
                <a16:creationId xmlns:a16="http://schemas.microsoft.com/office/drawing/2014/main" id="{F55E84E7-BC6D-5E4B-A14C-A5572D3F4179}"/>
              </a:ext>
            </a:extLst>
          </p:cNvPr>
          <p:cNvSpPr/>
          <p:nvPr/>
        </p:nvSpPr>
        <p:spPr>
          <a:xfrm>
            <a:off x="5225904" y="3756356"/>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4" name="TextBox 113">
            <a:extLst>
              <a:ext uri="{FF2B5EF4-FFF2-40B4-BE49-F238E27FC236}">
                <a16:creationId xmlns:a16="http://schemas.microsoft.com/office/drawing/2014/main" id="{58A7A95E-404C-254E-AFBB-77A1F4C96947}"/>
              </a:ext>
            </a:extLst>
          </p:cNvPr>
          <p:cNvSpPr txBox="1"/>
          <p:nvPr/>
        </p:nvSpPr>
        <p:spPr>
          <a:xfrm>
            <a:off x="5160870" y="3747086"/>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115" name="Rounded Rectangle 114">
            <a:extLst>
              <a:ext uri="{FF2B5EF4-FFF2-40B4-BE49-F238E27FC236}">
                <a16:creationId xmlns:a16="http://schemas.microsoft.com/office/drawing/2014/main" id="{E9774697-C6EF-3B4D-BA18-9DF47343436E}"/>
              </a:ext>
            </a:extLst>
          </p:cNvPr>
          <p:cNvSpPr/>
          <p:nvPr/>
        </p:nvSpPr>
        <p:spPr>
          <a:xfrm>
            <a:off x="3280721" y="5323714"/>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6" name="TextBox 115">
            <a:extLst>
              <a:ext uri="{FF2B5EF4-FFF2-40B4-BE49-F238E27FC236}">
                <a16:creationId xmlns:a16="http://schemas.microsoft.com/office/drawing/2014/main" id="{B2321F67-7D35-DE46-95CB-689F1279A8C2}"/>
              </a:ext>
            </a:extLst>
          </p:cNvPr>
          <p:cNvSpPr txBox="1"/>
          <p:nvPr/>
        </p:nvSpPr>
        <p:spPr>
          <a:xfrm>
            <a:off x="3301234" y="5338451"/>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117" name="Rounded Rectangle 116">
            <a:extLst>
              <a:ext uri="{FF2B5EF4-FFF2-40B4-BE49-F238E27FC236}">
                <a16:creationId xmlns:a16="http://schemas.microsoft.com/office/drawing/2014/main" id="{76D6F446-3023-0040-92EB-2AF0187FDBD7}"/>
              </a:ext>
            </a:extLst>
          </p:cNvPr>
          <p:cNvSpPr/>
          <p:nvPr/>
        </p:nvSpPr>
        <p:spPr>
          <a:xfrm>
            <a:off x="3276326" y="4959429"/>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8" name="TextBox 117">
            <a:extLst>
              <a:ext uri="{FF2B5EF4-FFF2-40B4-BE49-F238E27FC236}">
                <a16:creationId xmlns:a16="http://schemas.microsoft.com/office/drawing/2014/main" id="{7FF18D1B-7828-9D47-A010-407D77A9B7F0}"/>
              </a:ext>
            </a:extLst>
          </p:cNvPr>
          <p:cNvSpPr txBox="1"/>
          <p:nvPr/>
        </p:nvSpPr>
        <p:spPr>
          <a:xfrm>
            <a:off x="3286581" y="5000760"/>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119" name="Rounded Rectangle 118">
            <a:extLst>
              <a:ext uri="{FF2B5EF4-FFF2-40B4-BE49-F238E27FC236}">
                <a16:creationId xmlns:a16="http://schemas.microsoft.com/office/drawing/2014/main" id="{CC281830-AAB8-4142-80CE-439EED348E50}"/>
              </a:ext>
            </a:extLst>
          </p:cNvPr>
          <p:cNvSpPr/>
          <p:nvPr/>
        </p:nvSpPr>
        <p:spPr>
          <a:xfrm>
            <a:off x="3286581" y="4202617"/>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0" name="TextBox 119">
            <a:extLst>
              <a:ext uri="{FF2B5EF4-FFF2-40B4-BE49-F238E27FC236}">
                <a16:creationId xmlns:a16="http://schemas.microsoft.com/office/drawing/2014/main" id="{CAE886CF-23BD-A84B-99DD-9AFBB73D49E1}"/>
              </a:ext>
            </a:extLst>
          </p:cNvPr>
          <p:cNvSpPr txBox="1"/>
          <p:nvPr/>
        </p:nvSpPr>
        <p:spPr>
          <a:xfrm>
            <a:off x="3309421" y="4210978"/>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122" name="Rounded Rectangle 121">
            <a:extLst>
              <a:ext uri="{FF2B5EF4-FFF2-40B4-BE49-F238E27FC236}">
                <a16:creationId xmlns:a16="http://schemas.microsoft.com/office/drawing/2014/main" id="{81DE4E9F-A64A-3643-8780-FEAF1316ECD0}"/>
              </a:ext>
            </a:extLst>
          </p:cNvPr>
          <p:cNvSpPr/>
          <p:nvPr/>
        </p:nvSpPr>
        <p:spPr>
          <a:xfrm>
            <a:off x="3294730" y="4592705"/>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3" name="TextBox 122">
            <a:extLst>
              <a:ext uri="{FF2B5EF4-FFF2-40B4-BE49-F238E27FC236}">
                <a16:creationId xmlns:a16="http://schemas.microsoft.com/office/drawing/2014/main" id="{6A04E400-D027-634C-B595-2BFDFB5A2CF2}"/>
              </a:ext>
            </a:extLst>
          </p:cNvPr>
          <p:cNvSpPr txBox="1"/>
          <p:nvPr/>
        </p:nvSpPr>
        <p:spPr>
          <a:xfrm>
            <a:off x="3301233" y="4602842"/>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124" name="TextBox 123">
            <a:extLst>
              <a:ext uri="{FF2B5EF4-FFF2-40B4-BE49-F238E27FC236}">
                <a16:creationId xmlns:a16="http://schemas.microsoft.com/office/drawing/2014/main" id="{761A66C1-868E-C54F-BF04-243C3F03B662}"/>
              </a:ext>
            </a:extLst>
          </p:cNvPr>
          <p:cNvSpPr txBox="1"/>
          <p:nvPr/>
        </p:nvSpPr>
        <p:spPr>
          <a:xfrm>
            <a:off x="5733316" y="5621362"/>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130" name="Group 129">
            <a:extLst>
              <a:ext uri="{FF2B5EF4-FFF2-40B4-BE49-F238E27FC236}">
                <a16:creationId xmlns:a16="http://schemas.microsoft.com/office/drawing/2014/main" id="{93706972-D52E-5842-8570-F7CD1A6F26E0}"/>
              </a:ext>
            </a:extLst>
          </p:cNvPr>
          <p:cNvGrpSpPr/>
          <p:nvPr/>
        </p:nvGrpSpPr>
        <p:grpSpPr>
          <a:xfrm>
            <a:off x="5661276" y="4234089"/>
            <a:ext cx="384776" cy="433698"/>
            <a:chOff x="9368771" y="2219298"/>
            <a:chExt cx="497363" cy="733044"/>
          </a:xfrm>
        </p:grpSpPr>
        <p:sp>
          <p:nvSpPr>
            <p:cNvPr id="54" name="Google Shape;61;p12">
              <a:extLst>
                <a:ext uri="{FF2B5EF4-FFF2-40B4-BE49-F238E27FC236}">
                  <a16:creationId xmlns:a16="http://schemas.microsoft.com/office/drawing/2014/main" id="{4D9D8644-CB89-1A40-952F-2E18A67AAAE0}"/>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129" name="Group 128">
              <a:extLst>
                <a:ext uri="{FF2B5EF4-FFF2-40B4-BE49-F238E27FC236}">
                  <a16:creationId xmlns:a16="http://schemas.microsoft.com/office/drawing/2014/main" id="{970A60B0-2358-3748-9FE0-A27D9084F34B}"/>
                </a:ext>
              </a:extLst>
            </p:cNvPr>
            <p:cNvGrpSpPr/>
            <p:nvPr/>
          </p:nvGrpSpPr>
          <p:grpSpPr>
            <a:xfrm>
              <a:off x="9368771" y="2219298"/>
              <a:ext cx="497363" cy="456811"/>
              <a:chOff x="9368771" y="2214420"/>
              <a:chExt cx="739104" cy="546364"/>
            </a:xfrm>
          </p:grpSpPr>
          <p:sp>
            <p:nvSpPr>
              <p:cNvPr id="128" name="Rounded Rectangle 127">
                <a:extLst>
                  <a:ext uri="{FF2B5EF4-FFF2-40B4-BE49-F238E27FC236}">
                    <a16:creationId xmlns:a16="http://schemas.microsoft.com/office/drawing/2014/main" id="{D2E62154-B9FE-2549-807B-8D7F87C3C408}"/>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127" name="Picture 126">
                <a:extLst>
                  <a:ext uri="{FF2B5EF4-FFF2-40B4-BE49-F238E27FC236}">
                    <a16:creationId xmlns:a16="http://schemas.microsoft.com/office/drawing/2014/main" id="{44565759-E563-3F44-BFD9-E27116942AF7}"/>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125" name="Picture 124">
                <a:extLst>
                  <a:ext uri="{FF2B5EF4-FFF2-40B4-BE49-F238E27FC236}">
                    <a16:creationId xmlns:a16="http://schemas.microsoft.com/office/drawing/2014/main" id="{231EAC72-DCED-0B4D-ABB3-0E89033D4B5F}"/>
                  </a:ext>
                </a:extLst>
              </p:cNvPr>
              <p:cNvPicPr>
                <a:picLocks noChangeAspect="1"/>
              </p:cNvPicPr>
              <p:nvPr/>
            </p:nvPicPr>
            <p:blipFill>
              <a:blip r:embed="rId3">
                <a:alphaModFix amt="31000"/>
              </a:blip>
              <a:stretch>
                <a:fillRect/>
              </a:stretch>
            </p:blipFill>
            <p:spPr>
              <a:xfrm>
                <a:off x="9417500" y="2263537"/>
                <a:ext cx="631755" cy="495228"/>
              </a:xfrm>
              <a:prstGeom prst="rect">
                <a:avLst/>
              </a:prstGeom>
            </p:spPr>
          </p:pic>
        </p:grpSp>
      </p:grpSp>
      <p:grpSp>
        <p:nvGrpSpPr>
          <p:cNvPr id="135" name="Group 134">
            <a:extLst>
              <a:ext uri="{FF2B5EF4-FFF2-40B4-BE49-F238E27FC236}">
                <a16:creationId xmlns:a16="http://schemas.microsoft.com/office/drawing/2014/main" id="{49C9DFBD-2118-F24B-BD5F-59ACF55202D5}"/>
              </a:ext>
            </a:extLst>
          </p:cNvPr>
          <p:cNvGrpSpPr/>
          <p:nvPr/>
        </p:nvGrpSpPr>
        <p:grpSpPr>
          <a:xfrm>
            <a:off x="3513844" y="2006367"/>
            <a:ext cx="235241" cy="447139"/>
            <a:chOff x="9429404" y="1573685"/>
            <a:chExt cx="235241" cy="447139"/>
          </a:xfrm>
        </p:grpSpPr>
        <p:pic>
          <p:nvPicPr>
            <p:cNvPr id="132" name="Picture 131">
              <a:extLst>
                <a:ext uri="{FF2B5EF4-FFF2-40B4-BE49-F238E27FC236}">
                  <a16:creationId xmlns:a16="http://schemas.microsoft.com/office/drawing/2014/main" id="{B94A2167-EDCE-7342-8DAA-B33E9187A548}"/>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33" name="Picture 132">
              <a:extLst>
                <a:ext uri="{FF2B5EF4-FFF2-40B4-BE49-F238E27FC236}">
                  <a16:creationId xmlns:a16="http://schemas.microsoft.com/office/drawing/2014/main" id="{4C71F079-FFCB-A44C-940E-35EE541C529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34" name="Picture 133">
              <a:extLst>
                <a:ext uri="{FF2B5EF4-FFF2-40B4-BE49-F238E27FC236}">
                  <a16:creationId xmlns:a16="http://schemas.microsoft.com/office/drawing/2014/main" id="{C688FC56-F41B-FD46-B761-45E688518B8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77" name="Group 76">
            <a:extLst>
              <a:ext uri="{FF2B5EF4-FFF2-40B4-BE49-F238E27FC236}">
                <a16:creationId xmlns:a16="http://schemas.microsoft.com/office/drawing/2014/main" id="{C9888C1B-197F-8D4B-A2B0-C860BA2E5B3C}"/>
              </a:ext>
            </a:extLst>
          </p:cNvPr>
          <p:cNvGrpSpPr/>
          <p:nvPr/>
        </p:nvGrpSpPr>
        <p:grpSpPr>
          <a:xfrm>
            <a:off x="3755816" y="2011206"/>
            <a:ext cx="235241" cy="447139"/>
            <a:chOff x="9429404" y="1573685"/>
            <a:chExt cx="235241" cy="447139"/>
          </a:xfrm>
        </p:grpSpPr>
        <p:pic>
          <p:nvPicPr>
            <p:cNvPr id="80" name="Picture 79">
              <a:extLst>
                <a:ext uri="{FF2B5EF4-FFF2-40B4-BE49-F238E27FC236}">
                  <a16:creationId xmlns:a16="http://schemas.microsoft.com/office/drawing/2014/main" id="{12688C8F-A64B-784D-B366-F5EC14ABE2C2}"/>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81" name="Picture 80">
              <a:extLst>
                <a:ext uri="{FF2B5EF4-FFF2-40B4-BE49-F238E27FC236}">
                  <a16:creationId xmlns:a16="http://schemas.microsoft.com/office/drawing/2014/main" id="{22A7EDCC-5C38-5646-9AD9-C63BC39AC731}"/>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83" name="Picture 82">
              <a:extLst>
                <a:ext uri="{FF2B5EF4-FFF2-40B4-BE49-F238E27FC236}">
                  <a16:creationId xmlns:a16="http://schemas.microsoft.com/office/drawing/2014/main" id="{A1864B86-6B6B-CE4A-ACE2-109FD1EB4A15}"/>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86" name="Group 85">
            <a:extLst>
              <a:ext uri="{FF2B5EF4-FFF2-40B4-BE49-F238E27FC236}">
                <a16:creationId xmlns:a16="http://schemas.microsoft.com/office/drawing/2014/main" id="{5A36A4CE-70EC-0341-9B92-7353EA36B9A2}"/>
              </a:ext>
            </a:extLst>
          </p:cNvPr>
          <p:cNvGrpSpPr/>
          <p:nvPr/>
        </p:nvGrpSpPr>
        <p:grpSpPr>
          <a:xfrm>
            <a:off x="3259059" y="2007530"/>
            <a:ext cx="235241" cy="447139"/>
            <a:chOff x="9429404" y="1573685"/>
            <a:chExt cx="235241" cy="447139"/>
          </a:xfrm>
        </p:grpSpPr>
        <p:pic>
          <p:nvPicPr>
            <p:cNvPr id="87" name="Picture 86">
              <a:extLst>
                <a:ext uri="{FF2B5EF4-FFF2-40B4-BE49-F238E27FC236}">
                  <a16:creationId xmlns:a16="http://schemas.microsoft.com/office/drawing/2014/main" id="{FC2090A8-6E47-7F40-93AE-3DB260DEFE23}"/>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21" name="Picture 120">
              <a:extLst>
                <a:ext uri="{FF2B5EF4-FFF2-40B4-BE49-F238E27FC236}">
                  <a16:creationId xmlns:a16="http://schemas.microsoft.com/office/drawing/2014/main" id="{856294FA-1FF7-C041-8F18-DAFB7C148BD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26" name="Picture 125">
              <a:extLst>
                <a:ext uri="{FF2B5EF4-FFF2-40B4-BE49-F238E27FC236}">
                  <a16:creationId xmlns:a16="http://schemas.microsoft.com/office/drawing/2014/main" id="{4BA02E85-06F4-3440-9083-528AF1BDC9C4}"/>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146" name="Elbow Connector 145">
            <a:extLst>
              <a:ext uri="{FF2B5EF4-FFF2-40B4-BE49-F238E27FC236}">
                <a16:creationId xmlns:a16="http://schemas.microsoft.com/office/drawing/2014/main" id="{D3E948E4-8F81-394F-AC46-DC9BA8D35F10}"/>
              </a:ext>
            </a:extLst>
          </p:cNvPr>
          <p:cNvCxnSpPr>
            <a:cxnSpLocks/>
            <a:stCxn id="148" idx="3"/>
            <a:endCxn id="121" idx="1"/>
          </p:cNvCxnSpPr>
          <p:nvPr/>
        </p:nvCxnSpPr>
        <p:spPr>
          <a:xfrm>
            <a:off x="2389267" y="1879334"/>
            <a:ext cx="878936" cy="351766"/>
          </a:xfrm>
          <a:prstGeom prst="bentConnector3">
            <a:avLst>
              <a:gd name="adj1" fmla="val 50000"/>
            </a:avLst>
          </a:prstGeom>
          <a:ln w="12700">
            <a:solidFill>
              <a:srgbClr val="C5277F">
                <a:alpha val="42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8E0A8C6A-69B2-CA43-BF0E-247CDCABD5CD}"/>
              </a:ext>
            </a:extLst>
          </p:cNvPr>
          <p:cNvSpPr/>
          <p:nvPr/>
        </p:nvSpPr>
        <p:spPr>
          <a:xfrm>
            <a:off x="1428108" y="1715622"/>
            <a:ext cx="961159" cy="327423"/>
          </a:xfrm>
          <a:prstGeom prst="roundRect">
            <a:avLst/>
          </a:prstGeom>
          <a:solidFill>
            <a:schemeClr val="bg1">
              <a:alpha val="62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r>
              <a:rPr lang="en-US" sz="1100" b="1" dirty="0">
                <a:solidFill>
                  <a:schemeClr val="bg1">
                    <a:lumMod val="65000"/>
                  </a:schemeClr>
                </a:solidFill>
                <a:latin typeface="Nanum Pen Script" panose="03040600000000000000" pitchFamily="66" charset="-127"/>
                <a:ea typeface="Nanum Pen Script" panose="03040600000000000000" pitchFamily="66" charset="-127"/>
              </a:rPr>
              <a:t>Engine-Ingest</a:t>
            </a: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150" name="Google Shape;61;p12">
            <a:extLst>
              <a:ext uri="{FF2B5EF4-FFF2-40B4-BE49-F238E27FC236}">
                <a16:creationId xmlns:a16="http://schemas.microsoft.com/office/drawing/2014/main" id="{E0789A75-CD6E-1443-95FD-7CAA098EFD90}"/>
              </a:ext>
            </a:extLst>
          </p:cNvPr>
          <p:cNvSpPr txBox="1">
            <a:spLocks/>
          </p:cNvSpPr>
          <p:nvPr/>
        </p:nvSpPr>
        <p:spPr>
          <a:xfrm>
            <a:off x="4567755" y="1709281"/>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cxnSp>
        <p:nvCxnSpPr>
          <p:cNvPr id="152" name="Straight Connector 151">
            <a:extLst>
              <a:ext uri="{FF2B5EF4-FFF2-40B4-BE49-F238E27FC236}">
                <a16:creationId xmlns:a16="http://schemas.microsoft.com/office/drawing/2014/main" id="{EF56F5A0-46C7-CE4C-A9D7-BFF16543524D}"/>
              </a:ext>
            </a:extLst>
          </p:cNvPr>
          <p:cNvCxnSpPr>
            <a:cxnSpLocks/>
            <a:stCxn id="19" idx="0"/>
            <a:endCxn id="156" idx="1"/>
          </p:cNvCxnSpPr>
          <p:nvPr/>
        </p:nvCxnSpPr>
        <p:spPr>
          <a:xfrm>
            <a:off x="3614041" y="1688156"/>
            <a:ext cx="4924528"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1864189-ED6A-254E-B986-5D1801C8840F}"/>
              </a:ext>
            </a:extLst>
          </p:cNvPr>
          <p:cNvSpPr txBox="1"/>
          <p:nvPr/>
        </p:nvSpPr>
        <p:spPr>
          <a:xfrm>
            <a:off x="8538569" y="2676703"/>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Functional division for the data life cycle</a:t>
            </a:r>
          </a:p>
        </p:txBody>
      </p:sp>
      <p:cxnSp>
        <p:nvCxnSpPr>
          <p:cNvPr id="157" name="Straight Connector 156">
            <a:extLst>
              <a:ext uri="{FF2B5EF4-FFF2-40B4-BE49-F238E27FC236}">
                <a16:creationId xmlns:a16="http://schemas.microsoft.com/office/drawing/2014/main" id="{3CDC6D45-24BE-5E49-9607-0B48174920DF}"/>
              </a:ext>
            </a:extLst>
          </p:cNvPr>
          <p:cNvCxnSpPr>
            <a:cxnSpLocks/>
            <a:stCxn id="79" idx="0"/>
            <a:endCxn id="156" idx="1"/>
          </p:cNvCxnSpPr>
          <p:nvPr/>
        </p:nvCxnSpPr>
        <p:spPr>
          <a:xfrm>
            <a:off x="5011944" y="1688156"/>
            <a:ext cx="3526625"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1F5426-356C-9244-BCCB-3DA43C0ECDDE}"/>
              </a:ext>
            </a:extLst>
          </p:cNvPr>
          <p:cNvCxnSpPr>
            <a:cxnSpLocks/>
            <a:stCxn id="85" idx="0"/>
            <a:endCxn id="156" idx="1"/>
          </p:cNvCxnSpPr>
          <p:nvPr/>
        </p:nvCxnSpPr>
        <p:spPr>
          <a:xfrm>
            <a:off x="6279920" y="1688157"/>
            <a:ext cx="2258649" cy="120253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C2BF7D2-3D0F-C842-B222-E6F3414112B1}"/>
              </a:ext>
            </a:extLst>
          </p:cNvPr>
          <p:cNvCxnSpPr>
            <a:cxnSpLocks/>
            <a:endCxn id="160" idx="1"/>
          </p:cNvCxnSpPr>
          <p:nvPr/>
        </p:nvCxnSpPr>
        <p:spPr>
          <a:xfrm>
            <a:off x="6825601" y="4163558"/>
            <a:ext cx="1757908" cy="3600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BDBC75-934F-6D43-9138-336FCCBD62F7}"/>
              </a:ext>
            </a:extLst>
          </p:cNvPr>
          <p:cNvSpPr txBox="1"/>
          <p:nvPr/>
        </p:nvSpPr>
        <p:spPr>
          <a:xfrm>
            <a:off x="8583509" y="3985574"/>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Components of the batch layer</a:t>
            </a:r>
          </a:p>
        </p:txBody>
      </p:sp>
      <p:sp>
        <p:nvSpPr>
          <p:cNvPr id="180" name="TextBox 179">
            <a:extLst>
              <a:ext uri="{FF2B5EF4-FFF2-40B4-BE49-F238E27FC236}">
                <a16:creationId xmlns:a16="http://schemas.microsoft.com/office/drawing/2014/main" id="{7958B64A-CF2B-4442-BFDB-93888BC4FA7C}"/>
              </a:ext>
            </a:extLst>
          </p:cNvPr>
          <p:cNvSpPr txBox="1"/>
          <p:nvPr/>
        </p:nvSpPr>
        <p:spPr>
          <a:xfrm>
            <a:off x="4322852" y="1258206"/>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181" name="TextBox 180">
            <a:extLst>
              <a:ext uri="{FF2B5EF4-FFF2-40B4-BE49-F238E27FC236}">
                <a16:creationId xmlns:a16="http://schemas.microsoft.com/office/drawing/2014/main" id="{5F0A288D-B98D-F04A-80C4-21A439D9DA49}"/>
              </a:ext>
            </a:extLst>
          </p:cNvPr>
          <p:cNvSpPr txBox="1"/>
          <p:nvPr/>
        </p:nvSpPr>
        <p:spPr>
          <a:xfrm>
            <a:off x="8536131" y="1631340"/>
            <a:ext cx="1241201" cy="551090"/>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Layers of Architecture of a Data Lake</a:t>
            </a:r>
          </a:p>
        </p:txBody>
      </p:sp>
      <p:cxnSp>
        <p:nvCxnSpPr>
          <p:cNvPr id="182" name="Straight Connector 181">
            <a:extLst>
              <a:ext uri="{FF2B5EF4-FFF2-40B4-BE49-F238E27FC236}">
                <a16:creationId xmlns:a16="http://schemas.microsoft.com/office/drawing/2014/main" id="{EB739F67-9164-1A4C-AE43-60DEB93CB0EA}"/>
              </a:ext>
            </a:extLst>
          </p:cNvPr>
          <p:cNvCxnSpPr>
            <a:cxnSpLocks/>
            <a:stCxn id="92" idx="0"/>
            <a:endCxn id="181" idx="1"/>
          </p:cNvCxnSpPr>
          <p:nvPr/>
        </p:nvCxnSpPr>
        <p:spPr>
          <a:xfrm>
            <a:off x="3595363" y="1258206"/>
            <a:ext cx="4940768"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4635BF-7494-D740-8340-1035C9667436}"/>
              </a:ext>
            </a:extLst>
          </p:cNvPr>
          <p:cNvCxnSpPr>
            <a:cxnSpLocks/>
            <a:stCxn id="180" idx="0"/>
            <a:endCxn id="181" idx="1"/>
          </p:cNvCxnSpPr>
          <p:nvPr/>
        </p:nvCxnSpPr>
        <p:spPr>
          <a:xfrm>
            <a:off x="5366060" y="1258206"/>
            <a:ext cx="3170071"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765126CC-51EA-0947-8D78-4A3729FD161D}"/>
              </a:ext>
            </a:extLst>
          </p:cNvPr>
          <p:cNvPicPr>
            <a:picLocks noChangeAspect="1"/>
          </p:cNvPicPr>
          <p:nvPr/>
        </p:nvPicPr>
        <p:blipFill>
          <a:blip r:embed="rId5">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8163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I</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107859"/>
            <a:ext cx="11312906" cy="169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Objective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8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400" dirty="0">
                <a:solidFill>
                  <a:srgbClr val="0079D1"/>
                </a:solidFill>
                <a:latin typeface="Comic Sans MS" panose="030F0902030302020204" pitchFamily="66" charset="0"/>
              </a:rPr>
              <a:t>Define the </a:t>
            </a:r>
            <a:r>
              <a:rPr lang="en-US" sz="1400" dirty="0" err="1">
                <a:solidFill>
                  <a:srgbClr val="0079D1"/>
                </a:solidFill>
                <a:latin typeface="Comic Sans MS" panose="030F0902030302020204" pitchFamily="66" charset="0"/>
              </a:rPr>
              <a:t>Dquee</a:t>
            </a:r>
            <a:r>
              <a:rPr lang="en-US" sz="1400" dirty="0">
                <a:solidFill>
                  <a:srgbClr val="0079D1"/>
                </a:solidFill>
                <a:latin typeface="Comic Sans MS" panose="030F0902030302020204" pitchFamily="66" charset="0"/>
              </a:rPr>
              <a:t> component architecture, in order to at least meet the following non-functional requirements:</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Reusability</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Maintainability</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Scalability</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Ease of Testing</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performance</a:t>
            </a:r>
            <a:endParaRPr lang="es-ES_tradnl" sz="1200" dirty="0">
              <a:solidFill>
                <a:srgbClr val="0079D1"/>
              </a:solidFill>
              <a:latin typeface="Comic Sans MS" panose="030F0902030302020204" pitchFamily="66" charset="0"/>
            </a:endParaRPr>
          </a:p>
        </p:txBody>
      </p:sp>
      <p:sp>
        <p:nvSpPr>
          <p:cNvPr id="5" name="Rectangle 5">
            <a:extLst>
              <a:ext uri="{FF2B5EF4-FFF2-40B4-BE49-F238E27FC236}">
                <a16:creationId xmlns:a16="http://schemas.microsoft.com/office/drawing/2014/main" id="{61DEE32E-173B-864C-9632-1CC8BCE2452A}"/>
              </a:ext>
            </a:extLst>
          </p:cNvPr>
          <p:cNvSpPr>
            <a:spLocks noChangeArrowheads="1"/>
          </p:cNvSpPr>
          <p:nvPr/>
        </p:nvSpPr>
        <p:spPr bwMode="auto">
          <a:xfrm>
            <a:off x="336550" y="2962998"/>
            <a:ext cx="11312906" cy="100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600" b="1" dirty="0" err="1">
                <a:solidFill>
                  <a:srgbClr val="C5277F"/>
                </a:solidFill>
              </a:rPr>
              <a:t>Scope</a:t>
            </a:r>
            <a:endParaRPr lang="es-ES_tradnl" altLang="es-MX" sz="16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Graphically represent all architectural views for the </a:t>
            </a:r>
            <a:r>
              <a:rPr lang="en-US" sz="1200" dirty="0" err="1">
                <a:solidFill>
                  <a:srgbClr val="0079D1"/>
                </a:solidFill>
                <a:latin typeface="Comic Sans MS" panose="030F0902030302020204" pitchFamily="66" charset="0"/>
              </a:rPr>
              <a:t>Dquee</a:t>
            </a:r>
            <a:r>
              <a:rPr lang="en-US" sz="1200" dirty="0">
                <a:solidFill>
                  <a:srgbClr val="0079D1"/>
                </a:solidFill>
                <a:latin typeface="Comic Sans MS" panose="030F0902030302020204" pitchFamily="66" charset="0"/>
              </a:rPr>
              <a:t> component</a:t>
            </a: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3817826"/>
            <a:ext cx="11312906" cy="76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Apply the following data quality dimensions to the Data Lake</a:t>
            </a: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9" name="Rectangle 8">
            <a:extLst>
              <a:ext uri="{FF2B5EF4-FFF2-40B4-BE49-F238E27FC236}">
                <a16:creationId xmlns:a16="http://schemas.microsoft.com/office/drawing/2014/main" id="{2DD19134-5228-914B-BFBA-76B3C4BB823B}"/>
              </a:ext>
            </a:extLst>
          </p:cNvPr>
          <p:cNvSpPr>
            <a:spLocks noChangeArrowheads="1"/>
          </p:cNvSpPr>
          <p:nvPr/>
        </p:nvSpPr>
        <p:spPr bwMode="auto">
          <a:xfrm>
            <a:off x="667265" y="4409666"/>
            <a:ext cx="10614454" cy="204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ApproxQuantile</a:t>
            </a:r>
            <a:r>
              <a:rPr lang="en-US" sz="1200" dirty="0">
                <a:solidFill>
                  <a:srgbClr val="0079D1"/>
                </a:solidFill>
                <a:latin typeface="Comic Sans MS" panose="030F0902030302020204" pitchFamily="66" charset="0"/>
              </a:rPr>
              <a:t>: Approximate quantile of a distribution.</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ApproxQuantiles</a:t>
            </a:r>
            <a:r>
              <a:rPr lang="en-US" sz="1200" dirty="0">
                <a:solidFill>
                  <a:srgbClr val="0079D1"/>
                </a:solidFill>
                <a:latin typeface="Comic Sans MS" panose="030F0902030302020204" pitchFamily="66" charset="0"/>
              </a:rPr>
              <a:t>: Approximate quantiles of a distribution.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Completeness: Fraction of non-null values in a column.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Compliance: Fraction of rows that comply with the given column constraint.</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Correlation: Pearson correlation coefficient, measures the linear correlation between two columns.</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CountDistinct</a:t>
            </a:r>
            <a:r>
              <a:rPr lang="en-US" sz="1200" dirty="0">
                <a:solidFill>
                  <a:srgbClr val="0079D1"/>
                </a:solidFill>
                <a:latin typeface="Comic Sans MS" panose="030F0902030302020204" pitchFamily="66" charset="0"/>
              </a:rPr>
              <a:t>: Number of distinct values.</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DataType</a:t>
            </a:r>
            <a:r>
              <a:rPr lang="en-US" sz="1200" dirty="0">
                <a:solidFill>
                  <a:srgbClr val="0079D1"/>
                </a:solidFill>
                <a:latin typeface="Comic Sans MS" panose="030F0902030302020204" pitchFamily="66" charset="0"/>
              </a:rPr>
              <a:t>: Distribution of data types such as Boolean, Fractional, Integral, and String.</a:t>
            </a:r>
          </a:p>
          <a:p>
            <a:pPr lvl="1" algn="just" eaLnBrk="1" hangingPunct="1">
              <a:spcBef>
                <a:spcPct val="20000"/>
              </a:spcBef>
              <a:buClr>
                <a:srgbClr val="C5277F"/>
              </a:buClr>
              <a:buSzPct val="65000"/>
              <a:buFont typeface="Wingdings" pitchFamily="2" charset="2"/>
              <a:buChar char="Ø"/>
              <a:defRPr/>
            </a:pPr>
            <a:endParaRPr lang="en-US" sz="1200" dirty="0">
              <a:solidFill>
                <a:srgbClr val="0079D1"/>
              </a:solidFill>
              <a:latin typeface="Comic Sans MS" panose="030F0902030302020204" pitchFamily="66" charset="0"/>
            </a:endParaRPr>
          </a:p>
        </p:txBody>
      </p:sp>
    </p:spTree>
    <p:extLst>
      <p:ext uri="{BB962C8B-B14F-4D97-AF65-F5344CB8AC3E}">
        <p14:creationId xmlns:p14="http://schemas.microsoft.com/office/powerpoint/2010/main" val="38188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II</a:t>
            </a:r>
            <a:endParaRPr lang="es-ES_tradnl" sz="1800" b="1" dirty="0">
              <a:solidFill>
                <a:srgbClr val="73C4EF"/>
              </a:solidFill>
            </a:endParaRP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1161115"/>
            <a:ext cx="11312906" cy="76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r>
              <a:rPr lang="es-ES_tradnl" altLang="es-MX" sz="1400" b="1" dirty="0">
                <a:solidFill>
                  <a:srgbClr val="C5277F"/>
                </a:solidFill>
              </a:rPr>
              <a:t> - </a:t>
            </a: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Apply the following data quality dimensions to the Data Lake</a:t>
            </a: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9" name="Rectangle 8">
            <a:extLst>
              <a:ext uri="{FF2B5EF4-FFF2-40B4-BE49-F238E27FC236}">
                <a16:creationId xmlns:a16="http://schemas.microsoft.com/office/drawing/2014/main" id="{2DD19134-5228-914B-BFBA-76B3C4BB823B}"/>
              </a:ext>
            </a:extLst>
          </p:cNvPr>
          <p:cNvSpPr>
            <a:spLocks noChangeArrowheads="1"/>
          </p:cNvSpPr>
          <p:nvPr/>
        </p:nvSpPr>
        <p:spPr bwMode="auto">
          <a:xfrm>
            <a:off x="1173769" y="2037166"/>
            <a:ext cx="10107950" cy="293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Distinctness: Fraction of distinct values of a column over the number of all values of a column.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Entropy: Entropy is a measure of the level of information contained in an event (value in a column) when considering all possible events (values in a column). It is measured in </a:t>
            </a:r>
            <a:r>
              <a:rPr lang="en-US" sz="1200" dirty="0" err="1">
                <a:solidFill>
                  <a:srgbClr val="0079D1"/>
                </a:solidFill>
                <a:latin typeface="Comic Sans MS" panose="030F0902030302020204" pitchFamily="66" charset="0"/>
              </a:rPr>
              <a:t>nats</a:t>
            </a:r>
            <a:r>
              <a:rPr lang="en-US" sz="1200" dirty="0">
                <a:solidFill>
                  <a:srgbClr val="0079D1"/>
                </a:solidFill>
                <a:latin typeface="Comic Sans MS" panose="030F0902030302020204" pitchFamily="66" charset="0"/>
              </a:rPr>
              <a:t> (natural units of information).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Maximum: Maximum value.</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Minimum: Minimum value.</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MutualInformation</a:t>
            </a:r>
            <a:r>
              <a:rPr lang="en-US" sz="1200" dirty="0">
                <a:solidFill>
                  <a:srgbClr val="0079D1"/>
                </a:solidFill>
                <a:latin typeface="Comic Sans MS" panose="030F0902030302020204" pitchFamily="66" charset="0"/>
              </a:rPr>
              <a:t>: Mutual information describes how much information about one column (one random variable) can be inferred from another column (another random variable).</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Size: Number of rows</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Sum: Sum of all values of a column.</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UniqueValueRatio</a:t>
            </a:r>
            <a:r>
              <a:rPr lang="en-US" sz="1200" dirty="0">
                <a:solidFill>
                  <a:srgbClr val="0079D1"/>
                </a:solidFill>
                <a:latin typeface="Comic Sans MS" panose="030F0902030302020204" pitchFamily="66" charset="0"/>
              </a:rPr>
              <a:t>: Fraction of unique values over the number of all distinct values of a column. Unique values occur exactly once; distinct values occur at least once.</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Uniqueness: Fraction of unique values over the number of all values of a column.</a:t>
            </a:r>
          </a:p>
        </p:txBody>
      </p:sp>
    </p:spTree>
    <p:extLst>
      <p:ext uri="{BB962C8B-B14F-4D97-AF65-F5344CB8AC3E}">
        <p14:creationId xmlns:p14="http://schemas.microsoft.com/office/powerpoint/2010/main" val="178564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90 Grupo">
            <a:extLst>
              <a:ext uri="{FF2B5EF4-FFF2-40B4-BE49-F238E27FC236}">
                <a16:creationId xmlns:a16="http://schemas.microsoft.com/office/drawing/2014/main" id="{69890844-C937-BE4E-B4BB-872048D0D27F}"/>
              </a:ext>
            </a:extLst>
          </p:cNvPr>
          <p:cNvGrpSpPr>
            <a:grpSpLocks/>
          </p:cNvGrpSpPr>
          <p:nvPr/>
        </p:nvGrpSpPr>
        <p:grpSpPr bwMode="auto">
          <a:xfrm>
            <a:off x="9075237" y="186442"/>
            <a:ext cx="2891570" cy="1086215"/>
            <a:chOff x="6746875" y="1552574"/>
            <a:chExt cx="2891570" cy="1086215"/>
          </a:xfrm>
        </p:grpSpPr>
        <p:sp>
          <p:nvSpPr>
            <p:cNvPr id="228" name="Text Box 114">
              <a:extLst>
                <a:ext uri="{FF2B5EF4-FFF2-40B4-BE49-F238E27FC236}">
                  <a16:creationId xmlns:a16="http://schemas.microsoft.com/office/drawing/2014/main" id="{151643B4-6D6B-7742-B778-3238DEFA195C}"/>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48" name="Text Box 115">
              <a:extLst>
                <a:ext uri="{FF2B5EF4-FFF2-40B4-BE49-F238E27FC236}">
                  <a16:creationId xmlns:a16="http://schemas.microsoft.com/office/drawing/2014/main" id="{FFAE90FC-ED9D-AD40-8F9A-F1510FD5D520}"/>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49" name="Text Box 117">
              <a:extLst>
                <a:ext uri="{FF2B5EF4-FFF2-40B4-BE49-F238E27FC236}">
                  <a16:creationId xmlns:a16="http://schemas.microsoft.com/office/drawing/2014/main" id="{80E69192-E6C1-1B46-ACB8-353E8322B63F}"/>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50" name="Text Box 118">
              <a:extLst>
                <a:ext uri="{FF2B5EF4-FFF2-40B4-BE49-F238E27FC236}">
                  <a16:creationId xmlns:a16="http://schemas.microsoft.com/office/drawing/2014/main" id="{507220B2-9BD5-9747-86C6-6F8D9841F912}"/>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251" name="Rectangle 119">
              <a:extLst>
                <a:ext uri="{FF2B5EF4-FFF2-40B4-BE49-F238E27FC236}">
                  <a16:creationId xmlns:a16="http://schemas.microsoft.com/office/drawing/2014/main" id="{0F8E6A8C-1A29-E648-B46D-FD965ADD4933}"/>
                </a:ext>
              </a:extLst>
            </p:cNvPr>
            <p:cNvSpPr>
              <a:spLocks noChangeArrowheads="1"/>
            </p:cNvSpPr>
            <p:nvPr/>
          </p:nvSpPr>
          <p:spPr bwMode="auto">
            <a:xfrm>
              <a:off x="6746875" y="1552574"/>
              <a:ext cx="2891570" cy="1086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52" name="Text Box 115">
              <a:extLst>
                <a:ext uri="{FF2B5EF4-FFF2-40B4-BE49-F238E27FC236}">
                  <a16:creationId xmlns:a16="http://schemas.microsoft.com/office/drawing/2014/main" id="{1E47E570-D12C-B742-A9F3-B84FECE2A5A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53" name="Text Box 117">
              <a:extLst>
                <a:ext uri="{FF2B5EF4-FFF2-40B4-BE49-F238E27FC236}">
                  <a16:creationId xmlns:a16="http://schemas.microsoft.com/office/drawing/2014/main" id="{D3610876-FEA8-494A-866F-DC7D0D10B5C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Global Architecture I	</a:t>
            </a:r>
          </a:p>
        </p:txBody>
      </p:sp>
      <p:sp>
        <p:nvSpPr>
          <p:cNvPr id="201" name="Rectangle 200">
            <a:extLst>
              <a:ext uri="{FF2B5EF4-FFF2-40B4-BE49-F238E27FC236}">
                <a16:creationId xmlns:a16="http://schemas.microsoft.com/office/drawing/2014/main" id="{91681810-BD99-0D49-B3CB-93CF009342D7}"/>
              </a:ext>
            </a:extLst>
          </p:cNvPr>
          <p:cNvSpPr/>
          <p:nvPr/>
        </p:nvSpPr>
        <p:spPr>
          <a:xfrm>
            <a:off x="2621364" y="1006457"/>
            <a:ext cx="4741132" cy="5400980"/>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BE031BAC-491A-E64C-905F-6E1BCD560DE4}"/>
              </a:ext>
            </a:extLst>
          </p:cNvPr>
          <p:cNvSpPr/>
          <p:nvPr/>
        </p:nvSpPr>
        <p:spPr>
          <a:xfrm>
            <a:off x="4415252" y="1241963"/>
            <a:ext cx="2689685"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DAFE8592-4EC1-394F-BD69-37C4FA5C1013}"/>
              </a:ext>
            </a:extLst>
          </p:cNvPr>
          <p:cNvSpPr/>
          <p:nvPr/>
        </p:nvSpPr>
        <p:spPr>
          <a:xfrm>
            <a:off x="2866978" y="1241963"/>
            <a:ext cx="1407303"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2A45C4AA-A085-E645-B683-C7B0308E4692}"/>
              </a:ext>
            </a:extLst>
          </p:cNvPr>
          <p:cNvGrpSpPr/>
          <p:nvPr/>
        </p:nvGrpSpPr>
        <p:grpSpPr>
          <a:xfrm>
            <a:off x="3162668" y="1911647"/>
            <a:ext cx="902477" cy="4186145"/>
            <a:chOff x="3677360" y="2324544"/>
            <a:chExt cx="467041" cy="664178"/>
          </a:xfrm>
        </p:grpSpPr>
        <p:sp>
          <p:nvSpPr>
            <p:cNvPr id="270" name="Rectangle 269">
              <a:extLst>
                <a:ext uri="{FF2B5EF4-FFF2-40B4-BE49-F238E27FC236}">
                  <a16:creationId xmlns:a16="http://schemas.microsoft.com/office/drawing/2014/main" id="{2FE65482-74CC-A147-8E05-72780CAA5532}"/>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1" name="Google Shape;61;p12">
              <a:extLst>
                <a:ext uri="{FF2B5EF4-FFF2-40B4-BE49-F238E27FC236}">
                  <a16:creationId xmlns:a16="http://schemas.microsoft.com/office/drawing/2014/main" id="{23800825-8B3B-FD45-AD79-18487D39C7A9}"/>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72" name="Rectangle 271">
            <a:extLst>
              <a:ext uri="{FF2B5EF4-FFF2-40B4-BE49-F238E27FC236}">
                <a16:creationId xmlns:a16="http://schemas.microsoft.com/office/drawing/2014/main" id="{6934BB41-556D-FC4C-9FDA-110BD02A1B83}"/>
              </a:ext>
            </a:extLst>
          </p:cNvPr>
          <p:cNvSpPr/>
          <p:nvPr/>
        </p:nvSpPr>
        <p:spPr>
          <a:xfrm>
            <a:off x="4540109" y="1914294"/>
            <a:ext cx="1014533"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273" name="Group 272">
            <a:extLst>
              <a:ext uri="{FF2B5EF4-FFF2-40B4-BE49-F238E27FC236}">
                <a16:creationId xmlns:a16="http://schemas.microsoft.com/office/drawing/2014/main" id="{A6355A66-5594-9B4A-9BED-946EF96030F3}"/>
              </a:ext>
            </a:extLst>
          </p:cNvPr>
          <p:cNvGrpSpPr/>
          <p:nvPr/>
        </p:nvGrpSpPr>
        <p:grpSpPr>
          <a:xfrm>
            <a:off x="5828548" y="1914295"/>
            <a:ext cx="902477" cy="4183498"/>
            <a:chOff x="3677360" y="2324964"/>
            <a:chExt cx="467041" cy="663758"/>
          </a:xfrm>
        </p:grpSpPr>
        <p:sp>
          <p:nvSpPr>
            <p:cNvPr id="274" name="Rectangle 273">
              <a:extLst>
                <a:ext uri="{FF2B5EF4-FFF2-40B4-BE49-F238E27FC236}">
                  <a16:creationId xmlns:a16="http://schemas.microsoft.com/office/drawing/2014/main" id="{5B7A3815-1A4A-7648-A382-2E07A1E1FF52}"/>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5" name="Google Shape;61;p12">
              <a:extLst>
                <a:ext uri="{FF2B5EF4-FFF2-40B4-BE49-F238E27FC236}">
                  <a16:creationId xmlns:a16="http://schemas.microsoft.com/office/drawing/2014/main" id="{6DCEFDE9-5C5A-D744-8AD5-98DA2A9F7CCB}"/>
                </a:ext>
              </a:extLst>
            </p:cNvPr>
            <p:cNvSpPr txBox="1">
              <a:spLocks/>
            </p:cNvSpPr>
            <p:nvPr/>
          </p:nvSpPr>
          <p:spPr>
            <a:xfrm>
              <a:off x="3677360" y="2327958"/>
              <a:ext cx="466902" cy="5204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276" name="Rectangle 275">
            <a:extLst>
              <a:ext uri="{FF2B5EF4-FFF2-40B4-BE49-F238E27FC236}">
                <a16:creationId xmlns:a16="http://schemas.microsoft.com/office/drawing/2014/main" id="{C8D30656-E7F8-B244-8E7D-869102605F61}"/>
              </a:ext>
            </a:extLst>
          </p:cNvPr>
          <p:cNvSpPr/>
          <p:nvPr/>
        </p:nvSpPr>
        <p:spPr>
          <a:xfrm>
            <a:off x="1048890" y="1022246"/>
            <a:ext cx="1211830" cy="5384067"/>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Google Shape;61;p12">
            <a:extLst>
              <a:ext uri="{FF2B5EF4-FFF2-40B4-BE49-F238E27FC236}">
                <a16:creationId xmlns:a16="http://schemas.microsoft.com/office/drawing/2014/main" id="{8379E535-3A13-824B-A6ED-1E6C330511B3}"/>
              </a:ext>
            </a:extLst>
          </p:cNvPr>
          <p:cNvSpPr txBox="1">
            <a:spLocks/>
          </p:cNvSpPr>
          <p:nvPr/>
        </p:nvSpPr>
        <p:spPr>
          <a:xfrm>
            <a:off x="1232982" y="1037697"/>
            <a:ext cx="834735"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283" name="TextBox 282">
            <a:extLst>
              <a:ext uri="{FF2B5EF4-FFF2-40B4-BE49-F238E27FC236}">
                <a16:creationId xmlns:a16="http://schemas.microsoft.com/office/drawing/2014/main" id="{3025DB8D-A82D-FB44-AFEE-855866D8580F}"/>
              </a:ext>
            </a:extLst>
          </p:cNvPr>
          <p:cNvSpPr txBox="1"/>
          <p:nvPr/>
        </p:nvSpPr>
        <p:spPr>
          <a:xfrm>
            <a:off x="2866978" y="1258208"/>
            <a:ext cx="138946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284" name="TextBox 283">
            <a:extLst>
              <a:ext uri="{FF2B5EF4-FFF2-40B4-BE49-F238E27FC236}">
                <a16:creationId xmlns:a16="http://schemas.microsoft.com/office/drawing/2014/main" id="{48A3F0F3-6F95-1A4F-8863-99D4253F94B1}"/>
              </a:ext>
            </a:extLst>
          </p:cNvPr>
          <p:cNvSpPr txBox="1"/>
          <p:nvPr/>
        </p:nvSpPr>
        <p:spPr>
          <a:xfrm>
            <a:off x="4155910" y="2742331"/>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285" name="Rounded Rectangle 284">
            <a:extLst>
              <a:ext uri="{FF2B5EF4-FFF2-40B4-BE49-F238E27FC236}">
                <a16:creationId xmlns:a16="http://schemas.microsoft.com/office/drawing/2014/main" id="{8D41B407-834B-BA43-A7C2-563176381E22}"/>
              </a:ext>
            </a:extLst>
          </p:cNvPr>
          <p:cNvSpPr/>
          <p:nvPr/>
        </p:nvSpPr>
        <p:spPr>
          <a:xfrm>
            <a:off x="3065577" y="2795187"/>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286" name="Rounded Rectangle 285">
            <a:extLst>
              <a:ext uri="{FF2B5EF4-FFF2-40B4-BE49-F238E27FC236}">
                <a16:creationId xmlns:a16="http://schemas.microsoft.com/office/drawing/2014/main" id="{3FBA93C8-717B-4741-B115-CC3C9CEF9D1F}"/>
              </a:ext>
            </a:extLst>
          </p:cNvPr>
          <p:cNvSpPr/>
          <p:nvPr/>
        </p:nvSpPr>
        <p:spPr>
          <a:xfrm>
            <a:off x="3065577" y="2979853"/>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287" name="Rounded Rectangle 286">
            <a:extLst>
              <a:ext uri="{FF2B5EF4-FFF2-40B4-BE49-F238E27FC236}">
                <a16:creationId xmlns:a16="http://schemas.microsoft.com/office/drawing/2014/main" id="{5459CB8F-E6E7-8440-A1C9-D4C56A900893}"/>
              </a:ext>
            </a:extLst>
          </p:cNvPr>
          <p:cNvSpPr/>
          <p:nvPr/>
        </p:nvSpPr>
        <p:spPr>
          <a:xfrm>
            <a:off x="3294730" y="3116831"/>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288" name="TextBox 287">
            <a:extLst>
              <a:ext uri="{FF2B5EF4-FFF2-40B4-BE49-F238E27FC236}">
                <a16:creationId xmlns:a16="http://schemas.microsoft.com/office/drawing/2014/main" id="{49B8089F-01AB-7841-8EE6-B699541F5EEA}"/>
              </a:ext>
            </a:extLst>
          </p:cNvPr>
          <p:cNvSpPr txBox="1"/>
          <p:nvPr/>
        </p:nvSpPr>
        <p:spPr>
          <a:xfrm>
            <a:off x="5754428" y="2769417"/>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289" name="Rounded Rectangle 288">
            <a:extLst>
              <a:ext uri="{FF2B5EF4-FFF2-40B4-BE49-F238E27FC236}">
                <a16:creationId xmlns:a16="http://schemas.microsoft.com/office/drawing/2014/main" id="{9D5C07D7-5A80-E846-8243-E83067DE3DA4}"/>
              </a:ext>
            </a:extLst>
          </p:cNvPr>
          <p:cNvSpPr/>
          <p:nvPr/>
        </p:nvSpPr>
        <p:spPr>
          <a:xfrm>
            <a:off x="6347627" y="3116832"/>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0" name="TextBox 289">
            <a:extLst>
              <a:ext uri="{FF2B5EF4-FFF2-40B4-BE49-F238E27FC236}">
                <a16:creationId xmlns:a16="http://schemas.microsoft.com/office/drawing/2014/main" id="{933056EB-4FDD-1C4D-8A45-58F79DAF70C4}"/>
              </a:ext>
            </a:extLst>
          </p:cNvPr>
          <p:cNvSpPr txBox="1"/>
          <p:nvPr/>
        </p:nvSpPr>
        <p:spPr>
          <a:xfrm>
            <a:off x="3282962" y="3120267"/>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291" name="Rounded Rectangle 290">
            <a:extLst>
              <a:ext uri="{FF2B5EF4-FFF2-40B4-BE49-F238E27FC236}">
                <a16:creationId xmlns:a16="http://schemas.microsoft.com/office/drawing/2014/main" id="{D21B8CE9-0F5A-5144-A1EA-A8F1147ED25C}"/>
              </a:ext>
            </a:extLst>
          </p:cNvPr>
          <p:cNvSpPr/>
          <p:nvPr/>
        </p:nvSpPr>
        <p:spPr>
          <a:xfrm>
            <a:off x="4934613" y="3103607"/>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2" name="TextBox 291">
            <a:extLst>
              <a:ext uri="{FF2B5EF4-FFF2-40B4-BE49-F238E27FC236}">
                <a16:creationId xmlns:a16="http://schemas.microsoft.com/office/drawing/2014/main" id="{B07DC4F0-DF5E-BE4B-8F4B-6B5C30799F14}"/>
              </a:ext>
            </a:extLst>
          </p:cNvPr>
          <p:cNvSpPr txBox="1"/>
          <p:nvPr/>
        </p:nvSpPr>
        <p:spPr>
          <a:xfrm>
            <a:off x="4951132" y="3120267"/>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293" name="Rounded Rectangle 292">
            <a:extLst>
              <a:ext uri="{FF2B5EF4-FFF2-40B4-BE49-F238E27FC236}">
                <a16:creationId xmlns:a16="http://schemas.microsoft.com/office/drawing/2014/main" id="{44F2465B-955B-C94D-87E2-870C72B66702}"/>
              </a:ext>
            </a:extLst>
          </p:cNvPr>
          <p:cNvSpPr/>
          <p:nvPr/>
        </p:nvSpPr>
        <p:spPr>
          <a:xfrm>
            <a:off x="3277347" y="3551801"/>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4" name="TextBox 293">
            <a:extLst>
              <a:ext uri="{FF2B5EF4-FFF2-40B4-BE49-F238E27FC236}">
                <a16:creationId xmlns:a16="http://schemas.microsoft.com/office/drawing/2014/main" id="{0D7F2424-648B-8E44-9061-F8BB9DEF206F}"/>
              </a:ext>
            </a:extLst>
          </p:cNvPr>
          <p:cNvSpPr txBox="1"/>
          <p:nvPr/>
        </p:nvSpPr>
        <p:spPr>
          <a:xfrm>
            <a:off x="3276326" y="3542112"/>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5" name="Rounded Rectangle 294">
            <a:extLst>
              <a:ext uri="{FF2B5EF4-FFF2-40B4-BE49-F238E27FC236}">
                <a16:creationId xmlns:a16="http://schemas.microsoft.com/office/drawing/2014/main" id="{63196999-877E-564C-959D-BEFD2A2B98B6}"/>
              </a:ext>
            </a:extLst>
          </p:cNvPr>
          <p:cNvSpPr/>
          <p:nvPr/>
        </p:nvSpPr>
        <p:spPr>
          <a:xfrm>
            <a:off x="4168059" y="3542530"/>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6" name="TextBox 295">
            <a:extLst>
              <a:ext uri="{FF2B5EF4-FFF2-40B4-BE49-F238E27FC236}">
                <a16:creationId xmlns:a16="http://schemas.microsoft.com/office/drawing/2014/main" id="{4B106464-D8D0-C140-A8F0-72E3D7C51313}"/>
              </a:ext>
            </a:extLst>
          </p:cNvPr>
          <p:cNvSpPr txBox="1"/>
          <p:nvPr/>
        </p:nvSpPr>
        <p:spPr>
          <a:xfrm>
            <a:off x="4157055" y="3535491"/>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7" name="Rounded Rectangle 296">
            <a:extLst>
              <a:ext uri="{FF2B5EF4-FFF2-40B4-BE49-F238E27FC236}">
                <a16:creationId xmlns:a16="http://schemas.microsoft.com/office/drawing/2014/main" id="{105E7F12-7D1A-6B4D-A47E-AB57354296E4}"/>
              </a:ext>
            </a:extLst>
          </p:cNvPr>
          <p:cNvSpPr/>
          <p:nvPr/>
        </p:nvSpPr>
        <p:spPr>
          <a:xfrm>
            <a:off x="5241087" y="3542529"/>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8" name="TextBox 297">
            <a:extLst>
              <a:ext uri="{FF2B5EF4-FFF2-40B4-BE49-F238E27FC236}">
                <a16:creationId xmlns:a16="http://schemas.microsoft.com/office/drawing/2014/main" id="{BFEC246B-FE39-BF43-AE6E-3780CEBBF814}"/>
              </a:ext>
            </a:extLst>
          </p:cNvPr>
          <p:cNvSpPr txBox="1"/>
          <p:nvPr/>
        </p:nvSpPr>
        <p:spPr>
          <a:xfrm>
            <a:off x="5216017" y="3543519"/>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299" name="Rounded Rectangle 298">
            <a:extLst>
              <a:ext uri="{FF2B5EF4-FFF2-40B4-BE49-F238E27FC236}">
                <a16:creationId xmlns:a16="http://schemas.microsoft.com/office/drawing/2014/main" id="{909C32C7-AE12-004A-B8CA-63979202D843}"/>
              </a:ext>
            </a:extLst>
          </p:cNvPr>
          <p:cNvSpPr/>
          <p:nvPr/>
        </p:nvSpPr>
        <p:spPr>
          <a:xfrm>
            <a:off x="3278990" y="3981792"/>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0" name="TextBox 299">
            <a:extLst>
              <a:ext uri="{FF2B5EF4-FFF2-40B4-BE49-F238E27FC236}">
                <a16:creationId xmlns:a16="http://schemas.microsoft.com/office/drawing/2014/main" id="{A9751598-25FA-D142-A0AB-3341FEE5B159}"/>
              </a:ext>
            </a:extLst>
          </p:cNvPr>
          <p:cNvSpPr txBox="1"/>
          <p:nvPr/>
        </p:nvSpPr>
        <p:spPr>
          <a:xfrm>
            <a:off x="3277347" y="3983326"/>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301" name="Rounded Rectangle 300">
            <a:extLst>
              <a:ext uri="{FF2B5EF4-FFF2-40B4-BE49-F238E27FC236}">
                <a16:creationId xmlns:a16="http://schemas.microsoft.com/office/drawing/2014/main" id="{F800ACF9-45E2-2F44-8696-97A215D27A9A}"/>
              </a:ext>
            </a:extLst>
          </p:cNvPr>
          <p:cNvSpPr/>
          <p:nvPr/>
        </p:nvSpPr>
        <p:spPr>
          <a:xfrm>
            <a:off x="4163886" y="3973712"/>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2" name="TextBox 301">
            <a:extLst>
              <a:ext uri="{FF2B5EF4-FFF2-40B4-BE49-F238E27FC236}">
                <a16:creationId xmlns:a16="http://schemas.microsoft.com/office/drawing/2014/main" id="{2B851B43-42BD-0644-B013-F4ADA54A4A22}"/>
              </a:ext>
            </a:extLst>
          </p:cNvPr>
          <p:cNvSpPr txBox="1"/>
          <p:nvPr/>
        </p:nvSpPr>
        <p:spPr>
          <a:xfrm>
            <a:off x="4168059" y="3972521"/>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303" name="Rounded Rectangle 302">
            <a:extLst>
              <a:ext uri="{FF2B5EF4-FFF2-40B4-BE49-F238E27FC236}">
                <a16:creationId xmlns:a16="http://schemas.microsoft.com/office/drawing/2014/main" id="{57CF1E0D-EBDE-2B49-BAEE-7291A745AA2A}"/>
              </a:ext>
            </a:extLst>
          </p:cNvPr>
          <p:cNvSpPr/>
          <p:nvPr/>
        </p:nvSpPr>
        <p:spPr>
          <a:xfrm>
            <a:off x="5225904" y="3982494"/>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4" name="TextBox 303">
            <a:extLst>
              <a:ext uri="{FF2B5EF4-FFF2-40B4-BE49-F238E27FC236}">
                <a16:creationId xmlns:a16="http://schemas.microsoft.com/office/drawing/2014/main" id="{08C6D6D5-439D-FA4B-B756-D052F8AB6502}"/>
              </a:ext>
            </a:extLst>
          </p:cNvPr>
          <p:cNvSpPr txBox="1"/>
          <p:nvPr/>
        </p:nvSpPr>
        <p:spPr>
          <a:xfrm>
            <a:off x="5160870" y="3973224"/>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305" name="Rounded Rectangle 304">
            <a:extLst>
              <a:ext uri="{FF2B5EF4-FFF2-40B4-BE49-F238E27FC236}">
                <a16:creationId xmlns:a16="http://schemas.microsoft.com/office/drawing/2014/main" id="{05AD9D69-23B3-9F4A-AFBE-4375E00936F7}"/>
              </a:ext>
            </a:extLst>
          </p:cNvPr>
          <p:cNvSpPr/>
          <p:nvPr/>
        </p:nvSpPr>
        <p:spPr>
          <a:xfrm>
            <a:off x="3280721" y="5549852"/>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6" name="TextBox 305">
            <a:extLst>
              <a:ext uri="{FF2B5EF4-FFF2-40B4-BE49-F238E27FC236}">
                <a16:creationId xmlns:a16="http://schemas.microsoft.com/office/drawing/2014/main" id="{8535AC90-8A40-9144-9E8B-987A47BAE717}"/>
              </a:ext>
            </a:extLst>
          </p:cNvPr>
          <p:cNvSpPr txBox="1"/>
          <p:nvPr/>
        </p:nvSpPr>
        <p:spPr>
          <a:xfrm>
            <a:off x="3301234" y="5564589"/>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307" name="Rounded Rectangle 306">
            <a:extLst>
              <a:ext uri="{FF2B5EF4-FFF2-40B4-BE49-F238E27FC236}">
                <a16:creationId xmlns:a16="http://schemas.microsoft.com/office/drawing/2014/main" id="{4FA21D6E-207D-EE46-AF02-E006735D3AAC}"/>
              </a:ext>
            </a:extLst>
          </p:cNvPr>
          <p:cNvSpPr/>
          <p:nvPr/>
        </p:nvSpPr>
        <p:spPr>
          <a:xfrm>
            <a:off x="3276326" y="5185567"/>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8" name="TextBox 307">
            <a:extLst>
              <a:ext uri="{FF2B5EF4-FFF2-40B4-BE49-F238E27FC236}">
                <a16:creationId xmlns:a16="http://schemas.microsoft.com/office/drawing/2014/main" id="{B04E6E59-5486-9942-AD48-FECE4116B1C9}"/>
              </a:ext>
            </a:extLst>
          </p:cNvPr>
          <p:cNvSpPr txBox="1"/>
          <p:nvPr/>
        </p:nvSpPr>
        <p:spPr>
          <a:xfrm>
            <a:off x="3286581" y="5226898"/>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309" name="Rounded Rectangle 308">
            <a:extLst>
              <a:ext uri="{FF2B5EF4-FFF2-40B4-BE49-F238E27FC236}">
                <a16:creationId xmlns:a16="http://schemas.microsoft.com/office/drawing/2014/main" id="{7F78467C-7D09-B042-93ED-93B98550A035}"/>
              </a:ext>
            </a:extLst>
          </p:cNvPr>
          <p:cNvSpPr/>
          <p:nvPr/>
        </p:nvSpPr>
        <p:spPr>
          <a:xfrm>
            <a:off x="3286581" y="4428755"/>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0" name="TextBox 309">
            <a:extLst>
              <a:ext uri="{FF2B5EF4-FFF2-40B4-BE49-F238E27FC236}">
                <a16:creationId xmlns:a16="http://schemas.microsoft.com/office/drawing/2014/main" id="{67777051-A7E4-184F-BAC0-EB3B85F7529E}"/>
              </a:ext>
            </a:extLst>
          </p:cNvPr>
          <p:cNvSpPr txBox="1"/>
          <p:nvPr/>
        </p:nvSpPr>
        <p:spPr>
          <a:xfrm>
            <a:off x="3309421" y="4437116"/>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311" name="Rounded Rectangle 310">
            <a:extLst>
              <a:ext uri="{FF2B5EF4-FFF2-40B4-BE49-F238E27FC236}">
                <a16:creationId xmlns:a16="http://schemas.microsoft.com/office/drawing/2014/main" id="{6020AD4C-1A39-4F46-BC49-01982676ACC8}"/>
              </a:ext>
            </a:extLst>
          </p:cNvPr>
          <p:cNvSpPr/>
          <p:nvPr/>
        </p:nvSpPr>
        <p:spPr>
          <a:xfrm>
            <a:off x="3294730" y="4818843"/>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2" name="TextBox 311">
            <a:extLst>
              <a:ext uri="{FF2B5EF4-FFF2-40B4-BE49-F238E27FC236}">
                <a16:creationId xmlns:a16="http://schemas.microsoft.com/office/drawing/2014/main" id="{71B83603-7E77-F042-AA0B-9434B48442EE}"/>
              </a:ext>
            </a:extLst>
          </p:cNvPr>
          <p:cNvSpPr txBox="1"/>
          <p:nvPr/>
        </p:nvSpPr>
        <p:spPr>
          <a:xfrm>
            <a:off x="3301233" y="4828980"/>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313" name="TextBox 312">
            <a:extLst>
              <a:ext uri="{FF2B5EF4-FFF2-40B4-BE49-F238E27FC236}">
                <a16:creationId xmlns:a16="http://schemas.microsoft.com/office/drawing/2014/main" id="{909D9DA9-B297-5940-AAF2-C1F25617C621}"/>
              </a:ext>
            </a:extLst>
          </p:cNvPr>
          <p:cNvSpPr txBox="1"/>
          <p:nvPr/>
        </p:nvSpPr>
        <p:spPr>
          <a:xfrm>
            <a:off x="5733316" y="5847500"/>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314" name="Group 313">
            <a:extLst>
              <a:ext uri="{FF2B5EF4-FFF2-40B4-BE49-F238E27FC236}">
                <a16:creationId xmlns:a16="http://schemas.microsoft.com/office/drawing/2014/main" id="{73F4408B-B3FD-364A-A51E-6591EF8F0C3D}"/>
              </a:ext>
            </a:extLst>
          </p:cNvPr>
          <p:cNvGrpSpPr/>
          <p:nvPr/>
        </p:nvGrpSpPr>
        <p:grpSpPr>
          <a:xfrm>
            <a:off x="5661276" y="4460227"/>
            <a:ext cx="384776" cy="433698"/>
            <a:chOff x="9368771" y="2219298"/>
            <a:chExt cx="497363" cy="733044"/>
          </a:xfrm>
        </p:grpSpPr>
        <p:sp>
          <p:nvSpPr>
            <p:cNvPr id="315" name="Google Shape;61;p12">
              <a:extLst>
                <a:ext uri="{FF2B5EF4-FFF2-40B4-BE49-F238E27FC236}">
                  <a16:creationId xmlns:a16="http://schemas.microsoft.com/office/drawing/2014/main" id="{2E6D6B7F-98F9-7546-823A-037DC8E6AF7A}"/>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316" name="Group 315">
              <a:extLst>
                <a:ext uri="{FF2B5EF4-FFF2-40B4-BE49-F238E27FC236}">
                  <a16:creationId xmlns:a16="http://schemas.microsoft.com/office/drawing/2014/main" id="{3BB9E2D0-EAF9-A640-8DC9-E129BC0F9D44}"/>
                </a:ext>
              </a:extLst>
            </p:cNvPr>
            <p:cNvGrpSpPr/>
            <p:nvPr/>
          </p:nvGrpSpPr>
          <p:grpSpPr>
            <a:xfrm>
              <a:off x="9368771" y="2219298"/>
              <a:ext cx="497363" cy="456811"/>
              <a:chOff x="9368771" y="2214420"/>
              <a:chExt cx="739104" cy="546364"/>
            </a:xfrm>
          </p:grpSpPr>
          <p:sp>
            <p:nvSpPr>
              <p:cNvPr id="317" name="Rounded Rectangle 316">
                <a:extLst>
                  <a:ext uri="{FF2B5EF4-FFF2-40B4-BE49-F238E27FC236}">
                    <a16:creationId xmlns:a16="http://schemas.microsoft.com/office/drawing/2014/main" id="{9F641AA4-D353-8040-BE9B-9F4490CE5537}"/>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318" name="Picture 317">
                <a:extLst>
                  <a:ext uri="{FF2B5EF4-FFF2-40B4-BE49-F238E27FC236}">
                    <a16:creationId xmlns:a16="http://schemas.microsoft.com/office/drawing/2014/main" id="{DCD50A6E-A215-EA4F-8E38-EF59A0E3340F}"/>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319" name="Picture 318">
                <a:extLst>
                  <a:ext uri="{FF2B5EF4-FFF2-40B4-BE49-F238E27FC236}">
                    <a16:creationId xmlns:a16="http://schemas.microsoft.com/office/drawing/2014/main" id="{64193AB4-0E08-214C-BF26-08A28A8B1B4E}"/>
                  </a:ext>
                </a:extLst>
              </p:cNvPr>
              <p:cNvPicPr>
                <a:picLocks noChangeAspect="1"/>
              </p:cNvPicPr>
              <p:nvPr/>
            </p:nvPicPr>
            <p:blipFill>
              <a:blip r:embed="rId3">
                <a:alphaModFix amt="31000"/>
              </a:blip>
              <a:stretch>
                <a:fillRect/>
              </a:stretch>
            </p:blipFill>
            <p:spPr>
              <a:xfrm>
                <a:off x="9417500" y="2263537"/>
                <a:ext cx="631755" cy="495228"/>
              </a:xfrm>
              <a:prstGeom prst="rect">
                <a:avLst/>
              </a:prstGeom>
              <a:solidFill>
                <a:srgbClr val="87CBD8">
                  <a:alpha val="60000"/>
                </a:srgbClr>
              </a:solidFill>
              <a:ln>
                <a:solidFill>
                  <a:srgbClr val="0079D1">
                    <a:alpha val="81000"/>
                  </a:srgbClr>
                </a:solidFill>
              </a:ln>
            </p:spPr>
          </p:pic>
        </p:grpSp>
      </p:grpSp>
      <p:grpSp>
        <p:nvGrpSpPr>
          <p:cNvPr id="320" name="Group 319">
            <a:extLst>
              <a:ext uri="{FF2B5EF4-FFF2-40B4-BE49-F238E27FC236}">
                <a16:creationId xmlns:a16="http://schemas.microsoft.com/office/drawing/2014/main" id="{2328113E-EB57-FA48-BAD7-4879F09288D3}"/>
              </a:ext>
            </a:extLst>
          </p:cNvPr>
          <p:cNvGrpSpPr/>
          <p:nvPr/>
        </p:nvGrpSpPr>
        <p:grpSpPr>
          <a:xfrm>
            <a:off x="3513844" y="2232505"/>
            <a:ext cx="235241" cy="447139"/>
            <a:chOff x="9429404" y="1573685"/>
            <a:chExt cx="235241" cy="447139"/>
          </a:xfrm>
        </p:grpSpPr>
        <p:pic>
          <p:nvPicPr>
            <p:cNvPr id="321" name="Picture 320">
              <a:extLst>
                <a:ext uri="{FF2B5EF4-FFF2-40B4-BE49-F238E27FC236}">
                  <a16:creationId xmlns:a16="http://schemas.microsoft.com/office/drawing/2014/main" id="{9DCA4D2F-A1D8-9B49-9696-F38C090B72FA}"/>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2" name="Picture 321">
              <a:extLst>
                <a:ext uri="{FF2B5EF4-FFF2-40B4-BE49-F238E27FC236}">
                  <a16:creationId xmlns:a16="http://schemas.microsoft.com/office/drawing/2014/main" id="{2D26B58C-F8FE-C44A-A973-0AB61CC2892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3" name="Picture 322">
              <a:extLst>
                <a:ext uri="{FF2B5EF4-FFF2-40B4-BE49-F238E27FC236}">
                  <a16:creationId xmlns:a16="http://schemas.microsoft.com/office/drawing/2014/main" id="{AD86DFE6-CCF8-6542-8857-10F2B63970E1}"/>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4" name="Group 323">
            <a:extLst>
              <a:ext uri="{FF2B5EF4-FFF2-40B4-BE49-F238E27FC236}">
                <a16:creationId xmlns:a16="http://schemas.microsoft.com/office/drawing/2014/main" id="{4AE8C49B-9D01-EC49-BF75-2D78C64A942A}"/>
              </a:ext>
            </a:extLst>
          </p:cNvPr>
          <p:cNvGrpSpPr/>
          <p:nvPr/>
        </p:nvGrpSpPr>
        <p:grpSpPr>
          <a:xfrm>
            <a:off x="3755816" y="2237344"/>
            <a:ext cx="235241" cy="447139"/>
            <a:chOff x="9429404" y="1573685"/>
            <a:chExt cx="235241" cy="447139"/>
          </a:xfrm>
        </p:grpSpPr>
        <p:pic>
          <p:nvPicPr>
            <p:cNvPr id="325" name="Picture 324">
              <a:extLst>
                <a:ext uri="{FF2B5EF4-FFF2-40B4-BE49-F238E27FC236}">
                  <a16:creationId xmlns:a16="http://schemas.microsoft.com/office/drawing/2014/main" id="{B88AE15F-D5E4-2447-820B-262B548FD3D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6" name="Picture 325">
              <a:extLst>
                <a:ext uri="{FF2B5EF4-FFF2-40B4-BE49-F238E27FC236}">
                  <a16:creationId xmlns:a16="http://schemas.microsoft.com/office/drawing/2014/main" id="{18C52164-18F2-E44D-91FF-8215796AFC39}"/>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7" name="Picture 326">
              <a:extLst>
                <a:ext uri="{FF2B5EF4-FFF2-40B4-BE49-F238E27FC236}">
                  <a16:creationId xmlns:a16="http://schemas.microsoft.com/office/drawing/2014/main" id="{AF4D651A-1E12-5941-8BFD-B870E695F526}"/>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8" name="Group 327">
            <a:extLst>
              <a:ext uri="{FF2B5EF4-FFF2-40B4-BE49-F238E27FC236}">
                <a16:creationId xmlns:a16="http://schemas.microsoft.com/office/drawing/2014/main" id="{0F54989D-B58B-1343-B3C2-F2FAAE28E58B}"/>
              </a:ext>
            </a:extLst>
          </p:cNvPr>
          <p:cNvGrpSpPr/>
          <p:nvPr/>
        </p:nvGrpSpPr>
        <p:grpSpPr>
          <a:xfrm>
            <a:off x="3259059" y="2233668"/>
            <a:ext cx="235241" cy="447139"/>
            <a:chOff x="9429404" y="1573685"/>
            <a:chExt cx="235241" cy="447139"/>
          </a:xfrm>
        </p:grpSpPr>
        <p:pic>
          <p:nvPicPr>
            <p:cNvPr id="329" name="Picture 328">
              <a:extLst>
                <a:ext uri="{FF2B5EF4-FFF2-40B4-BE49-F238E27FC236}">
                  <a16:creationId xmlns:a16="http://schemas.microsoft.com/office/drawing/2014/main" id="{4E3A91DB-BD7F-C543-8FD8-00461445DF4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30" name="Picture 329">
              <a:extLst>
                <a:ext uri="{FF2B5EF4-FFF2-40B4-BE49-F238E27FC236}">
                  <a16:creationId xmlns:a16="http://schemas.microsoft.com/office/drawing/2014/main" id="{382359C5-DB9B-2041-AF70-3B68FF50CA9F}"/>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31" name="Picture 330">
              <a:extLst>
                <a:ext uri="{FF2B5EF4-FFF2-40B4-BE49-F238E27FC236}">
                  <a16:creationId xmlns:a16="http://schemas.microsoft.com/office/drawing/2014/main" id="{EB0E4F36-E2A8-2341-8144-45431156CF87}"/>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332" name="Elbow Connector 331">
            <a:extLst>
              <a:ext uri="{FF2B5EF4-FFF2-40B4-BE49-F238E27FC236}">
                <a16:creationId xmlns:a16="http://schemas.microsoft.com/office/drawing/2014/main" id="{22D137E6-508F-B14E-A978-7B6071BE9F33}"/>
              </a:ext>
            </a:extLst>
          </p:cNvPr>
          <p:cNvCxnSpPr>
            <a:cxnSpLocks/>
            <a:stCxn id="333" idx="3"/>
            <a:endCxn id="5" idx="2"/>
          </p:cNvCxnSpPr>
          <p:nvPr/>
        </p:nvCxnSpPr>
        <p:spPr>
          <a:xfrm>
            <a:off x="2151532" y="2105472"/>
            <a:ext cx="1035859" cy="290622"/>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33" name="Rounded Rectangle 332">
            <a:extLst>
              <a:ext uri="{FF2B5EF4-FFF2-40B4-BE49-F238E27FC236}">
                <a16:creationId xmlns:a16="http://schemas.microsoft.com/office/drawing/2014/main" id="{9815A2B8-94F0-9148-9AC3-50C525B8A6EF}"/>
              </a:ext>
            </a:extLst>
          </p:cNvPr>
          <p:cNvSpPr/>
          <p:nvPr/>
        </p:nvSpPr>
        <p:spPr>
          <a:xfrm>
            <a:off x="1181530" y="1941760"/>
            <a:ext cx="970002" cy="327423"/>
          </a:xfrm>
          <a:prstGeom prst="roundRect">
            <a:avLst/>
          </a:prstGeom>
          <a:solidFill>
            <a:srgbClr val="C5277F">
              <a:alpha val="33000"/>
            </a:srgbClr>
          </a:solidFill>
          <a:ln w="9525">
            <a:solidFill>
              <a:srgbClr val="C527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r>
              <a:rPr lang="en-US" sz="1100" b="1" dirty="0">
                <a:solidFill>
                  <a:schemeClr val="bg1">
                    <a:lumMod val="65000"/>
                  </a:schemeClr>
                </a:solidFill>
                <a:latin typeface="Nanum Pen Script" panose="03040600000000000000" pitchFamily="66" charset="-127"/>
                <a:ea typeface="Nanum Pen Script" panose="03040600000000000000" pitchFamily="66" charset="-127"/>
              </a:rPr>
              <a:t>Engine-Ingest</a:t>
            </a: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334" name="Google Shape;61;p12">
            <a:extLst>
              <a:ext uri="{FF2B5EF4-FFF2-40B4-BE49-F238E27FC236}">
                <a16:creationId xmlns:a16="http://schemas.microsoft.com/office/drawing/2014/main" id="{1D647120-9A2B-1F40-8958-D8BE7C948742}"/>
              </a:ext>
            </a:extLst>
          </p:cNvPr>
          <p:cNvSpPr txBox="1">
            <a:spLocks/>
          </p:cNvSpPr>
          <p:nvPr/>
        </p:nvSpPr>
        <p:spPr>
          <a:xfrm>
            <a:off x="4567755" y="1935419"/>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sp>
        <p:nvSpPr>
          <p:cNvPr id="341" name="TextBox 340">
            <a:extLst>
              <a:ext uri="{FF2B5EF4-FFF2-40B4-BE49-F238E27FC236}">
                <a16:creationId xmlns:a16="http://schemas.microsoft.com/office/drawing/2014/main" id="{DE1F4989-DD09-E94B-BA3F-17C71EA4AE7C}"/>
              </a:ext>
            </a:extLst>
          </p:cNvPr>
          <p:cNvSpPr txBox="1"/>
          <p:nvPr/>
        </p:nvSpPr>
        <p:spPr>
          <a:xfrm>
            <a:off x="4637483" y="1258208"/>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5" name="Oval 4">
            <a:extLst>
              <a:ext uri="{FF2B5EF4-FFF2-40B4-BE49-F238E27FC236}">
                <a16:creationId xmlns:a16="http://schemas.microsoft.com/office/drawing/2014/main" id="{BCC32998-65B3-3B4F-AC82-10FC484360BF}"/>
              </a:ext>
            </a:extLst>
          </p:cNvPr>
          <p:cNvSpPr/>
          <p:nvPr/>
        </p:nvSpPr>
        <p:spPr>
          <a:xfrm>
            <a:off x="3187391" y="201873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45" name="Straight Connector 344">
            <a:extLst>
              <a:ext uri="{FF2B5EF4-FFF2-40B4-BE49-F238E27FC236}">
                <a16:creationId xmlns:a16="http://schemas.microsoft.com/office/drawing/2014/main" id="{FA2D4C0A-8673-1242-8C62-4975249B5281}"/>
              </a:ext>
            </a:extLst>
          </p:cNvPr>
          <p:cNvCxnSpPr>
            <a:cxnSpLocks/>
            <a:endCxn id="309" idx="1"/>
          </p:cNvCxnSpPr>
          <p:nvPr/>
        </p:nvCxnSpPr>
        <p:spPr>
          <a:xfrm>
            <a:off x="3162668" y="2387495"/>
            <a:ext cx="123913" cy="220467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92FB80B-6944-794E-8A98-749354E0131F}"/>
              </a:ext>
            </a:extLst>
          </p:cNvPr>
          <p:cNvCxnSpPr>
            <a:cxnSpLocks/>
          </p:cNvCxnSpPr>
          <p:nvPr/>
        </p:nvCxnSpPr>
        <p:spPr>
          <a:xfrm>
            <a:off x="4086317" y="2369666"/>
            <a:ext cx="654950" cy="206745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47" name="Group 346">
            <a:extLst>
              <a:ext uri="{FF2B5EF4-FFF2-40B4-BE49-F238E27FC236}">
                <a16:creationId xmlns:a16="http://schemas.microsoft.com/office/drawing/2014/main" id="{320B1D90-C8A9-0E4B-BBB7-FA85095EB54B}"/>
              </a:ext>
            </a:extLst>
          </p:cNvPr>
          <p:cNvGrpSpPr/>
          <p:nvPr/>
        </p:nvGrpSpPr>
        <p:grpSpPr>
          <a:xfrm>
            <a:off x="4905826" y="2219015"/>
            <a:ext cx="235241" cy="447139"/>
            <a:chOff x="9429404" y="1573685"/>
            <a:chExt cx="235241" cy="447139"/>
          </a:xfrm>
        </p:grpSpPr>
        <p:pic>
          <p:nvPicPr>
            <p:cNvPr id="348" name="Picture 347">
              <a:extLst>
                <a:ext uri="{FF2B5EF4-FFF2-40B4-BE49-F238E27FC236}">
                  <a16:creationId xmlns:a16="http://schemas.microsoft.com/office/drawing/2014/main" id="{5997BCBC-B7ED-5440-8A86-C97EF5E44A6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49" name="Picture 348">
              <a:extLst>
                <a:ext uri="{FF2B5EF4-FFF2-40B4-BE49-F238E27FC236}">
                  <a16:creationId xmlns:a16="http://schemas.microsoft.com/office/drawing/2014/main" id="{7CD983D5-14E7-A941-A6C6-5F2BBE42AD1B}"/>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0" name="Picture 349">
              <a:extLst>
                <a:ext uri="{FF2B5EF4-FFF2-40B4-BE49-F238E27FC236}">
                  <a16:creationId xmlns:a16="http://schemas.microsoft.com/office/drawing/2014/main" id="{A806AE6A-B798-CB45-B8EB-30CA9C4FF6AB}"/>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1" name="Group 350">
            <a:extLst>
              <a:ext uri="{FF2B5EF4-FFF2-40B4-BE49-F238E27FC236}">
                <a16:creationId xmlns:a16="http://schemas.microsoft.com/office/drawing/2014/main" id="{A13C1919-C2D4-C74A-84F4-60030B9FD554}"/>
              </a:ext>
            </a:extLst>
          </p:cNvPr>
          <p:cNvGrpSpPr/>
          <p:nvPr/>
        </p:nvGrpSpPr>
        <p:grpSpPr>
          <a:xfrm>
            <a:off x="5147798" y="2223854"/>
            <a:ext cx="235241" cy="447139"/>
            <a:chOff x="9429404" y="1573685"/>
            <a:chExt cx="235241" cy="447139"/>
          </a:xfrm>
        </p:grpSpPr>
        <p:pic>
          <p:nvPicPr>
            <p:cNvPr id="352" name="Picture 351">
              <a:extLst>
                <a:ext uri="{FF2B5EF4-FFF2-40B4-BE49-F238E27FC236}">
                  <a16:creationId xmlns:a16="http://schemas.microsoft.com/office/drawing/2014/main" id="{39462EF5-96E4-D646-8EE6-610674434911}"/>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3" name="Picture 352">
              <a:extLst>
                <a:ext uri="{FF2B5EF4-FFF2-40B4-BE49-F238E27FC236}">
                  <a16:creationId xmlns:a16="http://schemas.microsoft.com/office/drawing/2014/main" id="{B76B1EED-9D28-564D-89A6-329C9A51D058}"/>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4" name="Picture 353">
              <a:extLst>
                <a:ext uri="{FF2B5EF4-FFF2-40B4-BE49-F238E27FC236}">
                  <a16:creationId xmlns:a16="http://schemas.microsoft.com/office/drawing/2014/main" id="{8B61EC9B-B78C-5349-9D09-5A2A4EBC05F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5" name="Group 354">
            <a:extLst>
              <a:ext uri="{FF2B5EF4-FFF2-40B4-BE49-F238E27FC236}">
                <a16:creationId xmlns:a16="http://schemas.microsoft.com/office/drawing/2014/main" id="{1C406177-FFB7-1E45-BCB6-0A1A1FCC540A}"/>
              </a:ext>
            </a:extLst>
          </p:cNvPr>
          <p:cNvGrpSpPr/>
          <p:nvPr/>
        </p:nvGrpSpPr>
        <p:grpSpPr>
          <a:xfrm>
            <a:off x="4651041" y="2220178"/>
            <a:ext cx="235241" cy="447139"/>
            <a:chOff x="9429404" y="1573685"/>
            <a:chExt cx="235241" cy="447139"/>
          </a:xfrm>
        </p:grpSpPr>
        <p:pic>
          <p:nvPicPr>
            <p:cNvPr id="356" name="Picture 355">
              <a:extLst>
                <a:ext uri="{FF2B5EF4-FFF2-40B4-BE49-F238E27FC236}">
                  <a16:creationId xmlns:a16="http://schemas.microsoft.com/office/drawing/2014/main" id="{96FA409C-F519-3B49-87D9-D94D66BBF22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7" name="Picture 356">
              <a:extLst>
                <a:ext uri="{FF2B5EF4-FFF2-40B4-BE49-F238E27FC236}">
                  <a16:creationId xmlns:a16="http://schemas.microsoft.com/office/drawing/2014/main" id="{2AD22829-00B5-574F-9209-48DEFCB0B65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8" name="Picture 357">
              <a:extLst>
                <a:ext uri="{FF2B5EF4-FFF2-40B4-BE49-F238E27FC236}">
                  <a16:creationId xmlns:a16="http://schemas.microsoft.com/office/drawing/2014/main" id="{7F8F3DBF-8CB5-E44D-8FA6-180C5FCDC96C}"/>
                </a:ext>
              </a:extLst>
            </p:cNvPr>
            <p:cNvPicPr>
              <a:picLocks noChangeAspect="1"/>
            </p:cNvPicPr>
            <p:nvPr/>
          </p:nvPicPr>
          <p:blipFill>
            <a:blip r:embed="rId4"/>
            <a:stretch>
              <a:fillRect/>
            </a:stretch>
          </p:blipFill>
          <p:spPr>
            <a:xfrm>
              <a:off x="9447691" y="1883663"/>
              <a:ext cx="216954" cy="137161"/>
            </a:xfrm>
            <a:prstGeom prst="rect">
              <a:avLst/>
            </a:prstGeom>
          </p:spPr>
        </p:pic>
      </p:grpSp>
      <p:sp>
        <p:nvSpPr>
          <p:cNvPr id="359" name="Oval 358">
            <a:extLst>
              <a:ext uri="{FF2B5EF4-FFF2-40B4-BE49-F238E27FC236}">
                <a16:creationId xmlns:a16="http://schemas.microsoft.com/office/drawing/2014/main" id="{DB400441-58CA-AA45-A8A6-FA1D25EEEF8C}"/>
              </a:ext>
            </a:extLst>
          </p:cNvPr>
          <p:cNvSpPr/>
          <p:nvPr/>
        </p:nvSpPr>
        <p:spPr>
          <a:xfrm>
            <a:off x="4579373" y="200524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60" name="Straight Connector 359">
            <a:extLst>
              <a:ext uri="{FF2B5EF4-FFF2-40B4-BE49-F238E27FC236}">
                <a16:creationId xmlns:a16="http://schemas.microsoft.com/office/drawing/2014/main" id="{069634BA-10F4-334C-A2B7-AC9E4C8D2395}"/>
              </a:ext>
            </a:extLst>
          </p:cNvPr>
          <p:cNvCxnSpPr>
            <a:cxnSpLocks/>
            <a:stCxn id="359" idx="2"/>
            <a:endCxn id="297" idx="1"/>
          </p:cNvCxnSpPr>
          <p:nvPr/>
        </p:nvCxnSpPr>
        <p:spPr>
          <a:xfrm>
            <a:off x="4579373" y="2382604"/>
            <a:ext cx="661714"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F979B0-6497-7142-BFB7-36FE03031E15}"/>
              </a:ext>
            </a:extLst>
          </p:cNvPr>
          <p:cNvCxnSpPr>
            <a:cxnSpLocks/>
            <a:stCxn id="359" idx="6"/>
            <a:endCxn id="297" idx="3"/>
          </p:cNvCxnSpPr>
          <p:nvPr/>
        </p:nvCxnSpPr>
        <p:spPr>
          <a:xfrm>
            <a:off x="5463029" y="2382604"/>
            <a:ext cx="806990"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id="{1DCF0379-2EFE-4F4D-BCC1-45987F0C572C}"/>
              </a:ext>
            </a:extLst>
          </p:cNvPr>
          <p:cNvSpPr/>
          <p:nvPr/>
        </p:nvSpPr>
        <p:spPr>
          <a:xfrm>
            <a:off x="7638394" y="1006458"/>
            <a:ext cx="929204" cy="5399856"/>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65F9936E-6FFB-EC42-80CD-E26531D3F4D0}"/>
              </a:ext>
            </a:extLst>
          </p:cNvPr>
          <p:cNvSpPr txBox="1"/>
          <p:nvPr/>
        </p:nvSpPr>
        <p:spPr>
          <a:xfrm>
            <a:off x="7711555" y="1025654"/>
            <a:ext cx="79788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Serving Layer</a:t>
            </a:r>
          </a:p>
        </p:txBody>
      </p:sp>
      <p:cxnSp>
        <p:nvCxnSpPr>
          <p:cNvPr id="364" name="Straight Connector 363">
            <a:extLst>
              <a:ext uri="{FF2B5EF4-FFF2-40B4-BE49-F238E27FC236}">
                <a16:creationId xmlns:a16="http://schemas.microsoft.com/office/drawing/2014/main" id="{54D984C8-F0B0-CD48-A7E3-B891CB94F997}"/>
              </a:ext>
            </a:extLst>
          </p:cNvPr>
          <p:cNvCxnSpPr>
            <a:cxnSpLocks/>
            <a:endCxn id="297" idx="1"/>
          </p:cNvCxnSpPr>
          <p:nvPr/>
        </p:nvCxnSpPr>
        <p:spPr>
          <a:xfrm flipV="1">
            <a:off x="4738537" y="3737024"/>
            <a:ext cx="502550" cy="700092"/>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1426C65-C798-1E4F-81A7-6A705B372216}"/>
              </a:ext>
            </a:extLst>
          </p:cNvPr>
          <p:cNvCxnSpPr>
            <a:cxnSpLocks/>
            <a:stCxn id="317" idx="3"/>
            <a:endCxn id="311" idx="3"/>
          </p:cNvCxnSpPr>
          <p:nvPr/>
        </p:nvCxnSpPr>
        <p:spPr>
          <a:xfrm>
            <a:off x="6046052" y="4595361"/>
            <a:ext cx="229378" cy="373755"/>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BAA2197-F5A2-DE42-A2BA-2AD1DF7316D1}"/>
              </a:ext>
            </a:extLst>
          </p:cNvPr>
          <p:cNvGrpSpPr/>
          <p:nvPr/>
        </p:nvGrpSpPr>
        <p:grpSpPr>
          <a:xfrm>
            <a:off x="7643761" y="1980530"/>
            <a:ext cx="902208" cy="751291"/>
            <a:chOff x="9637574" y="2835987"/>
            <a:chExt cx="902208" cy="751291"/>
          </a:xfrm>
        </p:grpSpPr>
        <p:pic>
          <p:nvPicPr>
            <p:cNvPr id="22" name="Picture 21">
              <a:extLst>
                <a:ext uri="{FF2B5EF4-FFF2-40B4-BE49-F238E27FC236}">
                  <a16:creationId xmlns:a16="http://schemas.microsoft.com/office/drawing/2014/main" id="{379A2634-B20B-8747-BC59-DAD482B37368}"/>
                </a:ext>
              </a:extLst>
            </p:cNvPr>
            <p:cNvPicPr>
              <a:picLocks noChangeAspect="1"/>
            </p:cNvPicPr>
            <p:nvPr/>
          </p:nvPicPr>
          <p:blipFill>
            <a:blip r:embed="rId5"/>
            <a:stretch>
              <a:fillRect/>
            </a:stretch>
          </p:blipFill>
          <p:spPr>
            <a:xfrm>
              <a:off x="9783316" y="2835987"/>
              <a:ext cx="551732" cy="422389"/>
            </a:xfrm>
            <a:prstGeom prst="rect">
              <a:avLst/>
            </a:prstGeom>
          </p:spPr>
        </p:pic>
        <p:sp>
          <p:nvSpPr>
            <p:cNvPr id="366" name="Google Shape;61;p12">
              <a:extLst>
                <a:ext uri="{FF2B5EF4-FFF2-40B4-BE49-F238E27FC236}">
                  <a16:creationId xmlns:a16="http://schemas.microsoft.com/office/drawing/2014/main" id="{D84D4571-DDBC-1C42-9F0C-6484AD0CCDC6}"/>
                </a:ext>
              </a:extLst>
            </p:cNvPr>
            <p:cNvSpPr txBox="1">
              <a:spLocks/>
            </p:cNvSpPr>
            <p:nvPr/>
          </p:nvSpPr>
          <p:spPr>
            <a:xfrm>
              <a:off x="9637574" y="3164890"/>
              <a:ext cx="902208"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Visualization Tool</a:t>
              </a:r>
            </a:p>
          </p:txBody>
        </p:sp>
      </p:grpSp>
      <p:cxnSp>
        <p:nvCxnSpPr>
          <p:cNvPr id="367" name="Elbow Connector 366">
            <a:extLst>
              <a:ext uri="{FF2B5EF4-FFF2-40B4-BE49-F238E27FC236}">
                <a16:creationId xmlns:a16="http://schemas.microsoft.com/office/drawing/2014/main" id="{FD76704C-A956-004B-8E00-E11B856866B1}"/>
              </a:ext>
            </a:extLst>
          </p:cNvPr>
          <p:cNvCxnSpPr>
            <a:cxnSpLocks/>
            <a:stCxn id="359" idx="6"/>
            <a:endCxn id="22" idx="1"/>
          </p:cNvCxnSpPr>
          <p:nvPr/>
        </p:nvCxnSpPr>
        <p:spPr>
          <a:xfrm flipV="1">
            <a:off x="5463029" y="2191725"/>
            <a:ext cx="2326474" cy="190879"/>
          </a:xfrm>
          <a:prstGeom prst="bentConnector3">
            <a:avLst>
              <a:gd name="adj1" fmla="val 5972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8" name="Elbow Connector 367">
            <a:extLst>
              <a:ext uri="{FF2B5EF4-FFF2-40B4-BE49-F238E27FC236}">
                <a16:creationId xmlns:a16="http://schemas.microsoft.com/office/drawing/2014/main" id="{4101F198-F5F5-EA4E-AF29-CE9778714316}"/>
              </a:ext>
            </a:extLst>
          </p:cNvPr>
          <p:cNvCxnSpPr>
            <a:cxnSpLocks/>
            <a:stCxn id="317" idx="1"/>
            <a:endCxn id="369" idx="3"/>
          </p:cNvCxnSpPr>
          <p:nvPr/>
        </p:nvCxnSpPr>
        <p:spPr>
          <a:xfrm rot="10800000">
            <a:off x="5220804" y="4588967"/>
            <a:ext cx="440473" cy="6394"/>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9" name="Google Shape;61;p12">
            <a:extLst>
              <a:ext uri="{FF2B5EF4-FFF2-40B4-BE49-F238E27FC236}">
                <a16:creationId xmlns:a16="http://schemas.microsoft.com/office/drawing/2014/main" id="{55BB9C85-052C-484A-A472-75EA75A39FDC}"/>
              </a:ext>
            </a:extLst>
          </p:cNvPr>
          <p:cNvSpPr txBox="1">
            <a:spLocks/>
          </p:cNvSpPr>
          <p:nvPr/>
        </p:nvSpPr>
        <p:spPr>
          <a:xfrm>
            <a:off x="4888073" y="437777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70" name="Elbow Connector 369">
            <a:extLst>
              <a:ext uri="{FF2B5EF4-FFF2-40B4-BE49-F238E27FC236}">
                <a16:creationId xmlns:a16="http://schemas.microsoft.com/office/drawing/2014/main" id="{4FCB56F6-25EC-3B46-8F99-6C73BC62D195}"/>
              </a:ext>
            </a:extLst>
          </p:cNvPr>
          <p:cNvCxnSpPr>
            <a:cxnSpLocks/>
          </p:cNvCxnSpPr>
          <p:nvPr/>
        </p:nvCxnSpPr>
        <p:spPr>
          <a:xfrm rot="10800000">
            <a:off x="9230993" y="891324"/>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CD84F40B-66AA-D84B-99B9-14E9C49AE4A3}"/>
              </a:ext>
            </a:extLst>
          </p:cNvPr>
          <p:cNvCxnSpPr>
            <a:cxnSpLocks/>
          </p:cNvCxnSpPr>
          <p:nvPr/>
        </p:nvCxnSpPr>
        <p:spPr>
          <a:xfrm>
            <a:off x="9230993" y="1086146"/>
            <a:ext cx="473656" cy="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72" name="Text Box 118">
            <a:extLst>
              <a:ext uri="{FF2B5EF4-FFF2-40B4-BE49-F238E27FC236}">
                <a16:creationId xmlns:a16="http://schemas.microsoft.com/office/drawing/2014/main" id="{9532F4ED-56AE-4049-BBF0-082D6EA1F0D0}"/>
              </a:ext>
            </a:extLst>
          </p:cNvPr>
          <p:cNvSpPr txBox="1">
            <a:spLocks noChangeArrowheads="1"/>
          </p:cNvSpPr>
          <p:nvPr/>
        </p:nvSpPr>
        <p:spPr bwMode="auto">
          <a:xfrm>
            <a:off x="9711380" y="791414"/>
            <a:ext cx="8322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General flow</a:t>
            </a:r>
          </a:p>
        </p:txBody>
      </p:sp>
      <p:sp>
        <p:nvSpPr>
          <p:cNvPr id="373" name="Text Box 118">
            <a:extLst>
              <a:ext uri="{FF2B5EF4-FFF2-40B4-BE49-F238E27FC236}">
                <a16:creationId xmlns:a16="http://schemas.microsoft.com/office/drawing/2014/main" id="{3E375FFC-ED7D-3E4F-8EBC-F93F9B365D28}"/>
              </a:ext>
            </a:extLst>
          </p:cNvPr>
          <p:cNvSpPr txBox="1">
            <a:spLocks noChangeArrowheads="1"/>
          </p:cNvSpPr>
          <p:nvPr/>
        </p:nvSpPr>
        <p:spPr bwMode="auto">
          <a:xfrm>
            <a:off x="9714481" y="982526"/>
            <a:ext cx="206338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Integration with Hadoop components</a:t>
            </a:r>
          </a:p>
        </p:txBody>
      </p:sp>
      <p:sp>
        <p:nvSpPr>
          <p:cNvPr id="375" name="Rounded Rectangle 374">
            <a:extLst>
              <a:ext uri="{FF2B5EF4-FFF2-40B4-BE49-F238E27FC236}">
                <a16:creationId xmlns:a16="http://schemas.microsoft.com/office/drawing/2014/main" id="{6C318680-1CD9-1A4A-AA8E-5ABCBEAE8D62}"/>
              </a:ext>
            </a:extLst>
          </p:cNvPr>
          <p:cNvSpPr/>
          <p:nvPr/>
        </p:nvSpPr>
        <p:spPr>
          <a:xfrm>
            <a:off x="7842091" y="1973009"/>
            <a:ext cx="449608" cy="420078"/>
          </a:xfrm>
          <a:prstGeom prst="roundRect">
            <a:avLst/>
          </a:prstGeom>
          <a:solidFill>
            <a:srgbClr val="C5277F">
              <a:alpha val="33000"/>
            </a:srgbClr>
          </a:solidFill>
          <a:ln w="9525">
            <a:solidFill>
              <a:srgbClr val="C5277F">
                <a:alpha val="77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cxnSp>
        <p:nvCxnSpPr>
          <p:cNvPr id="376" name="Elbow Connector 375">
            <a:extLst>
              <a:ext uri="{FF2B5EF4-FFF2-40B4-BE49-F238E27FC236}">
                <a16:creationId xmlns:a16="http://schemas.microsoft.com/office/drawing/2014/main" id="{2998AAC2-2623-7640-B715-375DF91B6C64}"/>
              </a:ext>
            </a:extLst>
          </p:cNvPr>
          <p:cNvCxnSpPr>
            <a:cxnSpLocks/>
            <a:stCxn id="317" idx="1"/>
          </p:cNvCxnSpPr>
          <p:nvPr/>
        </p:nvCxnSpPr>
        <p:spPr>
          <a:xfrm rot="10800000" flipV="1">
            <a:off x="5216018" y="4595360"/>
            <a:ext cx="445259" cy="312065"/>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77" name="Google Shape;61;p12">
            <a:extLst>
              <a:ext uri="{FF2B5EF4-FFF2-40B4-BE49-F238E27FC236}">
                <a16:creationId xmlns:a16="http://schemas.microsoft.com/office/drawing/2014/main" id="{20D7EEFC-D8E4-9D4F-9770-DBF59EFC76EE}"/>
              </a:ext>
            </a:extLst>
          </p:cNvPr>
          <p:cNvSpPr txBox="1">
            <a:spLocks/>
          </p:cNvSpPr>
          <p:nvPr/>
        </p:nvSpPr>
        <p:spPr>
          <a:xfrm>
            <a:off x="4901030" y="467678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2303184" y="2170668"/>
            <a:ext cx="301686" cy="261610"/>
            <a:chOff x="720866" y="1203598"/>
            <a:chExt cx="301686"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81" name="Group 380">
            <a:extLst>
              <a:ext uri="{FF2B5EF4-FFF2-40B4-BE49-F238E27FC236}">
                <a16:creationId xmlns:a16="http://schemas.microsoft.com/office/drawing/2014/main" id="{CCD49272-6E97-6445-BD4C-0DD3D915A6C2}"/>
              </a:ext>
            </a:extLst>
          </p:cNvPr>
          <p:cNvGrpSpPr/>
          <p:nvPr/>
        </p:nvGrpSpPr>
        <p:grpSpPr>
          <a:xfrm rot="21011211">
            <a:off x="5219275" y="4273031"/>
            <a:ext cx="301686" cy="261610"/>
            <a:chOff x="720866" y="1203598"/>
            <a:chExt cx="301686" cy="261610"/>
          </a:xfrm>
        </p:grpSpPr>
        <p:sp>
          <p:nvSpPr>
            <p:cNvPr id="382" name="Google Shape;431;p39">
              <a:extLst>
                <a:ext uri="{FF2B5EF4-FFF2-40B4-BE49-F238E27FC236}">
                  <a16:creationId xmlns:a16="http://schemas.microsoft.com/office/drawing/2014/main" id="{3362B9CD-9DF0-0843-8F9D-FF8CA1CE78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TextBox 382">
              <a:extLst>
                <a:ext uri="{FF2B5EF4-FFF2-40B4-BE49-F238E27FC236}">
                  <a16:creationId xmlns:a16="http://schemas.microsoft.com/office/drawing/2014/main" id="{2CBE169E-F990-9848-9FEC-396C57867D1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7" name="Group 386">
            <a:extLst>
              <a:ext uri="{FF2B5EF4-FFF2-40B4-BE49-F238E27FC236}">
                <a16:creationId xmlns:a16="http://schemas.microsoft.com/office/drawing/2014/main" id="{DF942B5D-64D4-DA49-AC41-DCD0239BE137}"/>
              </a:ext>
            </a:extLst>
          </p:cNvPr>
          <p:cNvGrpSpPr/>
          <p:nvPr/>
        </p:nvGrpSpPr>
        <p:grpSpPr>
          <a:xfrm rot="21011211">
            <a:off x="5242644" y="4955349"/>
            <a:ext cx="301686" cy="261610"/>
            <a:chOff x="720866" y="1203598"/>
            <a:chExt cx="301686" cy="261610"/>
          </a:xfrm>
        </p:grpSpPr>
        <p:sp>
          <p:nvSpPr>
            <p:cNvPr id="388" name="Google Shape;431;p39">
              <a:extLst>
                <a:ext uri="{FF2B5EF4-FFF2-40B4-BE49-F238E27FC236}">
                  <a16:creationId xmlns:a16="http://schemas.microsoft.com/office/drawing/2014/main" id="{BB7818E4-D9D3-9342-970E-892D304139B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TextBox 388">
              <a:extLst>
                <a:ext uri="{FF2B5EF4-FFF2-40B4-BE49-F238E27FC236}">
                  <a16:creationId xmlns:a16="http://schemas.microsoft.com/office/drawing/2014/main" id="{822A51A8-FC5B-954C-B6B3-FD36C364D372}"/>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sp>
        <p:nvSpPr>
          <p:cNvPr id="390" name="Google Shape;61;p12">
            <a:extLst>
              <a:ext uri="{FF2B5EF4-FFF2-40B4-BE49-F238E27FC236}">
                <a16:creationId xmlns:a16="http://schemas.microsoft.com/office/drawing/2014/main" id="{FF6E03F5-F928-4A4E-81CD-2D29FE76E3C7}"/>
              </a:ext>
            </a:extLst>
          </p:cNvPr>
          <p:cNvSpPr txBox="1">
            <a:spLocks/>
          </p:cNvSpPr>
          <p:nvPr/>
        </p:nvSpPr>
        <p:spPr>
          <a:xfrm>
            <a:off x="2628790" y="1614562"/>
            <a:ext cx="220189"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91" name="Straight Connector 390">
            <a:extLst>
              <a:ext uri="{FF2B5EF4-FFF2-40B4-BE49-F238E27FC236}">
                <a16:creationId xmlns:a16="http://schemas.microsoft.com/office/drawing/2014/main" id="{B2A100BF-B80B-7C47-9F8E-000D176ACD61}"/>
              </a:ext>
            </a:extLst>
          </p:cNvPr>
          <p:cNvCxnSpPr>
            <a:cxnSpLocks/>
          </p:cNvCxnSpPr>
          <p:nvPr/>
        </p:nvCxnSpPr>
        <p:spPr>
          <a:xfrm>
            <a:off x="6422419" y="3889424"/>
            <a:ext cx="5411" cy="855141"/>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705A5A2-9422-3742-8828-B50106603C0F}"/>
              </a:ext>
            </a:extLst>
          </p:cNvPr>
          <p:cNvCxnSpPr>
            <a:cxnSpLocks/>
            <a:endCxn id="311" idx="1"/>
          </p:cNvCxnSpPr>
          <p:nvPr/>
        </p:nvCxnSpPr>
        <p:spPr>
          <a:xfrm flipH="1">
            <a:off x="3294730" y="4598800"/>
            <a:ext cx="2360396" cy="37031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3" name="Elbow Connector 392">
            <a:extLst>
              <a:ext uri="{FF2B5EF4-FFF2-40B4-BE49-F238E27FC236}">
                <a16:creationId xmlns:a16="http://schemas.microsoft.com/office/drawing/2014/main" id="{D142AEA7-405B-354A-BF22-387485F14935}"/>
              </a:ext>
            </a:extLst>
          </p:cNvPr>
          <p:cNvCxnSpPr>
            <a:cxnSpLocks/>
            <a:stCxn id="390" idx="3"/>
            <a:endCxn id="5" idx="0"/>
          </p:cNvCxnSpPr>
          <p:nvPr/>
        </p:nvCxnSpPr>
        <p:spPr>
          <a:xfrm>
            <a:off x="2848979" y="1825756"/>
            <a:ext cx="780240" cy="192980"/>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94" name="Google Shape;61;p12">
            <a:extLst>
              <a:ext uri="{FF2B5EF4-FFF2-40B4-BE49-F238E27FC236}">
                <a16:creationId xmlns:a16="http://schemas.microsoft.com/office/drawing/2014/main" id="{060FAF7A-4CA7-0941-897B-7B1C60C7A6CC}"/>
              </a:ext>
            </a:extLst>
          </p:cNvPr>
          <p:cNvSpPr txBox="1">
            <a:spLocks/>
          </p:cNvSpPr>
          <p:nvPr/>
        </p:nvSpPr>
        <p:spPr>
          <a:xfrm>
            <a:off x="5561053" y="1580152"/>
            <a:ext cx="313927"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cxnSp>
        <p:nvCxnSpPr>
          <p:cNvPr id="395" name="Elbow Connector 394">
            <a:extLst>
              <a:ext uri="{FF2B5EF4-FFF2-40B4-BE49-F238E27FC236}">
                <a16:creationId xmlns:a16="http://schemas.microsoft.com/office/drawing/2014/main" id="{D09C556E-89F2-494A-AAD2-F4113F921C13}"/>
              </a:ext>
            </a:extLst>
          </p:cNvPr>
          <p:cNvCxnSpPr>
            <a:cxnSpLocks/>
            <a:stCxn id="359" idx="0"/>
          </p:cNvCxnSpPr>
          <p:nvPr/>
        </p:nvCxnSpPr>
        <p:spPr>
          <a:xfrm rot="5400000" flipH="1" flipV="1">
            <a:off x="5218777" y="1616792"/>
            <a:ext cx="190878" cy="586031"/>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6" name="Group 395">
            <a:extLst>
              <a:ext uri="{FF2B5EF4-FFF2-40B4-BE49-F238E27FC236}">
                <a16:creationId xmlns:a16="http://schemas.microsoft.com/office/drawing/2014/main" id="{686D4E72-6B15-4B40-A92E-5AD1EF754198}"/>
              </a:ext>
            </a:extLst>
          </p:cNvPr>
          <p:cNvGrpSpPr/>
          <p:nvPr/>
        </p:nvGrpSpPr>
        <p:grpSpPr>
          <a:xfrm rot="21011211">
            <a:off x="6801768" y="2471218"/>
            <a:ext cx="301686" cy="261610"/>
            <a:chOff x="720866" y="1203598"/>
            <a:chExt cx="301686" cy="261610"/>
          </a:xfrm>
        </p:grpSpPr>
        <p:sp>
          <p:nvSpPr>
            <p:cNvPr id="397" name="Google Shape;431;p39">
              <a:extLst>
                <a:ext uri="{FF2B5EF4-FFF2-40B4-BE49-F238E27FC236}">
                  <a16:creationId xmlns:a16="http://schemas.microsoft.com/office/drawing/2014/main" id="{7CC75416-67B3-254C-8664-DFA566CDCDC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TextBox 397">
              <a:extLst>
                <a:ext uri="{FF2B5EF4-FFF2-40B4-BE49-F238E27FC236}">
                  <a16:creationId xmlns:a16="http://schemas.microsoft.com/office/drawing/2014/main" id="{A85FAE79-D69E-6A41-8E39-5BA6F69D42E9}"/>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924162" y="2320504"/>
            <a:ext cx="2891570" cy="276999"/>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err="1"/>
              <a:t>Pendiente</a:t>
            </a:r>
            <a:endParaRPr lang="en-US" sz="1200" dirty="0"/>
          </a:p>
        </p:txBody>
      </p:sp>
      <p:pic>
        <p:nvPicPr>
          <p:cNvPr id="400" name="Picture 399">
            <a:extLst>
              <a:ext uri="{FF2B5EF4-FFF2-40B4-BE49-F238E27FC236}">
                <a16:creationId xmlns:a16="http://schemas.microsoft.com/office/drawing/2014/main" id="{504DF58A-BB8F-A242-967F-3D44F1FC0A7A}"/>
              </a:ext>
            </a:extLst>
          </p:cNvPr>
          <p:cNvPicPr>
            <a:picLocks noChangeAspect="1"/>
          </p:cNvPicPr>
          <p:nvPr/>
        </p:nvPicPr>
        <p:blipFill>
          <a:blip r:embed="rId6">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07498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Global Architecture I	</a:t>
            </a:r>
          </a:p>
        </p:txBody>
      </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629150" y="1652446"/>
            <a:ext cx="2891570" cy="3600986"/>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a:solidFill>
                  <a:srgbClr val="C5277F"/>
                </a:solidFill>
              </a:rPr>
              <a:t>Metric calculation</a:t>
            </a:r>
            <a:r>
              <a:rPr lang="en-US" sz="1200" dirty="0"/>
              <a:t>: </a:t>
            </a:r>
            <a:r>
              <a:rPr lang="en-US" sz="1200" dirty="0" err="1"/>
              <a:t>Deequ</a:t>
            </a:r>
            <a:r>
              <a:rPr lang="en-US" sz="1200" dirty="0"/>
              <a:t> calculates data quality metrics, that is, statistics such as integrity, maximum or correlation. </a:t>
            </a:r>
            <a:r>
              <a:rPr lang="en-US" sz="1200" dirty="0" err="1"/>
              <a:t>Deequ</a:t>
            </a:r>
            <a:r>
              <a:rPr lang="en-US" sz="1200" dirty="0"/>
              <a:t> uses Spark to read sources (HDFS, Hive, Impala, etc.) and to calculate metrics through an optimized set of aggregation queries. You have direct access to the raw metrics calculated in the data.</a:t>
            </a:r>
          </a:p>
          <a:p>
            <a:pPr marL="228600" indent="-228600" algn="l">
              <a:buFont typeface="+mj-lt"/>
              <a:buAutoNum type="arabicPeriod"/>
            </a:pPr>
            <a:r>
              <a:rPr lang="en-US" sz="1200" dirty="0">
                <a:solidFill>
                  <a:srgbClr val="C5277F"/>
                </a:solidFill>
              </a:rPr>
              <a:t>Constraint verification</a:t>
            </a:r>
            <a:r>
              <a:rPr lang="en-US" sz="1200" dirty="0"/>
              <a:t>: The component is intended to allow choosing data quality constraints according to projects (the component is prepared to use automated constraint suggestion methods that profile the data to infer useful constraints.</a:t>
            </a:r>
          </a:p>
          <a:p>
            <a:pPr marL="228600" indent="-228600" algn="l">
              <a:buFont typeface="+mj-lt"/>
              <a:buAutoNum type="arabicPeriod"/>
            </a:pPr>
            <a:r>
              <a:rPr lang="en-US" sz="1200" dirty="0">
                <a:solidFill>
                  <a:srgbClr val="C5277F"/>
                </a:solidFill>
              </a:rPr>
              <a:t>Constraint Suggestion</a:t>
            </a:r>
            <a:r>
              <a:rPr lang="en-US" sz="1200" dirty="0"/>
              <a:t>: Allows you to choose data quality constraints according to projects (component is prepared to use automated constraint hint methods that profile data to infer useful constraints)</a:t>
            </a:r>
          </a:p>
        </p:txBody>
      </p:sp>
      <p:sp>
        <p:nvSpPr>
          <p:cNvPr id="2" name="Rounded Rectangle 1" descr="Data">
            <a:extLst>
              <a:ext uri="{FF2B5EF4-FFF2-40B4-BE49-F238E27FC236}">
                <a16:creationId xmlns:a16="http://schemas.microsoft.com/office/drawing/2014/main" id="{5CD013D4-1174-DC49-84CA-5F61F43FFB8B}"/>
              </a:ext>
            </a:extLst>
          </p:cNvPr>
          <p:cNvSpPr/>
          <p:nvPr/>
        </p:nvSpPr>
        <p:spPr>
          <a:xfrm>
            <a:off x="1798056" y="2902509"/>
            <a:ext cx="1084261" cy="1106953"/>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900" dirty="0">
                <a:solidFill>
                  <a:srgbClr val="002D72">
                    <a:alpha val="51000"/>
                  </a:srgbClr>
                </a:solidFill>
                <a:latin typeface="Arial" pitchFamily="34" charset="0"/>
                <a:cs typeface="Arial" pitchFamily="34" charset="0"/>
              </a:rPr>
              <a:t>Data</a:t>
            </a:r>
          </a:p>
        </p:txBody>
      </p:sp>
      <p:sp>
        <p:nvSpPr>
          <p:cNvPr id="133" name="Rounded Rectangle 132" descr="Data">
            <a:extLst>
              <a:ext uri="{FF2B5EF4-FFF2-40B4-BE49-F238E27FC236}">
                <a16:creationId xmlns:a16="http://schemas.microsoft.com/office/drawing/2014/main" id="{81C04721-691D-9049-88AB-B361C98EE68E}"/>
              </a:ext>
            </a:extLst>
          </p:cNvPr>
          <p:cNvSpPr/>
          <p:nvPr/>
        </p:nvSpPr>
        <p:spPr>
          <a:xfrm>
            <a:off x="3414143" y="2311209"/>
            <a:ext cx="4666168" cy="2372500"/>
          </a:xfrm>
          <a:prstGeom prst="roundRect">
            <a:avLst/>
          </a:prstGeom>
          <a:solidFill>
            <a:srgbClr val="FFC000">
              <a:alpha val="76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r>
              <a:rPr lang="en-US" sz="1000" dirty="0" err="1">
                <a:solidFill>
                  <a:srgbClr val="002D72">
                    <a:alpha val="90000"/>
                  </a:srgbClr>
                </a:solidFill>
                <a:latin typeface="Arial" pitchFamily="34" charset="0"/>
                <a:cs typeface="Arial" pitchFamily="34" charset="0"/>
              </a:rPr>
              <a:t>Deequ</a:t>
            </a:r>
            <a:endParaRPr lang="en-US" sz="1000" dirty="0">
              <a:solidFill>
                <a:srgbClr val="002D72">
                  <a:alpha val="90000"/>
                </a:srgbClr>
              </a:solidFill>
              <a:latin typeface="Arial" pitchFamily="34" charset="0"/>
              <a:cs typeface="Arial" pitchFamily="34" charset="0"/>
            </a:endParaRPr>
          </a:p>
        </p:txBody>
      </p:sp>
      <p:sp>
        <p:nvSpPr>
          <p:cNvPr id="134" name="Rounded Rectangle 133" descr="Data">
            <a:extLst>
              <a:ext uri="{FF2B5EF4-FFF2-40B4-BE49-F238E27FC236}">
                <a16:creationId xmlns:a16="http://schemas.microsoft.com/office/drawing/2014/main" id="{805ED237-AB94-B443-9F10-69566105D73D}"/>
              </a:ext>
            </a:extLst>
          </p:cNvPr>
          <p:cNvSpPr/>
          <p:nvPr/>
        </p:nvSpPr>
        <p:spPr>
          <a:xfrm>
            <a:off x="3615822" y="3293977"/>
            <a:ext cx="2715903" cy="910506"/>
          </a:xfrm>
          <a:prstGeom prst="roundRect">
            <a:avLst/>
          </a:prstGeom>
          <a:solidFill>
            <a:srgbClr val="E2E2E2">
              <a:alpha val="5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endParaRPr lang="en-US" sz="900" dirty="0">
              <a:solidFill>
                <a:srgbClr val="002D72">
                  <a:alpha val="51000"/>
                </a:srgbClr>
              </a:solidFill>
              <a:latin typeface="Arial" pitchFamily="34" charset="0"/>
              <a:cs typeface="Arial" pitchFamily="34" charset="0"/>
            </a:endParaRPr>
          </a:p>
          <a:p>
            <a:pPr algn="ctr"/>
            <a:endParaRPr lang="en-US" sz="900" dirty="0">
              <a:solidFill>
                <a:srgbClr val="002D72">
                  <a:alpha val="51000"/>
                </a:srgbClr>
              </a:solidFill>
              <a:latin typeface="Arial" pitchFamily="34" charset="0"/>
              <a:cs typeface="Arial" pitchFamily="34" charset="0"/>
            </a:endParaRPr>
          </a:p>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Apache Spark</a:t>
            </a:r>
          </a:p>
        </p:txBody>
      </p:sp>
      <p:sp>
        <p:nvSpPr>
          <p:cNvPr id="135" name="Rounded Rectangle 134" descr="Data">
            <a:extLst>
              <a:ext uri="{FF2B5EF4-FFF2-40B4-BE49-F238E27FC236}">
                <a16:creationId xmlns:a16="http://schemas.microsoft.com/office/drawing/2014/main" id="{D2A99724-3FBC-D046-9EBD-FBC030616B62}"/>
              </a:ext>
            </a:extLst>
          </p:cNvPr>
          <p:cNvSpPr/>
          <p:nvPr/>
        </p:nvSpPr>
        <p:spPr>
          <a:xfrm>
            <a:off x="3887994" y="3498985"/>
            <a:ext cx="2171557"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Metric calculation</a:t>
            </a:r>
          </a:p>
          <a:p>
            <a:pPr algn="ctr"/>
            <a:endParaRPr lang="en-US" sz="900" dirty="0">
              <a:solidFill>
                <a:srgbClr val="002D72">
                  <a:alpha val="51000"/>
                </a:srgbClr>
              </a:solidFill>
              <a:latin typeface="Arial" pitchFamily="34" charset="0"/>
              <a:cs typeface="Arial" pitchFamily="34" charset="0"/>
            </a:endParaRPr>
          </a:p>
        </p:txBody>
      </p:sp>
      <p:sp>
        <p:nvSpPr>
          <p:cNvPr id="136" name="Rounded Rectangle 135" descr="Data">
            <a:extLst>
              <a:ext uri="{FF2B5EF4-FFF2-40B4-BE49-F238E27FC236}">
                <a16:creationId xmlns:a16="http://schemas.microsoft.com/office/drawing/2014/main" id="{E1F598BB-3F66-9F42-A96A-AC2001199ADC}"/>
              </a:ext>
            </a:extLst>
          </p:cNvPr>
          <p:cNvSpPr/>
          <p:nvPr/>
        </p:nvSpPr>
        <p:spPr>
          <a:xfrm>
            <a:off x="3847301" y="2687048"/>
            <a:ext cx="828461"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900" dirty="0">
                <a:solidFill>
                  <a:srgbClr val="002D72">
                    <a:alpha val="51000"/>
                  </a:srgbClr>
                </a:solidFill>
                <a:latin typeface="Arial" pitchFamily="34" charset="0"/>
                <a:cs typeface="Arial" pitchFamily="34" charset="0"/>
              </a:rPr>
              <a:t>Constraint Suggestion</a:t>
            </a:r>
          </a:p>
        </p:txBody>
      </p:sp>
      <p:sp>
        <p:nvSpPr>
          <p:cNvPr id="137" name="Rounded Rectangle 136" descr="Data">
            <a:extLst>
              <a:ext uri="{FF2B5EF4-FFF2-40B4-BE49-F238E27FC236}">
                <a16:creationId xmlns:a16="http://schemas.microsoft.com/office/drawing/2014/main" id="{5CD16040-5DAC-2F48-83DD-86061C8BF0CD}"/>
              </a:ext>
            </a:extLst>
          </p:cNvPr>
          <p:cNvSpPr/>
          <p:nvPr/>
        </p:nvSpPr>
        <p:spPr>
          <a:xfrm>
            <a:off x="5158811" y="2666836"/>
            <a:ext cx="828461"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900" dirty="0">
                <a:solidFill>
                  <a:srgbClr val="002D72">
                    <a:alpha val="51000"/>
                  </a:srgbClr>
                </a:solidFill>
                <a:latin typeface="Arial" pitchFamily="34" charset="0"/>
                <a:cs typeface="Arial" pitchFamily="34" charset="0"/>
              </a:rPr>
              <a:t>Constraint </a:t>
            </a:r>
          </a:p>
          <a:p>
            <a:pPr algn="ctr"/>
            <a:r>
              <a:rPr lang="en-US" sz="900" dirty="0">
                <a:solidFill>
                  <a:srgbClr val="002D72">
                    <a:alpha val="51000"/>
                  </a:srgbClr>
                </a:solidFill>
                <a:latin typeface="Arial" pitchFamily="34" charset="0"/>
                <a:cs typeface="Arial" pitchFamily="34" charset="0"/>
              </a:rPr>
              <a:t>Verification</a:t>
            </a:r>
          </a:p>
        </p:txBody>
      </p:sp>
      <p:sp>
        <p:nvSpPr>
          <p:cNvPr id="138" name="Rounded Rectangle 137" descr="Data">
            <a:extLst>
              <a:ext uri="{FF2B5EF4-FFF2-40B4-BE49-F238E27FC236}">
                <a16:creationId xmlns:a16="http://schemas.microsoft.com/office/drawing/2014/main" id="{5ACDB58A-6FAD-D143-BDA2-D0B91DBB1119}"/>
              </a:ext>
            </a:extLst>
          </p:cNvPr>
          <p:cNvSpPr/>
          <p:nvPr/>
        </p:nvSpPr>
        <p:spPr>
          <a:xfrm>
            <a:off x="3779254" y="1653734"/>
            <a:ext cx="2171557"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Data Quality Constraints</a:t>
            </a:r>
          </a:p>
          <a:p>
            <a:pPr algn="ctr"/>
            <a:endParaRPr lang="en-US" sz="900" dirty="0">
              <a:solidFill>
                <a:srgbClr val="002D72">
                  <a:alpha val="51000"/>
                </a:srgbClr>
              </a:solidFill>
              <a:latin typeface="Arial" pitchFamily="34" charset="0"/>
              <a:cs typeface="Arial" pitchFamily="34" charset="0"/>
            </a:endParaRPr>
          </a:p>
        </p:txBody>
      </p:sp>
      <p:cxnSp>
        <p:nvCxnSpPr>
          <p:cNvPr id="332" name="Elbow Connector 331">
            <a:extLst>
              <a:ext uri="{FF2B5EF4-FFF2-40B4-BE49-F238E27FC236}">
                <a16:creationId xmlns:a16="http://schemas.microsoft.com/office/drawing/2014/main" id="{22D137E6-508F-B14E-A978-7B6071BE9F33}"/>
              </a:ext>
            </a:extLst>
          </p:cNvPr>
          <p:cNvCxnSpPr>
            <a:cxnSpLocks/>
            <a:endCxn id="136" idx="2"/>
          </p:cNvCxnSpPr>
          <p:nvPr/>
        </p:nvCxnSpPr>
        <p:spPr>
          <a:xfrm rot="16200000" flipV="1">
            <a:off x="4130713" y="3243648"/>
            <a:ext cx="386158" cy="124519"/>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BC8B372E-9110-0A47-BFAA-60555D311A0A}"/>
              </a:ext>
            </a:extLst>
          </p:cNvPr>
          <p:cNvCxnSpPr>
            <a:cxnSpLocks/>
            <a:endCxn id="137" idx="2"/>
          </p:cNvCxnSpPr>
          <p:nvPr/>
        </p:nvCxnSpPr>
        <p:spPr>
          <a:xfrm rot="5400000" flipH="1" flipV="1">
            <a:off x="5257087" y="3202444"/>
            <a:ext cx="425781" cy="206129"/>
          </a:xfrm>
          <a:prstGeom prst="bentConnector3">
            <a:avLst>
              <a:gd name="adj1" fmla="val 50000"/>
            </a:avLst>
          </a:prstGeom>
          <a:ln w="1270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45" name="Elbow Connector 144">
            <a:extLst>
              <a:ext uri="{FF2B5EF4-FFF2-40B4-BE49-F238E27FC236}">
                <a16:creationId xmlns:a16="http://schemas.microsoft.com/office/drawing/2014/main" id="{EF08AD3A-A6A9-9A4F-8D4F-47FC14C8867A}"/>
              </a:ext>
            </a:extLst>
          </p:cNvPr>
          <p:cNvCxnSpPr>
            <a:cxnSpLocks/>
          </p:cNvCxnSpPr>
          <p:nvPr/>
        </p:nvCxnSpPr>
        <p:spPr>
          <a:xfrm rot="5400000">
            <a:off x="3990704" y="2296306"/>
            <a:ext cx="641363" cy="99701"/>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EA326973-1AEC-C546-B084-F9F30C463DA7}"/>
              </a:ext>
            </a:extLst>
          </p:cNvPr>
          <p:cNvCxnSpPr>
            <a:cxnSpLocks/>
            <a:endCxn id="137" idx="0"/>
          </p:cNvCxnSpPr>
          <p:nvPr/>
        </p:nvCxnSpPr>
        <p:spPr>
          <a:xfrm rot="16200000" flipH="1">
            <a:off x="5227849" y="2321642"/>
            <a:ext cx="587321" cy="103065"/>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sp>
        <p:nvSpPr>
          <p:cNvPr id="151" name="Rounded Rectangle 150" descr="Data">
            <a:extLst>
              <a:ext uri="{FF2B5EF4-FFF2-40B4-BE49-F238E27FC236}">
                <a16:creationId xmlns:a16="http://schemas.microsoft.com/office/drawing/2014/main" id="{ED1DAE9B-6780-F24C-BBD6-5741479DCA4A}"/>
              </a:ext>
            </a:extLst>
          </p:cNvPr>
          <p:cNvSpPr/>
          <p:nvPr/>
        </p:nvSpPr>
        <p:spPr>
          <a:xfrm>
            <a:off x="6811745" y="1546132"/>
            <a:ext cx="1036545" cy="640983"/>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Data Quality Report</a:t>
            </a:r>
          </a:p>
          <a:p>
            <a:pPr algn="ctr"/>
            <a:endParaRPr lang="en-US" sz="900" dirty="0">
              <a:solidFill>
                <a:srgbClr val="002D72">
                  <a:alpha val="51000"/>
                </a:srgbClr>
              </a:solidFill>
              <a:latin typeface="Arial" pitchFamily="34" charset="0"/>
              <a:cs typeface="Arial" pitchFamily="34" charset="0"/>
            </a:endParaRPr>
          </a:p>
        </p:txBody>
      </p:sp>
      <p:sp>
        <p:nvSpPr>
          <p:cNvPr id="152" name="Rounded Rectangle 151" descr="Data">
            <a:extLst>
              <a:ext uri="{FF2B5EF4-FFF2-40B4-BE49-F238E27FC236}">
                <a16:creationId xmlns:a16="http://schemas.microsoft.com/office/drawing/2014/main" id="{04413C5C-2794-4742-A79D-3BA93AF6EB29}"/>
              </a:ext>
            </a:extLst>
          </p:cNvPr>
          <p:cNvSpPr/>
          <p:nvPr/>
        </p:nvSpPr>
        <p:spPr>
          <a:xfrm>
            <a:off x="6889362" y="3092617"/>
            <a:ext cx="1036545" cy="640983"/>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Metrics</a:t>
            </a:r>
          </a:p>
          <a:p>
            <a:pPr algn="ctr"/>
            <a:endParaRPr lang="en-US" sz="900" dirty="0">
              <a:solidFill>
                <a:srgbClr val="002D72">
                  <a:alpha val="51000"/>
                </a:srgbClr>
              </a:solidFill>
              <a:latin typeface="Arial" pitchFamily="34" charset="0"/>
              <a:cs typeface="Arial" pitchFamily="34" charset="0"/>
            </a:endParaRPr>
          </a:p>
        </p:txBody>
      </p:sp>
      <p:cxnSp>
        <p:nvCxnSpPr>
          <p:cNvPr id="153" name="Elbow Connector 152">
            <a:extLst>
              <a:ext uri="{FF2B5EF4-FFF2-40B4-BE49-F238E27FC236}">
                <a16:creationId xmlns:a16="http://schemas.microsoft.com/office/drawing/2014/main" id="{C43D18A3-E914-6B44-8E26-A50BCB95B212}"/>
              </a:ext>
            </a:extLst>
          </p:cNvPr>
          <p:cNvCxnSpPr>
            <a:cxnSpLocks/>
            <a:stCxn id="152" idx="1"/>
            <a:endCxn id="135" idx="3"/>
          </p:cNvCxnSpPr>
          <p:nvPr/>
        </p:nvCxnSpPr>
        <p:spPr>
          <a:xfrm rot="10800000" flipV="1">
            <a:off x="6059552" y="3413108"/>
            <a:ext cx="829811" cy="298767"/>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56" name="Elbow Connector 155">
            <a:extLst>
              <a:ext uri="{FF2B5EF4-FFF2-40B4-BE49-F238E27FC236}">
                <a16:creationId xmlns:a16="http://schemas.microsoft.com/office/drawing/2014/main" id="{AAC268B7-2C87-2047-BEEF-3451C5FBBDBF}"/>
              </a:ext>
            </a:extLst>
          </p:cNvPr>
          <p:cNvCxnSpPr>
            <a:cxnSpLocks/>
            <a:stCxn id="151" idx="1"/>
            <a:endCxn id="135" idx="3"/>
          </p:cNvCxnSpPr>
          <p:nvPr/>
        </p:nvCxnSpPr>
        <p:spPr>
          <a:xfrm rot="10800000" flipV="1">
            <a:off x="6059551" y="1866624"/>
            <a:ext cx="752194" cy="1845252"/>
          </a:xfrm>
          <a:prstGeom prst="bentConnector3">
            <a:avLst>
              <a:gd name="adj1" fmla="val 69847"/>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D9724DD9-73C6-1245-A781-A392529A41FF}"/>
              </a:ext>
            </a:extLst>
          </p:cNvPr>
          <p:cNvCxnSpPr>
            <a:cxnSpLocks/>
            <a:stCxn id="2" idx="3"/>
            <a:endCxn id="135" idx="1"/>
          </p:cNvCxnSpPr>
          <p:nvPr/>
        </p:nvCxnSpPr>
        <p:spPr>
          <a:xfrm>
            <a:off x="2882317" y="3455986"/>
            <a:ext cx="1005677" cy="255890"/>
          </a:xfrm>
          <a:prstGeom prst="bentConnector3">
            <a:avLst>
              <a:gd name="adj1" fmla="val 39784"/>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3977247" y="3557169"/>
            <a:ext cx="301686" cy="261610"/>
            <a:chOff x="720866" y="1203598"/>
            <a:chExt cx="301686"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163" name="Group 162">
            <a:extLst>
              <a:ext uri="{FF2B5EF4-FFF2-40B4-BE49-F238E27FC236}">
                <a16:creationId xmlns:a16="http://schemas.microsoft.com/office/drawing/2014/main" id="{D5C67787-27F5-E342-9D20-FB0AFA4CDBCE}"/>
              </a:ext>
            </a:extLst>
          </p:cNvPr>
          <p:cNvGrpSpPr/>
          <p:nvPr/>
        </p:nvGrpSpPr>
        <p:grpSpPr>
          <a:xfrm rot="21011211">
            <a:off x="4892871" y="2579058"/>
            <a:ext cx="301686" cy="261610"/>
            <a:chOff x="720866" y="1203598"/>
            <a:chExt cx="301686" cy="261610"/>
          </a:xfrm>
        </p:grpSpPr>
        <p:sp>
          <p:nvSpPr>
            <p:cNvPr id="164" name="Google Shape;431;p39">
              <a:extLst>
                <a:ext uri="{FF2B5EF4-FFF2-40B4-BE49-F238E27FC236}">
                  <a16:creationId xmlns:a16="http://schemas.microsoft.com/office/drawing/2014/main" id="{0FE3C82A-ED9B-3046-A779-921248944FD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TextBox 164">
              <a:extLst>
                <a:ext uri="{FF2B5EF4-FFF2-40B4-BE49-F238E27FC236}">
                  <a16:creationId xmlns:a16="http://schemas.microsoft.com/office/drawing/2014/main" id="{32D37E96-4D0A-DA46-A60C-388E2F50C813}"/>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sp>
        <p:nvSpPr>
          <p:cNvPr id="194" name="Rounded Rectangle 193" descr="Data">
            <a:extLst>
              <a:ext uri="{FF2B5EF4-FFF2-40B4-BE49-F238E27FC236}">
                <a16:creationId xmlns:a16="http://schemas.microsoft.com/office/drawing/2014/main" id="{4C4D021D-6680-D146-9F54-233366B2A081}"/>
              </a:ext>
            </a:extLst>
          </p:cNvPr>
          <p:cNvSpPr/>
          <p:nvPr/>
        </p:nvSpPr>
        <p:spPr>
          <a:xfrm>
            <a:off x="4659746" y="5309828"/>
            <a:ext cx="2193623"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Client Component</a:t>
            </a:r>
          </a:p>
          <a:p>
            <a:pPr algn="ctr"/>
            <a:endParaRPr lang="en-US" sz="900" dirty="0">
              <a:solidFill>
                <a:srgbClr val="002D72">
                  <a:alpha val="51000"/>
                </a:srgbClr>
              </a:solidFill>
              <a:latin typeface="Arial" pitchFamily="34" charset="0"/>
              <a:cs typeface="Arial" pitchFamily="34" charset="0"/>
            </a:endParaRPr>
          </a:p>
        </p:txBody>
      </p:sp>
      <p:cxnSp>
        <p:nvCxnSpPr>
          <p:cNvPr id="195" name="Elbow Connector 194">
            <a:extLst>
              <a:ext uri="{FF2B5EF4-FFF2-40B4-BE49-F238E27FC236}">
                <a16:creationId xmlns:a16="http://schemas.microsoft.com/office/drawing/2014/main" id="{A00A7F24-EBF0-B749-A1E8-2F370BFB6B45}"/>
              </a:ext>
            </a:extLst>
          </p:cNvPr>
          <p:cNvCxnSpPr>
            <a:cxnSpLocks/>
            <a:stCxn id="133" idx="2"/>
            <a:endCxn id="194" idx="0"/>
          </p:cNvCxnSpPr>
          <p:nvPr/>
        </p:nvCxnSpPr>
        <p:spPr>
          <a:xfrm rot="16200000" flipH="1">
            <a:off x="5438833" y="4992102"/>
            <a:ext cx="626119" cy="9331"/>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199" name="90 Grupo">
            <a:extLst>
              <a:ext uri="{FF2B5EF4-FFF2-40B4-BE49-F238E27FC236}">
                <a16:creationId xmlns:a16="http://schemas.microsoft.com/office/drawing/2014/main" id="{63685EE3-72E2-1946-8407-E9B6BFAFA3BF}"/>
              </a:ext>
            </a:extLst>
          </p:cNvPr>
          <p:cNvGrpSpPr>
            <a:grpSpLocks/>
          </p:cNvGrpSpPr>
          <p:nvPr/>
        </p:nvGrpSpPr>
        <p:grpSpPr bwMode="auto">
          <a:xfrm>
            <a:off x="9075237" y="186442"/>
            <a:ext cx="2660737" cy="863425"/>
            <a:chOff x="6746875" y="1552574"/>
            <a:chExt cx="2660737" cy="863425"/>
          </a:xfrm>
        </p:grpSpPr>
        <p:sp>
          <p:nvSpPr>
            <p:cNvPr id="200" name="Text Box 114">
              <a:extLst>
                <a:ext uri="{FF2B5EF4-FFF2-40B4-BE49-F238E27FC236}">
                  <a16:creationId xmlns:a16="http://schemas.microsoft.com/office/drawing/2014/main" id="{B75F2009-675B-894D-A19F-EC0E7CB60AAE}"/>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02" name="Text Box 115">
              <a:extLst>
                <a:ext uri="{FF2B5EF4-FFF2-40B4-BE49-F238E27FC236}">
                  <a16:creationId xmlns:a16="http://schemas.microsoft.com/office/drawing/2014/main" id="{E3551C76-C13D-0D4A-806E-2E00B56DAF39}"/>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3" name="Text Box 117">
              <a:extLst>
                <a:ext uri="{FF2B5EF4-FFF2-40B4-BE49-F238E27FC236}">
                  <a16:creationId xmlns:a16="http://schemas.microsoft.com/office/drawing/2014/main" id="{5F9F7878-FDBF-1E45-AC80-8B2B1D02AB04}"/>
                </a:ext>
              </a:extLst>
            </p:cNvPr>
            <p:cNvSpPr txBox="1">
              <a:spLocks noChangeArrowheads="1"/>
            </p:cNvSpPr>
            <p:nvPr/>
          </p:nvSpPr>
          <p:spPr bwMode="auto">
            <a:xfrm>
              <a:off x="7380288" y="1581150"/>
              <a:ext cx="930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800" b="0" dirty="0">
                  <a:solidFill>
                    <a:schemeClr val="tx1"/>
                  </a:solidFill>
                  <a:latin typeface="Comic Sans MS" panose="030F0902030302020204" pitchFamily="66" charset="0"/>
                  <a:cs typeface="Arial" panose="020B0604020202020204" pitchFamily="34" charset="0"/>
                </a:rPr>
                <a:t>New component</a:t>
              </a:r>
            </a:p>
          </p:txBody>
        </p:sp>
        <p:sp>
          <p:nvSpPr>
            <p:cNvPr id="204" name="Text Box 118">
              <a:extLst>
                <a:ext uri="{FF2B5EF4-FFF2-40B4-BE49-F238E27FC236}">
                  <a16:creationId xmlns:a16="http://schemas.microsoft.com/office/drawing/2014/main" id="{D372AA5E-4BF2-8349-8BFA-2CC51A64C8CB}"/>
                </a:ext>
              </a:extLst>
            </p:cNvPr>
            <p:cNvSpPr txBox="1">
              <a:spLocks noChangeArrowheads="1"/>
            </p:cNvSpPr>
            <p:nvPr/>
          </p:nvSpPr>
          <p:spPr bwMode="auto">
            <a:xfrm>
              <a:off x="7376287" y="1952244"/>
              <a:ext cx="20313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spcBef>
                  <a:spcPct val="20000"/>
                </a:spcBef>
                <a:buClr>
                  <a:schemeClr val="accent2"/>
                </a:buClr>
                <a:buFont typeface="Wingdings" pitchFamily="2" charset="2"/>
                <a:buNone/>
                <a:defRPr sz="900" b="0">
                  <a:latin typeface="Arial" panose="020B0604020202020204" pitchFamily="34" charset="0"/>
                  <a:cs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r>
                <a:rPr lang="en-US" sz="800" dirty="0">
                  <a:latin typeface="Comic Sans MS" panose="030F0902030302020204" pitchFamily="66" charset="0"/>
                </a:rPr>
                <a:t>Module not considered in a first phase</a:t>
              </a:r>
              <a:endParaRPr lang="en-US" altLang="pt-BR" sz="800" dirty="0">
                <a:latin typeface="Comic Sans MS" panose="030F0902030302020204" pitchFamily="66" charset="0"/>
              </a:endParaRPr>
            </a:p>
          </p:txBody>
        </p:sp>
        <p:sp>
          <p:nvSpPr>
            <p:cNvPr id="205" name="Rectangle 119">
              <a:extLst>
                <a:ext uri="{FF2B5EF4-FFF2-40B4-BE49-F238E27FC236}">
                  <a16:creationId xmlns:a16="http://schemas.microsoft.com/office/drawing/2014/main" id="{14AB46FA-0CB5-604D-9AE0-397571D74355}"/>
                </a:ext>
              </a:extLst>
            </p:cNvPr>
            <p:cNvSpPr>
              <a:spLocks noChangeArrowheads="1"/>
            </p:cNvSpPr>
            <p:nvPr/>
          </p:nvSpPr>
          <p:spPr bwMode="auto">
            <a:xfrm>
              <a:off x="6746875" y="1552574"/>
              <a:ext cx="2660737" cy="863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dirty="0">
                <a:solidFill>
                  <a:schemeClr val="tx1"/>
                </a:solidFill>
              </a:endParaRPr>
            </a:p>
          </p:txBody>
        </p:sp>
        <p:sp>
          <p:nvSpPr>
            <p:cNvPr id="206" name="Text Box 115">
              <a:extLst>
                <a:ext uri="{FF2B5EF4-FFF2-40B4-BE49-F238E27FC236}">
                  <a16:creationId xmlns:a16="http://schemas.microsoft.com/office/drawing/2014/main" id="{1C169C37-66EB-D94F-8649-FD8E45271E46}"/>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7" name="Text Box 117">
              <a:extLst>
                <a:ext uri="{FF2B5EF4-FFF2-40B4-BE49-F238E27FC236}">
                  <a16:creationId xmlns:a16="http://schemas.microsoft.com/office/drawing/2014/main" id="{9234886D-581F-C645-9AF3-5CF812441C1A}"/>
                </a:ext>
              </a:extLst>
            </p:cNvPr>
            <p:cNvSpPr txBox="1">
              <a:spLocks noChangeArrowheads="1"/>
            </p:cNvSpPr>
            <p:nvPr/>
          </p:nvSpPr>
          <p:spPr bwMode="auto">
            <a:xfrm>
              <a:off x="7361089" y="1765596"/>
              <a:ext cx="1197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800" b="0" dirty="0">
                  <a:solidFill>
                    <a:schemeClr val="tx1"/>
                  </a:solidFill>
                  <a:latin typeface="Comic Sans MS" panose="030F0902030302020204" pitchFamily="66" charset="0"/>
                  <a:cs typeface="Arial" panose="020B0604020202020204" pitchFamily="34" charset="0"/>
                </a:rPr>
                <a:t>Component to modify</a:t>
              </a:r>
              <a:endParaRPr lang="es-ES" altLang="pt-BR" sz="800" b="0" dirty="0">
                <a:solidFill>
                  <a:schemeClr val="tx1"/>
                </a:solidFill>
                <a:latin typeface="Comic Sans MS" panose="030F0902030302020204" pitchFamily="66" charset="0"/>
                <a:cs typeface="Arial" panose="020B0604020202020204" pitchFamily="34" charset="0"/>
              </a:endParaRPr>
            </a:p>
          </p:txBody>
        </p:sp>
      </p:grpSp>
      <p:cxnSp>
        <p:nvCxnSpPr>
          <p:cNvPr id="208" name="Elbow Connector 207">
            <a:extLst>
              <a:ext uri="{FF2B5EF4-FFF2-40B4-BE49-F238E27FC236}">
                <a16:creationId xmlns:a16="http://schemas.microsoft.com/office/drawing/2014/main" id="{E6FD721B-A6C3-3B40-A91F-8D60BD7B4168}"/>
              </a:ext>
            </a:extLst>
          </p:cNvPr>
          <p:cNvCxnSpPr>
            <a:cxnSpLocks/>
          </p:cNvCxnSpPr>
          <p:nvPr/>
        </p:nvCxnSpPr>
        <p:spPr>
          <a:xfrm rot="10800000">
            <a:off x="9230993" y="865923"/>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210" name="Text Box 118">
            <a:extLst>
              <a:ext uri="{FF2B5EF4-FFF2-40B4-BE49-F238E27FC236}">
                <a16:creationId xmlns:a16="http://schemas.microsoft.com/office/drawing/2014/main" id="{F1AFF0C1-32E3-6646-B2E6-167F2ABDC211}"/>
              </a:ext>
            </a:extLst>
          </p:cNvPr>
          <p:cNvSpPr txBox="1">
            <a:spLocks noChangeArrowheads="1"/>
          </p:cNvSpPr>
          <p:nvPr/>
        </p:nvSpPr>
        <p:spPr bwMode="auto">
          <a:xfrm>
            <a:off x="9719847" y="766013"/>
            <a:ext cx="7906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800" b="0" dirty="0">
                <a:solidFill>
                  <a:schemeClr val="tx1"/>
                </a:solidFill>
                <a:latin typeface="Comic Sans MS" panose="030F0902030302020204" pitchFamily="66" charset="0"/>
                <a:cs typeface="Arial" panose="020B0604020202020204" pitchFamily="34" charset="0"/>
              </a:rPr>
              <a:t>General flow</a:t>
            </a:r>
          </a:p>
        </p:txBody>
      </p:sp>
      <p:sp>
        <p:nvSpPr>
          <p:cNvPr id="222" name="Text Box 115">
            <a:extLst>
              <a:ext uri="{FF2B5EF4-FFF2-40B4-BE49-F238E27FC236}">
                <a16:creationId xmlns:a16="http://schemas.microsoft.com/office/drawing/2014/main" id="{2E194058-46D3-F540-A66F-F88A39B0A68E}"/>
              </a:ext>
            </a:extLst>
          </p:cNvPr>
          <p:cNvSpPr txBox="1">
            <a:spLocks noChangeArrowheads="1"/>
          </p:cNvSpPr>
          <p:nvPr/>
        </p:nvSpPr>
        <p:spPr bwMode="auto">
          <a:xfrm>
            <a:off x="3815288" y="2659955"/>
            <a:ext cx="883392" cy="479409"/>
          </a:xfrm>
          <a:prstGeom prst="rect">
            <a:avLst/>
          </a:prstGeom>
          <a:solidFill>
            <a:srgbClr val="C5277F">
              <a:alpha val="39000"/>
            </a:srgbClr>
          </a:solidFill>
          <a:ln w="635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grpSp>
        <p:nvGrpSpPr>
          <p:cNvPr id="166" name="Group 165">
            <a:extLst>
              <a:ext uri="{FF2B5EF4-FFF2-40B4-BE49-F238E27FC236}">
                <a16:creationId xmlns:a16="http://schemas.microsoft.com/office/drawing/2014/main" id="{C8CBDC52-862D-F444-8E45-5AC0D746CB67}"/>
              </a:ext>
            </a:extLst>
          </p:cNvPr>
          <p:cNvGrpSpPr/>
          <p:nvPr/>
        </p:nvGrpSpPr>
        <p:grpSpPr>
          <a:xfrm rot="21011211">
            <a:off x="3541994" y="2570169"/>
            <a:ext cx="301686" cy="261610"/>
            <a:chOff x="720866" y="1203598"/>
            <a:chExt cx="301686" cy="261610"/>
          </a:xfrm>
        </p:grpSpPr>
        <p:sp>
          <p:nvSpPr>
            <p:cNvPr id="167" name="Google Shape;431;p39">
              <a:extLst>
                <a:ext uri="{FF2B5EF4-FFF2-40B4-BE49-F238E27FC236}">
                  <a16:creationId xmlns:a16="http://schemas.microsoft.com/office/drawing/2014/main" id="{6434ADBC-B43D-6648-BBBD-B1A1E8BCFAE8}"/>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TextBox 167">
              <a:extLst>
                <a:ext uri="{FF2B5EF4-FFF2-40B4-BE49-F238E27FC236}">
                  <a16:creationId xmlns:a16="http://schemas.microsoft.com/office/drawing/2014/main" id="{A3DD81C7-8150-4B41-9168-3E4D7EA7AFD7}"/>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cxnSp>
        <p:nvCxnSpPr>
          <p:cNvPr id="49" name="Elbow Connector 48">
            <a:extLst>
              <a:ext uri="{FF2B5EF4-FFF2-40B4-BE49-F238E27FC236}">
                <a16:creationId xmlns:a16="http://schemas.microsoft.com/office/drawing/2014/main" id="{4C4A1ADA-15DC-4441-8FA5-6B93EC32DA61}"/>
              </a:ext>
            </a:extLst>
          </p:cNvPr>
          <p:cNvCxnSpPr>
            <a:cxnSpLocks/>
            <a:stCxn id="151" idx="1"/>
            <a:endCxn id="137" idx="3"/>
          </p:cNvCxnSpPr>
          <p:nvPr/>
        </p:nvCxnSpPr>
        <p:spPr>
          <a:xfrm rot="10800000" flipV="1">
            <a:off x="5987273" y="1866623"/>
            <a:ext cx="824473" cy="1013103"/>
          </a:xfrm>
          <a:prstGeom prst="bentConnector3">
            <a:avLst>
              <a:gd name="adj1" fmla="val 80556"/>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CDE25-D336-574B-BC07-E18E011A5C54}"/>
              </a:ext>
            </a:extLst>
          </p:cNvPr>
          <p:cNvGrpSpPr/>
          <p:nvPr/>
        </p:nvGrpSpPr>
        <p:grpSpPr>
          <a:xfrm rot="21011211">
            <a:off x="6528782" y="3060009"/>
            <a:ext cx="301686" cy="261610"/>
            <a:chOff x="720866" y="1203598"/>
            <a:chExt cx="301686" cy="261610"/>
          </a:xfrm>
        </p:grpSpPr>
        <p:sp>
          <p:nvSpPr>
            <p:cNvPr id="45" name="Google Shape;431;p39">
              <a:extLst>
                <a:ext uri="{FF2B5EF4-FFF2-40B4-BE49-F238E27FC236}">
                  <a16:creationId xmlns:a16="http://schemas.microsoft.com/office/drawing/2014/main" id="{E1A5129A-5719-EC46-8EE4-CD3631BEAD2D}"/>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TextBox 45">
              <a:extLst>
                <a:ext uri="{FF2B5EF4-FFF2-40B4-BE49-F238E27FC236}">
                  <a16:creationId xmlns:a16="http://schemas.microsoft.com/office/drawing/2014/main" id="{2DCDC6E8-8339-744C-A9C1-56BD01FAF492}"/>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grpSp>
        <p:nvGrpSpPr>
          <p:cNvPr id="48" name="Group 47">
            <a:extLst>
              <a:ext uri="{FF2B5EF4-FFF2-40B4-BE49-F238E27FC236}">
                <a16:creationId xmlns:a16="http://schemas.microsoft.com/office/drawing/2014/main" id="{96FC7100-067B-024E-9689-4EE16CE00E3F}"/>
              </a:ext>
            </a:extLst>
          </p:cNvPr>
          <p:cNvGrpSpPr/>
          <p:nvPr/>
        </p:nvGrpSpPr>
        <p:grpSpPr>
          <a:xfrm rot="21011211">
            <a:off x="6455735" y="1531330"/>
            <a:ext cx="301686" cy="261610"/>
            <a:chOff x="720866" y="1203598"/>
            <a:chExt cx="301686" cy="261610"/>
          </a:xfrm>
        </p:grpSpPr>
        <p:sp>
          <p:nvSpPr>
            <p:cNvPr id="50" name="Google Shape;431;p39">
              <a:extLst>
                <a:ext uri="{FF2B5EF4-FFF2-40B4-BE49-F238E27FC236}">
                  <a16:creationId xmlns:a16="http://schemas.microsoft.com/office/drawing/2014/main" id="{2B798430-93EE-BE4D-AA28-FB540F3313AA}"/>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TextBox 50">
              <a:extLst>
                <a:ext uri="{FF2B5EF4-FFF2-40B4-BE49-F238E27FC236}">
                  <a16:creationId xmlns:a16="http://schemas.microsoft.com/office/drawing/2014/main" id="{F36E5F66-F7C0-1D4B-B920-FB088613F24A}"/>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grpSp>
        <p:nvGrpSpPr>
          <p:cNvPr id="52" name="Group 51">
            <a:extLst>
              <a:ext uri="{FF2B5EF4-FFF2-40B4-BE49-F238E27FC236}">
                <a16:creationId xmlns:a16="http://schemas.microsoft.com/office/drawing/2014/main" id="{BB040511-975F-F041-822E-500F5F2B5FF5}"/>
              </a:ext>
            </a:extLst>
          </p:cNvPr>
          <p:cNvGrpSpPr/>
          <p:nvPr/>
        </p:nvGrpSpPr>
        <p:grpSpPr>
          <a:xfrm rot="21011211">
            <a:off x="5908707" y="4944011"/>
            <a:ext cx="301686" cy="261610"/>
            <a:chOff x="720866" y="1203598"/>
            <a:chExt cx="301686" cy="261610"/>
          </a:xfrm>
        </p:grpSpPr>
        <p:sp>
          <p:nvSpPr>
            <p:cNvPr id="53" name="Google Shape;431;p39">
              <a:extLst>
                <a:ext uri="{FF2B5EF4-FFF2-40B4-BE49-F238E27FC236}">
                  <a16:creationId xmlns:a16="http://schemas.microsoft.com/office/drawing/2014/main" id="{220FC245-26C1-3B41-9AA5-1FE9DE6FDC2D}"/>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TextBox 53">
              <a:extLst>
                <a:ext uri="{FF2B5EF4-FFF2-40B4-BE49-F238E27FC236}">
                  <a16:creationId xmlns:a16="http://schemas.microsoft.com/office/drawing/2014/main" id="{6C278BF5-EEBF-9343-99DB-6B151B28E4DD}"/>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Tree>
    <p:extLst>
      <p:ext uri="{BB962C8B-B14F-4D97-AF65-F5344CB8AC3E}">
        <p14:creationId xmlns:p14="http://schemas.microsoft.com/office/powerpoint/2010/main" val="2457187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3.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162430</TotalTime>
  <Words>3331</Words>
  <Application>Microsoft Macintosh PowerPoint</Application>
  <PresentationFormat>Widescreen</PresentationFormat>
  <Paragraphs>1334</Paragraphs>
  <Slides>32</Slides>
  <Notes>0</Notes>
  <HiddenSlides>0</HiddenSlides>
  <MMClips>0</MMClips>
  <ScaleCrop>false</ScaleCrop>
  <HeadingPairs>
    <vt:vector size="8" baseType="variant">
      <vt:variant>
        <vt:lpstr>Fonts Used</vt:lpstr>
      </vt:variant>
      <vt:variant>
        <vt:i4>8</vt:i4>
      </vt:variant>
      <vt:variant>
        <vt:lpstr>Theme</vt:lpstr>
      </vt:variant>
      <vt:variant>
        <vt:i4>24</vt:i4>
      </vt:variant>
      <vt:variant>
        <vt:lpstr>Embedded OLE Servers</vt:lpstr>
      </vt:variant>
      <vt:variant>
        <vt:i4>1</vt:i4>
      </vt:variant>
      <vt:variant>
        <vt:lpstr>Slide Titles</vt:lpstr>
      </vt:variant>
      <vt:variant>
        <vt:i4>32</vt:i4>
      </vt:variant>
    </vt:vector>
  </HeadingPairs>
  <TitlesOfParts>
    <vt:vector size="65" baseType="lpstr">
      <vt:lpstr>Nanum Pen Script</vt: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3478</cp:revision>
  <cp:lastPrinted>2019-07-10T17:41:46Z</cp:lastPrinted>
  <dcterms:created xsi:type="dcterms:W3CDTF">2017-07-20T18:35:30Z</dcterms:created>
  <dcterms:modified xsi:type="dcterms:W3CDTF">2020-06-18T00:11:19Z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