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Override4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5.xml" ContentType="application/vnd.openxmlformats-officedocument.theme+xml"/>
  <Override PartName="/ppt/theme/themeOverride5.xml" ContentType="application/vnd.openxmlformats-officedocument.themeOverrid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7.xml" ContentType="application/vnd.openxmlformats-officedocument.theme+xml"/>
  <Override PartName="/ppt/theme/themeOverride6.xml" ContentType="application/vnd.openxmlformats-officedocument.themeOverrid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8.xml" ContentType="application/vnd.openxmlformats-officedocument.theme+xml"/>
  <Override PartName="/ppt/theme/themeOverride7.xml" ContentType="application/vnd.openxmlformats-officedocument.themeOverrid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9.xml" ContentType="application/vnd.openxmlformats-officedocument.theme+xml"/>
  <Override PartName="/ppt/theme/themeOverride8.xml" ContentType="application/vnd.openxmlformats-officedocument.themeOverrid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10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11.xml" ContentType="application/vnd.openxmlformats-officedocument.them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2.xml" ContentType="application/vnd.openxmlformats-officedocument.them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3.xml" ContentType="application/vnd.openxmlformats-officedocument.theme+xml"/>
  <Override PartName="/ppt/theme/themeOverride9.xml" ContentType="application/vnd.openxmlformats-officedocument.themeOverrid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theme/theme14.xml" ContentType="application/vnd.openxmlformats-officedocument.theme+xml"/>
  <Override PartName="/ppt/theme/themeOverride10.xml" ContentType="application/vnd.openxmlformats-officedocument.themeOverride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theme/theme15.xml" ContentType="application/vnd.openxmlformats-officedocument.theme+xml"/>
  <Override PartName="/ppt/theme/themeOverride11.xml" ContentType="application/vnd.openxmlformats-officedocument.themeOverride+xml"/>
  <Override PartName="/ppt/tags/tag139.xml" ContentType="application/vnd.openxmlformats-officedocument.presentationml.tags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theme/theme16.xml" ContentType="application/vnd.openxmlformats-officedocument.them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theme/theme17.xml" ContentType="application/vnd.openxmlformats-officedocument.them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theme/theme18.xml" ContentType="application/vnd.openxmlformats-officedocument.theme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theme/theme19.xml" ContentType="application/vnd.openxmlformats-officedocument.theme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theme/theme20.xml" ContentType="application/vnd.openxmlformats-officedocument.them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theme/theme21.xml" ContentType="application/vnd.openxmlformats-officedocument.theme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theme/theme22.xml" ContentType="application/vnd.openxmlformats-officedocument.theme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theme/theme23.xml" ContentType="application/vnd.openxmlformats-officedocument.theme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theme/theme24.xml" ContentType="application/vnd.openxmlformats-officedocument.theme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heme/theme25.xml" ContentType="application/vnd.openxmlformats-officedocument.theme+xml"/>
  <Override PartName="/ppt/theme/theme2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  <p:sldMasterId id="2147483706" r:id="rId5"/>
    <p:sldMasterId id="2147483710" r:id="rId6"/>
    <p:sldMasterId id="2147483724" r:id="rId7"/>
    <p:sldMasterId id="2147483742" r:id="rId8"/>
    <p:sldMasterId id="2147483754" r:id="rId9"/>
    <p:sldMasterId id="2147483798" r:id="rId10"/>
    <p:sldMasterId id="2147483943" r:id="rId11"/>
    <p:sldMasterId id="2147483972" r:id="rId12"/>
    <p:sldMasterId id="2147483982" r:id="rId13"/>
    <p:sldMasterId id="2147484047" r:id="rId14"/>
    <p:sldMasterId id="2147484060" r:id="rId15"/>
    <p:sldMasterId id="2147484080" r:id="rId16"/>
    <p:sldMasterId id="2147484098" r:id="rId17"/>
    <p:sldMasterId id="2147484107" r:id="rId18"/>
    <p:sldMasterId id="2147484116" r:id="rId19"/>
    <p:sldMasterId id="2147484131" r:id="rId20"/>
    <p:sldMasterId id="2147484205" r:id="rId21"/>
    <p:sldMasterId id="2147484273" r:id="rId22"/>
    <p:sldMasterId id="2147484309" r:id="rId23"/>
    <p:sldMasterId id="2147484376" r:id="rId24"/>
    <p:sldMasterId id="2147484418" r:id="rId25"/>
    <p:sldMasterId id="2147484493" r:id="rId26"/>
    <p:sldMasterId id="2147484538" r:id="rId27"/>
  </p:sldMasterIdLst>
  <p:notesMasterIdLst>
    <p:notesMasterId r:id="rId32"/>
  </p:notesMasterIdLst>
  <p:handoutMasterIdLst>
    <p:handoutMasterId r:id="rId33"/>
  </p:handoutMasterIdLst>
  <p:sldIdLst>
    <p:sldId id="543" r:id="rId28"/>
    <p:sldId id="1785" r:id="rId29"/>
    <p:sldId id="1803" r:id="rId30"/>
    <p:sldId id="1804" r:id="rId31"/>
  </p:sldIdLst>
  <p:sldSz cx="12192000" cy="6858000"/>
  <p:notesSz cx="7010400" cy="9296400"/>
  <p:defaultTextStyle>
    <a:defPPr>
      <a:defRPr lang="en-US"/>
    </a:defPPr>
    <a:lvl1pPr marL="0" algn="l" defTabSz="9142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7" algn="l" defTabSz="9142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3" algn="l" defTabSz="9142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80" algn="l" defTabSz="9142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7" algn="l" defTabSz="9142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33" algn="l" defTabSz="9142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60" algn="l" defTabSz="9142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87" algn="l" defTabSz="9142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13" algn="l" defTabSz="9142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redo, Karla Joana [CCC-OT_LTM]" initials="PKJ[" lastIdx="11" clrIdx="0"/>
  <p:cmAuthor id="1" name="Kurchenko, Ekaterina" initials="KE" lastIdx="4" clrIdx="1"/>
  <p:cmAuthor id="2" name="Cano, Paola [GCB-RTLB]" initials="CP[" lastIdx="4" clrIdx="4"/>
  <p:cmAuthor id="3" name="Dusermex" initials="D" lastIdx="1" clrIdx="3"/>
  <p:cmAuthor id="4" name="Peredo, Karla Joana [GCB-OT]" initials="PKJ[" lastIdx="1" clrIdx="5"/>
  <p:cmAuthor id="5" name="Hernandez, Ana (MX - Mexico)" initials="HA(-M" lastIdx="2" clrIdx="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77F"/>
    <a:srgbClr val="0067B7"/>
    <a:srgbClr val="EE4228"/>
    <a:srgbClr val="87CBD8"/>
    <a:srgbClr val="7C1A4D"/>
    <a:srgbClr val="7B184F"/>
    <a:srgbClr val="F36F26"/>
    <a:srgbClr val="F26F27"/>
    <a:srgbClr val="EE4328"/>
    <a:srgbClr val="0079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83" autoAdjust="0"/>
    <p:restoredTop sz="90882" autoAdjust="0"/>
  </p:normalViewPr>
  <p:slideViewPr>
    <p:cSldViewPr snapToGrid="0" snapToObjects="1">
      <p:cViewPr varScale="1">
        <p:scale>
          <a:sx n="124" d="100"/>
          <a:sy n="124" d="100"/>
        </p:scale>
        <p:origin x="1080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201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Master" Target="slideMasters/slideMaster23.xml"/><Relationship Id="rId21" Type="http://schemas.openxmlformats.org/officeDocument/2006/relationships/slideMaster" Target="slideMasters/slideMaster18.xml"/><Relationship Id="rId34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Master" Target="slideMasters/slideMaster22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Master" Target="slideMasters/slideMaster17.xml"/><Relationship Id="rId29" Type="http://schemas.openxmlformats.org/officeDocument/2006/relationships/slide" Target="slides/slide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Master" Target="slideMasters/slideMaster21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slide" Target="slides/slide1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slideMaster" Target="slideMasters/slideMaster24.xml"/><Relationship Id="rId30" Type="http://schemas.openxmlformats.org/officeDocument/2006/relationships/slide" Target="slides/slide3.xml"/><Relationship Id="rId35" Type="http://schemas.openxmlformats.org/officeDocument/2006/relationships/presProps" Target="presProp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9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9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9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9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9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9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9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9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4B3BEBB-2B3E-2044-94C4-AD43D5BFFC3B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6F95C16-7D9F-B24D-929D-2F4D68B8D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94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A4653ED-03D2-7542-AE1B-FB47779A335F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6AFAD0A-972D-3147-9D91-3BAFCEE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0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27" algn="l" defTabSz="9142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53" algn="l" defTabSz="9142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80" algn="l" defTabSz="9142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07" algn="l" defTabSz="9142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33" algn="l" defTabSz="9142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60" algn="l" defTabSz="9142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87" algn="l" defTabSz="9142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13" algn="l" defTabSz="9142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2.bin"/><Relationship Id="rId4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5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3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3.bin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4.bin"/><Relationship Id="rId4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5.bin"/><Relationship Id="rId4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6.bin"/><Relationship Id="rId4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7.bin"/><Relationship Id="rId4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7" Type="http://schemas.openxmlformats.org/officeDocument/2006/relationships/image" Target="../media/image9.jpeg"/><Relationship Id="rId2" Type="http://schemas.openxmlformats.org/officeDocument/2006/relationships/tags" Target="../tags/tag61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8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8.bin"/></Relationships>
</file>

<file path=ppt/slideLayouts/_rels/slideLayout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63.xml"/><Relationship Id="rId7" Type="http://schemas.openxmlformats.org/officeDocument/2006/relationships/image" Target="../media/image6.jpeg"/><Relationship Id="rId2" Type="http://schemas.openxmlformats.org/officeDocument/2006/relationships/tags" Target="../tags/tag6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9.bin"/><Relationship Id="rId4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0.bin"/><Relationship Id="rId4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1.bin"/><Relationship Id="rId4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68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2.bin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7" Type="http://schemas.openxmlformats.org/officeDocument/2006/relationships/image" Target="../media/image13.png"/><Relationship Id="rId2" Type="http://schemas.openxmlformats.org/officeDocument/2006/relationships/tags" Target="../tags/tag69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3.bin"/><Relationship Id="rId4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7" Type="http://schemas.openxmlformats.org/officeDocument/2006/relationships/image" Target="../media/image13.png"/><Relationship Id="rId2" Type="http://schemas.openxmlformats.org/officeDocument/2006/relationships/tags" Target="../tags/tag71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4.bin"/><Relationship Id="rId4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7" Type="http://schemas.openxmlformats.org/officeDocument/2006/relationships/image" Target="../media/image13.png"/><Relationship Id="rId2" Type="http://schemas.openxmlformats.org/officeDocument/2006/relationships/tags" Target="../tags/tag73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5.bin"/><Relationship Id="rId4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7" Type="http://schemas.openxmlformats.org/officeDocument/2006/relationships/image" Target="../media/image13.png"/><Relationship Id="rId2" Type="http://schemas.openxmlformats.org/officeDocument/2006/relationships/tags" Target="../tags/tag75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6.bin"/><Relationship Id="rId4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7" Type="http://schemas.openxmlformats.org/officeDocument/2006/relationships/image" Target="../media/image13.png"/><Relationship Id="rId2" Type="http://schemas.openxmlformats.org/officeDocument/2006/relationships/tags" Target="../tags/tag7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7.bin"/><Relationship Id="rId4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image" Target="../media/image13.png"/><Relationship Id="rId2" Type="http://schemas.openxmlformats.org/officeDocument/2006/relationships/tags" Target="../tags/tag79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8.bin"/><Relationship Id="rId4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7" Type="http://schemas.openxmlformats.org/officeDocument/2006/relationships/image" Target="../media/image14.png"/><Relationship Id="rId2" Type="http://schemas.openxmlformats.org/officeDocument/2006/relationships/tags" Target="../tags/tag81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9.bin"/><Relationship Id="rId4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7" Type="http://schemas.openxmlformats.org/officeDocument/2006/relationships/image" Target="../media/image15.png"/><Relationship Id="rId2" Type="http://schemas.openxmlformats.org/officeDocument/2006/relationships/tags" Target="../tags/tag83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0.bin"/><Relationship Id="rId4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7" Type="http://schemas.openxmlformats.org/officeDocument/2006/relationships/image" Target="../media/image16.png"/><Relationship Id="rId2" Type="http://schemas.openxmlformats.org/officeDocument/2006/relationships/tags" Target="../tags/tag85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1.bin"/><Relationship Id="rId4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7" Type="http://schemas.openxmlformats.org/officeDocument/2006/relationships/image" Target="../media/image15.png"/><Relationship Id="rId2" Type="http://schemas.openxmlformats.org/officeDocument/2006/relationships/tags" Target="../tags/tag8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2.bin"/><Relationship Id="rId4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7" Type="http://schemas.openxmlformats.org/officeDocument/2006/relationships/image" Target="../media/image14.png"/><Relationship Id="rId2" Type="http://schemas.openxmlformats.org/officeDocument/2006/relationships/tags" Target="../tags/tag89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3.bin"/><Relationship Id="rId4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7" Type="http://schemas.openxmlformats.org/officeDocument/2006/relationships/image" Target="../media/image15.png"/><Relationship Id="rId2" Type="http://schemas.openxmlformats.org/officeDocument/2006/relationships/tags" Target="../tags/tag91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4.bin"/><Relationship Id="rId4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7" Type="http://schemas.openxmlformats.org/officeDocument/2006/relationships/image" Target="../media/image14.png"/><Relationship Id="rId2" Type="http://schemas.openxmlformats.org/officeDocument/2006/relationships/tags" Target="../tags/tag93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5.bin"/><Relationship Id="rId4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7" Type="http://schemas.openxmlformats.org/officeDocument/2006/relationships/image" Target="../media/image15.png"/><Relationship Id="rId2" Type="http://schemas.openxmlformats.org/officeDocument/2006/relationships/tags" Target="../tags/tag95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6.bin"/><Relationship Id="rId4" Type="http://schemas.openxmlformats.org/officeDocument/2006/relationships/slideMaster" Target="../slideMasters/slideMaster10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7.bin"/><Relationship Id="rId4" Type="http://schemas.openxmlformats.org/officeDocument/2006/relationships/slideMaster" Target="../slideMasters/slideMaster10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8.bin"/><Relationship Id="rId4" Type="http://schemas.openxmlformats.org/officeDocument/2006/relationships/slideMaster" Target="../slideMasters/slideMaster10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101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13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59.bin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60.bin"/><Relationship Id="rId4" Type="http://schemas.openxmlformats.org/officeDocument/2006/relationships/slideMaster" Target="../slideMasters/slideMaster10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7" Type="http://schemas.openxmlformats.org/officeDocument/2006/relationships/image" Target="../media/image14.png"/><Relationship Id="rId2" Type="http://schemas.openxmlformats.org/officeDocument/2006/relationships/tags" Target="../tags/tag104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61.bin"/><Relationship Id="rId4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62.bin"/><Relationship Id="rId4" Type="http://schemas.openxmlformats.org/officeDocument/2006/relationships/slideMaster" Target="../slideMasters/slideMaster10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63.bin"/><Relationship Id="rId4" Type="http://schemas.openxmlformats.org/officeDocument/2006/relationships/slideMaster" Target="../slideMasters/slideMaster10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64.bin"/><Relationship Id="rId4" Type="http://schemas.openxmlformats.org/officeDocument/2006/relationships/slideMaster" Target="../slideMasters/slideMaster10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7" Type="http://schemas.openxmlformats.org/officeDocument/2006/relationships/image" Target="../media/image9.jpeg"/><Relationship Id="rId2" Type="http://schemas.openxmlformats.org/officeDocument/2006/relationships/tags" Target="../tags/tag113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8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66.bin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114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67.bin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115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68.bin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116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69.bin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117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70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118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71.bin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119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72.bin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120.xml"/><Relationship Id="rId1" Type="http://schemas.openxmlformats.org/officeDocument/2006/relationships/vmlDrawing" Target="../drawings/vmlDrawing7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73.bin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121.xml"/><Relationship Id="rId1" Type="http://schemas.openxmlformats.org/officeDocument/2006/relationships/vmlDrawing" Target="../drawings/vmlDrawing7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74.bin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122.xml"/><Relationship Id="rId1" Type="http://schemas.openxmlformats.org/officeDocument/2006/relationships/vmlDrawing" Target="../drawings/vmlDrawing7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75.bin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123.xml"/><Relationship Id="rId1" Type="http://schemas.openxmlformats.org/officeDocument/2006/relationships/vmlDrawing" Target="../drawings/vmlDrawing76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76.bin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7" Type="http://schemas.openxmlformats.org/officeDocument/2006/relationships/image" Target="../media/image9.jpeg"/><Relationship Id="rId2" Type="http://schemas.openxmlformats.org/officeDocument/2006/relationships/tags" Target="../tags/tag126.xml"/><Relationship Id="rId1" Type="http://schemas.openxmlformats.org/officeDocument/2006/relationships/vmlDrawing" Target="../drawings/vmlDrawing78.vml"/><Relationship Id="rId6" Type="http://schemas.openxmlformats.org/officeDocument/2006/relationships/image" Target="../media/image8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78.bin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127.xml"/><Relationship Id="rId1" Type="http://schemas.openxmlformats.org/officeDocument/2006/relationships/vmlDrawing" Target="../drawings/vmlDrawing79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79.bin"/></Relationships>
</file>

<file path=ppt/slideLayouts/_rels/slideLayout1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128.xml"/><Relationship Id="rId1" Type="http://schemas.openxmlformats.org/officeDocument/2006/relationships/vmlDrawing" Target="../drawings/vmlDrawing80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80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4.xml"/></Relationships>
</file>

<file path=ppt/slideLayouts/_rels/slideLayout1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129.xml"/><Relationship Id="rId1" Type="http://schemas.openxmlformats.org/officeDocument/2006/relationships/vmlDrawing" Target="../drawings/vmlDrawing81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81.bin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130.xml"/><Relationship Id="rId1" Type="http://schemas.openxmlformats.org/officeDocument/2006/relationships/vmlDrawing" Target="../drawings/vmlDrawing82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82.bin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131.xml"/><Relationship Id="rId1" Type="http://schemas.openxmlformats.org/officeDocument/2006/relationships/vmlDrawing" Target="../drawings/vmlDrawing83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83.bin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132.xml"/><Relationship Id="rId1" Type="http://schemas.openxmlformats.org/officeDocument/2006/relationships/vmlDrawing" Target="../drawings/vmlDrawing84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84.bin"/></Relationships>
</file>

<file path=ppt/slideLayouts/_rels/slideLayout1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133.xml"/><Relationship Id="rId1" Type="http://schemas.openxmlformats.org/officeDocument/2006/relationships/vmlDrawing" Target="../drawings/vmlDrawing8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85.bin"/></Relationships>
</file>

<file path=ppt/slideLayouts/_rels/slideLayout1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134.xml"/><Relationship Id="rId1" Type="http://schemas.openxmlformats.org/officeDocument/2006/relationships/vmlDrawing" Target="../drawings/vmlDrawing86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86.bin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135.xml"/><Relationship Id="rId1" Type="http://schemas.openxmlformats.org/officeDocument/2006/relationships/vmlDrawing" Target="../drawings/vmlDrawing87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87.bin"/></Relationships>
</file>

<file path=ppt/slideLayouts/_rels/slideLayout1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136.xml"/><Relationship Id="rId1" Type="http://schemas.openxmlformats.org/officeDocument/2006/relationships/vmlDrawing" Target="../drawings/vmlDrawing88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88.bin"/></Relationships>
</file>

<file path=ppt/slideLayouts/_rels/slideLayout1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137.xml"/><Relationship Id="rId1" Type="http://schemas.openxmlformats.org/officeDocument/2006/relationships/vmlDrawing" Target="../drawings/vmlDrawing89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89.bin"/></Relationships>
</file>

<file path=ppt/slideLayouts/_rels/slideLayout1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138.xml"/><Relationship Id="rId1" Type="http://schemas.openxmlformats.org/officeDocument/2006/relationships/vmlDrawing" Target="../drawings/vmlDrawing90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90.bin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2.xml"/></Relationships>
</file>

<file path=ppt/slideLayouts/_rels/slideLayout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Master" Target="../slideMasters/slideMaster13.xml"/><Relationship Id="rId1" Type="http://schemas.openxmlformats.org/officeDocument/2006/relationships/themeOverride" Target="../theme/themeOverride9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Master" Target="../slideMasters/slideMaster14.xml"/><Relationship Id="rId1" Type="http://schemas.openxmlformats.org/officeDocument/2006/relationships/themeOverride" Target="../theme/themeOverride1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Master" Target="../slideMasters/slideMaster15.xml"/><Relationship Id="rId1" Type="http://schemas.openxmlformats.org/officeDocument/2006/relationships/themeOverride" Target="../theme/themeOverride1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5.xml"/></Relationships>
</file>

<file path=ppt/slideLayouts/_rels/slideLayout19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139.xml"/><Relationship Id="rId1" Type="http://schemas.openxmlformats.org/officeDocument/2006/relationships/vmlDrawing" Target="../drawings/vmlDrawing9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91.bin"/></Relationships>
</file>

<file path=ppt/slideLayouts/_rels/slideLayout19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7" Type="http://schemas.openxmlformats.org/officeDocument/2006/relationships/image" Target="../media/image9.jpeg"/><Relationship Id="rId2" Type="http://schemas.openxmlformats.org/officeDocument/2006/relationships/tags" Target="../tags/tag142.xml"/><Relationship Id="rId1" Type="http://schemas.openxmlformats.org/officeDocument/2006/relationships/vmlDrawing" Target="../drawings/vmlDrawing93.vml"/><Relationship Id="rId6" Type="http://schemas.openxmlformats.org/officeDocument/2006/relationships/image" Target="../media/image8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93.bin"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143.xml"/><Relationship Id="rId1" Type="http://schemas.openxmlformats.org/officeDocument/2006/relationships/vmlDrawing" Target="../drawings/vmlDrawing94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94.bin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144.xml"/><Relationship Id="rId1" Type="http://schemas.openxmlformats.org/officeDocument/2006/relationships/vmlDrawing" Target="../drawings/vmlDrawing95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95.bin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145.xml"/><Relationship Id="rId1" Type="http://schemas.openxmlformats.org/officeDocument/2006/relationships/vmlDrawing" Target="../drawings/vmlDrawing96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96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146.xml"/><Relationship Id="rId1" Type="http://schemas.openxmlformats.org/officeDocument/2006/relationships/vmlDrawing" Target="../drawings/vmlDrawing97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97.bin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147.xml"/><Relationship Id="rId1" Type="http://schemas.openxmlformats.org/officeDocument/2006/relationships/vmlDrawing" Target="../drawings/vmlDrawing98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98.bin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148.xml"/><Relationship Id="rId1" Type="http://schemas.openxmlformats.org/officeDocument/2006/relationships/vmlDrawing" Target="../drawings/vmlDrawing99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99.bin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149.xml"/><Relationship Id="rId1" Type="http://schemas.openxmlformats.org/officeDocument/2006/relationships/vmlDrawing" Target="../drawings/vmlDrawing100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00.bin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150.xml"/><Relationship Id="rId1" Type="http://schemas.openxmlformats.org/officeDocument/2006/relationships/vmlDrawing" Target="../drawings/vmlDrawing10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01.bin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151.xml"/><Relationship Id="rId1" Type="http://schemas.openxmlformats.org/officeDocument/2006/relationships/vmlDrawing" Target="../drawings/vmlDrawing10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02.bin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152.xml"/><Relationship Id="rId1" Type="http://schemas.openxmlformats.org/officeDocument/2006/relationships/vmlDrawing" Target="../drawings/vmlDrawing10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03.bin"/></Relationships>
</file>

<file path=ppt/slideLayouts/_rels/slideLayout2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54.xml"/><Relationship Id="rId7" Type="http://schemas.openxmlformats.org/officeDocument/2006/relationships/image" Target="../media/image21.jpeg"/><Relationship Id="rId2" Type="http://schemas.openxmlformats.org/officeDocument/2006/relationships/tags" Target="../tags/tag153.xml"/><Relationship Id="rId1" Type="http://schemas.openxmlformats.org/officeDocument/2006/relationships/vmlDrawing" Target="../drawings/vmlDrawing10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04.bin"/><Relationship Id="rId4" Type="http://schemas.openxmlformats.org/officeDocument/2006/relationships/slideMaster" Target="../slideMasters/slideMaster16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6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7" Type="http://schemas.openxmlformats.org/officeDocument/2006/relationships/image" Target="../media/image9.jpeg"/><Relationship Id="rId2" Type="http://schemas.openxmlformats.org/officeDocument/2006/relationships/tags" Target="../tags/tag157.xml"/><Relationship Id="rId1" Type="http://schemas.openxmlformats.org/officeDocument/2006/relationships/vmlDrawing" Target="../drawings/vmlDrawing106.vml"/><Relationship Id="rId6" Type="http://schemas.openxmlformats.org/officeDocument/2006/relationships/image" Target="../media/image8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06.bin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158.xml"/><Relationship Id="rId1" Type="http://schemas.openxmlformats.org/officeDocument/2006/relationships/vmlDrawing" Target="../drawings/vmlDrawing107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07.bin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159.xml"/><Relationship Id="rId1" Type="http://schemas.openxmlformats.org/officeDocument/2006/relationships/vmlDrawing" Target="../drawings/vmlDrawing108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08.bin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160.xml"/><Relationship Id="rId1" Type="http://schemas.openxmlformats.org/officeDocument/2006/relationships/vmlDrawing" Target="../drawings/vmlDrawing109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09.bin"/></Relationships>
</file>

<file path=ppt/slideLayouts/_rels/slideLayout2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161.xml"/><Relationship Id="rId1" Type="http://schemas.openxmlformats.org/officeDocument/2006/relationships/vmlDrawing" Target="../drawings/vmlDrawing110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0.bin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162.xml"/><Relationship Id="rId1" Type="http://schemas.openxmlformats.org/officeDocument/2006/relationships/vmlDrawing" Target="../drawings/vmlDrawing111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1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163.xml"/><Relationship Id="rId1" Type="http://schemas.openxmlformats.org/officeDocument/2006/relationships/vmlDrawing" Target="../drawings/vmlDrawing112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2.bin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164.xml"/><Relationship Id="rId1" Type="http://schemas.openxmlformats.org/officeDocument/2006/relationships/vmlDrawing" Target="../drawings/vmlDrawing11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3.bin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165.xml"/><Relationship Id="rId1" Type="http://schemas.openxmlformats.org/officeDocument/2006/relationships/vmlDrawing" Target="../drawings/vmlDrawing11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4.bin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166.xml"/><Relationship Id="rId1" Type="http://schemas.openxmlformats.org/officeDocument/2006/relationships/vmlDrawing" Target="../drawings/vmlDrawing11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5.bin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167.xml"/><Relationship Id="rId1" Type="http://schemas.openxmlformats.org/officeDocument/2006/relationships/vmlDrawing" Target="../drawings/vmlDrawing116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6.bin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168.xml"/><Relationship Id="rId1" Type="http://schemas.openxmlformats.org/officeDocument/2006/relationships/vmlDrawing" Target="../drawings/vmlDrawing117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17.bin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169.xml"/><Relationship Id="rId1" Type="http://schemas.openxmlformats.org/officeDocument/2006/relationships/vmlDrawing" Target="../drawings/vmlDrawing118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8.bin"/></Relationships>
</file>

<file path=ppt/slideLayouts/_rels/slideLayout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7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7" Type="http://schemas.openxmlformats.org/officeDocument/2006/relationships/image" Target="../media/image9.jpeg"/><Relationship Id="rId2" Type="http://schemas.openxmlformats.org/officeDocument/2006/relationships/tags" Target="../tags/tag171.xml"/><Relationship Id="rId1" Type="http://schemas.openxmlformats.org/officeDocument/2006/relationships/vmlDrawing" Target="../drawings/vmlDrawing120.vml"/><Relationship Id="rId6" Type="http://schemas.openxmlformats.org/officeDocument/2006/relationships/image" Target="../media/image8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20.bin"/></Relationships>
</file>

<file path=ppt/slideLayouts/_rels/slideLayout2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73.xml"/><Relationship Id="rId7" Type="http://schemas.openxmlformats.org/officeDocument/2006/relationships/image" Target="../media/image6.jpeg"/><Relationship Id="rId2" Type="http://schemas.openxmlformats.org/officeDocument/2006/relationships/tags" Target="../tags/tag172.xml"/><Relationship Id="rId1" Type="http://schemas.openxmlformats.org/officeDocument/2006/relationships/vmlDrawing" Target="../drawings/vmlDrawing12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21.bin"/><Relationship Id="rId4" Type="http://schemas.openxmlformats.org/officeDocument/2006/relationships/slideMaster" Target="../slideMasters/slideMaster18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5.xml"/></Relationships>
</file>

<file path=ppt/slideLayouts/_rels/slideLayout2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8.xml"/><Relationship Id="rId1" Type="http://schemas.openxmlformats.org/officeDocument/2006/relationships/tags" Target="../tags/tag174.xml"/></Relationships>
</file>

<file path=ppt/slideLayouts/_rels/slideLayout231.xml.rels><?xml version="1.0" encoding="UTF-8" standalone="yes"?>
<Relationships xmlns="http://schemas.openxmlformats.org/package/2006/relationships"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vmlDrawing" Target="../drawings/vmlDrawing12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22.bin"/><Relationship Id="rId4" Type="http://schemas.openxmlformats.org/officeDocument/2006/relationships/slideMaster" Target="../slideMasters/slideMaster18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2" Type="http://schemas.openxmlformats.org/officeDocument/2006/relationships/tags" Target="../tags/tag177.xml"/><Relationship Id="rId1" Type="http://schemas.openxmlformats.org/officeDocument/2006/relationships/vmlDrawing" Target="../drawings/vmlDrawing12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23.bin"/></Relationships>
</file>

<file path=ppt/slideLayouts/_rels/slideLayout233.xml.rels><?xml version="1.0" encoding="UTF-8" standalone="yes"?>
<Relationships xmlns="http://schemas.openxmlformats.org/package/2006/relationships"><Relationship Id="rId3" Type="http://schemas.openxmlformats.org/officeDocument/2006/relationships/tags" Target="../tags/tag179.xml"/><Relationship Id="rId7" Type="http://schemas.openxmlformats.org/officeDocument/2006/relationships/image" Target="../media/image13.png"/><Relationship Id="rId2" Type="http://schemas.openxmlformats.org/officeDocument/2006/relationships/tags" Target="../tags/tag178.xml"/><Relationship Id="rId1" Type="http://schemas.openxmlformats.org/officeDocument/2006/relationships/vmlDrawing" Target="../drawings/vmlDrawing12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24.bin"/><Relationship Id="rId4" Type="http://schemas.openxmlformats.org/officeDocument/2006/relationships/slideMaster" Target="../slideMasters/slideMaster18.xml"/></Relationships>
</file>

<file path=ppt/slideLayouts/_rels/slideLayout234.xml.rels><?xml version="1.0" encoding="UTF-8" standalone="yes"?>
<Relationships xmlns="http://schemas.openxmlformats.org/package/2006/relationships"><Relationship Id="rId3" Type="http://schemas.openxmlformats.org/officeDocument/2006/relationships/tags" Target="../tags/tag181.xml"/><Relationship Id="rId7" Type="http://schemas.openxmlformats.org/officeDocument/2006/relationships/image" Target="../media/image13.png"/><Relationship Id="rId2" Type="http://schemas.openxmlformats.org/officeDocument/2006/relationships/tags" Target="../tags/tag180.xml"/><Relationship Id="rId1" Type="http://schemas.openxmlformats.org/officeDocument/2006/relationships/vmlDrawing" Target="../drawings/vmlDrawing12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25.bin"/><Relationship Id="rId4" Type="http://schemas.openxmlformats.org/officeDocument/2006/relationships/slideMaster" Target="../slideMasters/slideMaster18.xml"/></Relationships>
</file>

<file path=ppt/slideLayouts/_rels/slideLayout235.xml.rels><?xml version="1.0" encoding="UTF-8" standalone="yes"?>
<Relationships xmlns="http://schemas.openxmlformats.org/package/2006/relationships"><Relationship Id="rId3" Type="http://schemas.openxmlformats.org/officeDocument/2006/relationships/tags" Target="../tags/tag183.xml"/><Relationship Id="rId7" Type="http://schemas.openxmlformats.org/officeDocument/2006/relationships/image" Target="../media/image13.png"/><Relationship Id="rId2" Type="http://schemas.openxmlformats.org/officeDocument/2006/relationships/tags" Target="../tags/tag182.xml"/><Relationship Id="rId1" Type="http://schemas.openxmlformats.org/officeDocument/2006/relationships/vmlDrawing" Target="../drawings/vmlDrawing12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26.bin"/><Relationship Id="rId4" Type="http://schemas.openxmlformats.org/officeDocument/2006/relationships/slideMaster" Target="../slideMasters/slideMaster18.xml"/></Relationships>
</file>

<file path=ppt/slideLayouts/_rels/slideLayout236.xml.rels><?xml version="1.0" encoding="UTF-8" standalone="yes"?>
<Relationships xmlns="http://schemas.openxmlformats.org/package/2006/relationships"><Relationship Id="rId3" Type="http://schemas.openxmlformats.org/officeDocument/2006/relationships/tags" Target="../tags/tag185.xml"/><Relationship Id="rId7" Type="http://schemas.openxmlformats.org/officeDocument/2006/relationships/image" Target="../media/image13.png"/><Relationship Id="rId2" Type="http://schemas.openxmlformats.org/officeDocument/2006/relationships/tags" Target="../tags/tag184.xml"/><Relationship Id="rId1" Type="http://schemas.openxmlformats.org/officeDocument/2006/relationships/vmlDrawing" Target="../drawings/vmlDrawing12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27.bin"/><Relationship Id="rId4" Type="http://schemas.openxmlformats.org/officeDocument/2006/relationships/slideMaster" Target="../slideMasters/slideMaster18.xml"/></Relationships>
</file>

<file path=ppt/slideLayouts/_rels/slideLayout237.xml.rels><?xml version="1.0" encoding="UTF-8" standalone="yes"?>
<Relationships xmlns="http://schemas.openxmlformats.org/package/2006/relationships"><Relationship Id="rId3" Type="http://schemas.openxmlformats.org/officeDocument/2006/relationships/tags" Target="../tags/tag187.xml"/><Relationship Id="rId7" Type="http://schemas.openxmlformats.org/officeDocument/2006/relationships/image" Target="../media/image13.png"/><Relationship Id="rId2" Type="http://schemas.openxmlformats.org/officeDocument/2006/relationships/tags" Target="../tags/tag186.xml"/><Relationship Id="rId1" Type="http://schemas.openxmlformats.org/officeDocument/2006/relationships/vmlDrawing" Target="../drawings/vmlDrawing128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28.bin"/><Relationship Id="rId4" Type="http://schemas.openxmlformats.org/officeDocument/2006/relationships/slideMaster" Target="../slideMasters/slideMaster18.xml"/></Relationships>
</file>

<file path=ppt/slideLayouts/_rels/slideLayout238.xml.rels><?xml version="1.0" encoding="UTF-8" standalone="yes"?>
<Relationships xmlns="http://schemas.openxmlformats.org/package/2006/relationships"><Relationship Id="rId3" Type="http://schemas.openxmlformats.org/officeDocument/2006/relationships/tags" Target="../tags/tag189.xml"/><Relationship Id="rId7" Type="http://schemas.openxmlformats.org/officeDocument/2006/relationships/image" Target="../media/image14.png"/><Relationship Id="rId2" Type="http://schemas.openxmlformats.org/officeDocument/2006/relationships/tags" Target="../tags/tag188.xml"/><Relationship Id="rId1" Type="http://schemas.openxmlformats.org/officeDocument/2006/relationships/vmlDrawing" Target="../drawings/vmlDrawing129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29.bin"/><Relationship Id="rId4" Type="http://schemas.openxmlformats.org/officeDocument/2006/relationships/slideMaster" Target="../slideMasters/slideMaster18.xml"/></Relationships>
</file>

<file path=ppt/slideLayouts/_rels/slideLayout239.xml.rels><?xml version="1.0" encoding="UTF-8" standalone="yes"?>
<Relationships xmlns="http://schemas.openxmlformats.org/package/2006/relationships"><Relationship Id="rId3" Type="http://schemas.openxmlformats.org/officeDocument/2006/relationships/tags" Target="../tags/tag191.xml"/><Relationship Id="rId7" Type="http://schemas.openxmlformats.org/officeDocument/2006/relationships/image" Target="../media/image15.png"/><Relationship Id="rId2" Type="http://schemas.openxmlformats.org/officeDocument/2006/relationships/tags" Target="../tags/tag190.xml"/><Relationship Id="rId1" Type="http://schemas.openxmlformats.org/officeDocument/2006/relationships/vmlDrawing" Target="../drawings/vmlDrawing130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30.bin"/><Relationship Id="rId4" Type="http://schemas.openxmlformats.org/officeDocument/2006/relationships/slideMaster" Target="../slideMasters/slideMaster1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0.xml.rels><?xml version="1.0" encoding="UTF-8" standalone="yes"?>
<Relationships xmlns="http://schemas.openxmlformats.org/package/2006/relationships"><Relationship Id="rId3" Type="http://schemas.openxmlformats.org/officeDocument/2006/relationships/tags" Target="../tags/tag193.xml"/><Relationship Id="rId7" Type="http://schemas.openxmlformats.org/officeDocument/2006/relationships/image" Target="../media/image16.png"/><Relationship Id="rId2" Type="http://schemas.openxmlformats.org/officeDocument/2006/relationships/tags" Target="../tags/tag192.xml"/><Relationship Id="rId1" Type="http://schemas.openxmlformats.org/officeDocument/2006/relationships/vmlDrawing" Target="../drawings/vmlDrawing13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31.bin"/><Relationship Id="rId4" Type="http://schemas.openxmlformats.org/officeDocument/2006/relationships/slideMaster" Target="../slideMasters/slideMaster18.xml"/></Relationships>
</file>

<file path=ppt/slideLayouts/_rels/slideLayout241.xml.rels><?xml version="1.0" encoding="UTF-8" standalone="yes"?>
<Relationships xmlns="http://schemas.openxmlformats.org/package/2006/relationships"><Relationship Id="rId3" Type="http://schemas.openxmlformats.org/officeDocument/2006/relationships/tags" Target="../tags/tag195.xml"/><Relationship Id="rId7" Type="http://schemas.openxmlformats.org/officeDocument/2006/relationships/image" Target="../media/image15.png"/><Relationship Id="rId2" Type="http://schemas.openxmlformats.org/officeDocument/2006/relationships/tags" Target="../tags/tag194.xml"/><Relationship Id="rId1" Type="http://schemas.openxmlformats.org/officeDocument/2006/relationships/vmlDrawing" Target="../drawings/vmlDrawing13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32.bin"/><Relationship Id="rId4" Type="http://schemas.openxmlformats.org/officeDocument/2006/relationships/slideMaster" Target="../slideMasters/slideMaster18.xml"/></Relationships>
</file>

<file path=ppt/slideLayouts/_rels/slideLayout242.xml.rels><?xml version="1.0" encoding="UTF-8" standalone="yes"?>
<Relationships xmlns="http://schemas.openxmlformats.org/package/2006/relationships"><Relationship Id="rId3" Type="http://schemas.openxmlformats.org/officeDocument/2006/relationships/tags" Target="../tags/tag197.xml"/><Relationship Id="rId7" Type="http://schemas.openxmlformats.org/officeDocument/2006/relationships/image" Target="../media/image14.png"/><Relationship Id="rId2" Type="http://schemas.openxmlformats.org/officeDocument/2006/relationships/tags" Target="../tags/tag196.xml"/><Relationship Id="rId1" Type="http://schemas.openxmlformats.org/officeDocument/2006/relationships/vmlDrawing" Target="../drawings/vmlDrawing13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33.bin"/><Relationship Id="rId4" Type="http://schemas.openxmlformats.org/officeDocument/2006/relationships/slideMaster" Target="../slideMasters/slideMaster18.xml"/></Relationships>
</file>

<file path=ppt/slideLayouts/_rels/slideLayout243.xml.rels><?xml version="1.0" encoding="UTF-8" standalone="yes"?>
<Relationships xmlns="http://schemas.openxmlformats.org/package/2006/relationships"><Relationship Id="rId3" Type="http://schemas.openxmlformats.org/officeDocument/2006/relationships/tags" Target="../tags/tag199.xml"/><Relationship Id="rId7" Type="http://schemas.openxmlformats.org/officeDocument/2006/relationships/image" Target="../media/image15.png"/><Relationship Id="rId2" Type="http://schemas.openxmlformats.org/officeDocument/2006/relationships/tags" Target="../tags/tag198.xml"/><Relationship Id="rId1" Type="http://schemas.openxmlformats.org/officeDocument/2006/relationships/vmlDrawing" Target="../drawings/vmlDrawing13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34.bin"/><Relationship Id="rId4" Type="http://schemas.openxmlformats.org/officeDocument/2006/relationships/slideMaster" Target="../slideMasters/slideMaster18.xml"/></Relationships>
</file>

<file path=ppt/slideLayouts/_rels/slideLayout244.xml.rels><?xml version="1.0" encoding="UTF-8" standalone="yes"?>
<Relationships xmlns="http://schemas.openxmlformats.org/package/2006/relationships"><Relationship Id="rId3" Type="http://schemas.openxmlformats.org/officeDocument/2006/relationships/tags" Target="../tags/tag201.xml"/><Relationship Id="rId7" Type="http://schemas.openxmlformats.org/officeDocument/2006/relationships/image" Target="../media/image14.png"/><Relationship Id="rId2" Type="http://schemas.openxmlformats.org/officeDocument/2006/relationships/tags" Target="../tags/tag200.xml"/><Relationship Id="rId1" Type="http://schemas.openxmlformats.org/officeDocument/2006/relationships/vmlDrawing" Target="../drawings/vmlDrawing13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35.bin"/><Relationship Id="rId4" Type="http://schemas.openxmlformats.org/officeDocument/2006/relationships/slideMaster" Target="../slideMasters/slideMaster18.xml"/></Relationships>
</file>

<file path=ppt/slideLayouts/_rels/slideLayout245.xml.rels><?xml version="1.0" encoding="UTF-8" standalone="yes"?>
<Relationships xmlns="http://schemas.openxmlformats.org/package/2006/relationships"><Relationship Id="rId3" Type="http://schemas.openxmlformats.org/officeDocument/2006/relationships/tags" Target="../tags/tag203.xml"/><Relationship Id="rId7" Type="http://schemas.openxmlformats.org/officeDocument/2006/relationships/image" Target="../media/image15.png"/><Relationship Id="rId2" Type="http://schemas.openxmlformats.org/officeDocument/2006/relationships/tags" Target="../tags/tag202.xml"/><Relationship Id="rId1" Type="http://schemas.openxmlformats.org/officeDocument/2006/relationships/vmlDrawing" Target="../drawings/vmlDrawing13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36.bin"/><Relationship Id="rId4" Type="http://schemas.openxmlformats.org/officeDocument/2006/relationships/slideMaster" Target="../slideMasters/slideMaster18.xml"/></Relationships>
</file>

<file path=ppt/slideLayouts/_rels/slideLayout246.xml.rels><?xml version="1.0" encoding="UTF-8" standalone="yes"?>
<Relationships xmlns="http://schemas.openxmlformats.org/package/2006/relationships"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vmlDrawing" Target="../drawings/vmlDrawing13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37.bin"/><Relationship Id="rId4" Type="http://schemas.openxmlformats.org/officeDocument/2006/relationships/slideMaster" Target="../slideMasters/slideMaster18.xml"/></Relationships>
</file>

<file path=ppt/slideLayouts/_rels/slideLayout247.xml.rels><?xml version="1.0" encoding="UTF-8" standalone="yes"?>
<Relationships xmlns="http://schemas.openxmlformats.org/package/2006/relationships"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vmlDrawing" Target="../drawings/vmlDrawing138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38.bin"/><Relationship Id="rId4" Type="http://schemas.openxmlformats.org/officeDocument/2006/relationships/slideMaster" Target="../slideMasters/slideMaster18.xml"/></Relationships>
</file>

<file path=ppt/slideLayouts/_rels/slideLayout2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2" Type="http://schemas.openxmlformats.org/officeDocument/2006/relationships/tags" Target="../tags/tag208.xml"/><Relationship Id="rId1" Type="http://schemas.openxmlformats.org/officeDocument/2006/relationships/vmlDrawing" Target="../drawings/vmlDrawing139.vml"/><Relationship Id="rId6" Type="http://schemas.openxmlformats.org/officeDocument/2006/relationships/image" Target="../media/image13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39.bin"/></Relationships>
</file>

<file path=ppt/slideLayouts/_rels/slideLayout249.xml.rels><?xml version="1.0" encoding="UTF-8" standalone="yes"?>
<Relationships xmlns="http://schemas.openxmlformats.org/package/2006/relationships"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vmlDrawing" Target="../drawings/vmlDrawing140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40.bin"/><Relationship Id="rId4" Type="http://schemas.openxmlformats.org/officeDocument/2006/relationships/slideMaster" Target="../slideMasters/slideMaster1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0.xml.rels><?xml version="1.0" encoding="UTF-8" standalone="yes"?>
<Relationships xmlns="http://schemas.openxmlformats.org/package/2006/relationships"><Relationship Id="rId3" Type="http://schemas.openxmlformats.org/officeDocument/2006/relationships/tags" Target="../tags/tag212.xml"/><Relationship Id="rId2" Type="http://schemas.openxmlformats.org/officeDocument/2006/relationships/tags" Target="../tags/tag211.xml"/><Relationship Id="rId1" Type="http://schemas.openxmlformats.org/officeDocument/2006/relationships/vmlDrawing" Target="../drawings/vmlDrawing14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41.bin"/><Relationship Id="rId4" Type="http://schemas.openxmlformats.org/officeDocument/2006/relationships/slideMaster" Target="../slideMasters/slideMaster18.xml"/></Relationships>
</file>

<file path=ppt/slideLayouts/_rels/slideLayout251.xml.rels><?xml version="1.0" encoding="UTF-8" standalone="yes"?>
<Relationships xmlns="http://schemas.openxmlformats.org/package/2006/relationships"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" Type="http://schemas.openxmlformats.org/officeDocument/2006/relationships/vmlDrawing" Target="../drawings/vmlDrawing14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42.bin"/><Relationship Id="rId4" Type="http://schemas.openxmlformats.org/officeDocument/2006/relationships/slideMaster" Target="../slideMasters/slideMaster18.xml"/></Relationships>
</file>

<file path=ppt/slideLayouts/_rels/slideLayout252.xml.rels><?xml version="1.0" encoding="UTF-8" standalone="yes"?>
<Relationships xmlns="http://schemas.openxmlformats.org/package/2006/relationships"><Relationship Id="rId3" Type="http://schemas.openxmlformats.org/officeDocument/2006/relationships/tags" Target="../tags/tag216.xml"/><Relationship Id="rId2" Type="http://schemas.openxmlformats.org/officeDocument/2006/relationships/tags" Target="../tags/tag215.xml"/><Relationship Id="rId1" Type="http://schemas.openxmlformats.org/officeDocument/2006/relationships/vmlDrawing" Target="../drawings/vmlDrawing14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43.bin"/><Relationship Id="rId4" Type="http://schemas.openxmlformats.org/officeDocument/2006/relationships/slideMaster" Target="../slideMasters/slideMaster18.xml"/></Relationships>
</file>

<file path=ppt/slideLayouts/_rels/slideLayout2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7" Type="http://schemas.openxmlformats.org/officeDocument/2006/relationships/image" Target="../media/image9.jpeg"/><Relationship Id="rId2" Type="http://schemas.openxmlformats.org/officeDocument/2006/relationships/tags" Target="../tags/tag217.xml"/><Relationship Id="rId1" Type="http://schemas.openxmlformats.org/officeDocument/2006/relationships/vmlDrawing" Target="../drawings/vmlDrawing144.vml"/><Relationship Id="rId6" Type="http://schemas.openxmlformats.org/officeDocument/2006/relationships/image" Target="../media/image8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44.bin"/></Relationships>
</file>

<file path=ppt/slideLayouts/_rels/slideLayout2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219.xml"/><Relationship Id="rId7" Type="http://schemas.openxmlformats.org/officeDocument/2006/relationships/image" Target="../media/image6.jpeg"/><Relationship Id="rId2" Type="http://schemas.openxmlformats.org/officeDocument/2006/relationships/tags" Target="../tags/tag218.xml"/><Relationship Id="rId1" Type="http://schemas.openxmlformats.org/officeDocument/2006/relationships/vmlDrawing" Target="../drawings/vmlDrawing14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45.bin"/><Relationship Id="rId4" Type="http://schemas.openxmlformats.org/officeDocument/2006/relationships/slideMaster" Target="../slideMasters/slideMaster18.xml"/></Relationships>
</file>

<file path=ppt/slideLayouts/_rels/slideLayout255.xml.rels><?xml version="1.0" encoding="UTF-8" standalone="yes"?>
<Relationships xmlns="http://schemas.openxmlformats.org/package/2006/relationships"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" Type="http://schemas.openxmlformats.org/officeDocument/2006/relationships/vmlDrawing" Target="../drawings/vmlDrawing14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46.bin"/><Relationship Id="rId4" Type="http://schemas.openxmlformats.org/officeDocument/2006/relationships/slideMaster" Target="../slideMasters/slideMaster18.xml"/></Relationships>
</file>

<file path=ppt/slideLayouts/_rels/slideLayout256.xml.rels><?xml version="1.0" encoding="UTF-8" standalone="yes"?>
<Relationships xmlns="http://schemas.openxmlformats.org/package/2006/relationships"><Relationship Id="rId3" Type="http://schemas.openxmlformats.org/officeDocument/2006/relationships/tags" Target="../tags/tag223.xml"/><Relationship Id="rId2" Type="http://schemas.openxmlformats.org/officeDocument/2006/relationships/tags" Target="../tags/tag222.xml"/><Relationship Id="rId1" Type="http://schemas.openxmlformats.org/officeDocument/2006/relationships/vmlDrawing" Target="../drawings/vmlDrawing14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47.bin"/><Relationship Id="rId4" Type="http://schemas.openxmlformats.org/officeDocument/2006/relationships/slideMaster" Target="../slideMasters/slideMaster18.xml"/></Relationships>
</file>

<file path=ppt/slideLayouts/_rels/slideLayout2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2" Type="http://schemas.openxmlformats.org/officeDocument/2006/relationships/tags" Target="../tags/tag224.xml"/><Relationship Id="rId1" Type="http://schemas.openxmlformats.org/officeDocument/2006/relationships/vmlDrawing" Target="../drawings/vmlDrawing148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48.bin"/></Relationships>
</file>

<file path=ppt/slideLayouts/_rels/slideLayout258.xml.rels><?xml version="1.0" encoding="UTF-8" standalone="yes"?>
<Relationships xmlns="http://schemas.openxmlformats.org/package/2006/relationships"><Relationship Id="rId3" Type="http://schemas.openxmlformats.org/officeDocument/2006/relationships/tags" Target="../tags/tag226.xml"/><Relationship Id="rId7" Type="http://schemas.openxmlformats.org/officeDocument/2006/relationships/image" Target="../media/image13.png"/><Relationship Id="rId2" Type="http://schemas.openxmlformats.org/officeDocument/2006/relationships/tags" Target="../tags/tag225.xml"/><Relationship Id="rId1" Type="http://schemas.openxmlformats.org/officeDocument/2006/relationships/vmlDrawing" Target="../drawings/vmlDrawing149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49.bin"/><Relationship Id="rId4" Type="http://schemas.openxmlformats.org/officeDocument/2006/relationships/slideMaster" Target="../slideMasters/slideMaster18.xml"/></Relationships>
</file>

<file path=ppt/slideLayouts/_rels/slideLayout259.xml.rels><?xml version="1.0" encoding="UTF-8" standalone="yes"?>
<Relationships xmlns="http://schemas.openxmlformats.org/package/2006/relationships"><Relationship Id="rId3" Type="http://schemas.openxmlformats.org/officeDocument/2006/relationships/tags" Target="../tags/tag228.xml"/><Relationship Id="rId7" Type="http://schemas.openxmlformats.org/officeDocument/2006/relationships/image" Target="../media/image13.png"/><Relationship Id="rId2" Type="http://schemas.openxmlformats.org/officeDocument/2006/relationships/tags" Target="../tags/tag227.xml"/><Relationship Id="rId1" Type="http://schemas.openxmlformats.org/officeDocument/2006/relationships/vmlDrawing" Target="../drawings/vmlDrawing150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50.bin"/><Relationship Id="rId4" Type="http://schemas.openxmlformats.org/officeDocument/2006/relationships/slideMaster" Target="../slideMasters/slideMaster18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260.xml.rels><?xml version="1.0" encoding="UTF-8" standalone="yes"?>
<Relationships xmlns="http://schemas.openxmlformats.org/package/2006/relationships"><Relationship Id="rId3" Type="http://schemas.openxmlformats.org/officeDocument/2006/relationships/tags" Target="../tags/tag230.xml"/><Relationship Id="rId7" Type="http://schemas.openxmlformats.org/officeDocument/2006/relationships/image" Target="../media/image13.png"/><Relationship Id="rId2" Type="http://schemas.openxmlformats.org/officeDocument/2006/relationships/tags" Target="../tags/tag229.xml"/><Relationship Id="rId1" Type="http://schemas.openxmlformats.org/officeDocument/2006/relationships/vmlDrawing" Target="../drawings/vmlDrawing15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51.bin"/><Relationship Id="rId4" Type="http://schemas.openxmlformats.org/officeDocument/2006/relationships/slideMaster" Target="../slideMasters/slideMaster18.xml"/></Relationships>
</file>

<file path=ppt/slideLayouts/_rels/slideLayout26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7" Type="http://schemas.openxmlformats.org/officeDocument/2006/relationships/image" Target="../media/image13.png"/><Relationship Id="rId2" Type="http://schemas.openxmlformats.org/officeDocument/2006/relationships/tags" Target="../tags/tag231.xml"/><Relationship Id="rId1" Type="http://schemas.openxmlformats.org/officeDocument/2006/relationships/vmlDrawing" Target="../drawings/vmlDrawing15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52.bin"/><Relationship Id="rId4" Type="http://schemas.openxmlformats.org/officeDocument/2006/relationships/slideMaster" Target="../slideMasters/slideMaster18.xml"/></Relationships>
</file>

<file path=ppt/slideLayouts/_rels/slideLayout262.xml.rels><?xml version="1.0" encoding="UTF-8" standalone="yes"?>
<Relationships xmlns="http://schemas.openxmlformats.org/package/2006/relationships"><Relationship Id="rId3" Type="http://schemas.openxmlformats.org/officeDocument/2006/relationships/tags" Target="../tags/tag234.xml"/><Relationship Id="rId7" Type="http://schemas.openxmlformats.org/officeDocument/2006/relationships/image" Target="../media/image13.png"/><Relationship Id="rId2" Type="http://schemas.openxmlformats.org/officeDocument/2006/relationships/tags" Target="../tags/tag233.xml"/><Relationship Id="rId1" Type="http://schemas.openxmlformats.org/officeDocument/2006/relationships/vmlDrawing" Target="../drawings/vmlDrawing15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53.bin"/><Relationship Id="rId4" Type="http://schemas.openxmlformats.org/officeDocument/2006/relationships/slideMaster" Target="../slideMasters/slideMaster18.xml"/></Relationships>
</file>

<file path=ppt/slideLayouts/_rels/slideLayout263.xml.rels><?xml version="1.0" encoding="UTF-8" standalone="yes"?>
<Relationships xmlns="http://schemas.openxmlformats.org/package/2006/relationships"><Relationship Id="rId3" Type="http://schemas.openxmlformats.org/officeDocument/2006/relationships/tags" Target="../tags/tag236.xml"/><Relationship Id="rId7" Type="http://schemas.openxmlformats.org/officeDocument/2006/relationships/image" Target="../media/image13.png"/><Relationship Id="rId2" Type="http://schemas.openxmlformats.org/officeDocument/2006/relationships/tags" Target="../tags/tag235.xml"/><Relationship Id="rId1" Type="http://schemas.openxmlformats.org/officeDocument/2006/relationships/vmlDrawing" Target="../drawings/vmlDrawing15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54.bin"/><Relationship Id="rId4" Type="http://schemas.openxmlformats.org/officeDocument/2006/relationships/slideMaster" Target="../slideMasters/slideMaster18.xml"/></Relationships>
</file>

<file path=ppt/slideLayouts/_rels/slideLayout264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7" Type="http://schemas.openxmlformats.org/officeDocument/2006/relationships/image" Target="../media/image14.png"/><Relationship Id="rId2" Type="http://schemas.openxmlformats.org/officeDocument/2006/relationships/tags" Target="../tags/tag237.xml"/><Relationship Id="rId1" Type="http://schemas.openxmlformats.org/officeDocument/2006/relationships/vmlDrawing" Target="../drawings/vmlDrawing15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55.bin"/><Relationship Id="rId4" Type="http://schemas.openxmlformats.org/officeDocument/2006/relationships/slideMaster" Target="../slideMasters/slideMaster18.xml"/></Relationships>
</file>

<file path=ppt/slideLayouts/_rels/slideLayout265.xml.rels><?xml version="1.0" encoding="UTF-8" standalone="yes"?>
<Relationships xmlns="http://schemas.openxmlformats.org/package/2006/relationships"><Relationship Id="rId3" Type="http://schemas.openxmlformats.org/officeDocument/2006/relationships/tags" Target="../tags/tag240.xml"/><Relationship Id="rId7" Type="http://schemas.openxmlformats.org/officeDocument/2006/relationships/image" Target="../media/image15.png"/><Relationship Id="rId2" Type="http://schemas.openxmlformats.org/officeDocument/2006/relationships/tags" Target="../tags/tag239.xml"/><Relationship Id="rId1" Type="http://schemas.openxmlformats.org/officeDocument/2006/relationships/vmlDrawing" Target="../drawings/vmlDrawing15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56.bin"/><Relationship Id="rId4" Type="http://schemas.openxmlformats.org/officeDocument/2006/relationships/slideMaster" Target="../slideMasters/slideMaster18.xml"/></Relationships>
</file>

<file path=ppt/slideLayouts/_rels/slideLayout266.xml.rels><?xml version="1.0" encoding="UTF-8" standalone="yes"?>
<Relationships xmlns="http://schemas.openxmlformats.org/package/2006/relationships"><Relationship Id="rId3" Type="http://schemas.openxmlformats.org/officeDocument/2006/relationships/tags" Target="../tags/tag242.xml"/><Relationship Id="rId7" Type="http://schemas.openxmlformats.org/officeDocument/2006/relationships/image" Target="../media/image16.png"/><Relationship Id="rId2" Type="http://schemas.openxmlformats.org/officeDocument/2006/relationships/tags" Target="../tags/tag241.xml"/><Relationship Id="rId1" Type="http://schemas.openxmlformats.org/officeDocument/2006/relationships/vmlDrawing" Target="../drawings/vmlDrawing15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57.bin"/><Relationship Id="rId4" Type="http://schemas.openxmlformats.org/officeDocument/2006/relationships/slideMaster" Target="../slideMasters/slideMaster18.xml"/></Relationships>
</file>

<file path=ppt/slideLayouts/_rels/slideLayout267.xml.rels><?xml version="1.0" encoding="UTF-8" standalone="yes"?>
<Relationships xmlns="http://schemas.openxmlformats.org/package/2006/relationships"><Relationship Id="rId3" Type="http://schemas.openxmlformats.org/officeDocument/2006/relationships/tags" Target="../tags/tag244.xml"/><Relationship Id="rId7" Type="http://schemas.openxmlformats.org/officeDocument/2006/relationships/image" Target="../media/image15.png"/><Relationship Id="rId2" Type="http://schemas.openxmlformats.org/officeDocument/2006/relationships/tags" Target="../tags/tag243.xml"/><Relationship Id="rId1" Type="http://schemas.openxmlformats.org/officeDocument/2006/relationships/vmlDrawing" Target="../drawings/vmlDrawing158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58.bin"/><Relationship Id="rId4" Type="http://schemas.openxmlformats.org/officeDocument/2006/relationships/slideMaster" Target="../slideMasters/slideMaster18.xml"/></Relationships>
</file>

<file path=ppt/slideLayouts/_rels/slideLayout268.xml.rels><?xml version="1.0" encoding="UTF-8" standalone="yes"?>
<Relationships xmlns="http://schemas.openxmlformats.org/package/2006/relationships"><Relationship Id="rId3" Type="http://schemas.openxmlformats.org/officeDocument/2006/relationships/tags" Target="../tags/tag246.xml"/><Relationship Id="rId7" Type="http://schemas.openxmlformats.org/officeDocument/2006/relationships/image" Target="../media/image14.png"/><Relationship Id="rId2" Type="http://schemas.openxmlformats.org/officeDocument/2006/relationships/tags" Target="../tags/tag245.xml"/><Relationship Id="rId1" Type="http://schemas.openxmlformats.org/officeDocument/2006/relationships/vmlDrawing" Target="../drawings/vmlDrawing159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59.bin"/><Relationship Id="rId4" Type="http://schemas.openxmlformats.org/officeDocument/2006/relationships/slideMaster" Target="../slideMasters/slideMaster18.xml"/></Relationships>
</file>

<file path=ppt/slideLayouts/_rels/slideLayout269.xml.rels><?xml version="1.0" encoding="UTF-8" standalone="yes"?>
<Relationships xmlns="http://schemas.openxmlformats.org/package/2006/relationships"><Relationship Id="rId3" Type="http://schemas.openxmlformats.org/officeDocument/2006/relationships/tags" Target="../tags/tag248.xml"/><Relationship Id="rId7" Type="http://schemas.openxmlformats.org/officeDocument/2006/relationships/image" Target="../media/image15.png"/><Relationship Id="rId2" Type="http://schemas.openxmlformats.org/officeDocument/2006/relationships/tags" Target="../tags/tag247.xml"/><Relationship Id="rId1" Type="http://schemas.openxmlformats.org/officeDocument/2006/relationships/vmlDrawing" Target="../drawings/vmlDrawing160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60.bin"/><Relationship Id="rId4" Type="http://schemas.openxmlformats.org/officeDocument/2006/relationships/slideMaster" Target="../slideMasters/slideMaster1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0.xml.rels><?xml version="1.0" encoding="UTF-8" standalone="yes"?>
<Relationships xmlns="http://schemas.openxmlformats.org/package/2006/relationships"><Relationship Id="rId3" Type="http://schemas.openxmlformats.org/officeDocument/2006/relationships/tags" Target="../tags/tag250.xml"/><Relationship Id="rId7" Type="http://schemas.openxmlformats.org/officeDocument/2006/relationships/image" Target="../media/image14.png"/><Relationship Id="rId2" Type="http://schemas.openxmlformats.org/officeDocument/2006/relationships/tags" Target="../tags/tag249.xml"/><Relationship Id="rId1" Type="http://schemas.openxmlformats.org/officeDocument/2006/relationships/vmlDrawing" Target="../drawings/vmlDrawing16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61.bin"/><Relationship Id="rId4" Type="http://schemas.openxmlformats.org/officeDocument/2006/relationships/slideMaster" Target="../slideMasters/slideMaster18.xml"/></Relationships>
</file>

<file path=ppt/slideLayouts/_rels/slideLayout271.xml.rels><?xml version="1.0" encoding="UTF-8" standalone="yes"?>
<Relationships xmlns="http://schemas.openxmlformats.org/package/2006/relationships"><Relationship Id="rId3" Type="http://schemas.openxmlformats.org/officeDocument/2006/relationships/tags" Target="../tags/tag252.xml"/><Relationship Id="rId7" Type="http://schemas.openxmlformats.org/officeDocument/2006/relationships/image" Target="../media/image15.png"/><Relationship Id="rId2" Type="http://schemas.openxmlformats.org/officeDocument/2006/relationships/tags" Target="../tags/tag251.xml"/><Relationship Id="rId1" Type="http://schemas.openxmlformats.org/officeDocument/2006/relationships/vmlDrawing" Target="../drawings/vmlDrawing16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62.bin"/><Relationship Id="rId4" Type="http://schemas.openxmlformats.org/officeDocument/2006/relationships/slideMaster" Target="../slideMasters/slideMaster18.xml"/></Relationships>
</file>

<file path=ppt/slideLayouts/_rels/slideLayout272.xml.rels><?xml version="1.0" encoding="UTF-8" standalone="yes"?>
<Relationships xmlns="http://schemas.openxmlformats.org/package/2006/relationships"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vmlDrawing" Target="../drawings/vmlDrawing16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63.bin"/><Relationship Id="rId4" Type="http://schemas.openxmlformats.org/officeDocument/2006/relationships/slideMaster" Target="../slideMasters/slideMaster18.xml"/></Relationships>
</file>

<file path=ppt/slideLayouts/_rels/slideLayout273.xml.rels><?xml version="1.0" encoding="UTF-8" standalone="yes"?>
<Relationships xmlns="http://schemas.openxmlformats.org/package/2006/relationships"><Relationship Id="rId3" Type="http://schemas.openxmlformats.org/officeDocument/2006/relationships/tags" Target="../tags/tag256.xml"/><Relationship Id="rId2" Type="http://schemas.openxmlformats.org/officeDocument/2006/relationships/tags" Target="../tags/tag255.xml"/><Relationship Id="rId1" Type="http://schemas.openxmlformats.org/officeDocument/2006/relationships/vmlDrawing" Target="../drawings/vmlDrawing16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64.bin"/><Relationship Id="rId4" Type="http://schemas.openxmlformats.org/officeDocument/2006/relationships/slideMaster" Target="../slideMasters/slideMaster18.xml"/></Relationships>
</file>

<file path=ppt/slideLayouts/_rels/slideLayout27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2" Type="http://schemas.openxmlformats.org/officeDocument/2006/relationships/tags" Target="../tags/tag257.xml"/><Relationship Id="rId1" Type="http://schemas.openxmlformats.org/officeDocument/2006/relationships/vmlDrawing" Target="../drawings/vmlDrawing165.vml"/><Relationship Id="rId6" Type="http://schemas.openxmlformats.org/officeDocument/2006/relationships/image" Target="../media/image13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65.bin"/></Relationships>
</file>

<file path=ppt/slideLayouts/_rels/slideLayout275.xml.rels><?xml version="1.0" encoding="UTF-8" standalone="yes"?>
<Relationships xmlns="http://schemas.openxmlformats.org/package/2006/relationships"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" Type="http://schemas.openxmlformats.org/officeDocument/2006/relationships/vmlDrawing" Target="../drawings/vmlDrawing16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66.bin"/><Relationship Id="rId4" Type="http://schemas.openxmlformats.org/officeDocument/2006/relationships/slideMaster" Target="../slideMasters/slideMaster18.xml"/></Relationships>
</file>

<file path=ppt/slideLayouts/_rels/slideLayout276.xml.rels><?xml version="1.0" encoding="UTF-8" standalone="yes"?>
<Relationships xmlns="http://schemas.openxmlformats.org/package/2006/relationships"><Relationship Id="rId3" Type="http://schemas.openxmlformats.org/officeDocument/2006/relationships/tags" Target="../tags/tag261.xml"/><Relationship Id="rId7" Type="http://schemas.openxmlformats.org/officeDocument/2006/relationships/image" Target="../media/image14.png"/><Relationship Id="rId2" Type="http://schemas.openxmlformats.org/officeDocument/2006/relationships/tags" Target="../tags/tag260.xml"/><Relationship Id="rId1" Type="http://schemas.openxmlformats.org/officeDocument/2006/relationships/vmlDrawing" Target="../drawings/vmlDrawing16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67.bin"/><Relationship Id="rId4" Type="http://schemas.openxmlformats.org/officeDocument/2006/relationships/slideMaster" Target="../slideMasters/slideMaster18.xml"/></Relationships>
</file>

<file path=ppt/slideLayouts/_rels/slideLayout277.xml.rels><?xml version="1.0" encoding="UTF-8" standalone="yes"?>
<Relationships xmlns="http://schemas.openxmlformats.org/package/2006/relationships"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vmlDrawing" Target="../drawings/vmlDrawing168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68.bin"/><Relationship Id="rId4" Type="http://schemas.openxmlformats.org/officeDocument/2006/relationships/slideMaster" Target="../slideMasters/slideMaster18.xml"/></Relationships>
</file>

<file path=ppt/slideLayouts/_rels/slideLayout278.xml.rels><?xml version="1.0" encoding="UTF-8" standalone="yes"?>
<Relationships xmlns="http://schemas.openxmlformats.org/package/2006/relationships"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vmlDrawing" Target="../drawings/vmlDrawing169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69.bin"/><Relationship Id="rId4" Type="http://schemas.openxmlformats.org/officeDocument/2006/relationships/slideMaster" Target="../slideMasters/slideMaster18.xml"/></Relationships>
</file>

<file path=ppt/slideLayouts/_rels/slideLayout279.xml.rels><?xml version="1.0" encoding="UTF-8" standalone="yes"?>
<Relationships xmlns="http://schemas.openxmlformats.org/package/2006/relationships"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vmlDrawing" Target="../drawings/vmlDrawing170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70.bin"/><Relationship Id="rId4" Type="http://schemas.openxmlformats.org/officeDocument/2006/relationships/slideMaster" Target="../slideMasters/slideMaster18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28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7" Type="http://schemas.openxmlformats.org/officeDocument/2006/relationships/image" Target="../media/image9.jpeg"/><Relationship Id="rId2" Type="http://schemas.openxmlformats.org/officeDocument/2006/relationships/tags" Target="../tags/tag269.xml"/><Relationship Id="rId1" Type="http://schemas.openxmlformats.org/officeDocument/2006/relationships/vmlDrawing" Target="../drawings/vmlDrawing172.vml"/><Relationship Id="rId6" Type="http://schemas.openxmlformats.org/officeDocument/2006/relationships/image" Target="../media/image8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72.bin"/></Relationships>
</file>

<file path=ppt/slideLayouts/_rels/slideLayout28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270.xml"/><Relationship Id="rId1" Type="http://schemas.openxmlformats.org/officeDocument/2006/relationships/vmlDrawing" Target="../drawings/vmlDrawing173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73.bin"/></Relationships>
</file>

<file path=ppt/slideLayouts/_rels/slideLayout28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271.xml"/><Relationship Id="rId1" Type="http://schemas.openxmlformats.org/officeDocument/2006/relationships/vmlDrawing" Target="../drawings/vmlDrawing174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74.bin"/></Relationships>
</file>

<file path=ppt/slideLayouts/_rels/slideLayout28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272.xml"/><Relationship Id="rId1" Type="http://schemas.openxmlformats.org/officeDocument/2006/relationships/vmlDrawing" Target="../drawings/vmlDrawing175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75.bin"/></Relationships>
</file>

<file path=ppt/slideLayouts/_rels/slideLayout28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273.xml"/><Relationship Id="rId1" Type="http://schemas.openxmlformats.org/officeDocument/2006/relationships/vmlDrawing" Target="../drawings/vmlDrawing176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76.bin"/></Relationships>
</file>

<file path=ppt/slideLayouts/_rels/slideLayout28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274.xml"/><Relationship Id="rId1" Type="http://schemas.openxmlformats.org/officeDocument/2006/relationships/vmlDrawing" Target="../drawings/vmlDrawing177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77.bin"/></Relationships>
</file>

<file path=ppt/slideLayouts/_rels/slideLayout28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275.xml"/><Relationship Id="rId1" Type="http://schemas.openxmlformats.org/officeDocument/2006/relationships/vmlDrawing" Target="../drawings/vmlDrawing178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78.bin"/></Relationships>
</file>

<file path=ppt/slideLayouts/_rels/slideLayout28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276.xml"/><Relationship Id="rId1" Type="http://schemas.openxmlformats.org/officeDocument/2006/relationships/vmlDrawing" Target="../drawings/vmlDrawing179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79.bin"/></Relationships>
</file>

<file path=ppt/slideLayouts/_rels/slideLayout28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277.xml"/><Relationship Id="rId1" Type="http://schemas.openxmlformats.org/officeDocument/2006/relationships/vmlDrawing" Target="../drawings/vmlDrawing180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80.bin"/></Relationships>
</file>

<file path=ppt/slideLayouts/_rels/slideLayout28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278.xml"/><Relationship Id="rId1" Type="http://schemas.openxmlformats.org/officeDocument/2006/relationships/vmlDrawing" Target="../drawings/vmlDrawing18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81.bin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279.xml"/><Relationship Id="rId1" Type="http://schemas.openxmlformats.org/officeDocument/2006/relationships/vmlDrawing" Target="../drawings/vmlDrawing18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82.bin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9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0.xml"/><Relationship Id="rId7" Type="http://schemas.openxmlformats.org/officeDocument/2006/relationships/image" Target="../media/image24.jpeg"/><Relationship Id="rId2" Type="http://schemas.openxmlformats.org/officeDocument/2006/relationships/tags" Target="../tags/tag281.xml"/><Relationship Id="rId1" Type="http://schemas.openxmlformats.org/officeDocument/2006/relationships/vmlDrawing" Target="../drawings/vmlDrawing184.vml"/><Relationship Id="rId6" Type="http://schemas.openxmlformats.org/officeDocument/2006/relationships/image" Target="../media/image23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84.bin"/></Relationships>
</file>

<file path=ppt/slideLayouts/_rels/slideLayout29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0.xml"/><Relationship Id="rId2" Type="http://schemas.openxmlformats.org/officeDocument/2006/relationships/tags" Target="../tags/tag282.xml"/><Relationship Id="rId1" Type="http://schemas.openxmlformats.org/officeDocument/2006/relationships/vmlDrawing" Target="../drawings/vmlDrawing185.vml"/><Relationship Id="rId6" Type="http://schemas.openxmlformats.org/officeDocument/2006/relationships/image" Target="../media/image25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85.bin"/></Relationships>
</file>

<file path=ppt/slideLayouts/_rels/slideLayout29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0.xml"/><Relationship Id="rId2" Type="http://schemas.openxmlformats.org/officeDocument/2006/relationships/tags" Target="../tags/tag283.xml"/><Relationship Id="rId1" Type="http://schemas.openxmlformats.org/officeDocument/2006/relationships/vmlDrawing" Target="../drawings/vmlDrawing186.vml"/><Relationship Id="rId6" Type="http://schemas.openxmlformats.org/officeDocument/2006/relationships/image" Target="../media/image25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86.bin"/></Relationships>
</file>

<file path=ppt/slideLayouts/_rels/slideLayout29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0.xml"/><Relationship Id="rId2" Type="http://schemas.openxmlformats.org/officeDocument/2006/relationships/tags" Target="../tags/tag284.xml"/><Relationship Id="rId1" Type="http://schemas.openxmlformats.org/officeDocument/2006/relationships/vmlDrawing" Target="../drawings/vmlDrawing187.vml"/><Relationship Id="rId6" Type="http://schemas.openxmlformats.org/officeDocument/2006/relationships/image" Target="../media/image25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87.bin"/></Relationships>
</file>

<file path=ppt/slideLayouts/_rels/slideLayout29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0.xml"/><Relationship Id="rId2" Type="http://schemas.openxmlformats.org/officeDocument/2006/relationships/tags" Target="../tags/tag285.xml"/><Relationship Id="rId1" Type="http://schemas.openxmlformats.org/officeDocument/2006/relationships/vmlDrawing" Target="../drawings/vmlDrawing188.vml"/><Relationship Id="rId6" Type="http://schemas.openxmlformats.org/officeDocument/2006/relationships/image" Target="../media/image25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88.bin"/></Relationships>
</file>

<file path=ppt/slideLayouts/_rels/slideLayout29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0.xml"/><Relationship Id="rId2" Type="http://schemas.openxmlformats.org/officeDocument/2006/relationships/tags" Target="../tags/tag286.xml"/><Relationship Id="rId1" Type="http://schemas.openxmlformats.org/officeDocument/2006/relationships/vmlDrawing" Target="../drawings/vmlDrawing189.vml"/><Relationship Id="rId6" Type="http://schemas.openxmlformats.org/officeDocument/2006/relationships/image" Target="../media/image25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89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30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0.xml"/><Relationship Id="rId2" Type="http://schemas.openxmlformats.org/officeDocument/2006/relationships/tags" Target="../tags/tag287.xml"/><Relationship Id="rId1" Type="http://schemas.openxmlformats.org/officeDocument/2006/relationships/vmlDrawing" Target="../drawings/vmlDrawing190.vml"/><Relationship Id="rId6" Type="http://schemas.openxmlformats.org/officeDocument/2006/relationships/image" Target="../media/image25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90.bin"/></Relationships>
</file>

<file path=ppt/slideLayouts/_rels/slideLayout30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0.xml"/><Relationship Id="rId2" Type="http://schemas.openxmlformats.org/officeDocument/2006/relationships/tags" Target="../tags/tag288.xml"/><Relationship Id="rId1" Type="http://schemas.openxmlformats.org/officeDocument/2006/relationships/vmlDrawing" Target="../drawings/vmlDrawing19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91.bin"/></Relationships>
</file>

<file path=ppt/slideLayouts/_rels/slideLayout30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0.xml"/><Relationship Id="rId2" Type="http://schemas.openxmlformats.org/officeDocument/2006/relationships/tags" Target="../tags/tag289.xml"/><Relationship Id="rId1" Type="http://schemas.openxmlformats.org/officeDocument/2006/relationships/vmlDrawing" Target="../drawings/vmlDrawing19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92.bin"/></Relationships>
</file>

<file path=ppt/slideLayouts/_rels/slideLayout30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0.xml"/><Relationship Id="rId2" Type="http://schemas.openxmlformats.org/officeDocument/2006/relationships/tags" Target="../tags/tag290.xml"/><Relationship Id="rId1" Type="http://schemas.openxmlformats.org/officeDocument/2006/relationships/vmlDrawing" Target="../drawings/vmlDrawing19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93.bin"/></Relationships>
</file>

<file path=ppt/slideLayouts/_rels/slideLayout30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0.xml"/><Relationship Id="rId2" Type="http://schemas.openxmlformats.org/officeDocument/2006/relationships/tags" Target="../tags/tag291.xml"/><Relationship Id="rId1" Type="http://schemas.openxmlformats.org/officeDocument/2006/relationships/vmlDrawing" Target="../drawings/vmlDrawing19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94.bin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0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1.xml"/><Relationship Id="rId7" Type="http://schemas.openxmlformats.org/officeDocument/2006/relationships/image" Target="../media/image24.jpeg"/><Relationship Id="rId2" Type="http://schemas.openxmlformats.org/officeDocument/2006/relationships/tags" Target="../tags/tag293.xml"/><Relationship Id="rId1" Type="http://schemas.openxmlformats.org/officeDocument/2006/relationships/vmlDrawing" Target="../drawings/vmlDrawing196.vml"/><Relationship Id="rId6" Type="http://schemas.openxmlformats.org/officeDocument/2006/relationships/image" Target="../media/image23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96.bin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1.xml"/><Relationship Id="rId2" Type="http://schemas.openxmlformats.org/officeDocument/2006/relationships/tags" Target="../tags/tag294.xml"/><Relationship Id="rId1" Type="http://schemas.openxmlformats.org/officeDocument/2006/relationships/vmlDrawing" Target="../drawings/vmlDrawing197.vml"/><Relationship Id="rId6" Type="http://schemas.openxmlformats.org/officeDocument/2006/relationships/image" Target="../media/image25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97.bin"/></Relationships>
</file>

<file path=ppt/slideLayouts/_rels/slideLayout3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1.xml"/><Relationship Id="rId2" Type="http://schemas.openxmlformats.org/officeDocument/2006/relationships/tags" Target="../tags/tag295.xml"/><Relationship Id="rId1" Type="http://schemas.openxmlformats.org/officeDocument/2006/relationships/vmlDrawing" Target="../drawings/vmlDrawing198.vml"/><Relationship Id="rId6" Type="http://schemas.openxmlformats.org/officeDocument/2006/relationships/image" Target="../media/image25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98.bin"/></Relationships>
</file>

<file path=ppt/slideLayouts/_rels/slideLayout3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1.xml"/><Relationship Id="rId2" Type="http://schemas.openxmlformats.org/officeDocument/2006/relationships/tags" Target="../tags/tag296.xml"/><Relationship Id="rId1" Type="http://schemas.openxmlformats.org/officeDocument/2006/relationships/vmlDrawing" Target="../drawings/vmlDrawing199.vml"/><Relationship Id="rId6" Type="http://schemas.openxmlformats.org/officeDocument/2006/relationships/image" Target="../media/image25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99.bin"/></Relationships>
</file>

<file path=ppt/slideLayouts/_rels/slideLayout3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1.xml"/><Relationship Id="rId2" Type="http://schemas.openxmlformats.org/officeDocument/2006/relationships/tags" Target="../tags/tag297.xml"/><Relationship Id="rId1" Type="http://schemas.openxmlformats.org/officeDocument/2006/relationships/vmlDrawing" Target="../drawings/vmlDrawing200.vml"/><Relationship Id="rId6" Type="http://schemas.openxmlformats.org/officeDocument/2006/relationships/image" Target="../media/image25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00.bin"/></Relationships>
</file>

<file path=ppt/slideLayouts/_rels/slideLayout3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1.xml"/><Relationship Id="rId2" Type="http://schemas.openxmlformats.org/officeDocument/2006/relationships/tags" Target="../tags/tag298.xml"/><Relationship Id="rId1" Type="http://schemas.openxmlformats.org/officeDocument/2006/relationships/vmlDrawing" Target="../drawings/vmlDrawing201.vml"/><Relationship Id="rId6" Type="http://schemas.openxmlformats.org/officeDocument/2006/relationships/image" Target="../media/image25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01.bin"/></Relationships>
</file>

<file path=ppt/slideLayouts/_rels/slideLayout3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1.xml"/><Relationship Id="rId2" Type="http://schemas.openxmlformats.org/officeDocument/2006/relationships/tags" Target="../tags/tag299.xml"/><Relationship Id="rId1" Type="http://schemas.openxmlformats.org/officeDocument/2006/relationships/vmlDrawing" Target="../drawings/vmlDrawing202.vml"/><Relationship Id="rId6" Type="http://schemas.openxmlformats.org/officeDocument/2006/relationships/image" Target="../media/image25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02.bin"/></Relationships>
</file>

<file path=ppt/slideLayouts/_rels/slideLayout3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1.xml"/><Relationship Id="rId2" Type="http://schemas.openxmlformats.org/officeDocument/2006/relationships/tags" Target="../tags/tag300.xml"/><Relationship Id="rId1" Type="http://schemas.openxmlformats.org/officeDocument/2006/relationships/vmlDrawing" Target="../drawings/vmlDrawing20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03.bin"/></Relationships>
</file>

<file path=ppt/slideLayouts/_rels/slideLayout3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1.xml"/><Relationship Id="rId2" Type="http://schemas.openxmlformats.org/officeDocument/2006/relationships/tags" Target="../tags/tag301.xml"/><Relationship Id="rId1" Type="http://schemas.openxmlformats.org/officeDocument/2006/relationships/vmlDrawing" Target="../drawings/vmlDrawing20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04.bin"/></Relationships>
</file>

<file path=ppt/slideLayouts/_rels/slideLayout3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1.xml"/><Relationship Id="rId2" Type="http://schemas.openxmlformats.org/officeDocument/2006/relationships/tags" Target="../tags/tag302.xml"/><Relationship Id="rId1" Type="http://schemas.openxmlformats.org/officeDocument/2006/relationships/vmlDrawing" Target="../drawings/vmlDrawing20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05.bin"/></Relationships>
</file>

<file path=ppt/slideLayouts/_rels/slideLayout3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1.xml"/><Relationship Id="rId2" Type="http://schemas.openxmlformats.org/officeDocument/2006/relationships/tags" Target="../tags/tag303.xml"/><Relationship Id="rId1" Type="http://schemas.openxmlformats.org/officeDocument/2006/relationships/vmlDrawing" Target="../drawings/vmlDrawing206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06.bin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2.xml"/><Relationship Id="rId7" Type="http://schemas.openxmlformats.org/officeDocument/2006/relationships/image" Target="../media/image24.jpeg"/><Relationship Id="rId2" Type="http://schemas.openxmlformats.org/officeDocument/2006/relationships/tags" Target="../tags/tag305.xml"/><Relationship Id="rId1" Type="http://schemas.openxmlformats.org/officeDocument/2006/relationships/vmlDrawing" Target="../drawings/vmlDrawing208.vml"/><Relationship Id="rId6" Type="http://schemas.openxmlformats.org/officeDocument/2006/relationships/image" Target="../media/image23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08.bin"/></Relationships>
</file>

<file path=ppt/slideLayouts/_rels/slideLayout3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2.xml"/><Relationship Id="rId2" Type="http://schemas.openxmlformats.org/officeDocument/2006/relationships/tags" Target="../tags/tag306.xml"/><Relationship Id="rId1" Type="http://schemas.openxmlformats.org/officeDocument/2006/relationships/vmlDrawing" Target="../drawings/vmlDrawing209.vml"/><Relationship Id="rId6" Type="http://schemas.openxmlformats.org/officeDocument/2006/relationships/image" Target="../media/image25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09.bin"/></Relationships>
</file>

<file path=ppt/slideLayouts/_rels/slideLayout3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2.xml"/><Relationship Id="rId2" Type="http://schemas.openxmlformats.org/officeDocument/2006/relationships/tags" Target="../tags/tag307.xml"/><Relationship Id="rId1" Type="http://schemas.openxmlformats.org/officeDocument/2006/relationships/vmlDrawing" Target="../drawings/vmlDrawing210.vml"/><Relationship Id="rId6" Type="http://schemas.openxmlformats.org/officeDocument/2006/relationships/image" Target="../media/image25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10.bin"/></Relationships>
</file>

<file path=ppt/slideLayouts/_rels/slideLayout3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2.xml"/><Relationship Id="rId2" Type="http://schemas.openxmlformats.org/officeDocument/2006/relationships/tags" Target="../tags/tag308.xml"/><Relationship Id="rId1" Type="http://schemas.openxmlformats.org/officeDocument/2006/relationships/vmlDrawing" Target="../drawings/vmlDrawing211.vml"/><Relationship Id="rId6" Type="http://schemas.openxmlformats.org/officeDocument/2006/relationships/image" Target="../media/image25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11.bin"/></Relationships>
</file>

<file path=ppt/slideLayouts/_rels/slideLayout3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2.xml"/><Relationship Id="rId2" Type="http://schemas.openxmlformats.org/officeDocument/2006/relationships/tags" Target="../tags/tag309.xml"/><Relationship Id="rId1" Type="http://schemas.openxmlformats.org/officeDocument/2006/relationships/vmlDrawing" Target="../drawings/vmlDrawing212.vml"/><Relationship Id="rId6" Type="http://schemas.openxmlformats.org/officeDocument/2006/relationships/image" Target="../media/image25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12.bin"/></Relationships>
</file>

<file path=ppt/slideLayouts/_rels/slideLayout3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2.xml"/><Relationship Id="rId2" Type="http://schemas.openxmlformats.org/officeDocument/2006/relationships/tags" Target="../tags/tag310.xml"/><Relationship Id="rId1" Type="http://schemas.openxmlformats.org/officeDocument/2006/relationships/vmlDrawing" Target="../drawings/vmlDrawing213.vml"/><Relationship Id="rId6" Type="http://schemas.openxmlformats.org/officeDocument/2006/relationships/image" Target="../media/image25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13.bin"/></Relationships>
</file>

<file path=ppt/slideLayouts/_rels/slideLayout3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2.xml"/><Relationship Id="rId2" Type="http://schemas.openxmlformats.org/officeDocument/2006/relationships/tags" Target="../tags/tag311.xml"/><Relationship Id="rId1" Type="http://schemas.openxmlformats.org/officeDocument/2006/relationships/vmlDrawing" Target="../drawings/vmlDrawing214.vml"/><Relationship Id="rId6" Type="http://schemas.openxmlformats.org/officeDocument/2006/relationships/image" Target="../media/image25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14.bin"/></Relationships>
</file>

<file path=ppt/slideLayouts/_rels/slideLayout3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2.xml"/><Relationship Id="rId2" Type="http://schemas.openxmlformats.org/officeDocument/2006/relationships/tags" Target="../tags/tag312.xml"/><Relationship Id="rId1" Type="http://schemas.openxmlformats.org/officeDocument/2006/relationships/vmlDrawing" Target="../drawings/vmlDrawing21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15.bin"/></Relationships>
</file>

<file path=ppt/slideLayouts/_rels/slideLayout3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2.xml"/><Relationship Id="rId2" Type="http://schemas.openxmlformats.org/officeDocument/2006/relationships/tags" Target="../tags/tag313.xml"/><Relationship Id="rId1" Type="http://schemas.openxmlformats.org/officeDocument/2006/relationships/vmlDrawing" Target="../drawings/vmlDrawing216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16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7" Type="http://schemas.openxmlformats.org/officeDocument/2006/relationships/image" Target="../media/image9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3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2.xml"/><Relationship Id="rId2" Type="http://schemas.openxmlformats.org/officeDocument/2006/relationships/tags" Target="../tags/tag314.xml"/><Relationship Id="rId1" Type="http://schemas.openxmlformats.org/officeDocument/2006/relationships/vmlDrawing" Target="../drawings/vmlDrawing217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17.bin"/></Relationships>
</file>

<file path=ppt/slideLayouts/_rels/slideLayout3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2.xml"/><Relationship Id="rId2" Type="http://schemas.openxmlformats.org/officeDocument/2006/relationships/tags" Target="../tags/tag315.xml"/><Relationship Id="rId1" Type="http://schemas.openxmlformats.org/officeDocument/2006/relationships/vmlDrawing" Target="../drawings/vmlDrawing218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18.bin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3.xml"/><Relationship Id="rId7" Type="http://schemas.openxmlformats.org/officeDocument/2006/relationships/image" Target="../media/image9.jpeg"/><Relationship Id="rId2" Type="http://schemas.openxmlformats.org/officeDocument/2006/relationships/tags" Target="../tags/tag317.xml"/><Relationship Id="rId1" Type="http://schemas.openxmlformats.org/officeDocument/2006/relationships/vmlDrawing" Target="../drawings/vmlDrawing220.vml"/><Relationship Id="rId6" Type="http://schemas.openxmlformats.org/officeDocument/2006/relationships/image" Target="../media/image8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20.bin"/></Relationships>
</file>

<file path=ppt/slideLayouts/_rels/slideLayout3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3.xml"/><Relationship Id="rId2" Type="http://schemas.openxmlformats.org/officeDocument/2006/relationships/tags" Target="../tags/tag318.xml"/><Relationship Id="rId1" Type="http://schemas.openxmlformats.org/officeDocument/2006/relationships/vmlDrawing" Target="../drawings/vmlDrawing221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21.bin"/></Relationships>
</file>

<file path=ppt/slideLayouts/_rels/slideLayout3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3.xml"/><Relationship Id="rId2" Type="http://schemas.openxmlformats.org/officeDocument/2006/relationships/tags" Target="../tags/tag319.xml"/><Relationship Id="rId1" Type="http://schemas.openxmlformats.org/officeDocument/2006/relationships/vmlDrawing" Target="../drawings/vmlDrawing222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22.bin"/></Relationships>
</file>

<file path=ppt/slideLayouts/_rels/slideLayout3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3.xml"/><Relationship Id="rId2" Type="http://schemas.openxmlformats.org/officeDocument/2006/relationships/tags" Target="../tags/tag320.xml"/><Relationship Id="rId1" Type="http://schemas.openxmlformats.org/officeDocument/2006/relationships/vmlDrawing" Target="../drawings/vmlDrawing223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23.bin"/></Relationships>
</file>

<file path=ppt/slideLayouts/_rels/slideLayout3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3.xml"/><Relationship Id="rId2" Type="http://schemas.openxmlformats.org/officeDocument/2006/relationships/tags" Target="../tags/tag321.xml"/><Relationship Id="rId1" Type="http://schemas.openxmlformats.org/officeDocument/2006/relationships/vmlDrawing" Target="../drawings/vmlDrawing224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24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Layouts/_rels/slideLayout3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3.xml"/><Relationship Id="rId2" Type="http://schemas.openxmlformats.org/officeDocument/2006/relationships/tags" Target="../tags/tag322.xml"/><Relationship Id="rId1" Type="http://schemas.openxmlformats.org/officeDocument/2006/relationships/vmlDrawing" Target="../drawings/vmlDrawing225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25.bin"/></Relationships>
</file>

<file path=ppt/slideLayouts/_rels/slideLayout3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3.xml"/><Relationship Id="rId2" Type="http://schemas.openxmlformats.org/officeDocument/2006/relationships/tags" Target="../tags/tag323.xml"/><Relationship Id="rId1" Type="http://schemas.openxmlformats.org/officeDocument/2006/relationships/vmlDrawing" Target="../drawings/vmlDrawing226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26.bin"/></Relationships>
</file>

<file path=ppt/slideLayouts/_rels/slideLayout3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3.xml"/><Relationship Id="rId2" Type="http://schemas.openxmlformats.org/officeDocument/2006/relationships/tags" Target="../tags/tag324.xml"/><Relationship Id="rId1" Type="http://schemas.openxmlformats.org/officeDocument/2006/relationships/vmlDrawing" Target="../drawings/vmlDrawing227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27.bin"/></Relationships>
</file>

<file path=ppt/slideLayouts/_rels/slideLayout3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3.xml"/><Relationship Id="rId2" Type="http://schemas.openxmlformats.org/officeDocument/2006/relationships/tags" Target="../tags/tag325.xml"/><Relationship Id="rId1" Type="http://schemas.openxmlformats.org/officeDocument/2006/relationships/vmlDrawing" Target="../drawings/vmlDrawing228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28.bin"/></Relationships>
</file>

<file path=ppt/slideLayouts/_rels/slideLayout3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3.xml"/><Relationship Id="rId2" Type="http://schemas.openxmlformats.org/officeDocument/2006/relationships/tags" Target="../tags/tag326.xml"/><Relationship Id="rId1" Type="http://schemas.openxmlformats.org/officeDocument/2006/relationships/vmlDrawing" Target="../drawings/vmlDrawing229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29.bin"/></Relationships>
</file>

<file path=ppt/slideLayouts/_rels/slideLayout3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3.xml"/><Relationship Id="rId2" Type="http://schemas.openxmlformats.org/officeDocument/2006/relationships/tags" Target="../tags/tag327.xml"/><Relationship Id="rId1" Type="http://schemas.openxmlformats.org/officeDocument/2006/relationships/vmlDrawing" Target="../drawings/vmlDrawing230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30.bin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4.xml"/><Relationship Id="rId7" Type="http://schemas.openxmlformats.org/officeDocument/2006/relationships/image" Target="../media/image9.jpeg"/><Relationship Id="rId2" Type="http://schemas.openxmlformats.org/officeDocument/2006/relationships/tags" Target="../tags/tag329.xml"/><Relationship Id="rId1" Type="http://schemas.openxmlformats.org/officeDocument/2006/relationships/vmlDrawing" Target="../drawings/vmlDrawing232.vml"/><Relationship Id="rId6" Type="http://schemas.openxmlformats.org/officeDocument/2006/relationships/image" Target="../media/image8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32.bin"/></Relationships>
</file>

<file path=ppt/slideLayouts/_rels/slideLayout3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4.xml"/><Relationship Id="rId2" Type="http://schemas.openxmlformats.org/officeDocument/2006/relationships/tags" Target="../tags/tag330.xml"/><Relationship Id="rId1" Type="http://schemas.openxmlformats.org/officeDocument/2006/relationships/vmlDrawing" Target="../drawings/vmlDrawing233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33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Layouts/_rels/slideLayout3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4.xml"/><Relationship Id="rId2" Type="http://schemas.openxmlformats.org/officeDocument/2006/relationships/tags" Target="../tags/tag331.xml"/><Relationship Id="rId1" Type="http://schemas.openxmlformats.org/officeDocument/2006/relationships/vmlDrawing" Target="../drawings/vmlDrawing234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34.bin"/></Relationships>
</file>

<file path=ppt/slideLayouts/_rels/slideLayout3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4.xml"/><Relationship Id="rId2" Type="http://schemas.openxmlformats.org/officeDocument/2006/relationships/tags" Target="../tags/tag332.xml"/><Relationship Id="rId1" Type="http://schemas.openxmlformats.org/officeDocument/2006/relationships/vmlDrawing" Target="../drawings/vmlDrawing235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35.bin"/></Relationships>
</file>

<file path=ppt/slideLayouts/_rels/slideLayout3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4.xml"/><Relationship Id="rId2" Type="http://schemas.openxmlformats.org/officeDocument/2006/relationships/tags" Target="../tags/tag333.xml"/><Relationship Id="rId1" Type="http://schemas.openxmlformats.org/officeDocument/2006/relationships/vmlDrawing" Target="../drawings/vmlDrawing236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36.bin"/></Relationships>
</file>

<file path=ppt/slideLayouts/_rels/slideLayout3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4.xml"/><Relationship Id="rId2" Type="http://schemas.openxmlformats.org/officeDocument/2006/relationships/tags" Target="../tags/tag334.xml"/><Relationship Id="rId1" Type="http://schemas.openxmlformats.org/officeDocument/2006/relationships/vmlDrawing" Target="../drawings/vmlDrawing237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37.bin"/></Relationships>
</file>

<file path=ppt/slideLayouts/_rels/slideLayout3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4.xml"/><Relationship Id="rId2" Type="http://schemas.openxmlformats.org/officeDocument/2006/relationships/tags" Target="../tags/tag335.xml"/><Relationship Id="rId1" Type="http://schemas.openxmlformats.org/officeDocument/2006/relationships/vmlDrawing" Target="../drawings/vmlDrawing238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38.bin"/></Relationships>
</file>

<file path=ppt/slideLayouts/_rels/slideLayout3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4.xml"/><Relationship Id="rId2" Type="http://schemas.openxmlformats.org/officeDocument/2006/relationships/tags" Target="../tags/tag336.xml"/><Relationship Id="rId1" Type="http://schemas.openxmlformats.org/officeDocument/2006/relationships/vmlDrawing" Target="../drawings/vmlDrawing239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39.bin"/></Relationships>
</file>

<file path=ppt/slideLayouts/_rels/slideLayout3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4.xml"/><Relationship Id="rId2" Type="http://schemas.openxmlformats.org/officeDocument/2006/relationships/tags" Target="../tags/tag337.xml"/><Relationship Id="rId1" Type="http://schemas.openxmlformats.org/officeDocument/2006/relationships/vmlDrawing" Target="../drawings/vmlDrawing240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40.bin"/></Relationships>
</file>

<file path=ppt/slideLayouts/_rels/slideLayout3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4.xml"/><Relationship Id="rId2" Type="http://schemas.openxmlformats.org/officeDocument/2006/relationships/tags" Target="../tags/tag338.xml"/><Relationship Id="rId1" Type="http://schemas.openxmlformats.org/officeDocument/2006/relationships/vmlDrawing" Target="../drawings/vmlDrawing24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41.bin"/></Relationships>
</file>

<file path=ppt/slideLayouts/_rels/slideLayout3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4.xml"/><Relationship Id="rId2" Type="http://schemas.openxmlformats.org/officeDocument/2006/relationships/tags" Target="../tags/tag339.xml"/><Relationship Id="rId1" Type="http://schemas.openxmlformats.org/officeDocument/2006/relationships/vmlDrawing" Target="../drawings/vmlDrawing24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42.bin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6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7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8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9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0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2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7" Type="http://schemas.openxmlformats.org/officeDocument/2006/relationships/image" Target="../media/image9.jpeg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4.bin"/></Relationships>
</file>

<file path=ppt/slideLayouts/_rels/slideLayout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7.xml"/><Relationship Id="rId7" Type="http://schemas.openxmlformats.org/officeDocument/2006/relationships/image" Target="../media/image6.jpeg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5.bin"/><Relationship Id="rId4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0.xml"/><Relationship Id="rId1" Type="http://schemas.openxmlformats.org/officeDocument/2006/relationships/tags" Target="../tags/tag18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6.bin"/><Relationship Id="rId4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7.bin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13.png"/><Relationship Id="rId2" Type="http://schemas.openxmlformats.org/officeDocument/2006/relationships/tags" Target="../tags/tag2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8.bin"/><Relationship Id="rId4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13.png"/><Relationship Id="rId2" Type="http://schemas.openxmlformats.org/officeDocument/2006/relationships/tags" Target="../tags/tag2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9.bin"/><Relationship Id="rId4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13.png"/><Relationship Id="rId2" Type="http://schemas.openxmlformats.org/officeDocument/2006/relationships/tags" Target="../tags/tag2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0.bin"/><Relationship Id="rId4" Type="http://schemas.openxmlformats.org/officeDocument/2006/relationships/slideMaster" Target="../slideMasters/slideMaster10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image" Target="../media/image13.png"/><Relationship Id="rId2" Type="http://schemas.openxmlformats.org/officeDocument/2006/relationships/tags" Target="../tags/tag2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1.bin"/><Relationship Id="rId4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13.png"/><Relationship Id="rId2" Type="http://schemas.openxmlformats.org/officeDocument/2006/relationships/tags" Target="../tags/tag30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2.bin"/><Relationship Id="rId4" Type="http://schemas.openxmlformats.org/officeDocument/2006/relationships/slideMaster" Target="../slideMasters/slideMaster10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14.png"/><Relationship Id="rId2" Type="http://schemas.openxmlformats.org/officeDocument/2006/relationships/tags" Target="../tags/tag3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3.bin"/><Relationship Id="rId4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image" Target="../media/image15.png"/><Relationship Id="rId2" Type="http://schemas.openxmlformats.org/officeDocument/2006/relationships/tags" Target="../tags/tag34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4.bin"/><Relationship Id="rId4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image" Target="../media/image16.png"/><Relationship Id="rId2" Type="http://schemas.openxmlformats.org/officeDocument/2006/relationships/tags" Target="../tags/tag3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5.bin"/><Relationship Id="rId4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image" Target="../media/image15.png"/><Relationship Id="rId2" Type="http://schemas.openxmlformats.org/officeDocument/2006/relationships/tags" Target="../tags/tag38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6.bin"/><Relationship Id="rId4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7" Type="http://schemas.openxmlformats.org/officeDocument/2006/relationships/image" Target="../media/image14.png"/><Relationship Id="rId2" Type="http://schemas.openxmlformats.org/officeDocument/2006/relationships/tags" Target="../tags/tag40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7.bin"/><Relationship Id="rId4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image" Target="../media/image15.png"/><Relationship Id="rId2" Type="http://schemas.openxmlformats.org/officeDocument/2006/relationships/tags" Target="../tags/tag4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8.bin"/><Relationship Id="rId4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image" Target="../media/image14.png"/><Relationship Id="rId2" Type="http://schemas.openxmlformats.org/officeDocument/2006/relationships/tags" Target="../tags/tag44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9.bin"/><Relationship Id="rId4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image" Target="../media/image15.png"/><Relationship Id="rId2" Type="http://schemas.openxmlformats.org/officeDocument/2006/relationships/tags" Target="../tags/tag46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0.bin"/><Relationship Id="rId4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1.bin"/><Relationship Id="rId4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0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804336" y="906466"/>
            <a:ext cx="10947400" cy="51752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151" name="Rectangle 7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04336" y="1423988"/>
            <a:ext cx="10962217" cy="109378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200">
                <a:solidFill>
                  <a:srgbClr val="00BDF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213" y="4844121"/>
            <a:ext cx="4743391" cy="230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75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5"/>
          <p:cNvSpPr>
            <a:spLocks noChangeShapeType="1"/>
          </p:cNvSpPr>
          <p:nvPr userDrawn="1"/>
        </p:nvSpPr>
        <p:spPr bwMode="gray">
          <a:xfrm>
            <a:off x="557948" y="679218"/>
            <a:ext cx="1113960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382" tIns="45690" rIns="91382" bIns="4569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sz="18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44482" y="350115"/>
            <a:ext cx="11230029" cy="63020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MX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A307D-7663-40BE-AEAC-58931156E481}" type="slidenum">
              <a:rPr lang="en-US" altLang="es-MX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US" altLang="es-MX">
              <a:solidFill>
                <a:srgbClr val="002776"/>
              </a:solidFill>
            </a:endParaRPr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2776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68287866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ic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45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630000" y="625475"/>
            <a:ext cx="932688" cy="9326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9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6858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defRPr lang="en-US" sz="4050" kern="1200" baseline="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99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47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6797462" y="110969"/>
            <a:ext cx="769257" cy="10019821"/>
          </a:xfrm>
          <a:prstGeom prst="rect">
            <a:avLst/>
          </a:pr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2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 dirty="0"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52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 gray"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50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 bwMode="white">
          <a:xfrm>
            <a:off x="11167872" y="6442872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 bwMode="white">
          <a:xfrm>
            <a:off x="9677401" y="6443508"/>
            <a:ext cx="1482051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353174"/>
          </a:xfrm>
        </p:spPr>
        <p:txBody>
          <a:bodyPr/>
          <a:lstStyle>
            <a:lvl1pPr>
              <a:defRPr sz="255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58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52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6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76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54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 userDrawn="1"/>
        </p:nvSpPr>
        <p:spPr bwMode="white">
          <a:xfrm>
            <a:off x="11167872" y="6442872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8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81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57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48"/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50" name="No fly zone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51" name="Baselines / anchors"/>
            <p:cNvGrpSpPr/>
            <p:nvPr userDrawn="1"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utter space"/>
            <p:cNvGrpSpPr/>
            <p:nvPr userDrawn="1"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66" name="Rectangle 34"/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67" name="Rectangle 35"/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68" name="Rectangle 36"/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69" name="Rectangle 37"/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70" name="Rectangle 38"/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71" name="Rectangle 39"/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72" name="Rectangle 40"/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73" name="Rectangle 41"/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74" name="Rectangle 42"/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75" name="Rectangle 43"/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76" name="Rectangle 44"/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</p:grpSp>
        <p:sp>
          <p:nvSpPr>
            <p:cNvPr id="53" name="Slide edges"/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Footnote measure"/>
            <p:cNvSpPr>
              <a:spLocks noChangeArrowheads="1"/>
            </p:cNvSpPr>
            <p:nvPr/>
          </p:nvSpPr>
          <p:spPr bwMode="auto"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n-lt"/>
              </a:endParaRPr>
            </a:p>
          </p:txBody>
        </p:sp>
        <p:sp>
          <p:nvSpPr>
            <p:cNvPr id="57" name="Whitespace measure"/>
            <p:cNvSpPr>
              <a:spLocks noChangeArrowheads="1"/>
            </p:cNvSpPr>
            <p:nvPr/>
          </p:nvSpPr>
          <p:spPr bwMode="auto"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n-lt"/>
              </a:endParaRPr>
            </a:p>
          </p:txBody>
        </p:sp>
        <p:grpSp>
          <p:nvGrpSpPr>
            <p:cNvPr id="58" name="Five column measure"/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61" name="Rectangle 5"/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62" name="Rectangle 7"/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63" name="Rectangle 9"/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64" name="Rectangle 11"/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65" name="Rectangle 13"/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</p:grpSp>
        <p:sp>
          <p:nvSpPr>
            <p:cNvPr id="59" name="Live area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750"/>
                </a:spcAft>
              </a:pPr>
              <a:endParaRPr lang="en-US" sz="9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0" name="Footnote example"/>
            <p:cNvSpPr txBox="1"/>
            <p:nvPr/>
          </p:nvSpPr>
          <p:spPr>
            <a:xfrm>
              <a:off x="630000" y="6248316"/>
              <a:ext cx="9030914" cy="311624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1. </a:t>
              </a:r>
              <a:r>
                <a:rPr kumimoji="0" lang="en-US" sz="75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xxxx</a:t>
              </a:r>
              <a:r>
                <a:rPr kumimoji="0" 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  2. </a:t>
              </a:r>
              <a:r>
                <a:rPr kumimoji="0" lang="en-US" sz="75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xxxx</a:t>
              </a:r>
              <a:r>
                <a:rPr kumimoji="0" 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  3. </a:t>
              </a:r>
              <a:r>
                <a:rPr kumimoji="0" lang="en-US" sz="75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xxxx</a:t>
              </a:r>
              <a:endPara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Trebuchet MS" panose="020B0603020202020204" pitchFamily="34" charset="0"/>
              </a:endParaRPr>
            </a:p>
            <a:p>
              <a:pPr marL="0" marR="0" lvl="0" indent="0" algn="l" defTabSz="6858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Note: List footnotes in numerical order. Footnote numbers are not bracketed. Use 10pt font. Do not put a period at the end of the note or the source</a:t>
              </a:r>
            </a:p>
            <a:p>
              <a:pPr marL="0" marR="0" lvl="0" indent="0" algn="l" defTabSz="6858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Source: Include a source for every chart that you use. Separate sources with a semicolon; BCG-related sources go at the end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6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55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59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9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" name="Picture 3" descr="Picture 3"/>
          <p:cNvPicPr>
            <a:picLocks noChangeAspect="1"/>
          </p:cNvPicPr>
          <p:nvPr userDrawn="1"/>
        </p:nvPicPr>
        <p:blipFill>
          <a:blip r:embed="rId6" cstate="print"/>
          <a:srcRect r="91525"/>
          <a:stretch>
            <a:fillRect/>
          </a:stretch>
        </p:blipFill>
        <p:spPr>
          <a:xfrm>
            <a:off x="0" y="0"/>
            <a:ext cx="1118499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2" name="Group 71"/>
          <p:cNvGrpSpPr/>
          <p:nvPr userDrawn="1"/>
        </p:nvGrpSpPr>
        <p:grpSpPr>
          <a:xfrm>
            <a:off x="2" y="6221395"/>
            <a:ext cx="12191999" cy="574391"/>
            <a:chOff x="0" y="6221393"/>
            <a:chExt cx="12191999" cy="574391"/>
          </a:xfrm>
        </p:grpSpPr>
        <p:pic>
          <p:nvPicPr>
            <p:cNvPr id="73" name="footer-13.jpg" descr="footer-13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0" y="6221393"/>
              <a:ext cx="9906000" cy="57439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74" name="footer-13.jpg" descr="footer-13.jpg"/>
            <p:cNvPicPr>
              <a:picLocks noChangeAspect="1"/>
            </p:cNvPicPr>
            <p:nvPr userDrawn="1"/>
          </p:nvPicPr>
          <p:blipFill rotWithShape="1">
            <a:blip r:embed="rId7" cstate="print"/>
            <a:srcRect l="26342"/>
            <a:stretch/>
          </p:blipFill>
          <p:spPr>
            <a:xfrm>
              <a:off x="4895384" y="6221393"/>
              <a:ext cx="7296615" cy="574391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1453896" y="722376"/>
            <a:ext cx="7251192" cy="649224"/>
          </a:xfrm>
          <a:prstGeom prst="rect">
            <a:avLst/>
          </a:prstGeom>
        </p:spPr>
        <p:txBody>
          <a:bodyPr lIns="36000" tIns="46800" rIns="36000" bIns="46800" anchor="ctr" anchorCtr="0">
            <a:normAutofit/>
          </a:bodyPr>
          <a:lstStyle>
            <a:lvl1pPr algn="l">
              <a:lnSpc>
                <a:spcPct val="93000"/>
              </a:lnSpc>
              <a:defRPr sz="3000" baseline="0">
                <a:solidFill>
                  <a:srgbClr val="86CBD8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Presentación</a:t>
            </a:r>
            <a:endParaRPr lang="en-US" dirty="0"/>
          </a:p>
        </p:txBody>
      </p:sp>
      <p:sp>
        <p:nvSpPr>
          <p:cNvPr id="76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453896" y="2221992"/>
            <a:ext cx="8138160" cy="365760"/>
          </a:xfrm>
          <a:prstGeom prst="rect">
            <a:avLst/>
          </a:prstGeom>
        </p:spPr>
        <p:txBody>
          <a:bodyPr lIns="36000" tIns="46800" rIns="36000" bIns="46800" anchor="ctr"/>
          <a:lstStyle>
            <a:lvl1pPr marL="0" indent="0" algn="l">
              <a:lnSpc>
                <a:spcPct val="110000"/>
              </a:lnSpc>
              <a:buNone/>
              <a:defRPr sz="1350" b="1" baseline="0">
                <a:solidFill>
                  <a:srgbClr val="016AA1"/>
                </a:solidFill>
                <a:latin typeface="+mn-lt"/>
                <a:sym typeface="Trebuchet MS" panose="020B0603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err="1"/>
              <a:t>Subtitulo</a:t>
            </a:r>
            <a:endParaRPr lang="en-US" dirty="0"/>
          </a:p>
        </p:txBody>
      </p:sp>
      <p:sp>
        <p:nvSpPr>
          <p:cNvPr id="77" name="Text Placeholder 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1453896" y="4983480"/>
            <a:ext cx="7589520" cy="365760"/>
          </a:xfrm>
          <a:prstGeom prst="rect">
            <a:avLst/>
          </a:prstGeom>
          <a:noFill/>
        </p:spPr>
        <p:txBody>
          <a:bodyPr lIns="36000" tIns="46800" rIns="36000" bIns="46800" anchor="ctr"/>
          <a:lstStyle>
            <a:lvl1pPr algn="l">
              <a:lnSpc>
                <a:spcPct val="110000"/>
              </a:lnSpc>
              <a:buNone/>
              <a:defRPr sz="1350" b="0" cap="none" baseline="0">
                <a:solidFill>
                  <a:srgbClr val="7C1A4F"/>
                </a:solidFill>
                <a:latin typeface="+mn-lt"/>
                <a:sym typeface="Trebuchet MS" panose="020B0603020202020204" pitchFamily="34" charset="0"/>
              </a:defRPr>
            </a:lvl1pPr>
            <a:lvl2pPr algn="ctr">
              <a:buNone/>
              <a:defRPr/>
            </a:lvl2pPr>
            <a:lvl3pPr marL="0" indent="0" algn="ctr">
              <a:buNone/>
              <a:defRPr/>
            </a:lvl3pPr>
            <a:lvl4pPr marL="171450" indent="0" algn="ctr">
              <a:buNone/>
              <a:defRPr/>
            </a:lvl4pPr>
            <a:lvl5pPr marL="342900" indent="0" algn="ctr">
              <a:buNone/>
              <a:defRPr/>
            </a:lvl5pPr>
          </a:lstStyle>
          <a:p>
            <a:pPr lvl="0"/>
            <a:r>
              <a:rPr lang="en-US" dirty="0" err="1"/>
              <a:t>Fecha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3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62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Date Placeholder 5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30001" y="622802"/>
            <a:ext cx="10933351" cy="249299"/>
          </a:xfrm>
        </p:spPr>
        <p:txBody>
          <a:bodyPr/>
          <a:lstStyle>
            <a:lvl1pPr>
              <a:defRPr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151" name="Picture 15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845" y="6661003"/>
            <a:ext cx="874355" cy="141242"/>
          </a:xfrm>
          <a:prstGeom prst="rect">
            <a:avLst/>
          </a:prstGeom>
        </p:spPr>
      </p:pic>
      <p:pic>
        <p:nvPicPr>
          <p:cNvPr id="152" name="pasted-image.pdf" descr="pasted-image.pdf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129456" y="6545571"/>
            <a:ext cx="420925" cy="2566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9875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</p15:sldGuideLst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64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30000" y="2158989"/>
            <a:ext cx="3744000" cy="5416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rgbClr val="73C4EF"/>
                </a:solidFill>
                <a:latin typeface="+mn-lt"/>
                <a:sym typeface="Trebuchet MS" panose="020B0603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1227050"/>
            <a:ext cx="3744000" cy="664797"/>
          </a:xfrm>
        </p:spPr>
        <p:txBody>
          <a:bodyPr anchor="t">
            <a:noAutofit/>
          </a:bodyPr>
          <a:lstStyle>
            <a:lvl1pPr>
              <a:defRPr sz="1800"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15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20" userDrawn="1">
          <p15:clr>
            <a:srgbClr val="FBAE40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66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3" y="2668041"/>
            <a:ext cx="9620491" cy="3201026"/>
          </a:xfrm>
          <a:prstGeom prst="rect">
            <a:avLst/>
          </a:prstGeo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</a14:hiddenLine>
            </a:ext>
          </a:extLst>
        </p:spPr>
        <p:txBody>
          <a:bodyPr lIns="274320" tIns="274320" rIns="274320" bIns="137160" anchor="b">
            <a:noAutofit/>
          </a:bodyPr>
          <a:lstStyle>
            <a:lvl1pPr marL="0" algn="l" defTabSz="6858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defRPr lang="en-US" sz="4050" kern="1200" baseline="0" dirty="0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1280694" y="1424083"/>
            <a:ext cx="951721" cy="951721"/>
          </a:xfrm>
          <a:prstGeom prst="rect">
            <a:avLst/>
          </a:prstGeom>
          <a:noFill/>
          <a:ln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9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44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83" b="31548"/>
          <a:stretch>
            <a:fillRect/>
          </a:stretch>
        </p:blipFill>
        <p:spPr bwMode="auto">
          <a:xfrm>
            <a:off x="7295581" y="5542984"/>
            <a:ext cx="4744433" cy="876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50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804339" y="906466"/>
            <a:ext cx="10947400" cy="51752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151" name="Rectangle 7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04339" y="1397000"/>
            <a:ext cx="10962217" cy="109378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200">
                <a:solidFill>
                  <a:srgbClr val="00BDF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6508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line"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69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3826800"/>
            <a:ext cx="10936800" cy="2041200"/>
          </a:xfrm>
        </p:spPr>
        <p:txBody>
          <a:bodyPr anchor="t">
            <a:noAutofit/>
          </a:bodyPr>
          <a:lstStyle>
            <a:lvl1pPr>
              <a:defRPr sz="4050">
                <a:solidFill>
                  <a:schemeClr val="tx2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cxnSp>
        <p:nvCxnSpPr>
          <p:cNvPr id="10" name="Straight Connector 9"/>
          <p:cNvCxnSpPr/>
          <p:nvPr userDrawn="1"/>
        </p:nvCxnSpPr>
        <p:spPr bwMode="white">
          <a:xfrm>
            <a:off x="630001" y="3680016"/>
            <a:ext cx="11558587" cy="0"/>
          </a:xfrm>
          <a:prstGeom prst="line">
            <a:avLst/>
          </a:prstGeom>
          <a:ln w="19050" cmpd="sng">
            <a:solidFill>
              <a:schemeClr val="tx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23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White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71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4064995" y="0"/>
            <a:ext cx="416951" cy="6858000"/>
          </a:xfrm>
          <a:prstGeom prst="rect">
            <a:avLst/>
          </a:prstGeom>
        </p:spPr>
      </p:pic>
      <p:sp>
        <p:nvSpPr>
          <p:cNvPr id="18" name="Date Placeholder 1"/>
          <p:cNvSpPr>
            <a:spLocks noGrp="1"/>
          </p:cNvSpPr>
          <p:nvPr>
            <p:ph type="dt" sz="half" idx="31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2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24" name="Rectangle 23"/>
          <p:cNvSpPr/>
          <p:nvPr userDrawn="1"/>
        </p:nvSpPr>
        <p:spPr bwMode="white">
          <a:xfrm>
            <a:off x="1" y="0"/>
            <a:ext cx="40795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630001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800"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8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74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7165607" y="0"/>
            <a:ext cx="416951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white">
          <a:xfrm>
            <a:off x="1" y="0"/>
            <a:ext cx="71719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1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1" y="622802"/>
            <a:ext cx="6276529" cy="2492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84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Four column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76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9029247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white">
          <a:xfrm>
            <a:off x="0" y="0"/>
            <a:ext cx="90342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1" y="6443508"/>
            <a:ext cx="1482051" cy="11541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2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2"/>
            <a:ext cx="8101584" cy="2492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78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70" y="0"/>
            <a:ext cx="416951" cy="6858000"/>
          </a:xfrm>
          <a:prstGeom prst="rect">
            <a:avLst/>
          </a:prstGeom>
        </p:spPr>
      </p:pic>
      <p:sp>
        <p:nvSpPr>
          <p:cNvPr id="24" name="Title 4"/>
          <p:cNvSpPr>
            <a:spLocks noGrp="1"/>
          </p:cNvSpPr>
          <p:nvPr>
            <p:ph type="title" hasCustomPrompt="1"/>
          </p:nvPr>
        </p:nvSpPr>
        <p:spPr>
          <a:xfrm>
            <a:off x="630001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8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Rectangle 25"/>
          <p:cNvSpPr/>
          <p:nvPr userDrawn="1"/>
        </p:nvSpPr>
        <p:spPr bwMode="ltGray">
          <a:xfrm>
            <a:off x="4080764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5" name="Date Placeholder 1"/>
          <p:cNvSpPr>
            <a:spLocks noGrp="1"/>
          </p:cNvSpPr>
          <p:nvPr>
            <p:ph type="dt" sz="half" idx="29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62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81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689583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2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2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350" baseline="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1785600"/>
            <a:ext cx="4388400" cy="3286800"/>
          </a:xfrm>
          <a:prstGeom prst="rect">
            <a:avLst/>
          </a:prstGeom>
          <a:noFill/>
        </p:spPr>
        <p:txBody>
          <a:bodyPr wrap="square" lIns="0" tIns="0" rIns="320040" bIns="0" anchor="ctr">
            <a:noAutofit/>
          </a:bodyPr>
          <a:lstStyle>
            <a:lvl1pPr>
              <a:defRPr sz="33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6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15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8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31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83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7409850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gray">
          <a:xfrm>
            <a:off x="7819545" y="0"/>
            <a:ext cx="43724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6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200">
                <a:solidFill>
                  <a:schemeClr val="tx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2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30936" y="1785600"/>
            <a:ext cx="6247552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3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6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02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Left arro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86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37" y="3588018"/>
            <a:ext cx="1365251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1" y="2764205"/>
            <a:ext cx="2478639" cy="1314311"/>
          </a:xfrm>
        </p:spPr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4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98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left arr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88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30001" y="2764205"/>
            <a:ext cx="2478639" cy="1314311"/>
          </a:xfrm>
        </p:spPr>
        <p:txBody>
          <a:bodyPr anchor="ctr" anchorCtr="0">
            <a:noAutofit/>
          </a:bodyPr>
          <a:lstStyle>
            <a:lvl1pPr>
              <a:defRPr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9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2141308" y="3402830"/>
            <a:ext cx="2694667" cy="346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1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90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60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Date Placeholder 7"/>
          <p:cNvSpPr>
            <a:spLocks noGrp="1"/>
          </p:cNvSpPr>
          <p:nvPr>
            <p:ph type="dt" sz="half" idx="11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2" y="3382964"/>
            <a:ext cx="12985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30001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300" b="0"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6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5"/>
          <p:cNvSpPr>
            <a:spLocks noChangeShapeType="1"/>
          </p:cNvSpPr>
          <p:nvPr userDrawn="1"/>
        </p:nvSpPr>
        <p:spPr bwMode="gray">
          <a:xfrm>
            <a:off x="557944" y="679218"/>
            <a:ext cx="1113960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26" tIns="45712" rIns="91426" bIns="45712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sz="18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478" y="350113"/>
            <a:ext cx="11230029" cy="32910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819D7-74CB-4B65-9AC3-D4A2007CCA09}" type="slidenum">
              <a:rPr lang="en-US" altLang="es-MX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US" altLang="es-MX">
              <a:solidFill>
                <a:srgbClr val="002776"/>
              </a:solidFill>
            </a:endParaRP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2776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42865994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one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893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30001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300" b="0"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6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3549481" y="3416300"/>
            <a:ext cx="2694667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3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95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757" y="3588018"/>
            <a:ext cx="1365251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entagon 8"/>
          <p:cNvSpPr/>
          <p:nvPr/>
        </p:nvSpPr>
        <p:spPr bwMode="white">
          <a:xfrm>
            <a:off x="0" y="0"/>
            <a:ext cx="6363547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1" y="622802"/>
            <a:ext cx="4747823" cy="2492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1" y="6443508"/>
            <a:ext cx="1482051" cy="11541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84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hal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97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entagon 8"/>
          <p:cNvSpPr/>
          <p:nvPr/>
        </p:nvSpPr>
        <p:spPr bwMode="white">
          <a:xfrm>
            <a:off x="0" y="0"/>
            <a:ext cx="6363547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1" y="622802"/>
            <a:ext cx="4747823" cy="2492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7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428421" y="3407805"/>
            <a:ext cx="2694667" cy="345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6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200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41" y="3588018"/>
            <a:ext cx="1365251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18"/>
          <p:cNvSpPr/>
          <p:nvPr userDrawn="1"/>
        </p:nvSpPr>
        <p:spPr bwMode="white">
          <a:xfrm>
            <a:off x="1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1" y="6443508"/>
            <a:ext cx="1482051" cy="11541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2"/>
            <a:ext cx="6254496" cy="2492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26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two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302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1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2"/>
            <a:ext cx="6254496" cy="2492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2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6524769" y="3407805"/>
            <a:ext cx="2694667" cy="345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6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Big statement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05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1" y="6443508"/>
            <a:ext cx="1482051" cy="11541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</p:spPr>
        <p:txBody>
          <a:bodyPr anchor="b">
            <a:noAutofit/>
          </a:bodyPr>
          <a:lstStyle>
            <a:lvl1pPr marL="0" algn="l" defTabSz="6858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defRPr lang="en-US" sz="4050" kern="1200" baseline="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8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26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Big statement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07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630000" y="625475"/>
            <a:ext cx="932688" cy="9326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9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6858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defRPr lang="en-US" sz="4050" kern="1200" baseline="0" dirty="0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9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32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09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6797462" y="110969"/>
            <a:ext cx="769257" cy="10019821"/>
          </a:xfrm>
          <a:prstGeom prst="rect">
            <a:avLst/>
          </a:pr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2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6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Special gray"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12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white">
          <a:xfrm>
            <a:off x="11167872" y="6442872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2"/>
            <a:ext cx="10933200" cy="24929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00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able of content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14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37" y="3594368"/>
            <a:ext cx="1365251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30000" y="2798187"/>
            <a:ext cx="2819400" cy="13212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525"/>
              </a:spcAft>
              <a:buFontTx/>
              <a:buNone/>
            </a:pPr>
            <a:r>
              <a:rPr lang="en-US" sz="4050" dirty="0">
                <a:solidFill>
                  <a:srgbClr val="4472C4"/>
                </a:solidFill>
                <a:latin typeface="+mn-lt"/>
                <a:sym typeface="Trebuchet MS" panose="020B0603020202020204" pitchFamily="34" charset="0"/>
              </a:rPr>
              <a:t>Table of Contents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1" y="6443508"/>
            <a:ext cx="1482051" cy="11541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4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1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5"/>
          <p:cNvSpPr>
            <a:spLocks noChangeShapeType="1"/>
          </p:cNvSpPr>
          <p:nvPr userDrawn="1"/>
        </p:nvSpPr>
        <p:spPr bwMode="gray">
          <a:xfrm>
            <a:off x="557944" y="679218"/>
            <a:ext cx="1113960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26" tIns="45712" rIns="91426" bIns="45712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sz="18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44478" y="350113"/>
            <a:ext cx="11230029" cy="63020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MX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A307D-7663-40BE-AEAC-58931156E481}" type="slidenum">
              <a:rPr lang="en-US" altLang="es-MX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US" altLang="es-MX">
              <a:solidFill>
                <a:srgbClr val="002776"/>
              </a:solidFill>
            </a:endParaRPr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2776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58580488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Blank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917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1" y="6443508"/>
            <a:ext cx="1482051" cy="11541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75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19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6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13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21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" name="Group 143"/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145" name="No fly zone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146" name="Baselines / anchors"/>
            <p:cNvGrpSpPr/>
            <p:nvPr userDrawn="1"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utter space"/>
            <p:cNvGrpSpPr/>
            <p:nvPr userDrawn="1"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159" name="Rectangle 34"/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160" name="Rectangle 35"/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161" name="Rectangle 36"/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162" name="Rectangle 37"/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163" name="Rectangle 38"/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164" name="Rectangle 39"/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165" name="Rectangle 40"/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166" name="Rectangle 41"/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167" name="Rectangle 42"/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168" name="Rectangle 43"/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169" name="Rectangle 44"/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</p:grpSp>
        <p:sp>
          <p:nvSpPr>
            <p:cNvPr id="148" name="Slide edges"/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9" name="Footnote measure"/>
            <p:cNvSpPr>
              <a:spLocks noChangeArrowheads="1"/>
            </p:cNvSpPr>
            <p:nvPr/>
          </p:nvSpPr>
          <p:spPr bwMode="auto"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n-lt"/>
              </a:endParaRPr>
            </a:p>
          </p:txBody>
        </p:sp>
        <p:sp>
          <p:nvSpPr>
            <p:cNvPr id="150" name="Whitespace measure"/>
            <p:cNvSpPr>
              <a:spLocks noChangeArrowheads="1"/>
            </p:cNvSpPr>
            <p:nvPr/>
          </p:nvSpPr>
          <p:spPr bwMode="auto"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n-lt"/>
              </a:endParaRPr>
            </a:p>
          </p:txBody>
        </p:sp>
        <p:grpSp>
          <p:nvGrpSpPr>
            <p:cNvPr id="151" name="Five column measure"/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154" name="Rectangle 5"/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155" name="Rectangle 7"/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156" name="Rectangle 9"/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157" name="Rectangle 11"/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  <p:sp>
            <p:nvSpPr>
              <p:cNvPr id="158" name="Rectangle 13"/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n-lt"/>
                </a:endParaRPr>
              </a:p>
            </p:txBody>
          </p:sp>
        </p:grpSp>
        <p:sp>
          <p:nvSpPr>
            <p:cNvPr id="152" name="Live area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750"/>
                </a:spcAft>
              </a:pPr>
              <a:endParaRPr lang="en-US" sz="9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3" name="Footnote example"/>
            <p:cNvSpPr txBox="1"/>
            <p:nvPr/>
          </p:nvSpPr>
          <p:spPr>
            <a:xfrm>
              <a:off x="630000" y="6248316"/>
              <a:ext cx="9030914" cy="311624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1. </a:t>
              </a:r>
              <a:r>
                <a:rPr kumimoji="0" lang="en-US" sz="75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xxxx</a:t>
              </a:r>
              <a:r>
                <a:rPr kumimoji="0" 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  2. </a:t>
              </a:r>
              <a:r>
                <a:rPr kumimoji="0" lang="en-US" sz="75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xxxx</a:t>
              </a:r>
              <a:r>
                <a:rPr kumimoji="0" 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  3. </a:t>
              </a:r>
              <a:r>
                <a:rPr kumimoji="0" lang="en-US" sz="75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xxxx</a:t>
              </a:r>
              <a:endPara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Trebuchet MS" panose="020B0603020202020204" pitchFamily="34" charset="0"/>
              </a:endParaRPr>
            </a:p>
            <a:p>
              <a:pPr marL="0" marR="0" lvl="0" indent="0" algn="l" defTabSz="6858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Note: List footnotes in numerical order. Footnote numbers are not bracketed. Use 10pt font. Do not put a period at the end of the note or the source</a:t>
              </a:r>
            </a:p>
            <a:p>
              <a:pPr marL="0" marR="0" lvl="0" indent="0" algn="l" defTabSz="6858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Source: Include a source for every chart that you use. Separate sources with a semicolon; BCG-related sources go at the end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6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55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09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26611" y="6608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 flipH="1">
            <a:off x="226609" y="98856"/>
            <a:ext cx="1203763" cy="6096001"/>
            <a:chOff x="160238" y="148877"/>
            <a:chExt cx="1300907" cy="8783936"/>
          </a:xfrm>
        </p:grpSpPr>
        <p:sp>
          <p:nvSpPr>
            <p:cNvPr id="16" name="Rectangle"/>
            <p:cNvSpPr/>
            <p:nvPr userDrawn="1"/>
          </p:nvSpPr>
          <p:spPr>
            <a:xfrm>
              <a:off x="160238" y="7811988"/>
              <a:ext cx="1300907" cy="1120825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7090072"/>
              <a:ext cx="1300907" cy="721917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6877694"/>
              <a:ext cx="1300907" cy="212379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5875535"/>
              <a:ext cx="1300907" cy="1002160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0" name="Rectangle"/>
            <p:cNvSpPr/>
            <p:nvPr userDrawn="1"/>
          </p:nvSpPr>
          <p:spPr>
            <a:xfrm>
              <a:off x="160238" y="3874095"/>
              <a:ext cx="1300907" cy="2001441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1" name="Rectangle"/>
            <p:cNvSpPr/>
            <p:nvPr userDrawn="1"/>
          </p:nvSpPr>
          <p:spPr>
            <a:xfrm>
              <a:off x="160238" y="3154213"/>
              <a:ext cx="1300907" cy="721867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2" name="Rectangle"/>
            <p:cNvSpPr/>
            <p:nvPr userDrawn="1"/>
          </p:nvSpPr>
          <p:spPr>
            <a:xfrm>
              <a:off x="160238" y="148877"/>
              <a:ext cx="1300907" cy="3005337"/>
            </a:xfrm>
            <a:prstGeom prst="rect">
              <a:avLst/>
            </a:prstGeom>
            <a:solidFill>
              <a:srgbClr val="86CBD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8511297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do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26611" y="6608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26614" y="98854"/>
            <a:ext cx="1204588" cy="6096000"/>
            <a:chOff x="160238" y="154880"/>
            <a:chExt cx="1300907" cy="8777933"/>
          </a:xfrm>
        </p:grpSpPr>
        <p:sp>
          <p:nvSpPr>
            <p:cNvPr id="1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4D89A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2591C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104D6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095B8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396036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40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3" descr="Picture 3"/>
          <p:cNvPicPr>
            <a:picLocks noChangeAspect="1"/>
          </p:cNvPicPr>
          <p:nvPr userDrawn="1"/>
        </p:nvPicPr>
        <p:blipFill>
          <a:blip r:embed="rId6" cstate="print"/>
          <a:srcRect r="91525"/>
          <a:stretch>
            <a:fillRect/>
          </a:stretch>
        </p:blipFill>
        <p:spPr>
          <a:xfrm>
            <a:off x="0" y="0"/>
            <a:ext cx="1376613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744393" y="722376"/>
            <a:ext cx="8924544" cy="649224"/>
          </a:xfrm>
        </p:spPr>
        <p:txBody>
          <a:bodyPr lIns="36576" tIns="45720" rIns="36576" bIns="45720" anchor="ctr">
            <a:noAutofit/>
          </a:bodyPr>
          <a:lstStyle>
            <a:lvl1pPr>
              <a:defRPr sz="3692" b="0" baseline="0">
                <a:solidFill>
                  <a:srgbClr val="86CBD8"/>
                </a:solidFill>
              </a:defRPr>
            </a:lvl1pPr>
          </a:lstStyle>
          <a:p>
            <a:pPr lvl="0"/>
            <a:r>
              <a:rPr lang="en-US" sz="3692" dirty="0" err="1">
                <a:solidFill>
                  <a:srgbClr val="86CBD8"/>
                </a:solidFill>
              </a:rPr>
              <a:t>Título</a:t>
            </a:r>
            <a:r>
              <a:rPr lang="en-US" sz="3692" dirty="0">
                <a:solidFill>
                  <a:srgbClr val="86CBD8"/>
                </a:solidFill>
              </a:rPr>
              <a:t> </a:t>
            </a:r>
            <a:r>
              <a:rPr lang="en-US" sz="3692" dirty="0" err="1">
                <a:solidFill>
                  <a:srgbClr val="86CBD8"/>
                </a:solidFill>
              </a:rPr>
              <a:t>Presentación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789411" y="2221992"/>
            <a:ext cx="10016197" cy="365760"/>
          </a:xfrm>
        </p:spPr>
        <p:txBody>
          <a:bodyPr lIns="36576" tIns="45720" rIns="36576" bIns="45720">
            <a:noAutofit/>
          </a:bodyPr>
          <a:lstStyle>
            <a:lvl1pPr>
              <a:defRPr sz="1662" b="1" baseline="0">
                <a:solidFill>
                  <a:srgbClr val="016AA1"/>
                </a:solidFill>
              </a:defRPr>
            </a:lvl1pPr>
          </a:lstStyle>
          <a:p>
            <a:pPr lvl="0"/>
            <a:r>
              <a:rPr lang="en-US" dirty="0" err="1"/>
              <a:t>Subtitulo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1789411" y="4983480"/>
            <a:ext cx="9340948" cy="365760"/>
          </a:xfrm>
        </p:spPr>
        <p:txBody>
          <a:bodyPr lIns="36576" tIns="45720" rIns="36576" bIns="45720">
            <a:noAutofit/>
          </a:bodyPr>
          <a:lstStyle>
            <a:lvl1pPr>
              <a:defRPr sz="1662" b="0" baseline="0">
                <a:solidFill>
                  <a:srgbClr val="7C1A4F"/>
                </a:solidFill>
              </a:defRPr>
            </a:lvl1pPr>
          </a:lstStyle>
          <a:p>
            <a:pPr lvl="0"/>
            <a:r>
              <a:rPr lang="en-US" dirty="0" err="1"/>
              <a:t>Fecha</a:t>
            </a:r>
            <a:endParaRPr lang="en-US" dirty="0"/>
          </a:p>
        </p:txBody>
      </p:sp>
      <p:pic>
        <p:nvPicPr>
          <p:cNvPr id="9" name="footer-13.jpg" descr="footer-13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0" y="6221393"/>
            <a:ext cx="12192000" cy="57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5315312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42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822455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DA2B57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7C194F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213691" y="98855"/>
            <a:ext cx="1113676" cy="6105595"/>
            <a:chOff x="160238" y="154880"/>
            <a:chExt cx="1300907" cy="8777933"/>
          </a:xfrm>
        </p:grpSpPr>
        <p:sp>
          <p:nvSpPr>
            <p:cNvPr id="9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ED207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0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BF1D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1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2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82245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45497190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45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EE4228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F69427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FCBA1A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3691" y="98854"/>
            <a:ext cx="1113676" cy="6105595"/>
            <a:chOff x="160238" y="162796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406287"/>
              <a:ext cx="1300907" cy="534442"/>
            </a:xfrm>
            <a:prstGeom prst="rect">
              <a:avLst/>
            </a:prstGeom>
            <a:solidFill>
              <a:srgbClr val="D91F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91280"/>
              <a:ext cx="1300907" cy="215008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203779"/>
              <a:ext cx="1300907" cy="1987502"/>
            </a:xfrm>
            <a:prstGeom prst="rect">
              <a:avLst/>
            </a:prstGeom>
            <a:solidFill>
              <a:srgbClr val="FBB91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32341"/>
              <a:ext cx="1300907" cy="471439"/>
            </a:xfrm>
            <a:prstGeom prst="rect">
              <a:avLst/>
            </a:prstGeom>
            <a:solidFill>
              <a:srgbClr val="F694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9093"/>
              <a:ext cx="1300907" cy="813396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92488"/>
              <a:ext cx="1300907" cy="4539854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62796"/>
              <a:ext cx="1300907" cy="216298"/>
            </a:xfrm>
            <a:prstGeom prst="rect">
              <a:avLst/>
            </a:prstGeom>
            <a:solidFill>
              <a:srgbClr val="BF21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213629303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47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007272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00C0B6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00A6AB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3691" y="99934"/>
            <a:ext cx="1113676" cy="6105588"/>
            <a:chOff x="90616" y="113613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90616" y="8357104"/>
              <a:ext cx="1300907" cy="534442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90616" y="8142097"/>
              <a:ext cx="1300907" cy="215008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90616" y="6154596"/>
              <a:ext cx="1300907" cy="1987502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90616" y="5683158"/>
              <a:ext cx="1300907" cy="471439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90616" y="329910"/>
              <a:ext cx="1300907" cy="813396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90616" y="1143305"/>
              <a:ext cx="1300907" cy="4539854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90616" y="113613"/>
              <a:ext cx="1300907" cy="216298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2030784728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50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73A600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AABA35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94B301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5939" y="99934"/>
            <a:ext cx="1113675" cy="6105588"/>
            <a:chOff x="160238" y="154880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73A60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1584364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83" b="31548"/>
          <a:stretch>
            <a:fillRect/>
          </a:stretch>
        </p:blipFill>
        <p:spPr bwMode="auto">
          <a:xfrm>
            <a:off x="7295577" y="5542981"/>
            <a:ext cx="4744433" cy="876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50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804336" y="906466"/>
            <a:ext cx="10947400" cy="51752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151" name="Rectangle 7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04336" y="1397000"/>
            <a:ext cx="10962217" cy="109378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200">
                <a:solidFill>
                  <a:srgbClr val="00BDF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943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352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70147B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8B4093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63006C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5939" y="99934"/>
            <a:ext cx="1113675" cy="6105588"/>
            <a:chOff x="1081465" y="114688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081465" y="8358179"/>
              <a:ext cx="1300907" cy="534442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081465" y="8143172"/>
              <a:ext cx="1300907" cy="215008"/>
            </a:xfrm>
            <a:prstGeom prst="rect">
              <a:avLst/>
            </a:prstGeom>
            <a:solidFill>
              <a:srgbClr val="A469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081465" y="6155671"/>
              <a:ext cx="1300907" cy="1987502"/>
            </a:xfrm>
            <a:prstGeom prst="rect">
              <a:avLst/>
            </a:prstGeom>
            <a:solidFill>
              <a:srgbClr val="63006C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081465" y="5684233"/>
              <a:ext cx="1300907" cy="471439"/>
            </a:xfrm>
            <a:prstGeom prst="rect">
              <a:avLst/>
            </a:prstGeom>
            <a:solidFill>
              <a:srgbClr val="8B419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081465" y="330985"/>
              <a:ext cx="1300907" cy="813396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081465" y="1144380"/>
              <a:ext cx="1300907" cy="4539854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081465" y="114688"/>
              <a:ext cx="1300907" cy="216298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70689514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54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016AA1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104D6A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2591C0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09179" y="98854"/>
            <a:ext cx="1111928" cy="6096000"/>
            <a:chOff x="160238" y="154880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4D89A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2591C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104D6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095B8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343384421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557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09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2709" y="1508760"/>
            <a:ext cx="11068060" cy="3997304"/>
          </a:xfrm>
        </p:spPr>
        <p:txBody>
          <a:bodyPr lIns="0" tIns="0" rIns="0" bIns="0"/>
          <a:lstStyle>
            <a:lvl1pPr>
              <a:spcBef>
                <a:spcPts val="354"/>
              </a:spcBef>
              <a:defRPr>
                <a:latin typeface="Arial"/>
                <a:sym typeface="Arial"/>
              </a:defRPr>
            </a:lvl1pPr>
            <a:lvl2pPr marL="422041" indent="-212682">
              <a:spcBef>
                <a:spcPts val="354"/>
              </a:spcBef>
              <a:defRPr>
                <a:latin typeface="Arial"/>
                <a:sym typeface="Arial"/>
              </a:defRPr>
            </a:lvl2pPr>
            <a:lvl3pPr marL="844083" indent="-212682">
              <a:spcBef>
                <a:spcPts val="354"/>
              </a:spcBef>
              <a:defRPr>
                <a:latin typeface="Arial"/>
                <a:sym typeface="Arial"/>
              </a:defRPr>
            </a:lvl3pPr>
            <a:lvl4pPr marL="1269447" indent="-216005">
              <a:spcBef>
                <a:spcPts val="354"/>
              </a:spcBef>
              <a:defRPr>
                <a:latin typeface="Arial"/>
                <a:sym typeface="Arial"/>
              </a:defRPr>
            </a:lvl4pPr>
            <a:lvl5pPr marL="1900848" indent="-212682">
              <a:spcBef>
                <a:spcPts val="354"/>
              </a:spcBef>
              <a:defRPr>
                <a:latin typeface="Arial"/>
                <a:sym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09" y="863601"/>
            <a:ext cx="11068060" cy="320359"/>
          </a:xfrm>
        </p:spPr>
        <p:txBody>
          <a:bodyPr anchor="t">
            <a:normAutofit/>
          </a:bodyPr>
          <a:lstStyle>
            <a:lvl1pPr>
              <a:defRPr sz="1385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4147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59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6" name="Object 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7"/>
          <p:cNvSpPr>
            <a:spLocks noGrp="1"/>
          </p:cNvSpPr>
          <p:nvPr userDrawn="1">
            <p:ph type="body" sz="quarter" idx="13"/>
          </p:nvPr>
        </p:nvSpPr>
        <p:spPr>
          <a:xfrm>
            <a:off x="562709" y="1508400"/>
            <a:ext cx="11068060" cy="3997304"/>
          </a:xfrm>
          <a:prstGeom prst="rect">
            <a:avLst/>
          </a:prstGeom>
        </p:spPr>
        <p:txBody>
          <a:bodyPr lIns="0" tIns="0" rIns="0" bIns="0"/>
          <a:lstStyle>
            <a:lvl1pPr marL="159512" indent="-159512">
              <a:spcBef>
                <a:spcPts val="354"/>
              </a:spcBef>
              <a:buClr>
                <a:srgbClr val="002D72"/>
              </a:buClr>
              <a:buFont typeface="Arial" pitchFamily="34" charset="0"/>
              <a:buChar char="•"/>
              <a:tabLst/>
              <a:defRPr b="0">
                <a:latin typeface="Arial"/>
                <a:sym typeface="Arial"/>
              </a:defRPr>
            </a:lvl1pPr>
            <a:lvl2pPr marL="581553" indent="-212682">
              <a:spcBef>
                <a:spcPts val="354"/>
              </a:spcBef>
              <a:buFont typeface="Arial" pitchFamily="34" charset="0"/>
              <a:buChar char="–"/>
              <a:defRPr>
                <a:latin typeface="Arial"/>
                <a:sym typeface="Arial"/>
              </a:defRPr>
            </a:lvl2pPr>
            <a:lvl3pPr marL="993625" indent="-212682">
              <a:spcBef>
                <a:spcPts val="354"/>
              </a:spcBef>
              <a:defRPr>
                <a:latin typeface="Arial"/>
                <a:sym typeface="Arial"/>
              </a:defRPr>
            </a:lvl3pPr>
            <a:lvl4pPr marL="1425636" indent="-212682">
              <a:spcBef>
                <a:spcPts val="354"/>
              </a:spcBef>
              <a:defRPr>
                <a:latin typeface="Arial"/>
                <a:sym typeface="Arial"/>
              </a:defRPr>
            </a:lvl4pPr>
            <a:lvl5pPr marL="1900848" indent="-212682">
              <a:spcBef>
                <a:spcPts val="354"/>
              </a:spcBef>
              <a:defRPr>
                <a:latin typeface="Arial"/>
                <a:sym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62709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09" y="863601"/>
            <a:ext cx="11068060" cy="320359"/>
          </a:xfrm>
        </p:spPr>
        <p:txBody>
          <a:bodyPr anchor="t">
            <a:normAutofit/>
          </a:bodyPr>
          <a:lstStyle>
            <a:lvl1pPr>
              <a:defRPr sz="1385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16046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762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2709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09" y="863601"/>
            <a:ext cx="11068060" cy="320359"/>
          </a:xfrm>
        </p:spPr>
        <p:txBody>
          <a:bodyPr anchor="t">
            <a:normAutofit/>
          </a:bodyPr>
          <a:lstStyle>
            <a:lvl1pPr>
              <a:defRPr sz="1385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1787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864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3301584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26611" y="6608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 flipH="1">
            <a:off x="226609" y="98856"/>
            <a:ext cx="1203763" cy="6096001"/>
            <a:chOff x="160238" y="148877"/>
            <a:chExt cx="1300907" cy="8783936"/>
          </a:xfrm>
        </p:grpSpPr>
        <p:sp>
          <p:nvSpPr>
            <p:cNvPr id="16" name="Rectangle"/>
            <p:cNvSpPr/>
            <p:nvPr userDrawn="1"/>
          </p:nvSpPr>
          <p:spPr>
            <a:xfrm>
              <a:off x="160238" y="7811988"/>
              <a:ext cx="1300907" cy="1120825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7090072"/>
              <a:ext cx="1300907" cy="721917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6877694"/>
              <a:ext cx="1300907" cy="212379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5875535"/>
              <a:ext cx="1300907" cy="1002160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0" name="Rectangle"/>
            <p:cNvSpPr/>
            <p:nvPr userDrawn="1"/>
          </p:nvSpPr>
          <p:spPr>
            <a:xfrm>
              <a:off x="160238" y="3874095"/>
              <a:ext cx="1300907" cy="2001441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1" name="Rectangle"/>
            <p:cNvSpPr/>
            <p:nvPr userDrawn="1"/>
          </p:nvSpPr>
          <p:spPr>
            <a:xfrm>
              <a:off x="160238" y="3154213"/>
              <a:ext cx="1300907" cy="721867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2" name="Rectangle"/>
            <p:cNvSpPr/>
            <p:nvPr userDrawn="1"/>
          </p:nvSpPr>
          <p:spPr>
            <a:xfrm>
              <a:off x="160238" y="148877"/>
              <a:ext cx="1300907" cy="3005337"/>
            </a:xfrm>
            <a:prstGeom prst="rect">
              <a:avLst/>
            </a:prstGeom>
            <a:solidFill>
              <a:srgbClr val="86CBD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42490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61" y="1595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67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" y="1595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3" descr="Picture 3"/>
          <p:cNvPicPr>
            <a:picLocks noChangeAspect="1"/>
          </p:cNvPicPr>
          <p:nvPr userDrawn="1"/>
        </p:nvPicPr>
        <p:blipFill>
          <a:blip r:embed="rId6" cstate="print"/>
          <a:srcRect r="91525"/>
          <a:stretch>
            <a:fillRect/>
          </a:stretch>
        </p:blipFill>
        <p:spPr>
          <a:xfrm>
            <a:off x="0" y="0"/>
            <a:ext cx="1376613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744395" y="722376"/>
            <a:ext cx="8924544" cy="649224"/>
          </a:xfrm>
        </p:spPr>
        <p:txBody>
          <a:bodyPr lIns="49634" tIns="62045" rIns="49634" bIns="62045" anchor="ctr">
            <a:noAutofit/>
          </a:bodyPr>
          <a:lstStyle>
            <a:lvl1pPr>
              <a:defRPr sz="3797" b="0" baseline="0">
                <a:solidFill>
                  <a:srgbClr val="86CBD8"/>
                </a:solidFill>
              </a:defRPr>
            </a:lvl1pPr>
          </a:lstStyle>
          <a:p>
            <a:pPr lvl="0"/>
            <a:r>
              <a:rPr lang="en-US" sz="3797" dirty="0" err="1">
                <a:solidFill>
                  <a:srgbClr val="86CBD8"/>
                </a:solidFill>
              </a:rPr>
              <a:t>Título</a:t>
            </a:r>
            <a:r>
              <a:rPr lang="en-US" sz="3797" dirty="0">
                <a:solidFill>
                  <a:srgbClr val="86CBD8"/>
                </a:solidFill>
              </a:rPr>
              <a:t> </a:t>
            </a:r>
            <a:r>
              <a:rPr lang="en-US" sz="3797" dirty="0" err="1">
                <a:solidFill>
                  <a:srgbClr val="86CBD8"/>
                </a:solidFill>
              </a:rPr>
              <a:t>Presentación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789413" y="2221992"/>
            <a:ext cx="10016196" cy="365760"/>
          </a:xfrm>
        </p:spPr>
        <p:txBody>
          <a:bodyPr lIns="49634" tIns="62045" rIns="49634" bIns="62045">
            <a:noAutofit/>
          </a:bodyPr>
          <a:lstStyle>
            <a:lvl1pPr>
              <a:defRPr sz="1687" b="1" baseline="0">
                <a:solidFill>
                  <a:srgbClr val="016AA1"/>
                </a:solidFill>
              </a:defRPr>
            </a:lvl1pPr>
          </a:lstStyle>
          <a:p>
            <a:pPr lvl="0"/>
            <a:r>
              <a:rPr lang="en-US" dirty="0" err="1"/>
              <a:t>Subtitulo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1789411" y="4983480"/>
            <a:ext cx="9340948" cy="365760"/>
          </a:xfrm>
        </p:spPr>
        <p:txBody>
          <a:bodyPr lIns="49634" tIns="62045" rIns="49634" bIns="62045">
            <a:noAutofit/>
          </a:bodyPr>
          <a:lstStyle>
            <a:lvl1pPr>
              <a:defRPr sz="1687" b="0" baseline="0">
                <a:solidFill>
                  <a:srgbClr val="7C1A4F"/>
                </a:solidFill>
              </a:defRPr>
            </a:lvl1pPr>
          </a:lstStyle>
          <a:p>
            <a:pPr lvl="0"/>
            <a:r>
              <a:rPr lang="en-US" dirty="0" err="1"/>
              <a:t>Fecha</a:t>
            </a:r>
            <a:endParaRPr lang="en-US" dirty="0"/>
          </a:p>
        </p:txBody>
      </p:sp>
      <p:pic>
        <p:nvPicPr>
          <p:cNvPr id="9" name="footer-13.jpg" descr="footer-13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0" y="6221392"/>
            <a:ext cx="12192000" cy="57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0045043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61" y="1595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70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" y="1595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6" y="1188720"/>
            <a:ext cx="9115865" cy="649224"/>
          </a:xfrm>
        </p:spPr>
        <p:txBody>
          <a:bodyPr lIns="49634" tIns="62045" rIns="49634" bIns="62045">
            <a:noAutofit/>
          </a:bodyPr>
          <a:lstStyle>
            <a:lvl1pPr>
              <a:defRPr sz="3797" b="0" baseline="0">
                <a:solidFill>
                  <a:srgbClr val="822455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49634" tIns="62045" rIns="49634" bIns="62045">
            <a:noAutofit/>
          </a:bodyPr>
          <a:lstStyle>
            <a:lvl1pPr>
              <a:defRPr sz="1406" b="0">
                <a:solidFill>
                  <a:srgbClr val="DA2B57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49634" tIns="62045" rIns="49634" bIns="62045">
            <a:noAutofit/>
          </a:bodyPr>
          <a:lstStyle>
            <a:lvl1pPr>
              <a:defRPr sz="1336" b="0">
                <a:solidFill>
                  <a:srgbClr val="7C194F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213693" y="98860"/>
            <a:ext cx="1113676" cy="6105595"/>
            <a:chOff x="160238" y="154880"/>
            <a:chExt cx="1300907" cy="8777933"/>
          </a:xfrm>
        </p:grpSpPr>
        <p:sp>
          <p:nvSpPr>
            <p:cNvPr id="9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ED207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10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BF1D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11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12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82245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</p:grp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6" y="6221392"/>
            <a:ext cx="12120516" cy="57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27155292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61" y="1595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72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" y="1595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6" y="1188720"/>
            <a:ext cx="9115865" cy="649224"/>
          </a:xfrm>
        </p:spPr>
        <p:txBody>
          <a:bodyPr lIns="49634" tIns="62045" rIns="49634" bIns="62045">
            <a:noAutofit/>
          </a:bodyPr>
          <a:lstStyle>
            <a:lvl1pPr>
              <a:defRPr sz="3797" b="0" baseline="0">
                <a:solidFill>
                  <a:srgbClr val="EE4228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49634" tIns="62045" rIns="49634" bIns="62045">
            <a:noAutofit/>
          </a:bodyPr>
          <a:lstStyle>
            <a:lvl1pPr>
              <a:defRPr sz="1406" b="0">
                <a:solidFill>
                  <a:srgbClr val="F69427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49634" tIns="62045" rIns="49634" bIns="62045">
            <a:noAutofit/>
          </a:bodyPr>
          <a:lstStyle>
            <a:lvl1pPr>
              <a:defRPr sz="1336" b="0">
                <a:solidFill>
                  <a:srgbClr val="FCBA1A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6" y="6221392"/>
            <a:ext cx="12120516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3693" y="98859"/>
            <a:ext cx="1113676" cy="6105595"/>
            <a:chOff x="160238" y="162796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406287"/>
              <a:ext cx="1300907" cy="534442"/>
            </a:xfrm>
            <a:prstGeom prst="rect">
              <a:avLst/>
            </a:prstGeom>
            <a:solidFill>
              <a:srgbClr val="D91F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91280"/>
              <a:ext cx="1300907" cy="215008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203779"/>
              <a:ext cx="1300907" cy="1987502"/>
            </a:xfrm>
            <a:prstGeom prst="rect">
              <a:avLst/>
            </a:prstGeom>
            <a:solidFill>
              <a:srgbClr val="FBB91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32341"/>
              <a:ext cx="1300907" cy="471439"/>
            </a:xfrm>
            <a:prstGeom prst="rect">
              <a:avLst/>
            </a:prstGeom>
            <a:solidFill>
              <a:srgbClr val="F694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9093"/>
              <a:ext cx="1300907" cy="813396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92488"/>
              <a:ext cx="1300907" cy="4539854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62796"/>
              <a:ext cx="1300907" cy="216298"/>
            </a:xfrm>
            <a:prstGeom prst="rect">
              <a:avLst/>
            </a:prstGeom>
            <a:solidFill>
              <a:srgbClr val="BF21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6043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0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804339" y="906468"/>
            <a:ext cx="10947400" cy="51752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151" name="Rectangle 7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04334" y="1423988"/>
            <a:ext cx="10962217" cy="109378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200">
                <a:solidFill>
                  <a:srgbClr val="00BDF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215" y="4844121"/>
            <a:ext cx="4743391" cy="230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0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61" y="1595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74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" y="1595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6" y="1188720"/>
            <a:ext cx="9115865" cy="649224"/>
          </a:xfrm>
        </p:spPr>
        <p:txBody>
          <a:bodyPr lIns="49634" tIns="62045" rIns="49634" bIns="62045">
            <a:noAutofit/>
          </a:bodyPr>
          <a:lstStyle>
            <a:lvl1pPr>
              <a:defRPr sz="3797" b="0" baseline="0">
                <a:solidFill>
                  <a:srgbClr val="007272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49634" tIns="62045" rIns="49634" bIns="62045">
            <a:noAutofit/>
          </a:bodyPr>
          <a:lstStyle>
            <a:lvl1pPr>
              <a:defRPr sz="1406" b="0">
                <a:solidFill>
                  <a:srgbClr val="00C0B6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49634" tIns="62045" rIns="49634" bIns="62045">
            <a:noAutofit/>
          </a:bodyPr>
          <a:lstStyle>
            <a:lvl1pPr>
              <a:defRPr sz="1336" b="0">
                <a:solidFill>
                  <a:srgbClr val="00A6AB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6" y="6221392"/>
            <a:ext cx="12120516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3693" y="99934"/>
            <a:ext cx="1113676" cy="6105588"/>
            <a:chOff x="90616" y="113613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90616" y="8357104"/>
              <a:ext cx="1300907" cy="534442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90616" y="8142097"/>
              <a:ext cx="1300907" cy="215008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90616" y="6154596"/>
              <a:ext cx="1300907" cy="1987502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90616" y="5683158"/>
              <a:ext cx="1300907" cy="471439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90616" y="329910"/>
              <a:ext cx="1300907" cy="813396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90616" y="1143305"/>
              <a:ext cx="1300907" cy="4539854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90616" y="113613"/>
              <a:ext cx="1300907" cy="216298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993443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61" y="1595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77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" y="1595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6" y="1188720"/>
            <a:ext cx="9115865" cy="649224"/>
          </a:xfrm>
        </p:spPr>
        <p:txBody>
          <a:bodyPr lIns="49634" tIns="62045" rIns="49634" bIns="62045">
            <a:noAutofit/>
          </a:bodyPr>
          <a:lstStyle>
            <a:lvl1pPr>
              <a:defRPr sz="3797" b="0" baseline="0">
                <a:solidFill>
                  <a:srgbClr val="73A600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49634" tIns="62045" rIns="49634" bIns="62045">
            <a:noAutofit/>
          </a:bodyPr>
          <a:lstStyle>
            <a:lvl1pPr>
              <a:defRPr sz="1406" b="0">
                <a:solidFill>
                  <a:srgbClr val="AABA35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49634" tIns="62045" rIns="49634" bIns="62045">
            <a:noAutofit/>
          </a:bodyPr>
          <a:lstStyle>
            <a:lvl1pPr>
              <a:defRPr sz="1336" b="0">
                <a:solidFill>
                  <a:srgbClr val="94B301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6" y="6221392"/>
            <a:ext cx="12120516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5939" y="99934"/>
            <a:ext cx="1113675" cy="6105588"/>
            <a:chOff x="160238" y="154880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73A60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27757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61" y="1595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79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" y="1595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6" y="1188720"/>
            <a:ext cx="9115865" cy="649224"/>
          </a:xfrm>
        </p:spPr>
        <p:txBody>
          <a:bodyPr lIns="49634" tIns="62045" rIns="49634" bIns="62045">
            <a:noAutofit/>
          </a:bodyPr>
          <a:lstStyle>
            <a:lvl1pPr>
              <a:defRPr sz="3797" b="0" baseline="0">
                <a:solidFill>
                  <a:srgbClr val="70147B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49634" tIns="62045" rIns="49634" bIns="62045">
            <a:noAutofit/>
          </a:bodyPr>
          <a:lstStyle>
            <a:lvl1pPr>
              <a:defRPr sz="1406" b="0">
                <a:solidFill>
                  <a:srgbClr val="8B4093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49634" tIns="62045" rIns="49634" bIns="62045">
            <a:noAutofit/>
          </a:bodyPr>
          <a:lstStyle>
            <a:lvl1pPr>
              <a:defRPr sz="1336" b="0">
                <a:solidFill>
                  <a:srgbClr val="63006C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6" y="6221392"/>
            <a:ext cx="12120516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5939" y="99934"/>
            <a:ext cx="1113675" cy="6105588"/>
            <a:chOff x="1081465" y="114688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081465" y="8358179"/>
              <a:ext cx="1300907" cy="534442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081465" y="8143172"/>
              <a:ext cx="1300907" cy="215008"/>
            </a:xfrm>
            <a:prstGeom prst="rect">
              <a:avLst/>
            </a:prstGeom>
            <a:solidFill>
              <a:srgbClr val="A469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081465" y="6155671"/>
              <a:ext cx="1300907" cy="1987502"/>
            </a:xfrm>
            <a:prstGeom prst="rect">
              <a:avLst/>
            </a:prstGeom>
            <a:solidFill>
              <a:srgbClr val="63006C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081465" y="5684233"/>
              <a:ext cx="1300907" cy="471439"/>
            </a:xfrm>
            <a:prstGeom prst="rect">
              <a:avLst/>
            </a:prstGeom>
            <a:solidFill>
              <a:srgbClr val="8B419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081465" y="330985"/>
              <a:ext cx="1300907" cy="813396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081465" y="1144380"/>
              <a:ext cx="1300907" cy="4539854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081465" y="114688"/>
              <a:ext cx="1300907" cy="216298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68973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61" y="1595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82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" y="1595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6" y="1188720"/>
            <a:ext cx="9115865" cy="649224"/>
          </a:xfrm>
        </p:spPr>
        <p:txBody>
          <a:bodyPr lIns="49634" tIns="62045" rIns="49634" bIns="62045">
            <a:noAutofit/>
          </a:bodyPr>
          <a:lstStyle>
            <a:lvl1pPr>
              <a:defRPr sz="3797" b="0" baseline="0">
                <a:solidFill>
                  <a:srgbClr val="016AA1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49634" tIns="62045" rIns="49634" bIns="62045">
            <a:noAutofit/>
          </a:bodyPr>
          <a:lstStyle>
            <a:lvl1pPr>
              <a:defRPr sz="1406" b="0">
                <a:solidFill>
                  <a:srgbClr val="104D6A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49634" tIns="62045" rIns="49634" bIns="62045">
            <a:noAutofit/>
          </a:bodyPr>
          <a:lstStyle>
            <a:lvl1pPr>
              <a:defRPr sz="1336" b="0">
                <a:solidFill>
                  <a:srgbClr val="2591C0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6" y="6221392"/>
            <a:ext cx="12120516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09180" y="98854"/>
            <a:ext cx="1111928" cy="6096000"/>
            <a:chOff x="160238" y="154880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4D89A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2591C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104D6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095B8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72470"/>
              <a:endParaRPr lang="en-US" sz="1266" dirty="0">
                <a:solidFill>
                  <a:srgbClr val="002D7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5835141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61" y="1595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784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" y="1595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15" y="162002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2715" y="1508761"/>
            <a:ext cx="11068060" cy="3997304"/>
          </a:xfrm>
        </p:spPr>
        <p:txBody>
          <a:bodyPr lIns="0" tIns="0" rIns="0" bIns="0"/>
          <a:lstStyle>
            <a:lvl1pPr>
              <a:spcBef>
                <a:spcPts val="366"/>
              </a:spcBef>
              <a:defRPr>
                <a:latin typeface="Arial"/>
                <a:sym typeface="Arial"/>
              </a:defRPr>
            </a:lvl1pPr>
            <a:lvl2pPr marL="436235" indent="-219835">
              <a:spcBef>
                <a:spcPts val="366"/>
              </a:spcBef>
              <a:defRPr>
                <a:latin typeface="Arial"/>
                <a:sym typeface="Arial"/>
              </a:defRPr>
            </a:lvl2pPr>
            <a:lvl3pPr marL="872470" indent="-219835">
              <a:spcBef>
                <a:spcPts val="366"/>
              </a:spcBef>
              <a:defRPr>
                <a:latin typeface="Arial"/>
                <a:sym typeface="Arial"/>
              </a:defRPr>
            </a:lvl3pPr>
            <a:lvl4pPr marL="1312141" indent="-223271">
              <a:spcBef>
                <a:spcPts val="366"/>
              </a:spcBef>
              <a:defRPr>
                <a:latin typeface="Arial"/>
                <a:sym typeface="Arial"/>
              </a:defRPr>
            </a:lvl4pPr>
            <a:lvl5pPr marL="1964776" indent="-219835">
              <a:spcBef>
                <a:spcPts val="366"/>
              </a:spcBef>
              <a:defRPr>
                <a:latin typeface="Arial"/>
                <a:sym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15" y="863601"/>
            <a:ext cx="11068060" cy="320359"/>
          </a:xfrm>
        </p:spPr>
        <p:txBody>
          <a:bodyPr anchor="t">
            <a:normAutofit/>
          </a:bodyPr>
          <a:lstStyle>
            <a:lvl1pPr>
              <a:defRPr sz="1406" b="0">
                <a:solidFill>
                  <a:srgbClr val="73C4E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2935701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61" y="1595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86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6" name="Object 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" y="1595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7"/>
          <p:cNvSpPr>
            <a:spLocks noGrp="1"/>
          </p:cNvSpPr>
          <p:nvPr userDrawn="1">
            <p:ph type="body" sz="quarter" idx="13"/>
          </p:nvPr>
        </p:nvSpPr>
        <p:spPr>
          <a:xfrm>
            <a:off x="562715" y="1508401"/>
            <a:ext cx="11068060" cy="3997304"/>
          </a:xfrm>
          <a:prstGeom prst="rect">
            <a:avLst/>
          </a:prstGeom>
        </p:spPr>
        <p:txBody>
          <a:bodyPr lIns="0" tIns="0" rIns="0" bIns="0"/>
          <a:lstStyle>
            <a:lvl1pPr marL="164877" indent="-164877">
              <a:spcBef>
                <a:spcPts val="366"/>
              </a:spcBef>
              <a:buClr>
                <a:srgbClr val="002D72"/>
              </a:buClr>
              <a:buFont typeface="Arial" pitchFamily="34" charset="0"/>
              <a:buChar char="•"/>
              <a:tabLst/>
              <a:defRPr b="0">
                <a:latin typeface="Arial"/>
                <a:sym typeface="Arial"/>
              </a:defRPr>
            </a:lvl1pPr>
            <a:lvl2pPr marL="601111" indent="-219835">
              <a:spcBef>
                <a:spcPts val="366"/>
              </a:spcBef>
              <a:buFont typeface="Arial" pitchFamily="34" charset="0"/>
              <a:buChar char="–"/>
              <a:defRPr>
                <a:latin typeface="Arial"/>
                <a:sym typeface="Arial"/>
              </a:defRPr>
            </a:lvl2pPr>
            <a:lvl3pPr marL="1027044" indent="-219835">
              <a:spcBef>
                <a:spcPts val="366"/>
              </a:spcBef>
              <a:defRPr>
                <a:latin typeface="Arial"/>
                <a:sym typeface="Arial"/>
              </a:defRPr>
            </a:lvl3pPr>
            <a:lvl4pPr marL="1473583" indent="-219835">
              <a:spcBef>
                <a:spcPts val="366"/>
              </a:spcBef>
              <a:defRPr>
                <a:latin typeface="Arial"/>
                <a:sym typeface="Arial"/>
              </a:defRPr>
            </a:lvl4pPr>
            <a:lvl5pPr marL="1964776" indent="-219835">
              <a:spcBef>
                <a:spcPts val="366"/>
              </a:spcBef>
              <a:defRPr>
                <a:latin typeface="Arial"/>
                <a:sym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62715" y="162002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15" y="863601"/>
            <a:ext cx="11068060" cy="320359"/>
          </a:xfrm>
        </p:spPr>
        <p:txBody>
          <a:bodyPr anchor="t">
            <a:normAutofit/>
          </a:bodyPr>
          <a:lstStyle>
            <a:lvl1pPr>
              <a:defRPr sz="1406" b="0">
                <a:solidFill>
                  <a:srgbClr val="73C4E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1908371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61" y="1595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89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" y="1595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2715" y="162002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15" y="863601"/>
            <a:ext cx="11068060" cy="320359"/>
          </a:xfrm>
        </p:spPr>
        <p:txBody>
          <a:bodyPr anchor="t">
            <a:normAutofit/>
          </a:bodyPr>
          <a:lstStyle>
            <a:lvl1pPr>
              <a:defRPr sz="1406" b="0">
                <a:solidFill>
                  <a:srgbClr val="73C4E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8977103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61" y="1595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91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" y="1595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531347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26" y="1596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941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6" y="1596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79977" y="1509715"/>
            <a:ext cx="11032068" cy="4613275"/>
          </a:xfrm>
          <a:prstGeom prst="rect">
            <a:avLst/>
          </a:prstGeom>
        </p:spPr>
        <p:txBody>
          <a:bodyPr/>
          <a:lstStyle>
            <a:lvl2pPr marL="437751" indent="-212060">
              <a:defRPr/>
            </a:lvl2pPr>
            <a:lvl3pPr marL="863383" indent="-201456">
              <a:defRPr/>
            </a:lvl3pPr>
            <a:lvl4pPr marL="1305677" indent="-207516"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Line 3"/>
          <p:cNvSpPr>
            <a:spLocks noChangeShapeType="1"/>
          </p:cNvSpPr>
          <p:nvPr userDrawn="1"/>
        </p:nvSpPr>
        <p:spPr bwMode="gray">
          <a:xfrm>
            <a:off x="585226" y="996696"/>
            <a:ext cx="11033759" cy="0"/>
          </a:xfrm>
          <a:prstGeom prst="line">
            <a:avLst/>
          </a:prstGeom>
          <a:noFill/>
          <a:ln w="12700">
            <a:solidFill>
              <a:srgbClr val="002D72"/>
            </a:solidFill>
            <a:round/>
            <a:headEnd/>
            <a:tailEnd/>
          </a:ln>
        </p:spPr>
        <p:txBody>
          <a:bodyPr wrap="none" lIns="87250" tIns="43625" rIns="87250" bIns="43625" anchor="ctr"/>
          <a:lstStyle/>
          <a:p>
            <a:pPr algn="ctr" defTabSz="872470">
              <a:defRPr/>
            </a:pPr>
            <a:endParaRPr lang="en-US" sz="1336" b="1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7" name="Title Placeholder 9"/>
          <p:cNvSpPr>
            <a:spLocks noGrp="1"/>
          </p:cNvSpPr>
          <p:nvPr>
            <p:ph type="title"/>
          </p:nvPr>
        </p:nvSpPr>
        <p:spPr>
          <a:xfrm>
            <a:off x="585216" y="152408"/>
            <a:ext cx="11033760" cy="8096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0115136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61" y="1595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296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" y="1595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2593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380FF-0397-644C-B316-9BC79B505A0E}" type="slidenum">
              <a:rPr lang="en-US">
                <a:solidFill>
                  <a:srgbClr val="5356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3565A"/>
              </a:solidFill>
            </a:endParaRPr>
          </a:p>
        </p:txBody>
      </p:sp>
      <p:sp>
        <p:nvSpPr>
          <p:cNvPr id="6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1844258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cop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3" descr="Picture 3"/>
          <p:cNvPicPr>
            <a:picLocks noChangeAspect="1"/>
          </p:cNvPicPr>
          <p:nvPr/>
        </p:nvPicPr>
        <p:blipFill>
          <a:blip r:embed="rId2"/>
          <a:srcRect l="12" r="55235"/>
          <a:stretch>
            <a:fillRect/>
          </a:stretch>
        </p:blipFill>
        <p:spPr>
          <a:xfrm>
            <a:off x="2093" y="0"/>
            <a:ext cx="726913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Picture 3" descr="Picture 3"/>
          <p:cNvPicPr>
            <a:picLocks noChangeAspect="1"/>
          </p:cNvPicPr>
          <p:nvPr/>
        </p:nvPicPr>
        <p:blipFill>
          <a:blip r:embed="rId2"/>
          <a:srcRect l="59142"/>
          <a:stretch>
            <a:fillRect/>
          </a:stretch>
        </p:blipFill>
        <p:spPr>
          <a:xfrm>
            <a:off x="5558685" y="0"/>
            <a:ext cx="6636572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04019" y="4328137"/>
            <a:ext cx="287488" cy="282359"/>
          </a:xfrm>
          <a:prstGeom prst="rect">
            <a:avLst/>
          </a:prstGeom>
        </p:spPr>
        <p:txBody>
          <a:bodyPr lIns="124130" tIns="62065" rIns="124130" bIns="62065"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2890084"/>
      </p:ext>
    </p:extLst>
  </p:cSld>
  <p:clrMapOvr>
    <a:masterClrMapping/>
  </p:clrMapOvr>
  <p:transition spd="med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0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804333" y="906466"/>
            <a:ext cx="10947400" cy="5175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151" name="Rectangle 7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04336" y="1397000"/>
            <a:ext cx="10962217" cy="109378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0" rIns="0" bIns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>
                <a:solidFill>
                  <a:srgbClr val="00BDF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3573" y="5695406"/>
            <a:ext cx="3557543" cy="62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58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187400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parato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47800" y="2661158"/>
            <a:ext cx="9296400" cy="574773"/>
          </a:xfrm>
        </p:spPr>
        <p:txBody>
          <a:bodyPr wrap="square">
            <a:spAutoFit/>
          </a:bodyPr>
          <a:lstStyle>
            <a:lvl1pPr marL="0" indent="0">
              <a:buNone/>
              <a:defRPr sz="3300" b="1" baseline="0">
                <a:solidFill>
                  <a:schemeClr val="bg1"/>
                </a:solidFill>
              </a:defRPr>
            </a:lvl1pPr>
            <a:lvl2pPr>
              <a:defRPr sz="3000">
                <a:solidFill>
                  <a:schemeClr val="bg1"/>
                </a:solidFill>
              </a:defRPr>
            </a:lvl2pPr>
            <a:lvl3pPr>
              <a:defRPr sz="3000">
                <a:solidFill>
                  <a:schemeClr val="bg1"/>
                </a:solidFill>
              </a:defRPr>
            </a:lvl3pPr>
            <a:lvl4pPr>
              <a:defRPr sz="3000">
                <a:solidFill>
                  <a:schemeClr val="bg1"/>
                </a:solidFill>
              </a:defRPr>
            </a:lvl4pPr>
            <a:lvl5pPr>
              <a:defRPr sz="3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Separator text</a:t>
            </a:r>
            <a:endParaRPr lang="es-MX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447800" y="3556508"/>
            <a:ext cx="9296400" cy="487056"/>
          </a:xfrm>
        </p:spPr>
        <p:txBody>
          <a:bodyPr wrap="square">
            <a:spAutoFit/>
          </a:bodyPr>
          <a:lstStyle>
            <a:lvl1pPr marL="0" indent="0">
              <a:buNone/>
              <a:defRPr sz="2700" baseline="0">
                <a:solidFill>
                  <a:schemeClr val="bg1"/>
                </a:solidFill>
              </a:defRPr>
            </a:lvl1pPr>
            <a:lvl2pPr>
              <a:defRPr sz="3000">
                <a:solidFill>
                  <a:schemeClr val="bg1"/>
                </a:solidFill>
              </a:defRPr>
            </a:lvl2pPr>
            <a:lvl3pPr>
              <a:defRPr sz="3000">
                <a:solidFill>
                  <a:schemeClr val="bg1"/>
                </a:solidFill>
              </a:defRPr>
            </a:lvl3pPr>
            <a:lvl4pPr>
              <a:defRPr sz="3000">
                <a:solidFill>
                  <a:schemeClr val="bg1"/>
                </a:solidFill>
              </a:defRPr>
            </a:lvl4pPr>
            <a:lvl5pPr>
              <a:defRPr sz="3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Separator text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53525058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2" y="249010"/>
            <a:ext cx="11541581" cy="4953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3" y="1320800"/>
            <a:ext cx="11541580" cy="49466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6571" y="631011"/>
            <a:ext cx="11541155" cy="30003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MX" dirty="0" err="1"/>
              <a:t>Subtitle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65419839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35" y="314325"/>
            <a:ext cx="11055351" cy="4953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4333" y="1320800"/>
            <a:ext cx="5429251" cy="49466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6786" y="1320800"/>
            <a:ext cx="5431367" cy="49466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5989215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35" y="314325"/>
            <a:ext cx="11055351" cy="4953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5154806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0"/>
          <p:cNvSpPr>
            <a:spLocks noGrp="1"/>
          </p:cNvSpPr>
          <p:nvPr>
            <p:ph sz="quarter" idx="12"/>
          </p:nvPr>
        </p:nvSpPr>
        <p:spPr bwMode="gray">
          <a:xfrm>
            <a:off x="548639" y="1399032"/>
            <a:ext cx="6823268" cy="48828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4350" rtl="0" eaLnBrk="1" fontAlgn="base" latinLnBrk="0" hangingPunct="1">
              <a:lnSpc>
                <a:spcPct val="100000"/>
              </a:lnSpc>
              <a:spcBef>
                <a:spcPts val="1238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2828925" algn="r"/>
              </a:tabLst>
              <a:defRPr kumimoji="0" lang="en-US" sz="1125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98227" marR="0" indent="-97334" algn="l" defTabSz="51435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>
                <a:tab pos="2828925" algn="r"/>
              </a:tabLst>
              <a:defRPr kumimoji="0" lang="en-US" sz="1125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2pPr>
            <a:lvl3pPr marR="0" algn="l" defTabSz="51435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>
                <a:tab pos="2828925" algn="r"/>
              </a:tabLst>
              <a:defRPr kumimoji="0" lang="en-US" sz="1013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R="0" algn="l" defTabSz="51435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>
                <a:tab pos="2828925" algn="r"/>
              </a:tabLst>
              <a:defRPr kumimoji="0" lang="en-US" sz="1013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4pPr>
            <a:lvl5pPr marR="0" algn="l" defTabSz="51435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>
                <a:tab pos="2828925" algn="r"/>
              </a:tabLst>
              <a:defRPr kumimoji="0" lang="en-US" sz="1013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5pPr>
            <a:lvl6pPr marR="0" algn="l" defTabSz="51435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013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Placeholder 10"/>
          <p:cNvSpPr>
            <a:spLocks noGrp="1"/>
          </p:cNvSpPr>
          <p:nvPr>
            <p:ph type="title"/>
          </p:nvPr>
        </p:nvSpPr>
        <p:spPr bwMode="gray">
          <a:xfrm>
            <a:off x="552451" y="450281"/>
            <a:ext cx="11106912" cy="249299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0" marR="0" lvl="0" indent="0" algn="l" defTabSz="51435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67992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86" y="122241"/>
            <a:ext cx="11332633" cy="4270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429686" y="698957"/>
            <a:ext cx="11332633" cy="245837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1050"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31462616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0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804333" y="906466"/>
            <a:ext cx="10947400" cy="5175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151" name="Rectangle 7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04336" y="1397000"/>
            <a:ext cx="10962217" cy="109378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0" rIns="0" bIns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>
                <a:solidFill>
                  <a:srgbClr val="00BDF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3573" y="5695406"/>
            <a:ext cx="3557543" cy="62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46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A4395-16C9-6F44-AB3C-C7A6087BA63D}" type="slidenum">
              <a:rPr lang="en-US">
                <a:solidFill>
                  <a:srgbClr val="5356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3565A"/>
              </a:solidFill>
            </a:endParaRPr>
          </a:p>
        </p:txBody>
      </p:sp>
      <p:sp>
        <p:nvSpPr>
          <p:cNvPr id="4" name="Rectangle 8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MM.DD.YY</a:t>
            </a:r>
          </a:p>
        </p:txBody>
      </p:sp>
      <p:sp>
        <p:nvSpPr>
          <p:cNvPr id="5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85374025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42728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parato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47800" y="2661158"/>
            <a:ext cx="9296400" cy="574773"/>
          </a:xfrm>
        </p:spPr>
        <p:txBody>
          <a:bodyPr wrap="square">
            <a:spAutoFit/>
          </a:bodyPr>
          <a:lstStyle>
            <a:lvl1pPr marL="0" indent="0">
              <a:buNone/>
              <a:defRPr sz="3300" b="1" baseline="0">
                <a:solidFill>
                  <a:schemeClr val="bg1"/>
                </a:solidFill>
              </a:defRPr>
            </a:lvl1pPr>
            <a:lvl2pPr>
              <a:defRPr sz="3000">
                <a:solidFill>
                  <a:schemeClr val="bg1"/>
                </a:solidFill>
              </a:defRPr>
            </a:lvl2pPr>
            <a:lvl3pPr>
              <a:defRPr sz="3000">
                <a:solidFill>
                  <a:schemeClr val="bg1"/>
                </a:solidFill>
              </a:defRPr>
            </a:lvl3pPr>
            <a:lvl4pPr>
              <a:defRPr sz="3000">
                <a:solidFill>
                  <a:schemeClr val="bg1"/>
                </a:solidFill>
              </a:defRPr>
            </a:lvl4pPr>
            <a:lvl5pPr>
              <a:defRPr sz="3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Separator text</a:t>
            </a:r>
            <a:endParaRPr lang="es-MX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447800" y="3556508"/>
            <a:ext cx="9296400" cy="487056"/>
          </a:xfrm>
        </p:spPr>
        <p:txBody>
          <a:bodyPr wrap="square">
            <a:spAutoFit/>
          </a:bodyPr>
          <a:lstStyle>
            <a:lvl1pPr marL="0" indent="0">
              <a:buNone/>
              <a:defRPr sz="2700" baseline="0">
                <a:solidFill>
                  <a:schemeClr val="bg1"/>
                </a:solidFill>
              </a:defRPr>
            </a:lvl1pPr>
            <a:lvl2pPr>
              <a:defRPr sz="3000">
                <a:solidFill>
                  <a:schemeClr val="bg1"/>
                </a:solidFill>
              </a:defRPr>
            </a:lvl2pPr>
            <a:lvl3pPr>
              <a:defRPr sz="3000">
                <a:solidFill>
                  <a:schemeClr val="bg1"/>
                </a:solidFill>
              </a:defRPr>
            </a:lvl3pPr>
            <a:lvl4pPr>
              <a:defRPr sz="3000">
                <a:solidFill>
                  <a:schemeClr val="bg1"/>
                </a:solidFill>
              </a:defRPr>
            </a:lvl4pPr>
            <a:lvl5pPr>
              <a:defRPr sz="3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Separator text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5197756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2" y="249010"/>
            <a:ext cx="11541581" cy="4953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3" y="1320800"/>
            <a:ext cx="11541580" cy="49466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6571" y="631011"/>
            <a:ext cx="11541155" cy="30003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MX" dirty="0" err="1"/>
              <a:t>Subtitle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4684329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35" y="314325"/>
            <a:ext cx="11055351" cy="4953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4333" y="1320800"/>
            <a:ext cx="5429251" cy="49466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6786" y="1320800"/>
            <a:ext cx="5431367" cy="49466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2326899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35" y="314325"/>
            <a:ext cx="11055351" cy="4953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9818755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0"/>
          <p:cNvSpPr>
            <a:spLocks noGrp="1"/>
          </p:cNvSpPr>
          <p:nvPr>
            <p:ph sz="quarter" idx="12"/>
          </p:nvPr>
        </p:nvSpPr>
        <p:spPr bwMode="gray">
          <a:xfrm>
            <a:off x="548639" y="1399032"/>
            <a:ext cx="6823268" cy="48828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4350" rtl="0" eaLnBrk="1" fontAlgn="base" latinLnBrk="0" hangingPunct="1">
              <a:lnSpc>
                <a:spcPct val="100000"/>
              </a:lnSpc>
              <a:spcBef>
                <a:spcPts val="1238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2828925" algn="r"/>
              </a:tabLst>
              <a:defRPr kumimoji="0" lang="en-US" sz="1125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98227" marR="0" indent="-97334" algn="l" defTabSz="51435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>
                <a:tab pos="2828925" algn="r"/>
              </a:tabLst>
              <a:defRPr kumimoji="0" lang="en-US" sz="1125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2pPr>
            <a:lvl3pPr marR="0" algn="l" defTabSz="51435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>
                <a:tab pos="2828925" algn="r"/>
              </a:tabLst>
              <a:defRPr kumimoji="0" lang="en-US" sz="1013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R="0" algn="l" defTabSz="51435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>
                <a:tab pos="2828925" algn="r"/>
              </a:tabLst>
              <a:defRPr kumimoji="0" lang="en-US" sz="1013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4pPr>
            <a:lvl5pPr marR="0" algn="l" defTabSz="51435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>
                <a:tab pos="2828925" algn="r"/>
              </a:tabLst>
              <a:defRPr kumimoji="0" lang="en-US" sz="1013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5pPr>
            <a:lvl6pPr marR="0" algn="l" defTabSz="51435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013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Placeholder 10"/>
          <p:cNvSpPr>
            <a:spLocks noGrp="1"/>
          </p:cNvSpPr>
          <p:nvPr>
            <p:ph type="title"/>
          </p:nvPr>
        </p:nvSpPr>
        <p:spPr bwMode="gray">
          <a:xfrm>
            <a:off x="552451" y="450281"/>
            <a:ext cx="11106912" cy="249299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0" marR="0" lvl="0" indent="0" algn="l" defTabSz="51435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78236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86" y="122241"/>
            <a:ext cx="11332633" cy="4270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429686" y="698957"/>
            <a:ext cx="11332633" cy="245837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1050"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27320092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26611" y="6608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 flipH="1">
            <a:off x="226609" y="98856"/>
            <a:ext cx="1203763" cy="6096001"/>
            <a:chOff x="160238" y="148877"/>
            <a:chExt cx="1300907" cy="8783936"/>
          </a:xfrm>
        </p:grpSpPr>
        <p:sp>
          <p:nvSpPr>
            <p:cNvPr id="16" name="Rectangle"/>
            <p:cNvSpPr/>
            <p:nvPr userDrawn="1"/>
          </p:nvSpPr>
          <p:spPr>
            <a:xfrm>
              <a:off x="160238" y="7811988"/>
              <a:ext cx="1300907" cy="1120825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7090072"/>
              <a:ext cx="1300907" cy="721917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6877694"/>
              <a:ext cx="1300907" cy="212379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5875535"/>
              <a:ext cx="1300907" cy="1002160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0" name="Rectangle"/>
            <p:cNvSpPr/>
            <p:nvPr userDrawn="1"/>
          </p:nvSpPr>
          <p:spPr>
            <a:xfrm>
              <a:off x="160238" y="3874095"/>
              <a:ext cx="1300907" cy="2001441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1" name="Rectangle"/>
            <p:cNvSpPr/>
            <p:nvPr userDrawn="1"/>
          </p:nvSpPr>
          <p:spPr>
            <a:xfrm>
              <a:off x="160238" y="3154213"/>
              <a:ext cx="1300907" cy="721867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2" name="Rectangle"/>
            <p:cNvSpPr/>
            <p:nvPr userDrawn="1"/>
          </p:nvSpPr>
          <p:spPr>
            <a:xfrm>
              <a:off x="160238" y="148877"/>
              <a:ext cx="1300907" cy="3005337"/>
            </a:xfrm>
            <a:prstGeom prst="rect">
              <a:avLst/>
            </a:prstGeom>
            <a:solidFill>
              <a:srgbClr val="86CBD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1363053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do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26611" y="6608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26614" y="98854"/>
            <a:ext cx="1204588" cy="6096000"/>
            <a:chOff x="160238" y="154880"/>
            <a:chExt cx="1300907" cy="8777933"/>
          </a:xfrm>
        </p:grpSpPr>
        <p:sp>
          <p:nvSpPr>
            <p:cNvPr id="1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4D89A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2591C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104D6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095B8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6283626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0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804333" y="906466"/>
            <a:ext cx="10947400" cy="5175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151" name="Rectangle 7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04336" y="1397000"/>
            <a:ext cx="10962217" cy="109378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0" rIns="0" bIns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>
                <a:solidFill>
                  <a:srgbClr val="00BDF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3573" y="5695406"/>
            <a:ext cx="3557543" cy="62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19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PORTADA B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9377"/>
            <a:ext cx="12283621" cy="696224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idx="4294967295"/>
          </p:nvPr>
        </p:nvSpPr>
        <p:spPr>
          <a:xfrm>
            <a:off x="819156" y="3311525"/>
            <a:ext cx="10947400" cy="517525"/>
          </a:xfrm>
        </p:spPr>
        <p:txBody>
          <a:bodyPr/>
          <a:lstStyle/>
          <a:p>
            <a:pPr>
              <a:defRPr/>
            </a:pPr>
            <a:r>
              <a:rPr lang="es-ES_tradnl" sz="3200" dirty="0">
                <a:solidFill>
                  <a:schemeClr val="bg1"/>
                </a:solidFill>
              </a:rPr>
              <a:t>T</a:t>
            </a:r>
            <a:r>
              <a:rPr lang="en-US" sz="3200" dirty="0" err="1">
                <a:solidFill>
                  <a:schemeClr val="bg1"/>
                </a:solidFill>
              </a:rPr>
              <a:t>í</a:t>
            </a:r>
            <a:r>
              <a:rPr lang="es-ES_tradnl" sz="3200" dirty="0" err="1">
                <a:solidFill>
                  <a:schemeClr val="bg1"/>
                </a:solidFill>
              </a:rPr>
              <a:t>tulo</a:t>
            </a:r>
            <a:r>
              <a:rPr lang="es-ES_tradnl" sz="3200" dirty="0">
                <a:solidFill>
                  <a:schemeClr val="bg1"/>
                </a:solidFill>
              </a:rPr>
              <a:t> va aquí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sz="quarter" idx="4294967295"/>
          </p:nvPr>
        </p:nvSpPr>
        <p:spPr>
          <a:xfrm>
            <a:off x="823384" y="3829051"/>
            <a:ext cx="10962216" cy="1014413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0" rIns="0" bIns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lvl1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s-ES_tradnl" sz="3200" dirty="0">
                <a:solidFill>
                  <a:srgbClr val="00BDF2"/>
                </a:solidFill>
              </a:rPr>
              <a:t>Subtitulo va aquí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360" y="4843463"/>
            <a:ext cx="4754651" cy="23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90759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6137714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parato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47800" y="2661158"/>
            <a:ext cx="9296400" cy="574773"/>
          </a:xfrm>
        </p:spPr>
        <p:txBody>
          <a:bodyPr wrap="square">
            <a:spAutoFit/>
          </a:bodyPr>
          <a:lstStyle>
            <a:lvl1pPr marL="0" indent="0">
              <a:buNone/>
              <a:defRPr sz="3300" b="1" baseline="0">
                <a:solidFill>
                  <a:schemeClr val="bg1"/>
                </a:solidFill>
              </a:defRPr>
            </a:lvl1pPr>
            <a:lvl2pPr>
              <a:defRPr sz="3000">
                <a:solidFill>
                  <a:schemeClr val="bg1"/>
                </a:solidFill>
              </a:defRPr>
            </a:lvl2pPr>
            <a:lvl3pPr>
              <a:defRPr sz="3000">
                <a:solidFill>
                  <a:schemeClr val="bg1"/>
                </a:solidFill>
              </a:defRPr>
            </a:lvl3pPr>
            <a:lvl4pPr>
              <a:defRPr sz="3000">
                <a:solidFill>
                  <a:schemeClr val="bg1"/>
                </a:solidFill>
              </a:defRPr>
            </a:lvl4pPr>
            <a:lvl5pPr>
              <a:defRPr sz="3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Separator text</a:t>
            </a:r>
            <a:endParaRPr lang="es-MX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447800" y="3556508"/>
            <a:ext cx="9296400" cy="487056"/>
          </a:xfrm>
        </p:spPr>
        <p:txBody>
          <a:bodyPr wrap="square">
            <a:spAutoFit/>
          </a:bodyPr>
          <a:lstStyle>
            <a:lvl1pPr marL="0" indent="0">
              <a:buNone/>
              <a:defRPr sz="2700" baseline="0">
                <a:solidFill>
                  <a:schemeClr val="bg1"/>
                </a:solidFill>
              </a:defRPr>
            </a:lvl1pPr>
            <a:lvl2pPr>
              <a:defRPr sz="3000">
                <a:solidFill>
                  <a:schemeClr val="bg1"/>
                </a:solidFill>
              </a:defRPr>
            </a:lvl2pPr>
            <a:lvl3pPr>
              <a:defRPr sz="3000">
                <a:solidFill>
                  <a:schemeClr val="bg1"/>
                </a:solidFill>
              </a:defRPr>
            </a:lvl3pPr>
            <a:lvl4pPr>
              <a:defRPr sz="3000">
                <a:solidFill>
                  <a:schemeClr val="bg1"/>
                </a:solidFill>
              </a:defRPr>
            </a:lvl4pPr>
            <a:lvl5pPr>
              <a:defRPr sz="3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Separator text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63066812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2" y="249010"/>
            <a:ext cx="11541581" cy="4953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3" y="1320800"/>
            <a:ext cx="11541580" cy="49466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6571" y="631011"/>
            <a:ext cx="11541155" cy="30003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MX" dirty="0" err="1"/>
              <a:t>Subtitle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6147973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35" y="314325"/>
            <a:ext cx="11055351" cy="4953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4333" y="1320800"/>
            <a:ext cx="5429251" cy="49466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6786" y="1320800"/>
            <a:ext cx="5431367" cy="49466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1857214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35" y="314325"/>
            <a:ext cx="11055351" cy="4953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1747600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0"/>
          <p:cNvSpPr>
            <a:spLocks noGrp="1"/>
          </p:cNvSpPr>
          <p:nvPr>
            <p:ph sz="quarter" idx="12"/>
          </p:nvPr>
        </p:nvSpPr>
        <p:spPr bwMode="gray">
          <a:xfrm>
            <a:off x="548639" y="1399032"/>
            <a:ext cx="6823268" cy="48828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4350" rtl="0" eaLnBrk="1" fontAlgn="base" latinLnBrk="0" hangingPunct="1">
              <a:lnSpc>
                <a:spcPct val="100000"/>
              </a:lnSpc>
              <a:spcBef>
                <a:spcPts val="1238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2828925" algn="r"/>
              </a:tabLst>
              <a:defRPr kumimoji="0" lang="en-US" sz="1125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98227" marR="0" indent="-97334" algn="l" defTabSz="51435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>
                <a:tab pos="2828925" algn="r"/>
              </a:tabLst>
              <a:defRPr kumimoji="0" lang="en-US" sz="1125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2pPr>
            <a:lvl3pPr marR="0" algn="l" defTabSz="51435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>
                <a:tab pos="2828925" algn="r"/>
              </a:tabLst>
              <a:defRPr kumimoji="0" lang="en-US" sz="1013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R="0" algn="l" defTabSz="51435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>
                <a:tab pos="2828925" algn="r"/>
              </a:tabLst>
              <a:defRPr kumimoji="0" lang="en-US" sz="1013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4pPr>
            <a:lvl5pPr marR="0" algn="l" defTabSz="51435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>
                <a:tab pos="2828925" algn="r"/>
              </a:tabLst>
              <a:defRPr kumimoji="0" lang="en-US" sz="1013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5pPr>
            <a:lvl6pPr marR="0" algn="l" defTabSz="51435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013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Placeholder 10"/>
          <p:cNvSpPr>
            <a:spLocks noGrp="1"/>
          </p:cNvSpPr>
          <p:nvPr>
            <p:ph type="title"/>
          </p:nvPr>
        </p:nvSpPr>
        <p:spPr bwMode="gray">
          <a:xfrm>
            <a:off x="552451" y="450281"/>
            <a:ext cx="11106912" cy="249299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0" marR="0" lvl="0" indent="0" algn="l" defTabSz="51435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0668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86" y="122241"/>
            <a:ext cx="11332633" cy="4270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429686" y="698957"/>
            <a:ext cx="11332633" cy="245837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1050"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589640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26611" y="6608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 flipH="1">
            <a:off x="226609" y="98856"/>
            <a:ext cx="1203763" cy="6096001"/>
            <a:chOff x="160238" y="148877"/>
            <a:chExt cx="1300907" cy="8783936"/>
          </a:xfrm>
        </p:grpSpPr>
        <p:sp>
          <p:nvSpPr>
            <p:cNvPr id="16" name="Rectangle"/>
            <p:cNvSpPr/>
            <p:nvPr userDrawn="1"/>
          </p:nvSpPr>
          <p:spPr>
            <a:xfrm>
              <a:off x="160238" y="7811988"/>
              <a:ext cx="1300907" cy="1120825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7090072"/>
              <a:ext cx="1300907" cy="721917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6877694"/>
              <a:ext cx="1300907" cy="212379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5875535"/>
              <a:ext cx="1300907" cy="1002160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0" name="Rectangle"/>
            <p:cNvSpPr/>
            <p:nvPr userDrawn="1"/>
          </p:nvSpPr>
          <p:spPr>
            <a:xfrm>
              <a:off x="160238" y="3874095"/>
              <a:ext cx="1300907" cy="2001441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1" name="Rectangle"/>
            <p:cNvSpPr/>
            <p:nvPr userDrawn="1"/>
          </p:nvSpPr>
          <p:spPr>
            <a:xfrm>
              <a:off x="160238" y="3154213"/>
              <a:ext cx="1300907" cy="721867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2" name="Rectangle"/>
            <p:cNvSpPr/>
            <p:nvPr userDrawn="1"/>
          </p:nvSpPr>
          <p:spPr>
            <a:xfrm>
              <a:off x="160238" y="148877"/>
              <a:ext cx="1300907" cy="3005337"/>
            </a:xfrm>
            <a:prstGeom prst="rect">
              <a:avLst/>
            </a:prstGeom>
            <a:solidFill>
              <a:srgbClr val="86CBD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4907972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do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26611" y="6608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26614" y="98854"/>
            <a:ext cx="1204588" cy="6096000"/>
            <a:chOff x="160238" y="154880"/>
            <a:chExt cx="1300907" cy="8777933"/>
          </a:xfrm>
        </p:grpSpPr>
        <p:sp>
          <p:nvSpPr>
            <p:cNvPr id="1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4D89A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2591C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104D6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095B8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7393294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d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31" y="21107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231503" y="98856"/>
            <a:ext cx="1206483" cy="6105595"/>
            <a:chOff x="160238" y="154880"/>
            <a:chExt cx="1300907" cy="8777933"/>
          </a:xfrm>
        </p:grpSpPr>
        <p:sp>
          <p:nvSpPr>
            <p:cNvPr id="8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ED207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9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BF1D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0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1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2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3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82245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493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24676" y="0"/>
            <a:ext cx="12192000" cy="6858000"/>
          </a:xfrm>
          <a:prstGeom prst="rect">
            <a:avLst/>
          </a:prstGeom>
          <a:solidFill>
            <a:srgbClr val="002D7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s-ES_tradnl" sz="2400">
              <a:solidFill>
                <a:srgbClr val="002D72"/>
              </a:solidFill>
              <a:ea typeface="ＭＳ Ｐゴシック" charset="0"/>
            </a:endParaRPr>
          </a:p>
        </p:txBody>
      </p:sp>
      <p:grpSp>
        <p:nvGrpSpPr>
          <p:cNvPr id="7" name="Group 24"/>
          <p:cNvGrpSpPr>
            <a:grpSpLocks/>
          </p:cNvGrpSpPr>
          <p:nvPr userDrawn="1"/>
        </p:nvGrpSpPr>
        <p:grpSpPr bwMode="auto">
          <a:xfrm>
            <a:off x="490519" y="391003"/>
            <a:ext cx="1233216" cy="615424"/>
            <a:chOff x="-3315972" y="-924674"/>
            <a:chExt cx="6411831" cy="4278160"/>
          </a:xfrm>
          <a:solidFill>
            <a:schemeClr val="accent1"/>
          </a:solidFill>
        </p:grpSpPr>
        <p:sp>
          <p:nvSpPr>
            <p:cNvPr id="8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9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</p:grpSp>
      <p:grpSp>
        <p:nvGrpSpPr>
          <p:cNvPr id="10" name="Group 25"/>
          <p:cNvGrpSpPr>
            <a:grpSpLocks/>
          </p:cNvGrpSpPr>
          <p:nvPr userDrawn="1"/>
        </p:nvGrpSpPr>
        <p:grpSpPr bwMode="auto">
          <a:xfrm flipH="1" flipV="1">
            <a:off x="10549240" y="6005514"/>
            <a:ext cx="1233216" cy="615421"/>
            <a:chOff x="-3315972" y="-924674"/>
            <a:chExt cx="6411831" cy="4278160"/>
          </a:xfrm>
          <a:solidFill>
            <a:schemeClr val="accent1"/>
          </a:solidFill>
        </p:grpSpPr>
        <p:sp>
          <p:nvSpPr>
            <p:cNvPr id="11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12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</p:grp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357968" y="1006427"/>
            <a:ext cx="8191273" cy="3686224"/>
          </a:xfrm>
        </p:spPr>
        <p:txBody>
          <a:bodyPr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03225" indent="0" algn="l">
              <a:buNone/>
              <a:defRPr sz="3600">
                <a:solidFill>
                  <a:schemeClr val="bg1"/>
                </a:solidFill>
              </a:defRPr>
            </a:lvl2pPr>
            <a:lvl3pPr marL="747712" indent="0" algn="l">
              <a:buNone/>
              <a:defRPr sz="3600">
                <a:solidFill>
                  <a:schemeClr val="bg1"/>
                </a:solidFill>
              </a:defRPr>
            </a:lvl3pPr>
            <a:lvl4pPr marL="1089025" indent="0" algn="l">
              <a:buNone/>
              <a:defRPr sz="3600">
                <a:solidFill>
                  <a:schemeClr val="bg1"/>
                </a:solidFill>
              </a:defRPr>
            </a:lvl4pPr>
            <a:lvl5pPr marL="1427162" indent="0" algn="l"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1"/>
          </p:nvPr>
        </p:nvSpPr>
        <p:spPr>
          <a:xfrm>
            <a:off x="2357968" y="4944980"/>
            <a:ext cx="8191273" cy="1335504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B3F0"/>
                </a:solidFill>
              </a:defRPr>
            </a:lvl1pPr>
            <a:lvl2pPr marL="403225" indent="0" algn="l">
              <a:buNone/>
              <a:defRPr sz="2400">
                <a:solidFill>
                  <a:srgbClr val="00B3F0"/>
                </a:solidFill>
              </a:defRPr>
            </a:lvl2pPr>
            <a:lvl3pPr marL="747712" indent="0" algn="l">
              <a:buNone/>
              <a:defRPr sz="2400">
                <a:solidFill>
                  <a:srgbClr val="00B3F0"/>
                </a:solidFill>
              </a:defRPr>
            </a:lvl3pPr>
            <a:lvl4pPr marL="1089025" indent="0" algn="l">
              <a:buNone/>
              <a:defRPr sz="2400">
                <a:solidFill>
                  <a:srgbClr val="00B3F0"/>
                </a:solidFill>
              </a:defRPr>
            </a:lvl4pPr>
            <a:lvl5pPr marL="1427162" indent="0" algn="l">
              <a:buNone/>
              <a:defRPr sz="2400">
                <a:solidFill>
                  <a:srgbClr val="00B3F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7072905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20826" y="14846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31503" y="98855"/>
            <a:ext cx="1206483" cy="6105595"/>
            <a:chOff x="160238" y="162796"/>
            <a:chExt cx="1300907" cy="8777933"/>
          </a:xfrm>
        </p:grpSpPr>
        <p:sp>
          <p:nvSpPr>
            <p:cNvPr id="15" name="Rectangle"/>
            <p:cNvSpPr/>
            <p:nvPr userDrawn="1"/>
          </p:nvSpPr>
          <p:spPr>
            <a:xfrm>
              <a:off x="160238" y="8406287"/>
              <a:ext cx="1300907" cy="534442"/>
            </a:xfrm>
            <a:prstGeom prst="rect">
              <a:avLst/>
            </a:prstGeom>
            <a:solidFill>
              <a:srgbClr val="D91F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6" name="Rectangle"/>
            <p:cNvSpPr/>
            <p:nvPr userDrawn="1"/>
          </p:nvSpPr>
          <p:spPr>
            <a:xfrm>
              <a:off x="160238" y="8191280"/>
              <a:ext cx="1300907" cy="215008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6203779"/>
              <a:ext cx="1300907" cy="1987502"/>
            </a:xfrm>
            <a:prstGeom prst="rect">
              <a:avLst/>
            </a:prstGeom>
            <a:solidFill>
              <a:srgbClr val="FBB91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5732341"/>
              <a:ext cx="1300907" cy="471439"/>
            </a:xfrm>
            <a:prstGeom prst="rect">
              <a:avLst/>
            </a:prstGeom>
            <a:solidFill>
              <a:srgbClr val="F694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379093"/>
              <a:ext cx="1300907" cy="813396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0" name="Rectangle"/>
            <p:cNvSpPr/>
            <p:nvPr userDrawn="1"/>
          </p:nvSpPr>
          <p:spPr>
            <a:xfrm>
              <a:off x="160238" y="1192488"/>
              <a:ext cx="1300907" cy="4539854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1" name="Rectangle"/>
            <p:cNvSpPr/>
            <p:nvPr userDrawn="1"/>
          </p:nvSpPr>
          <p:spPr>
            <a:xfrm>
              <a:off x="160238" y="162796"/>
              <a:ext cx="1300907" cy="216298"/>
            </a:xfrm>
            <a:prstGeom prst="rect">
              <a:avLst/>
            </a:prstGeom>
            <a:solidFill>
              <a:srgbClr val="BF21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4745114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20826" y="14846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231503" y="99934"/>
            <a:ext cx="1206483" cy="6105588"/>
            <a:chOff x="90616" y="113613"/>
            <a:chExt cx="1300907" cy="8777933"/>
          </a:xfrm>
        </p:grpSpPr>
        <p:sp>
          <p:nvSpPr>
            <p:cNvPr id="8" name="Rectangle"/>
            <p:cNvSpPr/>
            <p:nvPr userDrawn="1"/>
          </p:nvSpPr>
          <p:spPr>
            <a:xfrm>
              <a:off x="90616" y="8357104"/>
              <a:ext cx="1300907" cy="534442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9" name="Rectangle"/>
            <p:cNvSpPr/>
            <p:nvPr userDrawn="1"/>
          </p:nvSpPr>
          <p:spPr>
            <a:xfrm>
              <a:off x="90616" y="8142097"/>
              <a:ext cx="1300907" cy="215008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0" name="Rectangle"/>
            <p:cNvSpPr/>
            <p:nvPr userDrawn="1"/>
          </p:nvSpPr>
          <p:spPr>
            <a:xfrm>
              <a:off x="90616" y="6154596"/>
              <a:ext cx="1300907" cy="1987502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1" name="Rectangle"/>
            <p:cNvSpPr/>
            <p:nvPr userDrawn="1"/>
          </p:nvSpPr>
          <p:spPr>
            <a:xfrm>
              <a:off x="90616" y="5683158"/>
              <a:ext cx="1300907" cy="471439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2" name="Rectangle"/>
            <p:cNvSpPr/>
            <p:nvPr userDrawn="1"/>
          </p:nvSpPr>
          <p:spPr>
            <a:xfrm>
              <a:off x="90616" y="329910"/>
              <a:ext cx="1300907" cy="813396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3" name="Rectangle"/>
            <p:cNvSpPr/>
            <p:nvPr userDrawn="1"/>
          </p:nvSpPr>
          <p:spPr>
            <a:xfrm>
              <a:off x="90616" y="1143305"/>
              <a:ext cx="1300907" cy="4539854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90616" y="113613"/>
              <a:ext cx="1300907" cy="216298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4194732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20826" y="14846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233936" y="99934"/>
            <a:ext cx="1206481" cy="6105588"/>
            <a:chOff x="160238" y="154880"/>
            <a:chExt cx="1300907" cy="8777933"/>
          </a:xfrm>
        </p:grpSpPr>
        <p:sp>
          <p:nvSpPr>
            <p:cNvPr id="8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9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0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1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2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3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73A60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4557392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20826" y="14846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233934" y="99934"/>
            <a:ext cx="1206481" cy="6105588"/>
            <a:chOff x="1081465" y="114688"/>
            <a:chExt cx="1300907" cy="8777933"/>
          </a:xfrm>
        </p:grpSpPr>
        <p:sp>
          <p:nvSpPr>
            <p:cNvPr id="8" name="Rectangle"/>
            <p:cNvSpPr/>
            <p:nvPr userDrawn="1"/>
          </p:nvSpPr>
          <p:spPr>
            <a:xfrm>
              <a:off x="1081465" y="8358179"/>
              <a:ext cx="1300907" cy="534442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9" name="Rectangle"/>
            <p:cNvSpPr/>
            <p:nvPr userDrawn="1"/>
          </p:nvSpPr>
          <p:spPr>
            <a:xfrm>
              <a:off x="1081465" y="8143172"/>
              <a:ext cx="1300907" cy="215008"/>
            </a:xfrm>
            <a:prstGeom prst="rect">
              <a:avLst/>
            </a:prstGeom>
            <a:solidFill>
              <a:srgbClr val="A469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0" name="Rectangle"/>
            <p:cNvSpPr/>
            <p:nvPr userDrawn="1"/>
          </p:nvSpPr>
          <p:spPr>
            <a:xfrm>
              <a:off x="1081465" y="6155671"/>
              <a:ext cx="1300907" cy="1987502"/>
            </a:xfrm>
            <a:prstGeom prst="rect">
              <a:avLst/>
            </a:prstGeom>
            <a:solidFill>
              <a:srgbClr val="63006C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1" name="Rectangle"/>
            <p:cNvSpPr/>
            <p:nvPr userDrawn="1"/>
          </p:nvSpPr>
          <p:spPr>
            <a:xfrm>
              <a:off x="1081465" y="5684233"/>
              <a:ext cx="1300907" cy="471439"/>
            </a:xfrm>
            <a:prstGeom prst="rect">
              <a:avLst/>
            </a:prstGeom>
            <a:solidFill>
              <a:srgbClr val="8B419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2" name="Rectangle"/>
            <p:cNvSpPr/>
            <p:nvPr userDrawn="1"/>
          </p:nvSpPr>
          <p:spPr>
            <a:xfrm>
              <a:off x="1081465" y="330985"/>
              <a:ext cx="1300907" cy="813396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3" name="Rectangle"/>
            <p:cNvSpPr/>
            <p:nvPr userDrawn="1"/>
          </p:nvSpPr>
          <p:spPr>
            <a:xfrm>
              <a:off x="1081465" y="1144380"/>
              <a:ext cx="1300907" cy="4539854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081465" y="114688"/>
              <a:ext cx="1300907" cy="216298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8932536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" y="0"/>
            <a:ext cx="120931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057376" y="6356356"/>
            <a:ext cx="3319272" cy="365125"/>
          </a:xfrm>
          <a:prstGeom prst="rect">
            <a:avLst/>
          </a:prstGeom>
        </p:spPr>
        <p:txBody>
          <a:bodyPr vert="horz" lIns="91426" tIns="45712" rIns="91426" bIns="45712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C7F43E-2420-6848-A2B2-B5C9DEF3CEAA}" type="slidenum">
              <a:rPr lang="en-US" sz="120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asted-image.pdf" descr="pasted-image.pd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794" y="6356356"/>
            <a:ext cx="736953" cy="3651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014" y="6480627"/>
            <a:ext cx="1561852" cy="20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37280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020" y="1642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03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6" name="Object 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" y="1642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7"/>
          <p:cNvSpPr>
            <a:spLocks noGrp="1"/>
          </p:cNvSpPr>
          <p:nvPr userDrawn="1">
            <p:ph type="body" sz="quarter" idx="13"/>
          </p:nvPr>
        </p:nvSpPr>
        <p:spPr>
          <a:xfrm>
            <a:off x="562773" y="1508401"/>
            <a:ext cx="11068060" cy="3997304"/>
          </a:xfrm>
          <a:prstGeom prst="rect">
            <a:avLst/>
          </a:prstGeom>
        </p:spPr>
        <p:txBody>
          <a:bodyPr lIns="0" tIns="0" rIns="0" bIns="0"/>
          <a:lstStyle>
            <a:lvl1pPr marL="164376" indent="-164376">
              <a:spcBef>
                <a:spcPts val="366"/>
              </a:spcBef>
              <a:buClr>
                <a:srgbClr val="002D72"/>
              </a:buClr>
              <a:buFont typeface="Arial" pitchFamily="34" charset="0"/>
              <a:buChar char="•"/>
              <a:tabLst/>
              <a:defRPr b="0">
                <a:latin typeface="Arial"/>
                <a:sym typeface="Arial"/>
              </a:defRPr>
            </a:lvl1pPr>
            <a:lvl2pPr marL="599263" indent="-219163">
              <a:spcBef>
                <a:spcPts val="366"/>
              </a:spcBef>
              <a:buFont typeface="Arial" pitchFamily="34" charset="0"/>
              <a:buChar char="–"/>
              <a:defRPr>
                <a:latin typeface="Arial"/>
                <a:sym typeface="Arial"/>
              </a:defRPr>
            </a:lvl2pPr>
            <a:lvl3pPr marL="1023900" indent="-219163">
              <a:spcBef>
                <a:spcPts val="366"/>
              </a:spcBef>
              <a:defRPr>
                <a:latin typeface="Arial"/>
                <a:sym typeface="Arial"/>
              </a:defRPr>
            </a:lvl3pPr>
            <a:lvl4pPr marL="1469054" indent="-219163">
              <a:spcBef>
                <a:spcPts val="366"/>
              </a:spcBef>
              <a:defRPr>
                <a:latin typeface="Arial"/>
                <a:sym typeface="Arial"/>
              </a:defRPr>
            </a:lvl4pPr>
            <a:lvl5pPr marL="1958743" indent="-219163">
              <a:spcBef>
                <a:spcPts val="366"/>
              </a:spcBef>
              <a:defRPr>
                <a:latin typeface="Arial"/>
                <a:sym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62773" y="162002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73" y="863601"/>
            <a:ext cx="11068060" cy="320359"/>
          </a:xfrm>
        </p:spPr>
        <p:txBody>
          <a:bodyPr anchor="t">
            <a:normAutofit/>
          </a:bodyPr>
          <a:lstStyle>
            <a:lvl1pPr>
              <a:defRPr sz="1406" b="0">
                <a:solidFill>
                  <a:srgbClr val="73C4E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357863" y="6719991"/>
            <a:ext cx="2058751" cy="1265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3281" bIns="63281" rtlCol="0" anchor="ctr" anchorCtr="0"/>
          <a:lstStyle/>
          <a:p>
            <a:pPr algn="ctr"/>
            <a:endParaRPr lang="en-US" sz="984" dirty="0">
              <a:solidFill>
                <a:srgbClr val="002D7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30579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6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75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" y="1591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3" descr="Picture 3"/>
          <p:cNvPicPr>
            <a:picLocks noChangeAspect="1"/>
          </p:cNvPicPr>
          <p:nvPr userDrawn="1"/>
        </p:nvPicPr>
        <p:blipFill>
          <a:blip r:embed="rId6" cstate="print"/>
          <a:srcRect r="91525"/>
          <a:stretch>
            <a:fillRect/>
          </a:stretch>
        </p:blipFill>
        <p:spPr>
          <a:xfrm>
            <a:off x="0" y="0"/>
            <a:ext cx="1376613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744395" y="722376"/>
            <a:ext cx="8924544" cy="649224"/>
          </a:xfrm>
        </p:spPr>
        <p:txBody>
          <a:bodyPr lIns="36576" tIns="45720" rIns="36576" bIns="45720" anchor="ctr">
            <a:noAutofit/>
          </a:bodyPr>
          <a:lstStyle>
            <a:lvl1pPr>
              <a:defRPr sz="3000" b="0" baseline="0">
                <a:solidFill>
                  <a:srgbClr val="86CBD8"/>
                </a:solidFill>
              </a:defRPr>
            </a:lvl1pPr>
          </a:lstStyle>
          <a:p>
            <a:pPr lvl="0"/>
            <a:r>
              <a:rPr lang="en-US" sz="3000" dirty="0" err="1">
                <a:solidFill>
                  <a:srgbClr val="86CBD8"/>
                </a:solidFill>
              </a:rPr>
              <a:t>Título</a:t>
            </a:r>
            <a:r>
              <a:rPr lang="en-US" sz="3000" dirty="0">
                <a:solidFill>
                  <a:srgbClr val="86CBD8"/>
                </a:solidFill>
              </a:rPr>
              <a:t> </a:t>
            </a:r>
            <a:r>
              <a:rPr lang="en-US" sz="3000" dirty="0" err="1">
                <a:solidFill>
                  <a:srgbClr val="86CBD8"/>
                </a:solidFill>
              </a:rPr>
              <a:t>Presentación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789411" y="2221992"/>
            <a:ext cx="10016197" cy="365760"/>
          </a:xfrm>
        </p:spPr>
        <p:txBody>
          <a:bodyPr lIns="36576" tIns="45720" rIns="36576" bIns="45720">
            <a:noAutofit/>
          </a:bodyPr>
          <a:lstStyle>
            <a:lvl1pPr>
              <a:defRPr sz="1350" b="1" baseline="0">
                <a:solidFill>
                  <a:srgbClr val="016AA1"/>
                </a:solidFill>
              </a:defRPr>
            </a:lvl1pPr>
          </a:lstStyle>
          <a:p>
            <a:pPr lvl="0"/>
            <a:r>
              <a:rPr lang="en-US" dirty="0" err="1"/>
              <a:t>Subtitulo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1789411" y="4983480"/>
            <a:ext cx="9340948" cy="365760"/>
          </a:xfrm>
        </p:spPr>
        <p:txBody>
          <a:bodyPr lIns="36576" tIns="45720" rIns="36576" bIns="45720">
            <a:noAutofit/>
          </a:bodyPr>
          <a:lstStyle>
            <a:lvl1pPr>
              <a:defRPr sz="1350" b="0" baseline="0">
                <a:solidFill>
                  <a:srgbClr val="7C1A4F"/>
                </a:solidFill>
              </a:defRPr>
            </a:lvl1pPr>
          </a:lstStyle>
          <a:p>
            <a:pPr lvl="0"/>
            <a:r>
              <a:rPr lang="en-US" dirty="0" err="1"/>
              <a:t>Fecha</a:t>
            </a:r>
            <a:endParaRPr lang="en-US" dirty="0"/>
          </a:p>
        </p:txBody>
      </p:sp>
      <p:pic>
        <p:nvPicPr>
          <p:cNvPr id="9" name="footer-13.jpg" descr="footer-13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0" y="6221394"/>
            <a:ext cx="12192000" cy="57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6917201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6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78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" y="1591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6" y="1188720"/>
            <a:ext cx="9115865" cy="649224"/>
          </a:xfrm>
        </p:spPr>
        <p:txBody>
          <a:bodyPr lIns="36576" tIns="45720" rIns="36576" bIns="45720">
            <a:noAutofit/>
          </a:bodyPr>
          <a:lstStyle>
            <a:lvl1pPr>
              <a:defRPr sz="3000" b="0" baseline="0">
                <a:solidFill>
                  <a:srgbClr val="822455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39" y="3968496"/>
            <a:ext cx="5818399" cy="320040"/>
          </a:xfrm>
        </p:spPr>
        <p:txBody>
          <a:bodyPr lIns="36576" tIns="45720" rIns="36576" bIns="45720">
            <a:noAutofit/>
          </a:bodyPr>
          <a:lstStyle>
            <a:lvl1pPr>
              <a:defRPr sz="1125" b="0">
                <a:solidFill>
                  <a:srgbClr val="DA2B57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39" y="4462272"/>
            <a:ext cx="5818399" cy="521208"/>
          </a:xfrm>
        </p:spPr>
        <p:txBody>
          <a:bodyPr lIns="36576" tIns="45720" rIns="36576" bIns="45720">
            <a:noAutofit/>
          </a:bodyPr>
          <a:lstStyle>
            <a:lvl1pPr>
              <a:defRPr sz="1050" b="0">
                <a:solidFill>
                  <a:srgbClr val="7C194F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213691" y="98856"/>
            <a:ext cx="1113676" cy="6105595"/>
            <a:chOff x="160238" y="154880"/>
            <a:chExt cx="1300907" cy="8777933"/>
          </a:xfrm>
        </p:grpSpPr>
        <p:sp>
          <p:nvSpPr>
            <p:cNvPr id="9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ED207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10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BF1D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11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12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82245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</p:grp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4" y="6221394"/>
            <a:ext cx="12120517" cy="57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53504444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6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80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" y="1591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6" y="1188720"/>
            <a:ext cx="9115865" cy="649224"/>
          </a:xfrm>
        </p:spPr>
        <p:txBody>
          <a:bodyPr lIns="36576" tIns="45720" rIns="36576" bIns="45720">
            <a:noAutofit/>
          </a:bodyPr>
          <a:lstStyle>
            <a:lvl1pPr>
              <a:defRPr sz="3000" b="0" baseline="0">
                <a:solidFill>
                  <a:srgbClr val="EE4228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39" y="3968496"/>
            <a:ext cx="5818399" cy="320040"/>
          </a:xfrm>
        </p:spPr>
        <p:txBody>
          <a:bodyPr lIns="36576" tIns="45720" rIns="36576" bIns="45720">
            <a:noAutofit/>
          </a:bodyPr>
          <a:lstStyle>
            <a:lvl1pPr>
              <a:defRPr sz="1125" b="0">
                <a:solidFill>
                  <a:srgbClr val="F69427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39" y="4462272"/>
            <a:ext cx="5818399" cy="521208"/>
          </a:xfrm>
        </p:spPr>
        <p:txBody>
          <a:bodyPr lIns="36576" tIns="45720" rIns="36576" bIns="45720">
            <a:noAutofit/>
          </a:bodyPr>
          <a:lstStyle>
            <a:lvl1pPr>
              <a:defRPr sz="1050" b="0">
                <a:solidFill>
                  <a:srgbClr val="FCBA1A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4" y="6221394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3691" y="98855"/>
            <a:ext cx="1113676" cy="6105595"/>
            <a:chOff x="160238" y="162796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406287"/>
              <a:ext cx="1300907" cy="534442"/>
            </a:xfrm>
            <a:prstGeom prst="rect">
              <a:avLst/>
            </a:prstGeom>
            <a:solidFill>
              <a:srgbClr val="D91F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91280"/>
              <a:ext cx="1300907" cy="215008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203779"/>
              <a:ext cx="1300907" cy="1987502"/>
            </a:xfrm>
            <a:prstGeom prst="rect">
              <a:avLst/>
            </a:prstGeom>
            <a:solidFill>
              <a:srgbClr val="FBB91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32341"/>
              <a:ext cx="1300907" cy="471439"/>
            </a:xfrm>
            <a:prstGeom prst="rect">
              <a:avLst/>
            </a:prstGeom>
            <a:solidFill>
              <a:srgbClr val="F694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9093"/>
              <a:ext cx="1300907" cy="813396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92488"/>
              <a:ext cx="1300907" cy="4539854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62796"/>
              <a:ext cx="1300907" cy="216298"/>
            </a:xfrm>
            <a:prstGeom prst="rect">
              <a:avLst/>
            </a:prstGeom>
            <a:solidFill>
              <a:srgbClr val="BF21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868414593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6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82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" y="1591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6" y="1188720"/>
            <a:ext cx="9115865" cy="649224"/>
          </a:xfrm>
        </p:spPr>
        <p:txBody>
          <a:bodyPr lIns="36576" tIns="45720" rIns="36576" bIns="45720">
            <a:noAutofit/>
          </a:bodyPr>
          <a:lstStyle>
            <a:lvl1pPr>
              <a:defRPr sz="3000" b="0" baseline="0">
                <a:solidFill>
                  <a:srgbClr val="007272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39" y="3968496"/>
            <a:ext cx="5818399" cy="320040"/>
          </a:xfrm>
        </p:spPr>
        <p:txBody>
          <a:bodyPr lIns="36576" tIns="45720" rIns="36576" bIns="45720">
            <a:noAutofit/>
          </a:bodyPr>
          <a:lstStyle>
            <a:lvl1pPr>
              <a:defRPr sz="1125" b="0">
                <a:solidFill>
                  <a:srgbClr val="00C0B6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39" y="4462272"/>
            <a:ext cx="5818399" cy="521208"/>
          </a:xfrm>
        </p:spPr>
        <p:txBody>
          <a:bodyPr lIns="36576" tIns="45720" rIns="36576" bIns="45720">
            <a:noAutofit/>
          </a:bodyPr>
          <a:lstStyle>
            <a:lvl1pPr>
              <a:defRPr sz="1050" b="0">
                <a:solidFill>
                  <a:srgbClr val="00A6AB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4" y="6221394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3691" y="99934"/>
            <a:ext cx="1113676" cy="6105588"/>
            <a:chOff x="90616" y="113613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90616" y="8357104"/>
              <a:ext cx="1300907" cy="534442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90616" y="8142097"/>
              <a:ext cx="1300907" cy="215008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90616" y="6154596"/>
              <a:ext cx="1300907" cy="1987502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90616" y="5683158"/>
              <a:ext cx="1300907" cy="471439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90616" y="329910"/>
              <a:ext cx="1300907" cy="813396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90616" y="1143305"/>
              <a:ext cx="1300907" cy="4539854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90616" y="113613"/>
              <a:ext cx="1300907" cy="216298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242250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380FF-0397-644C-B316-9BC79B505A0E}" type="slidenum">
              <a:rPr lang="en-US">
                <a:solidFill>
                  <a:srgbClr val="5356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3565A"/>
              </a:solidFill>
            </a:endParaRPr>
          </a:p>
        </p:txBody>
      </p:sp>
      <p:sp>
        <p:nvSpPr>
          <p:cNvPr id="6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69617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B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0BB04A-6CB2-A14D-B6AF-586C8C166ED7}" type="slidenum">
              <a:rPr lang="en-US">
                <a:solidFill>
                  <a:srgbClr val="5356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3565A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MM.DD.YY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Presentation Title</a:t>
            </a:r>
          </a:p>
        </p:txBody>
      </p:sp>
      <p:sp>
        <p:nvSpPr>
          <p:cNvPr id="13" name="Rectangle 6"/>
          <p:cNvSpPr txBox="1">
            <a:spLocks noChangeArrowheads="1"/>
          </p:cNvSpPr>
          <p:nvPr userDrawn="1"/>
        </p:nvSpPr>
        <p:spPr bwMode="black">
          <a:xfrm>
            <a:off x="2399973" y="1597949"/>
            <a:ext cx="7342716" cy="4407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0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l" defTabSz="914400" eaLnBrk="1" fontAlgn="base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defRPr/>
            </a:pPr>
            <a:r>
              <a:rPr lang="es-ES_tradnl" sz="3600" dirty="0">
                <a:solidFill>
                  <a:srgbClr val="FFFFFF"/>
                </a:solidFill>
                <a:ea typeface="Arial" charset="0"/>
                <a:cs typeface="Geneva" charset="0"/>
              </a:rPr>
              <a:t>Una cita puede ser colocada aquí. Una gran hoja sirve de transición </a:t>
            </a:r>
            <a:br>
              <a:rPr lang="es-ES_tradnl" sz="3600" dirty="0">
                <a:solidFill>
                  <a:srgbClr val="FFFFFF"/>
                </a:solidFill>
                <a:ea typeface="Arial" charset="0"/>
                <a:cs typeface="Geneva" charset="0"/>
              </a:rPr>
            </a:br>
            <a:r>
              <a:rPr lang="es-ES_tradnl" sz="3600" dirty="0">
                <a:solidFill>
                  <a:srgbClr val="FFFFFF"/>
                </a:solidFill>
                <a:ea typeface="Arial" charset="0"/>
                <a:cs typeface="Geneva" charset="0"/>
              </a:rPr>
              <a:t>y crea una pausa para tus clientes para digerir mejor la información. </a:t>
            </a:r>
          </a:p>
          <a:p>
            <a:pPr algn="l" defTabSz="914400" eaLnBrk="1" fontAlgn="base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defRPr/>
            </a:pP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Aquí van los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creditos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de la cita;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lorem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ipsum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dolor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sit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amet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consectetur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adipiscing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657" y="-37908"/>
            <a:ext cx="12304487" cy="6924341"/>
          </a:xfrm>
          <a:prstGeom prst="rect">
            <a:avLst/>
          </a:prstGeom>
        </p:spPr>
      </p:pic>
      <p:grpSp>
        <p:nvGrpSpPr>
          <p:cNvPr id="15" name="Group 24"/>
          <p:cNvGrpSpPr>
            <a:grpSpLocks/>
          </p:cNvGrpSpPr>
          <p:nvPr userDrawn="1"/>
        </p:nvGrpSpPr>
        <p:grpSpPr bwMode="auto">
          <a:xfrm>
            <a:off x="490519" y="391003"/>
            <a:ext cx="1233216" cy="615424"/>
            <a:chOff x="-3315972" y="-924674"/>
            <a:chExt cx="6411831" cy="4278160"/>
          </a:xfrm>
          <a:solidFill>
            <a:schemeClr val="bg1"/>
          </a:solidFill>
        </p:grpSpPr>
        <p:sp>
          <p:nvSpPr>
            <p:cNvPr id="16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17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</p:grpSp>
      <p:grpSp>
        <p:nvGrpSpPr>
          <p:cNvPr id="18" name="Group 25"/>
          <p:cNvGrpSpPr>
            <a:grpSpLocks/>
          </p:cNvGrpSpPr>
          <p:nvPr userDrawn="1"/>
        </p:nvGrpSpPr>
        <p:grpSpPr bwMode="auto">
          <a:xfrm flipH="1" flipV="1">
            <a:off x="10549240" y="6005514"/>
            <a:ext cx="1233216" cy="615421"/>
            <a:chOff x="-3315972" y="-924674"/>
            <a:chExt cx="6411831" cy="4278160"/>
          </a:xfrm>
          <a:solidFill>
            <a:schemeClr val="bg1"/>
          </a:solidFill>
        </p:grpSpPr>
        <p:sp>
          <p:nvSpPr>
            <p:cNvPr id="19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20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</p:grpSp>
      <p:sp>
        <p:nvSpPr>
          <p:cNvPr id="21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2357968" y="1006427"/>
            <a:ext cx="8191273" cy="3686224"/>
          </a:xfrm>
        </p:spPr>
        <p:txBody>
          <a:bodyPr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03225" indent="0" algn="l">
              <a:buNone/>
              <a:defRPr sz="3600">
                <a:solidFill>
                  <a:schemeClr val="bg1"/>
                </a:solidFill>
              </a:defRPr>
            </a:lvl2pPr>
            <a:lvl3pPr marL="747712" indent="0" algn="l">
              <a:buNone/>
              <a:defRPr sz="3600">
                <a:solidFill>
                  <a:schemeClr val="bg1"/>
                </a:solidFill>
              </a:defRPr>
            </a:lvl3pPr>
            <a:lvl4pPr marL="1089025" indent="0" algn="l">
              <a:buNone/>
              <a:defRPr sz="3600">
                <a:solidFill>
                  <a:schemeClr val="bg1"/>
                </a:solidFill>
              </a:defRPr>
            </a:lvl4pPr>
            <a:lvl5pPr marL="1427162" indent="0" algn="l"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23"/>
          <p:cNvSpPr>
            <a:spLocks noGrp="1"/>
          </p:cNvSpPr>
          <p:nvPr>
            <p:ph type="body" sz="quarter" idx="14"/>
          </p:nvPr>
        </p:nvSpPr>
        <p:spPr>
          <a:xfrm>
            <a:off x="2357968" y="4944980"/>
            <a:ext cx="8191273" cy="1335504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B3F0"/>
                </a:solidFill>
              </a:defRPr>
            </a:lvl1pPr>
            <a:lvl2pPr marL="403225" indent="0" algn="l">
              <a:buNone/>
              <a:defRPr sz="2400">
                <a:solidFill>
                  <a:srgbClr val="00B3F0"/>
                </a:solidFill>
              </a:defRPr>
            </a:lvl2pPr>
            <a:lvl3pPr marL="747712" indent="0" algn="l">
              <a:buNone/>
              <a:defRPr sz="2400">
                <a:solidFill>
                  <a:srgbClr val="00B3F0"/>
                </a:solidFill>
              </a:defRPr>
            </a:lvl3pPr>
            <a:lvl4pPr marL="1089025" indent="0" algn="l">
              <a:buNone/>
              <a:defRPr sz="2400">
                <a:solidFill>
                  <a:srgbClr val="00B3F0"/>
                </a:solidFill>
              </a:defRPr>
            </a:lvl4pPr>
            <a:lvl5pPr marL="1427162" indent="0" algn="l">
              <a:buNone/>
              <a:defRPr sz="2400">
                <a:solidFill>
                  <a:srgbClr val="00B3F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380541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6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85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" y="1591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6" y="1188720"/>
            <a:ext cx="9115865" cy="649224"/>
          </a:xfrm>
        </p:spPr>
        <p:txBody>
          <a:bodyPr lIns="36576" tIns="45720" rIns="36576" bIns="45720">
            <a:noAutofit/>
          </a:bodyPr>
          <a:lstStyle>
            <a:lvl1pPr>
              <a:defRPr sz="3000" b="0" baseline="0">
                <a:solidFill>
                  <a:srgbClr val="73A600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39" y="3968496"/>
            <a:ext cx="5818399" cy="320040"/>
          </a:xfrm>
        </p:spPr>
        <p:txBody>
          <a:bodyPr lIns="36576" tIns="45720" rIns="36576" bIns="45720">
            <a:noAutofit/>
          </a:bodyPr>
          <a:lstStyle>
            <a:lvl1pPr>
              <a:defRPr sz="1125" b="0">
                <a:solidFill>
                  <a:srgbClr val="AABA35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39" y="4462272"/>
            <a:ext cx="5818399" cy="521208"/>
          </a:xfrm>
        </p:spPr>
        <p:txBody>
          <a:bodyPr lIns="36576" tIns="45720" rIns="36576" bIns="45720">
            <a:noAutofit/>
          </a:bodyPr>
          <a:lstStyle>
            <a:lvl1pPr>
              <a:defRPr sz="1050" b="0">
                <a:solidFill>
                  <a:srgbClr val="94B301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4" y="6221394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5940" y="99934"/>
            <a:ext cx="1113675" cy="6105588"/>
            <a:chOff x="160238" y="154880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73A60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4094990660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6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87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" y="1591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6" y="1188720"/>
            <a:ext cx="9115865" cy="649224"/>
          </a:xfrm>
        </p:spPr>
        <p:txBody>
          <a:bodyPr lIns="36576" tIns="45720" rIns="36576" bIns="45720">
            <a:noAutofit/>
          </a:bodyPr>
          <a:lstStyle>
            <a:lvl1pPr>
              <a:defRPr sz="3000" b="0" baseline="0">
                <a:solidFill>
                  <a:srgbClr val="70147B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39" y="3968496"/>
            <a:ext cx="5818399" cy="320040"/>
          </a:xfrm>
        </p:spPr>
        <p:txBody>
          <a:bodyPr lIns="36576" tIns="45720" rIns="36576" bIns="45720">
            <a:noAutofit/>
          </a:bodyPr>
          <a:lstStyle>
            <a:lvl1pPr>
              <a:defRPr sz="1125" b="0">
                <a:solidFill>
                  <a:srgbClr val="8B4093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39" y="4462272"/>
            <a:ext cx="5818399" cy="521208"/>
          </a:xfrm>
        </p:spPr>
        <p:txBody>
          <a:bodyPr lIns="36576" tIns="45720" rIns="36576" bIns="45720">
            <a:noAutofit/>
          </a:bodyPr>
          <a:lstStyle>
            <a:lvl1pPr>
              <a:defRPr sz="1050" b="0">
                <a:solidFill>
                  <a:srgbClr val="63006C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4" y="6221394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5939" y="99934"/>
            <a:ext cx="1113675" cy="6105588"/>
            <a:chOff x="1081465" y="114688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081465" y="8358179"/>
              <a:ext cx="1300907" cy="534442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081465" y="8143172"/>
              <a:ext cx="1300907" cy="215008"/>
            </a:xfrm>
            <a:prstGeom prst="rect">
              <a:avLst/>
            </a:prstGeom>
            <a:solidFill>
              <a:srgbClr val="A469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081465" y="6155671"/>
              <a:ext cx="1300907" cy="1987502"/>
            </a:xfrm>
            <a:prstGeom prst="rect">
              <a:avLst/>
            </a:prstGeom>
            <a:solidFill>
              <a:srgbClr val="63006C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081465" y="5684233"/>
              <a:ext cx="1300907" cy="471439"/>
            </a:xfrm>
            <a:prstGeom prst="rect">
              <a:avLst/>
            </a:prstGeom>
            <a:solidFill>
              <a:srgbClr val="8B419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081465" y="330985"/>
              <a:ext cx="1300907" cy="813396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081465" y="1144380"/>
              <a:ext cx="1300907" cy="4539854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081465" y="114688"/>
              <a:ext cx="1300907" cy="216298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2940070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6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90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" y="1591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6" y="1188720"/>
            <a:ext cx="9115865" cy="649224"/>
          </a:xfrm>
        </p:spPr>
        <p:txBody>
          <a:bodyPr lIns="36576" tIns="45720" rIns="36576" bIns="45720">
            <a:noAutofit/>
          </a:bodyPr>
          <a:lstStyle>
            <a:lvl1pPr>
              <a:defRPr sz="3000" b="0" baseline="0">
                <a:solidFill>
                  <a:srgbClr val="016AA1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39" y="3968496"/>
            <a:ext cx="5818399" cy="320040"/>
          </a:xfrm>
        </p:spPr>
        <p:txBody>
          <a:bodyPr lIns="36576" tIns="45720" rIns="36576" bIns="45720">
            <a:noAutofit/>
          </a:bodyPr>
          <a:lstStyle>
            <a:lvl1pPr>
              <a:defRPr sz="1125" b="0">
                <a:solidFill>
                  <a:srgbClr val="104D6A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39" y="4462272"/>
            <a:ext cx="5818399" cy="521208"/>
          </a:xfrm>
        </p:spPr>
        <p:txBody>
          <a:bodyPr lIns="36576" tIns="45720" rIns="36576" bIns="45720">
            <a:noAutofit/>
          </a:bodyPr>
          <a:lstStyle>
            <a:lvl1pPr>
              <a:defRPr sz="1050" b="0">
                <a:solidFill>
                  <a:srgbClr val="2591C0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4" y="6221394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09181" y="98854"/>
            <a:ext cx="1111927" cy="6096000"/>
            <a:chOff x="160238" y="154880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4D89A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2591C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104D6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095B8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0017888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6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92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" y="1591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09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2709" y="1508760"/>
            <a:ext cx="11068060" cy="3997304"/>
          </a:xfrm>
        </p:spPr>
        <p:txBody>
          <a:bodyPr lIns="0" tIns="0" rIns="0" bIns="0"/>
          <a:lstStyle>
            <a:lvl1pPr>
              <a:spcBef>
                <a:spcPts val="288"/>
              </a:spcBef>
              <a:defRPr>
                <a:latin typeface="Arial"/>
                <a:sym typeface="Arial"/>
              </a:defRPr>
            </a:lvl1pPr>
            <a:lvl2pPr marL="342900" indent="-172800">
              <a:spcBef>
                <a:spcPts val="288"/>
              </a:spcBef>
              <a:defRPr>
                <a:latin typeface="Arial"/>
                <a:sym typeface="Arial"/>
              </a:defRPr>
            </a:lvl2pPr>
            <a:lvl3pPr marL="685800" indent="-172800">
              <a:spcBef>
                <a:spcPts val="288"/>
              </a:spcBef>
              <a:defRPr>
                <a:latin typeface="Arial"/>
                <a:sym typeface="Arial"/>
              </a:defRPr>
            </a:lvl3pPr>
            <a:lvl4pPr marL="1031400" indent="-175500">
              <a:spcBef>
                <a:spcPts val="288"/>
              </a:spcBef>
              <a:defRPr>
                <a:latin typeface="Arial"/>
                <a:sym typeface="Arial"/>
              </a:defRPr>
            </a:lvl4pPr>
            <a:lvl5pPr marL="1544400" indent="-172800">
              <a:spcBef>
                <a:spcPts val="288"/>
              </a:spcBef>
              <a:defRPr>
                <a:latin typeface="Arial"/>
                <a:sym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09" y="863601"/>
            <a:ext cx="11068060" cy="320359"/>
          </a:xfrm>
        </p:spPr>
        <p:txBody>
          <a:bodyPr anchor="t">
            <a:normAutofit/>
          </a:bodyPr>
          <a:lstStyle>
            <a:lvl1pPr>
              <a:defRPr sz="1125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539203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6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4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6" name="Object 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" y="1591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7"/>
          <p:cNvSpPr>
            <a:spLocks noGrp="1"/>
          </p:cNvSpPr>
          <p:nvPr userDrawn="1">
            <p:ph type="body" sz="quarter" idx="13"/>
          </p:nvPr>
        </p:nvSpPr>
        <p:spPr>
          <a:xfrm>
            <a:off x="562709" y="1508400"/>
            <a:ext cx="11068060" cy="3997304"/>
          </a:xfrm>
          <a:prstGeom prst="rect">
            <a:avLst/>
          </a:prstGeom>
        </p:spPr>
        <p:txBody>
          <a:bodyPr lIns="0" tIns="0" rIns="0" bIns="0"/>
          <a:lstStyle>
            <a:lvl1pPr marL="129600" indent="-129600">
              <a:spcBef>
                <a:spcPts val="288"/>
              </a:spcBef>
              <a:buClr>
                <a:srgbClr val="002D72"/>
              </a:buClr>
              <a:buFont typeface="Arial" pitchFamily="34" charset="0"/>
              <a:buChar char="•"/>
              <a:tabLst/>
              <a:defRPr b="0">
                <a:latin typeface="Arial"/>
                <a:sym typeface="Arial"/>
              </a:defRPr>
            </a:lvl1pPr>
            <a:lvl2pPr marL="472500" indent="-172800">
              <a:spcBef>
                <a:spcPts val="288"/>
              </a:spcBef>
              <a:buFont typeface="Arial" pitchFamily="34" charset="0"/>
              <a:buChar char="–"/>
              <a:defRPr>
                <a:latin typeface="Arial"/>
                <a:sym typeface="Arial"/>
              </a:defRPr>
            </a:lvl2pPr>
            <a:lvl3pPr marL="807300" indent="-172800">
              <a:spcBef>
                <a:spcPts val="288"/>
              </a:spcBef>
              <a:defRPr>
                <a:latin typeface="Arial"/>
                <a:sym typeface="Arial"/>
              </a:defRPr>
            </a:lvl3pPr>
            <a:lvl4pPr marL="1158300" indent="-172800">
              <a:spcBef>
                <a:spcPts val="288"/>
              </a:spcBef>
              <a:defRPr>
                <a:latin typeface="Arial"/>
                <a:sym typeface="Arial"/>
              </a:defRPr>
            </a:lvl4pPr>
            <a:lvl5pPr marL="1544400" indent="-172800">
              <a:spcBef>
                <a:spcPts val="288"/>
              </a:spcBef>
              <a:defRPr>
                <a:latin typeface="Arial"/>
                <a:sym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62709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09" y="863601"/>
            <a:ext cx="11068060" cy="320359"/>
          </a:xfrm>
        </p:spPr>
        <p:txBody>
          <a:bodyPr anchor="t">
            <a:normAutofit/>
          </a:bodyPr>
          <a:lstStyle>
            <a:lvl1pPr>
              <a:defRPr sz="1125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838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6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7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" y="1591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2709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09" y="863601"/>
            <a:ext cx="11068060" cy="320359"/>
          </a:xfrm>
        </p:spPr>
        <p:txBody>
          <a:bodyPr anchor="t">
            <a:normAutofit/>
          </a:bodyPr>
          <a:lstStyle>
            <a:lvl1pPr>
              <a:defRPr sz="1125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984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6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99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" y="1591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8493516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02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1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3" y="3941382"/>
            <a:ext cx="5133975" cy="591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66"/>
              </a:spcAft>
            </a:pPr>
            <a:r>
              <a:rPr lang="en-US" sz="427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6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1" y="5136770"/>
            <a:ext cx="2743200" cy="5918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366"/>
              </a:spcAft>
            </a:pPr>
            <a:r>
              <a:rPr lang="fr-FR" sz="427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20171204 - MX2020 KPI Structure v4.pptx</a:t>
            </a:r>
            <a:endParaRPr lang="en-US" sz="427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30001" y="622802"/>
            <a:ext cx="10933200" cy="287002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072" b="0" i="0" u="none" kern="1200" spc="0"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54" name="Picture 5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845" y="6661003"/>
            <a:ext cx="874355" cy="141242"/>
          </a:xfrm>
          <a:prstGeom prst="rect">
            <a:avLst/>
          </a:prstGeom>
        </p:spPr>
      </p:pic>
      <p:pic>
        <p:nvPicPr>
          <p:cNvPr id="101" name="pasted-image.pdf" descr="pasted-image.pdf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129457" y="6545571"/>
            <a:ext cx="420927" cy="2566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1955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26611" y="6608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 flipH="1">
            <a:off x="226609" y="98856"/>
            <a:ext cx="1203763" cy="6096001"/>
            <a:chOff x="160238" y="148877"/>
            <a:chExt cx="1300907" cy="8783936"/>
          </a:xfrm>
        </p:grpSpPr>
        <p:sp>
          <p:nvSpPr>
            <p:cNvPr id="16" name="Rectangle"/>
            <p:cNvSpPr/>
            <p:nvPr userDrawn="1"/>
          </p:nvSpPr>
          <p:spPr>
            <a:xfrm>
              <a:off x="160238" y="7811988"/>
              <a:ext cx="1300907" cy="1120825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7090072"/>
              <a:ext cx="1300907" cy="721917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6877694"/>
              <a:ext cx="1300907" cy="212379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5875535"/>
              <a:ext cx="1300907" cy="1002160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0" name="Rectangle"/>
            <p:cNvSpPr/>
            <p:nvPr userDrawn="1"/>
          </p:nvSpPr>
          <p:spPr>
            <a:xfrm>
              <a:off x="160238" y="3874095"/>
              <a:ext cx="1300907" cy="2001441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1" name="Rectangle"/>
            <p:cNvSpPr/>
            <p:nvPr userDrawn="1"/>
          </p:nvSpPr>
          <p:spPr>
            <a:xfrm>
              <a:off x="160238" y="3154213"/>
              <a:ext cx="1300907" cy="721867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2" name="Rectangle"/>
            <p:cNvSpPr/>
            <p:nvPr userDrawn="1"/>
          </p:nvSpPr>
          <p:spPr>
            <a:xfrm>
              <a:off x="160238" y="148877"/>
              <a:ext cx="1300907" cy="3005337"/>
            </a:xfrm>
            <a:prstGeom prst="rect">
              <a:avLst/>
            </a:prstGeom>
            <a:solidFill>
              <a:srgbClr val="86CBD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2468557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d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31" y="21107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231503" y="98856"/>
            <a:ext cx="1206483" cy="6105595"/>
            <a:chOff x="160238" y="154880"/>
            <a:chExt cx="1300907" cy="8777933"/>
          </a:xfrm>
        </p:grpSpPr>
        <p:sp>
          <p:nvSpPr>
            <p:cNvPr id="8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ED207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9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BF1D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0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1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2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3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82245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1681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0BB04A-6CB2-A14D-B6AF-586C8C166ED7}" type="slidenum">
              <a:rPr lang="en-US">
                <a:solidFill>
                  <a:srgbClr val="5356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3565A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MM.DD.YY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Presentation Title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Rounded Rectangle 23"/>
          <p:cNvSpPr/>
          <p:nvPr userDrawn="1"/>
        </p:nvSpPr>
        <p:spPr bwMode="auto">
          <a:xfrm>
            <a:off x="-288755" y="234065"/>
            <a:ext cx="12199241" cy="1342366"/>
          </a:xfrm>
          <a:prstGeom prst="roundRect">
            <a:avLst/>
          </a:prstGeom>
          <a:solidFill>
            <a:schemeClr val="bg1">
              <a:alpha val="3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795873" y="411960"/>
            <a:ext cx="11114617" cy="418223"/>
          </a:xfrm>
        </p:spPr>
        <p:txBody>
          <a:bodyPr/>
          <a:lstStyle>
            <a:lvl1pPr marL="0" indent="0">
              <a:buNone/>
              <a:defRPr sz="2400">
                <a:solidFill>
                  <a:srgbClr val="004785"/>
                </a:solidFill>
              </a:defRPr>
            </a:lvl1pPr>
            <a:lvl2pPr marL="403225" indent="0">
              <a:buNone/>
              <a:defRPr sz="2400">
                <a:solidFill>
                  <a:srgbClr val="004785"/>
                </a:solidFill>
              </a:defRPr>
            </a:lvl2pPr>
            <a:lvl3pPr marL="747712" indent="0">
              <a:buNone/>
              <a:defRPr sz="2400">
                <a:solidFill>
                  <a:srgbClr val="004785"/>
                </a:solidFill>
              </a:defRPr>
            </a:lvl3pPr>
            <a:lvl4pPr marL="1089025" indent="0">
              <a:buNone/>
              <a:defRPr sz="2400">
                <a:solidFill>
                  <a:srgbClr val="004785"/>
                </a:solidFill>
              </a:defRPr>
            </a:lvl4pPr>
            <a:lvl5pPr marL="1427162" indent="0">
              <a:buNone/>
              <a:defRPr sz="2400">
                <a:solidFill>
                  <a:srgbClr val="00478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795873" y="905249"/>
            <a:ext cx="11114617" cy="418223"/>
          </a:xfrm>
        </p:spPr>
        <p:txBody>
          <a:bodyPr/>
          <a:lstStyle>
            <a:lvl1pPr marL="0" indent="0">
              <a:buNone/>
              <a:defRPr sz="2400">
                <a:solidFill>
                  <a:srgbClr val="00B3F0"/>
                </a:solidFill>
              </a:defRPr>
            </a:lvl1pPr>
            <a:lvl2pPr marL="403225" indent="0">
              <a:buNone/>
              <a:defRPr sz="2400">
                <a:solidFill>
                  <a:srgbClr val="004785"/>
                </a:solidFill>
              </a:defRPr>
            </a:lvl2pPr>
            <a:lvl3pPr marL="747712" indent="0">
              <a:buNone/>
              <a:defRPr sz="2400">
                <a:solidFill>
                  <a:srgbClr val="004785"/>
                </a:solidFill>
              </a:defRPr>
            </a:lvl3pPr>
            <a:lvl4pPr marL="1089025" indent="0">
              <a:buNone/>
              <a:defRPr sz="2400">
                <a:solidFill>
                  <a:srgbClr val="004785"/>
                </a:solidFill>
              </a:defRPr>
            </a:lvl4pPr>
            <a:lvl5pPr marL="1427162" indent="0">
              <a:buNone/>
              <a:defRPr sz="2400">
                <a:solidFill>
                  <a:srgbClr val="00478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4713644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20826" y="14846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31503" y="98855"/>
            <a:ext cx="1206483" cy="6105595"/>
            <a:chOff x="160238" y="162796"/>
            <a:chExt cx="1300907" cy="8777933"/>
          </a:xfrm>
        </p:grpSpPr>
        <p:sp>
          <p:nvSpPr>
            <p:cNvPr id="15" name="Rectangle"/>
            <p:cNvSpPr/>
            <p:nvPr userDrawn="1"/>
          </p:nvSpPr>
          <p:spPr>
            <a:xfrm>
              <a:off x="160238" y="8406287"/>
              <a:ext cx="1300907" cy="534442"/>
            </a:xfrm>
            <a:prstGeom prst="rect">
              <a:avLst/>
            </a:prstGeom>
            <a:solidFill>
              <a:srgbClr val="D91F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6" name="Rectangle"/>
            <p:cNvSpPr/>
            <p:nvPr userDrawn="1"/>
          </p:nvSpPr>
          <p:spPr>
            <a:xfrm>
              <a:off x="160238" y="8191280"/>
              <a:ext cx="1300907" cy="215008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6203779"/>
              <a:ext cx="1300907" cy="1987502"/>
            </a:xfrm>
            <a:prstGeom prst="rect">
              <a:avLst/>
            </a:prstGeom>
            <a:solidFill>
              <a:srgbClr val="FBB91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5732341"/>
              <a:ext cx="1300907" cy="471439"/>
            </a:xfrm>
            <a:prstGeom prst="rect">
              <a:avLst/>
            </a:prstGeom>
            <a:solidFill>
              <a:srgbClr val="F694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379093"/>
              <a:ext cx="1300907" cy="813396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0" name="Rectangle"/>
            <p:cNvSpPr/>
            <p:nvPr userDrawn="1"/>
          </p:nvSpPr>
          <p:spPr>
            <a:xfrm>
              <a:off x="160238" y="1192488"/>
              <a:ext cx="1300907" cy="4539854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1" name="Rectangle"/>
            <p:cNvSpPr/>
            <p:nvPr userDrawn="1"/>
          </p:nvSpPr>
          <p:spPr>
            <a:xfrm>
              <a:off x="160238" y="162796"/>
              <a:ext cx="1300907" cy="216298"/>
            </a:xfrm>
            <a:prstGeom prst="rect">
              <a:avLst/>
            </a:prstGeom>
            <a:solidFill>
              <a:srgbClr val="BF21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5077642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20826" y="14846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231503" y="99934"/>
            <a:ext cx="1206483" cy="6105588"/>
            <a:chOff x="90616" y="113613"/>
            <a:chExt cx="1300907" cy="8777933"/>
          </a:xfrm>
        </p:grpSpPr>
        <p:sp>
          <p:nvSpPr>
            <p:cNvPr id="8" name="Rectangle"/>
            <p:cNvSpPr/>
            <p:nvPr userDrawn="1"/>
          </p:nvSpPr>
          <p:spPr>
            <a:xfrm>
              <a:off x="90616" y="8357104"/>
              <a:ext cx="1300907" cy="534442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9" name="Rectangle"/>
            <p:cNvSpPr/>
            <p:nvPr userDrawn="1"/>
          </p:nvSpPr>
          <p:spPr>
            <a:xfrm>
              <a:off x="90616" y="8142097"/>
              <a:ext cx="1300907" cy="215008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0" name="Rectangle"/>
            <p:cNvSpPr/>
            <p:nvPr userDrawn="1"/>
          </p:nvSpPr>
          <p:spPr>
            <a:xfrm>
              <a:off x="90616" y="6154596"/>
              <a:ext cx="1300907" cy="1987502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1" name="Rectangle"/>
            <p:cNvSpPr/>
            <p:nvPr userDrawn="1"/>
          </p:nvSpPr>
          <p:spPr>
            <a:xfrm>
              <a:off x="90616" y="5683158"/>
              <a:ext cx="1300907" cy="471439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2" name="Rectangle"/>
            <p:cNvSpPr/>
            <p:nvPr userDrawn="1"/>
          </p:nvSpPr>
          <p:spPr>
            <a:xfrm>
              <a:off x="90616" y="329910"/>
              <a:ext cx="1300907" cy="813396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3" name="Rectangle"/>
            <p:cNvSpPr/>
            <p:nvPr userDrawn="1"/>
          </p:nvSpPr>
          <p:spPr>
            <a:xfrm>
              <a:off x="90616" y="1143305"/>
              <a:ext cx="1300907" cy="4539854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90616" y="113613"/>
              <a:ext cx="1300907" cy="216298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9486824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20826" y="14846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233934" y="99934"/>
            <a:ext cx="1206481" cy="6105588"/>
            <a:chOff x="1081465" y="114688"/>
            <a:chExt cx="1300907" cy="8777933"/>
          </a:xfrm>
        </p:grpSpPr>
        <p:sp>
          <p:nvSpPr>
            <p:cNvPr id="8" name="Rectangle"/>
            <p:cNvSpPr/>
            <p:nvPr userDrawn="1"/>
          </p:nvSpPr>
          <p:spPr>
            <a:xfrm>
              <a:off x="1081465" y="8358179"/>
              <a:ext cx="1300907" cy="534442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9" name="Rectangle"/>
            <p:cNvSpPr/>
            <p:nvPr userDrawn="1"/>
          </p:nvSpPr>
          <p:spPr>
            <a:xfrm>
              <a:off x="1081465" y="8143172"/>
              <a:ext cx="1300907" cy="215008"/>
            </a:xfrm>
            <a:prstGeom prst="rect">
              <a:avLst/>
            </a:prstGeom>
            <a:solidFill>
              <a:srgbClr val="A469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0" name="Rectangle"/>
            <p:cNvSpPr/>
            <p:nvPr userDrawn="1"/>
          </p:nvSpPr>
          <p:spPr>
            <a:xfrm>
              <a:off x="1081465" y="6155671"/>
              <a:ext cx="1300907" cy="1987502"/>
            </a:xfrm>
            <a:prstGeom prst="rect">
              <a:avLst/>
            </a:prstGeom>
            <a:solidFill>
              <a:srgbClr val="63006C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1" name="Rectangle"/>
            <p:cNvSpPr/>
            <p:nvPr userDrawn="1"/>
          </p:nvSpPr>
          <p:spPr>
            <a:xfrm>
              <a:off x="1081465" y="5684233"/>
              <a:ext cx="1300907" cy="471439"/>
            </a:xfrm>
            <a:prstGeom prst="rect">
              <a:avLst/>
            </a:prstGeom>
            <a:solidFill>
              <a:srgbClr val="8B419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2" name="Rectangle"/>
            <p:cNvSpPr/>
            <p:nvPr userDrawn="1"/>
          </p:nvSpPr>
          <p:spPr>
            <a:xfrm>
              <a:off x="1081465" y="330985"/>
              <a:ext cx="1300907" cy="813396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3" name="Rectangle"/>
            <p:cNvSpPr/>
            <p:nvPr userDrawn="1"/>
          </p:nvSpPr>
          <p:spPr>
            <a:xfrm>
              <a:off x="1081465" y="1144380"/>
              <a:ext cx="1300907" cy="4539854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081465" y="114688"/>
              <a:ext cx="1300907" cy="216298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9577757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" y="0"/>
            <a:ext cx="120931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057376" y="6356356"/>
            <a:ext cx="3319272" cy="365125"/>
          </a:xfrm>
          <a:prstGeom prst="rect">
            <a:avLst/>
          </a:prstGeom>
        </p:spPr>
        <p:txBody>
          <a:bodyPr vert="horz" lIns="91426" tIns="45712" rIns="91426" bIns="45712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C7F43E-2420-6848-A2B2-B5C9DEF3CEAA}" type="slidenum">
              <a:rPr lang="en-US" sz="120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asted-image.pdf" descr="pasted-image.pd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794" y="6356356"/>
            <a:ext cx="736953" cy="3651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014" y="6480627"/>
            <a:ext cx="1561852" cy="20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14139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020" y="1642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07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" y="1642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3" descr="Picture 3"/>
          <p:cNvPicPr>
            <a:picLocks noChangeAspect="1"/>
          </p:cNvPicPr>
          <p:nvPr userDrawn="1"/>
        </p:nvPicPr>
        <p:blipFill>
          <a:blip r:embed="rId6" cstate="print"/>
          <a:srcRect r="91525"/>
          <a:stretch>
            <a:fillRect/>
          </a:stretch>
        </p:blipFill>
        <p:spPr>
          <a:xfrm>
            <a:off x="0" y="0"/>
            <a:ext cx="1376613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744395" y="722376"/>
            <a:ext cx="8924544" cy="649224"/>
          </a:xfrm>
        </p:spPr>
        <p:txBody>
          <a:bodyPr lIns="49455" tIns="61853" rIns="49455" bIns="61853" anchor="ctr">
            <a:noAutofit/>
          </a:bodyPr>
          <a:lstStyle>
            <a:lvl1pPr>
              <a:defRPr sz="3797" b="0" baseline="0">
                <a:solidFill>
                  <a:srgbClr val="86CBD8"/>
                </a:solidFill>
              </a:defRPr>
            </a:lvl1pPr>
          </a:lstStyle>
          <a:p>
            <a:pPr lvl="0"/>
            <a:r>
              <a:rPr lang="en-US" sz="3797" dirty="0" err="1">
                <a:solidFill>
                  <a:srgbClr val="86CBD8"/>
                </a:solidFill>
              </a:rPr>
              <a:t>Título</a:t>
            </a:r>
            <a:r>
              <a:rPr lang="en-US" sz="3797" dirty="0">
                <a:solidFill>
                  <a:srgbClr val="86CBD8"/>
                </a:solidFill>
              </a:rPr>
              <a:t> </a:t>
            </a:r>
            <a:r>
              <a:rPr lang="en-US" sz="3797" dirty="0" err="1">
                <a:solidFill>
                  <a:srgbClr val="86CBD8"/>
                </a:solidFill>
              </a:rPr>
              <a:t>Presentación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789413" y="2221992"/>
            <a:ext cx="10016196" cy="365760"/>
          </a:xfrm>
        </p:spPr>
        <p:txBody>
          <a:bodyPr lIns="49455" tIns="61853" rIns="49455" bIns="61853">
            <a:noAutofit/>
          </a:bodyPr>
          <a:lstStyle>
            <a:lvl1pPr>
              <a:defRPr sz="1687" b="1" baseline="0">
                <a:solidFill>
                  <a:srgbClr val="016AA1"/>
                </a:solidFill>
              </a:defRPr>
            </a:lvl1pPr>
          </a:lstStyle>
          <a:p>
            <a:pPr lvl="0"/>
            <a:r>
              <a:rPr lang="en-US" dirty="0" err="1"/>
              <a:t>Subtitulo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1789411" y="4983480"/>
            <a:ext cx="9340948" cy="365760"/>
          </a:xfrm>
        </p:spPr>
        <p:txBody>
          <a:bodyPr lIns="49455" tIns="61853" rIns="49455" bIns="61853">
            <a:noAutofit/>
          </a:bodyPr>
          <a:lstStyle>
            <a:lvl1pPr>
              <a:defRPr sz="1687" b="0" baseline="0">
                <a:solidFill>
                  <a:srgbClr val="7C1A4F"/>
                </a:solidFill>
              </a:defRPr>
            </a:lvl1pPr>
          </a:lstStyle>
          <a:p>
            <a:pPr lvl="0"/>
            <a:r>
              <a:rPr lang="en-US" dirty="0" err="1"/>
              <a:t>Fecha</a:t>
            </a:r>
            <a:endParaRPr lang="en-US" dirty="0"/>
          </a:p>
        </p:txBody>
      </p:sp>
      <p:pic>
        <p:nvPicPr>
          <p:cNvPr id="9" name="footer-13.jpg" descr="footer-13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0" y="6221392"/>
            <a:ext cx="12192000" cy="57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56648280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020" y="1642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10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" y="1642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6" y="1188720"/>
            <a:ext cx="9115865" cy="649224"/>
          </a:xfrm>
        </p:spPr>
        <p:txBody>
          <a:bodyPr lIns="49455" tIns="61853" rIns="49455" bIns="61853">
            <a:noAutofit/>
          </a:bodyPr>
          <a:lstStyle>
            <a:lvl1pPr>
              <a:defRPr sz="3797" b="0" baseline="0">
                <a:solidFill>
                  <a:srgbClr val="822455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49455" tIns="61853" rIns="49455" bIns="61853">
            <a:noAutofit/>
          </a:bodyPr>
          <a:lstStyle>
            <a:lvl1pPr>
              <a:defRPr sz="1406" b="0">
                <a:solidFill>
                  <a:srgbClr val="DA2B57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49455" tIns="61853" rIns="49455" bIns="61853">
            <a:noAutofit/>
          </a:bodyPr>
          <a:lstStyle>
            <a:lvl1pPr>
              <a:defRPr sz="1336" b="0">
                <a:solidFill>
                  <a:srgbClr val="7C194F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213693" y="98907"/>
            <a:ext cx="1113676" cy="6105595"/>
            <a:chOff x="160238" y="154880"/>
            <a:chExt cx="1300907" cy="8777933"/>
          </a:xfrm>
        </p:grpSpPr>
        <p:sp>
          <p:nvSpPr>
            <p:cNvPr id="9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ED207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10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BF1D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11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12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82245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</p:grp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6" y="6221392"/>
            <a:ext cx="12120516" cy="57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63047866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020" y="1642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1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" y="1642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6" y="1188720"/>
            <a:ext cx="9115865" cy="649224"/>
          </a:xfrm>
        </p:spPr>
        <p:txBody>
          <a:bodyPr lIns="49455" tIns="61853" rIns="49455" bIns="61853">
            <a:noAutofit/>
          </a:bodyPr>
          <a:lstStyle>
            <a:lvl1pPr>
              <a:defRPr sz="3797" b="0" baseline="0">
                <a:solidFill>
                  <a:srgbClr val="EE4228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49455" tIns="61853" rIns="49455" bIns="61853">
            <a:noAutofit/>
          </a:bodyPr>
          <a:lstStyle>
            <a:lvl1pPr>
              <a:defRPr sz="1406" b="0">
                <a:solidFill>
                  <a:srgbClr val="F69427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49455" tIns="61853" rIns="49455" bIns="61853">
            <a:noAutofit/>
          </a:bodyPr>
          <a:lstStyle>
            <a:lvl1pPr>
              <a:defRPr sz="1336" b="0">
                <a:solidFill>
                  <a:srgbClr val="FCBA1A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6" y="6221392"/>
            <a:ext cx="12120516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3693" y="98906"/>
            <a:ext cx="1113676" cy="6105595"/>
            <a:chOff x="160238" y="162796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406287"/>
              <a:ext cx="1300907" cy="534442"/>
            </a:xfrm>
            <a:prstGeom prst="rect">
              <a:avLst/>
            </a:prstGeom>
            <a:solidFill>
              <a:srgbClr val="D91F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91280"/>
              <a:ext cx="1300907" cy="215008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203779"/>
              <a:ext cx="1300907" cy="1987502"/>
            </a:xfrm>
            <a:prstGeom prst="rect">
              <a:avLst/>
            </a:prstGeom>
            <a:solidFill>
              <a:srgbClr val="FBB91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32341"/>
              <a:ext cx="1300907" cy="471439"/>
            </a:xfrm>
            <a:prstGeom prst="rect">
              <a:avLst/>
            </a:prstGeom>
            <a:solidFill>
              <a:srgbClr val="F694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9093"/>
              <a:ext cx="1300907" cy="813396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92488"/>
              <a:ext cx="1300907" cy="4539854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62796"/>
              <a:ext cx="1300907" cy="216298"/>
            </a:xfrm>
            <a:prstGeom prst="rect">
              <a:avLst/>
            </a:prstGeom>
            <a:solidFill>
              <a:srgbClr val="BF21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129476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020" y="1642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1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" y="1642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6" y="1188720"/>
            <a:ext cx="9115865" cy="649224"/>
          </a:xfrm>
        </p:spPr>
        <p:txBody>
          <a:bodyPr lIns="49455" tIns="61853" rIns="49455" bIns="61853">
            <a:noAutofit/>
          </a:bodyPr>
          <a:lstStyle>
            <a:lvl1pPr>
              <a:defRPr sz="3797" b="0" baseline="0">
                <a:solidFill>
                  <a:srgbClr val="007272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49455" tIns="61853" rIns="49455" bIns="61853">
            <a:noAutofit/>
          </a:bodyPr>
          <a:lstStyle>
            <a:lvl1pPr>
              <a:defRPr sz="1406" b="0">
                <a:solidFill>
                  <a:srgbClr val="00C0B6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49455" tIns="61853" rIns="49455" bIns="61853">
            <a:noAutofit/>
          </a:bodyPr>
          <a:lstStyle>
            <a:lvl1pPr>
              <a:defRPr sz="1336" b="0">
                <a:solidFill>
                  <a:srgbClr val="00A6AB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6" y="6221392"/>
            <a:ext cx="12120516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3693" y="99934"/>
            <a:ext cx="1113676" cy="6105588"/>
            <a:chOff x="90616" y="113613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90616" y="8357104"/>
              <a:ext cx="1300907" cy="534442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90616" y="8142097"/>
              <a:ext cx="1300907" cy="215008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90616" y="6154596"/>
              <a:ext cx="1300907" cy="1987502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90616" y="5683158"/>
              <a:ext cx="1300907" cy="471439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90616" y="329910"/>
              <a:ext cx="1300907" cy="813396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90616" y="1143305"/>
              <a:ext cx="1300907" cy="4539854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90616" y="113613"/>
              <a:ext cx="1300907" cy="216298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3248599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020" y="1642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7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" y="1642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6" y="1188720"/>
            <a:ext cx="9115865" cy="649224"/>
          </a:xfrm>
        </p:spPr>
        <p:txBody>
          <a:bodyPr lIns="49455" tIns="61853" rIns="49455" bIns="61853">
            <a:noAutofit/>
          </a:bodyPr>
          <a:lstStyle>
            <a:lvl1pPr>
              <a:defRPr sz="3797" b="0" baseline="0">
                <a:solidFill>
                  <a:srgbClr val="73A600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49455" tIns="61853" rIns="49455" bIns="61853">
            <a:noAutofit/>
          </a:bodyPr>
          <a:lstStyle>
            <a:lvl1pPr>
              <a:defRPr sz="1406" b="0">
                <a:solidFill>
                  <a:srgbClr val="AABA35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49455" tIns="61853" rIns="49455" bIns="61853">
            <a:noAutofit/>
          </a:bodyPr>
          <a:lstStyle>
            <a:lvl1pPr>
              <a:defRPr sz="1336" b="0">
                <a:solidFill>
                  <a:srgbClr val="94B301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6" y="6221392"/>
            <a:ext cx="12120516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5939" y="99934"/>
            <a:ext cx="1113675" cy="6105588"/>
            <a:chOff x="160238" y="154880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73A60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6462013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020" y="1642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19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" y="1642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6" y="1188720"/>
            <a:ext cx="9115865" cy="649224"/>
          </a:xfrm>
        </p:spPr>
        <p:txBody>
          <a:bodyPr lIns="49455" tIns="61853" rIns="49455" bIns="61853">
            <a:noAutofit/>
          </a:bodyPr>
          <a:lstStyle>
            <a:lvl1pPr>
              <a:defRPr sz="3797" b="0" baseline="0">
                <a:solidFill>
                  <a:srgbClr val="70147B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49455" tIns="61853" rIns="49455" bIns="61853">
            <a:noAutofit/>
          </a:bodyPr>
          <a:lstStyle>
            <a:lvl1pPr>
              <a:defRPr sz="1406" b="0">
                <a:solidFill>
                  <a:srgbClr val="8B4093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49455" tIns="61853" rIns="49455" bIns="61853">
            <a:noAutofit/>
          </a:bodyPr>
          <a:lstStyle>
            <a:lvl1pPr>
              <a:defRPr sz="1336" b="0">
                <a:solidFill>
                  <a:srgbClr val="63006C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6" y="6221392"/>
            <a:ext cx="12120516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5939" y="99934"/>
            <a:ext cx="1113675" cy="6105588"/>
            <a:chOff x="1081465" y="114688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081465" y="8358179"/>
              <a:ext cx="1300907" cy="534442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081465" y="8143172"/>
              <a:ext cx="1300907" cy="215008"/>
            </a:xfrm>
            <a:prstGeom prst="rect">
              <a:avLst/>
            </a:prstGeom>
            <a:solidFill>
              <a:srgbClr val="A469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081465" y="6155671"/>
              <a:ext cx="1300907" cy="1987502"/>
            </a:xfrm>
            <a:prstGeom prst="rect">
              <a:avLst/>
            </a:prstGeom>
            <a:solidFill>
              <a:srgbClr val="63006C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081465" y="5684233"/>
              <a:ext cx="1300907" cy="471439"/>
            </a:xfrm>
            <a:prstGeom prst="rect">
              <a:avLst/>
            </a:prstGeom>
            <a:solidFill>
              <a:srgbClr val="8B419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081465" y="330985"/>
              <a:ext cx="1300907" cy="813396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081465" y="1144380"/>
              <a:ext cx="1300907" cy="4539854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081465" y="114688"/>
              <a:ext cx="1300907" cy="216298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0001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657" y="-37908"/>
            <a:ext cx="12304487" cy="6924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170" y="1308578"/>
            <a:ext cx="9203871" cy="446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34198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020" y="1642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22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" y="1642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6" y="1188720"/>
            <a:ext cx="9115865" cy="649224"/>
          </a:xfrm>
        </p:spPr>
        <p:txBody>
          <a:bodyPr lIns="49455" tIns="61853" rIns="49455" bIns="61853">
            <a:noAutofit/>
          </a:bodyPr>
          <a:lstStyle>
            <a:lvl1pPr>
              <a:defRPr sz="3797" b="0" baseline="0">
                <a:solidFill>
                  <a:srgbClr val="016AA1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49455" tIns="61853" rIns="49455" bIns="61853">
            <a:noAutofit/>
          </a:bodyPr>
          <a:lstStyle>
            <a:lvl1pPr>
              <a:defRPr sz="1406" b="0">
                <a:solidFill>
                  <a:srgbClr val="104D6A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49455" tIns="61853" rIns="49455" bIns="61853">
            <a:noAutofit/>
          </a:bodyPr>
          <a:lstStyle>
            <a:lvl1pPr>
              <a:defRPr sz="1336" b="0">
                <a:solidFill>
                  <a:srgbClr val="2591C0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6" y="6221392"/>
            <a:ext cx="12120516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09180" y="98854"/>
            <a:ext cx="1111928" cy="6096000"/>
            <a:chOff x="160238" y="154880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4D89A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2591C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104D6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095B8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69793"/>
              <a:endParaRPr lang="en-US" sz="1266" dirty="0">
                <a:solidFill>
                  <a:srgbClr val="002D7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606473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020" y="1642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24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" y="1642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73" y="162002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2773" y="1508761"/>
            <a:ext cx="11068060" cy="3997304"/>
          </a:xfrm>
        </p:spPr>
        <p:txBody>
          <a:bodyPr lIns="0" tIns="0" rIns="0" bIns="0"/>
          <a:lstStyle>
            <a:lvl1pPr>
              <a:spcBef>
                <a:spcPts val="366"/>
              </a:spcBef>
              <a:defRPr>
                <a:latin typeface="Arial"/>
                <a:sym typeface="Arial"/>
              </a:defRPr>
            </a:lvl1pPr>
            <a:lvl2pPr marL="434889" indent="-219163">
              <a:spcBef>
                <a:spcPts val="366"/>
              </a:spcBef>
              <a:defRPr>
                <a:latin typeface="Arial"/>
                <a:sym typeface="Arial"/>
              </a:defRPr>
            </a:lvl2pPr>
            <a:lvl3pPr marL="869793" indent="-219163">
              <a:spcBef>
                <a:spcPts val="366"/>
              </a:spcBef>
              <a:defRPr>
                <a:latin typeface="Arial"/>
                <a:sym typeface="Arial"/>
              </a:defRPr>
            </a:lvl3pPr>
            <a:lvl4pPr marL="1308106" indent="-222585">
              <a:spcBef>
                <a:spcPts val="366"/>
              </a:spcBef>
              <a:defRPr>
                <a:latin typeface="Arial"/>
                <a:sym typeface="Arial"/>
              </a:defRPr>
            </a:lvl4pPr>
            <a:lvl5pPr marL="1958743" indent="-219163">
              <a:spcBef>
                <a:spcPts val="366"/>
              </a:spcBef>
              <a:defRPr>
                <a:latin typeface="Arial"/>
                <a:sym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73" y="863601"/>
            <a:ext cx="11068060" cy="320359"/>
          </a:xfrm>
        </p:spPr>
        <p:txBody>
          <a:bodyPr anchor="t">
            <a:normAutofit/>
          </a:bodyPr>
          <a:lstStyle>
            <a:lvl1pPr>
              <a:defRPr sz="1406" b="0">
                <a:solidFill>
                  <a:srgbClr val="73C4E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357863" y="6719991"/>
            <a:ext cx="2058751" cy="1265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3281" bIns="63281" rtlCol="0" anchor="ctr" anchorCtr="0"/>
          <a:lstStyle/>
          <a:p>
            <a:pPr algn="ctr"/>
            <a:endParaRPr lang="en-US" sz="984" dirty="0">
              <a:solidFill>
                <a:srgbClr val="002D7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313484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020" y="1642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27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6" name="Object 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" y="1642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7"/>
          <p:cNvSpPr>
            <a:spLocks noGrp="1"/>
          </p:cNvSpPr>
          <p:nvPr userDrawn="1">
            <p:ph type="body" sz="quarter" idx="13"/>
          </p:nvPr>
        </p:nvSpPr>
        <p:spPr>
          <a:xfrm>
            <a:off x="562773" y="1508401"/>
            <a:ext cx="11068060" cy="3997304"/>
          </a:xfrm>
          <a:prstGeom prst="rect">
            <a:avLst/>
          </a:prstGeom>
        </p:spPr>
        <p:txBody>
          <a:bodyPr lIns="0" tIns="0" rIns="0" bIns="0"/>
          <a:lstStyle>
            <a:lvl1pPr marL="164376" indent="-164376">
              <a:spcBef>
                <a:spcPts val="366"/>
              </a:spcBef>
              <a:buClr>
                <a:srgbClr val="002D72"/>
              </a:buClr>
              <a:buFont typeface="Arial" pitchFamily="34" charset="0"/>
              <a:buChar char="•"/>
              <a:tabLst/>
              <a:defRPr b="0">
                <a:latin typeface="Arial"/>
                <a:sym typeface="Arial"/>
              </a:defRPr>
            </a:lvl1pPr>
            <a:lvl2pPr marL="599263" indent="-219163">
              <a:spcBef>
                <a:spcPts val="366"/>
              </a:spcBef>
              <a:buFont typeface="Arial" pitchFamily="34" charset="0"/>
              <a:buChar char="–"/>
              <a:defRPr>
                <a:latin typeface="Arial"/>
                <a:sym typeface="Arial"/>
              </a:defRPr>
            </a:lvl2pPr>
            <a:lvl3pPr marL="1023900" indent="-219163">
              <a:spcBef>
                <a:spcPts val="366"/>
              </a:spcBef>
              <a:defRPr>
                <a:latin typeface="Arial"/>
                <a:sym typeface="Arial"/>
              </a:defRPr>
            </a:lvl3pPr>
            <a:lvl4pPr marL="1469054" indent="-219163">
              <a:spcBef>
                <a:spcPts val="366"/>
              </a:spcBef>
              <a:defRPr>
                <a:latin typeface="Arial"/>
                <a:sym typeface="Arial"/>
              </a:defRPr>
            </a:lvl4pPr>
            <a:lvl5pPr marL="1958743" indent="-219163">
              <a:spcBef>
                <a:spcPts val="366"/>
              </a:spcBef>
              <a:defRPr>
                <a:latin typeface="Arial"/>
                <a:sym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62773" y="162002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73" y="863601"/>
            <a:ext cx="11068060" cy="320359"/>
          </a:xfrm>
        </p:spPr>
        <p:txBody>
          <a:bodyPr anchor="t">
            <a:normAutofit/>
          </a:bodyPr>
          <a:lstStyle>
            <a:lvl1pPr>
              <a:defRPr sz="1406" b="0">
                <a:solidFill>
                  <a:srgbClr val="73C4E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357863" y="6719991"/>
            <a:ext cx="2058751" cy="1265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3281" bIns="63281" rtlCol="0" anchor="ctr" anchorCtr="0"/>
          <a:lstStyle/>
          <a:p>
            <a:pPr algn="ctr"/>
            <a:endParaRPr lang="en-US" sz="984" dirty="0">
              <a:solidFill>
                <a:srgbClr val="002D7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451674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020" y="1642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29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" y="1642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2773" y="162002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73" y="863601"/>
            <a:ext cx="11068060" cy="320359"/>
          </a:xfrm>
        </p:spPr>
        <p:txBody>
          <a:bodyPr anchor="t">
            <a:normAutofit/>
          </a:bodyPr>
          <a:lstStyle>
            <a:lvl1pPr>
              <a:defRPr sz="1406" b="0">
                <a:solidFill>
                  <a:srgbClr val="73C4E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57863" y="6719991"/>
            <a:ext cx="2058751" cy="1265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3281" bIns="63281" rtlCol="0" anchor="ctr" anchorCtr="0"/>
          <a:lstStyle/>
          <a:p>
            <a:pPr algn="ctr"/>
            <a:endParaRPr lang="en-US" sz="984" dirty="0">
              <a:solidFill>
                <a:srgbClr val="002D7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383224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020" y="1642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31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" y="1642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 userDrawn="1"/>
        </p:nvSpPr>
        <p:spPr>
          <a:xfrm>
            <a:off x="357863" y="6719991"/>
            <a:ext cx="2058751" cy="1265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3281" bIns="63281" rtlCol="0" anchor="ctr" anchorCtr="0"/>
          <a:lstStyle/>
          <a:p>
            <a:pPr algn="ctr"/>
            <a:endParaRPr lang="en-US" sz="984" dirty="0">
              <a:solidFill>
                <a:srgbClr val="002D7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736091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83" y="1643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342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3" y="1643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0033" y="1509715"/>
            <a:ext cx="11032068" cy="4613275"/>
          </a:xfrm>
          <a:prstGeom prst="rect">
            <a:avLst/>
          </a:prstGeom>
        </p:spPr>
        <p:txBody>
          <a:bodyPr/>
          <a:lstStyle>
            <a:lvl2pPr marL="436405" indent="-211430">
              <a:defRPr/>
            </a:lvl2pPr>
            <a:lvl3pPr marL="860734" indent="-200829">
              <a:defRPr/>
            </a:lvl3pPr>
            <a:lvl4pPr marL="1301662" indent="-206889"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Line 3"/>
          <p:cNvSpPr>
            <a:spLocks noChangeShapeType="1"/>
          </p:cNvSpPr>
          <p:nvPr userDrawn="1"/>
        </p:nvSpPr>
        <p:spPr bwMode="gray">
          <a:xfrm>
            <a:off x="585285" y="996696"/>
            <a:ext cx="11033759" cy="0"/>
          </a:xfrm>
          <a:prstGeom prst="line">
            <a:avLst/>
          </a:prstGeom>
          <a:noFill/>
          <a:ln w="12700">
            <a:solidFill>
              <a:srgbClr val="002D72"/>
            </a:solidFill>
            <a:round/>
            <a:headEnd/>
            <a:tailEnd/>
          </a:ln>
        </p:spPr>
        <p:txBody>
          <a:bodyPr wrap="none" lIns="86981" tIns="43490" rIns="86981" bIns="43490" anchor="ctr"/>
          <a:lstStyle/>
          <a:p>
            <a:pPr algn="ctr" defTabSz="869793">
              <a:defRPr/>
            </a:pPr>
            <a:endParaRPr lang="en-US" sz="1336" b="1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7" name="Title Placeholder 9"/>
          <p:cNvSpPr>
            <a:spLocks noGrp="1"/>
          </p:cNvSpPr>
          <p:nvPr>
            <p:ph type="title"/>
          </p:nvPr>
        </p:nvSpPr>
        <p:spPr>
          <a:xfrm>
            <a:off x="585216" y="152455"/>
            <a:ext cx="11033760" cy="8096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357863" y="6719991"/>
            <a:ext cx="2058751" cy="1265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3281" bIns="63281" rtlCol="0" anchor="ctr" anchorCtr="0"/>
          <a:lstStyle/>
          <a:p>
            <a:pPr algn="ctr"/>
            <a:endParaRPr lang="en-US" sz="984" dirty="0">
              <a:solidFill>
                <a:srgbClr val="002D7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319353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020" y="1642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36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" y="1642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4" name="Rectangle 3"/>
          <p:cNvSpPr/>
          <p:nvPr userDrawn="1"/>
        </p:nvSpPr>
        <p:spPr>
          <a:xfrm>
            <a:off x="357863" y="6719991"/>
            <a:ext cx="2058751" cy="1265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3281" bIns="63281" rtlCol="0" anchor="ctr" anchorCtr="0"/>
          <a:lstStyle/>
          <a:p>
            <a:pPr algn="ctr"/>
            <a:endParaRPr lang="en-US" sz="984" dirty="0">
              <a:solidFill>
                <a:srgbClr val="002D7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218808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cop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3" descr="Picture 3"/>
          <p:cNvPicPr>
            <a:picLocks noChangeAspect="1"/>
          </p:cNvPicPr>
          <p:nvPr/>
        </p:nvPicPr>
        <p:blipFill>
          <a:blip r:embed="rId2"/>
          <a:srcRect l="12" r="55235"/>
          <a:stretch>
            <a:fillRect/>
          </a:stretch>
        </p:blipFill>
        <p:spPr>
          <a:xfrm>
            <a:off x="2093" y="0"/>
            <a:ext cx="726913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Picture 3" descr="Picture 3"/>
          <p:cNvPicPr>
            <a:picLocks noChangeAspect="1"/>
          </p:cNvPicPr>
          <p:nvPr/>
        </p:nvPicPr>
        <p:blipFill>
          <a:blip r:embed="rId2"/>
          <a:srcRect l="59142"/>
          <a:stretch>
            <a:fillRect/>
          </a:stretch>
        </p:blipFill>
        <p:spPr>
          <a:xfrm>
            <a:off x="5558685" y="0"/>
            <a:ext cx="6636572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04019" y="4328137"/>
            <a:ext cx="287488" cy="282359"/>
          </a:xfrm>
          <a:prstGeom prst="rect">
            <a:avLst/>
          </a:prstGeom>
        </p:spPr>
        <p:txBody>
          <a:bodyPr lIns="124130" tIns="62065" rIns="124130" bIns="62065"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7460615"/>
      </p:ext>
    </p:extLst>
  </p:cSld>
  <p:clrMapOvr>
    <a:masterClrMapping/>
  </p:clrMapOvr>
  <p:transition spd="med"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67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3" name="Picture 3" descr="Picture 3"/>
          <p:cNvPicPr>
            <a:picLocks noChangeAspect="1"/>
          </p:cNvPicPr>
          <p:nvPr userDrawn="1"/>
        </p:nvPicPr>
        <p:blipFill>
          <a:blip r:embed="rId6" cstate="print"/>
          <a:srcRect r="91525"/>
          <a:stretch>
            <a:fillRect/>
          </a:stretch>
        </p:blipFill>
        <p:spPr>
          <a:xfrm>
            <a:off x="0" y="0"/>
            <a:ext cx="1118498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" name="Group 2"/>
          <p:cNvGrpSpPr/>
          <p:nvPr userDrawn="1"/>
        </p:nvGrpSpPr>
        <p:grpSpPr>
          <a:xfrm>
            <a:off x="0" y="6221393"/>
            <a:ext cx="12191999" cy="574391"/>
            <a:chOff x="0" y="6221393"/>
            <a:chExt cx="12191999" cy="574391"/>
          </a:xfrm>
        </p:grpSpPr>
        <p:pic>
          <p:nvPicPr>
            <p:cNvPr id="71" name="footer-13.jpg" descr="footer-13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0" y="6221393"/>
              <a:ext cx="9906000" cy="57439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72" name="footer-13.jpg" descr="footer-13.jpg"/>
            <p:cNvPicPr>
              <a:picLocks noChangeAspect="1"/>
            </p:cNvPicPr>
            <p:nvPr userDrawn="1"/>
          </p:nvPicPr>
          <p:blipFill rotWithShape="1">
            <a:blip r:embed="rId7" cstate="print"/>
            <a:srcRect l="26342"/>
            <a:stretch/>
          </p:blipFill>
          <p:spPr>
            <a:xfrm>
              <a:off x="4895384" y="6221393"/>
              <a:ext cx="7296615" cy="574391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1453896" y="722376"/>
            <a:ext cx="7251192" cy="649224"/>
          </a:xfrm>
          <a:prstGeom prst="rect">
            <a:avLst/>
          </a:prstGeom>
        </p:spPr>
        <p:txBody>
          <a:bodyPr lIns="36000" tIns="46800" rIns="36000" bIns="46800" anchor="ctr" anchorCtr="0">
            <a:normAutofit/>
          </a:bodyPr>
          <a:lstStyle>
            <a:lvl1pPr algn="l">
              <a:lnSpc>
                <a:spcPct val="93000"/>
              </a:lnSpc>
              <a:defRPr sz="4000" baseline="0">
                <a:solidFill>
                  <a:srgbClr val="86CBD8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Presentación</a:t>
            </a:r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453896" y="2221992"/>
            <a:ext cx="8138160" cy="365760"/>
          </a:xfrm>
          <a:prstGeom prst="rect">
            <a:avLst/>
          </a:prstGeom>
        </p:spPr>
        <p:txBody>
          <a:bodyPr lIns="36000" tIns="46800" rIns="36000" bIns="46800" anchor="ctr"/>
          <a:lstStyle>
            <a:lvl1pPr marL="0" indent="0" algn="l">
              <a:lnSpc>
                <a:spcPct val="110000"/>
              </a:lnSpc>
              <a:buNone/>
              <a:defRPr sz="1800" b="1" baseline="0">
                <a:solidFill>
                  <a:srgbClr val="016AA1"/>
                </a:solidFill>
                <a:latin typeface="+mn-lt"/>
                <a:sym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Subtitulo</a:t>
            </a:r>
            <a:endParaRPr lang="en-US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1453896" y="4983480"/>
            <a:ext cx="7589520" cy="365760"/>
          </a:xfrm>
          <a:prstGeom prst="rect">
            <a:avLst/>
          </a:prstGeom>
          <a:noFill/>
        </p:spPr>
        <p:txBody>
          <a:bodyPr lIns="36000" tIns="46800" rIns="36000" bIns="46800" anchor="ctr"/>
          <a:lstStyle>
            <a:lvl1pPr algn="l">
              <a:lnSpc>
                <a:spcPct val="110000"/>
              </a:lnSpc>
              <a:buNone/>
              <a:defRPr sz="1800" b="0" cap="none" baseline="0">
                <a:solidFill>
                  <a:srgbClr val="7C1A4F"/>
                </a:solidFill>
                <a:latin typeface="+mn-lt"/>
                <a:sym typeface="Trebuchet MS" panose="020B0603020202020204" pitchFamily="34" charset="0"/>
              </a:defRPr>
            </a:lvl1pPr>
            <a:lvl2pPr algn="ctr">
              <a:buNone/>
              <a:defRPr/>
            </a:lvl2pPr>
            <a:lvl3pPr marL="0" indent="0" algn="ctr">
              <a:buNone/>
              <a:defRPr/>
            </a:lvl3pPr>
            <a:lvl4pPr marL="228600" indent="0" algn="ctr">
              <a:buNone/>
              <a:defRPr/>
            </a:lvl4pPr>
            <a:lvl5pPr marL="457200" indent="0" algn="ctr">
              <a:buNone/>
              <a:defRPr/>
            </a:lvl5pPr>
          </a:lstStyle>
          <a:p>
            <a:pPr lvl="0"/>
            <a:r>
              <a:rPr lang="en-US" dirty="0" err="1"/>
              <a:t>Fecha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8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69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6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54" name="Picture 5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845" y="6661003"/>
            <a:ext cx="874355" cy="141242"/>
          </a:xfrm>
          <a:prstGeom prst="rect">
            <a:avLst/>
          </a:prstGeom>
        </p:spPr>
      </p:pic>
      <p:pic>
        <p:nvPicPr>
          <p:cNvPr id="101" name="pasted-image.pdf" descr="pasted-image.pdf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129456" y="6545571"/>
            <a:ext cx="420925" cy="2566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217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0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804335" y="906468"/>
            <a:ext cx="10947400" cy="51752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151" name="Rectangle 7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04336" y="1423988"/>
            <a:ext cx="10962217" cy="109378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200">
                <a:solidFill>
                  <a:srgbClr val="00BDF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213" y="4844121"/>
            <a:ext cx="4743391" cy="230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35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630000" y="1544274"/>
            <a:ext cx="3452400" cy="1495794"/>
          </a:xfrm>
          <a:noFill/>
        </p:spPr>
        <p:txBody>
          <a:bodyPr wrap="square" lIns="0" tIns="0" rIns="320040" bIns="0" anchor="b">
            <a:noAutofit/>
          </a:bodyPr>
          <a:lstStyle>
            <a:lvl1pPr>
              <a:defRPr sz="3200">
                <a:solidFill>
                  <a:srgbClr val="4472C4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1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10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ox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72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2" y="2668041"/>
            <a:ext cx="9620491" cy="3201026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lIns="274320" tIns="274320" rIns="274320" bIns="137160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59" name="Rectangle 58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9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36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ine">
    <p:bg bwMode="black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4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3826800"/>
            <a:ext cx="10936800" cy="2041200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cxnSp>
        <p:nvCxnSpPr>
          <p:cNvPr id="148" name="Straight Connector 147"/>
          <p:cNvCxnSpPr/>
          <p:nvPr userDrawn="1"/>
        </p:nvCxnSpPr>
        <p:spPr bwMode="white">
          <a:xfrm>
            <a:off x="618898" y="3680016"/>
            <a:ext cx="11576304" cy="0"/>
          </a:xfrm>
          <a:prstGeom prst="line">
            <a:avLst/>
          </a:prstGeom>
          <a:ln w="19050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04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7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4064994" y="0"/>
            <a:ext cx="416951" cy="6858000"/>
          </a:xfrm>
          <a:prstGeom prst="rect">
            <a:avLst/>
          </a:prstGeom>
        </p:spPr>
      </p:pic>
      <p:sp>
        <p:nvSpPr>
          <p:cNvPr id="17" name="Date Placeholder 1"/>
          <p:cNvSpPr>
            <a:spLocks noGrp="1"/>
          </p:cNvSpPr>
          <p:nvPr>
            <p:ph type="dt" sz="half" idx="3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 bwMode="white">
          <a:xfrm>
            <a:off x="0" y="0"/>
            <a:ext cx="40795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7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67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79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7165606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0" y="0"/>
            <a:ext cx="717195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3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62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81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4080763" y="-1309"/>
            <a:ext cx="8111237" cy="6859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9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8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alf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84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689582" y="0"/>
            <a:ext cx="416951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1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30000" y="1785600"/>
            <a:ext cx="4388400" cy="3286800"/>
          </a:xfrm>
          <a:prstGeom prst="rect">
            <a:avLst/>
          </a:prstGeom>
          <a:noFill/>
        </p:spPr>
        <p:txBody>
          <a:bodyPr wrap="square" lIns="0" tIns="0" rIns="320040" bIns="0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5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7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90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two third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86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7409849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7819543" y="0"/>
            <a:ext cx="437245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16394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1804650"/>
            <a:ext cx="6247552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46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arro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89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38" y="3594368"/>
            <a:ext cx="1365250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</p:spPr>
        <p:txBody>
          <a:bodyPr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left arrow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91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4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</p:spPr>
        <p:txBody>
          <a:bodyPr anchor="ctr" anchorCtr="0">
            <a:noAutofit/>
          </a:bodyPr>
          <a:lstStyle>
            <a:lvl1pPr>
              <a:defRPr sz="320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2141308" y="3402828"/>
            <a:ext cx="2694666" cy="3461745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7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95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380FF-0397-644C-B316-9BC79B505A0E}" type="slidenum">
              <a:rPr lang="en-US">
                <a:solidFill>
                  <a:srgbClr val="5356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3565A"/>
              </a:solidFill>
            </a:endParaRPr>
          </a:p>
        </p:txBody>
      </p:sp>
      <p:sp>
        <p:nvSpPr>
          <p:cNvPr id="6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57813324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93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3395662"/>
            <a:ext cx="12985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76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one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96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3549481" y="3416300"/>
            <a:ext cx="2694666" cy="34417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8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05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8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6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758" y="3589606"/>
            <a:ext cx="1365250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entagon 8"/>
          <p:cNvSpPr/>
          <p:nvPr userDrawn="1"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673646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4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half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01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Pentagon 8"/>
          <p:cNvSpPr/>
          <p:nvPr userDrawn="1"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673646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428422" y="3407803"/>
            <a:ext cx="2694666" cy="3456551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2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69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03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41" y="3589606"/>
            <a:ext cx="1365250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4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24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two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05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2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6524770" y="3407803"/>
            <a:ext cx="2694666" cy="345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2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08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31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ic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10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630000" y="625475"/>
            <a:ext cx="932688" cy="9326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67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13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6797461" y="110968"/>
            <a:ext cx="769257" cy="10019821"/>
          </a:xfrm>
          <a:prstGeom prst="rect">
            <a:avLst/>
          </a:pr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0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36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 gray"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15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 bwMode="white"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470898"/>
          </a:xfrm>
        </p:spPr>
        <p:txBody>
          <a:bodyPr/>
          <a:lstStyle>
            <a:lvl1pPr>
              <a:defRPr sz="34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3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A4395-16C9-6F44-AB3C-C7A6087BA63D}" type="slidenum">
              <a:rPr lang="en-US">
                <a:solidFill>
                  <a:srgbClr val="5356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3565A"/>
              </a:solidFill>
            </a:endParaRPr>
          </a:p>
        </p:txBody>
      </p:sp>
      <p:sp>
        <p:nvSpPr>
          <p:cNvPr id="4" name="Rectangle 8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MM.DD.YY</a:t>
            </a:r>
          </a:p>
        </p:txBody>
      </p:sp>
      <p:sp>
        <p:nvSpPr>
          <p:cNvPr id="5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30746050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17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6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04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20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8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77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2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48"/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50" name="No fly zone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51" name="Baselines / anchors"/>
            <p:cNvGrpSpPr/>
            <p:nvPr userDrawn="1"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utter space"/>
            <p:cNvGrpSpPr/>
            <p:nvPr userDrawn="1"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66" name="Rectangle 34"/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7" name="Rectangle 35"/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8" name="Rectangle 36"/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9" name="Rectangle 37"/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0" name="Rectangle 38"/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1" name="Rectangle 39"/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2" name="Rectangle 40"/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3" name="Rectangle 41"/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4" name="Rectangle 42"/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5" name="Rectangle 43"/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6" name="Rectangle 44"/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53" name="Slide edges"/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Footnote measure"/>
            <p:cNvSpPr>
              <a:spLocks noChangeArrowheads="1"/>
            </p:cNvSpPr>
            <p:nvPr/>
          </p:nvSpPr>
          <p:spPr bwMode="auto"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" name="Whitespace measure"/>
            <p:cNvSpPr>
              <a:spLocks noChangeArrowheads="1"/>
            </p:cNvSpPr>
            <p:nvPr/>
          </p:nvSpPr>
          <p:spPr bwMode="auto"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58" name="Five column measure"/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61" name="Rectangle 5"/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2" name="Rectangle 7"/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3" name="Rectangle 9"/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4" name="Rectangle 11"/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5" name="Rectangle 13"/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59" name="Live area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0" name="Footnote example"/>
            <p:cNvSpPr txBox="1"/>
            <p:nvPr/>
          </p:nvSpPr>
          <p:spPr>
            <a:xfrm>
              <a:off x="630000" y="6144442"/>
              <a:ext cx="9030914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1.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xxxx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  2.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xxxx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  3.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xxxx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Trebuchet MS" panose="020B0603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Note: List footnotes in numerical order. Footnote numbers are not bracketed. Use 10pt font. Do not put a period at the end of the note or the source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Source: Include a source for every chart that you use. Separate sources with a semicolon; BCG-related sources go at the end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55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81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2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" name="Picture 3" descr="Picture 3"/>
          <p:cNvPicPr>
            <a:picLocks noChangeAspect="1"/>
          </p:cNvPicPr>
          <p:nvPr userDrawn="1"/>
        </p:nvPicPr>
        <p:blipFill>
          <a:blip r:embed="rId6" cstate="print"/>
          <a:srcRect r="91525"/>
          <a:stretch>
            <a:fillRect/>
          </a:stretch>
        </p:blipFill>
        <p:spPr>
          <a:xfrm>
            <a:off x="0" y="0"/>
            <a:ext cx="1118498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2" name="Group 71"/>
          <p:cNvGrpSpPr/>
          <p:nvPr userDrawn="1"/>
        </p:nvGrpSpPr>
        <p:grpSpPr>
          <a:xfrm>
            <a:off x="0" y="6221393"/>
            <a:ext cx="12191999" cy="574391"/>
            <a:chOff x="0" y="6221393"/>
            <a:chExt cx="12191999" cy="574391"/>
          </a:xfrm>
        </p:grpSpPr>
        <p:pic>
          <p:nvPicPr>
            <p:cNvPr id="73" name="footer-13.jpg" descr="footer-13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0" y="6221393"/>
              <a:ext cx="9906000" cy="57439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74" name="footer-13.jpg" descr="footer-13.jpg"/>
            <p:cNvPicPr>
              <a:picLocks noChangeAspect="1"/>
            </p:cNvPicPr>
            <p:nvPr userDrawn="1"/>
          </p:nvPicPr>
          <p:blipFill rotWithShape="1">
            <a:blip r:embed="rId7" cstate="print"/>
            <a:srcRect l="26342"/>
            <a:stretch/>
          </p:blipFill>
          <p:spPr>
            <a:xfrm>
              <a:off x="4895384" y="6221393"/>
              <a:ext cx="7296615" cy="574391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1453896" y="722376"/>
            <a:ext cx="7251192" cy="649224"/>
          </a:xfrm>
          <a:prstGeom prst="rect">
            <a:avLst/>
          </a:prstGeom>
        </p:spPr>
        <p:txBody>
          <a:bodyPr lIns="36000" tIns="46800" rIns="36000" bIns="46800" anchor="ctr" anchorCtr="0">
            <a:normAutofit/>
          </a:bodyPr>
          <a:lstStyle>
            <a:lvl1pPr algn="l">
              <a:lnSpc>
                <a:spcPct val="93000"/>
              </a:lnSpc>
              <a:defRPr sz="4000" baseline="0">
                <a:solidFill>
                  <a:srgbClr val="86CBD8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Presentación</a:t>
            </a:r>
            <a:endParaRPr lang="en-US" dirty="0"/>
          </a:p>
        </p:txBody>
      </p:sp>
      <p:sp>
        <p:nvSpPr>
          <p:cNvPr id="76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453896" y="2221992"/>
            <a:ext cx="8138160" cy="365760"/>
          </a:xfrm>
          <a:prstGeom prst="rect">
            <a:avLst/>
          </a:prstGeom>
        </p:spPr>
        <p:txBody>
          <a:bodyPr lIns="36000" tIns="46800" rIns="36000" bIns="46800" anchor="ctr"/>
          <a:lstStyle>
            <a:lvl1pPr marL="0" indent="0" algn="l">
              <a:lnSpc>
                <a:spcPct val="110000"/>
              </a:lnSpc>
              <a:buNone/>
              <a:defRPr sz="1800" b="1" baseline="0">
                <a:solidFill>
                  <a:srgbClr val="016AA1"/>
                </a:solidFill>
                <a:latin typeface="+mn-lt"/>
                <a:sym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Subtitulo</a:t>
            </a:r>
            <a:endParaRPr lang="en-US" dirty="0"/>
          </a:p>
        </p:txBody>
      </p:sp>
      <p:sp>
        <p:nvSpPr>
          <p:cNvPr id="77" name="Text Placeholder 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1453896" y="4983480"/>
            <a:ext cx="7589520" cy="365760"/>
          </a:xfrm>
          <a:prstGeom prst="rect">
            <a:avLst/>
          </a:prstGeom>
          <a:noFill/>
        </p:spPr>
        <p:txBody>
          <a:bodyPr lIns="36000" tIns="46800" rIns="36000" bIns="46800" anchor="ctr"/>
          <a:lstStyle>
            <a:lvl1pPr algn="l">
              <a:lnSpc>
                <a:spcPct val="110000"/>
              </a:lnSpc>
              <a:buNone/>
              <a:defRPr sz="1800" b="0" cap="none" baseline="0">
                <a:solidFill>
                  <a:srgbClr val="7C1A4F"/>
                </a:solidFill>
                <a:latin typeface="+mn-lt"/>
                <a:sym typeface="Trebuchet MS" panose="020B0603020202020204" pitchFamily="34" charset="0"/>
              </a:defRPr>
            </a:lvl1pPr>
            <a:lvl2pPr algn="ctr">
              <a:buNone/>
              <a:defRPr/>
            </a:lvl2pPr>
            <a:lvl3pPr marL="0" indent="0" algn="ctr">
              <a:buNone/>
              <a:defRPr/>
            </a:lvl3pPr>
            <a:lvl4pPr marL="228600" indent="0" algn="ctr">
              <a:buNone/>
              <a:defRPr/>
            </a:lvl4pPr>
            <a:lvl5pPr marL="457200" indent="0" algn="ctr">
              <a:buNone/>
              <a:defRPr/>
            </a:lvl5pPr>
          </a:lstStyle>
          <a:p>
            <a:pPr lvl="0"/>
            <a:r>
              <a:rPr lang="en-US" dirty="0" err="1"/>
              <a:t>Fecha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21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27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Date Placeholder 5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350" cy="332399"/>
          </a:xfrm>
        </p:spPr>
        <p:txBody>
          <a:bodyPr/>
          <a:lstStyle>
            <a:lvl1pPr>
              <a:defRPr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151" name="Picture 15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845" y="6661003"/>
            <a:ext cx="874355" cy="141242"/>
          </a:xfrm>
          <a:prstGeom prst="rect">
            <a:avLst/>
          </a:prstGeom>
        </p:spPr>
      </p:pic>
      <p:pic>
        <p:nvPicPr>
          <p:cNvPr id="152" name="pasted-image.pdf" descr="pasted-image.pdf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129456" y="6545571"/>
            <a:ext cx="420925" cy="2566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3541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29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30000" y="2158987"/>
            <a:ext cx="3744000" cy="5416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rgbClr val="73C4EF"/>
                </a:solidFill>
                <a:latin typeface="+mn-lt"/>
                <a:sym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1227048"/>
            <a:ext cx="3744000" cy="664797"/>
          </a:xfrm>
        </p:spPr>
        <p:txBody>
          <a:bodyPr anchor="t">
            <a:noAutofit/>
          </a:bodyPr>
          <a:lstStyle>
            <a:lvl1pPr>
              <a:defRPr sz="2400"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26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32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2" y="2668041"/>
            <a:ext cx="9620491" cy="3201026"/>
          </a:xfrm>
          <a:prstGeom prst="rect">
            <a:avLst/>
          </a:prstGeo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</a14:hiddenLine>
            </a:ext>
          </a:extLst>
        </p:spPr>
        <p:txBody>
          <a:bodyPr lIns="274320" tIns="274320" rIns="274320" bIns="137160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1280693" y="1424081"/>
            <a:ext cx="951721" cy="951721"/>
          </a:xfrm>
          <a:prstGeom prst="rect">
            <a:avLst/>
          </a:prstGeom>
          <a:noFill/>
          <a:ln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91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line"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34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3826800"/>
            <a:ext cx="10936800" cy="2041200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tx2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cxnSp>
        <p:nvCxnSpPr>
          <p:cNvPr id="10" name="Straight Connector 9"/>
          <p:cNvCxnSpPr/>
          <p:nvPr userDrawn="1"/>
        </p:nvCxnSpPr>
        <p:spPr bwMode="white">
          <a:xfrm>
            <a:off x="630000" y="3680016"/>
            <a:ext cx="11558587" cy="0"/>
          </a:xfrm>
          <a:prstGeom prst="line">
            <a:avLst/>
          </a:prstGeom>
          <a:ln w="19050" cmpd="sng">
            <a:solidFill>
              <a:schemeClr val="tx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92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White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37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4064994" y="0"/>
            <a:ext cx="416951" cy="6858000"/>
          </a:xfrm>
          <a:prstGeom prst="rect">
            <a:avLst/>
          </a:prstGeom>
        </p:spPr>
      </p:pic>
      <p:sp>
        <p:nvSpPr>
          <p:cNvPr id="18" name="Date Placeholder 1"/>
          <p:cNvSpPr>
            <a:spLocks noGrp="1"/>
          </p:cNvSpPr>
          <p:nvPr>
            <p:ph type="dt" sz="half" idx="3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24" name="Rectangle 23"/>
          <p:cNvSpPr/>
          <p:nvPr userDrawn="1"/>
        </p:nvSpPr>
        <p:spPr bwMode="white">
          <a:xfrm>
            <a:off x="0" y="0"/>
            <a:ext cx="40795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62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39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7165606" y="0"/>
            <a:ext cx="416951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white">
          <a:xfrm>
            <a:off x="0" y="0"/>
            <a:ext cx="71719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76529" cy="332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32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PORTADA B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9377"/>
            <a:ext cx="12283621" cy="696224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idx="4294967295"/>
          </p:nvPr>
        </p:nvSpPr>
        <p:spPr>
          <a:xfrm>
            <a:off x="819152" y="3311525"/>
            <a:ext cx="10947400" cy="517525"/>
          </a:xfrm>
        </p:spPr>
        <p:txBody>
          <a:bodyPr/>
          <a:lstStyle/>
          <a:p>
            <a:pPr>
              <a:defRPr/>
            </a:pPr>
            <a:r>
              <a:rPr lang="es-ES_tradnl" sz="3200" dirty="0">
                <a:solidFill>
                  <a:schemeClr val="bg1"/>
                </a:solidFill>
              </a:rPr>
              <a:t>T</a:t>
            </a:r>
            <a:r>
              <a:rPr lang="en-US" sz="3200" dirty="0" err="1">
                <a:solidFill>
                  <a:schemeClr val="bg1"/>
                </a:solidFill>
              </a:rPr>
              <a:t>í</a:t>
            </a:r>
            <a:r>
              <a:rPr lang="es-ES_tradnl" sz="3200" dirty="0" err="1">
                <a:solidFill>
                  <a:schemeClr val="bg1"/>
                </a:solidFill>
              </a:rPr>
              <a:t>tulo</a:t>
            </a:r>
            <a:r>
              <a:rPr lang="es-ES_tradnl" sz="3200" dirty="0">
                <a:solidFill>
                  <a:schemeClr val="bg1"/>
                </a:solidFill>
              </a:rPr>
              <a:t> va aquí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sz="quarter" idx="4294967295"/>
          </p:nvPr>
        </p:nvSpPr>
        <p:spPr>
          <a:xfrm>
            <a:off x="823384" y="3829051"/>
            <a:ext cx="10962216" cy="1014413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0" rIns="0" bIns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lvl1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s-ES_tradnl" sz="3200" dirty="0">
                <a:solidFill>
                  <a:srgbClr val="00BDF2"/>
                </a:solidFill>
              </a:rPr>
              <a:t>Subtitulo va aquí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361" y="4843463"/>
            <a:ext cx="4754651" cy="23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33278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Four column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41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9029246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white">
          <a:xfrm>
            <a:off x="0" y="0"/>
            <a:ext cx="90342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8101584" cy="332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49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44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24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Rectangle 25"/>
          <p:cNvSpPr/>
          <p:nvPr userDrawn="1"/>
        </p:nvSpPr>
        <p:spPr bwMode="ltGray">
          <a:xfrm>
            <a:off x="4080763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5" name="Date Placeholder 1"/>
          <p:cNvSpPr>
            <a:spLocks noGrp="1"/>
          </p:cNvSpPr>
          <p:nvPr>
            <p:ph type="dt" sz="half" idx="29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28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46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689582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2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1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1785600"/>
            <a:ext cx="4388400" cy="3286800"/>
          </a:xfrm>
          <a:prstGeom prst="rect">
            <a:avLst/>
          </a:prstGeom>
          <a:noFill/>
        </p:spPr>
        <p:txBody>
          <a:bodyPr wrap="square" lIns="0" tIns="0" rIns="320040" bIns="0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15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8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51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49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7409849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gray">
          <a:xfrm>
            <a:off x="7819543" y="0"/>
            <a:ext cx="43724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30936" y="1785600"/>
            <a:ext cx="6247552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15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Left arro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51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38" y="3588018"/>
            <a:ext cx="1365250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</p:spPr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4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37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left arr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53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</p:spPr>
        <p:txBody>
          <a:bodyPr anchor="ctr" anchorCtr="0">
            <a:noAutofit/>
          </a:bodyPr>
          <a:lstStyle>
            <a:lvl1pPr>
              <a:defRPr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9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2141308" y="3402828"/>
            <a:ext cx="2694666" cy="346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9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56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Date Placeholder 7"/>
          <p:cNvSpPr>
            <a:spLocks noGrp="1"/>
          </p:cNvSpPr>
          <p:nvPr>
            <p:ph type="dt" sz="half" idx="1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3382962"/>
            <a:ext cx="12985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7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one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58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6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3549481" y="3416300"/>
            <a:ext cx="2694666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2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61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758" y="3588018"/>
            <a:ext cx="1365250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entagon 8"/>
          <p:cNvSpPr/>
          <p:nvPr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747822" cy="332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hal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63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entagon 8"/>
          <p:cNvSpPr/>
          <p:nvPr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747822" cy="332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7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428422" y="3407803"/>
            <a:ext cx="2694666" cy="345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0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24676" y="0"/>
            <a:ext cx="12192000" cy="6858000"/>
          </a:xfrm>
          <a:prstGeom prst="rect">
            <a:avLst/>
          </a:prstGeom>
          <a:solidFill>
            <a:srgbClr val="002D7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s-ES_tradnl" sz="2400">
              <a:solidFill>
                <a:srgbClr val="002D72"/>
              </a:solidFill>
              <a:ea typeface="ＭＳ Ｐゴシック" charset="0"/>
            </a:endParaRPr>
          </a:p>
        </p:txBody>
      </p:sp>
      <p:grpSp>
        <p:nvGrpSpPr>
          <p:cNvPr id="7" name="Group 24"/>
          <p:cNvGrpSpPr>
            <a:grpSpLocks/>
          </p:cNvGrpSpPr>
          <p:nvPr userDrawn="1"/>
        </p:nvGrpSpPr>
        <p:grpSpPr bwMode="auto">
          <a:xfrm>
            <a:off x="490519" y="391003"/>
            <a:ext cx="1233216" cy="615424"/>
            <a:chOff x="-3315972" y="-924674"/>
            <a:chExt cx="6411831" cy="4278160"/>
          </a:xfrm>
          <a:solidFill>
            <a:schemeClr val="accent1"/>
          </a:solidFill>
        </p:grpSpPr>
        <p:sp>
          <p:nvSpPr>
            <p:cNvPr id="8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9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</p:grpSp>
      <p:grpSp>
        <p:nvGrpSpPr>
          <p:cNvPr id="10" name="Group 25"/>
          <p:cNvGrpSpPr>
            <a:grpSpLocks/>
          </p:cNvGrpSpPr>
          <p:nvPr userDrawn="1"/>
        </p:nvGrpSpPr>
        <p:grpSpPr bwMode="auto">
          <a:xfrm flipH="1" flipV="1">
            <a:off x="10549240" y="6005510"/>
            <a:ext cx="1233216" cy="615421"/>
            <a:chOff x="-3315972" y="-924674"/>
            <a:chExt cx="6411831" cy="4278160"/>
          </a:xfrm>
          <a:solidFill>
            <a:schemeClr val="accent1"/>
          </a:solidFill>
        </p:grpSpPr>
        <p:sp>
          <p:nvSpPr>
            <p:cNvPr id="11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12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</p:grp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357969" y="1006427"/>
            <a:ext cx="8191273" cy="3686224"/>
          </a:xfrm>
        </p:spPr>
        <p:txBody>
          <a:bodyPr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03225" indent="0" algn="l">
              <a:buNone/>
              <a:defRPr sz="3600">
                <a:solidFill>
                  <a:schemeClr val="bg1"/>
                </a:solidFill>
              </a:defRPr>
            </a:lvl2pPr>
            <a:lvl3pPr marL="747712" indent="0" algn="l">
              <a:buNone/>
              <a:defRPr sz="3600">
                <a:solidFill>
                  <a:schemeClr val="bg1"/>
                </a:solidFill>
              </a:defRPr>
            </a:lvl3pPr>
            <a:lvl4pPr marL="1089025" indent="0" algn="l">
              <a:buNone/>
              <a:defRPr sz="3600">
                <a:solidFill>
                  <a:schemeClr val="bg1"/>
                </a:solidFill>
              </a:defRPr>
            </a:lvl4pPr>
            <a:lvl5pPr marL="1427162" indent="0" algn="l"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1"/>
          </p:nvPr>
        </p:nvSpPr>
        <p:spPr>
          <a:xfrm>
            <a:off x="2357969" y="4944980"/>
            <a:ext cx="8191273" cy="1335504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B3F0"/>
                </a:solidFill>
              </a:defRPr>
            </a:lvl1pPr>
            <a:lvl2pPr marL="403225" indent="0" algn="l">
              <a:buNone/>
              <a:defRPr sz="2400">
                <a:solidFill>
                  <a:srgbClr val="00B3F0"/>
                </a:solidFill>
              </a:defRPr>
            </a:lvl2pPr>
            <a:lvl3pPr marL="747712" indent="0" algn="l">
              <a:buNone/>
              <a:defRPr sz="2400">
                <a:solidFill>
                  <a:srgbClr val="00B3F0"/>
                </a:solidFill>
              </a:defRPr>
            </a:lvl3pPr>
            <a:lvl4pPr marL="1089025" indent="0" algn="l">
              <a:buNone/>
              <a:defRPr sz="2400">
                <a:solidFill>
                  <a:srgbClr val="00B3F0"/>
                </a:solidFill>
              </a:defRPr>
            </a:lvl4pPr>
            <a:lvl5pPr marL="1427162" indent="0" algn="l">
              <a:buNone/>
              <a:defRPr sz="2400">
                <a:solidFill>
                  <a:srgbClr val="00B3F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1651672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65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41" y="3588018"/>
            <a:ext cx="1365250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4496" cy="332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42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two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68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4496" cy="332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2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6524770" y="3407803"/>
            <a:ext cx="2694666" cy="345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9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Big statement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70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8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91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Big statement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73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630000" y="625475"/>
            <a:ext cx="932688" cy="9326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9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37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75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6797461" y="110968"/>
            <a:ext cx="769257" cy="10019821"/>
          </a:xfrm>
          <a:prstGeom prst="rect">
            <a:avLst/>
          </a:pr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0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7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Special gray"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77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33239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30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able of content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80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38" y="3594368"/>
            <a:ext cx="1365250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30000" y="2577934"/>
            <a:ext cx="2819400" cy="17617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700"/>
              </a:spcAft>
              <a:buFontTx/>
              <a:buNone/>
            </a:pPr>
            <a:r>
              <a:rPr lang="en-US" sz="5400" dirty="0">
                <a:solidFill>
                  <a:srgbClr val="4472C4"/>
                </a:solidFill>
                <a:latin typeface="+mn-lt"/>
                <a:sym typeface="Trebuchet MS" panose="020B0603020202020204" pitchFamily="34" charset="0"/>
              </a:rPr>
              <a:t>Table of Contents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4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91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Blank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82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13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85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6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30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087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" name="Group 143"/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145" name="No fly zone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146" name="Baselines / anchors"/>
            <p:cNvGrpSpPr/>
            <p:nvPr userDrawn="1"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utter space"/>
            <p:cNvGrpSpPr/>
            <p:nvPr userDrawn="1"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159" name="Rectangle 34"/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0" name="Rectangle 35"/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1" name="Rectangle 36"/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2" name="Rectangle 37"/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3" name="Rectangle 38"/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4" name="Rectangle 39"/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5" name="Rectangle 40"/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6" name="Rectangle 41"/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7" name="Rectangle 42"/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8" name="Rectangle 43"/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9" name="Rectangle 44"/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48" name="Slide edges"/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9" name="Footnote measure"/>
            <p:cNvSpPr>
              <a:spLocks noChangeArrowheads="1"/>
            </p:cNvSpPr>
            <p:nvPr/>
          </p:nvSpPr>
          <p:spPr bwMode="auto"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0" name="Whitespace measure"/>
            <p:cNvSpPr>
              <a:spLocks noChangeArrowheads="1"/>
            </p:cNvSpPr>
            <p:nvPr/>
          </p:nvSpPr>
          <p:spPr bwMode="auto"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151" name="Five column measure"/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154" name="Rectangle 5"/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5" name="Rectangle 7"/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6" name="Rectangle 9"/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7" name="Rectangle 11"/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8" name="Rectangle 13"/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52" name="Live area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3" name="Footnote example"/>
            <p:cNvSpPr txBox="1"/>
            <p:nvPr/>
          </p:nvSpPr>
          <p:spPr>
            <a:xfrm>
              <a:off x="630000" y="6144442"/>
              <a:ext cx="9030914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1.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xxxx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  2.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xxxx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  3.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xxxx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Trebuchet MS" panose="020B0603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Note: List footnotes in numerical order. Footnote numbers are not bracketed. Use 10pt font. Do not put a period at the end of the note or the source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Source: Include a source for every chart that you use. Separate sources with a semicolon; BCG-related sources go at the end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55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- 7mar18_vf.pptx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50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B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0BB04A-6CB2-A14D-B6AF-586C8C166ED7}" type="slidenum">
              <a:rPr lang="en-US">
                <a:solidFill>
                  <a:srgbClr val="5356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3565A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MM.DD.YY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Presentation Title</a:t>
            </a:r>
          </a:p>
        </p:txBody>
      </p:sp>
      <p:sp>
        <p:nvSpPr>
          <p:cNvPr id="13" name="Rectangle 6"/>
          <p:cNvSpPr txBox="1">
            <a:spLocks noChangeArrowheads="1"/>
          </p:cNvSpPr>
          <p:nvPr userDrawn="1"/>
        </p:nvSpPr>
        <p:spPr bwMode="black">
          <a:xfrm>
            <a:off x="2399969" y="1597949"/>
            <a:ext cx="7342716" cy="4407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0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l" defTabSz="914400" eaLnBrk="1" fontAlgn="base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defRPr/>
            </a:pPr>
            <a:r>
              <a:rPr lang="es-ES_tradnl" sz="3600" dirty="0">
                <a:solidFill>
                  <a:srgbClr val="FFFFFF"/>
                </a:solidFill>
                <a:ea typeface="Arial" charset="0"/>
                <a:cs typeface="Geneva" charset="0"/>
              </a:rPr>
              <a:t>Una cita puede ser colocada aquí. Una gran hoja sirve de transición </a:t>
            </a:r>
            <a:br>
              <a:rPr lang="es-ES_tradnl" sz="3600" dirty="0">
                <a:solidFill>
                  <a:srgbClr val="FFFFFF"/>
                </a:solidFill>
                <a:ea typeface="Arial" charset="0"/>
                <a:cs typeface="Geneva" charset="0"/>
              </a:rPr>
            </a:br>
            <a:r>
              <a:rPr lang="es-ES_tradnl" sz="3600" dirty="0">
                <a:solidFill>
                  <a:srgbClr val="FFFFFF"/>
                </a:solidFill>
                <a:ea typeface="Arial" charset="0"/>
                <a:cs typeface="Geneva" charset="0"/>
              </a:rPr>
              <a:t>y crea una pausa para tus clientes para digerir mejor la información. </a:t>
            </a:r>
          </a:p>
          <a:p>
            <a:pPr algn="l" defTabSz="914400" eaLnBrk="1" fontAlgn="base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defRPr/>
            </a:pP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Aquí van los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creditos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de la cita;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lorem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ipsum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dolor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sit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amet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consectetur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adipiscing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659" y="-37908"/>
            <a:ext cx="12304487" cy="6924341"/>
          </a:xfrm>
          <a:prstGeom prst="rect">
            <a:avLst/>
          </a:prstGeom>
        </p:spPr>
      </p:pic>
      <p:grpSp>
        <p:nvGrpSpPr>
          <p:cNvPr id="15" name="Group 24"/>
          <p:cNvGrpSpPr>
            <a:grpSpLocks/>
          </p:cNvGrpSpPr>
          <p:nvPr userDrawn="1"/>
        </p:nvGrpSpPr>
        <p:grpSpPr bwMode="auto">
          <a:xfrm>
            <a:off x="490519" y="391003"/>
            <a:ext cx="1233216" cy="615424"/>
            <a:chOff x="-3315972" y="-924674"/>
            <a:chExt cx="6411831" cy="4278160"/>
          </a:xfrm>
          <a:solidFill>
            <a:schemeClr val="bg1"/>
          </a:solidFill>
        </p:grpSpPr>
        <p:sp>
          <p:nvSpPr>
            <p:cNvPr id="16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17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</p:grpSp>
      <p:grpSp>
        <p:nvGrpSpPr>
          <p:cNvPr id="18" name="Group 25"/>
          <p:cNvGrpSpPr>
            <a:grpSpLocks/>
          </p:cNvGrpSpPr>
          <p:nvPr userDrawn="1"/>
        </p:nvGrpSpPr>
        <p:grpSpPr bwMode="auto">
          <a:xfrm flipH="1" flipV="1">
            <a:off x="10549240" y="6005510"/>
            <a:ext cx="1233216" cy="615421"/>
            <a:chOff x="-3315972" y="-924674"/>
            <a:chExt cx="6411831" cy="4278160"/>
          </a:xfrm>
          <a:solidFill>
            <a:schemeClr val="bg1"/>
          </a:solidFill>
        </p:grpSpPr>
        <p:sp>
          <p:nvSpPr>
            <p:cNvPr id="19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20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</p:grpSp>
      <p:sp>
        <p:nvSpPr>
          <p:cNvPr id="21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2357969" y="1006427"/>
            <a:ext cx="8191273" cy="3686224"/>
          </a:xfrm>
        </p:spPr>
        <p:txBody>
          <a:bodyPr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03225" indent="0" algn="l">
              <a:buNone/>
              <a:defRPr sz="3600">
                <a:solidFill>
                  <a:schemeClr val="bg1"/>
                </a:solidFill>
              </a:defRPr>
            </a:lvl2pPr>
            <a:lvl3pPr marL="747712" indent="0" algn="l">
              <a:buNone/>
              <a:defRPr sz="3600">
                <a:solidFill>
                  <a:schemeClr val="bg1"/>
                </a:solidFill>
              </a:defRPr>
            </a:lvl3pPr>
            <a:lvl4pPr marL="1089025" indent="0" algn="l">
              <a:buNone/>
              <a:defRPr sz="3600">
                <a:solidFill>
                  <a:schemeClr val="bg1"/>
                </a:solidFill>
              </a:defRPr>
            </a:lvl4pPr>
            <a:lvl5pPr marL="1427162" indent="0" algn="l"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23"/>
          <p:cNvSpPr>
            <a:spLocks noGrp="1"/>
          </p:cNvSpPr>
          <p:nvPr>
            <p:ph type="body" sz="quarter" idx="14"/>
          </p:nvPr>
        </p:nvSpPr>
        <p:spPr>
          <a:xfrm>
            <a:off x="2357969" y="4944980"/>
            <a:ext cx="8191273" cy="1335504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B3F0"/>
                </a:solidFill>
              </a:defRPr>
            </a:lvl1pPr>
            <a:lvl2pPr marL="403225" indent="0" algn="l">
              <a:buNone/>
              <a:defRPr sz="2400">
                <a:solidFill>
                  <a:srgbClr val="00B3F0"/>
                </a:solidFill>
              </a:defRPr>
            </a:lvl2pPr>
            <a:lvl3pPr marL="747712" indent="0" algn="l">
              <a:buNone/>
              <a:defRPr sz="2400">
                <a:solidFill>
                  <a:srgbClr val="00B3F0"/>
                </a:solidFill>
              </a:defRPr>
            </a:lvl3pPr>
            <a:lvl4pPr marL="1089025" indent="0" algn="l">
              <a:buNone/>
              <a:defRPr sz="2400">
                <a:solidFill>
                  <a:srgbClr val="00B3F0"/>
                </a:solidFill>
              </a:defRPr>
            </a:lvl4pPr>
            <a:lvl5pPr marL="1427162" indent="0" algn="l">
              <a:buNone/>
              <a:defRPr sz="2400">
                <a:solidFill>
                  <a:srgbClr val="00B3F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2542292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6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3" descr="Picture 3"/>
          <p:cNvPicPr>
            <a:picLocks noChangeAspect="1"/>
          </p:cNvPicPr>
          <p:nvPr userDrawn="1"/>
        </p:nvPicPr>
        <p:blipFill>
          <a:blip r:embed="rId6" cstate="print"/>
          <a:srcRect r="91525"/>
          <a:stretch>
            <a:fillRect/>
          </a:stretch>
        </p:blipFill>
        <p:spPr>
          <a:xfrm>
            <a:off x="0" y="0"/>
            <a:ext cx="1376613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744393" y="722376"/>
            <a:ext cx="8924544" cy="649224"/>
          </a:xfrm>
        </p:spPr>
        <p:txBody>
          <a:bodyPr lIns="36576" tIns="45720" rIns="36576" bIns="45720" anchor="ctr">
            <a:noAutofit/>
          </a:bodyPr>
          <a:lstStyle>
            <a:lvl1pPr>
              <a:defRPr sz="3692" b="0" baseline="0">
                <a:solidFill>
                  <a:srgbClr val="86CBD8"/>
                </a:solidFill>
              </a:defRPr>
            </a:lvl1pPr>
          </a:lstStyle>
          <a:p>
            <a:pPr lvl="0"/>
            <a:r>
              <a:rPr lang="en-US" sz="3692" dirty="0" err="1">
                <a:solidFill>
                  <a:srgbClr val="86CBD8"/>
                </a:solidFill>
              </a:rPr>
              <a:t>Título</a:t>
            </a:r>
            <a:r>
              <a:rPr lang="en-US" sz="3692" dirty="0">
                <a:solidFill>
                  <a:srgbClr val="86CBD8"/>
                </a:solidFill>
              </a:rPr>
              <a:t> </a:t>
            </a:r>
            <a:r>
              <a:rPr lang="en-US" sz="3692" dirty="0" err="1">
                <a:solidFill>
                  <a:srgbClr val="86CBD8"/>
                </a:solidFill>
              </a:rPr>
              <a:t>Presentación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789411" y="2221992"/>
            <a:ext cx="10016197" cy="365760"/>
          </a:xfrm>
        </p:spPr>
        <p:txBody>
          <a:bodyPr lIns="36576" tIns="45720" rIns="36576" bIns="45720">
            <a:noAutofit/>
          </a:bodyPr>
          <a:lstStyle>
            <a:lvl1pPr>
              <a:defRPr sz="1662" b="1" baseline="0">
                <a:solidFill>
                  <a:srgbClr val="016AA1"/>
                </a:solidFill>
              </a:defRPr>
            </a:lvl1pPr>
          </a:lstStyle>
          <a:p>
            <a:pPr lvl="0"/>
            <a:r>
              <a:rPr lang="en-US" dirty="0" err="1"/>
              <a:t>Subtitulo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1789411" y="4983480"/>
            <a:ext cx="9340948" cy="365760"/>
          </a:xfrm>
        </p:spPr>
        <p:txBody>
          <a:bodyPr lIns="36576" tIns="45720" rIns="36576" bIns="45720">
            <a:noAutofit/>
          </a:bodyPr>
          <a:lstStyle>
            <a:lvl1pPr>
              <a:defRPr sz="1662" b="0" baseline="0">
                <a:solidFill>
                  <a:srgbClr val="7C1A4F"/>
                </a:solidFill>
              </a:defRPr>
            </a:lvl1pPr>
          </a:lstStyle>
          <a:p>
            <a:pPr lvl="0"/>
            <a:r>
              <a:rPr lang="en-US" dirty="0" err="1"/>
              <a:t>Fecha</a:t>
            </a:r>
            <a:endParaRPr lang="en-US" dirty="0"/>
          </a:p>
        </p:txBody>
      </p:sp>
      <p:pic>
        <p:nvPicPr>
          <p:cNvPr id="9" name="footer-13.jpg" descr="footer-13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0" y="6221393"/>
            <a:ext cx="12192000" cy="57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65961162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8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822455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DA2B57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7C194F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213691" y="98855"/>
            <a:ext cx="1113676" cy="6105595"/>
            <a:chOff x="160238" y="154880"/>
            <a:chExt cx="1300907" cy="8777933"/>
          </a:xfrm>
        </p:grpSpPr>
        <p:sp>
          <p:nvSpPr>
            <p:cNvPr id="9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ED207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0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BF1D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1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2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82245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24025177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0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EE4228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F69427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FCBA1A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3691" y="98854"/>
            <a:ext cx="1113676" cy="6105595"/>
            <a:chOff x="160238" y="162796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406287"/>
              <a:ext cx="1300907" cy="534442"/>
            </a:xfrm>
            <a:prstGeom prst="rect">
              <a:avLst/>
            </a:prstGeom>
            <a:solidFill>
              <a:srgbClr val="D91F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91280"/>
              <a:ext cx="1300907" cy="215008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203779"/>
              <a:ext cx="1300907" cy="1987502"/>
            </a:xfrm>
            <a:prstGeom prst="rect">
              <a:avLst/>
            </a:prstGeom>
            <a:solidFill>
              <a:srgbClr val="FBB91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32341"/>
              <a:ext cx="1300907" cy="471439"/>
            </a:xfrm>
            <a:prstGeom prst="rect">
              <a:avLst/>
            </a:prstGeom>
            <a:solidFill>
              <a:srgbClr val="F694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9093"/>
              <a:ext cx="1300907" cy="813396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92488"/>
              <a:ext cx="1300907" cy="4539854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62796"/>
              <a:ext cx="1300907" cy="216298"/>
            </a:xfrm>
            <a:prstGeom prst="rect">
              <a:avLst/>
            </a:prstGeom>
            <a:solidFill>
              <a:srgbClr val="BF21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258121087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63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007272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00C0B6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00A6AB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3691" y="99934"/>
            <a:ext cx="1113676" cy="6105588"/>
            <a:chOff x="90616" y="113613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90616" y="8357104"/>
              <a:ext cx="1300907" cy="534442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90616" y="8142097"/>
              <a:ext cx="1300907" cy="215008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90616" y="6154596"/>
              <a:ext cx="1300907" cy="1987502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90616" y="5683158"/>
              <a:ext cx="1300907" cy="471439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90616" y="329910"/>
              <a:ext cx="1300907" cy="813396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90616" y="1143305"/>
              <a:ext cx="1300907" cy="4539854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90616" y="113613"/>
              <a:ext cx="1300907" cy="216298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153288540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65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73A600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AABA35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94B301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5939" y="99934"/>
            <a:ext cx="1113675" cy="6105588"/>
            <a:chOff x="160238" y="154880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73A60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777000010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8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70147B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8B4093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63006C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5939" y="99934"/>
            <a:ext cx="1113675" cy="6105588"/>
            <a:chOff x="1081465" y="114688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081465" y="8358179"/>
              <a:ext cx="1300907" cy="534442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081465" y="8143172"/>
              <a:ext cx="1300907" cy="215008"/>
            </a:xfrm>
            <a:prstGeom prst="rect">
              <a:avLst/>
            </a:prstGeom>
            <a:solidFill>
              <a:srgbClr val="A469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081465" y="6155671"/>
              <a:ext cx="1300907" cy="1987502"/>
            </a:xfrm>
            <a:prstGeom prst="rect">
              <a:avLst/>
            </a:prstGeom>
            <a:solidFill>
              <a:srgbClr val="63006C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081465" y="5684233"/>
              <a:ext cx="1300907" cy="471439"/>
            </a:xfrm>
            <a:prstGeom prst="rect">
              <a:avLst/>
            </a:prstGeom>
            <a:solidFill>
              <a:srgbClr val="8B419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081465" y="330985"/>
              <a:ext cx="1300907" cy="813396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081465" y="1144380"/>
              <a:ext cx="1300907" cy="4539854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081465" y="114688"/>
              <a:ext cx="1300907" cy="216298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1519452939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70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016AA1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104D6A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2591C0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09179" y="98854"/>
            <a:ext cx="1111928" cy="6096000"/>
            <a:chOff x="160238" y="154880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4D89A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2591C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104D6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095B8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4237241759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72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09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2709" y="1508760"/>
            <a:ext cx="11068060" cy="3997304"/>
          </a:xfrm>
        </p:spPr>
        <p:txBody>
          <a:bodyPr lIns="0" tIns="0" rIns="0" bIns="0"/>
          <a:lstStyle>
            <a:lvl1pPr>
              <a:spcBef>
                <a:spcPts val="354"/>
              </a:spcBef>
              <a:defRPr>
                <a:latin typeface="Arial"/>
                <a:sym typeface="Arial"/>
              </a:defRPr>
            </a:lvl1pPr>
            <a:lvl2pPr marL="422041" indent="-212682">
              <a:spcBef>
                <a:spcPts val="354"/>
              </a:spcBef>
              <a:defRPr>
                <a:latin typeface="Arial"/>
                <a:sym typeface="Arial"/>
              </a:defRPr>
            </a:lvl2pPr>
            <a:lvl3pPr marL="844083" indent="-212682">
              <a:spcBef>
                <a:spcPts val="354"/>
              </a:spcBef>
              <a:defRPr>
                <a:latin typeface="Arial"/>
                <a:sym typeface="Arial"/>
              </a:defRPr>
            </a:lvl3pPr>
            <a:lvl4pPr marL="1269447" indent="-216005">
              <a:spcBef>
                <a:spcPts val="354"/>
              </a:spcBef>
              <a:defRPr>
                <a:latin typeface="Arial"/>
                <a:sym typeface="Arial"/>
              </a:defRPr>
            </a:lvl4pPr>
            <a:lvl5pPr marL="1900848" indent="-212682">
              <a:spcBef>
                <a:spcPts val="354"/>
              </a:spcBef>
              <a:defRPr>
                <a:latin typeface="Arial"/>
                <a:sym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09" y="863601"/>
            <a:ext cx="11068060" cy="320359"/>
          </a:xfrm>
        </p:spPr>
        <p:txBody>
          <a:bodyPr anchor="t">
            <a:normAutofit/>
          </a:bodyPr>
          <a:lstStyle>
            <a:lvl1pPr>
              <a:defRPr sz="1385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564547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75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6" name="Object 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7"/>
          <p:cNvSpPr>
            <a:spLocks noGrp="1"/>
          </p:cNvSpPr>
          <p:nvPr userDrawn="1">
            <p:ph type="body" sz="quarter" idx="13"/>
          </p:nvPr>
        </p:nvSpPr>
        <p:spPr>
          <a:xfrm>
            <a:off x="562709" y="1508400"/>
            <a:ext cx="11068060" cy="3997304"/>
          </a:xfrm>
          <a:prstGeom prst="rect">
            <a:avLst/>
          </a:prstGeom>
        </p:spPr>
        <p:txBody>
          <a:bodyPr lIns="0" tIns="0" rIns="0" bIns="0"/>
          <a:lstStyle>
            <a:lvl1pPr marL="159512" indent="-159512">
              <a:spcBef>
                <a:spcPts val="354"/>
              </a:spcBef>
              <a:buClr>
                <a:srgbClr val="002D72"/>
              </a:buClr>
              <a:buFont typeface="Arial" pitchFamily="34" charset="0"/>
              <a:buChar char="•"/>
              <a:tabLst/>
              <a:defRPr b="0">
                <a:latin typeface="Arial"/>
                <a:sym typeface="Arial"/>
              </a:defRPr>
            </a:lvl1pPr>
            <a:lvl2pPr marL="581553" indent="-212682">
              <a:spcBef>
                <a:spcPts val="354"/>
              </a:spcBef>
              <a:buFont typeface="Arial" pitchFamily="34" charset="0"/>
              <a:buChar char="–"/>
              <a:defRPr>
                <a:latin typeface="Arial"/>
                <a:sym typeface="Arial"/>
              </a:defRPr>
            </a:lvl2pPr>
            <a:lvl3pPr marL="993625" indent="-212682">
              <a:spcBef>
                <a:spcPts val="354"/>
              </a:spcBef>
              <a:defRPr>
                <a:latin typeface="Arial"/>
                <a:sym typeface="Arial"/>
              </a:defRPr>
            </a:lvl3pPr>
            <a:lvl4pPr marL="1425636" indent="-212682">
              <a:spcBef>
                <a:spcPts val="354"/>
              </a:spcBef>
              <a:defRPr>
                <a:latin typeface="Arial"/>
                <a:sym typeface="Arial"/>
              </a:defRPr>
            </a:lvl4pPr>
            <a:lvl5pPr marL="1900848" indent="-212682">
              <a:spcBef>
                <a:spcPts val="354"/>
              </a:spcBef>
              <a:defRPr>
                <a:latin typeface="Arial"/>
                <a:sym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62709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09" y="863601"/>
            <a:ext cx="11068060" cy="320359"/>
          </a:xfrm>
        </p:spPr>
        <p:txBody>
          <a:bodyPr anchor="t">
            <a:normAutofit/>
          </a:bodyPr>
          <a:lstStyle>
            <a:lvl1pPr>
              <a:defRPr sz="1385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76165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7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2709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09" y="863601"/>
            <a:ext cx="11068060" cy="320359"/>
          </a:xfrm>
        </p:spPr>
        <p:txBody>
          <a:bodyPr anchor="t">
            <a:normAutofit/>
          </a:bodyPr>
          <a:lstStyle>
            <a:lvl1pPr>
              <a:defRPr sz="1385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08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0BB04A-6CB2-A14D-B6AF-586C8C166ED7}" type="slidenum">
              <a:rPr lang="en-US">
                <a:solidFill>
                  <a:srgbClr val="5356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3565A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MM.DD.YY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Presentation Title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Rounded Rectangle 23"/>
          <p:cNvSpPr/>
          <p:nvPr userDrawn="1"/>
        </p:nvSpPr>
        <p:spPr bwMode="auto">
          <a:xfrm>
            <a:off x="-288755" y="234065"/>
            <a:ext cx="12199241" cy="1342366"/>
          </a:xfrm>
          <a:prstGeom prst="roundRect">
            <a:avLst/>
          </a:prstGeom>
          <a:solidFill>
            <a:schemeClr val="bg1">
              <a:alpha val="3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795869" y="411960"/>
            <a:ext cx="11114617" cy="418223"/>
          </a:xfrm>
        </p:spPr>
        <p:txBody>
          <a:bodyPr/>
          <a:lstStyle>
            <a:lvl1pPr marL="0" indent="0">
              <a:buNone/>
              <a:defRPr sz="2400">
                <a:solidFill>
                  <a:srgbClr val="004785"/>
                </a:solidFill>
              </a:defRPr>
            </a:lvl1pPr>
            <a:lvl2pPr marL="403225" indent="0">
              <a:buNone/>
              <a:defRPr sz="2400">
                <a:solidFill>
                  <a:srgbClr val="004785"/>
                </a:solidFill>
              </a:defRPr>
            </a:lvl2pPr>
            <a:lvl3pPr marL="747712" indent="0">
              <a:buNone/>
              <a:defRPr sz="2400">
                <a:solidFill>
                  <a:srgbClr val="004785"/>
                </a:solidFill>
              </a:defRPr>
            </a:lvl3pPr>
            <a:lvl4pPr marL="1089025" indent="0">
              <a:buNone/>
              <a:defRPr sz="2400">
                <a:solidFill>
                  <a:srgbClr val="004785"/>
                </a:solidFill>
              </a:defRPr>
            </a:lvl4pPr>
            <a:lvl5pPr marL="1427162" indent="0">
              <a:buNone/>
              <a:defRPr sz="2400">
                <a:solidFill>
                  <a:srgbClr val="00478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795869" y="905249"/>
            <a:ext cx="11114617" cy="418223"/>
          </a:xfrm>
        </p:spPr>
        <p:txBody>
          <a:bodyPr/>
          <a:lstStyle>
            <a:lvl1pPr marL="0" indent="0">
              <a:buNone/>
              <a:defRPr sz="2400">
                <a:solidFill>
                  <a:srgbClr val="00B3F0"/>
                </a:solidFill>
              </a:defRPr>
            </a:lvl1pPr>
            <a:lvl2pPr marL="403225" indent="0">
              <a:buNone/>
              <a:defRPr sz="2400">
                <a:solidFill>
                  <a:srgbClr val="004785"/>
                </a:solidFill>
              </a:defRPr>
            </a:lvl2pPr>
            <a:lvl3pPr marL="747712" indent="0">
              <a:buNone/>
              <a:defRPr sz="2400">
                <a:solidFill>
                  <a:srgbClr val="004785"/>
                </a:solidFill>
              </a:defRPr>
            </a:lvl3pPr>
            <a:lvl4pPr marL="1089025" indent="0">
              <a:buNone/>
              <a:defRPr sz="2400">
                <a:solidFill>
                  <a:srgbClr val="004785"/>
                </a:solidFill>
              </a:defRPr>
            </a:lvl4pPr>
            <a:lvl5pPr marL="1427162" indent="0">
              <a:buNone/>
              <a:defRPr sz="2400">
                <a:solidFill>
                  <a:srgbClr val="00478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8838024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80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2182103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4176241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26611" y="6608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 flipH="1">
            <a:off x="226609" y="98856"/>
            <a:ext cx="1203763" cy="6096001"/>
            <a:chOff x="160238" y="148877"/>
            <a:chExt cx="1300907" cy="8783936"/>
          </a:xfrm>
        </p:grpSpPr>
        <p:sp>
          <p:nvSpPr>
            <p:cNvPr id="16" name="Rectangle"/>
            <p:cNvSpPr/>
            <p:nvPr userDrawn="1"/>
          </p:nvSpPr>
          <p:spPr>
            <a:xfrm>
              <a:off x="160238" y="7811988"/>
              <a:ext cx="1300907" cy="1120825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7090072"/>
              <a:ext cx="1300907" cy="721917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6877694"/>
              <a:ext cx="1300907" cy="212379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5875535"/>
              <a:ext cx="1300907" cy="1002160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0" name="Rectangle"/>
            <p:cNvSpPr/>
            <p:nvPr userDrawn="1"/>
          </p:nvSpPr>
          <p:spPr>
            <a:xfrm>
              <a:off x="160238" y="3874095"/>
              <a:ext cx="1300907" cy="2001441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1" name="Rectangle"/>
            <p:cNvSpPr/>
            <p:nvPr userDrawn="1"/>
          </p:nvSpPr>
          <p:spPr>
            <a:xfrm>
              <a:off x="160238" y="3154213"/>
              <a:ext cx="1300907" cy="721867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2" name="Rectangle"/>
            <p:cNvSpPr/>
            <p:nvPr userDrawn="1"/>
          </p:nvSpPr>
          <p:spPr>
            <a:xfrm>
              <a:off x="160238" y="148877"/>
              <a:ext cx="1300907" cy="3005337"/>
            </a:xfrm>
            <a:prstGeom prst="rect">
              <a:avLst/>
            </a:prstGeom>
            <a:solidFill>
              <a:srgbClr val="86CBD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7307165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do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26611" y="6608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26614" y="98854"/>
            <a:ext cx="1204588" cy="6096000"/>
            <a:chOff x="160238" y="154880"/>
            <a:chExt cx="1300907" cy="8777933"/>
          </a:xfrm>
        </p:grpSpPr>
        <p:sp>
          <p:nvSpPr>
            <p:cNvPr id="1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4D89A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2591C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104D6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095B8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0911376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25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3" descr="Picture 3"/>
          <p:cNvPicPr>
            <a:picLocks noChangeAspect="1"/>
          </p:cNvPicPr>
          <p:nvPr userDrawn="1"/>
        </p:nvPicPr>
        <p:blipFill>
          <a:blip r:embed="rId6" cstate="print"/>
          <a:srcRect r="91525"/>
          <a:stretch>
            <a:fillRect/>
          </a:stretch>
        </p:blipFill>
        <p:spPr>
          <a:xfrm>
            <a:off x="0" y="0"/>
            <a:ext cx="1376613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744393" y="722376"/>
            <a:ext cx="8924544" cy="649224"/>
          </a:xfrm>
        </p:spPr>
        <p:txBody>
          <a:bodyPr lIns="36576" tIns="45720" rIns="36576" bIns="45720" anchor="ctr">
            <a:noAutofit/>
          </a:bodyPr>
          <a:lstStyle>
            <a:lvl1pPr>
              <a:defRPr sz="3692" b="0" baseline="0">
                <a:solidFill>
                  <a:srgbClr val="86CBD8"/>
                </a:solidFill>
              </a:defRPr>
            </a:lvl1pPr>
          </a:lstStyle>
          <a:p>
            <a:pPr lvl="0"/>
            <a:r>
              <a:rPr lang="en-US" sz="3692" dirty="0" err="1">
                <a:solidFill>
                  <a:srgbClr val="86CBD8"/>
                </a:solidFill>
              </a:rPr>
              <a:t>Título</a:t>
            </a:r>
            <a:r>
              <a:rPr lang="en-US" sz="3692" dirty="0">
                <a:solidFill>
                  <a:srgbClr val="86CBD8"/>
                </a:solidFill>
              </a:rPr>
              <a:t> </a:t>
            </a:r>
            <a:r>
              <a:rPr lang="en-US" sz="3692" dirty="0" err="1">
                <a:solidFill>
                  <a:srgbClr val="86CBD8"/>
                </a:solidFill>
              </a:rPr>
              <a:t>Presentación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789411" y="2221992"/>
            <a:ext cx="10016197" cy="365760"/>
          </a:xfrm>
        </p:spPr>
        <p:txBody>
          <a:bodyPr lIns="36576" tIns="45720" rIns="36576" bIns="45720">
            <a:noAutofit/>
          </a:bodyPr>
          <a:lstStyle>
            <a:lvl1pPr>
              <a:defRPr sz="1662" b="1" baseline="0">
                <a:solidFill>
                  <a:srgbClr val="016AA1"/>
                </a:solidFill>
              </a:defRPr>
            </a:lvl1pPr>
          </a:lstStyle>
          <a:p>
            <a:pPr lvl="0"/>
            <a:r>
              <a:rPr lang="en-US" dirty="0" err="1"/>
              <a:t>Subtitulo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1789411" y="4983480"/>
            <a:ext cx="9340948" cy="365760"/>
          </a:xfrm>
        </p:spPr>
        <p:txBody>
          <a:bodyPr lIns="36576" tIns="45720" rIns="36576" bIns="45720">
            <a:noAutofit/>
          </a:bodyPr>
          <a:lstStyle>
            <a:lvl1pPr>
              <a:defRPr sz="1662" b="0" baseline="0">
                <a:solidFill>
                  <a:srgbClr val="7C1A4F"/>
                </a:solidFill>
              </a:defRPr>
            </a:lvl1pPr>
          </a:lstStyle>
          <a:p>
            <a:pPr lvl="0"/>
            <a:r>
              <a:rPr lang="en-US" dirty="0" err="1"/>
              <a:t>Fecha</a:t>
            </a:r>
            <a:endParaRPr lang="en-US" dirty="0"/>
          </a:p>
        </p:txBody>
      </p:sp>
      <p:pic>
        <p:nvPicPr>
          <p:cNvPr id="9" name="footer-13.jpg" descr="footer-13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0" y="6221393"/>
            <a:ext cx="12192000" cy="57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85858707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27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822455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DA2B57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7C194F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213691" y="98855"/>
            <a:ext cx="1113676" cy="6105595"/>
            <a:chOff x="160238" y="154880"/>
            <a:chExt cx="1300907" cy="8777933"/>
          </a:xfrm>
        </p:grpSpPr>
        <p:sp>
          <p:nvSpPr>
            <p:cNvPr id="9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ED207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0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BF1D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1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2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82245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98525880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30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EE4228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F69427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FCBA1A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3691" y="98854"/>
            <a:ext cx="1113676" cy="6105595"/>
            <a:chOff x="160238" y="162796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406287"/>
              <a:ext cx="1300907" cy="534442"/>
            </a:xfrm>
            <a:prstGeom prst="rect">
              <a:avLst/>
            </a:prstGeom>
            <a:solidFill>
              <a:srgbClr val="D91F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91280"/>
              <a:ext cx="1300907" cy="215008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203779"/>
              <a:ext cx="1300907" cy="1987502"/>
            </a:xfrm>
            <a:prstGeom prst="rect">
              <a:avLst/>
            </a:prstGeom>
            <a:solidFill>
              <a:srgbClr val="FBB91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32341"/>
              <a:ext cx="1300907" cy="471439"/>
            </a:xfrm>
            <a:prstGeom prst="rect">
              <a:avLst/>
            </a:prstGeom>
            <a:solidFill>
              <a:srgbClr val="F694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9093"/>
              <a:ext cx="1300907" cy="813396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92488"/>
              <a:ext cx="1300907" cy="4539854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62796"/>
              <a:ext cx="1300907" cy="216298"/>
            </a:xfrm>
            <a:prstGeom prst="rect">
              <a:avLst/>
            </a:prstGeom>
            <a:solidFill>
              <a:srgbClr val="BF21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1398991597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3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007272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00C0B6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00A6AB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3691" y="99934"/>
            <a:ext cx="1113676" cy="6105588"/>
            <a:chOff x="90616" y="113613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90616" y="8357104"/>
              <a:ext cx="1300907" cy="534442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90616" y="8142097"/>
              <a:ext cx="1300907" cy="215008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90616" y="6154596"/>
              <a:ext cx="1300907" cy="1987502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90616" y="5683158"/>
              <a:ext cx="1300907" cy="471439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90616" y="329910"/>
              <a:ext cx="1300907" cy="813396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90616" y="1143305"/>
              <a:ext cx="1300907" cy="4539854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90616" y="113613"/>
              <a:ext cx="1300907" cy="216298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2217715710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83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73A600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AABA35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94B301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5939" y="99934"/>
            <a:ext cx="1113675" cy="6105588"/>
            <a:chOff x="160238" y="154880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73A60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1804076077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37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70147B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8B4093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63006C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5939" y="99934"/>
            <a:ext cx="1113675" cy="6105588"/>
            <a:chOff x="1081465" y="114688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081465" y="8358179"/>
              <a:ext cx="1300907" cy="534442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081465" y="8143172"/>
              <a:ext cx="1300907" cy="215008"/>
            </a:xfrm>
            <a:prstGeom prst="rect">
              <a:avLst/>
            </a:prstGeom>
            <a:solidFill>
              <a:srgbClr val="A469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081465" y="6155671"/>
              <a:ext cx="1300907" cy="1987502"/>
            </a:xfrm>
            <a:prstGeom prst="rect">
              <a:avLst/>
            </a:prstGeom>
            <a:solidFill>
              <a:srgbClr val="63006C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081465" y="5684233"/>
              <a:ext cx="1300907" cy="471439"/>
            </a:xfrm>
            <a:prstGeom prst="rect">
              <a:avLst/>
            </a:prstGeom>
            <a:solidFill>
              <a:srgbClr val="8B419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081465" y="330985"/>
              <a:ext cx="1300907" cy="813396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081465" y="1144380"/>
              <a:ext cx="1300907" cy="4539854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081465" y="114688"/>
              <a:ext cx="1300907" cy="216298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39273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A4395-16C9-6F44-AB3C-C7A6087BA63D}" type="slidenum">
              <a:rPr lang="en-US">
                <a:solidFill>
                  <a:srgbClr val="5356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3565A"/>
              </a:solidFill>
            </a:endParaRPr>
          </a:p>
        </p:txBody>
      </p:sp>
      <p:sp>
        <p:nvSpPr>
          <p:cNvPr id="4" name="Rectangle 8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MM.DD.YY</a:t>
            </a:r>
          </a:p>
        </p:txBody>
      </p:sp>
      <p:sp>
        <p:nvSpPr>
          <p:cNvPr id="5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1966230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659" y="-37908"/>
            <a:ext cx="12304487" cy="6924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167" y="1308578"/>
            <a:ext cx="9203871" cy="446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11586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39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016AA1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104D6A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2591C0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09179" y="98854"/>
            <a:ext cx="1111928" cy="6096000"/>
            <a:chOff x="160238" y="154880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4D89A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2591C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104D6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095B8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407317339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42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09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2709" y="1508760"/>
            <a:ext cx="11068060" cy="3997304"/>
          </a:xfrm>
        </p:spPr>
        <p:txBody>
          <a:bodyPr lIns="0" tIns="0" rIns="0" bIns="0"/>
          <a:lstStyle>
            <a:lvl1pPr>
              <a:spcBef>
                <a:spcPts val="354"/>
              </a:spcBef>
              <a:defRPr>
                <a:latin typeface="Arial"/>
                <a:sym typeface="Arial"/>
              </a:defRPr>
            </a:lvl1pPr>
            <a:lvl2pPr marL="422041" indent="-212682">
              <a:spcBef>
                <a:spcPts val="354"/>
              </a:spcBef>
              <a:defRPr>
                <a:latin typeface="Arial"/>
                <a:sym typeface="Arial"/>
              </a:defRPr>
            </a:lvl2pPr>
            <a:lvl3pPr marL="844083" indent="-212682">
              <a:spcBef>
                <a:spcPts val="354"/>
              </a:spcBef>
              <a:defRPr>
                <a:latin typeface="Arial"/>
                <a:sym typeface="Arial"/>
              </a:defRPr>
            </a:lvl3pPr>
            <a:lvl4pPr marL="1269447" indent="-216005">
              <a:spcBef>
                <a:spcPts val="354"/>
              </a:spcBef>
              <a:defRPr>
                <a:latin typeface="Arial"/>
                <a:sym typeface="Arial"/>
              </a:defRPr>
            </a:lvl4pPr>
            <a:lvl5pPr marL="1900848" indent="-212682">
              <a:spcBef>
                <a:spcPts val="354"/>
              </a:spcBef>
              <a:defRPr>
                <a:latin typeface="Arial"/>
                <a:sym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09" y="863601"/>
            <a:ext cx="11068060" cy="320359"/>
          </a:xfrm>
        </p:spPr>
        <p:txBody>
          <a:bodyPr anchor="t">
            <a:normAutofit/>
          </a:bodyPr>
          <a:lstStyle>
            <a:lvl1pPr>
              <a:defRPr sz="1385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36155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44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6" name="Object 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7"/>
          <p:cNvSpPr>
            <a:spLocks noGrp="1"/>
          </p:cNvSpPr>
          <p:nvPr userDrawn="1">
            <p:ph type="body" sz="quarter" idx="13"/>
          </p:nvPr>
        </p:nvSpPr>
        <p:spPr>
          <a:xfrm>
            <a:off x="562709" y="1508400"/>
            <a:ext cx="11068060" cy="3997304"/>
          </a:xfrm>
          <a:prstGeom prst="rect">
            <a:avLst/>
          </a:prstGeom>
        </p:spPr>
        <p:txBody>
          <a:bodyPr lIns="0" tIns="0" rIns="0" bIns="0"/>
          <a:lstStyle>
            <a:lvl1pPr marL="159512" indent="-159512">
              <a:spcBef>
                <a:spcPts val="354"/>
              </a:spcBef>
              <a:buClr>
                <a:srgbClr val="002D72"/>
              </a:buClr>
              <a:buFont typeface="Arial" pitchFamily="34" charset="0"/>
              <a:buChar char="•"/>
              <a:tabLst/>
              <a:defRPr b="0">
                <a:latin typeface="Arial"/>
                <a:sym typeface="Arial"/>
              </a:defRPr>
            </a:lvl1pPr>
            <a:lvl2pPr marL="581553" indent="-212682">
              <a:spcBef>
                <a:spcPts val="354"/>
              </a:spcBef>
              <a:buFont typeface="Arial" pitchFamily="34" charset="0"/>
              <a:buChar char="–"/>
              <a:defRPr>
                <a:latin typeface="Arial"/>
                <a:sym typeface="Arial"/>
              </a:defRPr>
            </a:lvl2pPr>
            <a:lvl3pPr marL="993625" indent="-212682">
              <a:spcBef>
                <a:spcPts val="354"/>
              </a:spcBef>
              <a:defRPr>
                <a:latin typeface="Arial"/>
                <a:sym typeface="Arial"/>
              </a:defRPr>
            </a:lvl3pPr>
            <a:lvl4pPr marL="1425636" indent="-212682">
              <a:spcBef>
                <a:spcPts val="354"/>
              </a:spcBef>
              <a:defRPr>
                <a:latin typeface="Arial"/>
                <a:sym typeface="Arial"/>
              </a:defRPr>
            </a:lvl4pPr>
            <a:lvl5pPr marL="1900848" indent="-212682">
              <a:spcBef>
                <a:spcPts val="354"/>
              </a:spcBef>
              <a:defRPr>
                <a:latin typeface="Arial"/>
                <a:sym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62709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09" y="863601"/>
            <a:ext cx="11068060" cy="320359"/>
          </a:xfrm>
        </p:spPr>
        <p:txBody>
          <a:bodyPr anchor="t">
            <a:normAutofit/>
          </a:bodyPr>
          <a:lstStyle>
            <a:lvl1pPr>
              <a:defRPr sz="1385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76871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47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2709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09" y="863601"/>
            <a:ext cx="11068060" cy="320359"/>
          </a:xfrm>
        </p:spPr>
        <p:txBody>
          <a:bodyPr anchor="t">
            <a:normAutofit/>
          </a:bodyPr>
          <a:lstStyle>
            <a:lvl1pPr>
              <a:defRPr sz="1385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307992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49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2926350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5745874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26611" y="6608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 flipH="1">
            <a:off x="226609" y="98856"/>
            <a:ext cx="1203763" cy="6096001"/>
            <a:chOff x="160238" y="148877"/>
            <a:chExt cx="1300907" cy="8783936"/>
          </a:xfrm>
        </p:grpSpPr>
        <p:sp>
          <p:nvSpPr>
            <p:cNvPr id="16" name="Rectangle"/>
            <p:cNvSpPr/>
            <p:nvPr userDrawn="1"/>
          </p:nvSpPr>
          <p:spPr>
            <a:xfrm>
              <a:off x="160238" y="7811988"/>
              <a:ext cx="1300907" cy="1120825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7090072"/>
              <a:ext cx="1300907" cy="721917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6877694"/>
              <a:ext cx="1300907" cy="212379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5875535"/>
              <a:ext cx="1300907" cy="1002160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0" name="Rectangle"/>
            <p:cNvSpPr/>
            <p:nvPr userDrawn="1"/>
          </p:nvSpPr>
          <p:spPr>
            <a:xfrm>
              <a:off x="160238" y="3874095"/>
              <a:ext cx="1300907" cy="2001441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1" name="Rectangle"/>
            <p:cNvSpPr/>
            <p:nvPr userDrawn="1"/>
          </p:nvSpPr>
          <p:spPr>
            <a:xfrm>
              <a:off x="160238" y="3154213"/>
              <a:ext cx="1300907" cy="721867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2" name="Rectangle"/>
            <p:cNvSpPr/>
            <p:nvPr userDrawn="1"/>
          </p:nvSpPr>
          <p:spPr>
            <a:xfrm>
              <a:off x="160238" y="148877"/>
              <a:ext cx="1300907" cy="3005337"/>
            </a:xfrm>
            <a:prstGeom prst="rect">
              <a:avLst/>
            </a:prstGeom>
            <a:solidFill>
              <a:srgbClr val="86CBD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4509262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do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26611" y="6608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26614" y="98854"/>
            <a:ext cx="1204588" cy="6096000"/>
            <a:chOff x="160238" y="154880"/>
            <a:chExt cx="1300907" cy="8777933"/>
          </a:xfrm>
        </p:grpSpPr>
        <p:sp>
          <p:nvSpPr>
            <p:cNvPr id="1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4D89A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2591C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104D6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095B8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0349300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34434" y="6440489"/>
            <a:ext cx="461433" cy="2746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380FF-0397-644C-B316-9BC79B505A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7"/>
          <p:cNvSpPr>
            <a:spLocks noGrp="1" noChangeArrowheads="1"/>
          </p:cNvSpPr>
          <p:nvPr>
            <p:ph type="dt" sz="half" idx="11"/>
          </p:nvPr>
        </p:nvSpPr>
        <p:spPr>
          <a:xfrm>
            <a:off x="804333" y="6440489"/>
            <a:ext cx="1422400" cy="2746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MM.DD.YY</a:t>
            </a:r>
          </a:p>
        </p:txBody>
      </p:sp>
      <p:sp>
        <p:nvSpPr>
          <p:cNvPr id="6" name="Rectangle 92"/>
          <p:cNvSpPr>
            <a:spLocks noGrp="1" noChangeArrowheads="1"/>
          </p:cNvSpPr>
          <p:nvPr>
            <p:ph type="ftr" sz="quarter" idx="12"/>
          </p:nvPr>
        </p:nvSpPr>
        <p:spPr>
          <a:xfrm>
            <a:off x="2781300" y="6440489"/>
            <a:ext cx="5427133" cy="2746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882254847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65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3" descr="Picture 3"/>
          <p:cNvPicPr>
            <a:picLocks noChangeAspect="1"/>
          </p:cNvPicPr>
          <p:nvPr userDrawn="1"/>
        </p:nvPicPr>
        <p:blipFill>
          <a:blip r:embed="rId6" cstate="print"/>
          <a:srcRect r="91525"/>
          <a:stretch>
            <a:fillRect/>
          </a:stretch>
        </p:blipFill>
        <p:spPr>
          <a:xfrm>
            <a:off x="0" y="0"/>
            <a:ext cx="1376613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744393" y="722376"/>
            <a:ext cx="8924544" cy="649224"/>
          </a:xfrm>
        </p:spPr>
        <p:txBody>
          <a:bodyPr lIns="36576" tIns="45720" rIns="36576" bIns="45720" anchor="ctr">
            <a:noAutofit/>
          </a:bodyPr>
          <a:lstStyle>
            <a:lvl1pPr>
              <a:defRPr sz="3692" b="0" baseline="0">
                <a:solidFill>
                  <a:srgbClr val="86CBD8"/>
                </a:solidFill>
              </a:defRPr>
            </a:lvl1pPr>
          </a:lstStyle>
          <a:p>
            <a:pPr lvl="0"/>
            <a:r>
              <a:rPr lang="en-US" sz="3692" dirty="0" err="1">
                <a:solidFill>
                  <a:srgbClr val="86CBD8"/>
                </a:solidFill>
              </a:rPr>
              <a:t>Título</a:t>
            </a:r>
            <a:r>
              <a:rPr lang="en-US" sz="3692" dirty="0">
                <a:solidFill>
                  <a:srgbClr val="86CBD8"/>
                </a:solidFill>
              </a:rPr>
              <a:t> </a:t>
            </a:r>
            <a:r>
              <a:rPr lang="en-US" sz="3692" dirty="0" err="1">
                <a:solidFill>
                  <a:srgbClr val="86CBD8"/>
                </a:solidFill>
              </a:rPr>
              <a:t>Presentación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789411" y="2221992"/>
            <a:ext cx="10016197" cy="365760"/>
          </a:xfrm>
        </p:spPr>
        <p:txBody>
          <a:bodyPr lIns="36576" tIns="45720" rIns="36576" bIns="45720">
            <a:noAutofit/>
          </a:bodyPr>
          <a:lstStyle>
            <a:lvl1pPr>
              <a:defRPr sz="1662" b="1" baseline="0">
                <a:solidFill>
                  <a:srgbClr val="016AA1"/>
                </a:solidFill>
              </a:defRPr>
            </a:lvl1pPr>
          </a:lstStyle>
          <a:p>
            <a:pPr lvl="0"/>
            <a:r>
              <a:rPr lang="en-US" dirty="0" err="1"/>
              <a:t>Subtitulo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1789411" y="4983480"/>
            <a:ext cx="9340948" cy="365760"/>
          </a:xfrm>
        </p:spPr>
        <p:txBody>
          <a:bodyPr lIns="36576" tIns="45720" rIns="36576" bIns="45720">
            <a:noAutofit/>
          </a:bodyPr>
          <a:lstStyle>
            <a:lvl1pPr>
              <a:defRPr sz="1662" b="0" baseline="0">
                <a:solidFill>
                  <a:srgbClr val="7C1A4F"/>
                </a:solidFill>
              </a:defRPr>
            </a:lvl1pPr>
          </a:lstStyle>
          <a:p>
            <a:pPr lvl="0"/>
            <a:r>
              <a:rPr lang="en-US" dirty="0" err="1"/>
              <a:t>Fecha</a:t>
            </a:r>
            <a:endParaRPr lang="en-US" dirty="0"/>
          </a:p>
        </p:txBody>
      </p:sp>
      <p:pic>
        <p:nvPicPr>
          <p:cNvPr id="9" name="footer-13.jpg" descr="footer-13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0" y="6221393"/>
            <a:ext cx="12192000" cy="57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359221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20826" y="14846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FFFFFF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233936" y="99934"/>
            <a:ext cx="1206481" cy="6105588"/>
            <a:chOff x="160238" y="154880"/>
            <a:chExt cx="1300907" cy="8777933"/>
          </a:xfrm>
        </p:grpSpPr>
        <p:sp>
          <p:nvSpPr>
            <p:cNvPr id="8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srgbClr val="53565A"/>
                </a:solidFill>
              </a:endParaRPr>
            </a:p>
          </p:txBody>
        </p:sp>
        <p:sp>
          <p:nvSpPr>
            <p:cNvPr id="9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srgbClr val="53565A"/>
                </a:solidFill>
              </a:endParaRPr>
            </a:p>
          </p:txBody>
        </p:sp>
        <p:sp>
          <p:nvSpPr>
            <p:cNvPr id="10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srgbClr val="53565A"/>
                </a:solidFill>
              </a:endParaRPr>
            </a:p>
          </p:txBody>
        </p:sp>
        <p:sp>
          <p:nvSpPr>
            <p:cNvPr id="11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srgbClr val="53565A"/>
                </a:solidFill>
              </a:endParaRPr>
            </a:p>
          </p:txBody>
        </p:sp>
        <p:sp>
          <p:nvSpPr>
            <p:cNvPr id="12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srgbClr val="53565A"/>
                </a:solidFill>
              </a:endParaRPr>
            </a:p>
          </p:txBody>
        </p:sp>
        <p:sp>
          <p:nvSpPr>
            <p:cNvPr id="13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73A60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srgbClr val="53565A"/>
                </a:solidFill>
              </a:endParaRPr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srgbClr val="53565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5104699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67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822455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DA2B57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7C194F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213691" y="98855"/>
            <a:ext cx="1113676" cy="6105595"/>
            <a:chOff x="160238" y="154880"/>
            <a:chExt cx="1300907" cy="8777933"/>
          </a:xfrm>
        </p:grpSpPr>
        <p:sp>
          <p:nvSpPr>
            <p:cNvPr id="9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ED207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0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BF1D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1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2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82245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25606505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70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EE4228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F69427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FCBA1A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3691" y="98854"/>
            <a:ext cx="1113676" cy="6105595"/>
            <a:chOff x="160238" y="162796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406287"/>
              <a:ext cx="1300907" cy="534442"/>
            </a:xfrm>
            <a:prstGeom prst="rect">
              <a:avLst/>
            </a:prstGeom>
            <a:solidFill>
              <a:srgbClr val="D91F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91280"/>
              <a:ext cx="1300907" cy="215008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203779"/>
              <a:ext cx="1300907" cy="1987502"/>
            </a:xfrm>
            <a:prstGeom prst="rect">
              <a:avLst/>
            </a:prstGeom>
            <a:solidFill>
              <a:srgbClr val="FBB91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32341"/>
              <a:ext cx="1300907" cy="471439"/>
            </a:xfrm>
            <a:prstGeom prst="rect">
              <a:avLst/>
            </a:prstGeom>
            <a:solidFill>
              <a:srgbClr val="F694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9093"/>
              <a:ext cx="1300907" cy="813396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92488"/>
              <a:ext cx="1300907" cy="4539854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62796"/>
              <a:ext cx="1300907" cy="216298"/>
            </a:xfrm>
            <a:prstGeom prst="rect">
              <a:avLst/>
            </a:prstGeom>
            <a:solidFill>
              <a:srgbClr val="BF21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2868263180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72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007272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00C0B6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00A6AB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3691" y="99934"/>
            <a:ext cx="1113676" cy="6105588"/>
            <a:chOff x="90616" y="113613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90616" y="8357104"/>
              <a:ext cx="1300907" cy="534442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90616" y="8142097"/>
              <a:ext cx="1300907" cy="215008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90616" y="6154596"/>
              <a:ext cx="1300907" cy="1987502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90616" y="5683158"/>
              <a:ext cx="1300907" cy="471439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90616" y="329910"/>
              <a:ext cx="1300907" cy="813396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90616" y="1143305"/>
              <a:ext cx="1300907" cy="4539854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90616" y="113613"/>
              <a:ext cx="1300907" cy="216298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2613083339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75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73A600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AABA35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94B301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5939" y="99934"/>
            <a:ext cx="1113675" cy="6105588"/>
            <a:chOff x="160238" y="154880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73A60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1841354023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77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70147B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8B4093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63006C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5939" y="99934"/>
            <a:ext cx="1113675" cy="6105588"/>
            <a:chOff x="1081465" y="114688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081465" y="8358179"/>
              <a:ext cx="1300907" cy="534442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081465" y="8143172"/>
              <a:ext cx="1300907" cy="215008"/>
            </a:xfrm>
            <a:prstGeom prst="rect">
              <a:avLst/>
            </a:prstGeom>
            <a:solidFill>
              <a:srgbClr val="A469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081465" y="6155671"/>
              <a:ext cx="1300907" cy="1987502"/>
            </a:xfrm>
            <a:prstGeom prst="rect">
              <a:avLst/>
            </a:prstGeom>
            <a:solidFill>
              <a:srgbClr val="63006C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081465" y="5684233"/>
              <a:ext cx="1300907" cy="471439"/>
            </a:xfrm>
            <a:prstGeom prst="rect">
              <a:avLst/>
            </a:prstGeom>
            <a:solidFill>
              <a:srgbClr val="8B419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081465" y="330985"/>
              <a:ext cx="1300907" cy="813396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081465" y="1144380"/>
              <a:ext cx="1300907" cy="4539854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081465" y="114688"/>
              <a:ext cx="1300907" cy="216298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2411470666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79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016AA1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104D6A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2591C0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09179" y="98854"/>
            <a:ext cx="1111928" cy="6096000"/>
            <a:chOff x="160238" y="154880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4D89A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2591C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104D6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095B8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522739906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82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09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2709" y="1508760"/>
            <a:ext cx="11068060" cy="3997304"/>
          </a:xfrm>
        </p:spPr>
        <p:txBody>
          <a:bodyPr lIns="0" tIns="0" rIns="0" bIns="0"/>
          <a:lstStyle>
            <a:lvl1pPr>
              <a:spcBef>
                <a:spcPts val="354"/>
              </a:spcBef>
              <a:defRPr>
                <a:latin typeface="Arial"/>
                <a:sym typeface="Arial"/>
              </a:defRPr>
            </a:lvl1pPr>
            <a:lvl2pPr marL="422041" indent="-212682">
              <a:spcBef>
                <a:spcPts val="354"/>
              </a:spcBef>
              <a:defRPr>
                <a:latin typeface="Arial"/>
                <a:sym typeface="Arial"/>
              </a:defRPr>
            </a:lvl2pPr>
            <a:lvl3pPr marL="844083" indent="-212682">
              <a:spcBef>
                <a:spcPts val="354"/>
              </a:spcBef>
              <a:defRPr>
                <a:latin typeface="Arial"/>
                <a:sym typeface="Arial"/>
              </a:defRPr>
            </a:lvl3pPr>
            <a:lvl4pPr marL="1269447" indent="-216005">
              <a:spcBef>
                <a:spcPts val="354"/>
              </a:spcBef>
              <a:defRPr>
                <a:latin typeface="Arial"/>
                <a:sym typeface="Arial"/>
              </a:defRPr>
            </a:lvl4pPr>
            <a:lvl5pPr marL="1900848" indent="-212682">
              <a:spcBef>
                <a:spcPts val="354"/>
              </a:spcBef>
              <a:defRPr>
                <a:latin typeface="Arial"/>
                <a:sym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09" y="863601"/>
            <a:ext cx="11068060" cy="320359"/>
          </a:xfrm>
        </p:spPr>
        <p:txBody>
          <a:bodyPr anchor="t">
            <a:normAutofit/>
          </a:bodyPr>
          <a:lstStyle>
            <a:lvl1pPr>
              <a:defRPr sz="1385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63598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84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6" name="Object 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7"/>
          <p:cNvSpPr>
            <a:spLocks noGrp="1"/>
          </p:cNvSpPr>
          <p:nvPr userDrawn="1">
            <p:ph type="body" sz="quarter" idx="13"/>
          </p:nvPr>
        </p:nvSpPr>
        <p:spPr>
          <a:xfrm>
            <a:off x="562709" y="1508400"/>
            <a:ext cx="11068060" cy="3997304"/>
          </a:xfrm>
          <a:prstGeom prst="rect">
            <a:avLst/>
          </a:prstGeom>
        </p:spPr>
        <p:txBody>
          <a:bodyPr lIns="0" tIns="0" rIns="0" bIns="0"/>
          <a:lstStyle>
            <a:lvl1pPr marL="159512" indent="-159512">
              <a:spcBef>
                <a:spcPts val="354"/>
              </a:spcBef>
              <a:buClr>
                <a:srgbClr val="002D72"/>
              </a:buClr>
              <a:buFont typeface="Arial" pitchFamily="34" charset="0"/>
              <a:buChar char="•"/>
              <a:tabLst/>
              <a:defRPr b="0">
                <a:latin typeface="Arial"/>
                <a:sym typeface="Arial"/>
              </a:defRPr>
            </a:lvl1pPr>
            <a:lvl2pPr marL="581553" indent="-212682">
              <a:spcBef>
                <a:spcPts val="354"/>
              </a:spcBef>
              <a:buFont typeface="Arial" pitchFamily="34" charset="0"/>
              <a:buChar char="–"/>
              <a:defRPr>
                <a:latin typeface="Arial"/>
                <a:sym typeface="Arial"/>
              </a:defRPr>
            </a:lvl2pPr>
            <a:lvl3pPr marL="993625" indent="-212682">
              <a:spcBef>
                <a:spcPts val="354"/>
              </a:spcBef>
              <a:defRPr>
                <a:latin typeface="Arial"/>
                <a:sym typeface="Arial"/>
              </a:defRPr>
            </a:lvl3pPr>
            <a:lvl4pPr marL="1425636" indent="-212682">
              <a:spcBef>
                <a:spcPts val="354"/>
              </a:spcBef>
              <a:defRPr>
                <a:latin typeface="Arial"/>
                <a:sym typeface="Arial"/>
              </a:defRPr>
            </a:lvl4pPr>
            <a:lvl5pPr marL="1900848" indent="-212682">
              <a:spcBef>
                <a:spcPts val="354"/>
              </a:spcBef>
              <a:defRPr>
                <a:latin typeface="Arial"/>
                <a:sym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62709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09" y="863601"/>
            <a:ext cx="11068060" cy="320359"/>
          </a:xfrm>
        </p:spPr>
        <p:txBody>
          <a:bodyPr anchor="t">
            <a:normAutofit/>
          </a:bodyPr>
          <a:lstStyle>
            <a:lvl1pPr>
              <a:defRPr sz="1385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93461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87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2709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09" y="863601"/>
            <a:ext cx="11068060" cy="320359"/>
          </a:xfrm>
        </p:spPr>
        <p:txBody>
          <a:bodyPr anchor="t">
            <a:normAutofit/>
          </a:bodyPr>
          <a:lstStyle>
            <a:lvl1pPr>
              <a:defRPr sz="1385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585018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89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39058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26611" y="6608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FFFFFF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 flipH="1">
            <a:off x="226609" y="98855"/>
            <a:ext cx="1203763" cy="6096001"/>
            <a:chOff x="160238" y="148877"/>
            <a:chExt cx="1300907" cy="8783936"/>
          </a:xfrm>
        </p:grpSpPr>
        <p:sp>
          <p:nvSpPr>
            <p:cNvPr id="16" name="Rectangle"/>
            <p:cNvSpPr/>
            <p:nvPr userDrawn="1"/>
          </p:nvSpPr>
          <p:spPr>
            <a:xfrm>
              <a:off x="160238" y="7811988"/>
              <a:ext cx="1300907" cy="1120825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srgbClr val="53565A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7090072"/>
              <a:ext cx="1300907" cy="721917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srgbClr val="53565A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6877694"/>
              <a:ext cx="1300907" cy="212379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srgbClr val="53565A"/>
                </a:solidFill>
              </a:endParaRPr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5875535"/>
              <a:ext cx="1300907" cy="1002160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srgbClr val="53565A"/>
                </a:solidFill>
              </a:endParaRPr>
            </a:p>
          </p:txBody>
        </p:sp>
        <p:sp>
          <p:nvSpPr>
            <p:cNvPr id="20" name="Rectangle"/>
            <p:cNvSpPr/>
            <p:nvPr userDrawn="1"/>
          </p:nvSpPr>
          <p:spPr>
            <a:xfrm>
              <a:off x="160238" y="3874095"/>
              <a:ext cx="1300907" cy="2001441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srgbClr val="53565A"/>
                </a:solidFill>
              </a:endParaRPr>
            </a:p>
          </p:txBody>
        </p:sp>
        <p:sp>
          <p:nvSpPr>
            <p:cNvPr id="21" name="Rectangle"/>
            <p:cNvSpPr/>
            <p:nvPr userDrawn="1"/>
          </p:nvSpPr>
          <p:spPr>
            <a:xfrm>
              <a:off x="160238" y="3154213"/>
              <a:ext cx="1300907" cy="721867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srgbClr val="53565A"/>
                </a:solidFill>
              </a:endParaRPr>
            </a:p>
          </p:txBody>
        </p:sp>
        <p:sp>
          <p:nvSpPr>
            <p:cNvPr id="22" name="Rectangle"/>
            <p:cNvSpPr/>
            <p:nvPr userDrawn="1"/>
          </p:nvSpPr>
          <p:spPr>
            <a:xfrm>
              <a:off x="160238" y="148877"/>
              <a:ext cx="1300907" cy="3005337"/>
            </a:xfrm>
            <a:prstGeom prst="rect">
              <a:avLst/>
            </a:prstGeom>
            <a:solidFill>
              <a:srgbClr val="86CBD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srgbClr val="53565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5750422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1134816"/>
      </p:ext>
    </p:extLst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93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3" descr="Picture 3"/>
          <p:cNvPicPr>
            <a:picLocks noChangeAspect="1"/>
          </p:cNvPicPr>
          <p:nvPr userDrawn="1"/>
        </p:nvPicPr>
        <p:blipFill>
          <a:blip r:embed="rId6" cstate="print"/>
          <a:srcRect r="91525"/>
          <a:stretch>
            <a:fillRect/>
          </a:stretch>
        </p:blipFill>
        <p:spPr>
          <a:xfrm>
            <a:off x="0" y="0"/>
            <a:ext cx="1376613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744393" y="722376"/>
            <a:ext cx="8924544" cy="649224"/>
          </a:xfrm>
        </p:spPr>
        <p:txBody>
          <a:bodyPr lIns="36576" tIns="45720" rIns="36576" bIns="45720" anchor="ctr">
            <a:noAutofit/>
          </a:bodyPr>
          <a:lstStyle>
            <a:lvl1pPr>
              <a:defRPr sz="3692" b="0" baseline="0">
                <a:solidFill>
                  <a:srgbClr val="86CBD8"/>
                </a:solidFill>
              </a:defRPr>
            </a:lvl1pPr>
          </a:lstStyle>
          <a:p>
            <a:pPr lvl="0"/>
            <a:r>
              <a:rPr lang="en-US" sz="3692" dirty="0" err="1">
                <a:solidFill>
                  <a:srgbClr val="86CBD8"/>
                </a:solidFill>
              </a:rPr>
              <a:t>Título</a:t>
            </a:r>
            <a:r>
              <a:rPr lang="en-US" sz="3692" dirty="0">
                <a:solidFill>
                  <a:srgbClr val="86CBD8"/>
                </a:solidFill>
              </a:rPr>
              <a:t> </a:t>
            </a:r>
            <a:r>
              <a:rPr lang="en-US" sz="3692" dirty="0" err="1">
                <a:solidFill>
                  <a:srgbClr val="86CBD8"/>
                </a:solidFill>
              </a:rPr>
              <a:t>Presentación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789411" y="2221992"/>
            <a:ext cx="10016197" cy="365760"/>
          </a:xfrm>
        </p:spPr>
        <p:txBody>
          <a:bodyPr lIns="36576" tIns="45720" rIns="36576" bIns="45720">
            <a:noAutofit/>
          </a:bodyPr>
          <a:lstStyle>
            <a:lvl1pPr>
              <a:defRPr sz="1662" b="1" baseline="0">
                <a:solidFill>
                  <a:srgbClr val="016AA1"/>
                </a:solidFill>
              </a:defRPr>
            </a:lvl1pPr>
          </a:lstStyle>
          <a:p>
            <a:pPr lvl="0"/>
            <a:r>
              <a:rPr lang="en-US" dirty="0" err="1"/>
              <a:t>Subtitulo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1789411" y="4983480"/>
            <a:ext cx="9340948" cy="365760"/>
          </a:xfrm>
        </p:spPr>
        <p:txBody>
          <a:bodyPr lIns="36576" tIns="45720" rIns="36576" bIns="45720">
            <a:noAutofit/>
          </a:bodyPr>
          <a:lstStyle>
            <a:lvl1pPr>
              <a:defRPr sz="1662" b="0" baseline="0">
                <a:solidFill>
                  <a:srgbClr val="7C1A4F"/>
                </a:solidFill>
              </a:defRPr>
            </a:lvl1pPr>
          </a:lstStyle>
          <a:p>
            <a:pPr lvl="0"/>
            <a:r>
              <a:rPr lang="en-US" dirty="0" err="1"/>
              <a:t>Fecha</a:t>
            </a:r>
            <a:endParaRPr lang="en-US" dirty="0"/>
          </a:p>
        </p:txBody>
      </p:sp>
      <p:pic>
        <p:nvPicPr>
          <p:cNvPr id="9" name="footer-13.jpg" descr="footer-13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0" y="6221393"/>
            <a:ext cx="12192000" cy="57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41558018"/>
      </p:ext>
    </p:extLst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95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822455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DA2B57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7C194F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213691" y="98855"/>
            <a:ext cx="1113676" cy="6105595"/>
            <a:chOff x="160238" y="154880"/>
            <a:chExt cx="1300907" cy="8777933"/>
          </a:xfrm>
        </p:grpSpPr>
        <p:sp>
          <p:nvSpPr>
            <p:cNvPr id="9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ED207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0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BF1D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1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2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82245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77188396"/>
      </p:ext>
    </p:extLst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98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EE4228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F69427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FCBA1A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3691" y="98854"/>
            <a:ext cx="1113676" cy="6105595"/>
            <a:chOff x="160238" y="162796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406287"/>
              <a:ext cx="1300907" cy="534442"/>
            </a:xfrm>
            <a:prstGeom prst="rect">
              <a:avLst/>
            </a:prstGeom>
            <a:solidFill>
              <a:srgbClr val="D91F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91280"/>
              <a:ext cx="1300907" cy="215008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203779"/>
              <a:ext cx="1300907" cy="1987502"/>
            </a:xfrm>
            <a:prstGeom prst="rect">
              <a:avLst/>
            </a:prstGeom>
            <a:solidFill>
              <a:srgbClr val="FBB91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32341"/>
              <a:ext cx="1300907" cy="471439"/>
            </a:xfrm>
            <a:prstGeom prst="rect">
              <a:avLst/>
            </a:prstGeom>
            <a:solidFill>
              <a:srgbClr val="F694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9093"/>
              <a:ext cx="1300907" cy="813396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92488"/>
              <a:ext cx="1300907" cy="4539854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62796"/>
              <a:ext cx="1300907" cy="216298"/>
            </a:xfrm>
            <a:prstGeom prst="rect">
              <a:avLst/>
            </a:prstGeom>
            <a:solidFill>
              <a:srgbClr val="BF21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1223502455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00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007272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00C0B6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00A6AB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3691" y="99934"/>
            <a:ext cx="1113676" cy="6105588"/>
            <a:chOff x="90616" y="113613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90616" y="8357104"/>
              <a:ext cx="1300907" cy="534442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90616" y="8142097"/>
              <a:ext cx="1300907" cy="215008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90616" y="6154596"/>
              <a:ext cx="1300907" cy="1987502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90616" y="5683158"/>
              <a:ext cx="1300907" cy="471439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90616" y="329910"/>
              <a:ext cx="1300907" cy="813396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90616" y="1143305"/>
              <a:ext cx="1300907" cy="4539854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90616" y="113613"/>
              <a:ext cx="1300907" cy="216298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885431471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02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73A600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AABA35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94B301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5939" y="99934"/>
            <a:ext cx="1113675" cy="6105588"/>
            <a:chOff x="160238" y="154880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73A60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4177302784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05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70147B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8B4093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63006C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5939" y="99934"/>
            <a:ext cx="1113675" cy="6105588"/>
            <a:chOff x="1081465" y="114688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081465" y="8358179"/>
              <a:ext cx="1300907" cy="534442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081465" y="8143172"/>
              <a:ext cx="1300907" cy="215008"/>
            </a:xfrm>
            <a:prstGeom prst="rect">
              <a:avLst/>
            </a:prstGeom>
            <a:solidFill>
              <a:srgbClr val="A469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081465" y="6155671"/>
              <a:ext cx="1300907" cy="1987502"/>
            </a:xfrm>
            <a:prstGeom prst="rect">
              <a:avLst/>
            </a:prstGeom>
            <a:solidFill>
              <a:srgbClr val="63006C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081465" y="5684233"/>
              <a:ext cx="1300907" cy="471439"/>
            </a:xfrm>
            <a:prstGeom prst="rect">
              <a:avLst/>
            </a:prstGeom>
            <a:solidFill>
              <a:srgbClr val="8B419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081465" y="330985"/>
              <a:ext cx="1300907" cy="813396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081465" y="1144380"/>
              <a:ext cx="1300907" cy="4539854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081465" y="114688"/>
              <a:ext cx="1300907" cy="216298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3380673618"/>
      </p:ext>
    </p:extLst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07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016AA1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104D6A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2591C0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09179" y="98854"/>
            <a:ext cx="1111928" cy="6096000"/>
            <a:chOff x="160238" y="154880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4D89A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2591C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104D6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095B8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3880800578"/>
      </p:ext>
    </p:extLst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10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09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2709" y="1508760"/>
            <a:ext cx="11068060" cy="3997304"/>
          </a:xfrm>
        </p:spPr>
        <p:txBody>
          <a:bodyPr lIns="0" tIns="0" rIns="0" bIns="0"/>
          <a:lstStyle>
            <a:lvl1pPr>
              <a:spcBef>
                <a:spcPts val="354"/>
              </a:spcBef>
              <a:defRPr>
                <a:latin typeface="Arial"/>
                <a:sym typeface="Arial"/>
              </a:defRPr>
            </a:lvl1pPr>
            <a:lvl2pPr marL="422041" indent="-212682">
              <a:spcBef>
                <a:spcPts val="354"/>
              </a:spcBef>
              <a:defRPr>
                <a:latin typeface="Arial"/>
                <a:sym typeface="Arial"/>
              </a:defRPr>
            </a:lvl2pPr>
            <a:lvl3pPr marL="844083" indent="-212682">
              <a:spcBef>
                <a:spcPts val="354"/>
              </a:spcBef>
              <a:defRPr>
                <a:latin typeface="Arial"/>
                <a:sym typeface="Arial"/>
              </a:defRPr>
            </a:lvl3pPr>
            <a:lvl4pPr marL="1269447" indent="-216005">
              <a:spcBef>
                <a:spcPts val="354"/>
              </a:spcBef>
              <a:defRPr>
                <a:latin typeface="Arial"/>
                <a:sym typeface="Arial"/>
              </a:defRPr>
            </a:lvl4pPr>
            <a:lvl5pPr marL="1900848" indent="-212682">
              <a:spcBef>
                <a:spcPts val="354"/>
              </a:spcBef>
              <a:defRPr>
                <a:latin typeface="Arial"/>
                <a:sym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09" y="863601"/>
            <a:ext cx="11068060" cy="320359"/>
          </a:xfrm>
        </p:spPr>
        <p:txBody>
          <a:bodyPr anchor="t">
            <a:normAutofit/>
          </a:bodyPr>
          <a:lstStyle>
            <a:lvl1pPr>
              <a:defRPr sz="1385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960612"/>
      </p:ext>
    </p:extLst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12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6" name="Object 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7"/>
          <p:cNvSpPr>
            <a:spLocks noGrp="1"/>
          </p:cNvSpPr>
          <p:nvPr userDrawn="1">
            <p:ph type="body" sz="quarter" idx="13"/>
          </p:nvPr>
        </p:nvSpPr>
        <p:spPr>
          <a:xfrm>
            <a:off x="562709" y="1508400"/>
            <a:ext cx="11068060" cy="3997304"/>
          </a:xfrm>
          <a:prstGeom prst="rect">
            <a:avLst/>
          </a:prstGeom>
        </p:spPr>
        <p:txBody>
          <a:bodyPr lIns="0" tIns="0" rIns="0" bIns="0"/>
          <a:lstStyle>
            <a:lvl1pPr marL="159512" indent="-159512">
              <a:spcBef>
                <a:spcPts val="354"/>
              </a:spcBef>
              <a:buClr>
                <a:srgbClr val="002D72"/>
              </a:buClr>
              <a:buFont typeface="Arial" pitchFamily="34" charset="0"/>
              <a:buChar char="•"/>
              <a:tabLst/>
              <a:defRPr b="0">
                <a:latin typeface="Arial"/>
                <a:sym typeface="Arial"/>
              </a:defRPr>
            </a:lvl1pPr>
            <a:lvl2pPr marL="581553" indent="-212682">
              <a:spcBef>
                <a:spcPts val="354"/>
              </a:spcBef>
              <a:buFont typeface="Arial" pitchFamily="34" charset="0"/>
              <a:buChar char="–"/>
              <a:defRPr>
                <a:latin typeface="Arial"/>
                <a:sym typeface="Arial"/>
              </a:defRPr>
            </a:lvl2pPr>
            <a:lvl3pPr marL="993625" indent="-212682">
              <a:spcBef>
                <a:spcPts val="354"/>
              </a:spcBef>
              <a:defRPr>
                <a:latin typeface="Arial"/>
                <a:sym typeface="Arial"/>
              </a:defRPr>
            </a:lvl3pPr>
            <a:lvl4pPr marL="1425636" indent="-212682">
              <a:spcBef>
                <a:spcPts val="354"/>
              </a:spcBef>
              <a:defRPr>
                <a:latin typeface="Arial"/>
                <a:sym typeface="Arial"/>
              </a:defRPr>
            </a:lvl4pPr>
            <a:lvl5pPr marL="1900848" indent="-212682">
              <a:spcBef>
                <a:spcPts val="354"/>
              </a:spcBef>
              <a:defRPr>
                <a:latin typeface="Arial"/>
                <a:sym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62709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09" y="863601"/>
            <a:ext cx="11068060" cy="320359"/>
          </a:xfrm>
        </p:spPr>
        <p:txBody>
          <a:bodyPr anchor="t">
            <a:normAutofit/>
          </a:bodyPr>
          <a:lstStyle>
            <a:lvl1pPr>
              <a:defRPr sz="1385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1181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6" y="1592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90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" y="1592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3" descr="Picture 3"/>
          <p:cNvPicPr>
            <a:picLocks noChangeAspect="1"/>
          </p:cNvPicPr>
          <p:nvPr userDrawn="1"/>
        </p:nvPicPr>
        <p:blipFill>
          <a:blip r:embed="rId6" cstate="print"/>
          <a:srcRect r="91525"/>
          <a:stretch>
            <a:fillRect/>
          </a:stretch>
        </p:blipFill>
        <p:spPr>
          <a:xfrm>
            <a:off x="0" y="0"/>
            <a:ext cx="1376613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744393" y="722376"/>
            <a:ext cx="8924544" cy="649224"/>
          </a:xfrm>
        </p:spPr>
        <p:txBody>
          <a:bodyPr lIns="36576" tIns="45720" rIns="36576" bIns="45720" anchor="ctr">
            <a:noAutofit/>
          </a:bodyPr>
          <a:lstStyle>
            <a:lvl1pPr>
              <a:defRPr sz="4000" b="0" baseline="0">
                <a:solidFill>
                  <a:srgbClr val="86CBD8"/>
                </a:solidFill>
              </a:defRPr>
            </a:lvl1pPr>
          </a:lstStyle>
          <a:p>
            <a:pPr lvl="0"/>
            <a:r>
              <a:rPr lang="en-US" sz="4000" dirty="0" err="1">
                <a:solidFill>
                  <a:srgbClr val="86CBD8"/>
                </a:solidFill>
              </a:rPr>
              <a:t>Título</a:t>
            </a:r>
            <a:r>
              <a:rPr lang="en-US" sz="4000" dirty="0">
                <a:solidFill>
                  <a:srgbClr val="86CBD8"/>
                </a:solidFill>
              </a:rPr>
              <a:t> </a:t>
            </a:r>
            <a:r>
              <a:rPr lang="en-US" sz="4000" dirty="0" err="1">
                <a:solidFill>
                  <a:srgbClr val="86CBD8"/>
                </a:solidFill>
              </a:rPr>
              <a:t>Presentación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789411" y="2221992"/>
            <a:ext cx="10016197" cy="365760"/>
          </a:xfrm>
        </p:spPr>
        <p:txBody>
          <a:bodyPr lIns="36576" tIns="45720" rIns="36576" bIns="45720">
            <a:noAutofit/>
          </a:bodyPr>
          <a:lstStyle>
            <a:lvl1pPr>
              <a:defRPr sz="1800" b="1" baseline="0">
                <a:solidFill>
                  <a:srgbClr val="016AA1"/>
                </a:solidFill>
              </a:defRPr>
            </a:lvl1pPr>
          </a:lstStyle>
          <a:p>
            <a:pPr lvl="0"/>
            <a:r>
              <a:rPr lang="en-US" dirty="0" err="1"/>
              <a:t>Subtitulo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1789413" y="4983480"/>
            <a:ext cx="9340948" cy="365760"/>
          </a:xfrm>
        </p:spPr>
        <p:txBody>
          <a:bodyPr lIns="36576" tIns="45720" rIns="36576" bIns="45720">
            <a:noAutofit/>
          </a:bodyPr>
          <a:lstStyle>
            <a:lvl1pPr>
              <a:defRPr sz="1800" b="0" baseline="0">
                <a:solidFill>
                  <a:srgbClr val="7C1A4F"/>
                </a:solidFill>
              </a:defRPr>
            </a:lvl1pPr>
          </a:lstStyle>
          <a:p>
            <a:pPr lvl="0"/>
            <a:r>
              <a:rPr lang="en-US" dirty="0" err="1"/>
              <a:t>Fecha</a:t>
            </a:r>
            <a:endParaRPr lang="en-US" dirty="0"/>
          </a:p>
        </p:txBody>
      </p:sp>
      <p:pic>
        <p:nvPicPr>
          <p:cNvPr id="9" name="footer-13.jpg" descr="footer-13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0" y="6221395"/>
            <a:ext cx="12192000" cy="57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25540725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14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2709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09" y="863601"/>
            <a:ext cx="11068060" cy="320359"/>
          </a:xfrm>
        </p:spPr>
        <p:txBody>
          <a:bodyPr anchor="t">
            <a:normAutofit/>
          </a:bodyPr>
          <a:lstStyle>
            <a:lvl1pPr>
              <a:defRPr sz="1385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15614"/>
      </p:ext>
    </p:extLst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917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6622801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0982654"/>
      </p:ext>
    </p:extLst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26611" y="6608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 flipH="1">
            <a:off x="226609" y="98856"/>
            <a:ext cx="1203763" cy="6096001"/>
            <a:chOff x="160238" y="148877"/>
            <a:chExt cx="1300907" cy="8783936"/>
          </a:xfrm>
        </p:grpSpPr>
        <p:sp>
          <p:nvSpPr>
            <p:cNvPr id="16" name="Rectangle"/>
            <p:cNvSpPr/>
            <p:nvPr userDrawn="1"/>
          </p:nvSpPr>
          <p:spPr>
            <a:xfrm>
              <a:off x="160238" y="7811988"/>
              <a:ext cx="1300907" cy="1120825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7090072"/>
              <a:ext cx="1300907" cy="721917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6877694"/>
              <a:ext cx="1300907" cy="212379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5875535"/>
              <a:ext cx="1300907" cy="1002160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0" name="Rectangle"/>
            <p:cNvSpPr/>
            <p:nvPr userDrawn="1"/>
          </p:nvSpPr>
          <p:spPr>
            <a:xfrm>
              <a:off x="160238" y="3874095"/>
              <a:ext cx="1300907" cy="2001441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1" name="Rectangle"/>
            <p:cNvSpPr/>
            <p:nvPr userDrawn="1"/>
          </p:nvSpPr>
          <p:spPr>
            <a:xfrm>
              <a:off x="160238" y="3154213"/>
              <a:ext cx="1300907" cy="721867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2" name="Rectangle"/>
            <p:cNvSpPr/>
            <p:nvPr userDrawn="1"/>
          </p:nvSpPr>
          <p:spPr>
            <a:xfrm>
              <a:off x="160238" y="148877"/>
              <a:ext cx="1300907" cy="3005337"/>
            </a:xfrm>
            <a:prstGeom prst="rect">
              <a:avLst/>
            </a:prstGeom>
            <a:solidFill>
              <a:srgbClr val="86CBD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0841545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do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26611" y="6608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26614" y="98854"/>
            <a:ext cx="1204588" cy="6096000"/>
            <a:chOff x="160238" y="154880"/>
            <a:chExt cx="1300907" cy="8777933"/>
          </a:xfrm>
        </p:grpSpPr>
        <p:sp>
          <p:nvSpPr>
            <p:cNvPr id="1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4D89A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2591C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104D6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095B8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1442052"/>
      </p:ext>
    </p:extLst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54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3" descr="Picture 3"/>
          <p:cNvPicPr>
            <a:picLocks noChangeAspect="1"/>
          </p:cNvPicPr>
          <p:nvPr userDrawn="1"/>
        </p:nvPicPr>
        <p:blipFill>
          <a:blip r:embed="rId6" cstate="print"/>
          <a:srcRect r="91525"/>
          <a:stretch>
            <a:fillRect/>
          </a:stretch>
        </p:blipFill>
        <p:spPr>
          <a:xfrm>
            <a:off x="0" y="0"/>
            <a:ext cx="1376613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744393" y="722376"/>
            <a:ext cx="8924544" cy="649224"/>
          </a:xfrm>
        </p:spPr>
        <p:txBody>
          <a:bodyPr lIns="36576" tIns="45720" rIns="36576" bIns="45720" anchor="ctr">
            <a:noAutofit/>
          </a:bodyPr>
          <a:lstStyle>
            <a:lvl1pPr>
              <a:defRPr sz="3692" b="0" baseline="0">
                <a:solidFill>
                  <a:srgbClr val="86CBD8"/>
                </a:solidFill>
              </a:defRPr>
            </a:lvl1pPr>
          </a:lstStyle>
          <a:p>
            <a:pPr lvl="0"/>
            <a:r>
              <a:rPr lang="en-US" sz="3692" dirty="0" err="1">
                <a:solidFill>
                  <a:srgbClr val="86CBD8"/>
                </a:solidFill>
              </a:rPr>
              <a:t>Título</a:t>
            </a:r>
            <a:r>
              <a:rPr lang="en-US" sz="3692" dirty="0">
                <a:solidFill>
                  <a:srgbClr val="86CBD8"/>
                </a:solidFill>
              </a:rPr>
              <a:t> </a:t>
            </a:r>
            <a:r>
              <a:rPr lang="en-US" sz="3692" dirty="0" err="1">
                <a:solidFill>
                  <a:srgbClr val="86CBD8"/>
                </a:solidFill>
              </a:rPr>
              <a:t>Presentación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789411" y="2221992"/>
            <a:ext cx="10016197" cy="365760"/>
          </a:xfrm>
        </p:spPr>
        <p:txBody>
          <a:bodyPr lIns="36576" tIns="45720" rIns="36576" bIns="45720">
            <a:noAutofit/>
          </a:bodyPr>
          <a:lstStyle>
            <a:lvl1pPr>
              <a:defRPr sz="1662" b="1" baseline="0">
                <a:solidFill>
                  <a:srgbClr val="016AA1"/>
                </a:solidFill>
              </a:defRPr>
            </a:lvl1pPr>
          </a:lstStyle>
          <a:p>
            <a:pPr lvl="0"/>
            <a:r>
              <a:rPr lang="en-US" dirty="0" err="1"/>
              <a:t>Subtitulo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1789411" y="4983480"/>
            <a:ext cx="9340948" cy="365760"/>
          </a:xfrm>
        </p:spPr>
        <p:txBody>
          <a:bodyPr lIns="36576" tIns="45720" rIns="36576" bIns="45720">
            <a:noAutofit/>
          </a:bodyPr>
          <a:lstStyle>
            <a:lvl1pPr>
              <a:defRPr sz="1662" b="0" baseline="0">
                <a:solidFill>
                  <a:srgbClr val="7C1A4F"/>
                </a:solidFill>
              </a:defRPr>
            </a:lvl1pPr>
          </a:lstStyle>
          <a:p>
            <a:pPr lvl="0"/>
            <a:r>
              <a:rPr lang="en-US" dirty="0" err="1"/>
              <a:t>Fecha</a:t>
            </a:r>
            <a:endParaRPr lang="en-US" dirty="0"/>
          </a:p>
        </p:txBody>
      </p:sp>
      <p:pic>
        <p:nvPicPr>
          <p:cNvPr id="9" name="footer-13.jpg" descr="footer-13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0" y="6221393"/>
            <a:ext cx="12192000" cy="57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06233820"/>
      </p:ext>
    </p:extLst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56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822455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DA2B57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7C194F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213691" y="98855"/>
            <a:ext cx="1113676" cy="6105595"/>
            <a:chOff x="160238" y="154880"/>
            <a:chExt cx="1300907" cy="8777933"/>
          </a:xfrm>
        </p:grpSpPr>
        <p:sp>
          <p:nvSpPr>
            <p:cNvPr id="9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ED207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0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BF1D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1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2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82245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88664778"/>
      </p:ext>
    </p:extLst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759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EE4228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F69427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FCBA1A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3691" y="98854"/>
            <a:ext cx="1113676" cy="6105595"/>
            <a:chOff x="160238" y="162796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406287"/>
              <a:ext cx="1300907" cy="534442"/>
            </a:xfrm>
            <a:prstGeom prst="rect">
              <a:avLst/>
            </a:prstGeom>
            <a:solidFill>
              <a:srgbClr val="D91F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91280"/>
              <a:ext cx="1300907" cy="215008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203779"/>
              <a:ext cx="1300907" cy="1987502"/>
            </a:xfrm>
            <a:prstGeom prst="rect">
              <a:avLst/>
            </a:prstGeom>
            <a:solidFill>
              <a:srgbClr val="FBB91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32341"/>
              <a:ext cx="1300907" cy="471439"/>
            </a:xfrm>
            <a:prstGeom prst="rect">
              <a:avLst/>
            </a:prstGeom>
            <a:solidFill>
              <a:srgbClr val="F694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9093"/>
              <a:ext cx="1300907" cy="813396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92488"/>
              <a:ext cx="1300907" cy="4539854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62796"/>
              <a:ext cx="1300907" cy="216298"/>
            </a:xfrm>
            <a:prstGeom prst="rect">
              <a:avLst/>
            </a:prstGeom>
            <a:solidFill>
              <a:srgbClr val="BF21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3411104854"/>
      </p:ext>
    </p:extLst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861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007272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00C0B6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00A6AB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3691" y="99934"/>
            <a:ext cx="1113676" cy="6105588"/>
            <a:chOff x="90616" y="113613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90616" y="8357104"/>
              <a:ext cx="1300907" cy="534442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90616" y="8142097"/>
              <a:ext cx="1300907" cy="215008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90616" y="6154596"/>
              <a:ext cx="1300907" cy="1987502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90616" y="5683158"/>
              <a:ext cx="1300907" cy="471439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90616" y="329910"/>
              <a:ext cx="1300907" cy="813396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90616" y="1143305"/>
              <a:ext cx="1300907" cy="4539854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90616" y="113613"/>
              <a:ext cx="1300907" cy="216298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796831289"/>
      </p:ext>
    </p:extLst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964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73A600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AABA35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94B301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5939" y="99934"/>
            <a:ext cx="1113675" cy="6105588"/>
            <a:chOff x="160238" y="154880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73A60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8800230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6" y="1592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93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" y="1592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4000" b="0" baseline="0">
                <a:solidFill>
                  <a:srgbClr val="822455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500" b="0">
                <a:solidFill>
                  <a:srgbClr val="DA2B57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400" b="0">
                <a:solidFill>
                  <a:srgbClr val="7C194F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213691" y="98855"/>
            <a:ext cx="1113676" cy="6105595"/>
            <a:chOff x="160238" y="154880"/>
            <a:chExt cx="1300907" cy="8777933"/>
          </a:xfrm>
        </p:grpSpPr>
        <p:sp>
          <p:nvSpPr>
            <p:cNvPr id="9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ED207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10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BF1D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11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12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82245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</p:grp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5"/>
            <a:ext cx="12120517" cy="57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61955913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66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70147B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8B4093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63006C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5939" y="99934"/>
            <a:ext cx="1113675" cy="6105588"/>
            <a:chOff x="1081465" y="114688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081465" y="8358179"/>
              <a:ext cx="1300907" cy="534442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081465" y="8143172"/>
              <a:ext cx="1300907" cy="215008"/>
            </a:xfrm>
            <a:prstGeom prst="rect">
              <a:avLst/>
            </a:prstGeom>
            <a:solidFill>
              <a:srgbClr val="A469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081465" y="6155671"/>
              <a:ext cx="1300907" cy="1987502"/>
            </a:xfrm>
            <a:prstGeom prst="rect">
              <a:avLst/>
            </a:prstGeom>
            <a:solidFill>
              <a:srgbClr val="63006C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081465" y="5684233"/>
              <a:ext cx="1300907" cy="471439"/>
            </a:xfrm>
            <a:prstGeom prst="rect">
              <a:avLst/>
            </a:prstGeom>
            <a:solidFill>
              <a:srgbClr val="8B419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081465" y="330985"/>
              <a:ext cx="1300907" cy="813396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081465" y="1144380"/>
              <a:ext cx="1300907" cy="4539854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081465" y="114688"/>
              <a:ext cx="1300907" cy="216298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941576596"/>
      </p:ext>
    </p:extLst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168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016AA1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104D6A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2591C0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09179" y="98854"/>
            <a:ext cx="1111928" cy="6096000"/>
            <a:chOff x="160238" y="154880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4D89A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2591C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104D6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095B8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686722913"/>
      </p:ext>
    </p:extLst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271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09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2709" y="1508760"/>
            <a:ext cx="11068060" cy="3997304"/>
          </a:xfrm>
        </p:spPr>
        <p:txBody>
          <a:bodyPr lIns="0" tIns="0" rIns="0" bIns="0"/>
          <a:lstStyle>
            <a:lvl1pPr>
              <a:spcBef>
                <a:spcPts val="354"/>
              </a:spcBef>
              <a:defRPr>
                <a:latin typeface="Arial"/>
                <a:sym typeface="Arial"/>
              </a:defRPr>
            </a:lvl1pPr>
            <a:lvl2pPr marL="422041" indent="-212682">
              <a:spcBef>
                <a:spcPts val="354"/>
              </a:spcBef>
              <a:defRPr>
                <a:latin typeface="Arial"/>
                <a:sym typeface="Arial"/>
              </a:defRPr>
            </a:lvl2pPr>
            <a:lvl3pPr marL="844083" indent="-212682">
              <a:spcBef>
                <a:spcPts val="354"/>
              </a:spcBef>
              <a:defRPr>
                <a:latin typeface="Arial"/>
                <a:sym typeface="Arial"/>
              </a:defRPr>
            </a:lvl3pPr>
            <a:lvl4pPr marL="1269447" indent="-216005">
              <a:spcBef>
                <a:spcPts val="354"/>
              </a:spcBef>
              <a:defRPr>
                <a:latin typeface="Arial"/>
                <a:sym typeface="Arial"/>
              </a:defRPr>
            </a:lvl4pPr>
            <a:lvl5pPr marL="1900848" indent="-212682">
              <a:spcBef>
                <a:spcPts val="354"/>
              </a:spcBef>
              <a:defRPr>
                <a:latin typeface="Arial"/>
                <a:sym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09" y="863601"/>
            <a:ext cx="11068060" cy="320359"/>
          </a:xfrm>
        </p:spPr>
        <p:txBody>
          <a:bodyPr anchor="t">
            <a:normAutofit/>
          </a:bodyPr>
          <a:lstStyle>
            <a:lvl1pPr>
              <a:defRPr sz="1385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95133"/>
      </p:ext>
    </p:extLst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73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6" name="Object 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7"/>
          <p:cNvSpPr>
            <a:spLocks noGrp="1"/>
          </p:cNvSpPr>
          <p:nvPr userDrawn="1">
            <p:ph type="body" sz="quarter" idx="13"/>
          </p:nvPr>
        </p:nvSpPr>
        <p:spPr>
          <a:xfrm>
            <a:off x="562709" y="1508400"/>
            <a:ext cx="11068060" cy="3997304"/>
          </a:xfrm>
          <a:prstGeom prst="rect">
            <a:avLst/>
          </a:prstGeom>
        </p:spPr>
        <p:txBody>
          <a:bodyPr lIns="0" tIns="0" rIns="0" bIns="0"/>
          <a:lstStyle>
            <a:lvl1pPr marL="159512" indent="-159512">
              <a:spcBef>
                <a:spcPts val="354"/>
              </a:spcBef>
              <a:buClr>
                <a:srgbClr val="002D72"/>
              </a:buClr>
              <a:buFont typeface="Arial" pitchFamily="34" charset="0"/>
              <a:buChar char="•"/>
              <a:tabLst/>
              <a:defRPr b="0">
                <a:latin typeface="Arial"/>
                <a:sym typeface="Arial"/>
              </a:defRPr>
            </a:lvl1pPr>
            <a:lvl2pPr marL="581553" indent="-212682">
              <a:spcBef>
                <a:spcPts val="354"/>
              </a:spcBef>
              <a:buFont typeface="Arial" pitchFamily="34" charset="0"/>
              <a:buChar char="–"/>
              <a:defRPr>
                <a:latin typeface="Arial"/>
                <a:sym typeface="Arial"/>
              </a:defRPr>
            </a:lvl2pPr>
            <a:lvl3pPr marL="993625" indent="-212682">
              <a:spcBef>
                <a:spcPts val="354"/>
              </a:spcBef>
              <a:defRPr>
                <a:latin typeface="Arial"/>
                <a:sym typeface="Arial"/>
              </a:defRPr>
            </a:lvl3pPr>
            <a:lvl4pPr marL="1425636" indent="-212682">
              <a:spcBef>
                <a:spcPts val="354"/>
              </a:spcBef>
              <a:defRPr>
                <a:latin typeface="Arial"/>
                <a:sym typeface="Arial"/>
              </a:defRPr>
            </a:lvl4pPr>
            <a:lvl5pPr marL="1900848" indent="-212682">
              <a:spcBef>
                <a:spcPts val="354"/>
              </a:spcBef>
              <a:defRPr>
                <a:latin typeface="Arial"/>
                <a:sym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62709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09" y="863601"/>
            <a:ext cx="11068060" cy="320359"/>
          </a:xfrm>
        </p:spPr>
        <p:txBody>
          <a:bodyPr anchor="t">
            <a:normAutofit/>
          </a:bodyPr>
          <a:lstStyle>
            <a:lvl1pPr>
              <a:defRPr sz="1385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26579"/>
      </p:ext>
    </p:extLst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76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2709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09" y="863601"/>
            <a:ext cx="11068060" cy="320359"/>
          </a:xfrm>
        </p:spPr>
        <p:txBody>
          <a:bodyPr anchor="t">
            <a:normAutofit/>
          </a:bodyPr>
          <a:lstStyle>
            <a:lvl1pPr>
              <a:defRPr sz="1385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26749"/>
      </p:ext>
    </p:extLst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78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2054628"/>
      </p:ext>
    </p:extLst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26611" y="6608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 flipH="1">
            <a:off x="226609" y="98856"/>
            <a:ext cx="1203763" cy="6096001"/>
            <a:chOff x="160238" y="148877"/>
            <a:chExt cx="1300907" cy="8783936"/>
          </a:xfrm>
        </p:grpSpPr>
        <p:sp>
          <p:nvSpPr>
            <p:cNvPr id="16" name="Rectangle"/>
            <p:cNvSpPr/>
            <p:nvPr userDrawn="1"/>
          </p:nvSpPr>
          <p:spPr>
            <a:xfrm>
              <a:off x="160238" y="7811988"/>
              <a:ext cx="1300907" cy="1120825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7090072"/>
              <a:ext cx="1300907" cy="721917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6877694"/>
              <a:ext cx="1300907" cy="212379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5875535"/>
              <a:ext cx="1300907" cy="1002160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0" name="Rectangle"/>
            <p:cNvSpPr/>
            <p:nvPr userDrawn="1"/>
          </p:nvSpPr>
          <p:spPr>
            <a:xfrm>
              <a:off x="160238" y="3874095"/>
              <a:ext cx="1300907" cy="2001441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1" name="Rectangle"/>
            <p:cNvSpPr/>
            <p:nvPr userDrawn="1"/>
          </p:nvSpPr>
          <p:spPr>
            <a:xfrm>
              <a:off x="160238" y="3154213"/>
              <a:ext cx="1300907" cy="721867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2" name="Rectangle"/>
            <p:cNvSpPr/>
            <p:nvPr userDrawn="1"/>
          </p:nvSpPr>
          <p:spPr>
            <a:xfrm>
              <a:off x="160238" y="148877"/>
              <a:ext cx="1300907" cy="3005337"/>
            </a:xfrm>
            <a:prstGeom prst="rect">
              <a:avLst/>
            </a:prstGeom>
            <a:solidFill>
              <a:srgbClr val="86CBD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108358"/>
      </p:ext>
    </p:extLst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do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26611" y="6608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26614" y="98854"/>
            <a:ext cx="1204588" cy="6096000"/>
            <a:chOff x="160238" y="154880"/>
            <a:chExt cx="1300907" cy="8777933"/>
          </a:xfrm>
        </p:grpSpPr>
        <p:sp>
          <p:nvSpPr>
            <p:cNvPr id="1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4D89A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2591C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104D6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095B8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2904332"/>
      </p:ext>
    </p:extLst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779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3" descr="Picture 3"/>
          <p:cNvPicPr>
            <a:picLocks noChangeAspect="1"/>
          </p:cNvPicPr>
          <p:nvPr userDrawn="1"/>
        </p:nvPicPr>
        <p:blipFill>
          <a:blip r:embed="rId6" cstate="print"/>
          <a:srcRect r="91525"/>
          <a:stretch>
            <a:fillRect/>
          </a:stretch>
        </p:blipFill>
        <p:spPr>
          <a:xfrm>
            <a:off x="0" y="0"/>
            <a:ext cx="1376613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744393" y="722376"/>
            <a:ext cx="8924544" cy="649224"/>
          </a:xfrm>
        </p:spPr>
        <p:txBody>
          <a:bodyPr lIns="36576" tIns="45720" rIns="36576" bIns="45720" anchor="ctr">
            <a:noAutofit/>
          </a:bodyPr>
          <a:lstStyle>
            <a:lvl1pPr>
              <a:defRPr sz="3692" b="0" baseline="0">
                <a:solidFill>
                  <a:srgbClr val="86CBD8"/>
                </a:solidFill>
              </a:defRPr>
            </a:lvl1pPr>
          </a:lstStyle>
          <a:p>
            <a:pPr lvl="0"/>
            <a:r>
              <a:rPr lang="en-US" sz="3692" dirty="0" err="1">
                <a:solidFill>
                  <a:srgbClr val="86CBD8"/>
                </a:solidFill>
              </a:rPr>
              <a:t>Título</a:t>
            </a:r>
            <a:r>
              <a:rPr lang="en-US" sz="3692" dirty="0">
                <a:solidFill>
                  <a:srgbClr val="86CBD8"/>
                </a:solidFill>
              </a:rPr>
              <a:t> </a:t>
            </a:r>
            <a:r>
              <a:rPr lang="en-US" sz="3692" dirty="0" err="1">
                <a:solidFill>
                  <a:srgbClr val="86CBD8"/>
                </a:solidFill>
              </a:rPr>
              <a:t>Presentación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789411" y="2221992"/>
            <a:ext cx="10016197" cy="365760"/>
          </a:xfrm>
        </p:spPr>
        <p:txBody>
          <a:bodyPr lIns="36576" tIns="45720" rIns="36576" bIns="45720">
            <a:noAutofit/>
          </a:bodyPr>
          <a:lstStyle>
            <a:lvl1pPr>
              <a:defRPr sz="1662" b="1" baseline="0">
                <a:solidFill>
                  <a:srgbClr val="016AA1"/>
                </a:solidFill>
              </a:defRPr>
            </a:lvl1pPr>
          </a:lstStyle>
          <a:p>
            <a:pPr lvl="0"/>
            <a:r>
              <a:rPr lang="en-US" dirty="0" err="1"/>
              <a:t>Subtitulo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1789411" y="4983480"/>
            <a:ext cx="9340948" cy="365760"/>
          </a:xfrm>
        </p:spPr>
        <p:txBody>
          <a:bodyPr lIns="36576" tIns="45720" rIns="36576" bIns="45720">
            <a:noAutofit/>
          </a:bodyPr>
          <a:lstStyle>
            <a:lvl1pPr>
              <a:defRPr sz="1662" b="0" baseline="0">
                <a:solidFill>
                  <a:srgbClr val="7C1A4F"/>
                </a:solidFill>
              </a:defRPr>
            </a:lvl1pPr>
          </a:lstStyle>
          <a:p>
            <a:pPr lvl="0"/>
            <a:r>
              <a:rPr lang="en-US" dirty="0" err="1"/>
              <a:t>Fecha</a:t>
            </a:r>
            <a:endParaRPr lang="en-US" dirty="0"/>
          </a:p>
        </p:txBody>
      </p:sp>
      <p:pic>
        <p:nvPicPr>
          <p:cNvPr id="9" name="footer-13.jpg" descr="footer-13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0" y="6221393"/>
            <a:ext cx="12192000" cy="57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17807170"/>
      </p:ext>
    </p:extLst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881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822455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DA2B57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7C194F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213691" y="98855"/>
            <a:ext cx="1113676" cy="6105595"/>
            <a:chOff x="160238" y="154880"/>
            <a:chExt cx="1300907" cy="8777933"/>
          </a:xfrm>
        </p:grpSpPr>
        <p:sp>
          <p:nvSpPr>
            <p:cNvPr id="9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ED207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0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BF1D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1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2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82245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022872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6" y="1592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95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" y="1592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4000" b="0" baseline="0">
                <a:solidFill>
                  <a:srgbClr val="EE4228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500" b="0">
                <a:solidFill>
                  <a:srgbClr val="F69427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400" b="0">
                <a:solidFill>
                  <a:srgbClr val="FCBA1A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5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3691" y="98855"/>
            <a:ext cx="1113676" cy="6105595"/>
            <a:chOff x="160238" y="162796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406287"/>
              <a:ext cx="1300907" cy="534442"/>
            </a:xfrm>
            <a:prstGeom prst="rect">
              <a:avLst/>
            </a:prstGeom>
            <a:solidFill>
              <a:srgbClr val="D91F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91280"/>
              <a:ext cx="1300907" cy="215008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203779"/>
              <a:ext cx="1300907" cy="1987502"/>
            </a:xfrm>
            <a:prstGeom prst="rect">
              <a:avLst/>
            </a:prstGeom>
            <a:solidFill>
              <a:srgbClr val="FBB91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32341"/>
              <a:ext cx="1300907" cy="471439"/>
            </a:xfrm>
            <a:prstGeom prst="rect">
              <a:avLst/>
            </a:prstGeom>
            <a:solidFill>
              <a:srgbClr val="F694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9093"/>
              <a:ext cx="1300907" cy="813396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92488"/>
              <a:ext cx="1300907" cy="4539854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62796"/>
              <a:ext cx="1300907" cy="216298"/>
            </a:xfrm>
            <a:prstGeom prst="rect">
              <a:avLst/>
            </a:prstGeom>
            <a:solidFill>
              <a:srgbClr val="BF21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2312350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83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EE4228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F69427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FCBA1A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3691" y="98854"/>
            <a:ext cx="1113676" cy="6105595"/>
            <a:chOff x="160238" y="162796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406287"/>
              <a:ext cx="1300907" cy="534442"/>
            </a:xfrm>
            <a:prstGeom prst="rect">
              <a:avLst/>
            </a:prstGeom>
            <a:solidFill>
              <a:srgbClr val="D91F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91280"/>
              <a:ext cx="1300907" cy="215008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203779"/>
              <a:ext cx="1300907" cy="1987502"/>
            </a:xfrm>
            <a:prstGeom prst="rect">
              <a:avLst/>
            </a:prstGeom>
            <a:solidFill>
              <a:srgbClr val="FBB91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32341"/>
              <a:ext cx="1300907" cy="471439"/>
            </a:xfrm>
            <a:prstGeom prst="rect">
              <a:avLst/>
            </a:prstGeom>
            <a:solidFill>
              <a:srgbClr val="F694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9093"/>
              <a:ext cx="1300907" cy="813396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92488"/>
              <a:ext cx="1300907" cy="4539854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62796"/>
              <a:ext cx="1300907" cy="216298"/>
            </a:xfrm>
            <a:prstGeom prst="rect">
              <a:avLst/>
            </a:prstGeom>
            <a:solidFill>
              <a:srgbClr val="BF21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385604029"/>
      </p:ext>
    </p:extLst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086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007272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00C0B6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00A6AB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3691" y="99934"/>
            <a:ext cx="1113676" cy="6105588"/>
            <a:chOff x="90616" y="113613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90616" y="8357104"/>
              <a:ext cx="1300907" cy="534442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90616" y="8142097"/>
              <a:ext cx="1300907" cy="215008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90616" y="6154596"/>
              <a:ext cx="1300907" cy="1987502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90616" y="5683158"/>
              <a:ext cx="1300907" cy="471439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90616" y="329910"/>
              <a:ext cx="1300907" cy="813396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90616" y="1143305"/>
              <a:ext cx="1300907" cy="4539854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90616" y="113613"/>
              <a:ext cx="1300907" cy="216298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1839353202"/>
      </p:ext>
    </p:extLst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188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73A600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AABA35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94B301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5939" y="99934"/>
            <a:ext cx="1113675" cy="6105588"/>
            <a:chOff x="160238" y="154880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73A60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1477025151"/>
      </p:ext>
    </p:extLst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291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70147B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8B4093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63006C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5939" y="99934"/>
            <a:ext cx="1113675" cy="6105588"/>
            <a:chOff x="1081465" y="114688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081465" y="8358179"/>
              <a:ext cx="1300907" cy="534442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081465" y="8143172"/>
              <a:ext cx="1300907" cy="215008"/>
            </a:xfrm>
            <a:prstGeom prst="rect">
              <a:avLst/>
            </a:prstGeom>
            <a:solidFill>
              <a:srgbClr val="A469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081465" y="6155671"/>
              <a:ext cx="1300907" cy="1987502"/>
            </a:xfrm>
            <a:prstGeom prst="rect">
              <a:avLst/>
            </a:prstGeom>
            <a:solidFill>
              <a:srgbClr val="63006C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081465" y="5684233"/>
              <a:ext cx="1300907" cy="471439"/>
            </a:xfrm>
            <a:prstGeom prst="rect">
              <a:avLst/>
            </a:prstGeom>
            <a:solidFill>
              <a:srgbClr val="8B419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081465" y="330985"/>
              <a:ext cx="1300907" cy="813396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081465" y="1144380"/>
              <a:ext cx="1300907" cy="4539854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081465" y="114688"/>
              <a:ext cx="1300907" cy="216298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80239235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3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3692" b="0" baseline="0">
                <a:solidFill>
                  <a:srgbClr val="016AA1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385" b="0">
                <a:solidFill>
                  <a:srgbClr val="104D6A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292" b="0">
                <a:solidFill>
                  <a:srgbClr val="2591C0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3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09179" y="98854"/>
            <a:ext cx="1111928" cy="6096000"/>
            <a:chOff x="160238" y="154880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4D89A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2591C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104D6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095B8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lang="en-US" sz="1662" dirty="0"/>
            </a:p>
          </p:txBody>
        </p:sp>
      </p:grpSp>
    </p:spTree>
    <p:extLst>
      <p:ext uri="{BB962C8B-B14F-4D97-AF65-F5344CB8AC3E}">
        <p14:creationId xmlns:p14="http://schemas.microsoft.com/office/powerpoint/2010/main" val="272215077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5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09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2709" y="1508760"/>
            <a:ext cx="11068060" cy="3997304"/>
          </a:xfrm>
        </p:spPr>
        <p:txBody>
          <a:bodyPr lIns="0" tIns="0" rIns="0" bIns="0"/>
          <a:lstStyle>
            <a:lvl1pPr>
              <a:spcBef>
                <a:spcPts val="354"/>
              </a:spcBef>
              <a:defRPr>
                <a:latin typeface="Arial"/>
                <a:sym typeface="Arial"/>
              </a:defRPr>
            </a:lvl1pPr>
            <a:lvl2pPr marL="422041" indent="-212682">
              <a:spcBef>
                <a:spcPts val="354"/>
              </a:spcBef>
              <a:defRPr>
                <a:latin typeface="Arial"/>
                <a:sym typeface="Arial"/>
              </a:defRPr>
            </a:lvl2pPr>
            <a:lvl3pPr marL="844083" indent="-212682">
              <a:spcBef>
                <a:spcPts val="354"/>
              </a:spcBef>
              <a:defRPr>
                <a:latin typeface="Arial"/>
                <a:sym typeface="Arial"/>
              </a:defRPr>
            </a:lvl3pPr>
            <a:lvl4pPr marL="1269447" indent="-216005">
              <a:spcBef>
                <a:spcPts val="354"/>
              </a:spcBef>
              <a:defRPr>
                <a:latin typeface="Arial"/>
                <a:sym typeface="Arial"/>
              </a:defRPr>
            </a:lvl4pPr>
            <a:lvl5pPr marL="1900848" indent="-212682">
              <a:spcBef>
                <a:spcPts val="354"/>
              </a:spcBef>
              <a:defRPr>
                <a:latin typeface="Arial"/>
                <a:sym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09" y="863601"/>
            <a:ext cx="11068060" cy="320359"/>
          </a:xfrm>
        </p:spPr>
        <p:txBody>
          <a:bodyPr anchor="t">
            <a:normAutofit/>
          </a:bodyPr>
          <a:lstStyle>
            <a:lvl1pPr>
              <a:defRPr sz="1385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85794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8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6" name="Object 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7"/>
          <p:cNvSpPr>
            <a:spLocks noGrp="1"/>
          </p:cNvSpPr>
          <p:nvPr userDrawn="1">
            <p:ph type="body" sz="quarter" idx="13"/>
          </p:nvPr>
        </p:nvSpPr>
        <p:spPr>
          <a:xfrm>
            <a:off x="562709" y="1508400"/>
            <a:ext cx="11068060" cy="3997304"/>
          </a:xfrm>
          <a:prstGeom prst="rect">
            <a:avLst/>
          </a:prstGeom>
        </p:spPr>
        <p:txBody>
          <a:bodyPr lIns="0" tIns="0" rIns="0" bIns="0"/>
          <a:lstStyle>
            <a:lvl1pPr marL="159512" indent="-159512">
              <a:spcBef>
                <a:spcPts val="354"/>
              </a:spcBef>
              <a:buClr>
                <a:srgbClr val="002D72"/>
              </a:buClr>
              <a:buFont typeface="Arial" pitchFamily="34" charset="0"/>
              <a:buChar char="•"/>
              <a:tabLst/>
              <a:defRPr b="0">
                <a:latin typeface="Arial"/>
                <a:sym typeface="Arial"/>
              </a:defRPr>
            </a:lvl1pPr>
            <a:lvl2pPr marL="581553" indent="-212682">
              <a:spcBef>
                <a:spcPts val="354"/>
              </a:spcBef>
              <a:buFont typeface="Arial" pitchFamily="34" charset="0"/>
              <a:buChar char="–"/>
              <a:defRPr>
                <a:latin typeface="Arial"/>
                <a:sym typeface="Arial"/>
              </a:defRPr>
            </a:lvl2pPr>
            <a:lvl3pPr marL="993625" indent="-212682">
              <a:spcBef>
                <a:spcPts val="354"/>
              </a:spcBef>
              <a:defRPr>
                <a:latin typeface="Arial"/>
                <a:sym typeface="Arial"/>
              </a:defRPr>
            </a:lvl3pPr>
            <a:lvl4pPr marL="1425636" indent="-212682">
              <a:spcBef>
                <a:spcPts val="354"/>
              </a:spcBef>
              <a:defRPr>
                <a:latin typeface="Arial"/>
                <a:sym typeface="Arial"/>
              </a:defRPr>
            </a:lvl4pPr>
            <a:lvl5pPr marL="1900848" indent="-212682">
              <a:spcBef>
                <a:spcPts val="354"/>
              </a:spcBef>
              <a:defRPr>
                <a:latin typeface="Arial"/>
                <a:sym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62709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09" y="863601"/>
            <a:ext cx="11068060" cy="320359"/>
          </a:xfrm>
        </p:spPr>
        <p:txBody>
          <a:bodyPr anchor="t">
            <a:normAutofit/>
          </a:bodyPr>
          <a:lstStyle>
            <a:lvl1pPr>
              <a:defRPr sz="1385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205475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0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2709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09" y="863601"/>
            <a:ext cx="11068060" cy="320359"/>
          </a:xfrm>
        </p:spPr>
        <p:txBody>
          <a:bodyPr anchor="t">
            <a:normAutofit/>
          </a:bodyPr>
          <a:lstStyle>
            <a:lvl1pPr>
              <a:defRPr sz="1385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24375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3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014762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26611" y="6608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 flipH="1">
            <a:off x="226609" y="98856"/>
            <a:ext cx="1203763" cy="6096001"/>
            <a:chOff x="160238" y="148877"/>
            <a:chExt cx="1300907" cy="8783936"/>
          </a:xfrm>
        </p:grpSpPr>
        <p:sp>
          <p:nvSpPr>
            <p:cNvPr id="16" name="Rectangle"/>
            <p:cNvSpPr/>
            <p:nvPr userDrawn="1"/>
          </p:nvSpPr>
          <p:spPr>
            <a:xfrm>
              <a:off x="160238" y="7811988"/>
              <a:ext cx="1300907" cy="1120825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7090072"/>
              <a:ext cx="1300907" cy="721917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6877694"/>
              <a:ext cx="1300907" cy="212379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5875535"/>
              <a:ext cx="1300907" cy="1002160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0" name="Rectangle"/>
            <p:cNvSpPr/>
            <p:nvPr userDrawn="1"/>
          </p:nvSpPr>
          <p:spPr>
            <a:xfrm>
              <a:off x="160238" y="3874095"/>
              <a:ext cx="1300907" cy="2001441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1" name="Rectangle"/>
            <p:cNvSpPr/>
            <p:nvPr userDrawn="1"/>
          </p:nvSpPr>
          <p:spPr>
            <a:xfrm>
              <a:off x="160238" y="3154213"/>
              <a:ext cx="1300907" cy="721867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2" name="Rectangle"/>
            <p:cNvSpPr/>
            <p:nvPr userDrawn="1"/>
          </p:nvSpPr>
          <p:spPr>
            <a:xfrm>
              <a:off x="160238" y="148877"/>
              <a:ext cx="1300907" cy="3005337"/>
            </a:xfrm>
            <a:prstGeom prst="rect">
              <a:avLst/>
            </a:prstGeom>
            <a:solidFill>
              <a:srgbClr val="86CBD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7340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6" y="1592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97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" y="1592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4000" b="0" baseline="0">
                <a:solidFill>
                  <a:srgbClr val="007272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500" b="0">
                <a:solidFill>
                  <a:srgbClr val="00C0B6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400" b="0">
                <a:solidFill>
                  <a:srgbClr val="00A6AB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5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3691" y="99934"/>
            <a:ext cx="1113676" cy="6105588"/>
            <a:chOff x="90616" y="113613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90616" y="8357104"/>
              <a:ext cx="1300907" cy="534442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90616" y="8142097"/>
              <a:ext cx="1300907" cy="215008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90616" y="6154596"/>
              <a:ext cx="1300907" cy="1987502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90616" y="5683158"/>
              <a:ext cx="1300907" cy="471439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90616" y="329910"/>
              <a:ext cx="1300907" cy="813396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90616" y="1143305"/>
              <a:ext cx="1300907" cy="4539854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90616" y="113613"/>
              <a:ext cx="1300907" cy="216298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965984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do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26611" y="6608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26614" y="98854"/>
            <a:ext cx="1204588" cy="6096000"/>
            <a:chOff x="160238" y="154880"/>
            <a:chExt cx="1300907" cy="8777933"/>
          </a:xfrm>
        </p:grpSpPr>
        <p:sp>
          <p:nvSpPr>
            <p:cNvPr id="1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4D89A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2591C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104D6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095B8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0217660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" y="0"/>
            <a:ext cx="120931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057376" y="6356356"/>
            <a:ext cx="3319272" cy="365125"/>
          </a:xfrm>
          <a:prstGeom prst="rect">
            <a:avLst/>
          </a:prstGeom>
        </p:spPr>
        <p:txBody>
          <a:bodyPr vert="horz" lIns="91426" tIns="45712" rIns="91426" bIns="45712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C7F43E-2420-6848-A2B2-B5C9DEF3CEAA}" type="slidenum">
              <a:rPr lang="en-US" sz="120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asted-image.pdf" descr="pasted-image.pd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794" y="6356356"/>
            <a:ext cx="736953" cy="3651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014" y="6480627"/>
            <a:ext cx="1561852" cy="20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41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6" y="1592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00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" y="1592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4000" b="0" baseline="0">
                <a:solidFill>
                  <a:srgbClr val="73A600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500" b="0">
                <a:solidFill>
                  <a:srgbClr val="AABA35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400" b="0">
                <a:solidFill>
                  <a:srgbClr val="94B301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5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5939" y="99934"/>
            <a:ext cx="1113675" cy="6105588"/>
            <a:chOff x="160238" y="154880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73A60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91169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6" y="1592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80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" y="1592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4000" b="0" baseline="0">
                <a:solidFill>
                  <a:srgbClr val="70147B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500" b="0">
                <a:solidFill>
                  <a:srgbClr val="8B4093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400" b="0">
                <a:solidFill>
                  <a:srgbClr val="63006C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5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15939" y="99934"/>
            <a:ext cx="1113675" cy="6105588"/>
            <a:chOff x="1081465" y="114688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081465" y="8358179"/>
              <a:ext cx="1300907" cy="534442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081465" y="8143172"/>
              <a:ext cx="1300907" cy="215008"/>
            </a:xfrm>
            <a:prstGeom prst="rect">
              <a:avLst/>
            </a:prstGeom>
            <a:solidFill>
              <a:srgbClr val="A469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081465" y="6155671"/>
              <a:ext cx="1300907" cy="1987502"/>
            </a:xfrm>
            <a:prstGeom prst="rect">
              <a:avLst/>
            </a:prstGeom>
            <a:solidFill>
              <a:srgbClr val="63006C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081465" y="5684233"/>
              <a:ext cx="1300907" cy="471439"/>
            </a:xfrm>
            <a:prstGeom prst="rect">
              <a:avLst/>
            </a:prstGeom>
            <a:solidFill>
              <a:srgbClr val="8B419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081465" y="330985"/>
              <a:ext cx="1300907" cy="813396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081465" y="1144380"/>
              <a:ext cx="1300907" cy="4539854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081465" y="114688"/>
              <a:ext cx="1300907" cy="216298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49440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6" y="1592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0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" y="1592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5" y="1188720"/>
            <a:ext cx="9115864" cy="649224"/>
          </a:xfrm>
        </p:spPr>
        <p:txBody>
          <a:bodyPr lIns="36576" tIns="45720" rIns="36576" bIns="45720">
            <a:noAutofit/>
          </a:bodyPr>
          <a:lstStyle>
            <a:lvl1pPr>
              <a:defRPr sz="4000" b="0" baseline="0">
                <a:solidFill>
                  <a:srgbClr val="016AA1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33140" y="3968496"/>
            <a:ext cx="5818397" cy="320040"/>
          </a:xfrm>
        </p:spPr>
        <p:txBody>
          <a:bodyPr lIns="36576" tIns="45720" rIns="36576" bIns="45720">
            <a:noAutofit/>
          </a:bodyPr>
          <a:lstStyle>
            <a:lvl1pPr>
              <a:defRPr sz="1500" b="0">
                <a:solidFill>
                  <a:srgbClr val="104D6A"/>
                </a:solidFill>
              </a:defRPr>
            </a:lvl1pPr>
          </a:lstStyle>
          <a:p>
            <a:pPr lvl="0"/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separador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33140" y="4462272"/>
            <a:ext cx="5818397" cy="521208"/>
          </a:xfrm>
        </p:spPr>
        <p:txBody>
          <a:bodyPr lIns="36576" tIns="45720" rIns="36576" bIns="45720">
            <a:noAutofit/>
          </a:bodyPr>
          <a:lstStyle>
            <a:lvl1pPr>
              <a:defRPr sz="1400" b="0">
                <a:solidFill>
                  <a:srgbClr val="2591C0"/>
                </a:solidFill>
              </a:defRPr>
            </a:lvl1pPr>
          </a:lstStyle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0"/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20" name="footer-13.jpg" descr="footer-13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483" y="6221395"/>
            <a:ext cx="12120517" cy="574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0"/>
          <p:cNvGrpSpPr/>
          <p:nvPr userDrawn="1"/>
        </p:nvGrpSpPr>
        <p:grpSpPr>
          <a:xfrm>
            <a:off x="209179" y="98854"/>
            <a:ext cx="1111928" cy="6096000"/>
            <a:chOff x="160238" y="154880"/>
            <a:chExt cx="1300907" cy="8777933"/>
          </a:xfrm>
        </p:grpSpPr>
        <p:sp>
          <p:nvSpPr>
            <p:cNvPr id="2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4D89A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2591C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104D6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095B8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  <p:sp>
          <p:nvSpPr>
            <p:cNvPr id="2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lang="en-US" sz="1800" dirty="0">
                <a:solidFill>
                  <a:srgbClr val="002D7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398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PORTADA B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9376"/>
            <a:ext cx="12283621" cy="696224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idx="4294967295"/>
          </p:nvPr>
        </p:nvSpPr>
        <p:spPr>
          <a:xfrm>
            <a:off x="819153" y="3311525"/>
            <a:ext cx="10947400" cy="517525"/>
          </a:xfrm>
        </p:spPr>
        <p:txBody>
          <a:bodyPr/>
          <a:lstStyle/>
          <a:p>
            <a:pPr>
              <a:defRPr/>
            </a:pPr>
            <a:r>
              <a:rPr lang="es-ES_tradnl" sz="3200" dirty="0">
                <a:solidFill>
                  <a:schemeClr val="bg1"/>
                </a:solidFill>
              </a:rPr>
              <a:t>T</a:t>
            </a:r>
            <a:r>
              <a:rPr lang="en-US" sz="3200" dirty="0" err="1">
                <a:solidFill>
                  <a:schemeClr val="bg1"/>
                </a:solidFill>
              </a:rPr>
              <a:t>í</a:t>
            </a:r>
            <a:r>
              <a:rPr lang="es-ES_tradnl" sz="3200" dirty="0" err="1">
                <a:solidFill>
                  <a:schemeClr val="bg1"/>
                </a:solidFill>
              </a:rPr>
              <a:t>tulo</a:t>
            </a:r>
            <a:r>
              <a:rPr lang="es-ES_tradnl" sz="3200" dirty="0">
                <a:solidFill>
                  <a:schemeClr val="bg1"/>
                </a:solidFill>
              </a:rPr>
              <a:t> va aquí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sz="quarter" idx="4294967295"/>
          </p:nvPr>
        </p:nvSpPr>
        <p:spPr>
          <a:xfrm>
            <a:off x="823384" y="3829052"/>
            <a:ext cx="10962216" cy="1014413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0" rIns="0" bIns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lvl1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s-ES_tradnl" sz="3200" dirty="0">
                <a:solidFill>
                  <a:srgbClr val="00BDF2"/>
                </a:solidFill>
              </a:rPr>
              <a:t>Subtitulo va aquí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360" y="4843463"/>
            <a:ext cx="4754651" cy="23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629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6" y="1592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007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" y="1592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10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2710" y="1508760"/>
            <a:ext cx="11068060" cy="3997304"/>
          </a:xfrm>
        </p:spPr>
        <p:txBody>
          <a:bodyPr lIns="0" tIns="0" rIns="0" bIns="0"/>
          <a:lstStyle>
            <a:lvl1pPr>
              <a:spcBef>
                <a:spcPts val="384"/>
              </a:spcBef>
              <a:defRPr>
                <a:latin typeface="Arial"/>
                <a:sym typeface="Arial"/>
              </a:defRPr>
            </a:lvl1pPr>
            <a:lvl2pPr marL="457200" indent="-230400">
              <a:spcBef>
                <a:spcPts val="384"/>
              </a:spcBef>
              <a:defRPr>
                <a:latin typeface="Arial"/>
                <a:sym typeface="Arial"/>
              </a:defRPr>
            </a:lvl2pPr>
            <a:lvl3pPr marL="914400" indent="-230400">
              <a:spcBef>
                <a:spcPts val="384"/>
              </a:spcBef>
              <a:defRPr>
                <a:latin typeface="Arial"/>
                <a:sym typeface="Arial"/>
              </a:defRPr>
            </a:lvl3pPr>
            <a:lvl4pPr marL="1375200" indent="-234000">
              <a:spcBef>
                <a:spcPts val="384"/>
              </a:spcBef>
              <a:defRPr>
                <a:latin typeface="Arial"/>
                <a:sym typeface="Arial"/>
              </a:defRPr>
            </a:lvl4pPr>
            <a:lvl5pPr marL="2059200" indent="-230400">
              <a:spcBef>
                <a:spcPts val="384"/>
              </a:spcBef>
              <a:defRPr>
                <a:latin typeface="Arial"/>
                <a:sym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10" y="863601"/>
            <a:ext cx="11068060" cy="320359"/>
          </a:xfrm>
        </p:spPr>
        <p:txBody>
          <a:bodyPr anchor="t">
            <a:normAutofit/>
          </a:bodyPr>
          <a:lstStyle>
            <a:lvl1pPr>
              <a:defRPr sz="1500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525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6" y="1592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109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" y="1592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7"/>
          <p:cNvSpPr>
            <a:spLocks noGrp="1"/>
          </p:cNvSpPr>
          <p:nvPr userDrawn="1">
            <p:ph type="body" sz="quarter" idx="13"/>
          </p:nvPr>
        </p:nvSpPr>
        <p:spPr>
          <a:xfrm>
            <a:off x="562710" y="1508400"/>
            <a:ext cx="11068060" cy="3997304"/>
          </a:xfrm>
          <a:prstGeom prst="rect">
            <a:avLst/>
          </a:prstGeom>
        </p:spPr>
        <p:txBody>
          <a:bodyPr lIns="0" tIns="0" rIns="0" bIns="0"/>
          <a:lstStyle>
            <a:lvl1pPr marL="172800" indent="-172800">
              <a:spcBef>
                <a:spcPts val="384"/>
              </a:spcBef>
              <a:buClr>
                <a:srgbClr val="002D72"/>
              </a:buClr>
              <a:buFont typeface="Arial" pitchFamily="34" charset="0"/>
              <a:buChar char="•"/>
              <a:tabLst/>
              <a:defRPr b="0">
                <a:latin typeface="Arial"/>
                <a:sym typeface="Arial"/>
              </a:defRPr>
            </a:lvl1pPr>
            <a:lvl2pPr marL="630000" indent="-230400">
              <a:spcBef>
                <a:spcPts val="384"/>
              </a:spcBef>
              <a:buFont typeface="Arial" pitchFamily="34" charset="0"/>
              <a:buChar char="–"/>
              <a:defRPr>
                <a:latin typeface="Arial"/>
                <a:sym typeface="Arial"/>
              </a:defRPr>
            </a:lvl2pPr>
            <a:lvl3pPr marL="1076400" indent="-230400">
              <a:spcBef>
                <a:spcPts val="384"/>
              </a:spcBef>
              <a:defRPr>
                <a:latin typeface="Arial"/>
                <a:sym typeface="Arial"/>
              </a:defRPr>
            </a:lvl3pPr>
            <a:lvl4pPr marL="1544400" indent="-230400">
              <a:spcBef>
                <a:spcPts val="384"/>
              </a:spcBef>
              <a:defRPr>
                <a:latin typeface="Arial"/>
                <a:sym typeface="Arial"/>
              </a:defRPr>
            </a:lvl4pPr>
            <a:lvl5pPr marL="2059200" indent="-230400">
              <a:spcBef>
                <a:spcPts val="384"/>
              </a:spcBef>
              <a:defRPr>
                <a:latin typeface="Arial"/>
                <a:sym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62710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10" y="863601"/>
            <a:ext cx="11068060" cy="320359"/>
          </a:xfrm>
        </p:spPr>
        <p:txBody>
          <a:bodyPr anchor="t">
            <a:normAutofit/>
          </a:bodyPr>
          <a:lstStyle>
            <a:lvl1pPr>
              <a:defRPr sz="1500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275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6" y="1592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12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" y="1592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2710" y="162000"/>
            <a:ext cx="11068060" cy="704087"/>
          </a:xfrm>
        </p:spPr>
        <p:txBody>
          <a:bodyPr anchor="t"/>
          <a:lstStyle>
            <a:lvl1pPr>
              <a:defRPr>
                <a:latin typeface="Arial"/>
                <a:sym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2710" y="863601"/>
            <a:ext cx="11068060" cy="320359"/>
          </a:xfrm>
        </p:spPr>
        <p:txBody>
          <a:bodyPr anchor="t">
            <a:normAutofit/>
          </a:bodyPr>
          <a:lstStyle>
            <a:lvl1pPr>
              <a:defRPr sz="1500" b="0">
                <a:solidFill>
                  <a:srgbClr val="73C4E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4155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6" y="1592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14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" y="1592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36031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0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804336" y="906466"/>
            <a:ext cx="10947400" cy="51752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151" name="Rectangle 7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04336" y="1423988"/>
            <a:ext cx="10962217" cy="109378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200">
                <a:solidFill>
                  <a:srgbClr val="00BDF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213" y="4844121"/>
            <a:ext cx="4743391" cy="230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35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380FF-0397-644C-B316-9BC79B505A0E}" type="slidenum">
              <a:rPr lang="en-US">
                <a:solidFill>
                  <a:srgbClr val="5356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3565A"/>
              </a:solidFill>
            </a:endParaRPr>
          </a:p>
        </p:txBody>
      </p:sp>
      <p:sp>
        <p:nvSpPr>
          <p:cNvPr id="6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3419444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A4395-16C9-6F44-AB3C-C7A6087BA63D}" type="slidenum">
              <a:rPr lang="en-US">
                <a:solidFill>
                  <a:srgbClr val="5356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3565A"/>
              </a:solidFill>
            </a:endParaRPr>
          </a:p>
        </p:txBody>
      </p:sp>
      <p:sp>
        <p:nvSpPr>
          <p:cNvPr id="4" name="Rectangle 8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MM.DD.YY</a:t>
            </a:r>
          </a:p>
        </p:txBody>
      </p:sp>
      <p:sp>
        <p:nvSpPr>
          <p:cNvPr id="5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847277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PORTADA B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9376"/>
            <a:ext cx="12283621" cy="696224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idx="4294967295"/>
          </p:nvPr>
        </p:nvSpPr>
        <p:spPr>
          <a:xfrm>
            <a:off x="819153" y="3311525"/>
            <a:ext cx="10947400" cy="517525"/>
          </a:xfrm>
        </p:spPr>
        <p:txBody>
          <a:bodyPr/>
          <a:lstStyle/>
          <a:p>
            <a:pPr>
              <a:defRPr/>
            </a:pPr>
            <a:r>
              <a:rPr lang="es-ES_tradnl" sz="3200" dirty="0">
                <a:solidFill>
                  <a:schemeClr val="bg1"/>
                </a:solidFill>
              </a:rPr>
              <a:t>T</a:t>
            </a:r>
            <a:r>
              <a:rPr lang="en-US" sz="3200" dirty="0" err="1">
                <a:solidFill>
                  <a:schemeClr val="bg1"/>
                </a:solidFill>
              </a:rPr>
              <a:t>í</a:t>
            </a:r>
            <a:r>
              <a:rPr lang="es-ES_tradnl" sz="3200" dirty="0" err="1">
                <a:solidFill>
                  <a:schemeClr val="bg1"/>
                </a:solidFill>
              </a:rPr>
              <a:t>tulo</a:t>
            </a:r>
            <a:r>
              <a:rPr lang="es-ES_tradnl" sz="3200" dirty="0">
                <a:solidFill>
                  <a:schemeClr val="bg1"/>
                </a:solidFill>
              </a:rPr>
              <a:t> va aquí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sz="quarter" idx="4294967295"/>
          </p:nvPr>
        </p:nvSpPr>
        <p:spPr>
          <a:xfrm>
            <a:off x="823384" y="3829052"/>
            <a:ext cx="10962216" cy="1014413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0" rIns="0" bIns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lvl1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s-ES_tradnl" sz="3200" dirty="0">
                <a:solidFill>
                  <a:srgbClr val="00BDF2"/>
                </a:solidFill>
              </a:rPr>
              <a:t>Subtitulo va aquí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360" y="4843463"/>
            <a:ext cx="4754651" cy="23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345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24676" y="0"/>
            <a:ext cx="12192000" cy="6858000"/>
          </a:xfrm>
          <a:prstGeom prst="rect">
            <a:avLst/>
          </a:prstGeom>
          <a:solidFill>
            <a:srgbClr val="002D7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91426" tIns="45712" rIns="91426" bIns="45712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_tradnl" sz="2400">
              <a:solidFill>
                <a:srgbClr val="002D72"/>
              </a:solidFill>
              <a:ea typeface="ＭＳ Ｐゴシック" charset="0"/>
            </a:endParaRPr>
          </a:p>
        </p:txBody>
      </p:sp>
      <p:grpSp>
        <p:nvGrpSpPr>
          <p:cNvPr id="7" name="Group 24"/>
          <p:cNvGrpSpPr>
            <a:grpSpLocks/>
          </p:cNvGrpSpPr>
          <p:nvPr userDrawn="1"/>
        </p:nvGrpSpPr>
        <p:grpSpPr bwMode="auto">
          <a:xfrm>
            <a:off x="490519" y="391003"/>
            <a:ext cx="1233216" cy="615424"/>
            <a:chOff x="-3315972" y="-924674"/>
            <a:chExt cx="6411831" cy="4278160"/>
          </a:xfrm>
          <a:solidFill>
            <a:schemeClr val="accent1"/>
          </a:solidFill>
        </p:grpSpPr>
        <p:sp>
          <p:nvSpPr>
            <p:cNvPr id="8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9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</p:grpSp>
      <p:grpSp>
        <p:nvGrpSpPr>
          <p:cNvPr id="10" name="Group 25"/>
          <p:cNvGrpSpPr>
            <a:grpSpLocks/>
          </p:cNvGrpSpPr>
          <p:nvPr userDrawn="1"/>
        </p:nvGrpSpPr>
        <p:grpSpPr bwMode="auto">
          <a:xfrm flipH="1" flipV="1">
            <a:off x="10549240" y="6005509"/>
            <a:ext cx="1233216" cy="615421"/>
            <a:chOff x="-3315972" y="-924674"/>
            <a:chExt cx="6411831" cy="4278160"/>
          </a:xfrm>
          <a:solidFill>
            <a:schemeClr val="accent1"/>
          </a:solidFill>
        </p:grpSpPr>
        <p:sp>
          <p:nvSpPr>
            <p:cNvPr id="11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12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</p:grp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357969" y="1006427"/>
            <a:ext cx="8191273" cy="3686224"/>
          </a:xfrm>
        </p:spPr>
        <p:txBody>
          <a:bodyPr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03160" indent="0" algn="l">
              <a:buNone/>
              <a:defRPr sz="3600">
                <a:solidFill>
                  <a:schemeClr val="bg1"/>
                </a:solidFill>
              </a:defRPr>
            </a:lvl2pPr>
            <a:lvl3pPr marL="747592" indent="0" algn="l">
              <a:buNone/>
              <a:defRPr sz="3600">
                <a:solidFill>
                  <a:schemeClr val="bg1"/>
                </a:solidFill>
              </a:defRPr>
            </a:lvl3pPr>
            <a:lvl4pPr marL="1088850" indent="0" algn="l">
              <a:buNone/>
              <a:defRPr sz="3600">
                <a:solidFill>
                  <a:schemeClr val="bg1"/>
                </a:solidFill>
              </a:defRPr>
            </a:lvl4pPr>
            <a:lvl5pPr marL="1426933" indent="0" algn="l"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1"/>
          </p:nvPr>
        </p:nvSpPr>
        <p:spPr>
          <a:xfrm>
            <a:off x="2357969" y="4944980"/>
            <a:ext cx="8191273" cy="1335504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B3F0"/>
                </a:solidFill>
              </a:defRPr>
            </a:lvl1pPr>
            <a:lvl2pPr marL="403160" indent="0" algn="l">
              <a:buNone/>
              <a:defRPr sz="2400">
                <a:solidFill>
                  <a:srgbClr val="00B3F0"/>
                </a:solidFill>
              </a:defRPr>
            </a:lvl2pPr>
            <a:lvl3pPr marL="747592" indent="0" algn="l">
              <a:buNone/>
              <a:defRPr sz="2400">
                <a:solidFill>
                  <a:srgbClr val="00B3F0"/>
                </a:solidFill>
              </a:defRPr>
            </a:lvl3pPr>
            <a:lvl4pPr marL="1088850" indent="0" algn="l">
              <a:buNone/>
              <a:defRPr sz="2400">
                <a:solidFill>
                  <a:srgbClr val="00B3F0"/>
                </a:solidFill>
              </a:defRPr>
            </a:lvl4pPr>
            <a:lvl5pPr marL="1426933" indent="0" algn="l">
              <a:buNone/>
              <a:defRPr sz="2400">
                <a:solidFill>
                  <a:srgbClr val="00B3F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34125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B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0BB04A-6CB2-A14D-B6AF-586C8C166ED7}" type="slidenum">
              <a:rPr lang="en-US">
                <a:solidFill>
                  <a:srgbClr val="5356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3565A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MM.DD.YY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Presentation Title</a:t>
            </a:r>
          </a:p>
        </p:txBody>
      </p:sp>
      <p:sp>
        <p:nvSpPr>
          <p:cNvPr id="13" name="Rectangle 6"/>
          <p:cNvSpPr txBox="1">
            <a:spLocks noChangeArrowheads="1"/>
          </p:cNvSpPr>
          <p:nvPr userDrawn="1"/>
        </p:nvSpPr>
        <p:spPr bwMode="black">
          <a:xfrm>
            <a:off x="2399970" y="1597948"/>
            <a:ext cx="7342716" cy="4407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 tIns="45712" rIns="91426" bIns="45712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l" eaLnBrk="1" fontAlgn="base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defRPr/>
            </a:pPr>
            <a:r>
              <a:rPr lang="es-ES_tradnl" sz="3600" dirty="0">
                <a:solidFill>
                  <a:srgbClr val="FFFFFF"/>
                </a:solidFill>
                <a:ea typeface="Arial" charset="0"/>
                <a:cs typeface="Geneva" charset="0"/>
              </a:rPr>
              <a:t>Una cita puede ser colocada aquí. Una gran hoja sirve de transición </a:t>
            </a:r>
            <a:br>
              <a:rPr lang="es-ES_tradnl" sz="3600" dirty="0">
                <a:solidFill>
                  <a:srgbClr val="FFFFFF"/>
                </a:solidFill>
                <a:ea typeface="Arial" charset="0"/>
                <a:cs typeface="Geneva" charset="0"/>
              </a:rPr>
            </a:br>
            <a:r>
              <a:rPr lang="es-ES_tradnl" sz="3600" dirty="0">
                <a:solidFill>
                  <a:srgbClr val="FFFFFF"/>
                </a:solidFill>
                <a:ea typeface="Arial" charset="0"/>
                <a:cs typeface="Geneva" charset="0"/>
              </a:rPr>
              <a:t>y crea una pausa para tus clientes para digerir mejor la información. </a:t>
            </a:r>
          </a:p>
          <a:p>
            <a:pPr algn="l" eaLnBrk="1" fontAlgn="base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defRPr/>
            </a:pP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Aquí van los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creditos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de la cita;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lorem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ipsum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dolor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sit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amet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consectetur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adipiscing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661" y="-37908"/>
            <a:ext cx="12304487" cy="6924341"/>
          </a:xfrm>
          <a:prstGeom prst="rect">
            <a:avLst/>
          </a:prstGeom>
        </p:spPr>
      </p:pic>
      <p:grpSp>
        <p:nvGrpSpPr>
          <p:cNvPr id="15" name="Group 24"/>
          <p:cNvGrpSpPr>
            <a:grpSpLocks/>
          </p:cNvGrpSpPr>
          <p:nvPr userDrawn="1"/>
        </p:nvGrpSpPr>
        <p:grpSpPr bwMode="auto">
          <a:xfrm>
            <a:off x="490519" y="391003"/>
            <a:ext cx="1233216" cy="615424"/>
            <a:chOff x="-3315972" y="-924674"/>
            <a:chExt cx="6411831" cy="4278160"/>
          </a:xfrm>
          <a:solidFill>
            <a:schemeClr val="bg1"/>
          </a:solidFill>
        </p:grpSpPr>
        <p:sp>
          <p:nvSpPr>
            <p:cNvPr id="16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17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</p:grpSp>
      <p:grpSp>
        <p:nvGrpSpPr>
          <p:cNvPr id="18" name="Group 25"/>
          <p:cNvGrpSpPr>
            <a:grpSpLocks/>
          </p:cNvGrpSpPr>
          <p:nvPr userDrawn="1"/>
        </p:nvGrpSpPr>
        <p:grpSpPr bwMode="auto">
          <a:xfrm flipH="1" flipV="1">
            <a:off x="10549240" y="6005509"/>
            <a:ext cx="1233216" cy="615421"/>
            <a:chOff x="-3315972" y="-924674"/>
            <a:chExt cx="6411831" cy="4278160"/>
          </a:xfrm>
          <a:solidFill>
            <a:schemeClr val="bg1"/>
          </a:solidFill>
        </p:grpSpPr>
        <p:sp>
          <p:nvSpPr>
            <p:cNvPr id="19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20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</p:grpSp>
      <p:sp>
        <p:nvSpPr>
          <p:cNvPr id="21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2357969" y="1006427"/>
            <a:ext cx="8191273" cy="3686224"/>
          </a:xfrm>
        </p:spPr>
        <p:txBody>
          <a:bodyPr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03160" indent="0" algn="l">
              <a:buNone/>
              <a:defRPr sz="3600">
                <a:solidFill>
                  <a:schemeClr val="bg1"/>
                </a:solidFill>
              </a:defRPr>
            </a:lvl2pPr>
            <a:lvl3pPr marL="747592" indent="0" algn="l">
              <a:buNone/>
              <a:defRPr sz="3600">
                <a:solidFill>
                  <a:schemeClr val="bg1"/>
                </a:solidFill>
              </a:defRPr>
            </a:lvl3pPr>
            <a:lvl4pPr marL="1088850" indent="0" algn="l">
              <a:buNone/>
              <a:defRPr sz="3600">
                <a:solidFill>
                  <a:schemeClr val="bg1"/>
                </a:solidFill>
              </a:defRPr>
            </a:lvl4pPr>
            <a:lvl5pPr marL="1426933" indent="0" algn="l"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23"/>
          <p:cNvSpPr>
            <a:spLocks noGrp="1"/>
          </p:cNvSpPr>
          <p:nvPr>
            <p:ph type="body" sz="quarter" idx="14"/>
          </p:nvPr>
        </p:nvSpPr>
        <p:spPr>
          <a:xfrm>
            <a:off x="2357969" y="4944980"/>
            <a:ext cx="8191273" cy="1335504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B3F0"/>
                </a:solidFill>
              </a:defRPr>
            </a:lvl1pPr>
            <a:lvl2pPr marL="403160" indent="0" algn="l">
              <a:buNone/>
              <a:defRPr sz="2400">
                <a:solidFill>
                  <a:srgbClr val="00B3F0"/>
                </a:solidFill>
              </a:defRPr>
            </a:lvl2pPr>
            <a:lvl3pPr marL="747592" indent="0" algn="l">
              <a:buNone/>
              <a:defRPr sz="2400">
                <a:solidFill>
                  <a:srgbClr val="00B3F0"/>
                </a:solidFill>
              </a:defRPr>
            </a:lvl3pPr>
            <a:lvl4pPr marL="1088850" indent="0" algn="l">
              <a:buNone/>
              <a:defRPr sz="2400">
                <a:solidFill>
                  <a:srgbClr val="00B3F0"/>
                </a:solidFill>
              </a:defRPr>
            </a:lvl4pPr>
            <a:lvl5pPr marL="1426933" indent="0" algn="l">
              <a:buNone/>
              <a:defRPr sz="2400">
                <a:solidFill>
                  <a:srgbClr val="00B3F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680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24676" y="0"/>
            <a:ext cx="12192000" cy="6858000"/>
          </a:xfrm>
          <a:prstGeom prst="rect">
            <a:avLst/>
          </a:prstGeom>
          <a:solidFill>
            <a:srgbClr val="002D7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91426" tIns="45712" rIns="91426" bIns="45712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_tradnl" sz="2400">
              <a:solidFill>
                <a:srgbClr val="002D72"/>
              </a:solidFill>
              <a:ea typeface="ＭＳ Ｐゴシック" charset="0"/>
            </a:endParaRPr>
          </a:p>
        </p:txBody>
      </p:sp>
      <p:grpSp>
        <p:nvGrpSpPr>
          <p:cNvPr id="7" name="Group 24"/>
          <p:cNvGrpSpPr>
            <a:grpSpLocks/>
          </p:cNvGrpSpPr>
          <p:nvPr userDrawn="1"/>
        </p:nvGrpSpPr>
        <p:grpSpPr bwMode="auto">
          <a:xfrm>
            <a:off x="490519" y="391003"/>
            <a:ext cx="1233216" cy="615424"/>
            <a:chOff x="-3315972" y="-924674"/>
            <a:chExt cx="6411831" cy="4278160"/>
          </a:xfrm>
          <a:solidFill>
            <a:schemeClr val="accent1"/>
          </a:solidFill>
        </p:grpSpPr>
        <p:sp>
          <p:nvSpPr>
            <p:cNvPr id="8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9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</p:grpSp>
      <p:grpSp>
        <p:nvGrpSpPr>
          <p:cNvPr id="10" name="Group 25"/>
          <p:cNvGrpSpPr>
            <a:grpSpLocks/>
          </p:cNvGrpSpPr>
          <p:nvPr userDrawn="1"/>
        </p:nvGrpSpPr>
        <p:grpSpPr bwMode="auto">
          <a:xfrm flipH="1" flipV="1">
            <a:off x="10549240" y="6005509"/>
            <a:ext cx="1233216" cy="615421"/>
            <a:chOff x="-3315972" y="-924674"/>
            <a:chExt cx="6411831" cy="4278160"/>
          </a:xfrm>
          <a:solidFill>
            <a:schemeClr val="accent1"/>
          </a:solidFill>
        </p:grpSpPr>
        <p:sp>
          <p:nvSpPr>
            <p:cNvPr id="11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12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</p:grp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357969" y="1006427"/>
            <a:ext cx="8191273" cy="3686224"/>
          </a:xfrm>
        </p:spPr>
        <p:txBody>
          <a:bodyPr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03160" indent="0" algn="l">
              <a:buNone/>
              <a:defRPr sz="3600">
                <a:solidFill>
                  <a:schemeClr val="bg1"/>
                </a:solidFill>
              </a:defRPr>
            </a:lvl2pPr>
            <a:lvl3pPr marL="747592" indent="0" algn="l">
              <a:buNone/>
              <a:defRPr sz="3600">
                <a:solidFill>
                  <a:schemeClr val="bg1"/>
                </a:solidFill>
              </a:defRPr>
            </a:lvl3pPr>
            <a:lvl4pPr marL="1088850" indent="0" algn="l">
              <a:buNone/>
              <a:defRPr sz="3600">
                <a:solidFill>
                  <a:schemeClr val="bg1"/>
                </a:solidFill>
              </a:defRPr>
            </a:lvl4pPr>
            <a:lvl5pPr marL="1426933" indent="0" algn="l"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1"/>
          </p:nvPr>
        </p:nvSpPr>
        <p:spPr>
          <a:xfrm>
            <a:off x="2357969" y="4944980"/>
            <a:ext cx="8191273" cy="1335504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B3F0"/>
                </a:solidFill>
              </a:defRPr>
            </a:lvl1pPr>
            <a:lvl2pPr marL="403160" indent="0" algn="l">
              <a:buNone/>
              <a:defRPr sz="2400">
                <a:solidFill>
                  <a:srgbClr val="00B3F0"/>
                </a:solidFill>
              </a:defRPr>
            </a:lvl2pPr>
            <a:lvl3pPr marL="747592" indent="0" algn="l">
              <a:buNone/>
              <a:defRPr sz="2400">
                <a:solidFill>
                  <a:srgbClr val="00B3F0"/>
                </a:solidFill>
              </a:defRPr>
            </a:lvl3pPr>
            <a:lvl4pPr marL="1088850" indent="0" algn="l">
              <a:buNone/>
              <a:defRPr sz="2400">
                <a:solidFill>
                  <a:srgbClr val="00B3F0"/>
                </a:solidFill>
              </a:defRPr>
            </a:lvl4pPr>
            <a:lvl5pPr marL="1426933" indent="0" algn="l">
              <a:buNone/>
              <a:defRPr sz="2400">
                <a:solidFill>
                  <a:srgbClr val="00B3F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25876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0BB04A-6CB2-A14D-B6AF-586C8C166ED7}" type="slidenum">
              <a:rPr lang="en-US">
                <a:solidFill>
                  <a:srgbClr val="5356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3565A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MM.DD.YY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Presentation Title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Rounded Rectangle 23"/>
          <p:cNvSpPr/>
          <p:nvPr userDrawn="1"/>
        </p:nvSpPr>
        <p:spPr bwMode="auto">
          <a:xfrm>
            <a:off x="-288755" y="234066"/>
            <a:ext cx="12199241" cy="1342366"/>
          </a:xfrm>
          <a:prstGeom prst="roundRect">
            <a:avLst/>
          </a:prstGeom>
          <a:solidFill>
            <a:schemeClr val="bg1">
              <a:alpha val="3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26" tIns="45712" rIns="91426" bIns="45712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795870" y="411960"/>
            <a:ext cx="11114617" cy="418223"/>
          </a:xfrm>
        </p:spPr>
        <p:txBody>
          <a:bodyPr/>
          <a:lstStyle>
            <a:lvl1pPr marL="0" indent="0">
              <a:buNone/>
              <a:defRPr sz="2400">
                <a:solidFill>
                  <a:srgbClr val="004785"/>
                </a:solidFill>
              </a:defRPr>
            </a:lvl1pPr>
            <a:lvl2pPr marL="403160" indent="0">
              <a:buNone/>
              <a:defRPr sz="2400">
                <a:solidFill>
                  <a:srgbClr val="004785"/>
                </a:solidFill>
              </a:defRPr>
            </a:lvl2pPr>
            <a:lvl3pPr marL="747592" indent="0">
              <a:buNone/>
              <a:defRPr sz="2400">
                <a:solidFill>
                  <a:srgbClr val="004785"/>
                </a:solidFill>
              </a:defRPr>
            </a:lvl3pPr>
            <a:lvl4pPr marL="1088850" indent="0">
              <a:buNone/>
              <a:defRPr sz="2400">
                <a:solidFill>
                  <a:srgbClr val="004785"/>
                </a:solidFill>
              </a:defRPr>
            </a:lvl4pPr>
            <a:lvl5pPr marL="1426933" indent="0">
              <a:buNone/>
              <a:defRPr sz="2400">
                <a:solidFill>
                  <a:srgbClr val="00478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795870" y="905252"/>
            <a:ext cx="11114617" cy="418223"/>
          </a:xfrm>
        </p:spPr>
        <p:txBody>
          <a:bodyPr/>
          <a:lstStyle>
            <a:lvl1pPr marL="0" indent="0">
              <a:buNone/>
              <a:defRPr sz="2400">
                <a:solidFill>
                  <a:srgbClr val="00B3F0"/>
                </a:solidFill>
              </a:defRPr>
            </a:lvl1pPr>
            <a:lvl2pPr marL="403160" indent="0">
              <a:buNone/>
              <a:defRPr sz="2400">
                <a:solidFill>
                  <a:srgbClr val="004785"/>
                </a:solidFill>
              </a:defRPr>
            </a:lvl2pPr>
            <a:lvl3pPr marL="747592" indent="0">
              <a:buNone/>
              <a:defRPr sz="2400">
                <a:solidFill>
                  <a:srgbClr val="004785"/>
                </a:solidFill>
              </a:defRPr>
            </a:lvl3pPr>
            <a:lvl4pPr marL="1088850" indent="0">
              <a:buNone/>
              <a:defRPr sz="2400">
                <a:solidFill>
                  <a:srgbClr val="004785"/>
                </a:solidFill>
              </a:defRPr>
            </a:lvl4pPr>
            <a:lvl5pPr marL="1426933" indent="0">
              <a:buNone/>
              <a:defRPr sz="2400">
                <a:solidFill>
                  <a:srgbClr val="00478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488729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661" y="-37908"/>
            <a:ext cx="12304487" cy="6924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167" y="1308577"/>
            <a:ext cx="9203871" cy="446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1346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26611" y="6608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 flipH="1">
            <a:off x="226609" y="98855"/>
            <a:ext cx="1203763" cy="6096001"/>
            <a:chOff x="160238" y="148877"/>
            <a:chExt cx="1300907" cy="8783936"/>
          </a:xfrm>
        </p:grpSpPr>
        <p:sp>
          <p:nvSpPr>
            <p:cNvPr id="16" name="Rectangle"/>
            <p:cNvSpPr/>
            <p:nvPr userDrawn="1"/>
          </p:nvSpPr>
          <p:spPr>
            <a:xfrm>
              <a:off x="160238" y="7811988"/>
              <a:ext cx="1300907" cy="1120825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7090072"/>
              <a:ext cx="1300907" cy="721917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6877694"/>
              <a:ext cx="1300907" cy="212379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5875535"/>
              <a:ext cx="1300907" cy="1002160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0" name="Rectangle"/>
            <p:cNvSpPr/>
            <p:nvPr userDrawn="1"/>
          </p:nvSpPr>
          <p:spPr>
            <a:xfrm>
              <a:off x="160238" y="3874095"/>
              <a:ext cx="1300907" cy="2001441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1" name="Rectangle"/>
            <p:cNvSpPr/>
            <p:nvPr userDrawn="1"/>
          </p:nvSpPr>
          <p:spPr>
            <a:xfrm>
              <a:off x="160238" y="3154213"/>
              <a:ext cx="1300907" cy="721867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2" name="Rectangle"/>
            <p:cNvSpPr/>
            <p:nvPr userDrawn="1"/>
          </p:nvSpPr>
          <p:spPr>
            <a:xfrm>
              <a:off x="160238" y="148877"/>
              <a:ext cx="1300907" cy="3005337"/>
            </a:xfrm>
            <a:prstGeom prst="rect">
              <a:avLst/>
            </a:prstGeom>
            <a:solidFill>
              <a:srgbClr val="86CBD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08280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26611" y="6608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26613" y="98854"/>
            <a:ext cx="1204588" cy="6096000"/>
            <a:chOff x="160238" y="154880"/>
            <a:chExt cx="1300907" cy="8777933"/>
          </a:xfrm>
        </p:grpSpPr>
        <p:sp>
          <p:nvSpPr>
            <p:cNvPr id="1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4D89A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2591C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104D6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095B8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163769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d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30" y="21107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231501" y="98856"/>
            <a:ext cx="1206483" cy="6105595"/>
            <a:chOff x="160238" y="154880"/>
            <a:chExt cx="1300907" cy="8777933"/>
          </a:xfrm>
        </p:grpSpPr>
        <p:sp>
          <p:nvSpPr>
            <p:cNvPr id="8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ED207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9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BF1D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0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1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2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3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82245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DA2C5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529052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20824" y="14846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31501" y="98855"/>
            <a:ext cx="1206483" cy="6105595"/>
            <a:chOff x="160238" y="162796"/>
            <a:chExt cx="1300907" cy="8777933"/>
          </a:xfrm>
        </p:grpSpPr>
        <p:sp>
          <p:nvSpPr>
            <p:cNvPr id="15" name="Rectangle"/>
            <p:cNvSpPr/>
            <p:nvPr userDrawn="1"/>
          </p:nvSpPr>
          <p:spPr>
            <a:xfrm>
              <a:off x="160238" y="8406287"/>
              <a:ext cx="1300907" cy="534442"/>
            </a:xfrm>
            <a:prstGeom prst="rect">
              <a:avLst/>
            </a:prstGeom>
            <a:solidFill>
              <a:srgbClr val="D91F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6" name="Rectangle"/>
            <p:cNvSpPr/>
            <p:nvPr userDrawn="1"/>
          </p:nvSpPr>
          <p:spPr>
            <a:xfrm>
              <a:off x="160238" y="8191280"/>
              <a:ext cx="1300907" cy="215008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6203779"/>
              <a:ext cx="1300907" cy="1987502"/>
            </a:xfrm>
            <a:prstGeom prst="rect">
              <a:avLst/>
            </a:prstGeom>
            <a:solidFill>
              <a:srgbClr val="FBB91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5732341"/>
              <a:ext cx="1300907" cy="471439"/>
            </a:xfrm>
            <a:prstGeom prst="rect">
              <a:avLst/>
            </a:prstGeom>
            <a:solidFill>
              <a:srgbClr val="F6942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379093"/>
              <a:ext cx="1300907" cy="813396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0" name="Rectangle"/>
            <p:cNvSpPr/>
            <p:nvPr userDrawn="1"/>
          </p:nvSpPr>
          <p:spPr>
            <a:xfrm>
              <a:off x="160238" y="1192488"/>
              <a:ext cx="1300907" cy="4539854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1" name="Rectangle"/>
            <p:cNvSpPr/>
            <p:nvPr userDrawn="1"/>
          </p:nvSpPr>
          <p:spPr>
            <a:xfrm>
              <a:off x="160238" y="162796"/>
              <a:ext cx="1300907" cy="216298"/>
            </a:xfrm>
            <a:prstGeom prst="rect">
              <a:avLst/>
            </a:prstGeom>
            <a:solidFill>
              <a:srgbClr val="BF21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225796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20824" y="14846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231501" y="99934"/>
            <a:ext cx="1206483" cy="6105588"/>
            <a:chOff x="90616" y="113613"/>
            <a:chExt cx="1300907" cy="8777933"/>
          </a:xfrm>
        </p:grpSpPr>
        <p:sp>
          <p:nvSpPr>
            <p:cNvPr id="8" name="Rectangle"/>
            <p:cNvSpPr/>
            <p:nvPr userDrawn="1"/>
          </p:nvSpPr>
          <p:spPr>
            <a:xfrm>
              <a:off x="90616" y="8357104"/>
              <a:ext cx="1300907" cy="534442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9" name="Rectangle"/>
            <p:cNvSpPr/>
            <p:nvPr userDrawn="1"/>
          </p:nvSpPr>
          <p:spPr>
            <a:xfrm>
              <a:off x="90616" y="8142097"/>
              <a:ext cx="1300907" cy="215008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0" name="Rectangle"/>
            <p:cNvSpPr/>
            <p:nvPr userDrawn="1"/>
          </p:nvSpPr>
          <p:spPr>
            <a:xfrm>
              <a:off x="90616" y="6154596"/>
              <a:ext cx="1300907" cy="1987502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1" name="Rectangle"/>
            <p:cNvSpPr/>
            <p:nvPr userDrawn="1"/>
          </p:nvSpPr>
          <p:spPr>
            <a:xfrm>
              <a:off x="90616" y="5683158"/>
              <a:ext cx="1300907" cy="471439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2" name="Rectangle"/>
            <p:cNvSpPr/>
            <p:nvPr userDrawn="1"/>
          </p:nvSpPr>
          <p:spPr>
            <a:xfrm>
              <a:off x="90616" y="329910"/>
              <a:ext cx="1300907" cy="813396"/>
            </a:xfrm>
            <a:prstGeom prst="rect">
              <a:avLst/>
            </a:prstGeom>
            <a:solidFill>
              <a:srgbClr val="00C0B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3" name="Rectangle"/>
            <p:cNvSpPr/>
            <p:nvPr userDrawn="1"/>
          </p:nvSpPr>
          <p:spPr>
            <a:xfrm>
              <a:off x="90616" y="1143305"/>
              <a:ext cx="1300907" cy="4539854"/>
            </a:xfrm>
            <a:prstGeom prst="rect">
              <a:avLst/>
            </a:prstGeom>
            <a:solidFill>
              <a:srgbClr val="00727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90616" y="113613"/>
              <a:ext cx="1300907" cy="216298"/>
            </a:xfrm>
            <a:prstGeom prst="rect">
              <a:avLst/>
            </a:prstGeom>
            <a:solidFill>
              <a:srgbClr val="00A6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13892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20824" y="14846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233936" y="99934"/>
            <a:ext cx="1206481" cy="6105588"/>
            <a:chOff x="160238" y="154880"/>
            <a:chExt cx="1300907" cy="8777933"/>
          </a:xfrm>
        </p:grpSpPr>
        <p:sp>
          <p:nvSpPr>
            <p:cNvPr id="8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9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0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1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AABA3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2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CEDD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3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73A60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94B30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10965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20824" y="14846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233934" y="99934"/>
            <a:ext cx="1206481" cy="6105588"/>
            <a:chOff x="1081465" y="114688"/>
            <a:chExt cx="1300907" cy="8777933"/>
          </a:xfrm>
        </p:grpSpPr>
        <p:sp>
          <p:nvSpPr>
            <p:cNvPr id="8" name="Rectangle"/>
            <p:cNvSpPr/>
            <p:nvPr userDrawn="1"/>
          </p:nvSpPr>
          <p:spPr>
            <a:xfrm>
              <a:off x="1081465" y="8358179"/>
              <a:ext cx="1300907" cy="534442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9" name="Rectangle"/>
            <p:cNvSpPr/>
            <p:nvPr userDrawn="1"/>
          </p:nvSpPr>
          <p:spPr>
            <a:xfrm>
              <a:off x="1081465" y="8143172"/>
              <a:ext cx="1300907" cy="215008"/>
            </a:xfrm>
            <a:prstGeom prst="rect">
              <a:avLst/>
            </a:prstGeom>
            <a:solidFill>
              <a:srgbClr val="A469A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0" name="Rectangle"/>
            <p:cNvSpPr/>
            <p:nvPr userDrawn="1"/>
          </p:nvSpPr>
          <p:spPr>
            <a:xfrm>
              <a:off x="1081465" y="6155671"/>
              <a:ext cx="1300907" cy="1987502"/>
            </a:xfrm>
            <a:prstGeom prst="rect">
              <a:avLst/>
            </a:prstGeom>
            <a:solidFill>
              <a:srgbClr val="63006C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1" name="Rectangle"/>
            <p:cNvSpPr/>
            <p:nvPr userDrawn="1"/>
          </p:nvSpPr>
          <p:spPr>
            <a:xfrm>
              <a:off x="1081465" y="5684233"/>
              <a:ext cx="1300907" cy="471439"/>
            </a:xfrm>
            <a:prstGeom prst="rect">
              <a:avLst/>
            </a:prstGeom>
            <a:solidFill>
              <a:srgbClr val="8B419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2" name="Rectangle"/>
            <p:cNvSpPr/>
            <p:nvPr userDrawn="1"/>
          </p:nvSpPr>
          <p:spPr>
            <a:xfrm>
              <a:off x="1081465" y="330985"/>
              <a:ext cx="1300907" cy="813396"/>
            </a:xfrm>
            <a:prstGeom prst="rect">
              <a:avLst/>
            </a:prstGeom>
            <a:solidFill>
              <a:srgbClr val="8C439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3" name="Rectangle"/>
            <p:cNvSpPr/>
            <p:nvPr userDrawn="1"/>
          </p:nvSpPr>
          <p:spPr>
            <a:xfrm>
              <a:off x="1081465" y="1144380"/>
              <a:ext cx="1300907" cy="4539854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081465" y="114688"/>
              <a:ext cx="1300907" cy="216298"/>
            </a:xfrm>
            <a:prstGeom prst="rect">
              <a:avLst/>
            </a:prstGeom>
            <a:solidFill>
              <a:srgbClr val="70147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/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387507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" y="0"/>
            <a:ext cx="120931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057376" y="6356355"/>
            <a:ext cx="33192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C7F43E-2420-6848-A2B2-B5C9DEF3CEAA}" type="slidenum">
              <a:rPr lang="en-US" sz="120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asted-image.pdf" descr="pasted-image.pd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794" y="6356355"/>
            <a:ext cx="736953" cy="3651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013" y="6480626"/>
            <a:ext cx="1561852" cy="20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7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B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0BB04A-6CB2-A14D-B6AF-586C8C166ED7}" type="slidenum">
              <a:rPr lang="en-US">
                <a:solidFill>
                  <a:srgbClr val="5356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3565A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MM.DD.YY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Presentation Title</a:t>
            </a:r>
          </a:p>
        </p:txBody>
      </p:sp>
      <p:sp>
        <p:nvSpPr>
          <p:cNvPr id="13" name="Rectangle 6"/>
          <p:cNvSpPr txBox="1">
            <a:spLocks noChangeArrowheads="1"/>
          </p:cNvSpPr>
          <p:nvPr userDrawn="1"/>
        </p:nvSpPr>
        <p:spPr bwMode="black">
          <a:xfrm>
            <a:off x="2399970" y="1597948"/>
            <a:ext cx="7342716" cy="4407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 tIns="45712" rIns="91426" bIns="45712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l" eaLnBrk="1" fontAlgn="base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defRPr/>
            </a:pPr>
            <a:r>
              <a:rPr lang="es-ES_tradnl" sz="3600" dirty="0">
                <a:solidFill>
                  <a:srgbClr val="FFFFFF"/>
                </a:solidFill>
                <a:ea typeface="Arial" charset="0"/>
                <a:cs typeface="Geneva" charset="0"/>
              </a:rPr>
              <a:t>Una cita puede ser colocada aquí. Una gran hoja sirve de transición </a:t>
            </a:r>
            <a:br>
              <a:rPr lang="es-ES_tradnl" sz="3600" dirty="0">
                <a:solidFill>
                  <a:srgbClr val="FFFFFF"/>
                </a:solidFill>
                <a:ea typeface="Arial" charset="0"/>
                <a:cs typeface="Geneva" charset="0"/>
              </a:rPr>
            </a:br>
            <a:r>
              <a:rPr lang="es-ES_tradnl" sz="3600" dirty="0">
                <a:solidFill>
                  <a:srgbClr val="FFFFFF"/>
                </a:solidFill>
                <a:ea typeface="Arial" charset="0"/>
                <a:cs typeface="Geneva" charset="0"/>
              </a:rPr>
              <a:t>y crea una pausa para tus clientes para digerir mejor la información. </a:t>
            </a:r>
          </a:p>
          <a:p>
            <a:pPr algn="l" eaLnBrk="1" fontAlgn="base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defRPr/>
            </a:pP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Aquí van los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creditos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de la cita;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lorem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ipsum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dolor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sit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amet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consectetur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adipiscing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661" y="-37908"/>
            <a:ext cx="12304487" cy="6924341"/>
          </a:xfrm>
          <a:prstGeom prst="rect">
            <a:avLst/>
          </a:prstGeom>
        </p:spPr>
      </p:pic>
      <p:grpSp>
        <p:nvGrpSpPr>
          <p:cNvPr id="15" name="Group 24"/>
          <p:cNvGrpSpPr>
            <a:grpSpLocks/>
          </p:cNvGrpSpPr>
          <p:nvPr userDrawn="1"/>
        </p:nvGrpSpPr>
        <p:grpSpPr bwMode="auto">
          <a:xfrm>
            <a:off x="490519" y="391003"/>
            <a:ext cx="1233216" cy="615424"/>
            <a:chOff x="-3315972" y="-924674"/>
            <a:chExt cx="6411831" cy="4278160"/>
          </a:xfrm>
          <a:solidFill>
            <a:schemeClr val="bg1"/>
          </a:solidFill>
        </p:grpSpPr>
        <p:sp>
          <p:nvSpPr>
            <p:cNvPr id="16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17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</p:grpSp>
      <p:grpSp>
        <p:nvGrpSpPr>
          <p:cNvPr id="18" name="Group 25"/>
          <p:cNvGrpSpPr>
            <a:grpSpLocks/>
          </p:cNvGrpSpPr>
          <p:nvPr userDrawn="1"/>
        </p:nvGrpSpPr>
        <p:grpSpPr bwMode="auto">
          <a:xfrm flipH="1" flipV="1">
            <a:off x="10549240" y="6005509"/>
            <a:ext cx="1233216" cy="615421"/>
            <a:chOff x="-3315972" y="-924674"/>
            <a:chExt cx="6411831" cy="4278160"/>
          </a:xfrm>
          <a:solidFill>
            <a:schemeClr val="bg1"/>
          </a:solidFill>
        </p:grpSpPr>
        <p:sp>
          <p:nvSpPr>
            <p:cNvPr id="19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20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3565A"/>
                </a:solidFill>
                <a:ea typeface="ヒラギノ角ゴ Pro W3" charset="0"/>
                <a:cs typeface="ヒラギノ角ゴ Pro W3" charset="0"/>
              </a:endParaRPr>
            </a:p>
          </p:txBody>
        </p:sp>
      </p:grpSp>
      <p:sp>
        <p:nvSpPr>
          <p:cNvPr id="21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2357969" y="1006427"/>
            <a:ext cx="8191273" cy="3686224"/>
          </a:xfrm>
        </p:spPr>
        <p:txBody>
          <a:bodyPr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03160" indent="0" algn="l">
              <a:buNone/>
              <a:defRPr sz="3600">
                <a:solidFill>
                  <a:schemeClr val="bg1"/>
                </a:solidFill>
              </a:defRPr>
            </a:lvl2pPr>
            <a:lvl3pPr marL="747592" indent="0" algn="l">
              <a:buNone/>
              <a:defRPr sz="3600">
                <a:solidFill>
                  <a:schemeClr val="bg1"/>
                </a:solidFill>
              </a:defRPr>
            </a:lvl3pPr>
            <a:lvl4pPr marL="1088850" indent="0" algn="l">
              <a:buNone/>
              <a:defRPr sz="3600">
                <a:solidFill>
                  <a:schemeClr val="bg1"/>
                </a:solidFill>
              </a:defRPr>
            </a:lvl4pPr>
            <a:lvl5pPr marL="1426933" indent="0" algn="l"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23"/>
          <p:cNvSpPr>
            <a:spLocks noGrp="1"/>
          </p:cNvSpPr>
          <p:nvPr>
            <p:ph type="body" sz="quarter" idx="14"/>
          </p:nvPr>
        </p:nvSpPr>
        <p:spPr>
          <a:xfrm>
            <a:off x="2357969" y="4944980"/>
            <a:ext cx="8191273" cy="1335504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B3F0"/>
                </a:solidFill>
              </a:defRPr>
            </a:lvl1pPr>
            <a:lvl2pPr marL="403160" indent="0" algn="l">
              <a:buNone/>
              <a:defRPr sz="2400">
                <a:solidFill>
                  <a:srgbClr val="00B3F0"/>
                </a:solidFill>
              </a:defRPr>
            </a:lvl2pPr>
            <a:lvl3pPr marL="747592" indent="0" algn="l">
              <a:buNone/>
              <a:defRPr sz="2400">
                <a:solidFill>
                  <a:srgbClr val="00B3F0"/>
                </a:solidFill>
              </a:defRPr>
            </a:lvl3pPr>
            <a:lvl4pPr marL="1088850" indent="0" algn="l">
              <a:buNone/>
              <a:defRPr sz="2400">
                <a:solidFill>
                  <a:srgbClr val="00B3F0"/>
                </a:solidFill>
              </a:defRPr>
            </a:lvl4pPr>
            <a:lvl5pPr marL="1426933" indent="0" algn="l">
              <a:buNone/>
              <a:defRPr sz="2400">
                <a:solidFill>
                  <a:srgbClr val="00B3F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548486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"/>
          <p:cNvSpPr>
            <a:spLocks noChangeShapeType="1"/>
          </p:cNvSpPr>
          <p:nvPr userDrawn="1"/>
        </p:nvSpPr>
        <p:spPr bwMode="gray">
          <a:xfrm>
            <a:off x="585225" y="996696"/>
            <a:ext cx="11033759" cy="0"/>
          </a:xfrm>
          <a:prstGeom prst="line">
            <a:avLst/>
          </a:prstGeom>
          <a:noFill/>
          <a:ln w="12700">
            <a:solidFill>
              <a:srgbClr val="002D7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>
              <a:defRPr/>
            </a:pPr>
            <a:endParaRPr lang="en-US" sz="1400" b="1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5" name="Title Placeholder 9"/>
          <p:cNvSpPr>
            <a:spLocks noGrp="1"/>
          </p:cNvSpPr>
          <p:nvPr>
            <p:ph type="title"/>
          </p:nvPr>
        </p:nvSpPr>
        <p:spPr>
          <a:xfrm>
            <a:off x="585216" y="152401"/>
            <a:ext cx="11033760" cy="8096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807245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0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804333" y="906464"/>
            <a:ext cx="10947400" cy="51752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151" name="Rectangle 7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04334" y="1423988"/>
            <a:ext cx="10962217" cy="109378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200">
                <a:solidFill>
                  <a:srgbClr val="00BDF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210" y="4844121"/>
            <a:ext cx="4743391" cy="230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89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380FF-0397-644C-B316-9BC79B505A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46956888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A4395-16C9-6F44-AB3C-C7A6087BA6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8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MM.DD.YY</a:t>
            </a:r>
          </a:p>
        </p:txBody>
      </p:sp>
      <p:sp>
        <p:nvSpPr>
          <p:cNvPr id="5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33594492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PORTADA B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9377"/>
            <a:ext cx="12283621" cy="696224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idx="4294967295"/>
          </p:nvPr>
        </p:nvSpPr>
        <p:spPr>
          <a:xfrm>
            <a:off x="819151" y="3311525"/>
            <a:ext cx="10947400" cy="517525"/>
          </a:xfrm>
        </p:spPr>
        <p:txBody>
          <a:bodyPr/>
          <a:lstStyle/>
          <a:p>
            <a:pPr>
              <a:defRPr/>
            </a:pPr>
            <a:r>
              <a:rPr lang="es-ES_tradnl" sz="3200" dirty="0">
                <a:solidFill>
                  <a:schemeClr val="bg1"/>
                </a:solidFill>
              </a:rPr>
              <a:t>T</a:t>
            </a:r>
            <a:r>
              <a:rPr lang="en-US" sz="3200" dirty="0" err="1">
                <a:solidFill>
                  <a:schemeClr val="bg1"/>
                </a:solidFill>
              </a:rPr>
              <a:t>í</a:t>
            </a:r>
            <a:r>
              <a:rPr lang="es-ES_tradnl" sz="3200" dirty="0" err="1">
                <a:solidFill>
                  <a:schemeClr val="bg1"/>
                </a:solidFill>
              </a:rPr>
              <a:t>tulo</a:t>
            </a:r>
            <a:r>
              <a:rPr lang="es-ES_tradnl" sz="3200" dirty="0">
                <a:solidFill>
                  <a:schemeClr val="bg1"/>
                </a:solidFill>
              </a:rPr>
              <a:t> va aquí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sz="quarter" idx="4294967295"/>
          </p:nvPr>
        </p:nvSpPr>
        <p:spPr>
          <a:xfrm>
            <a:off x="823384" y="3829051"/>
            <a:ext cx="10962216" cy="1014413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0" rIns="0" bIns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lvl1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s-ES_tradnl" sz="3200" dirty="0">
                <a:solidFill>
                  <a:srgbClr val="00BDF2"/>
                </a:solidFill>
              </a:rPr>
              <a:t>Subtitulo va aquí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360" y="4843463"/>
            <a:ext cx="4754651" cy="23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1476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24676" y="0"/>
            <a:ext cx="12192000" cy="6858000"/>
          </a:xfrm>
          <a:prstGeom prst="rect">
            <a:avLst/>
          </a:prstGeom>
          <a:solidFill>
            <a:srgbClr val="002D7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s-ES_tradnl" sz="1800">
              <a:solidFill>
                <a:schemeClr val="tx2"/>
              </a:solidFill>
            </a:endParaRPr>
          </a:p>
        </p:txBody>
      </p:sp>
      <p:grpSp>
        <p:nvGrpSpPr>
          <p:cNvPr id="7" name="Group 24"/>
          <p:cNvGrpSpPr>
            <a:grpSpLocks/>
          </p:cNvGrpSpPr>
          <p:nvPr userDrawn="1"/>
        </p:nvGrpSpPr>
        <p:grpSpPr bwMode="auto">
          <a:xfrm>
            <a:off x="490519" y="391003"/>
            <a:ext cx="1233216" cy="615424"/>
            <a:chOff x="-3315972" y="-924674"/>
            <a:chExt cx="6411831" cy="4278160"/>
          </a:xfrm>
          <a:solidFill>
            <a:schemeClr val="accent1"/>
          </a:solidFill>
        </p:grpSpPr>
        <p:sp>
          <p:nvSpPr>
            <p:cNvPr id="8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9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ea typeface="ヒラギノ角ゴ Pro W3" charset="0"/>
                <a:cs typeface="ヒラギノ角ゴ Pro W3" charset="0"/>
              </a:endParaRPr>
            </a:p>
          </p:txBody>
        </p:sp>
      </p:grpSp>
      <p:grpSp>
        <p:nvGrpSpPr>
          <p:cNvPr id="10" name="Group 25"/>
          <p:cNvGrpSpPr>
            <a:grpSpLocks/>
          </p:cNvGrpSpPr>
          <p:nvPr userDrawn="1"/>
        </p:nvGrpSpPr>
        <p:grpSpPr bwMode="auto">
          <a:xfrm flipH="1" flipV="1">
            <a:off x="10549240" y="6005506"/>
            <a:ext cx="1233216" cy="615421"/>
            <a:chOff x="-3315972" y="-924674"/>
            <a:chExt cx="6411831" cy="4278160"/>
          </a:xfrm>
          <a:solidFill>
            <a:schemeClr val="accent1"/>
          </a:solidFill>
        </p:grpSpPr>
        <p:sp>
          <p:nvSpPr>
            <p:cNvPr id="11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12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ea typeface="ヒラギノ角ゴ Pro W3" charset="0"/>
                <a:cs typeface="ヒラギノ角ゴ Pro W3" charset="0"/>
              </a:endParaRPr>
            </a:p>
          </p:txBody>
        </p:sp>
      </p:grp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357968" y="1006427"/>
            <a:ext cx="8191273" cy="3686224"/>
          </a:xfrm>
        </p:spPr>
        <p:txBody>
          <a:bodyPr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03225" indent="0" algn="l">
              <a:buNone/>
              <a:defRPr sz="3600">
                <a:solidFill>
                  <a:schemeClr val="bg1"/>
                </a:solidFill>
              </a:defRPr>
            </a:lvl2pPr>
            <a:lvl3pPr marL="747712" indent="0" algn="l">
              <a:buNone/>
              <a:defRPr sz="3600">
                <a:solidFill>
                  <a:schemeClr val="bg1"/>
                </a:solidFill>
              </a:defRPr>
            </a:lvl3pPr>
            <a:lvl4pPr marL="1089025" indent="0" algn="l">
              <a:buNone/>
              <a:defRPr sz="3600">
                <a:solidFill>
                  <a:schemeClr val="bg1"/>
                </a:solidFill>
              </a:defRPr>
            </a:lvl4pPr>
            <a:lvl5pPr marL="1427162" indent="0" algn="l"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1"/>
          </p:nvPr>
        </p:nvSpPr>
        <p:spPr>
          <a:xfrm>
            <a:off x="2357968" y="4944980"/>
            <a:ext cx="8191273" cy="1335504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B3F0"/>
                </a:solidFill>
              </a:defRPr>
            </a:lvl1pPr>
            <a:lvl2pPr marL="403225" indent="0" algn="l">
              <a:buNone/>
              <a:defRPr sz="2400">
                <a:solidFill>
                  <a:srgbClr val="00B3F0"/>
                </a:solidFill>
              </a:defRPr>
            </a:lvl2pPr>
            <a:lvl3pPr marL="747712" indent="0" algn="l">
              <a:buNone/>
              <a:defRPr sz="2400">
                <a:solidFill>
                  <a:srgbClr val="00B3F0"/>
                </a:solidFill>
              </a:defRPr>
            </a:lvl3pPr>
            <a:lvl4pPr marL="1089025" indent="0" algn="l">
              <a:buNone/>
              <a:defRPr sz="2400">
                <a:solidFill>
                  <a:srgbClr val="00B3F0"/>
                </a:solidFill>
              </a:defRPr>
            </a:lvl4pPr>
            <a:lvl5pPr marL="1427162" indent="0" algn="l">
              <a:buNone/>
              <a:defRPr sz="2400">
                <a:solidFill>
                  <a:srgbClr val="00B3F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632272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B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0BB04A-6CB2-A14D-B6AF-586C8C166E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MM.DD.YY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3" name="Rectangle 6"/>
          <p:cNvSpPr txBox="1">
            <a:spLocks noChangeArrowheads="1"/>
          </p:cNvSpPr>
          <p:nvPr userDrawn="1"/>
        </p:nvSpPr>
        <p:spPr bwMode="black">
          <a:xfrm>
            <a:off x="2399967" y="1597945"/>
            <a:ext cx="7342716" cy="4407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defRPr/>
            </a:pPr>
            <a:r>
              <a:rPr lang="es-ES_tradnl" sz="3600" dirty="0">
                <a:solidFill>
                  <a:schemeClr val="bg1"/>
                </a:solidFill>
                <a:ea typeface="Arial" charset="0"/>
                <a:cs typeface="Geneva" charset="0"/>
              </a:rPr>
              <a:t>Una cita puede ser colocada aquí. Una gran hoja sirve de transición </a:t>
            </a:r>
            <a:br>
              <a:rPr lang="es-ES_tradnl" sz="3600" dirty="0">
                <a:solidFill>
                  <a:schemeClr val="bg1"/>
                </a:solidFill>
                <a:ea typeface="Arial" charset="0"/>
                <a:cs typeface="Geneva" charset="0"/>
              </a:rPr>
            </a:br>
            <a:r>
              <a:rPr lang="es-ES_tradnl" sz="3600" dirty="0">
                <a:solidFill>
                  <a:schemeClr val="bg1"/>
                </a:solidFill>
                <a:ea typeface="Arial" charset="0"/>
                <a:cs typeface="Geneva" charset="0"/>
              </a:rPr>
              <a:t>y crea una pausa para tus clientes para digerir mejor la información. </a:t>
            </a:r>
          </a:p>
          <a:p>
            <a:pPr algn="l" eaLnBrk="1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defRPr/>
            </a:pP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Aquí van los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creditos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de la cita;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lorem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ipsum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dolor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sit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amet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consectetur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 </a:t>
            </a:r>
            <a:r>
              <a:rPr lang="es-ES_tradnl" sz="2000" dirty="0" err="1">
                <a:solidFill>
                  <a:srgbClr val="00BDF2"/>
                </a:solidFill>
                <a:ea typeface="Arial" charset="0"/>
                <a:cs typeface="Geneva" charset="0"/>
              </a:rPr>
              <a:t>adipiscing</a:t>
            </a:r>
            <a:r>
              <a:rPr lang="es-ES_tradnl" sz="2000" dirty="0">
                <a:solidFill>
                  <a:srgbClr val="00BDF2"/>
                </a:solidFill>
                <a:ea typeface="Arial" charset="0"/>
                <a:cs typeface="Geneva" charset="0"/>
              </a:rPr>
              <a:t>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662" y="-37910"/>
            <a:ext cx="12304487" cy="6924341"/>
          </a:xfrm>
          <a:prstGeom prst="rect">
            <a:avLst/>
          </a:prstGeom>
        </p:spPr>
      </p:pic>
      <p:grpSp>
        <p:nvGrpSpPr>
          <p:cNvPr id="15" name="Group 24"/>
          <p:cNvGrpSpPr>
            <a:grpSpLocks/>
          </p:cNvGrpSpPr>
          <p:nvPr userDrawn="1"/>
        </p:nvGrpSpPr>
        <p:grpSpPr bwMode="auto">
          <a:xfrm>
            <a:off x="490519" y="391003"/>
            <a:ext cx="1233216" cy="615424"/>
            <a:chOff x="-3315972" y="-924674"/>
            <a:chExt cx="6411831" cy="4278160"/>
          </a:xfrm>
          <a:solidFill>
            <a:schemeClr val="bg1"/>
          </a:solidFill>
        </p:grpSpPr>
        <p:sp>
          <p:nvSpPr>
            <p:cNvPr id="16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17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ea typeface="ヒラギノ角ゴ Pro W3" charset="0"/>
                <a:cs typeface="ヒラギノ角ゴ Pro W3" charset="0"/>
              </a:endParaRPr>
            </a:p>
          </p:txBody>
        </p:sp>
      </p:grpSp>
      <p:grpSp>
        <p:nvGrpSpPr>
          <p:cNvPr id="18" name="Group 25"/>
          <p:cNvGrpSpPr>
            <a:grpSpLocks/>
          </p:cNvGrpSpPr>
          <p:nvPr userDrawn="1"/>
        </p:nvGrpSpPr>
        <p:grpSpPr bwMode="auto">
          <a:xfrm flipH="1" flipV="1">
            <a:off x="10549240" y="6005506"/>
            <a:ext cx="1233216" cy="615421"/>
            <a:chOff x="-3315972" y="-924674"/>
            <a:chExt cx="6411831" cy="4278160"/>
          </a:xfrm>
          <a:solidFill>
            <a:schemeClr val="bg1"/>
          </a:solidFill>
        </p:grpSpPr>
        <p:sp>
          <p:nvSpPr>
            <p:cNvPr id="19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20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ea typeface="ヒラギノ角ゴ Pro W3" charset="0"/>
                <a:cs typeface="ヒラギノ角ゴ Pro W3" charset="0"/>
              </a:endParaRPr>
            </a:p>
          </p:txBody>
        </p:sp>
      </p:grpSp>
      <p:sp>
        <p:nvSpPr>
          <p:cNvPr id="21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2357968" y="1006427"/>
            <a:ext cx="8191273" cy="3686224"/>
          </a:xfrm>
        </p:spPr>
        <p:txBody>
          <a:bodyPr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03225" indent="0" algn="l">
              <a:buNone/>
              <a:defRPr sz="3600">
                <a:solidFill>
                  <a:schemeClr val="bg1"/>
                </a:solidFill>
              </a:defRPr>
            </a:lvl2pPr>
            <a:lvl3pPr marL="747712" indent="0" algn="l">
              <a:buNone/>
              <a:defRPr sz="3600">
                <a:solidFill>
                  <a:schemeClr val="bg1"/>
                </a:solidFill>
              </a:defRPr>
            </a:lvl3pPr>
            <a:lvl4pPr marL="1089025" indent="0" algn="l">
              <a:buNone/>
              <a:defRPr sz="3600">
                <a:solidFill>
                  <a:schemeClr val="bg1"/>
                </a:solidFill>
              </a:defRPr>
            </a:lvl4pPr>
            <a:lvl5pPr marL="1427162" indent="0" algn="l"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23"/>
          <p:cNvSpPr>
            <a:spLocks noGrp="1"/>
          </p:cNvSpPr>
          <p:nvPr>
            <p:ph type="body" sz="quarter" idx="14"/>
          </p:nvPr>
        </p:nvSpPr>
        <p:spPr>
          <a:xfrm>
            <a:off x="2357968" y="4944980"/>
            <a:ext cx="8191273" cy="1335504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B3F0"/>
                </a:solidFill>
              </a:defRPr>
            </a:lvl1pPr>
            <a:lvl2pPr marL="403225" indent="0" algn="l">
              <a:buNone/>
              <a:defRPr sz="2400">
                <a:solidFill>
                  <a:srgbClr val="00B3F0"/>
                </a:solidFill>
              </a:defRPr>
            </a:lvl2pPr>
            <a:lvl3pPr marL="747712" indent="0" algn="l">
              <a:buNone/>
              <a:defRPr sz="2400">
                <a:solidFill>
                  <a:srgbClr val="00B3F0"/>
                </a:solidFill>
              </a:defRPr>
            </a:lvl3pPr>
            <a:lvl4pPr marL="1089025" indent="0" algn="l">
              <a:buNone/>
              <a:defRPr sz="2400">
                <a:solidFill>
                  <a:srgbClr val="00B3F0"/>
                </a:solidFill>
              </a:defRPr>
            </a:lvl4pPr>
            <a:lvl5pPr marL="1427162" indent="0" algn="l">
              <a:buNone/>
              <a:defRPr sz="2400">
                <a:solidFill>
                  <a:srgbClr val="00B3F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242301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0BB04A-6CB2-A14D-B6AF-586C8C166E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MM.DD.YY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Rounded Rectangle 23"/>
          <p:cNvSpPr/>
          <p:nvPr userDrawn="1"/>
        </p:nvSpPr>
        <p:spPr bwMode="auto">
          <a:xfrm>
            <a:off x="-288757" y="234065"/>
            <a:ext cx="12199241" cy="1342366"/>
          </a:xfrm>
          <a:prstGeom prst="roundRect">
            <a:avLst/>
          </a:prstGeom>
          <a:solidFill>
            <a:schemeClr val="bg1">
              <a:alpha val="3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Geneva" charset="0"/>
            </a:endParaRP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795868" y="411957"/>
            <a:ext cx="11114617" cy="418223"/>
          </a:xfrm>
        </p:spPr>
        <p:txBody>
          <a:bodyPr/>
          <a:lstStyle>
            <a:lvl1pPr marL="0" indent="0">
              <a:buNone/>
              <a:defRPr sz="2400">
                <a:solidFill>
                  <a:srgbClr val="004785"/>
                </a:solidFill>
              </a:defRPr>
            </a:lvl1pPr>
            <a:lvl2pPr marL="403225" indent="0">
              <a:buNone/>
              <a:defRPr sz="2400">
                <a:solidFill>
                  <a:srgbClr val="004785"/>
                </a:solidFill>
              </a:defRPr>
            </a:lvl2pPr>
            <a:lvl3pPr marL="747712" indent="0">
              <a:buNone/>
              <a:defRPr sz="2400">
                <a:solidFill>
                  <a:srgbClr val="004785"/>
                </a:solidFill>
              </a:defRPr>
            </a:lvl3pPr>
            <a:lvl4pPr marL="1089025" indent="0">
              <a:buNone/>
              <a:defRPr sz="2400">
                <a:solidFill>
                  <a:srgbClr val="004785"/>
                </a:solidFill>
              </a:defRPr>
            </a:lvl4pPr>
            <a:lvl5pPr marL="1427162" indent="0">
              <a:buNone/>
              <a:defRPr sz="2400">
                <a:solidFill>
                  <a:srgbClr val="00478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795868" y="905249"/>
            <a:ext cx="11114617" cy="418223"/>
          </a:xfrm>
        </p:spPr>
        <p:txBody>
          <a:bodyPr/>
          <a:lstStyle>
            <a:lvl1pPr marL="0" indent="0">
              <a:buNone/>
              <a:defRPr sz="2400">
                <a:solidFill>
                  <a:srgbClr val="00B3F0"/>
                </a:solidFill>
              </a:defRPr>
            </a:lvl1pPr>
            <a:lvl2pPr marL="403225" indent="0">
              <a:buNone/>
              <a:defRPr sz="2400">
                <a:solidFill>
                  <a:srgbClr val="004785"/>
                </a:solidFill>
              </a:defRPr>
            </a:lvl2pPr>
            <a:lvl3pPr marL="747712" indent="0">
              <a:buNone/>
              <a:defRPr sz="2400">
                <a:solidFill>
                  <a:srgbClr val="004785"/>
                </a:solidFill>
              </a:defRPr>
            </a:lvl3pPr>
            <a:lvl4pPr marL="1089025" indent="0">
              <a:buNone/>
              <a:defRPr sz="2400">
                <a:solidFill>
                  <a:srgbClr val="004785"/>
                </a:solidFill>
              </a:defRPr>
            </a:lvl4pPr>
            <a:lvl5pPr marL="1427162" indent="0">
              <a:buNone/>
              <a:defRPr sz="2400">
                <a:solidFill>
                  <a:srgbClr val="00478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935521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662" y="-37910"/>
            <a:ext cx="12304487" cy="6924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165" y="1308575"/>
            <a:ext cx="9203871" cy="446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4856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26611" y="6608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 flipH="1">
            <a:off x="226609" y="98856"/>
            <a:ext cx="1203763" cy="6096001"/>
            <a:chOff x="160238" y="148877"/>
            <a:chExt cx="1300907" cy="8783936"/>
          </a:xfrm>
        </p:grpSpPr>
        <p:sp>
          <p:nvSpPr>
            <p:cNvPr id="16" name="Rectangle"/>
            <p:cNvSpPr/>
            <p:nvPr userDrawn="1"/>
          </p:nvSpPr>
          <p:spPr>
            <a:xfrm>
              <a:off x="160238" y="7811988"/>
              <a:ext cx="1300907" cy="1120825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7090072"/>
              <a:ext cx="1300907" cy="721917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6877694"/>
              <a:ext cx="1300907" cy="212379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5875535"/>
              <a:ext cx="1300907" cy="1002160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0" name="Rectangle"/>
            <p:cNvSpPr/>
            <p:nvPr userDrawn="1"/>
          </p:nvSpPr>
          <p:spPr>
            <a:xfrm>
              <a:off x="160238" y="3874095"/>
              <a:ext cx="1300907" cy="2001441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1" name="Rectangle"/>
            <p:cNvSpPr/>
            <p:nvPr userDrawn="1"/>
          </p:nvSpPr>
          <p:spPr>
            <a:xfrm>
              <a:off x="160238" y="3154213"/>
              <a:ext cx="1300907" cy="721867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2" name="Rectangle"/>
            <p:cNvSpPr/>
            <p:nvPr userDrawn="1"/>
          </p:nvSpPr>
          <p:spPr>
            <a:xfrm>
              <a:off x="160238" y="148877"/>
              <a:ext cx="1300907" cy="3005337"/>
            </a:xfrm>
            <a:prstGeom prst="rect">
              <a:avLst/>
            </a:prstGeom>
            <a:solidFill>
              <a:srgbClr val="86CBD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266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0BB04A-6CB2-A14D-B6AF-586C8C166ED7}" type="slidenum">
              <a:rPr lang="en-US">
                <a:solidFill>
                  <a:srgbClr val="5356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3565A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MM.DD.YY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3565A"/>
                </a:solidFill>
              </a:rPr>
              <a:t>Presentation Title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Rounded Rectangle 23"/>
          <p:cNvSpPr/>
          <p:nvPr userDrawn="1"/>
        </p:nvSpPr>
        <p:spPr bwMode="auto">
          <a:xfrm>
            <a:off x="-288755" y="234066"/>
            <a:ext cx="12199241" cy="1342366"/>
          </a:xfrm>
          <a:prstGeom prst="roundRect">
            <a:avLst/>
          </a:prstGeom>
          <a:solidFill>
            <a:schemeClr val="bg1">
              <a:alpha val="3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26" tIns="45712" rIns="91426" bIns="45712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795870" y="411960"/>
            <a:ext cx="11114617" cy="418223"/>
          </a:xfrm>
        </p:spPr>
        <p:txBody>
          <a:bodyPr/>
          <a:lstStyle>
            <a:lvl1pPr marL="0" indent="0">
              <a:buNone/>
              <a:defRPr sz="2400">
                <a:solidFill>
                  <a:srgbClr val="004785"/>
                </a:solidFill>
              </a:defRPr>
            </a:lvl1pPr>
            <a:lvl2pPr marL="403160" indent="0">
              <a:buNone/>
              <a:defRPr sz="2400">
                <a:solidFill>
                  <a:srgbClr val="004785"/>
                </a:solidFill>
              </a:defRPr>
            </a:lvl2pPr>
            <a:lvl3pPr marL="747592" indent="0">
              <a:buNone/>
              <a:defRPr sz="2400">
                <a:solidFill>
                  <a:srgbClr val="004785"/>
                </a:solidFill>
              </a:defRPr>
            </a:lvl3pPr>
            <a:lvl4pPr marL="1088850" indent="0">
              <a:buNone/>
              <a:defRPr sz="2400">
                <a:solidFill>
                  <a:srgbClr val="004785"/>
                </a:solidFill>
              </a:defRPr>
            </a:lvl4pPr>
            <a:lvl5pPr marL="1426933" indent="0">
              <a:buNone/>
              <a:defRPr sz="2400">
                <a:solidFill>
                  <a:srgbClr val="00478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795870" y="905252"/>
            <a:ext cx="11114617" cy="418223"/>
          </a:xfrm>
        </p:spPr>
        <p:txBody>
          <a:bodyPr/>
          <a:lstStyle>
            <a:lvl1pPr marL="0" indent="0">
              <a:buNone/>
              <a:defRPr sz="2400">
                <a:solidFill>
                  <a:srgbClr val="00B3F0"/>
                </a:solidFill>
              </a:defRPr>
            </a:lvl1pPr>
            <a:lvl2pPr marL="403160" indent="0">
              <a:buNone/>
              <a:defRPr sz="2400">
                <a:solidFill>
                  <a:srgbClr val="004785"/>
                </a:solidFill>
              </a:defRPr>
            </a:lvl2pPr>
            <a:lvl3pPr marL="747592" indent="0">
              <a:buNone/>
              <a:defRPr sz="2400">
                <a:solidFill>
                  <a:srgbClr val="004785"/>
                </a:solidFill>
              </a:defRPr>
            </a:lvl3pPr>
            <a:lvl4pPr marL="1088850" indent="0">
              <a:buNone/>
              <a:defRPr sz="2400">
                <a:solidFill>
                  <a:srgbClr val="004785"/>
                </a:solidFill>
              </a:defRPr>
            </a:lvl4pPr>
            <a:lvl5pPr marL="1426933" indent="0">
              <a:buNone/>
              <a:defRPr sz="2400">
                <a:solidFill>
                  <a:srgbClr val="00478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9171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do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26611" y="6608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26614" y="98854"/>
            <a:ext cx="1204588" cy="6096000"/>
            <a:chOff x="160238" y="154880"/>
            <a:chExt cx="1300907" cy="8777933"/>
          </a:xfrm>
        </p:grpSpPr>
        <p:sp>
          <p:nvSpPr>
            <p:cNvPr id="1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4D89A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2591C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104D6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095B8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56638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0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804333" y="906464"/>
            <a:ext cx="10947400" cy="51752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151" name="Rectangle 7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04334" y="1423988"/>
            <a:ext cx="10962217" cy="109378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200">
                <a:solidFill>
                  <a:srgbClr val="00BDF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210" y="4844121"/>
            <a:ext cx="4743391" cy="230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C380FF-0397-644C-B316-9BC79B505A0E}" type="slidenum">
              <a:rPr lang="en-US" smtClean="0">
                <a:solidFill>
                  <a:srgbClr val="53565A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53565A"/>
              </a:solidFill>
              <a:ea typeface="ＭＳ Ｐゴシック" charset="0"/>
            </a:endParaRPr>
          </a:p>
        </p:txBody>
      </p:sp>
      <p:sp>
        <p:nvSpPr>
          <p:cNvPr id="6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3565A"/>
                </a:solidFill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4128526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B53A4395-16C9-6F44-AB3C-C7A6087BA63D}" type="slidenum">
              <a:rPr lang="en-US" smtClean="0">
                <a:solidFill>
                  <a:srgbClr val="53565A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53565A"/>
              </a:solidFill>
              <a:ea typeface="ＭＳ Ｐゴシック" charset="0"/>
            </a:endParaRPr>
          </a:p>
        </p:txBody>
      </p:sp>
      <p:sp>
        <p:nvSpPr>
          <p:cNvPr id="4" name="Rectangle 8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3565A"/>
                </a:solidFill>
              </a:rPr>
              <a:t>MM.DD.YY</a:t>
            </a:r>
          </a:p>
        </p:txBody>
      </p:sp>
      <p:sp>
        <p:nvSpPr>
          <p:cNvPr id="5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3565A"/>
                </a:solidFill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87898321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PORTADA B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9377"/>
            <a:ext cx="12283621" cy="696224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idx="4294967295"/>
          </p:nvPr>
        </p:nvSpPr>
        <p:spPr>
          <a:xfrm>
            <a:off x="819151" y="3311525"/>
            <a:ext cx="10947400" cy="517525"/>
          </a:xfrm>
        </p:spPr>
        <p:txBody>
          <a:bodyPr/>
          <a:lstStyle/>
          <a:p>
            <a:pPr>
              <a:defRPr/>
            </a:pPr>
            <a:r>
              <a:rPr lang="es-ES_tradnl" sz="3200" dirty="0">
                <a:solidFill>
                  <a:schemeClr val="bg1"/>
                </a:solidFill>
              </a:rPr>
              <a:t>T</a:t>
            </a:r>
            <a:r>
              <a:rPr lang="en-US" sz="3200" dirty="0" err="1">
                <a:solidFill>
                  <a:schemeClr val="bg1"/>
                </a:solidFill>
              </a:rPr>
              <a:t>í</a:t>
            </a:r>
            <a:r>
              <a:rPr lang="es-ES_tradnl" sz="3200" dirty="0" err="1">
                <a:solidFill>
                  <a:schemeClr val="bg1"/>
                </a:solidFill>
              </a:rPr>
              <a:t>tulo</a:t>
            </a:r>
            <a:r>
              <a:rPr lang="es-ES_tradnl" sz="3200" dirty="0">
                <a:solidFill>
                  <a:schemeClr val="bg1"/>
                </a:solidFill>
              </a:rPr>
              <a:t> va aquí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sz="quarter" idx="4294967295"/>
          </p:nvPr>
        </p:nvSpPr>
        <p:spPr>
          <a:xfrm>
            <a:off x="823384" y="3829051"/>
            <a:ext cx="10962216" cy="1014413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0" rIns="0" bIns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lvl1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s-ES_tradnl" sz="3200" dirty="0">
                <a:solidFill>
                  <a:srgbClr val="00BDF2"/>
                </a:solidFill>
              </a:rPr>
              <a:t>Subtitulo va aquí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360" y="4843463"/>
            <a:ext cx="4754651" cy="23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4886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24676" y="0"/>
            <a:ext cx="12192000" cy="6858000"/>
          </a:xfrm>
          <a:prstGeom prst="rect">
            <a:avLst/>
          </a:prstGeom>
          <a:solidFill>
            <a:srgbClr val="002D7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2400" b="0" i="0" u="none" strike="noStrike" kern="1200" cap="none" spc="0" normalizeH="0" baseline="0" noProof="0">
              <a:ln>
                <a:noFill/>
              </a:ln>
              <a:solidFill>
                <a:srgbClr val="002D72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7" name="Group 24"/>
          <p:cNvGrpSpPr>
            <a:grpSpLocks/>
          </p:cNvGrpSpPr>
          <p:nvPr userDrawn="1"/>
        </p:nvGrpSpPr>
        <p:grpSpPr bwMode="auto">
          <a:xfrm>
            <a:off x="490519" y="391003"/>
            <a:ext cx="1233216" cy="615424"/>
            <a:chOff x="-3315972" y="-924674"/>
            <a:chExt cx="6411831" cy="4278160"/>
          </a:xfrm>
          <a:solidFill>
            <a:schemeClr val="accent1"/>
          </a:solidFill>
        </p:grpSpPr>
        <p:sp>
          <p:nvSpPr>
            <p:cNvPr id="8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9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</p:grpSp>
      <p:grpSp>
        <p:nvGrpSpPr>
          <p:cNvPr id="10" name="Group 25"/>
          <p:cNvGrpSpPr>
            <a:grpSpLocks/>
          </p:cNvGrpSpPr>
          <p:nvPr userDrawn="1"/>
        </p:nvGrpSpPr>
        <p:grpSpPr bwMode="auto">
          <a:xfrm flipH="1" flipV="1">
            <a:off x="10549240" y="6005506"/>
            <a:ext cx="1233216" cy="615421"/>
            <a:chOff x="-3315972" y="-924674"/>
            <a:chExt cx="6411831" cy="4278160"/>
          </a:xfrm>
          <a:solidFill>
            <a:schemeClr val="accent1"/>
          </a:solidFill>
        </p:grpSpPr>
        <p:sp>
          <p:nvSpPr>
            <p:cNvPr id="11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12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</p:grp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357968" y="1006427"/>
            <a:ext cx="8191273" cy="3686224"/>
          </a:xfrm>
        </p:spPr>
        <p:txBody>
          <a:bodyPr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03225" indent="0" algn="l">
              <a:buNone/>
              <a:defRPr sz="3600">
                <a:solidFill>
                  <a:schemeClr val="bg1"/>
                </a:solidFill>
              </a:defRPr>
            </a:lvl2pPr>
            <a:lvl3pPr marL="747712" indent="0" algn="l">
              <a:buNone/>
              <a:defRPr sz="3600">
                <a:solidFill>
                  <a:schemeClr val="bg1"/>
                </a:solidFill>
              </a:defRPr>
            </a:lvl3pPr>
            <a:lvl4pPr marL="1089025" indent="0" algn="l">
              <a:buNone/>
              <a:defRPr sz="3600">
                <a:solidFill>
                  <a:schemeClr val="bg1"/>
                </a:solidFill>
              </a:defRPr>
            </a:lvl4pPr>
            <a:lvl5pPr marL="1427162" indent="0" algn="l"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1"/>
          </p:nvPr>
        </p:nvSpPr>
        <p:spPr>
          <a:xfrm>
            <a:off x="2357968" y="4944980"/>
            <a:ext cx="8191273" cy="1335504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B3F0"/>
                </a:solidFill>
              </a:defRPr>
            </a:lvl1pPr>
            <a:lvl2pPr marL="403225" indent="0" algn="l">
              <a:buNone/>
              <a:defRPr sz="2400">
                <a:solidFill>
                  <a:srgbClr val="00B3F0"/>
                </a:solidFill>
              </a:defRPr>
            </a:lvl2pPr>
            <a:lvl3pPr marL="747712" indent="0" algn="l">
              <a:buNone/>
              <a:defRPr sz="2400">
                <a:solidFill>
                  <a:srgbClr val="00B3F0"/>
                </a:solidFill>
              </a:defRPr>
            </a:lvl3pPr>
            <a:lvl4pPr marL="1089025" indent="0" algn="l">
              <a:buNone/>
              <a:defRPr sz="2400">
                <a:solidFill>
                  <a:srgbClr val="00B3F0"/>
                </a:solidFill>
              </a:defRPr>
            </a:lvl4pPr>
            <a:lvl5pPr marL="1427162" indent="0" algn="l">
              <a:buNone/>
              <a:defRPr sz="2400">
                <a:solidFill>
                  <a:srgbClr val="00B3F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430918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B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410BB04A-6CB2-A14D-B6AF-586C8C166ED7}" type="slidenum">
              <a:rPr lang="en-US" smtClean="0">
                <a:solidFill>
                  <a:srgbClr val="53565A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53565A"/>
              </a:solidFill>
              <a:ea typeface="ＭＳ Ｐゴシック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3565A"/>
                </a:solidFill>
              </a:rPr>
              <a:t>MM.DD.YY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3565A"/>
                </a:solidFill>
              </a:rPr>
              <a:t>Presentation Title</a:t>
            </a:r>
          </a:p>
        </p:txBody>
      </p:sp>
      <p:sp>
        <p:nvSpPr>
          <p:cNvPr id="13" name="Rectangle 6"/>
          <p:cNvSpPr txBox="1">
            <a:spLocks noChangeArrowheads="1"/>
          </p:cNvSpPr>
          <p:nvPr userDrawn="1"/>
        </p:nvSpPr>
        <p:spPr bwMode="black">
          <a:xfrm>
            <a:off x="2399967" y="1597945"/>
            <a:ext cx="7342716" cy="4407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" charset="0"/>
                <a:cs typeface="Geneva" charset="0"/>
              </a:rPr>
              <a:t>Una cita puede ser colocada aquí. Una gran hoja sirve de transición </a:t>
            </a:r>
            <a:br>
              <a:rPr kumimoji="0" lang="es-ES_tradnl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" charset="0"/>
                <a:cs typeface="Geneva" charset="0"/>
              </a:rPr>
            </a:br>
            <a:r>
              <a:rPr kumimoji="0" lang="es-ES_tradnl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" charset="0"/>
                <a:cs typeface="Geneva" charset="0"/>
              </a:rPr>
              <a:t>y crea una pausa para tus clientes para digerir mejor la información. </a:t>
            </a: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000" b="0" i="0" u="none" strike="noStrike" kern="1200" cap="none" spc="0" normalizeH="0" baseline="0" noProof="0" dirty="0">
                <a:ln>
                  <a:noFill/>
                </a:ln>
                <a:solidFill>
                  <a:srgbClr val="00BDF2"/>
                </a:solidFill>
                <a:effectLst/>
                <a:uLnTx/>
                <a:uFillTx/>
                <a:latin typeface="Arial" charset="0"/>
                <a:ea typeface="Arial" charset="0"/>
                <a:cs typeface="Geneva" charset="0"/>
              </a:rPr>
              <a:t>Aquí van los </a:t>
            </a:r>
            <a:r>
              <a:rPr kumimoji="0" lang="es-ES_tradnl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DF2"/>
                </a:solidFill>
                <a:effectLst/>
                <a:uLnTx/>
                <a:uFillTx/>
                <a:latin typeface="Arial" charset="0"/>
                <a:ea typeface="Arial" charset="0"/>
                <a:cs typeface="Geneva" charset="0"/>
              </a:rPr>
              <a:t>creditos</a:t>
            </a:r>
            <a:r>
              <a:rPr kumimoji="0" lang="es-ES_tradnl" sz="2000" b="0" i="0" u="none" strike="noStrike" kern="1200" cap="none" spc="0" normalizeH="0" baseline="0" noProof="0" dirty="0">
                <a:ln>
                  <a:noFill/>
                </a:ln>
                <a:solidFill>
                  <a:srgbClr val="00BDF2"/>
                </a:solidFill>
                <a:effectLst/>
                <a:uLnTx/>
                <a:uFillTx/>
                <a:latin typeface="Arial" charset="0"/>
                <a:ea typeface="Arial" charset="0"/>
                <a:cs typeface="Geneva" charset="0"/>
              </a:rPr>
              <a:t> de la cita; </a:t>
            </a:r>
            <a:r>
              <a:rPr kumimoji="0" lang="es-ES_tradnl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DF2"/>
                </a:solidFill>
                <a:effectLst/>
                <a:uLnTx/>
                <a:uFillTx/>
                <a:latin typeface="Arial" charset="0"/>
                <a:ea typeface="Arial" charset="0"/>
                <a:cs typeface="Geneva" charset="0"/>
              </a:rPr>
              <a:t>lorem</a:t>
            </a:r>
            <a:r>
              <a:rPr kumimoji="0" lang="es-ES_tradnl" sz="2000" b="0" i="0" u="none" strike="noStrike" kern="1200" cap="none" spc="0" normalizeH="0" baseline="0" noProof="0" dirty="0">
                <a:ln>
                  <a:noFill/>
                </a:ln>
                <a:solidFill>
                  <a:srgbClr val="00BDF2"/>
                </a:solidFill>
                <a:effectLst/>
                <a:uLnTx/>
                <a:uFillTx/>
                <a:latin typeface="Arial" charset="0"/>
                <a:ea typeface="Arial" charset="0"/>
                <a:cs typeface="Geneva" charset="0"/>
              </a:rPr>
              <a:t> </a:t>
            </a:r>
            <a:r>
              <a:rPr kumimoji="0" lang="es-ES_tradnl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DF2"/>
                </a:solidFill>
                <a:effectLst/>
                <a:uLnTx/>
                <a:uFillTx/>
                <a:latin typeface="Arial" charset="0"/>
                <a:ea typeface="Arial" charset="0"/>
                <a:cs typeface="Geneva" charset="0"/>
              </a:rPr>
              <a:t>ipsum</a:t>
            </a:r>
            <a:r>
              <a:rPr kumimoji="0" lang="es-ES_tradnl" sz="2000" b="0" i="0" u="none" strike="noStrike" kern="1200" cap="none" spc="0" normalizeH="0" baseline="0" noProof="0" dirty="0">
                <a:ln>
                  <a:noFill/>
                </a:ln>
                <a:solidFill>
                  <a:srgbClr val="00BDF2"/>
                </a:solidFill>
                <a:effectLst/>
                <a:uLnTx/>
                <a:uFillTx/>
                <a:latin typeface="Arial" charset="0"/>
                <a:ea typeface="Arial" charset="0"/>
                <a:cs typeface="Geneva" charset="0"/>
              </a:rPr>
              <a:t> dolor </a:t>
            </a:r>
            <a:r>
              <a:rPr kumimoji="0" lang="es-ES_tradnl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DF2"/>
                </a:solidFill>
                <a:effectLst/>
                <a:uLnTx/>
                <a:uFillTx/>
                <a:latin typeface="Arial" charset="0"/>
                <a:ea typeface="Arial" charset="0"/>
                <a:cs typeface="Geneva" charset="0"/>
              </a:rPr>
              <a:t>sit</a:t>
            </a:r>
            <a:r>
              <a:rPr kumimoji="0" lang="es-ES_tradnl" sz="2000" b="0" i="0" u="none" strike="noStrike" kern="1200" cap="none" spc="0" normalizeH="0" baseline="0" noProof="0" dirty="0">
                <a:ln>
                  <a:noFill/>
                </a:ln>
                <a:solidFill>
                  <a:srgbClr val="00BDF2"/>
                </a:solidFill>
                <a:effectLst/>
                <a:uLnTx/>
                <a:uFillTx/>
                <a:latin typeface="Arial" charset="0"/>
                <a:ea typeface="Arial" charset="0"/>
                <a:cs typeface="Geneva" charset="0"/>
              </a:rPr>
              <a:t> </a:t>
            </a:r>
            <a:r>
              <a:rPr kumimoji="0" lang="es-ES_tradnl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DF2"/>
                </a:solidFill>
                <a:effectLst/>
                <a:uLnTx/>
                <a:uFillTx/>
                <a:latin typeface="Arial" charset="0"/>
                <a:ea typeface="Arial" charset="0"/>
                <a:cs typeface="Geneva" charset="0"/>
              </a:rPr>
              <a:t>amet</a:t>
            </a:r>
            <a:r>
              <a:rPr kumimoji="0" lang="es-ES_tradnl" sz="2000" b="0" i="0" u="none" strike="noStrike" kern="1200" cap="none" spc="0" normalizeH="0" baseline="0" noProof="0" dirty="0">
                <a:ln>
                  <a:noFill/>
                </a:ln>
                <a:solidFill>
                  <a:srgbClr val="00BDF2"/>
                </a:solidFill>
                <a:effectLst/>
                <a:uLnTx/>
                <a:uFillTx/>
                <a:latin typeface="Arial" charset="0"/>
                <a:ea typeface="Arial" charset="0"/>
                <a:cs typeface="Geneva" charset="0"/>
              </a:rPr>
              <a:t> </a:t>
            </a:r>
            <a:r>
              <a:rPr kumimoji="0" lang="es-ES_tradnl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DF2"/>
                </a:solidFill>
                <a:effectLst/>
                <a:uLnTx/>
                <a:uFillTx/>
                <a:latin typeface="Arial" charset="0"/>
                <a:ea typeface="Arial" charset="0"/>
                <a:cs typeface="Geneva" charset="0"/>
              </a:rPr>
              <a:t>consectetur</a:t>
            </a:r>
            <a:r>
              <a:rPr kumimoji="0" lang="es-ES_tradnl" sz="2000" b="0" i="0" u="none" strike="noStrike" kern="1200" cap="none" spc="0" normalizeH="0" baseline="0" noProof="0" dirty="0">
                <a:ln>
                  <a:noFill/>
                </a:ln>
                <a:solidFill>
                  <a:srgbClr val="00BDF2"/>
                </a:solidFill>
                <a:effectLst/>
                <a:uLnTx/>
                <a:uFillTx/>
                <a:latin typeface="Arial" charset="0"/>
                <a:ea typeface="Arial" charset="0"/>
                <a:cs typeface="Geneva" charset="0"/>
              </a:rPr>
              <a:t> </a:t>
            </a:r>
            <a:r>
              <a:rPr kumimoji="0" lang="es-ES_tradnl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DF2"/>
                </a:solidFill>
                <a:effectLst/>
                <a:uLnTx/>
                <a:uFillTx/>
                <a:latin typeface="Arial" charset="0"/>
                <a:ea typeface="Arial" charset="0"/>
                <a:cs typeface="Geneva" charset="0"/>
              </a:rPr>
              <a:t>adipiscing</a:t>
            </a:r>
            <a:r>
              <a:rPr kumimoji="0" lang="es-ES_tradnl" sz="2000" b="0" i="0" u="none" strike="noStrike" kern="1200" cap="none" spc="0" normalizeH="0" baseline="0" noProof="0" dirty="0">
                <a:ln>
                  <a:noFill/>
                </a:ln>
                <a:solidFill>
                  <a:srgbClr val="00BDF2"/>
                </a:solidFill>
                <a:effectLst/>
                <a:uLnTx/>
                <a:uFillTx/>
                <a:latin typeface="Arial" charset="0"/>
                <a:ea typeface="Arial" charset="0"/>
                <a:cs typeface="Geneva" charset="0"/>
              </a:rPr>
              <a:t>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662" y="-37910"/>
            <a:ext cx="12304487" cy="6924341"/>
          </a:xfrm>
          <a:prstGeom prst="rect">
            <a:avLst/>
          </a:prstGeom>
        </p:spPr>
      </p:pic>
      <p:grpSp>
        <p:nvGrpSpPr>
          <p:cNvPr id="15" name="Group 24"/>
          <p:cNvGrpSpPr>
            <a:grpSpLocks/>
          </p:cNvGrpSpPr>
          <p:nvPr userDrawn="1"/>
        </p:nvGrpSpPr>
        <p:grpSpPr bwMode="auto">
          <a:xfrm>
            <a:off x="490519" y="391003"/>
            <a:ext cx="1233216" cy="615424"/>
            <a:chOff x="-3315972" y="-924674"/>
            <a:chExt cx="6411831" cy="4278160"/>
          </a:xfrm>
          <a:solidFill>
            <a:schemeClr val="bg1"/>
          </a:solidFill>
        </p:grpSpPr>
        <p:sp>
          <p:nvSpPr>
            <p:cNvPr id="16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17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</p:grpSp>
      <p:grpSp>
        <p:nvGrpSpPr>
          <p:cNvPr id="18" name="Group 25"/>
          <p:cNvGrpSpPr>
            <a:grpSpLocks/>
          </p:cNvGrpSpPr>
          <p:nvPr userDrawn="1"/>
        </p:nvGrpSpPr>
        <p:grpSpPr bwMode="auto">
          <a:xfrm flipH="1" flipV="1">
            <a:off x="10549240" y="6005506"/>
            <a:ext cx="1233216" cy="615421"/>
            <a:chOff x="-3315972" y="-924674"/>
            <a:chExt cx="6411831" cy="4278160"/>
          </a:xfrm>
          <a:solidFill>
            <a:schemeClr val="bg1"/>
          </a:solidFill>
        </p:grpSpPr>
        <p:sp>
          <p:nvSpPr>
            <p:cNvPr id="19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20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</p:grpSp>
      <p:sp>
        <p:nvSpPr>
          <p:cNvPr id="21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2357968" y="1006427"/>
            <a:ext cx="8191273" cy="3686224"/>
          </a:xfrm>
        </p:spPr>
        <p:txBody>
          <a:bodyPr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03225" indent="0" algn="l">
              <a:buNone/>
              <a:defRPr sz="3600">
                <a:solidFill>
                  <a:schemeClr val="bg1"/>
                </a:solidFill>
              </a:defRPr>
            </a:lvl2pPr>
            <a:lvl3pPr marL="747712" indent="0" algn="l">
              <a:buNone/>
              <a:defRPr sz="3600">
                <a:solidFill>
                  <a:schemeClr val="bg1"/>
                </a:solidFill>
              </a:defRPr>
            </a:lvl3pPr>
            <a:lvl4pPr marL="1089025" indent="0" algn="l">
              <a:buNone/>
              <a:defRPr sz="3600">
                <a:solidFill>
                  <a:schemeClr val="bg1"/>
                </a:solidFill>
              </a:defRPr>
            </a:lvl4pPr>
            <a:lvl5pPr marL="1427162" indent="0" algn="l"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23"/>
          <p:cNvSpPr>
            <a:spLocks noGrp="1"/>
          </p:cNvSpPr>
          <p:nvPr>
            <p:ph type="body" sz="quarter" idx="14"/>
          </p:nvPr>
        </p:nvSpPr>
        <p:spPr>
          <a:xfrm>
            <a:off x="2357968" y="4944980"/>
            <a:ext cx="8191273" cy="1335504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B3F0"/>
                </a:solidFill>
              </a:defRPr>
            </a:lvl1pPr>
            <a:lvl2pPr marL="403225" indent="0" algn="l">
              <a:buNone/>
              <a:defRPr sz="2400">
                <a:solidFill>
                  <a:srgbClr val="00B3F0"/>
                </a:solidFill>
              </a:defRPr>
            </a:lvl2pPr>
            <a:lvl3pPr marL="747712" indent="0" algn="l">
              <a:buNone/>
              <a:defRPr sz="2400">
                <a:solidFill>
                  <a:srgbClr val="00B3F0"/>
                </a:solidFill>
              </a:defRPr>
            </a:lvl3pPr>
            <a:lvl4pPr marL="1089025" indent="0" algn="l">
              <a:buNone/>
              <a:defRPr sz="2400">
                <a:solidFill>
                  <a:srgbClr val="00B3F0"/>
                </a:solidFill>
              </a:defRPr>
            </a:lvl4pPr>
            <a:lvl5pPr marL="1427162" indent="0" algn="l">
              <a:buNone/>
              <a:defRPr sz="2400">
                <a:solidFill>
                  <a:srgbClr val="00B3F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5085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410BB04A-6CB2-A14D-B6AF-586C8C166ED7}" type="slidenum">
              <a:rPr lang="en-US" smtClean="0">
                <a:solidFill>
                  <a:srgbClr val="53565A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53565A"/>
              </a:solidFill>
              <a:ea typeface="ＭＳ Ｐゴシック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3565A"/>
                </a:solidFill>
              </a:rPr>
              <a:t>MM.DD.YY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3565A"/>
                </a:solidFill>
              </a:rPr>
              <a:t>Presentation Title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Rounded Rectangle 23"/>
          <p:cNvSpPr/>
          <p:nvPr userDrawn="1"/>
        </p:nvSpPr>
        <p:spPr bwMode="auto">
          <a:xfrm>
            <a:off x="-288757" y="234065"/>
            <a:ext cx="12199241" cy="1342366"/>
          </a:xfrm>
          <a:prstGeom prst="roundRect">
            <a:avLst/>
          </a:prstGeom>
          <a:solidFill>
            <a:schemeClr val="bg1">
              <a:alpha val="3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Geneva" charset="0"/>
            </a:endParaRP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795868" y="411957"/>
            <a:ext cx="11114617" cy="418223"/>
          </a:xfrm>
        </p:spPr>
        <p:txBody>
          <a:bodyPr/>
          <a:lstStyle>
            <a:lvl1pPr marL="0" indent="0">
              <a:buNone/>
              <a:defRPr sz="2400">
                <a:solidFill>
                  <a:srgbClr val="004785"/>
                </a:solidFill>
              </a:defRPr>
            </a:lvl1pPr>
            <a:lvl2pPr marL="403225" indent="0">
              <a:buNone/>
              <a:defRPr sz="2400">
                <a:solidFill>
                  <a:srgbClr val="004785"/>
                </a:solidFill>
              </a:defRPr>
            </a:lvl2pPr>
            <a:lvl3pPr marL="747712" indent="0">
              <a:buNone/>
              <a:defRPr sz="2400">
                <a:solidFill>
                  <a:srgbClr val="004785"/>
                </a:solidFill>
              </a:defRPr>
            </a:lvl3pPr>
            <a:lvl4pPr marL="1089025" indent="0">
              <a:buNone/>
              <a:defRPr sz="2400">
                <a:solidFill>
                  <a:srgbClr val="004785"/>
                </a:solidFill>
              </a:defRPr>
            </a:lvl4pPr>
            <a:lvl5pPr marL="1427162" indent="0">
              <a:buNone/>
              <a:defRPr sz="2400">
                <a:solidFill>
                  <a:srgbClr val="00478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795868" y="905249"/>
            <a:ext cx="11114617" cy="418223"/>
          </a:xfrm>
        </p:spPr>
        <p:txBody>
          <a:bodyPr/>
          <a:lstStyle>
            <a:lvl1pPr marL="0" indent="0">
              <a:buNone/>
              <a:defRPr sz="2400">
                <a:solidFill>
                  <a:srgbClr val="00B3F0"/>
                </a:solidFill>
              </a:defRPr>
            </a:lvl1pPr>
            <a:lvl2pPr marL="403225" indent="0">
              <a:buNone/>
              <a:defRPr sz="2400">
                <a:solidFill>
                  <a:srgbClr val="004785"/>
                </a:solidFill>
              </a:defRPr>
            </a:lvl2pPr>
            <a:lvl3pPr marL="747712" indent="0">
              <a:buNone/>
              <a:defRPr sz="2400">
                <a:solidFill>
                  <a:srgbClr val="004785"/>
                </a:solidFill>
              </a:defRPr>
            </a:lvl3pPr>
            <a:lvl4pPr marL="1089025" indent="0">
              <a:buNone/>
              <a:defRPr sz="2400">
                <a:solidFill>
                  <a:srgbClr val="004785"/>
                </a:solidFill>
              </a:defRPr>
            </a:lvl4pPr>
            <a:lvl5pPr marL="1427162" indent="0">
              <a:buNone/>
              <a:defRPr sz="2400">
                <a:solidFill>
                  <a:srgbClr val="00478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865301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662" y="-37910"/>
            <a:ext cx="12304487" cy="6924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165" y="1308575"/>
            <a:ext cx="9203871" cy="446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7190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26611" y="6608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 flipH="1">
            <a:off x="226609" y="98856"/>
            <a:ext cx="1203763" cy="6096001"/>
            <a:chOff x="160238" y="148877"/>
            <a:chExt cx="1300907" cy="8783936"/>
          </a:xfrm>
        </p:grpSpPr>
        <p:sp>
          <p:nvSpPr>
            <p:cNvPr id="16" name="Rectangle"/>
            <p:cNvSpPr/>
            <p:nvPr userDrawn="1"/>
          </p:nvSpPr>
          <p:spPr>
            <a:xfrm>
              <a:off x="160238" y="7811988"/>
              <a:ext cx="1300907" cy="1120825"/>
            </a:xfrm>
            <a:prstGeom prst="rect">
              <a:avLst/>
            </a:prstGeom>
            <a:solidFill>
              <a:srgbClr val="C4297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7090072"/>
              <a:ext cx="1300907" cy="721917"/>
            </a:xfrm>
            <a:prstGeom prst="rect">
              <a:avLst/>
            </a:prstGeom>
            <a:solidFill>
              <a:srgbClr val="7C1A4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6877694"/>
              <a:ext cx="1300907" cy="212379"/>
            </a:xfrm>
            <a:prstGeom prst="rect">
              <a:avLst/>
            </a:prstGeom>
            <a:solidFill>
              <a:srgbClr val="F7982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9" name="Rectangle"/>
            <p:cNvSpPr/>
            <p:nvPr userDrawn="1"/>
          </p:nvSpPr>
          <p:spPr>
            <a:xfrm>
              <a:off x="160238" y="5875535"/>
              <a:ext cx="1300907" cy="1002160"/>
            </a:xfrm>
            <a:prstGeom prst="rect">
              <a:avLst/>
            </a:prstGeom>
            <a:solidFill>
              <a:srgbClr val="EE432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0" name="Rectangle"/>
            <p:cNvSpPr/>
            <p:nvPr userDrawn="1"/>
          </p:nvSpPr>
          <p:spPr>
            <a:xfrm>
              <a:off x="160238" y="3874095"/>
              <a:ext cx="1300907" cy="2001441"/>
            </a:xfrm>
            <a:prstGeom prst="rect">
              <a:avLst/>
            </a:prstGeom>
            <a:solidFill>
              <a:srgbClr val="F36F2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1" name="Rectangle"/>
            <p:cNvSpPr/>
            <p:nvPr userDrawn="1"/>
          </p:nvSpPr>
          <p:spPr>
            <a:xfrm>
              <a:off x="160238" y="3154213"/>
              <a:ext cx="1300907" cy="721867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2" name="Rectangle"/>
            <p:cNvSpPr/>
            <p:nvPr userDrawn="1"/>
          </p:nvSpPr>
          <p:spPr>
            <a:xfrm>
              <a:off x="160238" y="148877"/>
              <a:ext cx="1300907" cy="3005337"/>
            </a:xfrm>
            <a:prstGeom prst="rect">
              <a:avLst/>
            </a:prstGeom>
            <a:solidFill>
              <a:srgbClr val="86CBD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33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661" y="-37908"/>
            <a:ext cx="12304487" cy="6924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167" y="1308577"/>
            <a:ext cx="9203871" cy="446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301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do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26611" y="6608"/>
            <a:ext cx="11950357" cy="621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26614" y="98854"/>
            <a:ext cx="1204588" cy="6096000"/>
            <a:chOff x="160238" y="154880"/>
            <a:chExt cx="1300907" cy="8777933"/>
          </a:xfrm>
        </p:grpSpPr>
        <p:sp>
          <p:nvSpPr>
            <p:cNvPr id="12" name="Rectangle"/>
            <p:cNvSpPr/>
            <p:nvPr userDrawn="1"/>
          </p:nvSpPr>
          <p:spPr>
            <a:xfrm>
              <a:off x="160238" y="8398371"/>
              <a:ext cx="1300907" cy="534442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3" name="Rectangle"/>
            <p:cNvSpPr/>
            <p:nvPr userDrawn="1"/>
          </p:nvSpPr>
          <p:spPr>
            <a:xfrm>
              <a:off x="160238" y="8183364"/>
              <a:ext cx="1300907" cy="215008"/>
            </a:xfrm>
            <a:prstGeom prst="rect">
              <a:avLst/>
            </a:prstGeom>
            <a:solidFill>
              <a:srgbClr val="4D89A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4" name="Rectangle"/>
            <p:cNvSpPr/>
            <p:nvPr userDrawn="1"/>
          </p:nvSpPr>
          <p:spPr>
            <a:xfrm>
              <a:off x="160238" y="6195863"/>
              <a:ext cx="1300907" cy="1987502"/>
            </a:xfrm>
            <a:prstGeom prst="rect">
              <a:avLst/>
            </a:prstGeom>
            <a:solidFill>
              <a:srgbClr val="2591C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5" name="Rectangle"/>
            <p:cNvSpPr/>
            <p:nvPr userDrawn="1"/>
          </p:nvSpPr>
          <p:spPr>
            <a:xfrm>
              <a:off x="160238" y="5724425"/>
              <a:ext cx="1300907" cy="471439"/>
            </a:xfrm>
            <a:prstGeom prst="rect">
              <a:avLst/>
            </a:prstGeom>
            <a:solidFill>
              <a:srgbClr val="104D6A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6" name="Rectangle"/>
            <p:cNvSpPr/>
            <p:nvPr userDrawn="1"/>
          </p:nvSpPr>
          <p:spPr>
            <a:xfrm>
              <a:off x="160238" y="371177"/>
              <a:ext cx="1300907" cy="813396"/>
            </a:xfrm>
            <a:prstGeom prst="rect">
              <a:avLst/>
            </a:prstGeom>
            <a:solidFill>
              <a:srgbClr val="095B8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Rectangle"/>
            <p:cNvSpPr/>
            <p:nvPr userDrawn="1"/>
          </p:nvSpPr>
          <p:spPr>
            <a:xfrm>
              <a:off x="160238" y="1184572"/>
              <a:ext cx="1300907" cy="4539854"/>
            </a:xfrm>
            <a:prstGeom prst="rect">
              <a:avLst/>
            </a:prstGeom>
            <a:solidFill>
              <a:srgbClr val="016AA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8" name="Rectangle"/>
            <p:cNvSpPr/>
            <p:nvPr userDrawn="1"/>
          </p:nvSpPr>
          <p:spPr>
            <a:xfrm>
              <a:off x="160238" y="154880"/>
              <a:ext cx="1300907" cy="216298"/>
            </a:xfrm>
            <a:prstGeom prst="rect">
              <a:avLst/>
            </a:prstGeom>
            <a:solidFill>
              <a:srgbClr val="85CDD9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endParaRPr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615433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02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3" name="Picture 3" descr="Picture 3"/>
          <p:cNvPicPr>
            <a:picLocks noChangeAspect="1"/>
          </p:cNvPicPr>
          <p:nvPr userDrawn="1"/>
        </p:nvPicPr>
        <p:blipFill>
          <a:blip r:embed="rId6" cstate="print"/>
          <a:srcRect r="91525"/>
          <a:stretch>
            <a:fillRect/>
          </a:stretch>
        </p:blipFill>
        <p:spPr>
          <a:xfrm>
            <a:off x="0" y="0"/>
            <a:ext cx="1118499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" name="Group 2"/>
          <p:cNvGrpSpPr/>
          <p:nvPr userDrawn="1"/>
        </p:nvGrpSpPr>
        <p:grpSpPr>
          <a:xfrm>
            <a:off x="2" y="6221395"/>
            <a:ext cx="12191999" cy="574391"/>
            <a:chOff x="0" y="6221393"/>
            <a:chExt cx="12191999" cy="574391"/>
          </a:xfrm>
        </p:grpSpPr>
        <p:pic>
          <p:nvPicPr>
            <p:cNvPr id="71" name="footer-13.jpg" descr="footer-13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0" y="6221393"/>
              <a:ext cx="9906000" cy="57439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72" name="footer-13.jpg" descr="footer-13.jpg"/>
            <p:cNvPicPr>
              <a:picLocks noChangeAspect="1"/>
            </p:cNvPicPr>
            <p:nvPr userDrawn="1"/>
          </p:nvPicPr>
          <p:blipFill rotWithShape="1">
            <a:blip r:embed="rId7" cstate="print"/>
            <a:srcRect l="26342"/>
            <a:stretch/>
          </p:blipFill>
          <p:spPr>
            <a:xfrm>
              <a:off x="4895384" y="6221393"/>
              <a:ext cx="7296615" cy="574391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1453896" y="722376"/>
            <a:ext cx="7251192" cy="649224"/>
          </a:xfrm>
          <a:prstGeom prst="rect">
            <a:avLst/>
          </a:prstGeom>
        </p:spPr>
        <p:txBody>
          <a:bodyPr lIns="36000" tIns="46800" rIns="36000" bIns="46800" anchor="ctr" anchorCtr="0">
            <a:normAutofit/>
          </a:bodyPr>
          <a:lstStyle>
            <a:lvl1pPr algn="l">
              <a:lnSpc>
                <a:spcPct val="93000"/>
              </a:lnSpc>
              <a:defRPr sz="3000" baseline="0">
                <a:solidFill>
                  <a:srgbClr val="86CBD8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Presentación</a:t>
            </a:r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453896" y="2221992"/>
            <a:ext cx="8138160" cy="365760"/>
          </a:xfrm>
          <a:prstGeom prst="rect">
            <a:avLst/>
          </a:prstGeom>
        </p:spPr>
        <p:txBody>
          <a:bodyPr lIns="36000" tIns="46800" rIns="36000" bIns="46800" anchor="ctr"/>
          <a:lstStyle>
            <a:lvl1pPr marL="0" indent="0" algn="l">
              <a:lnSpc>
                <a:spcPct val="110000"/>
              </a:lnSpc>
              <a:buNone/>
              <a:defRPr sz="1350" b="1" baseline="0">
                <a:solidFill>
                  <a:srgbClr val="016AA1"/>
                </a:solidFill>
                <a:latin typeface="+mn-lt"/>
                <a:sym typeface="Trebuchet MS" panose="020B0603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err="1"/>
              <a:t>Subtitulo</a:t>
            </a:r>
            <a:endParaRPr lang="en-US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1453896" y="4983480"/>
            <a:ext cx="7589520" cy="365760"/>
          </a:xfrm>
          <a:prstGeom prst="rect">
            <a:avLst/>
          </a:prstGeom>
          <a:noFill/>
        </p:spPr>
        <p:txBody>
          <a:bodyPr lIns="36000" tIns="46800" rIns="36000" bIns="46800" anchor="ctr"/>
          <a:lstStyle>
            <a:lvl1pPr algn="l">
              <a:lnSpc>
                <a:spcPct val="110000"/>
              </a:lnSpc>
              <a:buNone/>
              <a:defRPr sz="1350" b="0" cap="none" baseline="0">
                <a:solidFill>
                  <a:srgbClr val="7C1A4F"/>
                </a:solidFill>
                <a:latin typeface="+mn-lt"/>
                <a:sym typeface="Trebuchet MS" panose="020B0603020202020204" pitchFamily="34" charset="0"/>
              </a:defRPr>
            </a:lvl1pPr>
            <a:lvl2pPr algn="ctr">
              <a:buNone/>
              <a:defRPr/>
            </a:lvl2pPr>
            <a:lvl3pPr marL="0" indent="0" algn="ctr">
              <a:buNone/>
              <a:defRPr/>
            </a:lvl3pPr>
            <a:lvl4pPr marL="171450" indent="0" algn="ctr">
              <a:buNone/>
              <a:defRPr/>
            </a:lvl4pPr>
            <a:lvl5pPr marL="342900" indent="0" algn="ctr">
              <a:buNone/>
              <a:defRPr/>
            </a:lvl5pPr>
          </a:lstStyle>
          <a:p>
            <a:pPr lvl="0"/>
            <a:r>
              <a:rPr lang="en-US" dirty="0" err="1"/>
              <a:t>Fecha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0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04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6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353174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550" b="0" i="0" u="none" kern="1200" spc="0"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54" name="Picture 5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845" y="6661003"/>
            <a:ext cx="874355" cy="141242"/>
          </a:xfrm>
          <a:prstGeom prst="rect">
            <a:avLst/>
          </a:prstGeom>
        </p:spPr>
      </p:pic>
      <p:pic>
        <p:nvPicPr>
          <p:cNvPr id="101" name="pasted-image.pdf" descr="pasted-image.pdf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129456" y="6545571"/>
            <a:ext cx="420925" cy="2566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1681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630000" y="1544274"/>
            <a:ext cx="3452400" cy="1495794"/>
          </a:xfrm>
          <a:noFill/>
        </p:spPr>
        <p:txBody>
          <a:bodyPr wrap="square" lIns="0" tIns="0" rIns="320040" bIns="0" anchor="b">
            <a:noAutofit/>
          </a:bodyPr>
          <a:lstStyle>
            <a:lvl1pPr>
              <a:defRPr sz="2400">
                <a:solidFill>
                  <a:srgbClr val="4472C4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1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76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ox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06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3" y="2668041"/>
            <a:ext cx="9620491" cy="3201026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lIns="274320" tIns="274320" rIns="274320" bIns="137160" anchor="b">
            <a:noAutofit/>
          </a:bodyPr>
          <a:lstStyle>
            <a:lvl1pPr marL="0" algn="l" defTabSz="6858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defRPr lang="en-US" sz="4050" kern="1200" baseline="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59" name="Rectangle 58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9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9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44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ine">
    <p:bg bwMode="black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09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3826800"/>
            <a:ext cx="10936800" cy="2041200"/>
          </a:xfrm>
        </p:spPr>
        <p:txBody>
          <a:bodyPr anchor="t">
            <a:noAutofit/>
          </a:bodyPr>
          <a:lstStyle>
            <a:lvl1pPr>
              <a:defRPr sz="405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cxnSp>
        <p:nvCxnSpPr>
          <p:cNvPr id="148" name="Straight Connector 147"/>
          <p:cNvCxnSpPr/>
          <p:nvPr userDrawn="1"/>
        </p:nvCxnSpPr>
        <p:spPr bwMode="white">
          <a:xfrm>
            <a:off x="618899" y="3680016"/>
            <a:ext cx="11576304" cy="0"/>
          </a:xfrm>
          <a:prstGeom prst="line">
            <a:avLst/>
          </a:prstGeom>
          <a:ln w="19050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58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1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4064995" y="0"/>
            <a:ext cx="416951" cy="6858000"/>
          </a:xfrm>
          <a:prstGeom prst="rect">
            <a:avLst/>
          </a:prstGeom>
        </p:spPr>
      </p:pic>
      <p:sp>
        <p:nvSpPr>
          <p:cNvPr id="17" name="Date Placeholder 1"/>
          <p:cNvSpPr>
            <a:spLocks noGrp="1"/>
          </p:cNvSpPr>
          <p:nvPr>
            <p:ph type="dt" sz="half" idx="31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5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 bwMode="white">
          <a:xfrm>
            <a:off x="1" y="0"/>
            <a:ext cx="40795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7" name="Title 4"/>
          <p:cNvSpPr>
            <a:spLocks noGrp="1"/>
          </p:cNvSpPr>
          <p:nvPr>
            <p:ph type="title" hasCustomPrompt="1"/>
          </p:nvPr>
        </p:nvSpPr>
        <p:spPr>
          <a:xfrm>
            <a:off x="630001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61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14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7165607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1" y="0"/>
            <a:ext cx="717195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3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353174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550" b="0" i="0" u="none" kern="1200" spc="0"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14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16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70" y="0"/>
            <a:ext cx="416951" cy="6858000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30001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4080764" y="-1309"/>
            <a:ext cx="8111237" cy="6859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9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65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alf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18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689583" y="0"/>
            <a:ext cx="416951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2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350" baseline="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30000" y="1785600"/>
            <a:ext cx="4388400" cy="3286800"/>
          </a:xfrm>
          <a:prstGeom prst="rect">
            <a:avLst/>
          </a:prstGeom>
          <a:noFill/>
        </p:spPr>
        <p:txBody>
          <a:bodyPr wrap="square" lIns="0" tIns="0" rIns="320040" bIns="0" anchor="ctr">
            <a:noAutofit/>
          </a:bodyPr>
          <a:lstStyle>
            <a:lvl1pPr>
              <a:defRPr sz="33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6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5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7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54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5"/>
          <p:cNvSpPr>
            <a:spLocks noChangeShapeType="1"/>
          </p:cNvSpPr>
          <p:nvPr userDrawn="1"/>
        </p:nvSpPr>
        <p:spPr bwMode="gray">
          <a:xfrm>
            <a:off x="557948" y="679218"/>
            <a:ext cx="1113960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382" tIns="45690" rIns="91382" bIns="4569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sz="18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482" y="350114"/>
            <a:ext cx="11230029" cy="32910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819D7-74CB-4B65-9AC3-D4A2007CCA09}" type="slidenum">
              <a:rPr lang="en-US" altLang="es-MX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US" altLang="es-MX">
              <a:solidFill>
                <a:srgbClr val="002776"/>
              </a:solidFill>
            </a:endParaRP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2776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429305186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two third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21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7409850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7819545" y="0"/>
            <a:ext cx="437245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6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200">
                <a:solidFill>
                  <a:schemeClr val="tx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2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2" y="3929410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1804650"/>
            <a:ext cx="6247552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3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6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26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arro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23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37" y="3594368"/>
            <a:ext cx="1365251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30001" y="2764205"/>
            <a:ext cx="2478639" cy="1314311"/>
          </a:xfrm>
        </p:spPr>
        <p:txBody>
          <a:bodyPr anchor="ctr" anchorCtr="0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0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left arrow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26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4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1" y="2764205"/>
            <a:ext cx="2478639" cy="1314311"/>
          </a:xfrm>
        </p:spPr>
        <p:txBody>
          <a:bodyPr anchor="ctr" anchorCtr="0">
            <a:noAutofit/>
          </a:bodyPr>
          <a:lstStyle>
            <a:lvl1pPr>
              <a:defRPr sz="240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2141308" y="3402830"/>
            <a:ext cx="2694667" cy="3461745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7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82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28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6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2" y="3395664"/>
            <a:ext cx="12985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0001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300" b="0"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38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one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30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0001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300" b="0"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3549481" y="3416300"/>
            <a:ext cx="2694667" cy="34417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8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63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33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6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757" y="3589606"/>
            <a:ext cx="1365251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entagon 8"/>
          <p:cNvSpPr/>
          <p:nvPr userDrawn="1"/>
        </p:nvSpPr>
        <p:spPr bwMode="white">
          <a:xfrm>
            <a:off x="0" y="0"/>
            <a:ext cx="6363547" cy="68580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630001" y="622800"/>
            <a:ext cx="4673647" cy="353174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550" b="0" i="0" u="none" kern="1200" spc="0"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28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half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35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Pentagon 8"/>
          <p:cNvSpPr/>
          <p:nvPr userDrawn="1"/>
        </p:nvSpPr>
        <p:spPr bwMode="white">
          <a:xfrm>
            <a:off x="0" y="0"/>
            <a:ext cx="6363547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630001" y="622800"/>
            <a:ext cx="4673647" cy="353174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550" b="0" i="0" u="none" kern="1200" spc="0"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428421" y="3407805"/>
            <a:ext cx="2694667" cy="3456551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2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41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38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41" y="3589606"/>
            <a:ext cx="1365251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18"/>
          <p:cNvSpPr/>
          <p:nvPr userDrawn="1"/>
        </p:nvSpPr>
        <p:spPr bwMode="white">
          <a:xfrm>
            <a:off x="1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353174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550" b="0" i="0" u="none" kern="1200" spc="0">
                <a:solidFill>
                  <a:srgbClr val="4472C4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4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70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two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40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1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353174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550" b="0" i="0" u="none" kern="1200" spc="0"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2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6524769" y="3407805"/>
            <a:ext cx="2694667" cy="345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6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42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</p:spPr>
        <p:txBody>
          <a:bodyPr anchor="b">
            <a:noAutofit/>
          </a:bodyPr>
          <a:lstStyle>
            <a:lvl1pPr marL="0" algn="l" defTabSz="6858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defRPr lang="en-US" sz="4050" kern="1200" baseline="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it-IT" sz="525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MX2020 - SteerCo data deep dive.pptx</a:t>
            </a:r>
            <a:endParaRPr lang="en-US" sz="525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29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3.xml"/><Relationship Id="rId18" Type="http://schemas.openxmlformats.org/officeDocument/2006/relationships/slideLayout" Target="../slideLayouts/slideLayout98.xml"/><Relationship Id="rId26" Type="http://schemas.openxmlformats.org/officeDocument/2006/relationships/slideLayout" Target="../slideLayouts/slideLayout106.xml"/><Relationship Id="rId39" Type="http://schemas.openxmlformats.org/officeDocument/2006/relationships/slideLayout" Target="../slideLayouts/slideLayout119.xml"/><Relationship Id="rId21" Type="http://schemas.openxmlformats.org/officeDocument/2006/relationships/slideLayout" Target="../slideLayouts/slideLayout101.xml"/><Relationship Id="rId34" Type="http://schemas.openxmlformats.org/officeDocument/2006/relationships/slideLayout" Target="../slideLayouts/slideLayout114.xml"/><Relationship Id="rId42" Type="http://schemas.openxmlformats.org/officeDocument/2006/relationships/slideLayout" Target="../slideLayouts/slideLayout122.xml"/><Relationship Id="rId47" Type="http://schemas.openxmlformats.org/officeDocument/2006/relationships/slideLayout" Target="../slideLayouts/slideLayout127.xml"/><Relationship Id="rId50" Type="http://schemas.openxmlformats.org/officeDocument/2006/relationships/slideLayout" Target="../slideLayouts/slideLayout130.xml"/><Relationship Id="rId55" Type="http://schemas.openxmlformats.org/officeDocument/2006/relationships/theme" Target="../theme/theme10.xml"/><Relationship Id="rId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96.xml"/><Relationship Id="rId29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91.xml"/><Relationship Id="rId24" Type="http://schemas.openxmlformats.org/officeDocument/2006/relationships/slideLayout" Target="../slideLayouts/slideLayout104.xml"/><Relationship Id="rId32" Type="http://schemas.openxmlformats.org/officeDocument/2006/relationships/slideLayout" Target="../slideLayouts/slideLayout112.xml"/><Relationship Id="rId37" Type="http://schemas.openxmlformats.org/officeDocument/2006/relationships/slideLayout" Target="../slideLayouts/slideLayout117.xml"/><Relationship Id="rId40" Type="http://schemas.openxmlformats.org/officeDocument/2006/relationships/slideLayout" Target="../slideLayouts/slideLayout120.xml"/><Relationship Id="rId45" Type="http://schemas.openxmlformats.org/officeDocument/2006/relationships/slideLayout" Target="../slideLayouts/slideLayout125.xml"/><Relationship Id="rId53" Type="http://schemas.openxmlformats.org/officeDocument/2006/relationships/slideLayout" Target="../slideLayouts/slideLayout133.xml"/><Relationship Id="rId58" Type="http://schemas.openxmlformats.org/officeDocument/2006/relationships/oleObject" Target="../embeddings/oleObject13.bin"/><Relationship Id="rId5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99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Relationship Id="rId22" Type="http://schemas.openxmlformats.org/officeDocument/2006/relationships/slideLayout" Target="../slideLayouts/slideLayout102.xml"/><Relationship Id="rId27" Type="http://schemas.openxmlformats.org/officeDocument/2006/relationships/slideLayout" Target="../slideLayouts/slideLayout107.xml"/><Relationship Id="rId30" Type="http://schemas.openxmlformats.org/officeDocument/2006/relationships/slideLayout" Target="../slideLayouts/slideLayout110.xml"/><Relationship Id="rId35" Type="http://schemas.openxmlformats.org/officeDocument/2006/relationships/slideLayout" Target="../slideLayouts/slideLayout115.xml"/><Relationship Id="rId43" Type="http://schemas.openxmlformats.org/officeDocument/2006/relationships/slideLayout" Target="../slideLayouts/slideLayout123.xml"/><Relationship Id="rId48" Type="http://schemas.openxmlformats.org/officeDocument/2006/relationships/slideLayout" Target="../slideLayouts/slideLayout128.xml"/><Relationship Id="rId56" Type="http://schemas.openxmlformats.org/officeDocument/2006/relationships/vmlDrawing" Target="../drawings/vmlDrawing13.vml"/><Relationship Id="rId8" Type="http://schemas.openxmlformats.org/officeDocument/2006/relationships/slideLayout" Target="../slideLayouts/slideLayout88.xml"/><Relationship Id="rId51" Type="http://schemas.openxmlformats.org/officeDocument/2006/relationships/slideLayout" Target="../slideLayouts/slideLayout131.xml"/><Relationship Id="rId3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92.xml"/><Relationship Id="rId17" Type="http://schemas.openxmlformats.org/officeDocument/2006/relationships/slideLayout" Target="../slideLayouts/slideLayout97.xml"/><Relationship Id="rId25" Type="http://schemas.openxmlformats.org/officeDocument/2006/relationships/slideLayout" Target="../slideLayouts/slideLayout105.xml"/><Relationship Id="rId33" Type="http://schemas.openxmlformats.org/officeDocument/2006/relationships/slideLayout" Target="../slideLayouts/slideLayout113.xml"/><Relationship Id="rId38" Type="http://schemas.openxmlformats.org/officeDocument/2006/relationships/slideLayout" Target="../slideLayouts/slideLayout118.xml"/><Relationship Id="rId46" Type="http://schemas.openxmlformats.org/officeDocument/2006/relationships/slideLayout" Target="../slideLayouts/slideLayout126.xml"/><Relationship Id="rId59" Type="http://schemas.openxmlformats.org/officeDocument/2006/relationships/image" Target="../media/image5.emf"/><Relationship Id="rId20" Type="http://schemas.openxmlformats.org/officeDocument/2006/relationships/slideLayout" Target="../slideLayouts/slideLayout100.xml"/><Relationship Id="rId41" Type="http://schemas.openxmlformats.org/officeDocument/2006/relationships/slideLayout" Target="../slideLayouts/slideLayout121.xml"/><Relationship Id="rId54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5" Type="http://schemas.openxmlformats.org/officeDocument/2006/relationships/slideLayout" Target="../slideLayouts/slideLayout95.xml"/><Relationship Id="rId23" Type="http://schemas.openxmlformats.org/officeDocument/2006/relationships/slideLayout" Target="../slideLayouts/slideLayout103.xml"/><Relationship Id="rId28" Type="http://schemas.openxmlformats.org/officeDocument/2006/relationships/slideLayout" Target="../slideLayouts/slideLayout108.xml"/><Relationship Id="rId36" Type="http://schemas.openxmlformats.org/officeDocument/2006/relationships/slideLayout" Target="../slideLayouts/slideLayout116.xml"/><Relationship Id="rId49" Type="http://schemas.openxmlformats.org/officeDocument/2006/relationships/slideLayout" Target="../slideLayouts/slideLayout129.xml"/><Relationship Id="rId57" Type="http://schemas.openxmlformats.org/officeDocument/2006/relationships/tags" Target="../tags/tag14.xml"/><Relationship Id="rId10" Type="http://schemas.openxmlformats.org/officeDocument/2006/relationships/slideLayout" Target="../slideLayouts/slideLayout90.xml"/><Relationship Id="rId31" Type="http://schemas.openxmlformats.org/officeDocument/2006/relationships/slideLayout" Target="../slideLayouts/slideLayout111.xml"/><Relationship Id="rId44" Type="http://schemas.openxmlformats.org/officeDocument/2006/relationships/slideLayout" Target="../slideLayouts/slideLayout124.xml"/><Relationship Id="rId52" Type="http://schemas.openxmlformats.org/officeDocument/2006/relationships/slideLayout" Target="../slideLayouts/slideLayout13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13" Type="http://schemas.openxmlformats.org/officeDocument/2006/relationships/theme" Target="../theme/theme11.xml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6.xml"/><Relationship Id="rId17" Type="http://schemas.openxmlformats.org/officeDocument/2006/relationships/image" Target="../media/image5.emf"/><Relationship Id="rId2" Type="http://schemas.openxmlformats.org/officeDocument/2006/relationships/slideLayout" Target="../slideLayouts/slideLayout136.xml"/><Relationship Id="rId16" Type="http://schemas.openxmlformats.org/officeDocument/2006/relationships/oleObject" Target="../embeddings/oleObject65.bin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39.xml"/><Relationship Id="rId15" Type="http://schemas.openxmlformats.org/officeDocument/2006/relationships/tags" Target="../tags/tag112.xml"/><Relationship Id="rId10" Type="http://schemas.openxmlformats.org/officeDocument/2006/relationships/slideLayout" Target="../slideLayouts/slideLayout144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Relationship Id="rId14" Type="http://schemas.openxmlformats.org/officeDocument/2006/relationships/vmlDrawing" Target="../drawings/vmlDrawing65.v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4.xml"/><Relationship Id="rId13" Type="http://schemas.openxmlformats.org/officeDocument/2006/relationships/slideLayout" Target="../slideLayouts/slideLayout159.xml"/><Relationship Id="rId18" Type="http://schemas.openxmlformats.org/officeDocument/2006/relationships/tags" Target="../tags/tag125.xml"/><Relationship Id="rId3" Type="http://schemas.openxmlformats.org/officeDocument/2006/relationships/slideLayout" Target="../slideLayouts/slideLayout149.xml"/><Relationship Id="rId21" Type="http://schemas.openxmlformats.org/officeDocument/2006/relationships/image" Target="../media/image6.jpeg"/><Relationship Id="rId7" Type="http://schemas.openxmlformats.org/officeDocument/2006/relationships/slideLayout" Target="../slideLayouts/slideLayout153.xml"/><Relationship Id="rId12" Type="http://schemas.openxmlformats.org/officeDocument/2006/relationships/slideLayout" Target="../slideLayouts/slideLayout158.xml"/><Relationship Id="rId17" Type="http://schemas.openxmlformats.org/officeDocument/2006/relationships/tags" Target="../tags/tag124.xml"/><Relationship Id="rId2" Type="http://schemas.openxmlformats.org/officeDocument/2006/relationships/slideLayout" Target="../slideLayouts/slideLayout148.xml"/><Relationship Id="rId16" Type="http://schemas.openxmlformats.org/officeDocument/2006/relationships/vmlDrawing" Target="../drawings/vmlDrawing77.vml"/><Relationship Id="rId20" Type="http://schemas.openxmlformats.org/officeDocument/2006/relationships/image" Target="../media/image5.emf"/><Relationship Id="rId1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7.xml"/><Relationship Id="rId5" Type="http://schemas.openxmlformats.org/officeDocument/2006/relationships/slideLayout" Target="../slideLayouts/slideLayout151.xml"/><Relationship Id="rId15" Type="http://schemas.openxmlformats.org/officeDocument/2006/relationships/theme" Target="../theme/theme12.xml"/><Relationship Id="rId10" Type="http://schemas.openxmlformats.org/officeDocument/2006/relationships/slideLayout" Target="../slideLayouts/slideLayout156.xml"/><Relationship Id="rId19" Type="http://schemas.openxmlformats.org/officeDocument/2006/relationships/oleObject" Target="../embeddings/oleObject77.bin"/><Relationship Id="rId4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5.xml"/><Relationship Id="rId14" Type="http://schemas.openxmlformats.org/officeDocument/2006/relationships/slideLayout" Target="../slideLayouts/slideLayout160.xml"/><Relationship Id="rId22" Type="http://schemas.openxmlformats.org/officeDocument/2006/relationships/image" Target="../media/image7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8.xml"/><Relationship Id="rId3" Type="http://schemas.openxmlformats.org/officeDocument/2006/relationships/slideLayout" Target="../slideLayouts/slideLayout163.xml"/><Relationship Id="rId7" Type="http://schemas.openxmlformats.org/officeDocument/2006/relationships/slideLayout" Target="../slideLayouts/slideLayout167.xml"/><Relationship Id="rId2" Type="http://schemas.openxmlformats.org/officeDocument/2006/relationships/slideLayout" Target="../slideLayouts/slideLayout162.xml"/><Relationship Id="rId1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5.xml"/><Relationship Id="rId10" Type="http://schemas.openxmlformats.org/officeDocument/2006/relationships/image" Target="../media/image19.png"/><Relationship Id="rId4" Type="http://schemas.openxmlformats.org/officeDocument/2006/relationships/slideLayout" Target="../slideLayouts/slideLayout164.xml"/><Relationship Id="rId9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theme" Target="../theme/theme14.xml"/><Relationship Id="rId5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6.xml"/><Relationship Id="rId13" Type="http://schemas.openxmlformats.org/officeDocument/2006/relationships/slideLayout" Target="../slideLayouts/slideLayout191.xml"/><Relationship Id="rId18" Type="http://schemas.openxmlformats.org/officeDocument/2006/relationships/theme" Target="../theme/theme15.xml"/><Relationship Id="rId3" Type="http://schemas.openxmlformats.org/officeDocument/2006/relationships/slideLayout" Target="../slideLayouts/slideLayout181.xml"/><Relationship Id="rId7" Type="http://schemas.openxmlformats.org/officeDocument/2006/relationships/slideLayout" Target="../slideLayouts/slideLayout185.xml"/><Relationship Id="rId12" Type="http://schemas.openxmlformats.org/officeDocument/2006/relationships/slideLayout" Target="../slideLayouts/slideLayout190.xml"/><Relationship Id="rId17" Type="http://schemas.openxmlformats.org/officeDocument/2006/relationships/slideLayout" Target="../slideLayouts/slideLayout195.xml"/><Relationship Id="rId2" Type="http://schemas.openxmlformats.org/officeDocument/2006/relationships/slideLayout" Target="../slideLayouts/slideLayout180.xml"/><Relationship Id="rId16" Type="http://schemas.openxmlformats.org/officeDocument/2006/relationships/slideLayout" Target="../slideLayouts/slideLayout194.xml"/><Relationship Id="rId1" Type="http://schemas.openxmlformats.org/officeDocument/2006/relationships/slideLayout" Target="../slideLayouts/slideLayout179.xml"/><Relationship Id="rId6" Type="http://schemas.openxmlformats.org/officeDocument/2006/relationships/slideLayout" Target="../slideLayouts/slideLayout184.xml"/><Relationship Id="rId11" Type="http://schemas.openxmlformats.org/officeDocument/2006/relationships/slideLayout" Target="../slideLayouts/slideLayout189.xml"/><Relationship Id="rId5" Type="http://schemas.openxmlformats.org/officeDocument/2006/relationships/slideLayout" Target="../slideLayouts/slideLayout183.xml"/><Relationship Id="rId15" Type="http://schemas.openxmlformats.org/officeDocument/2006/relationships/slideLayout" Target="../slideLayouts/slideLayout193.xml"/><Relationship Id="rId10" Type="http://schemas.openxmlformats.org/officeDocument/2006/relationships/slideLayout" Target="../slideLayouts/slideLayout188.xml"/><Relationship Id="rId19" Type="http://schemas.openxmlformats.org/officeDocument/2006/relationships/image" Target="../media/image19.png"/><Relationship Id="rId4" Type="http://schemas.openxmlformats.org/officeDocument/2006/relationships/slideLayout" Target="../slideLayouts/slideLayout182.xml"/><Relationship Id="rId9" Type="http://schemas.openxmlformats.org/officeDocument/2006/relationships/slideLayout" Target="../slideLayouts/slideLayout187.xml"/><Relationship Id="rId14" Type="http://schemas.openxmlformats.org/officeDocument/2006/relationships/slideLayout" Target="../slideLayouts/slideLayout192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3.xml"/><Relationship Id="rId13" Type="http://schemas.openxmlformats.org/officeDocument/2006/relationships/slideLayout" Target="../slideLayouts/slideLayout208.xml"/><Relationship Id="rId18" Type="http://schemas.openxmlformats.org/officeDocument/2006/relationships/slideLayout" Target="../slideLayouts/slideLayout213.xml"/><Relationship Id="rId26" Type="http://schemas.openxmlformats.org/officeDocument/2006/relationships/image" Target="../media/image7.png"/><Relationship Id="rId3" Type="http://schemas.openxmlformats.org/officeDocument/2006/relationships/slideLayout" Target="../slideLayouts/slideLayout198.xml"/><Relationship Id="rId21" Type="http://schemas.openxmlformats.org/officeDocument/2006/relationships/tags" Target="../tags/tag140.xml"/><Relationship Id="rId7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207.xml"/><Relationship Id="rId17" Type="http://schemas.openxmlformats.org/officeDocument/2006/relationships/slideLayout" Target="../slideLayouts/slideLayout212.xml"/><Relationship Id="rId25" Type="http://schemas.openxmlformats.org/officeDocument/2006/relationships/image" Target="../media/image6.jpeg"/><Relationship Id="rId2" Type="http://schemas.openxmlformats.org/officeDocument/2006/relationships/slideLayout" Target="../slideLayouts/slideLayout197.xml"/><Relationship Id="rId16" Type="http://schemas.openxmlformats.org/officeDocument/2006/relationships/slideLayout" Target="../slideLayouts/slideLayout211.xml"/><Relationship Id="rId20" Type="http://schemas.openxmlformats.org/officeDocument/2006/relationships/vmlDrawing" Target="../drawings/vmlDrawing92.vml"/><Relationship Id="rId1" Type="http://schemas.openxmlformats.org/officeDocument/2006/relationships/slideLayout" Target="../slideLayouts/slideLayout196.xml"/><Relationship Id="rId6" Type="http://schemas.openxmlformats.org/officeDocument/2006/relationships/slideLayout" Target="../slideLayouts/slideLayout201.xml"/><Relationship Id="rId11" Type="http://schemas.openxmlformats.org/officeDocument/2006/relationships/slideLayout" Target="../slideLayouts/slideLayout206.xml"/><Relationship Id="rId24" Type="http://schemas.openxmlformats.org/officeDocument/2006/relationships/image" Target="../media/image5.emf"/><Relationship Id="rId5" Type="http://schemas.openxmlformats.org/officeDocument/2006/relationships/slideLayout" Target="../slideLayouts/slideLayout200.xml"/><Relationship Id="rId15" Type="http://schemas.openxmlformats.org/officeDocument/2006/relationships/slideLayout" Target="../slideLayouts/slideLayout210.xml"/><Relationship Id="rId23" Type="http://schemas.openxmlformats.org/officeDocument/2006/relationships/oleObject" Target="../embeddings/oleObject92.bin"/><Relationship Id="rId10" Type="http://schemas.openxmlformats.org/officeDocument/2006/relationships/slideLayout" Target="../slideLayouts/slideLayout205.xml"/><Relationship Id="rId19" Type="http://schemas.openxmlformats.org/officeDocument/2006/relationships/theme" Target="../theme/theme16.xml"/><Relationship Id="rId4" Type="http://schemas.openxmlformats.org/officeDocument/2006/relationships/slideLayout" Target="../slideLayouts/slideLayout199.xml"/><Relationship Id="rId9" Type="http://schemas.openxmlformats.org/officeDocument/2006/relationships/slideLayout" Target="../slideLayouts/slideLayout204.xml"/><Relationship Id="rId14" Type="http://schemas.openxmlformats.org/officeDocument/2006/relationships/slideLayout" Target="../slideLayouts/slideLayout209.xml"/><Relationship Id="rId22" Type="http://schemas.openxmlformats.org/officeDocument/2006/relationships/tags" Target="../tags/tag141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1.xml"/><Relationship Id="rId13" Type="http://schemas.openxmlformats.org/officeDocument/2006/relationships/slideLayout" Target="../slideLayouts/slideLayout226.xml"/><Relationship Id="rId18" Type="http://schemas.openxmlformats.org/officeDocument/2006/relationships/tags" Target="../tags/tag156.xml"/><Relationship Id="rId3" Type="http://schemas.openxmlformats.org/officeDocument/2006/relationships/slideLayout" Target="../slideLayouts/slideLayout216.xml"/><Relationship Id="rId21" Type="http://schemas.openxmlformats.org/officeDocument/2006/relationships/image" Target="../media/image6.jpeg"/><Relationship Id="rId7" Type="http://schemas.openxmlformats.org/officeDocument/2006/relationships/slideLayout" Target="../slideLayouts/slideLayout220.xml"/><Relationship Id="rId12" Type="http://schemas.openxmlformats.org/officeDocument/2006/relationships/slideLayout" Target="../slideLayouts/slideLayout225.xml"/><Relationship Id="rId17" Type="http://schemas.openxmlformats.org/officeDocument/2006/relationships/tags" Target="../tags/tag155.xml"/><Relationship Id="rId2" Type="http://schemas.openxmlformats.org/officeDocument/2006/relationships/slideLayout" Target="../slideLayouts/slideLayout215.xml"/><Relationship Id="rId16" Type="http://schemas.openxmlformats.org/officeDocument/2006/relationships/vmlDrawing" Target="../drawings/vmlDrawing105.vml"/><Relationship Id="rId20" Type="http://schemas.openxmlformats.org/officeDocument/2006/relationships/image" Target="../media/image5.emf"/><Relationship Id="rId1" Type="http://schemas.openxmlformats.org/officeDocument/2006/relationships/slideLayout" Target="../slideLayouts/slideLayout214.xml"/><Relationship Id="rId6" Type="http://schemas.openxmlformats.org/officeDocument/2006/relationships/slideLayout" Target="../slideLayouts/slideLayout219.xml"/><Relationship Id="rId11" Type="http://schemas.openxmlformats.org/officeDocument/2006/relationships/slideLayout" Target="../slideLayouts/slideLayout224.xml"/><Relationship Id="rId5" Type="http://schemas.openxmlformats.org/officeDocument/2006/relationships/slideLayout" Target="../slideLayouts/slideLayout218.xml"/><Relationship Id="rId15" Type="http://schemas.openxmlformats.org/officeDocument/2006/relationships/theme" Target="../theme/theme17.xml"/><Relationship Id="rId10" Type="http://schemas.openxmlformats.org/officeDocument/2006/relationships/slideLayout" Target="../slideLayouts/slideLayout223.xml"/><Relationship Id="rId19" Type="http://schemas.openxmlformats.org/officeDocument/2006/relationships/oleObject" Target="../embeddings/oleObject105.bin"/><Relationship Id="rId4" Type="http://schemas.openxmlformats.org/officeDocument/2006/relationships/slideLayout" Target="../slideLayouts/slideLayout217.xml"/><Relationship Id="rId9" Type="http://schemas.openxmlformats.org/officeDocument/2006/relationships/slideLayout" Target="../slideLayouts/slideLayout222.xml"/><Relationship Id="rId14" Type="http://schemas.openxmlformats.org/officeDocument/2006/relationships/slideLayout" Target="../slideLayouts/slideLayout227.xml"/><Relationship Id="rId22" Type="http://schemas.openxmlformats.org/officeDocument/2006/relationships/image" Target="../media/image7.png"/></Relationships>
</file>

<file path=ppt/slideMasters/_rels/slideMaster18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0.xml"/><Relationship Id="rId18" Type="http://schemas.openxmlformats.org/officeDocument/2006/relationships/slideLayout" Target="../slideLayouts/slideLayout245.xml"/><Relationship Id="rId26" Type="http://schemas.openxmlformats.org/officeDocument/2006/relationships/slideLayout" Target="../slideLayouts/slideLayout253.xml"/><Relationship Id="rId39" Type="http://schemas.openxmlformats.org/officeDocument/2006/relationships/slideLayout" Target="../slideLayouts/slideLayout266.xml"/><Relationship Id="rId21" Type="http://schemas.openxmlformats.org/officeDocument/2006/relationships/slideLayout" Target="../slideLayouts/slideLayout248.xml"/><Relationship Id="rId34" Type="http://schemas.openxmlformats.org/officeDocument/2006/relationships/slideLayout" Target="../slideLayouts/slideLayout261.xml"/><Relationship Id="rId42" Type="http://schemas.openxmlformats.org/officeDocument/2006/relationships/slideLayout" Target="../slideLayouts/slideLayout269.xml"/><Relationship Id="rId47" Type="http://schemas.openxmlformats.org/officeDocument/2006/relationships/slideLayout" Target="../slideLayouts/slideLayout274.xml"/><Relationship Id="rId50" Type="http://schemas.openxmlformats.org/officeDocument/2006/relationships/slideLayout" Target="../slideLayouts/slideLayout277.xml"/><Relationship Id="rId55" Type="http://schemas.openxmlformats.org/officeDocument/2006/relationships/tags" Target="../tags/tag170.xml"/><Relationship Id="rId7" Type="http://schemas.openxmlformats.org/officeDocument/2006/relationships/slideLayout" Target="../slideLayouts/slideLayout234.xml"/><Relationship Id="rId2" Type="http://schemas.openxmlformats.org/officeDocument/2006/relationships/slideLayout" Target="../slideLayouts/slideLayout229.xml"/><Relationship Id="rId16" Type="http://schemas.openxmlformats.org/officeDocument/2006/relationships/slideLayout" Target="../slideLayouts/slideLayout243.xml"/><Relationship Id="rId29" Type="http://schemas.openxmlformats.org/officeDocument/2006/relationships/slideLayout" Target="../slideLayouts/slideLayout256.xml"/><Relationship Id="rId11" Type="http://schemas.openxmlformats.org/officeDocument/2006/relationships/slideLayout" Target="../slideLayouts/slideLayout238.xml"/><Relationship Id="rId24" Type="http://schemas.openxmlformats.org/officeDocument/2006/relationships/slideLayout" Target="../slideLayouts/slideLayout251.xml"/><Relationship Id="rId32" Type="http://schemas.openxmlformats.org/officeDocument/2006/relationships/slideLayout" Target="../slideLayouts/slideLayout259.xml"/><Relationship Id="rId37" Type="http://schemas.openxmlformats.org/officeDocument/2006/relationships/slideLayout" Target="../slideLayouts/slideLayout264.xml"/><Relationship Id="rId40" Type="http://schemas.openxmlformats.org/officeDocument/2006/relationships/slideLayout" Target="../slideLayouts/slideLayout267.xml"/><Relationship Id="rId45" Type="http://schemas.openxmlformats.org/officeDocument/2006/relationships/slideLayout" Target="../slideLayouts/slideLayout272.xml"/><Relationship Id="rId53" Type="http://schemas.openxmlformats.org/officeDocument/2006/relationships/theme" Target="../theme/theme18.xml"/><Relationship Id="rId5" Type="http://schemas.openxmlformats.org/officeDocument/2006/relationships/slideLayout" Target="../slideLayouts/slideLayout232.xml"/><Relationship Id="rId19" Type="http://schemas.openxmlformats.org/officeDocument/2006/relationships/slideLayout" Target="../slideLayouts/slideLayout246.xml"/><Relationship Id="rId4" Type="http://schemas.openxmlformats.org/officeDocument/2006/relationships/slideLayout" Target="../slideLayouts/slideLayout231.xml"/><Relationship Id="rId9" Type="http://schemas.openxmlformats.org/officeDocument/2006/relationships/slideLayout" Target="../slideLayouts/slideLayout236.xml"/><Relationship Id="rId14" Type="http://schemas.openxmlformats.org/officeDocument/2006/relationships/slideLayout" Target="../slideLayouts/slideLayout241.xml"/><Relationship Id="rId22" Type="http://schemas.openxmlformats.org/officeDocument/2006/relationships/slideLayout" Target="../slideLayouts/slideLayout249.xml"/><Relationship Id="rId27" Type="http://schemas.openxmlformats.org/officeDocument/2006/relationships/slideLayout" Target="../slideLayouts/slideLayout254.xml"/><Relationship Id="rId30" Type="http://schemas.openxmlformats.org/officeDocument/2006/relationships/slideLayout" Target="../slideLayouts/slideLayout257.xml"/><Relationship Id="rId35" Type="http://schemas.openxmlformats.org/officeDocument/2006/relationships/slideLayout" Target="../slideLayouts/slideLayout262.xml"/><Relationship Id="rId43" Type="http://schemas.openxmlformats.org/officeDocument/2006/relationships/slideLayout" Target="../slideLayouts/slideLayout270.xml"/><Relationship Id="rId48" Type="http://schemas.openxmlformats.org/officeDocument/2006/relationships/slideLayout" Target="../slideLayouts/slideLayout275.xml"/><Relationship Id="rId56" Type="http://schemas.openxmlformats.org/officeDocument/2006/relationships/oleObject" Target="../embeddings/oleObject119.bin"/><Relationship Id="rId8" Type="http://schemas.openxmlformats.org/officeDocument/2006/relationships/slideLayout" Target="../slideLayouts/slideLayout235.xml"/><Relationship Id="rId51" Type="http://schemas.openxmlformats.org/officeDocument/2006/relationships/slideLayout" Target="../slideLayouts/slideLayout278.xml"/><Relationship Id="rId3" Type="http://schemas.openxmlformats.org/officeDocument/2006/relationships/slideLayout" Target="../slideLayouts/slideLayout230.xml"/><Relationship Id="rId12" Type="http://schemas.openxmlformats.org/officeDocument/2006/relationships/slideLayout" Target="../slideLayouts/slideLayout239.xml"/><Relationship Id="rId17" Type="http://schemas.openxmlformats.org/officeDocument/2006/relationships/slideLayout" Target="../slideLayouts/slideLayout244.xml"/><Relationship Id="rId25" Type="http://schemas.openxmlformats.org/officeDocument/2006/relationships/slideLayout" Target="../slideLayouts/slideLayout252.xml"/><Relationship Id="rId33" Type="http://schemas.openxmlformats.org/officeDocument/2006/relationships/slideLayout" Target="../slideLayouts/slideLayout260.xml"/><Relationship Id="rId38" Type="http://schemas.openxmlformats.org/officeDocument/2006/relationships/slideLayout" Target="../slideLayouts/slideLayout265.xml"/><Relationship Id="rId46" Type="http://schemas.openxmlformats.org/officeDocument/2006/relationships/slideLayout" Target="../slideLayouts/slideLayout273.xml"/><Relationship Id="rId20" Type="http://schemas.openxmlformats.org/officeDocument/2006/relationships/slideLayout" Target="../slideLayouts/slideLayout247.xml"/><Relationship Id="rId41" Type="http://schemas.openxmlformats.org/officeDocument/2006/relationships/slideLayout" Target="../slideLayouts/slideLayout268.xml"/><Relationship Id="rId54" Type="http://schemas.openxmlformats.org/officeDocument/2006/relationships/vmlDrawing" Target="../drawings/vmlDrawing119.vml"/><Relationship Id="rId1" Type="http://schemas.openxmlformats.org/officeDocument/2006/relationships/slideLayout" Target="../slideLayouts/slideLayout228.xml"/><Relationship Id="rId6" Type="http://schemas.openxmlformats.org/officeDocument/2006/relationships/slideLayout" Target="../slideLayouts/slideLayout233.xml"/><Relationship Id="rId15" Type="http://schemas.openxmlformats.org/officeDocument/2006/relationships/slideLayout" Target="../slideLayouts/slideLayout242.xml"/><Relationship Id="rId23" Type="http://schemas.openxmlformats.org/officeDocument/2006/relationships/slideLayout" Target="../slideLayouts/slideLayout250.xml"/><Relationship Id="rId28" Type="http://schemas.openxmlformats.org/officeDocument/2006/relationships/slideLayout" Target="../slideLayouts/slideLayout255.xml"/><Relationship Id="rId36" Type="http://schemas.openxmlformats.org/officeDocument/2006/relationships/slideLayout" Target="../slideLayouts/slideLayout263.xml"/><Relationship Id="rId49" Type="http://schemas.openxmlformats.org/officeDocument/2006/relationships/slideLayout" Target="../slideLayouts/slideLayout276.xml"/><Relationship Id="rId57" Type="http://schemas.openxmlformats.org/officeDocument/2006/relationships/image" Target="../media/image5.emf"/><Relationship Id="rId10" Type="http://schemas.openxmlformats.org/officeDocument/2006/relationships/slideLayout" Target="../slideLayouts/slideLayout237.xml"/><Relationship Id="rId31" Type="http://schemas.openxmlformats.org/officeDocument/2006/relationships/slideLayout" Target="../slideLayouts/slideLayout258.xml"/><Relationship Id="rId44" Type="http://schemas.openxmlformats.org/officeDocument/2006/relationships/slideLayout" Target="../slideLayouts/slideLayout271.xml"/><Relationship Id="rId52" Type="http://schemas.openxmlformats.org/officeDocument/2006/relationships/slideLayout" Target="../slideLayouts/slideLayout279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7.xml"/><Relationship Id="rId13" Type="http://schemas.openxmlformats.org/officeDocument/2006/relationships/slideLayout" Target="../slideLayouts/slideLayout292.xml"/><Relationship Id="rId18" Type="http://schemas.openxmlformats.org/officeDocument/2006/relationships/oleObject" Target="../embeddings/oleObject171.bin"/><Relationship Id="rId3" Type="http://schemas.openxmlformats.org/officeDocument/2006/relationships/slideLayout" Target="../slideLayouts/slideLayout282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286.xml"/><Relationship Id="rId12" Type="http://schemas.openxmlformats.org/officeDocument/2006/relationships/slideLayout" Target="../slideLayouts/slideLayout291.xml"/><Relationship Id="rId17" Type="http://schemas.openxmlformats.org/officeDocument/2006/relationships/tags" Target="../tags/tag268.xml"/><Relationship Id="rId2" Type="http://schemas.openxmlformats.org/officeDocument/2006/relationships/slideLayout" Target="../slideLayouts/slideLayout281.xml"/><Relationship Id="rId16" Type="http://schemas.openxmlformats.org/officeDocument/2006/relationships/vmlDrawing" Target="../drawings/vmlDrawing171.vml"/><Relationship Id="rId20" Type="http://schemas.openxmlformats.org/officeDocument/2006/relationships/image" Target="../media/image6.jpeg"/><Relationship Id="rId1" Type="http://schemas.openxmlformats.org/officeDocument/2006/relationships/slideLayout" Target="../slideLayouts/slideLayout280.xml"/><Relationship Id="rId6" Type="http://schemas.openxmlformats.org/officeDocument/2006/relationships/slideLayout" Target="../slideLayouts/slideLayout285.xml"/><Relationship Id="rId11" Type="http://schemas.openxmlformats.org/officeDocument/2006/relationships/slideLayout" Target="../slideLayouts/slideLayout290.xml"/><Relationship Id="rId5" Type="http://schemas.openxmlformats.org/officeDocument/2006/relationships/slideLayout" Target="../slideLayouts/slideLayout284.xml"/><Relationship Id="rId15" Type="http://schemas.openxmlformats.org/officeDocument/2006/relationships/theme" Target="../theme/theme19.xml"/><Relationship Id="rId10" Type="http://schemas.openxmlformats.org/officeDocument/2006/relationships/slideLayout" Target="../slideLayouts/slideLayout289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283.xml"/><Relationship Id="rId9" Type="http://schemas.openxmlformats.org/officeDocument/2006/relationships/slideLayout" Target="../slideLayouts/slideLayout288.xml"/><Relationship Id="rId14" Type="http://schemas.openxmlformats.org/officeDocument/2006/relationships/slideLayout" Target="../slideLayouts/slideLayout29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1.xml"/><Relationship Id="rId13" Type="http://schemas.openxmlformats.org/officeDocument/2006/relationships/slideLayout" Target="../slideLayouts/slideLayout306.xml"/><Relationship Id="rId18" Type="http://schemas.openxmlformats.org/officeDocument/2006/relationships/tags" Target="../tags/tag280.xml"/><Relationship Id="rId3" Type="http://schemas.openxmlformats.org/officeDocument/2006/relationships/slideLayout" Target="../slideLayouts/slideLayout296.xml"/><Relationship Id="rId21" Type="http://schemas.openxmlformats.org/officeDocument/2006/relationships/image" Target="../media/image12.jpg"/><Relationship Id="rId7" Type="http://schemas.openxmlformats.org/officeDocument/2006/relationships/slideLayout" Target="../slideLayouts/slideLayout300.xml"/><Relationship Id="rId12" Type="http://schemas.openxmlformats.org/officeDocument/2006/relationships/slideLayout" Target="../slideLayouts/slideLayout305.xml"/><Relationship Id="rId17" Type="http://schemas.openxmlformats.org/officeDocument/2006/relationships/vmlDrawing" Target="../drawings/vmlDrawing183.vml"/><Relationship Id="rId2" Type="http://schemas.openxmlformats.org/officeDocument/2006/relationships/slideLayout" Target="../slideLayouts/slideLayout295.xml"/><Relationship Id="rId16" Type="http://schemas.openxmlformats.org/officeDocument/2006/relationships/theme" Target="../theme/theme20.xml"/><Relationship Id="rId20" Type="http://schemas.openxmlformats.org/officeDocument/2006/relationships/image" Target="../media/image5.emf"/><Relationship Id="rId1" Type="http://schemas.openxmlformats.org/officeDocument/2006/relationships/slideLayout" Target="../slideLayouts/slideLayout294.xml"/><Relationship Id="rId6" Type="http://schemas.openxmlformats.org/officeDocument/2006/relationships/slideLayout" Target="../slideLayouts/slideLayout299.xml"/><Relationship Id="rId11" Type="http://schemas.openxmlformats.org/officeDocument/2006/relationships/slideLayout" Target="../slideLayouts/slideLayout304.xml"/><Relationship Id="rId5" Type="http://schemas.openxmlformats.org/officeDocument/2006/relationships/slideLayout" Target="../slideLayouts/slideLayout298.xml"/><Relationship Id="rId15" Type="http://schemas.openxmlformats.org/officeDocument/2006/relationships/slideLayout" Target="../slideLayouts/slideLayout308.xml"/><Relationship Id="rId10" Type="http://schemas.openxmlformats.org/officeDocument/2006/relationships/slideLayout" Target="../slideLayouts/slideLayout303.xml"/><Relationship Id="rId19" Type="http://schemas.openxmlformats.org/officeDocument/2006/relationships/oleObject" Target="../embeddings/oleObject183.bin"/><Relationship Id="rId4" Type="http://schemas.openxmlformats.org/officeDocument/2006/relationships/slideLayout" Target="../slideLayouts/slideLayout297.xml"/><Relationship Id="rId9" Type="http://schemas.openxmlformats.org/officeDocument/2006/relationships/slideLayout" Target="../slideLayouts/slideLayout302.xml"/><Relationship Id="rId14" Type="http://schemas.openxmlformats.org/officeDocument/2006/relationships/slideLayout" Target="../slideLayouts/slideLayout307.xml"/><Relationship Id="rId22" Type="http://schemas.openxmlformats.org/officeDocument/2006/relationships/image" Target="../media/image7.png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6.xml"/><Relationship Id="rId13" Type="http://schemas.openxmlformats.org/officeDocument/2006/relationships/theme" Target="../theme/theme21.xml"/><Relationship Id="rId18" Type="http://schemas.openxmlformats.org/officeDocument/2006/relationships/image" Target="../media/image12.jpg"/><Relationship Id="rId3" Type="http://schemas.openxmlformats.org/officeDocument/2006/relationships/slideLayout" Target="../slideLayouts/slideLayout311.xml"/><Relationship Id="rId7" Type="http://schemas.openxmlformats.org/officeDocument/2006/relationships/slideLayout" Target="../slideLayouts/slideLayout315.xml"/><Relationship Id="rId12" Type="http://schemas.openxmlformats.org/officeDocument/2006/relationships/slideLayout" Target="../slideLayouts/slideLayout320.xml"/><Relationship Id="rId17" Type="http://schemas.openxmlformats.org/officeDocument/2006/relationships/image" Target="../media/image5.emf"/><Relationship Id="rId2" Type="http://schemas.openxmlformats.org/officeDocument/2006/relationships/slideLayout" Target="../slideLayouts/slideLayout310.xml"/><Relationship Id="rId16" Type="http://schemas.openxmlformats.org/officeDocument/2006/relationships/oleObject" Target="../embeddings/oleObject195.bin"/><Relationship Id="rId1" Type="http://schemas.openxmlformats.org/officeDocument/2006/relationships/slideLayout" Target="../slideLayouts/slideLayout309.xml"/><Relationship Id="rId6" Type="http://schemas.openxmlformats.org/officeDocument/2006/relationships/slideLayout" Target="../slideLayouts/slideLayout314.xml"/><Relationship Id="rId11" Type="http://schemas.openxmlformats.org/officeDocument/2006/relationships/slideLayout" Target="../slideLayouts/slideLayout319.xml"/><Relationship Id="rId5" Type="http://schemas.openxmlformats.org/officeDocument/2006/relationships/slideLayout" Target="../slideLayouts/slideLayout313.xml"/><Relationship Id="rId15" Type="http://schemas.openxmlformats.org/officeDocument/2006/relationships/tags" Target="../tags/tag292.xml"/><Relationship Id="rId10" Type="http://schemas.openxmlformats.org/officeDocument/2006/relationships/slideLayout" Target="../slideLayouts/slideLayout318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312.xml"/><Relationship Id="rId9" Type="http://schemas.openxmlformats.org/officeDocument/2006/relationships/slideLayout" Target="../slideLayouts/slideLayout317.xml"/><Relationship Id="rId14" Type="http://schemas.openxmlformats.org/officeDocument/2006/relationships/vmlDrawing" Target="../drawings/vmlDrawing195.v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8.xml"/><Relationship Id="rId13" Type="http://schemas.openxmlformats.org/officeDocument/2006/relationships/slideLayout" Target="../slideLayouts/slideLayout333.xml"/><Relationship Id="rId18" Type="http://schemas.openxmlformats.org/officeDocument/2006/relationships/oleObject" Target="../embeddings/oleObject207.bin"/><Relationship Id="rId3" Type="http://schemas.openxmlformats.org/officeDocument/2006/relationships/slideLayout" Target="../slideLayouts/slideLayout323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327.xml"/><Relationship Id="rId12" Type="http://schemas.openxmlformats.org/officeDocument/2006/relationships/slideLayout" Target="../slideLayouts/slideLayout332.xml"/><Relationship Id="rId17" Type="http://schemas.openxmlformats.org/officeDocument/2006/relationships/tags" Target="../tags/tag304.xml"/><Relationship Id="rId2" Type="http://schemas.openxmlformats.org/officeDocument/2006/relationships/slideLayout" Target="../slideLayouts/slideLayout322.xml"/><Relationship Id="rId16" Type="http://schemas.openxmlformats.org/officeDocument/2006/relationships/vmlDrawing" Target="../drawings/vmlDrawing207.vml"/><Relationship Id="rId20" Type="http://schemas.openxmlformats.org/officeDocument/2006/relationships/image" Target="../media/image12.jpg"/><Relationship Id="rId1" Type="http://schemas.openxmlformats.org/officeDocument/2006/relationships/slideLayout" Target="../slideLayouts/slideLayout321.xml"/><Relationship Id="rId6" Type="http://schemas.openxmlformats.org/officeDocument/2006/relationships/slideLayout" Target="../slideLayouts/slideLayout326.xml"/><Relationship Id="rId11" Type="http://schemas.openxmlformats.org/officeDocument/2006/relationships/slideLayout" Target="../slideLayouts/slideLayout331.xml"/><Relationship Id="rId5" Type="http://schemas.openxmlformats.org/officeDocument/2006/relationships/slideLayout" Target="../slideLayouts/slideLayout325.xml"/><Relationship Id="rId15" Type="http://schemas.openxmlformats.org/officeDocument/2006/relationships/theme" Target="../theme/theme22.xml"/><Relationship Id="rId10" Type="http://schemas.openxmlformats.org/officeDocument/2006/relationships/slideLayout" Target="../slideLayouts/slideLayout330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324.xml"/><Relationship Id="rId9" Type="http://schemas.openxmlformats.org/officeDocument/2006/relationships/slideLayout" Target="../slideLayouts/slideLayout329.xml"/><Relationship Id="rId14" Type="http://schemas.openxmlformats.org/officeDocument/2006/relationships/slideLayout" Target="../slideLayouts/slideLayout334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2.xml"/><Relationship Id="rId13" Type="http://schemas.openxmlformats.org/officeDocument/2006/relationships/slideLayout" Target="../slideLayouts/slideLayout347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337.xml"/><Relationship Id="rId7" Type="http://schemas.openxmlformats.org/officeDocument/2006/relationships/slideLayout" Target="../slideLayouts/slideLayout341.xml"/><Relationship Id="rId12" Type="http://schemas.openxmlformats.org/officeDocument/2006/relationships/slideLayout" Target="../slideLayouts/slideLayout346.xml"/><Relationship Id="rId17" Type="http://schemas.openxmlformats.org/officeDocument/2006/relationships/oleObject" Target="../embeddings/oleObject219.bin"/><Relationship Id="rId2" Type="http://schemas.openxmlformats.org/officeDocument/2006/relationships/slideLayout" Target="../slideLayouts/slideLayout336.xml"/><Relationship Id="rId16" Type="http://schemas.openxmlformats.org/officeDocument/2006/relationships/tags" Target="../tags/tag316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335.xml"/><Relationship Id="rId6" Type="http://schemas.openxmlformats.org/officeDocument/2006/relationships/slideLayout" Target="../slideLayouts/slideLayout340.xml"/><Relationship Id="rId11" Type="http://schemas.openxmlformats.org/officeDocument/2006/relationships/slideLayout" Target="../slideLayouts/slideLayout345.xml"/><Relationship Id="rId5" Type="http://schemas.openxmlformats.org/officeDocument/2006/relationships/slideLayout" Target="../slideLayouts/slideLayout339.xml"/><Relationship Id="rId15" Type="http://schemas.openxmlformats.org/officeDocument/2006/relationships/vmlDrawing" Target="../drawings/vmlDrawing219.vml"/><Relationship Id="rId10" Type="http://schemas.openxmlformats.org/officeDocument/2006/relationships/slideLayout" Target="../slideLayouts/slideLayout344.xml"/><Relationship Id="rId19" Type="http://schemas.openxmlformats.org/officeDocument/2006/relationships/image" Target="../media/image6.jpeg"/><Relationship Id="rId4" Type="http://schemas.openxmlformats.org/officeDocument/2006/relationships/slideLayout" Target="../slideLayouts/slideLayout338.xml"/><Relationship Id="rId9" Type="http://schemas.openxmlformats.org/officeDocument/2006/relationships/slideLayout" Target="../slideLayouts/slideLayout343.xml"/><Relationship Id="rId14" Type="http://schemas.openxmlformats.org/officeDocument/2006/relationships/theme" Target="../theme/theme23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5.xml"/><Relationship Id="rId13" Type="http://schemas.openxmlformats.org/officeDocument/2006/relationships/slideLayout" Target="../slideLayouts/slideLayout360.xml"/><Relationship Id="rId18" Type="http://schemas.openxmlformats.org/officeDocument/2006/relationships/oleObject" Target="../embeddings/oleObject231.bin"/><Relationship Id="rId3" Type="http://schemas.openxmlformats.org/officeDocument/2006/relationships/slideLayout" Target="../slideLayouts/slideLayout350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354.xml"/><Relationship Id="rId12" Type="http://schemas.openxmlformats.org/officeDocument/2006/relationships/slideLayout" Target="../slideLayouts/slideLayout359.xml"/><Relationship Id="rId17" Type="http://schemas.openxmlformats.org/officeDocument/2006/relationships/tags" Target="../tags/tag328.xml"/><Relationship Id="rId2" Type="http://schemas.openxmlformats.org/officeDocument/2006/relationships/slideLayout" Target="../slideLayouts/slideLayout349.xml"/><Relationship Id="rId16" Type="http://schemas.openxmlformats.org/officeDocument/2006/relationships/vmlDrawing" Target="../drawings/vmlDrawing231.vml"/><Relationship Id="rId20" Type="http://schemas.openxmlformats.org/officeDocument/2006/relationships/image" Target="../media/image6.jpeg"/><Relationship Id="rId1" Type="http://schemas.openxmlformats.org/officeDocument/2006/relationships/slideLayout" Target="../slideLayouts/slideLayout348.xml"/><Relationship Id="rId6" Type="http://schemas.openxmlformats.org/officeDocument/2006/relationships/slideLayout" Target="../slideLayouts/slideLayout353.xml"/><Relationship Id="rId11" Type="http://schemas.openxmlformats.org/officeDocument/2006/relationships/slideLayout" Target="../slideLayouts/slideLayout358.xml"/><Relationship Id="rId5" Type="http://schemas.openxmlformats.org/officeDocument/2006/relationships/slideLayout" Target="../slideLayouts/slideLayout352.xml"/><Relationship Id="rId15" Type="http://schemas.openxmlformats.org/officeDocument/2006/relationships/theme" Target="../theme/theme24.xml"/><Relationship Id="rId10" Type="http://schemas.openxmlformats.org/officeDocument/2006/relationships/slideLayout" Target="../slideLayouts/slideLayout357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351.xml"/><Relationship Id="rId9" Type="http://schemas.openxmlformats.org/officeDocument/2006/relationships/slideLayout" Target="../slideLayouts/slideLayout356.xml"/><Relationship Id="rId14" Type="http://schemas.openxmlformats.org/officeDocument/2006/relationships/slideLayout" Target="../slideLayouts/slideLayout36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6.xml"/><Relationship Id="rId17" Type="http://schemas.openxmlformats.org/officeDocument/2006/relationships/image" Target="../media/image5.emf"/><Relationship Id="rId2" Type="http://schemas.openxmlformats.org/officeDocument/2006/relationships/slideLayout" Target="../slideLayouts/slideLayout34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42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tags" Target="../tags/tag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3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theme" Target="../theme/theme8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theme" Target="../theme/theme9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840" y="5943314"/>
            <a:ext cx="2468136" cy="1197772"/>
          </a:xfrm>
          <a:prstGeom prst="rect">
            <a:avLst/>
          </a:prstGeom>
        </p:spPr>
      </p:pic>
      <p:sp>
        <p:nvSpPr>
          <p:cNvPr id="1107" name="Rectangle 83"/>
          <p:cNvSpPr>
            <a:spLocks noGrp="1" noChangeArrowheads="1"/>
          </p:cNvSpPr>
          <p:nvPr>
            <p:ph type="title"/>
          </p:nvPr>
        </p:nvSpPr>
        <p:spPr bwMode="black">
          <a:xfrm>
            <a:off x="804335" y="314326"/>
            <a:ext cx="11055351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08" name="Rectangle 8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804334" y="1344617"/>
            <a:ext cx="11063817" cy="49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334437" y="6440492"/>
            <a:ext cx="46143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smtClean="0">
                <a:cs typeface="Geneva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0BB04A-6CB2-A14D-B6AF-586C8C166ED7}" type="slidenum">
              <a:rPr lang="en-US">
                <a:solidFill>
                  <a:srgbClr val="53565A"/>
                </a:solidFill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53565A"/>
              </a:solidFill>
              <a:ea typeface="ＭＳ Ｐゴシック" charset="0"/>
            </a:endParaRPr>
          </a:p>
        </p:txBody>
      </p:sp>
      <p:sp>
        <p:nvSpPr>
          <p:cNvPr id="1111" name="Rectangle 87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804335" y="6440492"/>
            <a:ext cx="1422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ea typeface="Geneva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53565A"/>
                </a:solidFill>
              </a:rPr>
              <a:t>MM.DD.YY</a:t>
            </a:r>
          </a:p>
        </p:txBody>
      </p:sp>
      <p:sp>
        <p:nvSpPr>
          <p:cNvPr id="1116" name="Rectangle 92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2781300" y="6440492"/>
            <a:ext cx="542713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ea typeface="ヒラギノ角ゴ Pro W3" charset="0"/>
                <a:cs typeface="Geneva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53565A"/>
                </a:solidFill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9422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ヒラギノ角ゴ Pro W3" charset="0"/>
          <a:cs typeface="Genev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5pPr>
      <a:lvl6pPr marL="457127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6pPr>
      <a:lvl7pPr marL="914253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7pPr>
      <a:lvl8pPr marL="137138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8pPr>
      <a:lvl9pPr marL="1828507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9pPr>
    </p:titleStyle>
    <p:bodyStyle>
      <a:lvl1pPr marL="288879" indent="-288879" algn="l" rtl="0" eaLnBrk="1" fontAlgn="base" hangingPunct="1">
        <a:lnSpc>
          <a:spcPct val="95000"/>
        </a:lnSpc>
        <a:spcBef>
          <a:spcPct val="75000"/>
        </a:spcBef>
        <a:spcAft>
          <a:spcPct val="20000"/>
        </a:spcAft>
        <a:buChar char="•"/>
        <a:defRPr>
          <a:solidFill>
            <a:schemeClr val="tx1"/>
          </a:solidFill>
          <a:latin typeface="+mn-lt"/>
          <a:ea typeface="ヒラギノ角ゴ Pro W3" charset="0"/>
          <a:cs typeface="Geneva" charset="0"/>
        </a:defRPr>
      </a:lvl1pPr>
      <a:lvl2pPr marL="633311" indent="-230152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2pPr>
      <a:lvl3pPr marL="974569" indent="-226976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3pPr>
      <a:lvl4pPr marL="1312653" indent="-223802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4pPr>
      <a:lvl5pPr marL="1650735" indent="-223802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5pPr>
      <a:lvl6pPr marL="2107862" indent="-223802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6pPr>
      <a:lvl7pPr marL="2564989" indent="-223802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7pPr>
      <a:lvl8pPr marL="3022115" indent="-223802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8pPr>
      <a:lvl9pPr marL="3479242" indent="-223802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457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3" algn="l" defTabSz="457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0" algn="l" defTabSz="457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7" algn="l" defTabSz="457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3" algn="l" defTabSz="457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0" algn="l" defTabSz="457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7" algn="l" defTabSz="457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3" algn="l" defTabSz="457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57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997" name="think-cell Slide" r:id="rId58" imgW="270" imgH="270" progId="TCLayout.ActiveDocument.1">
                  <p:embed/>
                </p:oleObj>
              </mc:Choice>
              <mc:Fallback>
                <p:oleObj name="think-cell Slide" r:id="rId58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167872" y="6443508"/>
            <a:ext cx="38100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1" y="622802"/>
            <a:ext cx="10933351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1" y="1825625"/>
            <a:ext cx="10933351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</p:spTree>
    <p:extLst>
      <p:ext uri="{BB962C8B-B14F-4D97-AF65-F5344CB8AC3E}">
        <p14:creationId xmlns:p14="http://schemas.microsoft.com/office/powerpoint/2010/main" val="43174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  <p:sldLayoutId id="2147483994" r:id="rId12"/>
    <p:sldLayoutId id="2147483995" r:id="rId13"/>
    <p:sldLayoutId id="2147483996" r:id="rId14"/>
    <p:sldLayoutId id="2147483997" r:id="rId15"/>
    <p:sldLayoutId id="2147483998" r:id="rId16"/>
    <p:sldLayoutId id="2147483999" r:id="rId17"/>
    <p:sldLayoutId id="2147484000" r:id="rId18"/>
    <p:sldLayoutId id="2147484001" r:id="rId19"/>
    <p:sldLayoutId id="2147484002" r:id="rId20"/>
    <p:sldLayoutId id="2147484003" r:id="rId21"/>
    <p:sldLayoutId id="2147484004" r:id="rId22"/>
    <p:sldLayoutId id="2147484005" r:id="rId23"/>
    <p:sldLayoutId id="2147484006" r:id="rId24"/>
    <p:sldLayoutId id="2147484007" r:id="rId25"/>
    <p:sldLayoutId id="2147484008" r:id="rId26"/>
    <p:sldLayoutId id="2147484009" r:id="rId27"/>
    <p:sldLayoutId id="2147484010" r:id="rId28"/>
    <p:sldLayoutId id="2147484011" r:id="rId29"/>
    <p:sldLayoutId id="2147484012" r:id="rId30"/>
    <p:sldLayoutId id="2147484013" r:id="rId31"/>
    <p:sldLayoutId id="2147484014" r:id="rId32"/>
    <p:sldLayoutId id="2147484015" r:id="rId33"/>
    <p:sldLayoutId id="2147484016" r:id="rId34"/>
    <p:sldLayoutId id="2147484017" r:id="rId35"/>
    <p:sldLayoutId id="2147484018" r:id="rId36"/>
    <p:sldLayoutId id="2147484019" r:id="rId37"/>
    <p:sldLayoutId id="2147484020" r:id="rId38"/>
    <p:sldLayoutId id="2147484021" r:id="rId39"/>
    <p:sldLayoutId id="2147484022" r:id="rId40"/>
    <p:sldLayoutId id="2147484023" r:id="rId41"/>
    <p:sldLayoutId id="2147484024" r:id="rId42"/>
    <p:sldLayoutId id="2147484025" r:id="rId43"/>
    <p:sldLayoutId id="2147484026" r:id="rId44"/>
    <p:sldLayoutId id="2147484027" r:id="rId45"/>
    <p:sldLayoutId id="2147484028" r:id="rId46"/>
    <p:sldLayoutId id="2147484029" r:id="rId47"/>
    <p:sldLayoutId id="2147484030" r:id="rId48"/>
    <p:sldLayoutId id="2147484031" r:id="rId49"/>
    <p:sldLayoutId id="2147484032" r:id="rId50"/>
    <p:sldLayoutId id="2147484033" r:id="rId51"/>
    <p:sldLayoutId id="2147484034" r:id="rId52"/>
    <p:sldLayoutId id="2147484201" r:id="rId53"/>
    <p:sldLayoutId id="2147484202" r:id="rId5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rgbClr val="4472C4"/>
          </a:solidFill>
          <a:latin typeface="+mj-lt"/>
          <a:ea typeface="+mj-ea"/>
          <a:cs typeface="+mj-cs"/>
          <a:sym typeface="Trebuchet MS" panose="020B0603020202020204" pitchFamily="34" charset="0"/>
        </a:defRPr>
      </a:lvl1pPr>
    </p:titleStyle>
    <p:bodyStyle>
      <a:lvl1pPr marL="0" indent="0" algn="l" defTabSz="685800" rtl="0" eaLnBrk="1" latinLnBrk="0" hangingPunct="1">
        <a:lnSpc>
          <a:spcPct val="110000"/>
        </a:lnSpc>
        <a:spcBef>
          <a:spcPts val="450"/>
        </a:spcBef>
        <a:spcAft>
          <a:spcPts val="225"/>
        </a:spcAft>
        <a:buFont typeface="Arial" panose="020B0604020202020204" pitchFamily="34" charset="0"/>
        <a:buChar char="​"/>
        <a:defRPr lang="en-US" sz="900" kern="120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13300" indent="-129600" algn="l" defTabSz="685800" rtl="0" eaLnBrk="1" latinLnBrk="0" hangingPunct="1">
        <a:lnSpc>
          <a:spcPct val="90000"/>
        </a:lnSpc>
        <a:spcBef>
          <a:spcPts val="0"/>
        </a:spcBef>
        <a:spcAft>
          <a:spcPts val="225"/>
        </a:spcAft>
        <a:buClr>
          <a:schemeClr val="tx2"/>
        </a:buClr>
        <a:buFont typeface="Arial" panose="020B0604020202020204" pitchFamily="34" charset="0"/>
        <a:buChar char="•"/>
        <a:defRPr lang="en-US" sz="900" kern="120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383400" indent="-124200" algn="l" defTabSz="685800" rtl="0" eaLnBrk="1" latinLnBrk="0" hangingPunct="1">
        <a:lnSpc>
          <a:spcPct val="90000"/>
        </a:lnSpc>
        <a:spcBef>
          <a:spcPts val="0"/>
        </a:spcBef>
        <a:spcAft>
          <a:spcPts val="225"/>
        </a:spcAft>
        <a:buClr>
          <a:schemeClr val="tx2"/>
        </a:buClr>
        <a:buFont typeface="Arial" panose="020B0604020202020204" pitchFamily="34" charset="0"/>
        <a:buChar char="–"/>
        <a:defRPr lang="en-US" sz="900" kern="120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685800" rtl="0" eaLnBrk="1" latinLnBrk="0" hangingPunct="1">
        <a:lnSpc>
          <a:spcPct val="110000"/>
        </a:lnSpc>
        <a:spcBef>
          <a:spcPts val="225"/>
        </a:spcBef>
        <a:spcAft>
          <a:spcPts val="225"/>
        </a:spcAft>
        <a:buClr>
          <a:schemeClr val="tx2"/>
        </a:buClr>
        <a:buFont typeface="Arial" panose="020B0604020202020204" pitchFamily="34" charset="0"/>
        <a:buChar char="​"/>
        <a:defRPr lang="en-US" sz="1200" kern="1200">
          <a:solidFill>
            <a:schemeClr val="tx2"/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225"/>
        </a:spcAft>
        <a:buClrTx/>
        <a:buFont typeface="Arial" panose="020B0604020202020204" pitchFamily="34" charset="0"/>
        <a:buChar char="​"/>
        <a:defRPr lang="en-US" sz="1200" b="1" kern="1200" smtClean="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02406" indent="-114300" algn="l" defTabSz="685800" rtl="0" eaLnBrk="1" latinLnBrk="0" hangingPunct="1">
        <a:lnSpc>
          <a:spcPct val="90000"/>
        </a:lnSpc>
        <a:spcBef>
          <a:spcPts val="0"/>
        </a:spcBef>
        <a:spcAft>
          <a:spcPts val="450"/>
        </a:spcAft>
        <a:buClr>
          <a:schemeClr val="tx2"/>
        </a:buClr>
        <a:buFont typeface="Arial" panose="020B0604020202020204" pitchFamily="34" charset="0"/>
        <a:buChar char="•"/>
        <a:defRPr lang="en-US" sz="1200" kern="1200" smtClean="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685800" rtl="0" eaLnBrk="1" latinLnBrk="0" hangingPunct="1">
        <a:lnSpc>
          <a:spcPct val="90000"/>
        </a:lnSpc>
        <a:spcBef>
          <a:spcPts val="675"/>
        </a:spcBef>
        <a:spcAft>
          <a:spcPts val="675"/>
        </a:spcAft>
        <a:buFont typeface="Arial" panose="020B0604020202020204" pitchFamily="34" charset="0"/>
        <a:buChar char="​"/>
        <a:defRPr lang="en-US" sz="3300" kern="1200" baseline="0" smtClean="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685800" rtl="0" eaLnBrk="1" latinLnBrk="0" hangingPunct="1">
        <a:lnSpc>
          <a:spcPct val="90000"/>
        </a:lnSpc>
        <a:spcBef>
          <a:spcPts val="675"/>
        </a:spcBef>
        <a:spcAft>
          <a:spcPts val="0"/>
        </a:spcAft>
        <a:buFont typeface="Arial" panose="020B0604020202020204" pitchFamily="34" charset="0"/>
        <a:buChar char="​"/>
        <a:defRPr lang="en-US" sz="4050" kern="1200" baseline="0" smtClean="0">
          <a:solidFill>
            <a:schemeClr val="tx2"/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​"/>
        <a:defRPr lang="en-US" sz="1800" kern="1200" baseline="0" dirty="0">
          <a:solidFill>
            <a:schemeClr val="tx2"/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11" userDrawn="1">
          <p15:clr>
            <a:srgbClr val="F26B43"/>
          </p15:clr>
        </p15:guide>
        <p15:guide id="2" pos="528" userDrawn="1">
          <p15:clr>
            <a:srgbClr val="F26B43"/>
          </p15:clr>
        </p15:guide>
        <p15:guide id="3" pos="9712" userDrawn="1">
          <p15:clr>
            <a:srgbClr val="F26B43"/>
          </p15:clr>
        </p15:guide>
        <p15:guide id="4" orient="horz" pos="3881" userDrawn="1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 hidden="1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360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32" name="Object 3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2708" y="162000"/>
            <a:ext cx="11068061" cy="832104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62708" y="1508760"/>
            <a:ext cx="11074088" cy="39973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841383" y="6271545"/>
            <a:ext cx="458115" cy="276999"/>
          </a:xfrm>
          <a:prstGeom prst="rect">
            <a:avLst/>
          </a:prstGeom>
          <a:noFill/>
          <a:ln/>
          <a:effectLst/>
        </p:spPr>
        <p:txBody>
          <a:bodyPr wrap="none" lIns="84406" tIns="50644" rIns="84406" bIns="42203" rtlCol="0" anchor="t" anchorCtr="0">
            <a:noAutofit/>
          </a:bodyPr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DC6993-5875-43F1-AB5B-56FAFD3221C9}" type="slidenum">
              <a:rPr lang="en-US" sz="923" kern="1200" baseline="0" noProof="0" smtClean="0">
                <a:solidFill>
                  <a:schemeClr val="bg1"/>
                </a:solidFill>
                <a:latin typeface="Arial"/>
                <a:ea typeface="+mn-ea"/>
                <a:cs typeface="+mn-cs"/>
              </a:rPr>
              <a:pPr marL="0" marR="0" lvl="0" indent="0" algn="r" defTabSz="8440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23" kern="1200" baseline="0" noProof="0" dirty="0">
              <a:solidFill>
                <a:schemeClr val="bg1"/>
              </a:solidFill>
              <a:latin typeface="Arial"/>
              <a:ea typeface="+mn-ea"/>
              <a:cs typeface="+mn-cs"/>
            </a:endParaRPr>
          </a:p>
          <a:p>
            <a:endParaRPr lang="en-US" sz="83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288131" y="6448892"/>
            <a:ext cx="793995" cy="365125"/>
          </a:xfrm>
          <a:prstGeom prst="rect">
            <a:avLst/>
          </a:prstGeom>
        </p:spPr>
        <p:txBody>
          <a:bodyPr vert="horz" lIns="84406" tIns="42203" rIns="84406" bIns="42203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C7F43E-2420-6848-A2B2-B5C9DEF3CEAA}" type="slidenum">
              <a:rPr lang="en-US" sz="1000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00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029" y="6552810"/>
            <a:ext cx="1076129" cy="141242"/>
          </a:xfrm>
          <a:prstGeom prst="rect">
            <a:avLst/>
          </a:prstGeom>
        </p:spPr>
      </p:pic>
      <p:pic>
        <p:nvPicPr>
          <p:cNvPr id="16" name="pasted-image.pdf" descr="pasted-image.pdf"/>
          <p:cNvPicPr>
            <a:picLocks noChangeAspect="1"/>
          </p:cNvPicPr>
          <p:nvPr userDrawn="1"/>
        </p:nvPicPr>
        <p:blipFill>
          <a:blip r:embed="rId19" cstate="print"/>
          <a:stretch>
            <a:fillRect/>
          </a:stretch>
        </p:blipFill>
        <p:spPr>
          <a:xfrm>
            <a:off x="393794" y="6416675"/>
            <a:ext cx="518061" cy="2566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5325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203" r:id="rId12"/>
  </p:sldLayoutIdLst>
  <p:hf hdr="0" ftr="0" dt="0"/>
  <p:txStyles>
    <p:titleStyle>
      <a:lvl1pPr algn="l" defTabSz="844083" rtl="0" eaLnBrk="1" latinLnBrk="0" hangingPunct="1">
        <a:spcBef>
          <a:spcPct val="0"/>
        </a:spcBef>
        <a:buNone/>
        <a:defRPr sz="1846" b="1" kern="1200" baseline="0">
          <a:solidFill>
            <a:srgbClr val="4472C4"/>
          </a:solidFill>
          <a:latin typeface="Arial"/>
          <a:ea typeface="+mj-ea"/>
          <a:cs typeface="Arial"/>
          <a:sym typeface="Arial"/>
        </a:defRPr>
      </a:lvl1pPr>
    </p:titleStyle>
    <p:bodyStyle>
      <a:lvl1pPr marL="0" indent="0" algn="l" defTabSz="844083" rtl="0" eaLnBrk="1" latinLnBrk="0" hangingPunct="1">
        <a:spcBef>
          <a:spcPts val="354"/>
        </a:spcBef>
        <a:buFontTx/>
        <a:buNone/>
        <a:defRPr sz="1477" b="1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1pPr>
      <a:lvl2pPr marL="422041" indent="-211021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•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2pPr>
      <a:lvl3pPr marL="844083" indent="-211021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–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3pPr>
      <a:lvl4pPr marL="1270521" indent="-215416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–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4pPr>
      <a:lvl5pPr marL="1900652" indent="-212487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–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 hidden="1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1961" y="1595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653" name="think-cell Slide" r:id="rId19" imgW="270" imgH="270" progId="TCLayout.ActiveDocument.1">
                  <p:embed/>
                </p:oleObj>
              </mc:Choice>
              <mc:Fallback>
                <p:oleObj name="think-cell Slide" r:id="rId19" imgW="270" imgH="270" progId="TCLayout.ActiveDocument.1">
                  <p:embed/>
                  <p:pic>
                    <p:nvPicPr>
                      <p:cNvPr id="32" name="Object 3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" y="1595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2708" y="162000"/>
            <a:ext cx="11068061" cy="832104"/>
          </a:xfrm>
          <a:prstGeom prst="rect">
            <a:avLst/>
          </a:prstGeom>
        </p:spPr>
        <p:txBody>
          <a:bodyPr vert="horz" lIns="0" tIns="62045" rIns="0" bIns="62045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FooterSimple"/>
          <p:cNvSpPr/>
          <p:nvPr userDrawn="1">
            <p:custDataLst>
              <p:tags r:id="rId18"/>
            </p:custDataLst>
          </p:nvPr>
        </p:nvSpPr>
        <p:spPr>
          <a:xfrm>
            <a:off x="393793" y="6719264"/>
            <a:ext cx="793108" cy="107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defTabSz="872470"/>
            <a:r>
              <a:rPr lang="en-US" sz="703">
                <a:solidFill>
                  <a:srgbClr val="808080"/>
                </a:solidFill>
                <a:cs typeface="Arial"/>
                <a:sym typeface="Arial"/>
              </a:rPr>
              <a:t>196301-97-20Dec17-CB-int-MEX.pptx</a:t>
            </a:r>
            <a:endParaRPr lang="en-US" sz="703" dirty="0">
              <a:solidFill>
                <a:srgbClr val="808080"/>
              </a:solidFill>
              <a:cs typeface="Arial"/>
              <a:sym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62707" y="1508761"/>
            <a:ext cx="11074088" cy="39973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841384" y="6271545"/>
            <a:ext cx="458115" cy="276999"/>
          </a:xfrm>
          <a:prstGeom prst="rect">
            <a:avLst/>
          </a:prstGeom>
          <a:noFill/>
          <a:ln/>
          <a:effectLst/>
        </p:spPr>
        <p:txBody>
          <a:bodyPr wrap="none" lIns="87250" tIns="52350" rIns="87250" bIns="43625" rtlCol="0" anchor="t" anchorCtr="0">
            <a:noAutofit/>
          </a:bodyPr>
          <a:lstStyle/>
          <a:p>
            <a:pPr algn="r" defTabSz="872470">
              <a:defRPr/>
            </a:pPr>
            <a:fld id="{8FDC6993-5875-43F1-AB5B-56FAFD3221C9}" type="slidenum">
              <a:rPr lang="en-US" sz="984" smtClean="0">
                <a:solidFill>
                  <a:srgbClr val="FFFFFF"/>
                </a:solidFill>
              </a:rPr>
              <a:pPr algn="r" defTabSz="872470">
                <a:defRPr/>
              </a:pPr>
              <a:t>‹#›</a:t>
            </a:fld>
            <a:endParaRPr lang="en-US" sz="984" dirty="0">
              <a:solidFill>
                <a:srgbClr val="FFFFFF"/>
              </a:solidFill>
            </a:endParaRPr>
          </a:p>
          <a:p>
            <a:pPr defTabSz="872470"/>
            <a:endParaRPr lang="en-US" sz="844" dirty="0">
              <a:solidFill>
                <a:srgbClr val="FFFFFF"/>
              </a:solidFill>
            </a:endParaRP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288131" y="6448897"/>
            <a:ext cx="793995" cy="365125"/>
          </a:xfrm>
          <a:prstGeom prst="rect">
            <a:avLst/>
          </a:prstGeom>
        </p:spPr>
        <p:txBody>
          <a:bodyPr vert="horz" lIns="87250" tIns="43625" rIns="87250" bIns="43625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C7F43E-2420-6848-A2B2-B5C9DEF3CEAA}" type="slidenum">
              <a:rPr lang="en-US" sz="984" smtClean="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rPr>
              <a:pPr/>
              <a:t>‹#›</a:t>
            </a:fld>
            <a:endParaRPr lang="en-US" sz="984" dirty="0">
              <a:solidFill>
                <a:prstClr val="black">
                  <a:tint val="75000"/>
                </a:prstClr>
              </a:solidFill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036" y="6552810"/>
            <a:ext cx="1076129" cy="141242"/>
          </a:xfrm>
          <a:prstGeom prst="rect">
            <a:avLst/>
          </a:prstGeom>
        </p:spPr>
      </p:pic>
      <p:pic>
        <p:nvPicPr>
          <p:cNvPr id="16" name="pasted-image.pdf" descr="pasted-image.pdf"/>
          <p:cNvPicPr>
            <a:picLocks noChangeAspect="1"/>
          </p:cNvPicPr>
          <p:nvPr userDrawn="1"/>
        </p:nvPicPr>
        <p:blipFill>
          <a:blip r:embed="rId22" cstate="print"/>
          <a:stretch>
            <a:fillRect/>
          </a:stretch>
        </p:blipFill>
        <p:spPr>
          <a:xfrm>
            <a:off x="393800" y="6416675"/>
            <a:ext cx="518061" cy="2566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3411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  <p:sldLayoutId id="2147484072" r:id="rId12"/>
    <p:sldLayoutId id="2147484078" r:id="rId13"/>
    <p:sldLayoutId id="2147484079" r:id="rId14"/>
  </p:sldLayoutIdLst>
  <p:hf hdr="0" ftr="0" dt="0"/>
  <p:txStyles>
    <p:titleStyle>
      <a:lvl1pPr algn="l" defTabSz="872470" rtl="0" eaLnBrk="1" latinLnBrk="0" hangingPunct="1">
        <a:spcBef>
          <a:spcPct val="0"/>
        </a:spcBef>
        <a:buNone/>
        <a:defRPr sz="1898" b="1" kern="1200" baseline="0">
          <a:solidFill>
            <a:srgbClr val="4472C4"/>
          </a:solidFill>
          <a:latin typeface="Arial"/>
          <a:ea typeface="+mj-ea"/>
          <a:cs typeface="Arial"/>
          <a:sym typeface="Arial"/>
        </a:defRPr>
      </a:lvl1pPr>
    </p:titleStyle>
    <p:bodyStyle>
      <a:lvl1pPr marL="0" indent="0" algn="l" defTabSz="872470" rtl="0" eaLnBrk="1" latinLnBrk="0" hangingPunct="1">
        <a:spcBef>
          <a:spcPts val="366"/>
        </a:spcBef>
        <a:buFontTx/>
        <a:buNone/>
        <a:defRPr sz="1547" b="1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1pPr>
      <a:lvl2pPr marL="436235" indent="-218118" algn="l" defTabSz="872470" rtl="0" eaLnBrk="1" latinLnBrk="0" hangingPunct="1">
        <a:spcBef>
          <a:spcPts val="366"/>
        </a:spcBef>
        <a:buClr>
          <a:srgbClr val="002D72"/>
        </a:buClr>
        <a:buFont typeface="Arial" pitchFamily="34" charset="0"/>
        <a:buChar char="•"/>
        <a:defRPr sz="154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2pPr>
      <a:lvl3pPr marL="872470" indent="-218118" algn="l" defTabSz="872470" rtl="0" eaLnBrk="1" latinLnBrk="0" hangingPunct="1">
        <a:spcBef>
          <a:spcPts val="366"/>
        </a:spcBef>
        <a:buClr>
          <a:srgbClr val="002D72"/>
        </a:buClr>
        <a:buFont typeface="Arial" pitchFamily="34" charset="0"/>
        <a:buChar char="–"/>
        <a:defRPr sz="154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3pPr>
      <a:lvl4pPr marL="1313252" indent="-222662" algn="l" defTabSz="872470" rtl="0" eaLnBrk="1" latinLnBrk="0" hangingPunct="1">
        <a:spcBef>
          <a:spcPts val="366"/>
        </a:spcBef>
        <a:buClr>
          <a:srgbClr val="002D72"/>
        </a:buClr>
        <a:buFont typeface="Arial" pitchFamily="34" charset="0"/>
        <a:buChar char="–"/>
        <a:defRPr sz="154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4pPr>
      <a:lvl5pPr marL="1964574" indent="-219633" algn="l" defTabSz="872470" rtl="0" eaLnBrk="1" latinLnBrk="0" hangingPunct="1">
        <a:spcBef>
          <a:spcPts val="366"/>
        </a:spcBef>
        <a:buClr>
          <a:srgbClr val="002D72"/>
        </a:buClr>
        <a:buFont typeface="Arial" pitchFamily="34" charset="0"/>
        <a:buChar char="–"/>
        <a:defRPr sz="154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5pPr>
      <a:lvl6pPr marL="2399294" indent="-218118" algn="l" defTabSz="872470" rtl="0" eaLnBrk="1" latinLnBrk="0" hangingPunct="1">
        <a:spcBef>
          <a:spcPct val="20000"/>
        </a:spcBef>
        <a:buFont typeface="Arial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35531" indent="-218118" algn="l" defTabSz="872470" rtl="0" eaLnBrk="1" latinLnBrk="0" hangingPunct="1">
        <a:spcBef>
          <a:spcPct val="20000"/>
        </a:spcBef>
        <a:buFont typeface="Arial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271765" indent="-218118" algn="l" defTabSz="872470" rtl="0" eaLnBrk="1" latinLnBrk="0" hangingPunct="1">
        <a:spcBef>
          <a:spcPct val="20000"/>
        </a:spcBef>
        <a:buFont typeface="Arial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708002" indent="-218118" algn="l" defTabSz="872470" rtl="0" eaLnBrk="1" latinLnBrk="0" hangingPunct="1">
        <a:spcBef>
          <a:spcPct val="20000"/>
        </a:spcBef>
        <a:buFont typeface="Arial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470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36235" algn="l" defTabSz="872470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72470" algn="l" defTabSz="872470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308705" algn="l" defTabSz="872470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744941" algn="l" defTabSz="872470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81177" algn="l" defTabSz="872470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617415" algn="l" defTabSz="872470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3053647" algn="l" defTabSz="872470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489882" algn="l" defTabSz="872470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Rectangle 83"/>
          <p:cNvSpPr>
            <a:spLocks noGrp="1" noChangeArrowheads="1"/>
          </p:cNvSpPr>
          <p:nvPr>
            <p:ph type="title"/>
          </p:nvPr>
        </p:nvSpPr>
        <p:spPr bwMode="black">
          <a:xfrm>
            <a:off x="316141" y="235947"/>
            <a:ext cx="1154354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08" name="Rectangle 8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15768" y="1320800"/>
            <a:ext cx="11552385" cy="494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85"/>
          <p:cNvSpPr txBox="1">
            <a:spLocks noChangeArrowheads="1"/>
          </p:cNvSpPr>
          <p:nvPr userDrawn="1"/>
        </p:nvSpPr>
        <p:spPr bwMode="black">
          <a:xfrm>
            <a:off x="316141" y="6492742"/>
            <a:ext cx="3460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 smtClean="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Genev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9pPr>
          </a:lstStyle>
          <a:p>
            <a:pPr>
              <a:defRPr/>
            </a:pPr>
            <a:fld id="{410BB04A-6CB2-A14D-B6AF-586C8C166ED7}" type="slidenum">
              <a:rPr lang="en-US" sz="675" smtClean="0"/>
              <a:pPr>
                <a:defRPr/>
              </a:pPr>
              <a:t>‹#›</a:t>
            </a:fld>
            <a:endParaRPr lang="en-US" sz="675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5248" y="6492242"/>
            <a:ext cx="1700483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7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+mj-lt"/>
          <a:ea typeface="ヒラギノ角ゴ Pro W3" charset="0"/>
          <a:cs typeface="Genev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800">
          <a:solidFill>
            <a:srgbClr val="004785"/>
          </a:solidFill>
          <a:latin typeface="Arial" charset="0"/>
          <a:ea typeface="Geneva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800">
          <a:solidFill>
            <a:srgbClr val="004785"/>
          </a:solidFill>
          <a:latin typeface="Arial" charset="0"/>
          <a:ea typeface="Geneva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1800">
          <a:solidFill>
            <a:srgbClr val="004785"/>
          </a:solidFill>
          <a:latin typeface="Arial" charset="0"/>
          <a:ea typeface="Geneva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1800">
          <a:solidFill>
            <a:srgbClr val="004785"/>
          </a:solidFill>
          <a:latin typeface="Arial" charset="0"/>
          <a:ea typeface="Geneva" charset="0"/>
        </a:defRPr>
      </a:lvl9pPr>
    </p:titleStyle>
    <p:bodyStyle>
      <a:lvl1pPr marL="216694" indent="-216694" algn="l" rtl="0" eaLnBrk="1" fontAlgn="base" hangingPunct="1">
        <a:lnSpc>
          <a:spcPct val="95000"/>
        </a:lnSpc>
        <a:spcBef>
          <a:spcPct val="75000"/>
        </a:spcBef>
        <a:spcAft>
          <a:spcPct val="20000"/>
        </a:spcAft>
        <a:buChar char="•"/>
        <a:defRPr>
          <a:solidFill>
            <a:schemeClr val="tx1"/>
          </a:solidFill>
          <a:latin typeface="+mn-lt"/>
          <a:ea typeface="ヒラギノ角ゴ Pro W3" charset="0"/>
          <a:cs typeface="Geneva" charset="0"/>
        </a:defRPr>
      </a:lvl1pPr>
      <a:lvl2pPr marL="475060" indent="-172641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2pPr>
      <a:lvl3pPr marL="731044" indent="-170260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3pPr>
      <a:lvl4pPr marL="984647" indent="-167879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4pPr>
      <a:lvl5pPr marL="1238250" indent="-167879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5pPr>
      <a:lvl6pPr marL="1581150" indent="-167879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</a:defRPr>
      </a:lvl6pPr>
      <a:lvl7pPr marL="1924050" indent="-167879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</a:defRPr>
      </a:lvl7pPr>
      <a:lvl8pPr marL="2266950" indent="-167879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</a:defRPr>
      </a:lvl8pPr>
      <a:lvl9pPr marL="2609850" indent="-167879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Rectangle 83"/>
          <p:cNvSpPr>
            <a:spLocks noGrp="1" noChangeArrowheads="1"/>
          </p:cNvSpPr>
          <p:nvPr>
            <p:ph type="title"/>
          </p:nvPr>
        </p:nvSpPr>
        <p:spPr bwMode="black">
          <a:xfrm>
            <a:off x="316141" y="235947"/>
            <a:ext cx="1154354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08" name="Rectangle 8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15768" y="1320800"/>
            <a:ext cx="11552385" cy="494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85"/>
          <p:cNvSpPr txBox="1">
            <a:spLocks noChangeArrowheads="1"/>
          </p:cNvSpPr>
          <p:nvPr userDrawn="1"/>
        </p:nvSpPr>
        <p:spPr bwMode="black">
          <a:xfrm>
            <a:off x="316141" y="6492742"/>
            <a:ext cx="3460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 smtClean="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Genev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9pPr>
          </a:lstStyle>
          <a:p>
            <a:pPr>
              <a:defRPr/>
            </a:pPr>
            <a:fld id="{410BB04A-6CB2-A14D-B6AF-586C8C166ED7}" type="slidenum">
              <a:rPr lang="en-US" sz="675" smtClean="0"/>
              <a:pPr>
                <a:defRPr/>
              </a:pPr>
              <a:t>‹#›</a:t>
            </a:fld>
            <a:endParaRPr lang="en-US" sz="675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5248" y="6492242"/>
            <a:ext cx="1700483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8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95" r:id="rId9"/>
    <p:sldLayoutId id="2147484196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+mj-lt"/>
          <a:ea typeface="ヒラギノ角ゴ Pro W3" charset="0"/>
          <a:cs typeface="Genev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800">
          <a:solidFill>
            <a:srgbClr val="004785"/>
          </a:solidFill>
          <a:latin typeface="Arial" charset="0"/>
          <a:ea typeface="Geneva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800">
          <a:solidFill>
            <a:srgbClr val="004785"/>
          </a:solidFill>
          <a:latin typeface="Arial" charset="0"/>
          <a:ea typeface="Geneva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1800">
          <a:solidFill>
            <a:srgbClr val="004785"/>
          </a:solidFill>
          <a:latin typeface="Arial" charset="0"/>
          <a:ea typeface="Geneva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1800">
          <a:solidFill>
            <a:srgbClr val="004785"/>
          </a:solidFill>
          <a:latin typeface="Arial" charset="0"/>
          <a:ea typeface="Geneva" charset="0"/>
        </a:defRPr>
      </a:lvl9pPr>
    </p:titleStyle>
    <p:bodyStyle>
      <a:lvl1pPr marL="216694" indent="-216694" algn="l" rtl="0" eaLnBrk="1" fontAlgn="base" hangingPunct="1">
        <a:lnSpc>
          <a:spcPct val="95000"/>
        </a:lnSpc>
        <a:spcBef>
          <a:spcPct val="75000"/>
        </a:spcBef>
        <a:spcAft>
          <a:spcPct val="20000"/>
        </a:spcAft>
        <a:buChar char="•"/>
        <a:defRPr>
          <a:solidFill>
            <a:schemeClr val="tx1"/>
          </a:solidFill>
          <a:latin typeface="+mn-lt"/>
          <a:ea typeface="ヒラギノ角ゴ Pro W3" charset="0"/>
          <a:cs typeface="Geneva" charset="0"/>
        </a:defRPr>
      </a:lvl1pPr>
      <a:lvl2pPr marL="475060" indent="-172641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2pPr>
      <a:lvl3pPr marL="731044" indent="-170260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3pPr>
      <a:lvl4pPr marL="984647" indent="-167879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4pPr>
      <a:lvl5pPr marL="1238250" indent="-167879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5pPr>
      <a:lvl6pPr marL="1581150" indent="-167879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</a:defRPr>
      </a:lvl6pPr>
      <a:lvl7pPr marL="1924050" indent="-167879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</a:defRPr>
      </a:lvl7pPr>
      <a:lvl8pPr marL="2266950" indent="-167879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</a:defRPr>
      </a:lvl8pPr>
      <a:lvl9pPr marL="2609850" indent="-167879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Rectangle 83"/>
          <p:cNvSpPr>
            <a:spLocks noGrp="1" noChangeArrowheads="1"/>
          </p:cNvSpPr>
          <p:nvPr>
            <p:ph type="title"/>
          </p:nvPr>
        </p:nvSpPr>
        <p:spPr bwMode="black">
          <a:xfrm>
            <a:off x="316141" y="235947"/>
            <a:ext cx="1154354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08" name="Rectangle 8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15768" y="1320800"/>
            <a:ext cx="11552385" cy="494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85"/>
          <p:cNvSpPr txBox="1">
            <a:spLocks noChangeArrowheads="1"/>
          </p:cNvSpPr>
          <p:nvPr userDrawn="1"/>
        </p:nvSpPr>
        <p:spPr bwMode="black">
          <a:xfrm>
            <a:off x="316141" y="6492742"/>
            <a:ext cx="3460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 smtClean="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Genev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9pPr>
          </a:lstStyle>
          <a:p>
            <a:pPr>
              <a:defRPr/>
            </a:pPr>
            <a:fld id="{410BB04A-6CB2-A14D-B6AF-586C8C166ED7}" type="slidenum">
              <a:rPr lang="en-US" sz="675" smtClean="0"/>
              <a:pPr>
                <a:defRPr/>
              </a:pPr>
              <a:t>‹#›</a:t>
            </a:fld>
            <a:endParaRPr lang="en-US" sz="675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5248" y="6492242"/>
            <a:ext cx="1700483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8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8" r:id="rId1"/>
    <p:sldLayoutId id="2147484109" r:id="rId2"/>
    <p:sldLayoutId id="2147484110" r:id="rId3"/>
    <p:sldLayoutId id="2147484111" r:id="rId4"/>
    <p:sldLayoutId id="2147484112" r:id="rId5"/>
    <p:sldLayoutId id="2147484113" r:id="rId6"/>
    <p:sldLayoutId id="2147484114" r:id="rId7"/>
    <p:sldLayoutId id="2147484115" r:id="rId8"/>
    <p:sldLayoutId id="2147484179" r:id="rId9"/>
    <p:sldLayoutId id="2147484180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4130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+mj-lt"/>
          <a:ea typeface="ヒラギノ角ゴ Pro W3" charset="0"/>
          <a:cs typeface="Genev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800">
          <a:solidFill>
            <a:srgbClr val="004785"/>
          </a:solidFill>
          <a:latin typeface="Arial" charset="0"/>
          <a:ea typeface="Geneva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800">
          <a:solidFill>
            <a:srgbClr val="004785"/>
          </a:solidFill>
          <a:latin typeface="Arial" charset="0"/>
          <a:ea typeface="Geneva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1800">
          <a:solidFill>
            <a:srgbClr val="004785"/>
          </a:solidFill>
          <a:latin typeface="Arial" charset="0"/>
          <a:ea typeface="Geneva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1800">
          <a:solidFill>
            <a:srgbClr val="004785"/>
          </a:solidFill>
          <a:latin typeface="Arial" charset="0"/>
          <a:ea typeface="Geneva" charset="0"/>
        </a:defRPr>
      </a:lvl9pPr>
    </p:titleStyle>
    <p:bodyStyle>
      <a:lvl1pPr marL="216694" indent="-216694" algn="l" rtl="0" eaLnBrk="1" fontAlgn="base" hangingPunct="1">
        <a:lnSpc>
          <a:spcPct val="95000"/>
        </a:lnSpc>
        <a:spcBef>
          <a:spcPct val="75000"/>
        </a:spcBef>
        <a:spcAft>
          <a:spcPct val="20000"/>
        </a:spcAft>
        <a:buChar char="•"/>
        <a:defRPr>
          <a:solidFill>
            <a:schemeClr val="tx1"/>
          </a:solidFill>
          <a:latin typeface="+mn-lt"/>
          <a:ea typeface="ヒラギノ角ゴ Pro W3" charset="0"/>
          <a:cs typeface="Geneva" charset="0"/>
        </a:defRPr>
      </a:lvl1pPr>
      <a:lvl2pPr marL="475060" indent="-172641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2pPr>
      <a:lvl3pPr marL="731044" indent="-170260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3pPr>
      <a:lvl4pPr marL="984647" indent="-167879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4pPr>
      <a:lvl5pPr marL="1238250" indent="-167879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5pPr>
      <a:lvl6pPr marL="1581150" indent="-167879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</a:defRPr>
      </a:lvl6pPr>
      <a:lvl7pPr marL="1924050" indent="-167879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</a:defRPr>
      </a:lvl7pPr>
      <a:lvl8pPr marL="2266950" indent="-167879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</a:defRPr>
      </a:lvl8pPr>
      <a:lvl9pPr marL="2609850" indent="-167879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 hidden="1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1956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734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32" name="Object 3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" y="1591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2707" y="162000"/>
            <a:ext cx="11068063" cy="832104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FooterSimple"/>
          <p:cNvSpPr/>
          <p:nvPr userDrawn="1">
            <p:custDataLst>
              <p:tags r:id="rId22"/>
            </p:custDataLst>
          </p:nvPr>
        </p:nvSpPr>
        <p:spPr>
          <a:xfrm>
            <a:off x="393793" y="6719264"/>
            <a:ext cx="793108" cy="107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l"/>
            <a:r>
              <a:rPr lang="fr-FR" sz="525" noProof="0">
                <a:solidFill>
                  <a:srgbClr val="808080"/>
                </a:solidFill>
                <a:latin typeface="Arial"/>
                <a:cs typeface="Arial"/>
                <a:sym typeface="Arial"/>
              </a:rPr>
              <a:t>20171204 - MX2020 KPI Structure v4.pptx</a:t>
            </a:r>
            <a:endParaRPr lang="en-US" sz="525" noProof="0" dirty="0">
              <a:solidFill>
                <a:srgbClr val="80808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62708" y="1508760"/>
            <a:ext cx="11074087" cy="39973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841384" y="6271546"/>
            <a:ext cx="458115" cy="276999"/>
          </a:xfrm>
          <a:prstGeom prst="rect">
            <a:avLst/>
          </a:prstGeom>
          <a:noFill/>
          <a:ln/>
          <a:effectLst/>
        </p:spPr>
        <p:txBody>
          <a:bodyPr wrap="none" lIns="68580" tIns="41148" rIns="68580" bIns="34290" rtlCol="0" anchor="t" anchorCtr="0">
            <a:no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DC6993-5875-43F1-AB5B-56FAFD3221C9}" type="slidenum">
              <a:rPr lang="en-US" sz="750" kern="1200" baseline="0" noProof="0" smtClean="0">
                <a:solidFill>
                  <a:schemeClr val="bg1"/>
                </a:solidFill>
                <a:latin typeface="Arial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baseline="0" noProof="0" dirty="0">
              <a:solidFill>
                <a:schemeClr val="bg1"/>
              </a:solidFill>
              <a:latin typeface="Arial"/>
              <a:ea typeface="+mn-ea"/>
              <a:cs typeface="+mn-cs"/>
            </a:endParaRPr>
          </a:p>
          <a:p>
            <a:endParaRPr lang="en-US" sz="675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288132" y="6448893"/>
            <a:ext cx="793995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C7F43E-2420-6848-A2B2-B5C9DEF3CEAA}" type="slidenum">
              <a:rPr lang="en-US" sz="750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750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029" y="6552810"/>
            <a:ext cx="1076129" cy="141242"/>
          </a:xfrm>
          <a:prstGeom prst="rect">
            <a:avLst/>
          </a:prstGeom>
        </p:spPr>
      </p:pic>
      <p:pic>
        <p:nvPicPr>
          <p:cNvPr id="16" name="pasted-image.pdf" descr="pasted-image.pdf"/>
          <p:cNvPicPr>
            <a:picLocks noChangeAspect="1"/>
          </p:cNvPicPr>
          <p:nvPr userDrawn="1"/>
        </p:nvPicPr>
        <p:blipFill>
          <a:blip r:embed="rId26" cstate="print"/>
          <a:stretch>
            <a:fillRect/>
          </a:stretch>
        </p:blipFill>
        <p:spPr>
          <a:xfrm>
            <a:off x="393793" y="6416675"/>
            <a:ext cx="518063" cy="2566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864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  <p:sldLayoutId id="2147484129" r:id="rId12"/>
    <p:sldLayoutId id="2147483954" r:id="rId13"/>
    <p:sldLayoutId id="2147483956" r:id="rId14"/>
    <p:sldLayoutId id="2147483957" r:id="rId15"/>
    <p:sldLayoutId id="2147483958" r:id="rId16"/>
    <p:sldLayoutId id="2147483960" r:id="rId17"/>
    <p:sldLayoutId id="2147483961" r:id="rId18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1500" b="1" kern="1200" baseline="0">
          <a:solidFill>
            <a:srgbClr val="4472C4"/>
          </a:solidFill>
          <a:latin typeface="Arial"/>
          <a:ea typeface="+mj-ea"/>
          <a:cs typeface="Arial"/>
          <a:sym typeface="Arial"/>
        </a:defRPr>
      </a:lvl1pPr>
    </p:titleStyle>
    <p:bodyStyle>
      <a:lvl1pPr marL="0" indent="0" algn="l" defTabSz="685800" rtl="0" eaLnBrk="1" latinLnBrk="0" hangingPunct="1">
        <a:spcBef>
          <a:spcPts val="288"/>
        </a:spcBef>
        <a:buFontTx/>
        <a:buNone/>
        <a:defRPr sz="1200" b="1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1pPr>
      <a:lvl2pPr marL="342900" indent="-171450" algn="l" defTabSz="685800" rtl="0" eaLnBrk="1" latinLnBrk="0" hangingPunct="1">
        <a:spcBef>
          <a:spcPts val="288"/>
        </a:spcBef>
        <a:buClr>
          <a:srgbClr val="002D72"/>
        </a:buClr>
        <a:buFont typeface="Arial" pitchFamily="34" charset="0"/>
        <a:buChar char="•"/>
        <a:defRPr sz="1200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2pPr>
      <a:lvl3pPr marL="685800" indent="-171450" algn="l" defTabSz="685800" rtl="0" eaLnBrk="1" latinLnBrk="0" hangingPunct="1">
        <a:spcBef>
          <a:spcPts val="288"/>
        </a:spcBef>
        <a:buClr>
          <a:srgbClr val="002D72"/>
        </a:buClr>
        <a:buFont typeface="Arial" pitchFamily="34" charset="0"/>
        <a:buChar char="–"/>
        <a:defRPr sz="1200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3pPr>
      <a:lvl4pPr marL="1032272" indent="-175022" algn="l" defTabSz="685800" rtl="0" eaLnBrk="1" latinLnBrk="0" hangingPunct="1">
        <a:spcBef>
          <a:spcPts val="288"/>
        </a:spcBef>
        <a:buClr>
          <a:srgbClr val="002D72"/>
        </a:buClr>
        <a:buFont typeface="Arial" pitchFamily="34" charset="0"/>
        <a:buChar char="–"/>
        <a:defRPr sz="1200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4pPr>
      <a:lvl5pPr marL="1544241" indent="-172641" algn="l" defTabSz="685800" rtl="0" eaLnBrk="1" latinLnBrk="0" hangingPunct="1">
        <a:spcBef>
          <a:spcPts val="288"/>
        </a:spcBef>
        <a:buClr>
          <a:srgbClr val="002D72"/>
        </a:buClr>
        <a:buFont typeface="Arial" pitchFamily="34" charset="0"/>
        <a:buChar char="–"/>
        <a:defRPr sz="1200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 hidden="1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2020" y="1642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054" name="think-cell Slide" r:id="rId19" imgW="270" imgH="270" progId="TCLayout.ActiveDocument.1">
                  <p:embed/>
                </p:oleObj>
              </mc:Choice>
              <mc:Fallback>
                <p:oleObj name="think-cell Slide" r:id="rId19" imgW="270" imgH="270" progId="TCLayout.ActiveDocument.1">
                  <p:embed/>
                  <p:pic>
                    <p:nvPicPr>
                      <p:cNvPr id="32" name="Object 3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" y="1642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2708" y="162000"/>
            <a:ext cx="11068061" cy="832104"/>
          </a:xfrm>
          <a:prstGeom prst="rect">
            <a:avLst/>
          </a:prstGeom>
        </p:spPr>
        <p:txBody>
          <a:bodyPr vert="horz" lIns="0" tIns="61853" rIns="0" bIns="61853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FooterSimple"/>
          <p:cNvSpPr/>
          <p:nvPr userDrawn="1">
            <p:custDataLst>
              <p:tags r:id="rId18"/>
            </p:custDataLst>
          </p:nvPr>
        </p:nvSpPr>
        <p:spPr>
          <a:xfrm>
            <a:off x="393793" y="6719264"/>
            <a:ext cx="793108" cy="107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defTabSz="869793"/>
            <a:r>
              <a:rPr lang="en-US" sz="703">
                <a:solidFill>
                  <a:srgbClr val="808080"/>
                </a:solidFill>
                <a:cs typeface="Arial"/>
                <a:sym typeface="Arial"/>
              </a:rPr>
              <a:t>196301-97-20Dec17-CB-int-MEX.pptx</a:t>
            </a:r>
            <a:endParaRPr lang="en-US" sz="703" dirty="0">
              <a:solidFill>
                <a:srgbClr val="808080"/>
              </a:solidFill>
              <a:cs typeface="Arial"/>
              <a:sym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62707" y="1508761"/>
            <a:ext cx="11074088" cy="39973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841384" y="6271545"/>
            <a:ext cx="458115" cy="276999"/>
          </a:xfrm>
          <a:prstGeom prst="rect">
            <a:avLst/>
          </a:prstGeom>
          <a:noFill/>
          <a:ln/>
          <a:effectLst/>
        </p:spPr>
        <p:txBody>
          <a:bodyPr wrap="none" lIns="86981" tIns="52192" rIns="86981" bIns="43490" rtlCol="0" anchor="t" anchorCtr="0">
            <a:noAutofit/>
          </a:bodyPr>
          <a:lstStyle/>
          <a:p>
            <a:pPr algn="r" defTabSz="869793">
              <a:defRPr/>
            </a:pPr>
            <a:fld id="{8FDC6993-5875-43F1-AB5B-56FAFD3221C9}" type="slidenum">
              <a:rPr lang="en-US" sz="984" smtClean="0">
                <a:solidFill>
                  <a:srgbClr val="FFFFFF"/>
                </a:solidFill>
              </a:rPr>
              <a:pPr algn="r" defTabSz="869793">
                <a:defRPr/>
              </a:pPr>
              <a:t>‹#›</a:t>
            </a:fld>
            <a:endParaRPr lang="en-US" sz="984" dirty="0">
              <a:solidFill>
                <a:srgbClr val="FFFFFF"/>
              </a:solidFill>
            </a:endParaRPr>
          </a:p>
          <a:p>
            <a:pPr defTabSz="869793"/>
            <a:endParaRPr lang="en-US" sz="844" dirty="0">
              <a:solidFill>
                <a:srgbClr val="FFFFFF"/>
              </a:solidFill>
            </a:endParaRP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288131" y="6448944"/>
            <a:ext cx="793995" cy="365125"/>
          </a:xfrm>
          <a:prstGeom prst="rect">
            <a:avLst/>
          </a:prstGeom>
        </p:spPr>
        <p:txBody>
          <a:bodyPr vert="horz" lIns="86981" tIns="43490" rIns="86981" bIns="434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C7F43E-2420-6848-A2B2-B5C9DEF3CEAA}" type="slidenum">
              <a:rPr lang="en-US" sz="984" smtClean="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rPr>
              <a:pPr/>
              <a:t>‹#›</a:t>
            </a:fld>
            <a:endParaRPr lang="en-US" sz="984" dirty="0">
              <a:solidFill>
                <a:prstClr val="black">
                  <a:tint val="75000"/>
                </a:prstClr>
              </a:solidFill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094" y="6552810"/>
            <a:ext cx="1076129" cy="141242"/>
          </a:xfrm>
          <a:prstGeom prst="rect">
            <a:avLst/>
          </a:prstGeom>
        </p:spPr>
      </p:pic>
      <p:pic>
        <p:nvPicPr>
          <p:cNvPr id="16" name="pasted-image.pdf" descr="pasted-image.pdf"/>
          <p:cNvPicPr>
            <a:picLocks noChangeAspect="1"/>
          </p:cNvPicPr>
          <p:nvPr userDrawn="1"/>
        </p:nvPicPr>
        <p:blipFill>
          <a:blip r:embed="rId22" cstate="print"/>
          <a:stretch>
            <a:fillRect/>
          </a:stretch>
        </p:blipFill>
        <p:spPr>
          <a:xfrm>
            <a:off x="393858" y="6416675"/>
            <a:ext cx="518061" cy="25667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Rectangle 9"/>
          <p:cNvSpPr/>
          <p:nvPr userDrawn="1"/>
        </p:nvSpPr>
        <p:spPr>
          <a:xfrm>
            <a:off x="357863" y="6719991"/>
            <a:ext cx="2092500" cy="1265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3281" bIns="63281" rtlCol="0" anchor="ctr" anchorCtr="0"/>
          <a:lstStyle/>
          <a:p>
            <a:pPr algn="ctr"/>
            <a:endParaRPr lang="en-US" sz="984" dirty="0">
              <a:solidFill>
                <a:srgbClr val="002D7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06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  <p:sldLayoutId id="2147484143" r:id="rId12"/>
    <p:sldLayoutId id="2147484149" r:id="rId13"/>
    <p:sldLayoutId id="2147484150" r:id="rId14"/>
  </p:sldLayoutIdLst>
  <p:hf hdr="0" ftr="0" dt="0"/>
  <p:txStyles>
    <p:titleStyle>
      <a:lvl1pPr algn="l" defTabSz="869793" rtl="0" eaLnBrk="1" latinLnBrk="0" hangingPunct="1">
        <a:spcBef>
          <a:spcPct val="0"/>
        </a:spcBef>
        <a:buNone/>
        <a:defRPr sz="1898" b="1" kern="1200" baseline="0">
          <a:solidFill>
            <a:srgbClr val="4472C4"/>
          </a:solidFill>
          <a:latin typeface="Arial"/>
          <a:ea typeface="+mj-ea"/>
          <a:cs typeface="Arial"/>
          <a:sym typeface="Arial"/>
        </a:defRPr>
      </a:lvl1pPr>
    </p:titleStyle>
    <p:bodyStyle>
      <a:lvl1pPr marL="0" indent="0" algn="l" defTabSz="869793" rtl="0" eaLnBrk="1" latinLnBrk="0" hangingPunct="1">
        <a:spcBef>
          <a:spcPts val="366"/>
        </a:spcBef>
        <a:buFontTx/>
        <a:buNone/>
        <a:defRPr sz="1547" b="1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1pPr>
      <a:lvl2pPr marL="434889" indent="-217445" algn="l" defTabSz="869793" rtl="0" eaLnBrk="1" latinLnBrk="0" hangingPunct="1">
        <a:spcBef>
          <a:spcPts val="366"/>
        </a:spcBef>
        <a:buClr>
          <a:srgbClr val="002D72"/>
        </a:buClr>
        <a:buFont typeface="Arial" pitchFamily="34" charset="0"/>
        <a:buChar char="•"/>
        <a:defRPr sz="154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2pPr>
      <a:lvl3pPr marL="869793" indent="-217445" algn="l" defTabSz="869793" rtl="0" eaLnBrk="1" latinLnBrk="0" hangingPunct="1">
        <a:spcBef>
          <a:spcPts val="366"/>
        </a:spcBef>
        <a:buClr>
          <a:srgbClr val="002D72"/>
        </a:buClr>
        <a:buFont typeface="Arial" pitchFamily="34" charset="0"/>
        <a:buChar char="–"/>
        <a:defRPr sz="154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3pPr>
      <a:lvl4pPr marL="1309214" indent="-221979" algn="l" defTabSz="869793" rtl="0" eaLnBrk="1" latinLnBrk="0" hangingPunct="1">
        <a:spcBef>
          <a:spcPts val="366"/>
        </a:spcBef>
        <a:buClr>
          <a:srgbClr val="002D72"/>
        </a:buClr>
        <a:buFont typeface="Arial" pitchFamily="34" charset="0"/>
        <a:buChar char="–"/>
        <a:defRPr sz="154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4pPr>
      <a:lvl5pPr marL="1958543" indent="-218960" algn="l" defTabSz="869793" rtl="0" eaLnBrk="1" latinLnBrk="0" hangingPunct="1">
        <a:spcBef>
          <a:spcPts val="366"/>
        </a:spcBef>
        <a:buClr>
          <a:srgbClr val="002D72"/>
        </a:buClr>
        <a:buFont typeface="Arial" pitchFamily="34" charset="0"/>
        <a:buChar char="–"/>
        <a:defRPr sz="154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5pPr>
      <a:lvl6pPr marL="2391893" indent="-217445" algn="l" defTabSz="869793" rtl="0" eaLnBrk="1" latinLnBrk="0" hangingPunct="1">
        <a:spcBef>
          <a:spcPct val="20000"/>
        </a:spcBef>
        <a:buFont typeface="Arial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26814" indent="-217445" algn="l" defTabSz="869793" rtl="0" eaLnBrk="1" latinLnBrk="0" hangingPunct="1">
        <a:spcBef>
          <a:spcPct val="20000"/>
        </a:spcBef>
        <a:buFont typeface="Arial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261713" indent="-217445" algn="l" defTabSz="869793" rtl="0" eaLnBrk="1" latinLnBrk="0" hangingPunct="1">
        <a:spcBef>
          <a:spcPct val="20000"/>
        </a:spcBef>
        <a:buFont typeface="Arial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696603" indent="-217445" algn="l" defTabSz="869793" rtl="0" eaLnBrk="1" latinLnBrk="0" hangingPunct="1">
        <a:spcBef>
          <a:spcPct val="20000"/>
        </a:spcBef>
        <a:buFont typeface="Arial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9793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34889" algn="l" defTabSz="869793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69793" algn="l" defTabSz="869793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304690" algn="l" defTabSz="869793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739569" algn="l" defTabSz="869793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74474" algn="l" defTabSz="869793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609385" algn="l" defTabSz="869793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3044256" algn="l" defTabSz="869793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479155" algn="l" defTabSz="869793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55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50" name="think-cell Slide" r:id="rId56" imgW="270" imgH="270" progId="TCLayout.ActiveDocument.1">
                  <p:embed/>
                </p:oleObj>
              </mc:Choice>
              <mc:Fallback>
                <p:oleObj name="think-cell Slide" r:id="rId5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622800"/>
            <a:ext cx="1093335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</p:spTree>
    <p:extLst>
      <p:ext uri="{BB962C8B-B14F-4D97-AF65-F5344CB8AC3E}">
        <p14:creationId xmlns:p14="http://schemas.microsoft.com/office/powerpoint/2010/main" val="333249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208" r:id="rId3"/>
    <p:sldLayoutId id="2147484209" r:id="rId4"/>
    <p:sldLayoutId id="2147484210" r:id="rId5"/>
    <p:sldLayoutId id="2147484211" r:id="rId6"/>
    <p:sldLayoutId id="2147484212" r:id="rId7"/>
    <p:sldLayoutId id="2147484213" r:id="rId8"/>
    <p:sldLayoutId id="2147484214" r:id="rId9"/>
    <p:sldLayoutId id="2147484215" r:id="rId10"/>
    <p:sldLayoutId id="2147484216" r:id="rId11"/>
    <p:sldLayoutId id="2147484217" r:id="rId12"/>
    <p:sldLayoutId id="2147484218" r:id="rId13"/>
    <p:sldLayoutId id="2147484219" r:id="rId14"/>
    <p:sldLayoutId id="2147484220" r:id="rId15"/>
    <p:sldLayoutId id="2147484221" r:id="rId16"/>
    <p:sldLayoutId id="2147484222" r:id="rId17"/>
    <p:sldLayoutId id="2147484223" r:id="rId18"/>
    <p:sldLayoutId id="2147484224" r:id="rId19"/>
    <p:sldLayoutId id="2147484225" r:id="rId20"/>
    <p:sldLayoutId id="2147484226" r:id="rId21"/>
    <p:sldLayoutId id="2147484227" r:id="rId22"/>
    <p:sldLayoutId id="2147484228" r:id="rId23"/>
    <p:sldLayoutId id="2147484229" r:id="rId24"/>
    <p:sldLayoutId id="2147484230" r:id="rId25"/>
    <p:sldLayoutId id="2147484231" r:id="rId26"/>
    <p:sldLayoutId id="2147484232" r:id="rId27"/>
    <p:sldLayoutId id="2147484233" r:id="rId28"/>
    <p:sldLayoutId id="2147484234" r:id="rId29"/>
    <p:sldLayoutId id="2147484235" r:id="rId30"/>
    <p:sldLayoutId id="2147484236" r:id="rId31"/>
    <p:sldLayoutId id="2147484237" r:id="rId32"/>
    <p:sldLayoutId id="2147484238" r:id="rId33"/>
    <p:sldLayoutId id="2147484239" r:id="rId34"/>
    <p:sldLayoutId id="2147484240" r:id="rId35"/>
    <p:sldLayoutId id="2147484241" r:id="rId36"/>
    <p:sldLayoutId id="2147484242" r:id="rId37"/>
    <p:sldLayoutId id="2147484243" r:id="rId38"/>
    <p:sldLayoutId id="2147484244" r:id="rId39"/>
    <p:sldLayoutId id="2147484245" r:id="rId40"/>
    <p:sldLayoutId id="2147484246" r:id="rId41"/>
    <p:sldLayoutId id="2147484247" r:id="rId42"/>
    <p:sldLayoutId id="2147484248" r:id="rId43"/>
    <p:sldLayoutId id="2147484249" r:id="rId44"/>
    <p:sldLayoutId id="2147484250" r:id="rId45"/>
    <p:sldLayoutId id="2147484251" r:id="rId46"/>
    <p:sldLayoutId id="2147484252" r:id="rId47"/>
    <p:sldLayoutId id="2147484253" r:id="rId48"/>
    <p:sldLayoutId id="2147484254" r:id="rId49"/>
    <p:sldLayoutId id="2147484255" r:id="rId50"/>
    <p:sldLayoutId id="2147484256" r:id="rId51"/>
    <p:sldLayoutId id="2147484257" r:id="rId5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4472C4"/>
          </a:solidFill>
          <a:latin typeface="+mj-lt"/>
          <a:ea typeface="+mj-ea"/>
          <a:cs typeface="+mj-cs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en-US" sz="1200" kern="120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tx2"/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tx2"/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tx2"/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11">
          <p15:clr>
            <a:srgbClr val="F26B43"/>
          </p15:clr>
        </p15:guide>
        <p15:guide id="2" pos="396">
          <p15:clr>
            <a:srgbClr val="F26B43"/>
          </p15:clr>
        </p15:guide>
        <p15:guide id="3" pos="7284">
          <p15:clr>
            <a:srgbClr val="F26B43"/>
          </p15:clr>
        </p15:guide>
        <p15:guide id="4" orient="horz" pos="3881">
          <p15:clr>
            <a:srgbClr val="F26B43"/>
          </p15:clr>
        </p15:guide>
      </p15:sldGuideLst>
    </p:ext>
  </p:extLst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 hidden="1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36" name="think-cell Slide" r:id="rId18" imgW="270" imgH="270" progId="TCLayout.ActiveDocument.1">
                  <p:embed/>
                </p:oleObj>
              </mc:Choice>
              <mc:Fallback>
                <p:oleObj name="think-cell Slide" r:id="rId18" imgW="270" imgH="270" progId="TCLayout.ActiveDocument.1">
                  <p:embed/>
                  <p:pic>
                    <p:nvPicPr>
                      <p:cNvPr id="32" name="Object 3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2708" y="162000"/>
            <a:ext cx="11068061" cy="832104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FooterSimple"/>
          <p:cNvSpPr/>
          <p:nvPr userDrawn="1"/>
        </p:nvSpPr>
        <p:spPr>
          <a:xfrm>
            <a:off x="393793" y="6719264"/>
            <a:ext cx="793108" cy="107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l"/>
            <a:r>
              <a:rPr lang="en-US" sz="646" noProof="0">
                <a:solidFill>
                  <a:srgbClr val="808080"/>
                </a:solidFill>
                <a:latin typeface="Arial"/>
                <a:cs typeface="Arial"/>
                <a:sym typeface="Arial"/>
              </a:rPr>
              <a:t>Blank.potx</a:t>
            </a:r>
            <a:endParaRPr lang="en-US" sz="646" noProof="0" dirty="0">
              <a:solidFill>
                <a:srgbClr val="80808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62708" y="1508760"/>
            <a:ext cx="11074088" cy="39973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841383" y="6271545"/>
            <a:ext cx="458115" cy="276999"/>
          </a:xfrm>
          <a:prstGeom prst="rect">
            <a:avLst/>
          </a:prstGeom>
          <a:noFill/>
          <a:ln/>
          <a:effectLst/>
        </p:spPr>
        <p:txBody>
          <a:bodyPr wrap="none" lIns="84406" tIns="50644" rIns="84406" bIns="42203" rtlCol="0" anchor="t" anchorCtr="0">
            <a:noAutofit/>
          </a:bodyPr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DC6993-5875-43F1-AB5B-56FAFD3221C9}" type="slidenum">
              <a:rPr lang="en-US" sz="923" kern="1200" baseline="0" noProof="0" smtClean="0">
                <a:solidFill>
                  <a:schemeClr val="bg1"/>
                </a:solidFill>
                <a:latin typeface="Arial"/>
                <a:ea typeface="+mn-ea"/>
                <a:cs typeface="+mn-cs"/>
              </a:rPr>
              <a:pPr marL="0" marR="0" lvl="0" indent="0" algn="r" defTabSz="8440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23" kern="1200" baseline="0" noProof="0" dirty="0">
              <a:solidFill>
                <a:schemeClr val="bg1"/>
              </a:solidFill>
              <a:latin typeface="Arial"/>
              <a:ea typeface="+mn-ea"/>
              <a:cs typeface="+mn-cs"/>
            </a:endParaRPr>
          </a:p>
          <a:p>
            <a:endParaRPr lang="en-US" sz="83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288131" y="6448892"/>
            <a:ext cx="793995" cy="365125"/>
          </a:xfrm>
          <a:prstGeom prst="rect">
            <a:avLst/>
          </a:prstGeom>
        </p:spPr>
        <p:txBody>
          <a:bodyPr vert="horz" lIns="84406" tIns="42203" rIns="84406" bIns="42203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C7F43E-2420-6848-A2B2-B5C9DEF3CEAA}" type="slidenum">
              <a:rPr lang="en-US" sz="923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923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029" y="6552810"/>
            <a:ext cx="1076129" cy="141242"/>
          </a:xfrm>
          <a:prstGeom prst="rect">
            <a:avLst/>
          </a:prstGeom>
        </p:spPr>
      </p:pic>
      <p:pic>
        <p:nvPicPr>
          <p:cNvPr id="16" name="pasted-image.pdf" descr="pasted-image.pdf"/>
          <p:cNvPicPr>
            <a:picLocks noChangeAspect="1"/>
          </p:cNvPicPr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393794" y="6416675"/>
            <a:ext cx="518061" cy="2566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3636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4" r:id="rId1"/>
    <p:sldLayoutId id="2147484275" r:id="rId2"/>
    <p:sldLayoutId id="2147484276" r:id="rId3"/>
    <p:sldLayoutId id="2147484277" r:id="rId4"/>
    <p:sldLayoutId id="2147484278" r:id="rId5"/>
    <p:sldLayoutId id="2147484279" r:id="rId6"/>
    <p:sldLayoutId id="2147484280" r:id="rId7"/>
    <p:sldLayoutId id="2147484281" r:id="rId8"/>
    <p:sldLayoutId id="2147484282" r:id="rId9"/>
    <p:sldLayoutId id="2147484283" r:id="rId10"/>
    <p:sldLayoutId id="2147484284" r:id="rId11"/>
    <p:sldLayoutId id="2147484285" r:id="rId12"/>
    <p:sldLayoutId id="2147484286" r:id="rId13"/>
    <p:sldLayoutId id="2147484287" r:id="rId14"/>
  </p:sldLayoutIdLst>
  <p:hf hdr="0" ftr="0" dt="0"/>
  <p:txStyles>
    <p:titleStyle>
      <a:lvl1pPr algn="l" defTabSz="844083" rtl="0" eaLnBrk="1" latinLnBrk="0" hangingPunct="1">
        <a:spcBef>
          <a:spcPct val="0"/>
        </a:spcBef>
        <a:buNone/>
        <a:defRPr sz="1846" b="1" kern="1200" baseline="0">
          <a:solidFill>
            <a:srgbClr val="4472C4"/>
          </a:solidFill>
          <a:latin typeface="Arial"/>
          <a:ea typeface="+mj-ea"/>
          <a:cs typeface="Arial"/>
          <a:sym typeface="Arial"/>
        </a:defRPr>
      </a:lvl1pPr>
    </p:titleStyle>
    <p:bodyStyle>
      <a:lvl1pPr marL="0" indent="0" algn="l" defTabSz="844083" rtl="0" eaLnBrk="1" latinLnBrk="0" hangingPunct="1">
        <a:spcBef>
          <a:spcPts val="354"/>
        </a:spcBef>
        <a:buFontTx/>
        <a:buNone/>
        <a:defRPr sz="1477" b="1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1pPr>
      <a:lvl2pPr marL="422041" indent="-211021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•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2pPr>
      <a:lvl3pPr marL="844083" indent="-211021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–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3pPr>
      <a:lvl4pPr marL="1270521" indent="-215416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–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4pPr>
      <a:lvl5pPr marL="1900652" indent="-212487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–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4482" y="350115"/>
            <a:ext cx="11230029" cy="630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0628" y="1190382"/>
            <a:ext cx="11230029" cy="521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edit Master text styles</a:t>
            </a:r>
          </a:p>
          <a:p>
            <a:pPr lvl="1"/>
            <a:r>
              <a:rPr lang="en-US" altLang="es-MX"/>
              <a:t>Second level</a:t>
            </a:r>
          </a:p>
          <a:p>
            <a:pPr lvl="2"/>
            <a:r>
              <a:rPr lang="en-US" altLang="es-MX"/>
              <a:t>Third level</a:t>
            </a:r>
          </a:p>
          <a:p>
            <a:pPr lvl="3"/>
            <a:r>
              <a:rPr lang="en-US" altLang="es-MX"/>
              <a:t>Fourth level</a:t>
            </a:r>
          </a:p>
          <a:p>
            <a:pPr lvl="4"/>
            <a:r>
              <a:rPr lang="en-US" altLang="es-MX"/>
              <a:t>Fifth level</a:t>
            </a:r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554099" y="6554108"/>
            <a:ext cx="377092" cy="144247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eaLnBrk="1" hangingPunct="1">
              <a:lnSpc>
                <a:spcPts val="1077"/>
              </a:lnSpc>
              <a:defRPr sz="900" b="1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B70FD9-93A3-4F7E-AEAC-A89C9DCACB4E}" type="slidenum">
              <a:rPr lang="en-US" altLang="es-MX">
                <a:solidFill>
                  <a:srgbClr val="002776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s-MX" dirty="0">
              <a:solidFill>
                <a:srgbClr val="002776"/>
              </a:solidFill>
              <a:cs typeface="Arial" panose="020B0604020202020204" pitchFamily="34" charset="0"/>
            </a:endParaRPr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1029309" y="6554108"/>
            <a:ext cx="5756424" cy="144247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eaLnBrk="1" hangingPunct="1">
              <a:lnSpc>
                <a:spcPts val="1077"/>
              </a:lnSpc>
              <a:defRPr sz="9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2776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66449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</p:sldLayoutIdLst>
  <p:hf hdr="0" ftr="0" dt="0"/>
  <p:txStyles>
    <p:titleStyle>
      <a:lvl1pPr algn="l" defTabSz="913964" rtl="0" eaLnBrk="0" fontAlgn="base" hangingPunct="0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13964" rtl="0" eaLnBrk="0" fontAlgn="base" hangingPunct="0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2pPr>
      <a:lvl3pPr algn="l" defTabSz="913964" rtl="0" eaLnBrk="0" fontAlgn="base" hangingPunct="0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3pPr>
      <a:lvl4pPr algn="l" defTabSz="913964" rtl="0" eaLnBrk="0" fontAlgn="base" hangingPunct="0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4pPr>
      <a:lvl5pPr algn="l" defTabSz="913964" rtl="0" eaLnBrk="0" fontAlgn="base" hangingPunct="0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5pPr>
      <a:lvl6pPr marL="410002" algn="l" defTabSz="913964" rtl="0" eaLnBrk="1" fontAlgn="base" hangingPunct="1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6pPr>
      <a:lvl7pPr marL="820007" algn="l" defTabSz="913964" rtl="0" eaLnBrk="1" fontAlgn="base" hangingPunct="1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7pPr>
      <a:lvl8pPr marL="1230009" algn="l" defTabSz="913964" rtl="0" eaLnBrk="1" fontAlgn="base" hangingPunct="1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8pPr>
      <a:lvl9pPr marL="1640010" algn="l" defTabSz="913964" rtl="0" eaLnBrk="1" fontAlgn="base" hangingPunct="1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9pPr>
    </p:titleStyle>
    <p:bodyStyle>
      <a:lvl1pPr marL="307503" indent="-307503" algn="l" defTabSz="913964" rtl="0" eaLnBrk="0" fontAlgn="base" hangingPunct="0">
        <a:spcBef>
          <a:spcPct val="0"/>
        </a:spcBef>
        <a:spcAft>
          <a:spcPts val="269"/>
        </a:spcAft>
        <a:buFont typeface="Arial" panose="020B0604020202020204" pitchFamily="34" charset="0"/>
        <a:defRPr>
          <a:solidFill>
            <a:schemeClr val="tx2"/>
          </a:solidFill>
          <a:latin typeface="+mn-lt"/>
          <a:ea typeface="+mn-ea"/>
          <a:cs typeface="+mn-cs"/>
        </a:defRPr>
      </a:lvl1pPr>
      <a:lvl2pPr marL="182223" indent="-182223" algn="l" defTabSz="913964" rtl="0" eaLnBrk="0" fontAlgn="base" hangingPunct="0">
        <a:spcBef>
          <a:spcPct val="0"/>
        </a:spcBef>
        <a:spcAft>
          <a:spcPts val="269"/>
        </a:spcAft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</a:defRPr>
      </a:lvl2pPr>
      <a:lvl3pPr marL="357330" indent="-175106" algn="l" defTabSz="913964" rtl="0" eaLnBrk="0" fontAlgn="base" hangingPunct="0">
        <a:spcBef>
          <a:spcPct val="0"/>
        </a:spcBef>
        <a:spcAft>
          <a:spcPts val="269"/>
        </a:spcAft>
        <a:buFont typeface="Arial" panose="020B0604020202020204" pitchFamily="34" charset="0"/>
        <a:buChar char="‒"/>
        <a:defRPr>
          <a:solidFill>
            <a:schemeClr val="tx2"/>
          </a:solidFill>
          <a:latin typeface="+mn-lt"/>
        </a:defRPr>
      </a:lvl3pPr>
      <a:lvl4pPr marL="539553" indent="-182223" algn="l" defTabSz="913964" rtl="0" eaLnBrk="0" fontAlgn="base" hangingPunct="0">
        <a:spcBef>
          <a:spcPct val="0"/>
        </a:spcBef>
        <a:spcAft>
          <a:spcPts val="538"/>
        </a:spcAft>
        <a:buFont typeface="Arial" panose="020B0604020202020204" pitchFamily="34" charset="0"/>
        <a:buChar char="•"/>
        <a:defRPr sz="1400">
          <a:solidFill>
            <a:schemeClr val="tx2"/>
          </a:solidFill>
          <a:latin typeface="+mn-lt"/>
        </a:defRPr>
      </a:lvl4pPr>
      <a:lvl5pPr marL="711811" indent="-172260" algn="l" defTabSz="913964" rtl="0" eaLnBrk="0" fontAlgn="base" hangingPunct="0">
        <a:spcBef>
          <a:spcPct val="0"/>
        </a:spcBef>
        <a:spcAft>
          <a:spcPts val="538"/>
        </a:spcAft>
        <a:buFont typeface="Arial" panose="020B0604020202020204" pitchFamily="34" charset="0"/>
        <a:buChar char="‒"/>
        <a:defRPr sz="1400">
          <a:solidFill>
            <a:schemeClr val="tx2"/>
          </a:solidFill>
          <a:latin typeface="+mn-lt"/>
        </a:defRPr>
      </a:lvl5pPr>
      <a:lvl6pPr marL="1121812" indent="-172260" algn="l" defTabSz="913964" rtl="0" eaLnBrk="1" fontAlgn="base" hangingPunct="1">
        <a:spcBef>
          <a:spcPct val="0"/>
        </a:spcBef>
        <a:spcAft>
          <a:spcPts val="538"/>
        </a:spcAft>
        <a:buFont typeface="Arial" pitchFamily="34" charset="0"/>
        <a:buChar char="‒"/>
        <a:defRPr sz="1400">
          <a:solidFill>
            <a:schemeClr val="tx2"/>
          </a:solidFill>
          <a:latin typeface="+mn-lt"/>
        </a:defRPr>
      </a:lvl6pPr>
      <a:lvl7pPr marL="1531816" indent="-172260" algn="l" defTabSz="913964" rtl="0" eaLnBrk="1" fontAlgn="base" hangingPunct="1">
        <a:spcBef>
          <a:spcPct val="0"/>
        </a:spcBef>
        <a:spcAft>
          <a:spcPts val="538"/>
        </a:spcAft>
        <a:buFont typeface="Arial" pitchFamily="34" charset="0"/>
        <a:buChar char="‒"/>
        <a:defRPr sz="1400">
          <a:solidFill>
            <a:schemeClr val="tx2"/>
          </a:solidFill>
          <a:latin typeface="+mn-lt"/>
        </a:defRPr>
      </a:lvl7pPr>
      <a:lvl8pPr marL="1941818" indent="-172260" algn="l" defTabSz="913964" rtl="0" eaLnBrk="1" fontAlgn="base" hangingPunct="1">
        <a:spcBef>
          <a:spcPct val="0"/>
        </a:spcBef>
        <a:spcAft>
          <a:spcPts val="538"/>
        </a:spcAft>
        <a:buFont typeface="Arial" pitchFamily="34" charset="0"/>
        <a:buChar char="‒"/>
        <a:defRPr sz="1400">
          <a:solidFill>
            <a:schemeClr val="tx2"/>
          </a:solidFill>
          <a:latin typeface="+mn-lt"/>
        </a:defRPr>
      </a:lvl8pPr>
      <a:lvl9pPr marL="2351820" indent="-172260" algn="l" defTabSz="913964" rtl="0" eaLnBrk="1" fontAlgn="base" hangingPunct="1">
        <a:spcBef>
          <a:spcPct val="0"/>
        </a:spcBef>
        <a:spcAft>
          <a:spcPts val="538"/>
        </a:spcAft>
        <a:buFont typeface="Arial" pitchFamily="34" charset="0"/>
        <a:buChar char="‒"/>
        <a:defRPr sz="1400">
          <a:solidFill>
            <a:schemeClr val="tx2"/>
          </a:solidFill>
          <a:latin typeface="+mn-lt"/>
        </a:defRPr>
      </a:lvl9pPr>
    </p:bodyStyle>
    <p:otherStyle>
      <a:defPPr>
        <a:defRPr lang="es-MX"/>
      </a:defPPr>
      <a:lvl1pPr marL="0" algn="l" defTabSz="82000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0002" algn="l" defTabSz="82000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0007" algn="l" defTabSz="82000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0009" algn="l" defTabSz="82000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0010" algn="l" defTabSz="82000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0013" algn="l" defTabSz="82000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0016" algn="l" defTabSz="82000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0018" algn="l" defTabSz="82000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80021" algn="l" defTabSz="82000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 hidden="1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230" name="think-cell Slide" r:id="rId19" imgW="270" imgH="270" progId="TCLayout.ActiveDocument.1">
                  <p:embed/>
                </p:oleObj>
              </mc:Choice>
              <mc:Fallback>
                <p:oleObj name="think-cell Slide" r:id="rId19" imgW="270" imgH="270" progId="TCLayout.ActiveDocument.1">
                  <p:embed/>
                  <p:pic>
                    <p:nvPicPr>
                      <p:cNvPr id="32" name="Object 3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2708" y="162000"/>
            <a:ext cx="11068061" cy="832104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FooterSimple"/>
          <p:cNvSpPr/>
          <p:nvPr userDrawn="1"/>
        </p:nvSpPr>
        <p:spPr>
          <a:xfrm>
            <a:off x="393793" y="6719264"/>
            <a:ext cx="793108" cy="107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l"/>
            <a:r>
              <a:rPr lang="en-US" sz="646" noProof="0">
                <a:solidFill>
                  <a:srgbClr val="808080"/>
                </a:solidFill>
                <a:latin typeface="Arial"/>
                <a:cs typeface="Arial"/>
                <a:sym typeface="Arial"/>
              </a:rPr>
              <a:t>Blank.potx</a:t>
            </a:r>
            <a:endParaRPr lang="en-US" sz="646" noProof="0" dirty="0">
              <a:solidFill>
                <a:srgbClr val="80808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62708" y="1508760"/>
            <a:ext cx="11074088" cy="39973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841383" y="6271545"/>
            <a:ext cx="458115" cy="276999"/>
          </a:xfrm>
          <a:prstGeom prst="rect">
            <a:avLst/>
          </a:prstGeom>
          <a:noFill/>
          <a:ln/>
          <a:effectLst/>
        </p:spPr>
        <p:txBody>
          <a:bodyPr wrap="none" lIns="84406" tIns="50644" rIns="84406" bIns="42203" rtlCol="0" anchor="t" anchorCtr="0">
            <a:noAutofit/>
          </a:bodyPr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DC6993-5875-43F1-AB5B-56FAFD3221C9}" type="slidenum">
              <a:rPr lang="en-US" sz="923" kern="1200" baseline="0" noProof="0" smtClean="0">
                <a:solidFill>
                  <a:schemeClr val="bg1"/>
                </a:solidFill>
                <a:latin typeface="Arial"/>
                <a:ea typeface="+mn-ea"/>
                <a:cs typeface="+mn-cs"/>
              </a:rPr>
              <a:pPr marL="0" marR="0" lvl="0" indent="0" algn="r" defTabSz="8440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23" kern="1200" baseline="0" noProof="0" dirty="0">
              <a:solidFill>
                <a:schemeClr val="bg1"/>
              </a:solidFill>
              <a:latin typeface="Arial"/>
              <a:ea typeface="+mn-ea"/>
              <a:cs typeface="+mn-cs"/>
            </a:endParaRPr>
          </a:p>
          <a:p>
            <a:endParaRPr lang="en-US" sz="83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288131" y="6448892"/>
            <a:ext cx="793995" cy="365125"/>
          </a:xfrm>
          <a:prstGeom prst="rect">
            <a:avLst/>
          </a:prstGeom>
        </p:spPr>
        <p:txBody>
          <a:bodyPr vert="horz" lIns="84406" tIns="42203" rIns="84406" bIns="42203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C7F43E-2420-6848-A2B2-B5C9DEF3CEAA}" type="slidenum">
              <a:rPr lang="en-US" sz="923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923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029" y="6552810"/>
            <a:ext cx="1076129" cy="141242"/>
          </a:xfrm>
          <a:prstGeom prst="rect">
            <a:avLst/>
          </a:prstGeom>
        </p:spPr>
      </p:pic>
      <p:pic>
        <p:nvPicPr>
          <p:cNvPr id="16" name="pasted-image.pdf" descr="pasted-image.pdf"/>
          <p:cNvPicPr>
            <a:picLocks noChangeAspect="1"/>
          </p:cNvPicPr>
          <p:nvPr userDrawn="1"/>
        </p:nvPicPr>
        <p:blipFill>
          <a:blip r:embed="rId22" cstate="print"/>
          <a:stretch>
            <a:fillRect/>
          </a:stretch>
        </p:blipFill>
        <p:spPr>
          <a:xfrm>
            <a:off x="393794" y="6416675"/>
            <a:ext cx="518061" cy="2566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011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0" r:id="rId1"/>
    <p:sldLayoutId id="2147484311" r:id="rId2"/>
    <p:sldLayoutId id="2147484312" r:id="rId3"/>
    <p:sldLayoutId id="2147484313" r:id="rId4"/>
    <p:sldLayoutId id="2147484314" r:id="rId5"/>
    <p:sldLayoutId id="2147484315" r:id="rId6"/>
    <p:sldLayoutId id="2147484316" r:id="rId7"/>
    <p:sldLayoutId id="2147484317" r:id="rId8"/>
    <p:sldLayoutId id="2147484318" r:id="rId9"/>
    <p:sldLayoutId id="2147484319" r:id="rId10"/>
    <p:sldLayoutId id="2147484320" r:id="rId11"/>
    <p:sldLayoutId id="2147484321" r:id="rId12"/>
    <p:sldLayoutId id="2147484322" r:id="rId13"/>
    <p:sldLayoutId id="2147484323" r:id="rId14"/>
    <p:sldLayoutId id="2147484325" r:id="rId15"/>
  </p:sldLayoutIdLst>
  <p:hf hdr="0" ftr="0" dt="0"/>
  <p:txStyles>
    <p:titleStyle>
      <a:lvl1pPr algn="l" defTabSz="844083" rtl="0" eaLnBrk="1" latinLnBrk="0" hangingPunct="1">
        <a:spcBef>
          <a:spcPct val="0"/>
        </a:spcBef>
        <a:buNone/>
        <a:defRPr sz="1846" b="1" kern="1200" baseline="0">
          <a:solidFill>
            <a:srgbClr val="4472C4"/>
          </a:solidFill>
          <a:latin typeface="Arial"/>
          <a:ea typeface="+mj-ea"/>
          <a:cs typeface="Arial"/>
          <a:sym typeface="Arial"/>
        </a:defRPr>
      </a:lvl1pPr>
    </p:titleStyle>
    <p:bodyStyle>
      <a:lvl1pPr marL="0" indent="0" algn="l" defTabSz="844083" rtl="0" eaLnBrk="1" latinLnBrk="0" hangingPunct="1">
        <a:spcBef>
          <a:spcPts val="354"/>
        </a:spcBef>
        <a:buFontTx/>
        <a:buNone/>
        <a:defRPr sz="1477" b="1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1pPr>
      <a:lvl2pPr marL="422041" indent="-211021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•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2pPr>
      <a:lvl3pPr marL="844083" indent="-211021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–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3pPr>
      <a:lvl4pPr marL="1270521" indent="-215416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–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4pPr>
      <a:lvl5pPr marL="1900652" indent="-212487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–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 hidden="1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632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32" name="Object 3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2708" y="162000"/>
            <a:ext cx="11068061" cy="832104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FooterSimple"/>
          <p:cNvSpPr/>
          <p:nvPr userDrawn="1"/>
        </p:nvSpPr>
        <p:spPr>
          <a:xfrm>
            <a:off x="393793" y="6719264"/>
            <a:ext cx="793108" cy="107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l"/>
            <a:r>
              <a:rPr lang="en-US" sz="646" noProof="0">
                <a:solidFill>
                  <a:srgbClr val="808080"/>
                </a:solidFill>
                <a:latin typeface="Arial"/>
                <a:cs typeface="Arial"/>
                <a:sym typeface="Arial"/>
              </a:rPr>
              <a:t>Blank.potx</a:t>
            </a:r>
            <a:endParaRPr lang="en-US" sz="646" noProof="0" dirty="0">
              <a:solidFill>
                <a:srgbClr val="80808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62708" y="1508760"/>
            <a:ext cx="11074088" cy="39973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841383" y="6271545"/>
            <a:ext cx="458115" cy="276999"/>
          </a:xfrm>
          <a:prstGeom prst="rect">
            <a:avLst/>
          </a:prstGeom>
          <a:noFill/>
          <a:ln/>
          <a:effectLst/>
        </p:spPr>
        <p:txBody>
          <a:bodyPr wrap="none" lIns="84406" tIns="50644" rIns="84406" bIns="42203" rtlCol="0" anchor="t" anchorCtr="0">
            <a:noAutofit/>
          </a:bodyPr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DC6993-5875-43F1-AB5B-56FAFD3221C9}" type="slidenum">
              <a:rPr lang="en-US" sz="923" kern="1200" baseline="0" noProof="0" smtClean="0">
                <a:solidFill>
                  <a:schemeClr val="bg1"/>
                </a:solidFill>
                <a:latin typeface="Arial"/>
                <a:ea typeface="+mn-ea"/>
                <a:cs typeface="+mn-cs"/>
              </a:rPr>
              <a:pPr marL="0" marR="0" lvl="0" indent="0" algn="r" defTabSz="8440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23" kern="1200" baseline="0" noProof="0" dirty="0">
              <a:solidFill>
                <a:schemeClr val="bg1"/>
              </a:solidFill>
              <a:latin typeface="Arial"/>
              <a:ea typeface="+mn-ea"/>
              <a:cs typeface="+mn-cs"/>
            </a:endParaRPr>
          </a:p>
          <a:p>
            <a:endParaRPr lang="en-US" sz="83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288131" y="6448892"/>
            <a:ext cx="793995" cy="365125"/>
          </a:xfrm>
          <a:prstGeom prst="rect">
            <a:avLst/>
          </a:prstGeom>
        </p:spPr>
        <p:txBody>
          <a:bodyPr vert="horz" lIns="84406" tIns="42203" rIns="84406" bIns="42203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C7F43E-2420-6848-A2B2-B5C9DEF3CEAA}" type="slidenum">
              <a:rPr lang="en-US" sz="923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923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029" y="6552810"/>
            <a:ext cx="1076129" cy="141242"/>
          </a:xfrm>
          <a:prstGeom prst="rect">
            <a:avLst/>
          </a:prstGeom>
        </p:spPr>
      </p:pic>
      <p:pic>
        <p:nvPicPr>
          <p:cNvPr id="16" name="pasted-image.pdf" descr="pasted-image.pdf"/>
          <p:cNvPicPr>
            <a:picLocks noChangeAspect="1"/>
          </p:cNvPicPr>
          <p:nvPr userDrawn="1"/>
        </p:nvPicPr>
        <p:blipFill>
          <a:blip r:embed="rId19" cstate="print"/>
          <a:stretch>
            <a:fillRect/>
          </a:stretch>
        </p:blipFill>
        <p:spPr>
          <a:xfrm>
            <a:off x="393794" y="6416675"/>
            <a:ext cx="518061" cy="2566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5242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7" r:id="rId1"/>
    <p:sldLayoutId id="2147484378" r:id="rId2"/>
    <p:sldLayoutId id="2147484379" r:id="rId3"/>
    <p:sldLayoutId id="2147484380" r:id="rId4"/>
    <p:sldLayoutId id="2147484381" r:id="rId5"/>
    <p:sldLayoutId id="2147484382" r:id="rId6"/>
    <p:sldLayoutId id="2147484383" r:id="rId7"/>
    <p:sldLayoutId id="2147484384" r:id="rId8"/>
    <p:sldLayoutId id="2147484385" r:id="rId9"/>
    <p:sldLayoutId id="2147484386" r:id="rId10"/>
    <p:sldLayoutId id="2147484387" r:id="rId11"/>
    <p:sldLayoutId id="2147484388" r:id="rId12"/>
  </p:sldLayoutIdLst>
  <p:hf hdr="0" ftr="0" dt="0"/>
  <p:txStyles>
    <p:titleStyle>
      <a:lvl1pPr algn="l" defTabSz="844083" rtl="0" eaLnBrk="1" latinLnBrk="0" hangingPunct="1">
        <a:spcBef>
          <a:spcPct val="0"/>
        </a:spcBef>
        <a:buNone/>
        <a:defRPr sz="1846" b="1" kern="1200" baseline="0">
          <a:solidFill>
            <a:srgbClr val="4472C4"/>
          </a:solidFill>
          <a:latin typeface="Arial"/>
          <a:ea typeface="+mj-ea"/>
          <a:cs typeface="Arial"/>
          <a:sym typeface="Arial"/>
        </a:defRPr>
      </a:lvl1pPr>
    </p:titleStyle>
    <p:bodyStyle>
      <a:lvl1pPr marL="0" indent="0" algn="l" defTabSz="844083" rtl="0" eaLnBrk="1" latinLnBrk="0" hangingPunct="1">
        <a:spcBef>
          <a:spcPts val="354"/>
        </a:spcBef>
        <a:buFontTx/>
        <a:buNone/>
        <a:defRPr sz="1477" b="1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1pPr>
      <a:lvl2pPr marL="422041" indent="-211021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•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2pPr>
      <a:lvl3pPr marL="844083" indent="-211021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–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3pPr>
      <a:lvl4pPr marL="1270521" indent="-215416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–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4pPr>
      <a:lvl5pPr marL="1900652" indent="-212487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–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 hidden="1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908" name="think-cell Slide" r:id="rId18" imgW="270" imgH="270" progId="TCLayout.ActiveDocument.1">
                  <p:embed/>
                </p:oleObj>
              </mc:Choice>
              <mc:Fallback>
                <p:oleObj name="think-cell Slide" r:id="rId18" imgW="270" imgH="270" progId="TCLayout.ActiveDocument.1">
                  <p:embed/>
                  <p:pic>
                    <p:nvPicPr>
                      <p:cNvPr id="32" name="Object 3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2708" y="162000"/>
            <a:ext cx="11068061" cy="832104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FooterSimple"/>
          <p:cNvSpPr/>
          <p:nvPr userDrawn="1"/>
        </p:nvSpPr>
        <p:spPr>
          <a:xfrm>
            <a:off x="393793" y="6719264"/>
            <a:ext cx="793108" cy="107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l"/>
            <a:r>
              <a:rPr lang="en-US" sz="646" noProof="0">
                <a:solidFill>
                  <a:srgbClr val="808080"/>
                </a:solidFill>
                <a:latin typeface="Arial"/>
                <a:cs typeface="Arial"/>
                <a:sym typeface="Arial"/>
              </a:rPr>
              <a:t>Blank.potx</a:t>
            </a:r>
            <a:endParaRPr lang="en-US" sz="646" noProof="0" dirty="0">
              <a:solidFill>
                <a:srgbClr val="80808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62708" y="1508760"/>
            <a:ext cx="11074088" cy="39973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841383" y="6271545"/>
            <a:ext cx="458115" cy="276999"/>
          </a:xfrm>
          <a:prstGeom prst="rect">
            <a:avLst/>
          </a:prstGeom>
          <a:noFill/>
          <a:ln/>
          <a:effectLst/>
        </p:spPr>
        <p:txBody>
          <a:bodyPr wrap="none" lIns="84406" tIns="50644" rIns="84406" bIns="42203" rtlCol="0" anchor="t" anchorCtr="0">
            <a:noAutofit/>
          </a:bodyPr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DC6993-5875-43F1-AB5B-56FAFD3221C9}" type="slidenum">
              <a:rPr lang="en-US" sz="923" kern="1200" baseline="0" noProof="0" smtClean="0">
                <a:solidFill>
                  <a:schemeClr val="bg1"/>
                </a:solidFill>
                <a:latin typeface="Arial"/>
                <a:ea typeface="+mn-ea"/>
                <a:cs typeface="+mn-cs"/>
              </a:rPr>
              <a:pPr marL="0" marR="0" lvl="0" indent="0" algn="r" defTabSz="8440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23" kern="1200" baseline="0" noProof="0" dirty="0">
              <a:solidFill>
                <a:schemeClr val="bg1"/>
              </a:solidFill>
              <a:latin typeface="Arial"/>
              <a:ea typeface="+mn-ea"/>
              <a:cs typeface="+mn-cs"/>
            </a:endParaRPr>
          </a:p>
          <a:p>
            <a:endParaRPr lang="en-US" sz="83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288131" y="6448892"/>
            <a:ext cx="793995" cy="365125"/>
          </a:xfrm>
          <a:prstGeom prst="rect">
            <a:avLst/>
          </a:prstGeom>
        </p:spPr>
        <p:txBody>
          <a:bodyPr vert="horz" lIns="84406" tIns="42203" rIns="84406" bIns="42203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C7F43E-2420-6848-A2B2-B5C9DEF3CEAA}" type="slidenum">
              <a:rPr lang="en-US" sz="923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923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029" y="6552810"/>
            <a:ext cx="1076129" cy="141242"/>
          </a:xfrm>
          <a:prstGeom prst="rect">
            <a:avLst/>
          </a:prstGeom>
        </p:spPr>
      </p:pic>
      <p:pic>
        <p:nvPicPr>
          <p:cNvPr id="16" name="pasted-image.pdf" descr="pasted-image.pdf"/>
          <p:cNvPicPr>
            <a:picLocks noChangeAspect="1"/>
          </p:cNvPicPr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393794" y="6416675"/>
            <a:ext cx="518061" cy="2566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6509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9" r:id="rId1"/>
    <p:sldLayoutId id="2147484420" r:id="rId2"/>
    <p:sldLayoutId id="2147484421" r:id="rId3"/>
    <p:sldLayoutId id="2147484422" r:id="rId4"/>
    <p:sldLayoutId id="2147484423" r:id="rId5"/>
    <p:sldLayoutId id="2147484424" r:id="rId6"/>
    <p:sldLayoutId id="2147484425" r:id="rId7"/>
    <p:sldLayoutId id="2147484426" r:id="rId8"/>
    <p:sldLayoutId id="2147484427" r:id="rId9"/>
    <p:sldLayoutId id="2147484428" r:id="rId10"/>
    <p:sldLayoutId id="2147484429" r:id="rId11"/>
    <p:sldLayoutId id="2147484430" r:id="rId12"/>
    <p:sldLayoutId id="2147484431" r:id="rId13"/>
    <p:sldLayoutId id="2147484432" r:id="rId14"/>
  </p:sldLayoutIdLst>
  <p:hf hdr="0" ftr="0" dt="0"/>
  <p:txStyles>
    <p:titleStyle>
      <a:lvl1pPr algn="l" defTabSz="844083" rtl="0" eaLnBrk="1" latinLnBrk="0" hangingPunct="1">
        <a:spcBef>
          <a:spcPct val="0"/>
        </a:spcBef>
        <a:buNone/>
        <a:defRPr sz="1846" b="1" kern="1200" baseline="0">
          <a:solidFill>
            <a:srgbClr val="4472C4"/>
          </a:solidFill>
          <a:latin typeface="Arial"/>
          <a:ea typeface="+mj-ea"/>
          <a:cs typeface="Arial"/>
          <a:sym typeface="Arial"/>
        </a:defRPr>
      </a:lvl1pPr>
    </p:titleStyle>
    <p:bodyStyle>
      <a:lvl1pPr marL="0" indent="0" algn="l" defTabSz="844083" rtl="0" eaLnBrk="1" latinLnBrk="0" hangingPunct="1">
        <a:spcBef>
          <a:spcPts val="354"/>
        </a:spcBef>
        <a:buFontTx/>
        <a:buNone/>
        <a:defRPr sz="1477" b="1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1pPr>
      <a:lvl2pPr marL="422041" indent="-211021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•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2pPr>
      <a:lvl3pPr marL="844083" indent="-211021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–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3pPr>
      <a:lvl4pPr marL="1270521" indent="-215416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–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4pPr>
      <a:lvl5pPr marL="1900652" indent="-212487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–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 hidden="1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520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32" name="Object 3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2708" y="162000"/>
            <a:ext cx="11068061" cy="832104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FooterSimple"/>
          <p:cNvSpPr/>
          <p:nvPr userDrawn="1"/>
        </p:nvSpPr>
        <p:spPr>
          <a:xfrm>
            <a:off x="393793" y="6719264"/>
            <a:ext cx="793108" cy="107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l"/>
            <a:r>
              <a:rPr lang="en-US" sz="646" noProof="0">
                <a:solidFill>
                  <a:srgbClr val="808080"/>
                </a:solidFill>
                <a:latin typeface="Arial"/>
                <a:cs typeface="Arial"/>
                <a:sym typeface="Arial"/>
              </a:rPr>
              <a:t>Blank.potx</a:t>
            </a:r>
            <a:endParaRPr lang="en-US" sz="646" noProof="0" dirty="0">
              <a:solidFill>
                <a:srgbClr val="80808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62708" y="1508760"/>
            <a:ext cx="11074088" cy="39973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841383" y="6271545"/>
            <a:ext cx="458115" cy="276999"/>
          </a:xfrm>
          <a:prstGeom prst="rect">
            <a:avLst/>
          </a:prstGeom>
          <a:noFill/>
          <a:ln/>
          <a:effectLst/>
        </p:spPr>
        <p:txBody>
          <a:bodyPr wrap="none" lIns="84406" tIns="50644" rIns="84406" bIns="42203" rtlCol="0" anchor="t" anchorCtr="0">
            <a:noAutofit/>
          </a:bodyPr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DC6993-5875-43F1-AB5B-56FAFD3221C9}" type="slidenum">
              <a:rPr lang="en-US" sz="923" kern="1200" baseline="0" noProof="0" smtClean="0">
                <a:solidFill>
                  <a:schemeClr val="bg1"/>
                </a:solidFill>
                <a:latin typeface="Arial"/>
                <a:ea typeface="+mn-ea"/>
                <a:cs typeface="+mn-cs"/>
              </a:rPr>
              <a:pPr marL="0" marR="0" lvl="0" indent="0" algn="r" defTabSz="8440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23" kern="1200" baseline="0" noProof="0" dirty="0">
              <a:solidFill>
                <a:schemeClr val="bg1"/>
              </a:solidFill>
              <a:latin typeface="Arial"/>
              <a:ea typeface="+mn-ea"/>
              <a:cs typeface="+mn-cs"/>
            </a:endParaRPr>
          </a:p>
          <a:p>
            <a:endParaRPr lang="en-US" sz="83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288131" y="6448892"/>
            <a:ext cx="793995" cy="365125"/>
          </a:xfrm>
          <a:prstGeom prst="rect">
            <a:avLst/>
          </a:prstGeom>
        </p:spPr>
        <p:txBody>
          <a:bodyPr vert="horz" lIns="84406" tIns="42203" rIns="84406" bIns="42203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C7F43E-2420-6848-A2B2-B5C9DEF3CEAA}" type="slidenum">
              <a:rPr lang="en-US" sz="923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923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029" y="6552810"/>
            <a:ext cx="1076129" cy="141242"/>
          </a:xfrm>
          <a:prstGeom prst="rect">
            <a:avLst/>
          </a:prstGeom>
        </p:spPr>
      </p:pic>
      <p:pic>
        <p:nvPicPr>
          <p:cNvPr id="16" name="pasted-image.pdf" descr="pasted-image.pdf"/>
          <p:cNvPicPr>
            <a:picLocks noChangeAspect="1"/>
          </p:cNvPicPr>
          <p:nvPr userDrawn="1"/>
        </p:nvPicPr>
        <p:blipFill>
          <a:blip r:embed="rId20" cstate="print"/>
          <a:stretch>
            <a:fillRect/>
          </a:stretch>
        </p:blipFill>
        <p:spPr>
          <a:xfrm>
            <a:off x="393794" y="6416675"/>
            <a:ext cx="518061" cy="2566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2620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4" r:id="rId1"/>
    <p:sldLayoutId id="2147484495" r:id="rId2"/>
    <p:sldLayoutId id="2147484496" r:id="rId3"/>
    <p:sldLayoutId id="2147484497" r:id="rId4"/>
    <p:sldLayoutId id="2147484498" r:id="rId5"/>
    <p:sldLayoutId id="2147484499" r:id="rId6"/>
    <p:sldLayoutId id="2147484500" r:id="rId7"/>
    <p:sldLayoutId id="2147484501" r:id="rId8"/>
    <p:sldLayoutId id="2147484502" r:id="rId9"/>
    <p:sldLayoutId id="2147484503" r:id="rId10"/>
    <p:sldLayoutId id="2147484504" r:id="rId11"/>
    <p:sldLayoutId id="2147484505" r:id="rId12"/>
    <p:sldLayoutId id="2147484506" r:id="rId13"/>
  </p:sldLayoutIdLst>
  <p:hf hdr="0" ftr="0" dt="0"/>
  <p:txStyles>
    <p:titleStyle>
      <a:lvl1pPr algn="l" defTabSz="844083" rtl="0" eaLnBrk="1" latinLnBrk="0" hangingPunct="1">
        <a:spcBef>
          <a:spcPct val="0"/>
        </a:spcBef>
        <a:buNone/>
        <a:defRPr sz="1846" b="1" kern="1200" baseline="0">
          <a:solidFill>
            <a:srgbClr val="4472C4"/>
          </a:solidFill>
          <a:latin typeface="Arial"/>
          <a:ea typeface="+mj-ea"/>
          <a:cs typeface="Arial"/>
          <a:sym typeface="Arial"/>
        </a:defRPr>
      </a:lvl1pPr>
    </p:titleStyle>
    <p:bodyStyle>
      <a:lvl1pPr marL="0" indent="0" algn="l" defTabSz="844083" rtl="0" eaLnBrk="1" latinLnBrk="0" hangingPunct="1">
        <a:spcBef>
          <a:spcPts val="354"/>
        </a:spcBef>
        <a:buFontTx/>
        <a:buNone/>
        <a:defRPr sz="1477" b="1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1pPr>
      <a:lvl2pPr marL="422041" indent="-211021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•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2pPr>
      <a:lvl3pPr marL="844083" indent="-211021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–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3pPr>
      <a:lvl4pPr marL="1270521" indent="-215416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–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4pPr>
      <a:lvl5pPr marL="1900652" indent="-212487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–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 hidden="1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1954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6767" name="think-cell Slide" r:id="rId18" imgW="270" imgH="270" progId="TCLayout.ActiveDocument.1">
                  <p:embed/>
                </p:oleObj>
              </mc:Choice>
              <mc:Fallback>
                <p:oleObj name="think-cell Slide" r:id="rId18" imgW="270" imgH="270" progId="TCLayout.ActiveDocument.1">
                  <p:embed/>
                  <p:pic>
                    <p:nvPicPr>
                      <p:cNvPr id="32" name="Object 3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0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2708" y="162000"/>
            <a:ext cx="11068061" cy="832104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FooterSimple"/>
          <p:cNvSpPr/>
          <p:nvPr userDrawn="1"/>
        </p:nvSpPr>
        <p:spPr>
          <a:xfrm>
            <a:off x="393793" y="6719264"/>
            <a:ext cx="793108" cy="107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l"/>
            <a:r>
              <a:rPr lang="en-US" sz="646" noProof="0">
                <a:solidFill>
                  <a:srgbClr val="808080"/>
                </a:solidFill>
                <a:latin typeface="Arial"/>
                <a:cs typeface="Arial"/>
                <a:sym typeface="Arial"/>
              </a:rPr>
              <a:t>Blank.potx</a:t>
            </a:r>
            <a:endParaRPr lang="en-US" sz="646" noProof="0" dirty="0">
              <a:solidFill>
                <a:srgbClr val="80808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62708" y="1508760"/>
            <a:ext cx="11074088" cy="39973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841383" y="6271545"/>
            <a:ext cx="458115" cy="276999"/>
          </a:xfrm>
          <a:prstGeom prst="rect">
            <a:avLst/>
          </a:prstGeom>
          <a:noFill/>
          <a:ln/>
          <a:effectLst/>
        </p:spPr>
        <p:txBody>
          <a:bodyPr wrap="none" lIns="84406" tIns="50644" rIns="84406" bIns="42203" rtlCol="0" anchor="t" anchorCtr="0">
            <a:noAutofit/>
          </a:bodyPr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DC6993-5875-43F1-AB5B-56FAFD3221C9}" type="slidenum">
              <a:rPr lang="en-US" sz="923" kern="1200" baseline="0" noProof="0" smtClean="0">
                <a:solidFill>
                  <a:schemeClr val="bg1"/>
                </a:solidFill>
                <a:latin typeface="Arial"/>
                <a:ea typeface="+mn-ea"/>
                <a:cs typeface="+mn-cs"/>
              </a:rPr>
              <a:pPr marL="0" marR="0" lvl="0" indent="0" algn="r" defTabSz="8440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23" kern="1200" baseline="0" noProof="0" dirty="0">
              <a:solidFill>
                <a:schemeClr val="bg1"/>
              </a:solidFill>
              <a:latin typeface="Arial"/>
              <a:ea typeface="+mn-ea"/>
              <a:cs typeface="+mn-cs"/>
            </a:endParaRPr>
          </a:p>
          <a:p>
            <a:endParaRPr lang="en-US" sz="83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288131" y="6448892"/>
            <a:ext cx="793995" cy="365125"/>
          </a:xfrm>
          <a:prstGeom prst="rect">
            <a:avLst/>
          </a:prstGeom>
        </p:spPr>
        <p:txBody>
          <a:bodyPr vert="horz" lIns="84406" tIns="42203" rIns="84406" bIns="42203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C7F43E-2420-6848-A2B2-B5C9DEF3CEAA}" type="slidenum">
              <a:rPr lang="en-US" sz="923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923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029" y="6552810"/>
            <a:ext cx="1076129" cy="141242"/>
          </a:xfrm>
          <a:prstGeom prst="rect">
            <a:avLst/>
          </a:prstGeom>
        </p:spPr>
      </p:pic>
      <p:pic>
        <p:nvPicPr>
          <p:cNvPr id="16" name="pasted-image.pdf" descr="pasted-image.pdf"/>
          <p:cNvPicPr>
            <a:picLocks noChangeAspect="1"/>
          </p:cNvPicPr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393794" y="6416675"/>
            <a:ext cx="518061" cy="2566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5568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9" r:id="rId1"/>
    <p:sldLayoutId id="2147484540" r:id="rId2"/>
    <p:sldLayoutId id="2147484541" r:id="rId3"/>
    <p:sldLayoutId id="2147484542" r:id="rId4"/>
    <p:sldLayoutId id="2147484543" r:id="rId5"/>
    <p:sldLayoutId id="2147484544" r:id="rId6"/>
    <p:sldLayoutId id="2147484545" r:id="rId7"/>
    <p:sldLayoutId id="2147484546" r:id="rId8"/>
    <p:sldLayoutId id="2147484547" r:id="rId9"/>
    <p:sldLayoutId id="2147484548" r:id="rId10"/>
    <p:sldLayoutId id="2147484549" r:id="rId11"/>
    <p:sldLayoutId id="2147484550" r:id="rId12"/>
    <p:sldLayoutId id="2147484551" r:id="rId13"/>
    <p:sldLayoutId id="2147484552" r:id="rId14"/>
  </p:sldLayoutIdLst>
  <p:hf hdr="0" ftr="0" dt="0"/>
  <p:txStyles>
    <p:titleStyle>
      <a:lvl1pPr algn="l" defTabSz="844083" rtl="0" eaLnBrk="1" latinLnBrk="0" hangingPunct="1">
        <a:spcBef>
          <a:spcPct val="0"/>
        </a:spcBef>
        <a:buNone/>
        <a:defRPr sz="1846" b="1" kern="1200" baseline="0">
          <a:solidFill>
            <a:srgbClr val="4472C4"/>
          </a:solidFill>
          <a:latin typeface="Arial"/>
          <a:ea typeface="+mj-ea"/>
          <a:cs typeface="Arial"/>
          <a:sym typeface="Arial"/>
        </a:defRPr>
      </a:lvl1pPr>
    </p:titleStyle>
    <p:bodyStyle>
      <a:lvl1pPr marL="0" indent="0" algn="l" defTabSz="844083" rtl="0" eaLnBrk="1" latinLnBrk="0" hangingPunct="1">
        <a:spcBef>
          <a:spcPts val="354"/>
        </a:spcBef>
        <a:buFontTx/>
        <a:buNone/>
        <a:defRPr sz="1477" b="1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1pPr>
      <a:lvl2pPr marL="422041" indent="-211021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•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2pPr>
      <a:lvl3pPr marL="844083" indent="-211021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–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3pPr>
      <a:lvl4pPr marL="1270521" indent="-215416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–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4pPr>
      <a:lvl5pPr marL="1900652" indent="-212487" algn="l" defTabSz="844083" rtl="0" eaLnBrk="1" latinLnBrk="0" hangingPunct="1">
        <a:spcBef>
          <a:spcPts val="354"/>
        </a:spcBef>
        <a:buClr>
          <a:srgbClr val="002D72"/>
        </a:buClr>
        <a:buFont typeface="Arial" pitchFamily="34" charset="0"/>
        <a:buChar char="–"/>
        <a:defRPr sz="1477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4478" y="350113"/>
            <a:ext cx="11230029" cy="630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0628" y="1190382"/>
            <a:ext cx="11230029" cy="521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edit Master text styles</a:t>
            </a:r>
          </a:p>
          <a:p>
            <a:pPr lvl="1"/>
            <a:r>
              <a:rPr lang="en-US" altLang="es-MX"/>
              <a:t>Second level</a:t>
            </a:r>
          </a:p>
          <a:p>
            <a:pPr lvl="2"/>
            <a:r>
              <a:rPr lang="en-US" altLang="es-MX"/>
              <a:t>Third level</a:t>
            </a:r>
          </a:p>
          <a:p>
            <a:pPr lvl="3"/>
            <a:r>
              <a:rPr lang="en-US" altLang="es-MX"/>
              <a:t>Fourth level</a:t>
            </a:r>
          </a:p>
          <a:p>
            <a:pPr lvl="4"/>
            <a:r>
              <a:rPr lang="en-US" altLang="es-MX"/>
              <a:t>Fifth level</a:t>
            </a:r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554097" y="6554105"/>
            <a:ext cx="377092" cy="144247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eaLnBrk="1" hangingPunct="1">
              <a:lnSpc>
                <a:spcPts val="1077"/>
              </a:lnSpc>
              <a:defRPr sz="900" b="1">
                <a:solidFill>
                  <a:schemeClr val="tx2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69B70FD9-93A3-4F7E-AEAC-A89C9DCACB4E}" type="slidenum">
              <a:rPr lang="en-US" altLang="es-MX" smtClean="0">
                <a:solidFill>
                  <a:srgbClr val="002776"/>
                </a:solidFill>
                <a:cs typeface="Arial" panose="020B0604020202020204" pitchFamily="34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s-MX" dirty="0">
              <a:solidFill>
                <a:srgbClr val="002776"/>
              </a:solidFill>
              <a:cs typeface="Arial" panose="020B0604020202020204" pitchFamily="34" charset="0"/>
            </a:endParaRPr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1029309" y="6554105"/>
            <a:ext cx="5756424" cy="144247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eaLnBrk="1" hangingPunct="1">
              <a:lnSpc>
                <a:spcPts val="1077"/>
              </a:lnSpc>
              <a:defRPr sz="9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2776"/>
                </a:solidFill>
              </a:rPr>
              <a:t>Footer</a:t>
            </a:r>
            <a:endParaRPr lang="en-US" dirty="0">
              <a:solidFill>
                <a:srgbClr val="0027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52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</p:sldLayoutIdLst>
  <p:hf hdr="0" ftr="0" dt="0"/>
  <p:txStyles>
    <p:titleStyle>
      <a:lvl1pPr algn="l" defTabSz="914404" rtl="0" eaLnBrk="0" fontAlgn="base" hangingPunct="0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14404" rtl="0" eaLnBrk="0" fontAlgn="base" hangingPunct="0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2pPr>
      <a:lvl3pPr algn="l" defTabSz="914404" rtl="0" eaLnBrk="0" fontAlgn="base" hangingPunct="0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3pPr>
      <a:lvl4pPr algn="l" defTabSz="914404" rtl="0" eaLnBrk="0" fontAlgn="base" hangingPunct="0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4pPr>
      <a:lvl5pPr algn="l" defTabSz="914404" rtl="0" eaLnBrk="0" fontAlgn="base" hangingPunct="0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5pPr>
      <a:lvl6pPr marL="410200" algn="l" defTabSz="914404" rtl="0" eaLnBrk="1" fontAlgn="base" hangingPunct="1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6pPr>
      <a:lvl7pPr marL="820400" algn="l" defTabSz="914404" rtl="0" eaLnBrk="1" fontAlgn="base" hangingPunct="1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7pPr>
      <a:lvl8pPr marL="1230600" algn="l" defTabSz="914404" rtl="0" eaLnBrk="1" fontAlgn="base" hangingPunct="1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8pPr>
      <a:lvl9pPr marL="1640799" algn="l" defTabSz="914404" rtl="0" eaLnBrk="1" fontAlgn="base" hangingPunct="1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9pPr>
    </p:titleStyle>
    <p:bodyStyle>
      <a:lvl1pPr marL="307650" indent="-307650" algn="l" defTabSz="914404" rtl="0" eaLnBrk="0" fontAlgn="base" hangingPunct="0">
        <a:spcBef>
          <a:spcPct val="0"/>
        </a:spcBef>
        <a:spcAft>
          <a:spcPts val="269"/>
        </a:spcAft>
        <a:buFont typeface="Arial" panose="020B0604020202020204" pitchFamily="34" charset="0"/>
        <a:defRPr>
          <a:solidFill>
            <a:schemeClr val="tx2"/>
          </a:solidFill>
          <a:latin typeface="+mn-lt"/>
          <a:ea typeface="+mn-ea"/>
          <a:cs typeface="+mn-cs"/>
        </a:defRPr>
      </a:lvl1pPr>
      <a:lvl2pPr marL="182311" indent="-182311" algn="l" defTabSz="914404" rtl="0" eaLnBrk="0" fontAlgn="base" hangingPunct="0">
        <a:spcBef>
          <a:spcPct val="0"/>
        </a:spcBef>
        <a:spcAft>
          <a:spcPts val="269"/>
        </a:spcAft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</a:defRPr>
      </a:lvl2pPr>
      <a:lvl3pPr marL="357501" indent="-175190" algn="l" defTabSz="914404" rtl="0" eaLnBrk="0" fontAlgn="base" hangingPunct="0">
        <a:spcBef>
          <a:spcPct val="0"/>
        </a:spcBef>
        <a:spcAft>
          <a:spcPts val="269"/>
        </a:spcAft>
        <a:buFont typeface="Arial" panose="020B0604020202020204" pitchFamily="34" charset="0"/>
        <a:buChar char="‒"/>
        <a:defRPr>
          <a:solidFill>
            <a:schemeClr val="tx2"/>
          </a:solidFill>
          <a:latin typeface="+mn-lt"/>
        </a:defRPr>
      </a:lvl3pPr>
      <a:lvl4pPr marL="539812" indent="-182311" algn="l" defTabSz="914404" rtl="0" eaLnBrk="0" fontAlgn="base" hangingPunct="0">
        <a:spcBef>
          <a:spcPct val="0"/>
        </a:spcBef>
        <a:spcAft>
          <a:spcPts val="538"/>
        </a:spcAft>
        <a:buFont typeface="Arial" panose="020B0604020202020204" pitchFamily="34" charset="0"/>
        <a:buChar char="•"/>
        <a:defRPr sz="1400">
          <a:solidFill>
            <a:schemeClr val="tx2"/>
          </a:solidFill>
          <a:latin typeface="+mn-lt"/>
        </a:defRPr>
      </a:lvl4pPr>
      <a:lvl5pPr marL="712153" indent="-172341" algn="l" defTabSz="914404" rtl="0" eaLnBrk="0" fontAlgn="base" hangingPunct="0">
        <a:spcBef>
          <a:spcPct val="0"/>
        </a:spcBef>
        <a:spcAft>
          <a:spcPts val="538"/>
        </a:spcAft>
        <a:buFont typeface="Arial" panose="020B0604020202020204" pitchFamily="34" charset="0"/>
        <a:buChar char="‒"/>
        <a:defRPr sz="1400">
          <a:solidFill>
            <a:schemeClr val="tx2"/>
          </a:solidFill>
          <a:latin typeface="+mn-lt"/>
        </a:defRPr>
      </a:lvl5pPr>
      <a:lvl6pPr marL="1122352" indent="-172341" algn="l" defTabSz="914404" rtl="0" eaLnBrk="1" fontAlgn="base" hangingPunct="1">
        <a:spcBef>
          <a:spcPct val="0"/>
        </a:spcBef>
        <a:spcAft>
          <a:spcPts val="538"/>
        </a:spcAft>
        <a:buFont typeface="Arial" pitchFamily="34" charset="0"/>
        <a:buChar char="‒"/>
        <a:defRPr sz="1400">
          <a:solidFill>
            <a:schemeClr val="tx2"/>
          </a:solidFill>
          <a:latin typeface="+mn-lt"/>
        </a:defRPr>
      </a:lvl6pPr>
      <a:lvl7pPr marL="1532552" indent="-172341" algn="l" defTabSz="914404" rtl="0" eaLnBrk="1" fontAlgn="base" hangingPunct="1">
        <a:spcBef>
          <a:spcPct val="0"/>
        </a:spcBef>
        <a:spcAft>
          <a:spcPts val="538"/>
        </a:spcAft>
        <a:buFont typeface="Arial" pitchFamily="34" charset="0"/>
        <a:buChar char="‒"/>
        <a:defRPr sz="1400">
          <a:solidFill>
            <a:schemeClr val="tx2"/>
          </a:solidFill>
          <a:latin typeface="+mn-lt"/>
        </a:defRPr>
      </a:lvl7pPr>
      <a:lvl8pPr marL="1942752" indent="-172341" algn="l" defTabSz="914404" rtl="0" eaLnBrk="1" fontAlgn="base" hangingPunct="1">
        <a:spcBef>
          <a:spcPct val="0"/>
        </a:spcBef>
        <a:spcAft>
          <a:spcPts val="538"/>
        </a:spcAft>
        <a:buFont typeface="Arial" pitchFamily="34" charset="0"/>
        <a:buChar char="‒"/>
        <a:defRPr sz="1400">
          <a:solidFill>
            <a:schemeClr val="tx2"/>
          </a:solidFill>
          <a:latin typeface="+mn-lt"/>
        </a:defRPr>
      </a:lvl8pPr>
      <a:lvl9pPr marL="2352952" indent="-172341" algn="l" defTabSz="914404" rtl="0" eaLnBrk="1" fontAlgn="base" hangingPunct="1">
        <a:spcBef>
          <a:spcPct val="0"/>
        </a:spcBef>
        <a:spcAft>
          <a:spcPts val="538"/>
        </a:spcAft>
        <a:buFont typeface="Arial" pitchFamily="34" charset="0"/>
        <a:buChar char="‒"/>
        <a:defRPr sz="1400">
          <a:solidFill>
            <a:schemeClr val="tx2"/>
          </a:solidFill>
          <a:latin typeface="+mn-lt"/>
        </a:defRPr>
      </a:lvl9pPr>
    </p:bodyStyle>
    <p:otherStyle>
      <a:defPPr>
        <a:defRPr lang="es-MX"/>
      </a:defPPr>
      <a:lvl1pPr marL="0" algn="l" defTabSz="820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0200" algn="l" defTabSz="820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0400" algn="l" defTabSz="820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0600" algn="l" defTabSz="820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0799" algn="l" defTabSz="820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0999" algn="l" defTabSz="820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1199" algn="l" defTabSz="820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1399" algn="l" defTabSz="820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81599" algn="l" defTabSz="820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840" y="5943314"/>
            <a:ext cx="2468136" cy="1197772"/>
          </a:xfrm>
          <a:prstGeom prst="rect">
            <a:avLst/>
          </a:prstGeom>
        </p:spPr>
      </p:pic>
      <p:sp>
        <p:nvSpPr>
          <p:cNvPr id="1107" name="Rectangle 83"/>
          <p:cNvSpPr>
            <a:spLocks noGrp="1" noChangeArrowheads="1"/>
          </p:cNvSpPr>
          <p:nvPr>
            <p:ph type="title"/>
          </p:nvPr>
        </p:nvSpPr>
        <p:spPr bwMode="black">
          <a:xfrm>
            <a:off x="804339" y="314325"/>
            <a:ext cx="11055351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08" name="Rectangle 8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804334" y="1344621"/>
            <a:ext cx="11063817" cy="49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334440" y="6440497"/>
            <a:ext cx="46143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smtClean="0">
                <a:cs typeface="Geneva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410BB04A-6CB2-A14D-B6AF-586C8C166ED7}" type="slidenum">
              <a:rPr lang="en-US" smtClean="0">
                <a:solidFill>
                  <a:srgbClr val="53565A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53565A"/>
              </a:solidFill>
              <a:ea typeface="ＭＳ Ｐゴシック" charset="0"/>
            </a:endParaRPr>
          </a:p>
        </p:txBody>
      </p:sp>
      <p:sp>
        <p:nvSpPr>
          <p:cNvPr id="1111" name="Rectangle 87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804333" y="6440497"/>
            <a:ext cx="1422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ea typeface="Geneva" charset="0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3565A"/>
                </a:solidFill>
              </a:rPr>
              <a:t>MM.DD.YY</a:t>
            </a:r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116" name="Rectangle 92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2781300" y="6440497"/>
            <a:ext cx="542713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ea typeface="ヒラギノ角ゴ Pro W3" charset="0"/>
                <a:cs typeface="Geneva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3565A"/>
                </a:solidFill>
              </a:rPr>
              <a:t>Presentation Title</a:t>
            </a:r>
            <a:endParaRPr lang="en-US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2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ヒラギノ角ゴ Pro W3" charset="0"/>
          <a:cs typeface="Genev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9pPr>
    </p:titleStyle>
    <p:bodyStyle>
      <a:lvl1pPr marL="288925" indent="-288925" algn="l" rtl="0" eaLnBrk="1" fontAlgn="base" hangingPunct="1">
        <a:lnSpc>
          <a:spcPct val="95000"/>
        </a:lnSpc>
        <a:spcBef>
          <a:spcPct val="75000"/>
        </a:spcBef>
        <a:spcAft>
          <a:spcPct val="20000"/>
        </a:spcAft>
        <a:buChar char="•"/>
        <a:defRPr>
          <a:solidFill>
            <a:schemeClr val="tx1"/>
          </a:solidFill>
          <a:latin typeface="+mn-lt"/>
          <a:ea typeface="ヒラギノ角ゴ Pro W3" charset="0"/>
          <a:cs typeface="Geneva" charset="0"/>
        </a:defRPr>
      </a:lvl1pPr>
      <a:lvl2pPr marL="633413" indent="-23018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2pPr>
      <a:lvl3pPr marL="974725" indent="-227013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3pPr>
      <a:lvl4pPr marL="1312863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4pPr>
      <a:lvl5pPr marL="16510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5pPr>
      <a:lvl6pPr marL="21082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6pPr>
      <a:lvl7pPr marL="25654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7pPr>
      <a:lvl8pPr marL="30226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8pPr>
      <a:lvl9pPr marL="34798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840" y="5943314"/>
            <a:ext cx="2468136" cy="1197772"/>
          </a:xfrm>
          <a:prstGeom prst="rect">
            <a:avLst/>
          </a:prstGeom>
        </p:spPr>
      </p:pic>
      <p:sp>
        <p:nvSpPr>
          <p:cNvPr id="1107" name="Rectangle 83"/>
          <p:cNvSpPr>
            <a:spLocks noGrp="1" noChangeArrowheads="1"/>
          </p:cNvSpPr>
          <p:nvPr>
            <p:ph type="title"/>
          </p:nvPr>
        </p:nvSpPr>
        <p:spPr bwMode="black">
          <a:xfrm>
            <a:off x="804337" y="314325"/>
            <a:ext cx="11055351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08" name="Rectangle 8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804336" y="1344618"/>
            <a:ext cx="11063817" cy="49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334437" y="6440493"/>
            <a:ext cx="46143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smtClean="0">
                <a:cs typeface="Geneva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410BB04A-6CB2-A14D-B6AF-586C8C166ED7}" type="slidenum">
              <a:rPr lang="en-US" smtClean="0">
                <a:solidFill>
                  <a:srgbClr val="53565A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53565A"/>
              </a:solidFill>
              <a:ea typeface="ＭＳ Ｐゴシック" charset="0"/>
            </a:endParaRPr>
          </a:p>
        </p:txBody>
      </p:sp>
      <p:sp>
        <p:nvSpPr>
          <p:cNvPr id="1111" name="Rectangle 87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804333" y="6440493"/>
            <a:ext cx="1422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ea typeface="Geneva" charset="0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3565A"/>
                </a:solidFill>
              </a:rPr>
              <a:t>MM.DD.YY</a:t>
            </a:r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116" name="Rectangle 92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2781300" y="6440493"/>
            <a:ext cx="542713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ea typeface="ヒラギノ角ゴ Pro W3" charset="0"/>
                <a:cs typeface="Geneva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3565A"/>
                </a:solidFill>
              </a:rPr>
              <a:t>Presentation Title</a:t>
            </a:r>
            <a:endParaRPr lang="en-US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7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ヒラギノ角ゴ Pro W3" charset="0"/>
          <a:cs typeface="Genev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9pPr>
    </p:titleStyle>
    <p:bodyStyle>
      <a:lvl1pPr marL="288925" indent="-288925" algn="l" rtl="0" eaLnBrk="1" fontAlgn="base" hangingPunct="1">
        <a:lnSpc>
          <a:spcPct val="95000"/>
        </a:lnSpc>
        <a:spcBef>
          <a:spcPct val="75000"/>
        </a:spcBef>
        <a:spcAft>
          <a:spcPct val="20000"/>
        </a:spcAft>
        <a:buChar char="•"/>
        <a:defRPr>
          <a:solidFill>
            <a:schemeClr val="tx1"/>
          </a:solidFill>
          <a:latin typeface="+mn-lt"/>
          <a:ea typeface="ヒラギノ角ゴ Pro W3" charset="0"/>
          <a:cs typeface="Geneva" charset="0"/>
        </a:defRPr>
      </a:lvl1pPr>
      <a:lvl2pPr marL="633413" indent="-23018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2pPr>
      <a:lvl3pPr marL="974725" indent="-227013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3pPr>
      <a:lvl4pPr marL="1312863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4pPr>
      <a:lvl5pPr marL="16510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5pPr>
      <a:lvl6pPr marL="21082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6pPr>
      <a:lvl7pPr marL="25654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7pPr>
      <a:lvl8pPr marL="30226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8pPr>
      <a:lvl9pPr marL="34798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 hidden="1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1956" y="1592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1882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" y="1592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2708" y="162000"/>
            <a:ext cx="11068061" cy="832104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FooterSimple"/>
          <p:cNvSpPr/>
          <p:nvPr userDrawn="1">
            <p:custDataLst>
              <p:tags r:id="rId15"/>
            </p:custDataLst>
          </p:nvPr>
        </p:nvSpPr>
        <p:spPr>
          <a:xfrm>
            <a:off x="393794" y="6719264"/>
            <a:ext cx="793108" cy="107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defTabSz="914400"/>
            <a:r>
              <a:rPr lang="en-US" sz="700" dirty="0">
                <a:solidFill>
                  <a:srgbClr val="808080"/>
                </a:solidFill>
                <a:cs typeface="Arial"/>
                <a:sym typeface="Arial"/>
              </a:rPr>
              <a:t>196301-97 - Deep dive on indicators - v17_01Nov17_JT_v01_extract_2017-11.._.pptx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62708" y="1508760"/>
            <a:ext cx="11074088" cy="39973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841383" y="6271547"/>
            <a:ext cx="458115" cy="276999"/>
          </a:xfrm>
          <a:prstGeom prst="rect">
            <a:avLst/>
          </a:prstGeom>
          <a:noFill/>
          <a:ln/>
          <a:effectLst/>
        </p:spPr>
        <p:txBody>
          <a:bodyPr wrap="none" lIns="91440" tIns="54864" rIns="91440" bIns="45720" rtlCol="0" anchor="t" anchorCtr="0">
            <a:noAutofit/>
          </a:bodyPr>
          <a:lstStyle/>
          <a:p>
            <a:pPr algn="r" defTabSz="914400">
              <a:defRPr/>
            </a:pPr>
            <a:fld id="{8FDC6993-5875-43F1-AB5B-56FAFD3221C9}" type="slidenum">
              <a:rPr lang="en-US" sz="1000" smtClean="0">
                <a:solidFill>
                  <a:srgbClr val="FFFFFF"/>
                </a:solidFill>
              </a:rPr>
              <a:pPr algn="r" defTabSz="914400">
                <a:defRPr/>
              </a:pPr>
              <a:t>‹#›</a:t>
            </a:fld>
            <a:endParaRPr lang="en-US" sz="1000" dirty="0">
              <a:solidFill>
                <a:srgbClr val="FFFFFF"/>
              </a:solidFill>
            </a:endParaRPr>
          </a:p>
          <a:p>
            <a:pPr defTabSz="914400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288131" y="6448894"/>
            <a:ext cx="793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C7F43E-2420-6848-A2B2-B5C9DEF3CEAA}" type="slidenum">
              <a:rPr lang="en-US" sz="1000" smtClean="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rPr>
              <a:pPr/>
              <a:t>‹#›</a:t>
            </a:fld>
            <a:endParaRPr lang="en-US" sz="1000" dirty="0">
              <a:solidFill>
                <a:prstClr val="black">
                  <a:tint val="75000"/>
                </a:prstClr>
              </a:solidFill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030" y="6552810"/>
            <a:ext cx="1076129" cy="141242"/>
          </a:xfrm>
          <a:prstGeom prst="rect">
            <a:avLst/>
          </a:prstGeom>
        </p:spPr>
      </p:pic>
      <p:pic>
        <p:nvPicPr>
          <p:cNvPr id="16" name="pasted-image.pdf" descr="pasted-image.pdf"/>
          <p:cNvPicPr>
            <a:picLocks noChangeAspect="1"/>
          </p:cNvPicPr>
          <p:nvPr userDrawn="1"/>
        </p:nvPicPr>
        <p:blipFill>
          <a:blip r:embed="rId19" cstate="print"/>
          <a:stretch>
            <a:fillRect/>
          </a:stretch>
        </p:blipFill>
        <p:spPr>
          <a:xfrm>
            <a:off x="393794" y="6416675"/>
            <a:ext cx="518061" cy="2566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4709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 baseline="0">
          <a:solidFill>
            <a:srgbClr val="4472C4"/>
          </a:solidFill>
          <a:latin typeface="Arial"/>
          <a:ea typeface="+mj-ea"/>
          <a:cs typeface="Arial"/>
          <a:sym typeface="Arial"/>
        </a:defRPr>
      </a:lvl1pPr>
    </p:titleStyle>
    <p:bodyStyle>
      <a:lvl1pPr marL="0" indent="0" algn="l" defTabSz="914400" rtl="0" eaLnBrk="1" latinLnBrk="0" hangingPunct="1">
        <a:spcBef>
          <a:spcPts val="384"/>
        </a:spcBef>
        <a:buFontTx/>
        <a:buNone/>
        <a:defRPr sz="1600" b="1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1pPr>
      <a:lvl2pPr marL="457200" indent="-228600" algn="l" defTabSz="914400" rtl="0" eaLnBrk="1" latinLnBrk="0" hangingPunct="1">
        <a:spcBef>
          <a:spcPts val="384"/>
        </a:spcBef>
        <a:buClr>
          <a:srgbClr val="002D72"/>
        </a:buClr>
        <a:buFont typeface="Arial" pitchFamily="34" charset="0"/>
        <a:buChar char="•"/>
        <a:defRPr sz="1600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2pPr>
      <a:lvl3pPr marL="914400" indent="-228600" algn="l" defTabSz="914400" rtl="0" eaLnBrk="1" latinLnBrk="0" hangingPunct="1">
        <a:spcBef>
          <a:spcPts val="384"/>
        </a:spcBef>
        <a:buClr>
          <a:srgbClr val="002D72"/>
        </a:buClr>
        <a:buFont typeface="Arial" pitchFamily="34" charset="0"/>
        <a:buChar char="–"/>
        <a:defRPr sz="1600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3pPr>
      <a:lvl4pPr marL="1376363" indent="-233362" algn="l" defTabSz="914400" rtl="0" eaLnBrk="1" latinLnBrk="0" hangingPunct="1">
        <a:spcBef>
          <a:spcPts val="384"/>
        </a:spcBef>
        <a:buClr>
          <a:srgbClr val="002D72"/>
        </a:buClr>
        <a:buFont typeface="Arial" pitchFamily="34" charset="0"/>
        <a:buChar char="–"/>
        <a:defRPr sz="1600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4pPr>
      <a:lvl5pPr marL="2058988" indent="-230188" algn="l" defTabSz="914400" rtl="0" eaLnBrk="1" latinLnBrk="0" hangingPunct="1">
        <a:spcBef>
          <a:spcPts val="384"/>
        </a:spcBef>
        <a:buClr>
          <a:srgbClr val="002D72"/>
        </a:buClr>
        <a:buFont typeface="Arial" pitchFamily="34" charset="0"/>
        <a:buChar char="–"/>
        <a:defRPr sz="1600" kern="1200" baseline="0">
          <a:solidFill>
            <a:srgbClr val="002D72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840" y="5943314"/>
            <a:ext cx="2468136" cy="1197772"/>
          </a:xfrm>
          <a:prstGeom prst="rect">
            <a:avLst/>
          </a:prstGeom>
        </p:spPr>
      </p:pic>
      <p:sp>
        <p:nvSpPr>
          <p:cNvPr id="1107" name="Rectangle 83"/>
          <p:cNvSpPr>
            <a:spLocks noGrp="1" noChangeArrowheads="1"/>
          </p:cNvSpPr>
          <p:nvPr>
            <p:ph type="title"/>
          </p:nvPr>
        </p:nvSpPr>
        <p:spPr bwMode="black">
          <a:xfrm>
            <a:off x="804335" y="314326"/>
            <a:ext cx="11055351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08" name="Rectangle 8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804334" y="1344617"/>
            <a:ext cx="11063817" cy="49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334437" y="6440492"/>
            <a:ext cx="46143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smtClean="0">
                <a:cs typeface="Geneva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0BB04A-6CB2-A14D-B6AF-586C8C166ED7}" type="slidenum">
              <a:rPr lang="en-US">
                <a:solidFill>
                  <a:srgbClr val="53565A"/>
                </a:solidFill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53565A"/>
              </a:solidFill>
              <a:ea typeface="ＭＳ Ｐゴシック" charset="0"/>
            </a:endParaRPr>
          </a:p>
        </p:txBody>
      </p:sp>
      <p:sp>
        <p:nvSpPr>
          <p:cNvPr id="1111" name="Rectangle 87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804335" y="6440492"/>
            <a:ext cx="1422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ea typeface="Geneva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53565A"/>
                </a:solidFill>
              </a:rPr>
              <a:t>MM.DD.YY</a:t>
            </a:r>
          </a:p>
        </p:txBody>
      </p:sp>
      <p:sp>
        <p:nvSpPr>
          <p:cNvPr id="1116" name="Rectangle 92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2781300" y="6440492"/>
            <a:ext cx="542713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ea typeface="ヒラギノ角ゴ Pro W3" charset="0"/>
                <a:cs typeface="Geneva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53565A"/>
                </a:solidFill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141035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ヒラギノ角ゴ Pro W3" charset="0"/>
          <a:cs typeface="Genev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5pPr>
      <a:lvl6pPr marL="457127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6pPr>
      <a:lvl7pPr marL="914253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7pPr>
      <a:lvl8pPr marL="137138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8pPr>
      <a:lvl9pPr marL="1828507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9pPr>
    </p:titleStyle>
    <p:bodyStyle>
      <a:lvl1pPr marL="288879" indent="-288879" algn="l" rtl="0" eaLnBrk="1" fontAlgn="base" hangingPunct="1">
        <a:lnSpc>
          <a:spcPct val="95000"/>
        </a:lnSpc>
        <a:spcBef>
          <a:spcPct val="75000"/>
        </a:spcBef>
        <a:spcAft>
          <a:spcPct val="20000"/>
        </a:spcAft>
        <a:buChar char="•"/>
        <a:defRPr>
          <a:solidFill>
            <a:schemeClr val="tx1"/>
          </a:solidFill>
          <a:latin typeface="+mn-lt"/>
          <a:ea typeface="ヒラギノ角ゴ Pro W3" charset="0"/>
          <a:cs typeface="Geneva" charset="0"/>
        </a:defRPr>
      </a:lvl1pPr>
      <a:lvl2pPr marL="633311" indent="-230152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2pPr>
      <a:lvl3pPr marL="974569" indent="-226976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3pPr>
      <a:lvl4pPr marL="1312653" indent="-223802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4pPr>
      <a:lvl5pPr marL="1650735" indent="-223802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5pPr>
      <a:lvl6pPr marL="2107862" indent="-223802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6pPr>
      <a:lvl7pPr marL="2564989" indent="-223802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7pPr>
      <a:lvl8pPr marL="3022115" indent="-223802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8pPr>
      <a:lvl9pPr marL="3479242" indent="-223802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457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3" algn="l" defTabSz="457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0" algn="l" defTabSz="457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7" algn="l" defTabSz="457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3" algn="l" defTabSz="457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0" algn="l" defTabSz="457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7" algn="l" defTabSz="457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3" algn="l" defTabSz="457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840" y="5943314"/>
            <a:ext cx="2468136" cy="1197772"/>
          </a:xfrm>
          <a:prstGeom prst="rect">
            <a:avLst/>
          </a:prstGeom>
        </p:spPr>
      </p:pic>
      <p:sp>
        <p:nvSpPr>
          <p:cNvPr id="1107" name="Rectangle 83"/>
          <p:cNvSpPr>
            <a:spLocks noGrp="1" noChangeArrowheads="1"/>
          </p:cNvSpPr>
          <p:nvPr>
            <p:ph type="title"/>
          </p:nvPr>
        </p:nvSpPr>
        <p:spPr bwMode="black">
          <a:xfrm>
            <a:off x="804334" y="314325"/>
            <a:ext cx="11055351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08" name="Rectangle 8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804334" y="1344614"/>
            <a:ext cx="11063817" cy="49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334434" y="6440489"/>
            <a:ext cx="46143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smtClean="0">
                <a:cs typeface="Geneva" charset="0"/>
              </a:defRPr>
            </a:lvl1pPr>
          </a:lstStyle>
          <a:p>
            <a:pPr>
              <a:defRPr/>
            </a:pPr>
            <a:fld id="{410BB04A-6CB2-A14D-B6AF-586C8C166E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11" name="Rectangle 87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804333" y="6440489"/>
            <a:ext cx="1422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ea typeface="Geneva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MM.DD.YY</a:t>
            </a:r>
          </a:p>
        </p:txBody>
      </p:sp>
      <p:sp>
        <p:nvSpPr>
          <p:cNvPr id="1116" name="Rectangle 92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2781300" y="6440489"/>
            <a:ext cx="542713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ea typeface="ヒラギノ角ゴ Pro W3" charset="0"/>
                <a:cs typeface="Geneva" charset="0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70971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4199" r:id="rId9"/>
    <p:sldLayoutId id="2147484200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ヒラギノ角ゴ Pro W3" charset="0"/>
          <a:cs typeface="Genev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9pPr>
    </p:titleStyle>
    <p:bodyStyle>
      <a:lvl1pPr marL="288925" indent="-288925" algn="l" rtl="0" eaLnBrk="1" fontAlgn="base" hangingPunct="1">
        <a:lnSpc>
          <a:spcPct val="95000"/>
        </a:lnSpc>
        <a:spcBef>
          <a:spcPct val="75000"/>
        </a:spcBef>
        <a:spcAft>
          <a:spcPct val="20000"/>
        </a:spcAft>
        <a:buChar char="•"/>
        <a:defRPr>
          <a:solidFill>
            <a:schemeClr val="tx1"/>
          </a:solidFill>
          <a:latin typeface="+mn-lt"/>
          <a:ea typeface="ヒラギノ角ゴ Pro W3" charset="0"/>
          <a:cs typeface="Geneva" charset="0"/>
        </a:defRPr>
      </a:lvl1pPr>
      <a:lvl2pPr marL="633413" indent="-23018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2pPr>
      <a:lvl3pPr marL="974725" indent="-227013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3pPr>
      <a:lvl4pPr marL="1312863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4pPr>
      <a:lvl5pPr marL="16510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5pPr>
      <a:lvl6pPr marL="21082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6pPr>
      <a:lvl7pPr marL="25654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7pPr>
      <a:lvl8pPr marL="30226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8pPr>
      <a:lvl9pPr marL="34798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840" y="5943314"/>
            <a:ext cx="2468136" cy="1197772"/>
          </a:xfrm>
          <a:prstGeom prst="rect">
            <a:avLst/>
          </a:prstGeom>
        </p:spPr>
      </p:pic>
      <p:sp>
        <p:nvSpPr>
          <p:cNvPr id="1107" name="Rectangle 83"/>
          <p:cNvSpPr>
            <a:spLocks noGrp="1" noChangeArrowheads="1"/>
          </p:cNvSpPr>
          <p:nvPr>
            <p:ph type="title"/>
          </p:nvPr>
        </p:nvSpPr>
        <p:spPr bwMode="black">
          <a:xfrm>
            <a:off x="804334" y="314325"/>
            <a:ext cx="11055351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08" name="Rectangle 8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804334" y="1344614"/>
            <a:ext cx="11063817" cy="49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334434" y="6440489"/>
            <a:ext cx="46143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smtClean="0">
                <a:cs typeface="Geneva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410BB04A-6CB2-A14D-B6AF-586C8C166ED7}" type="slidenum">
              <a:rPr lang="en-US" smtClean="0">
                <a:solidFill>
                  <a:srgbClr val="53565A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53565A"/>
              </a:solidFill>
              <a:ea typeface="ＭＳ Ｐゴシック" charset="0"/>
            </a:endParaRPr>
          </a:p>
        </p:txBody>
      </p:sp>
      <p:sp>
        <p:nvSpPr>
          <p:cNvPr id="1111" name="Rectangle 87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804333" y="6440489"/>
            <a:ext cx="1422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ea typeface="Geneva" charset="0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3565A"/>
                </a:solidFill>
              </a:rPr>
              <a:t>MM.DD.YY</a:t>
            </a:r>
          </a:p>
        </p:txBody>
      </p:sp>
      <p:sp>
        <p:nvSpPr>
          <p:cNvPr id="1116" name="Rectangle 92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2781300" y="6440489"/>
            <a:ext cx="542713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ea typeface="ヒラギノ角ゴ Pro W3" charset="0"/>
                <a:cs typeface="Geneva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3565A"/>
                </a:solidFill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4563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4197" r:id="rId9"/>
    <p:sldLayoutId id="2147484198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ヒラギノ角ゴ Pro W3" charset="0"/>
          <a:cs typeface="Genev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9pPr>
    </p:titleStyle>
    <p:bodyStyle>
      <a:lvl1pPr marL="288925" indent="-288925" algn="l" rtl="0" eaLnBrk="1" fontAlgn="base" hangingPunct="1">
        <a:lnSpc>
          <a:spcPct val="95000"/>
        </a:lnSpc>
        <a:spcBef>
          <a:spcPct val="75000"/>
        </a:spcBef>
        <a:spcAft>
          <a:spcPct val="20000"/>
        </a:spcAft>
        <a:buChar char="•"/>
        <a:defRPr>
          <a:solidFill>
            <a:schemeClr val="tx1"/>
          </a:solidFill>
          <a:latin typeface="+mn-lt"/>
          <a:ea typeface="ヒラギノ角ゴ Pro W3" charset="0"/>
          <a:cs typeface="Geneva" charset="0"/>
        </a:defRPr>
      </a:lvl1pPr>
      <a:lvl2pPr marL="633413" indent="-23018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2pPr>
      <a:lvl3pPr marL="974725" indent="-227013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3pPr>
      <a:lvl4pPr marL="1312863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4pPr>
      <a:lvl5pPr marL="16510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5pPr>
      <a:lvl6pPr marL="21082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6pPr>
      <a:lvl7pPr marL="25654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7pPr>
      <a:lvl8pPr marL="30226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8pPr>
      <a:lvl9pPr marL="34798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2752303" y="718778"/>
            <a:ext cx="7656393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914400">
              <a:lnSpc>
                <a:spcPct val="90000"/>
              </a:lnSpc>
              <a:defRPr sz="5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MX" sz="4000" dirty="0">
                <a:solidFill>
                  <a:srgbClr val="86CBD8"/>
                </a:solidFill>
              </a:rPr>
              <a:t>MX2020 Big Data</a:t>
            </a:r>
            <a:endParaRPr sz="4000" dirty="0">
              <a:solidFill>
                <a:srgbClr val="86CBD8"/>
              </a:solidFill>
            </a:endParaRPr>
          </a:p>
        </p:txBody>
      </p:sp>
      <p:sp>
        <p:nvSpPr>
          <p:cNvPr id="4" name="Rectangle 3"/>
          <p:cNvSpPr txBox="1"/>
          <p:nvPr/>
        </p:nvSpPr>
        <p:spPr>
          <a:xfrm>
            <a:off x="2981315" y="5529972"/>
            <a:ext cx="7585857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914400"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r"/>
            <a:r>
              <a:rPr lang="en-US" dirty="0">
                <a:solidFill>
                  <a:srgbClr val="7C194F"/>
                </a:solidFill>
              </a:rPr>
              <a:t>February 05, 2020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981314" y="2285540"/>
            <a:ext cx="7278254" cy="707882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 defTabSz="914400"/>
            <a:r>
              <a:rPr lang="es-MX" sz="2000" b="1" dirty="0">
                <a:solidFill>
                  <a:srgbClr val="016AA2"/>
                </a:solidFill>
                <a:latin typeface="Arial"/>
                <a:ea typeface="Arial"/>
                <a:cs typeface="Arial"/>
              </a:rPr>
              <a:t>GCG </a:t>
            </a:r>
            <a:r>
              <a:rPr lang="en-US" sz="2000" b="1" dirty="0">
                <a:solidFill>
                  <a:srgbClr val="016AA2"/>
                </a:solidFill>
                <a:latin typeface="Arial"/>
                <a:ea typeface="Arial"/>
                <a:cs typeface="Arial"/>
                <a:sym typeface="Arial"/>
              </a:rPr>
              <a:t>Mexico</a:t>
            </a:r>
            <a:r>
              <a:rPr lang="es-MX" sz="2000" b="1" dirty="0">
                <a:solidFill>
                  <a:srgbClr val="016AA2"/>
                </a:solidFill>
                <a:latin typeface="Arial"/>
                <a:ea typeface="Arial"/>
                <a:cs typeface="Arial"/>
              </a:rPr>
              <a:t> – </a:t>
            </a:r>
            <a:r>
              <a:rPr lang="en-US" sz="2000" b="1" dirty="0">
                <a:solidFill>
                  <a:srgbClr val="87CBD8"/>
                </a:solidFill>
              </a:rPr>
              <a:t>Architecting HBase Applications</a:t>
            </a:r>
          </a:p>
          <a:p>
            <a:pPr defTabSz="914400"/>
            <a:endParaRPr lang="en-US" sz="2000" b="1" dirty="0">
              <a:solidFill>
                <a:srgbClr val="016AA2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509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5">
            <a:extLst>
              <a:ext uri="{FF2B5EF4-FFF2-40B4-BE49-F238E27FC236}">
                <a16:creationId xmlns:a16="http://schemas.microsoft.com/office/drawing/2014/main" id="{16AA3C4F-7ADF-A541-9CA1-7E264F7DA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44715"/>
              </p:ext>
            </p:extLst>
          </p:nvPr>
        </p:nvGraphicFramePr>
        <p:xfrm>
          <a:off x="1938528" y="581550"/>
          <a:ext cx="9729217" cy="3926442"/>
        </p:xfrm>
        <a:graphic>
          <a:graphicData uri="http://schemas.openxmlformats.org/drawingml/2006/table">
            <a:tbl>
              <a:tblPr/>
              <a:tblGrid>
                <a:gridCol w="1036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6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4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2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5000"/>
                        <a:buFont typeface="Times" pitchFamily="18" charset="0"/>
                        <a:buNone/>
                        <a:tabLst>
                          <a:tab pos="450850" algn="l"/>
                          <a:tab pos="900113" algn="l"/>
                          <a:tab pos="1349375" algn="l"/>
                          <a:tab pos="2251075" algn="l"/>
                        </a:tabLst>
                      </a:pPr>
                      <a:r>
                        <a:rPr kumimoji="0" lang="es-MX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Versión</a:t>
                      </a:r>
                    </a:p>
                  </a:txBody>
                  <a:tcPr marL="72000" marR="72000" marT="71860" marB="718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CB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A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5000"/>
                        <a:buFont typeface="Times" pitchFamily="18" charset="0"/>
                        <a:buNone/>
                        <a:tabLst>
                          <a:tab pos="450850" algn="l"/>
                          <a:tab pos="900113" algn="l"/>
                          <a:tab pos="1349375" algn="l"/>
                          <a:tab pos="2251075" algn="l"/>
                        </a:tabLst>
                      </a:pPr>
                      <a:r>
                        <a:rPr kumimoji="0" lang="es-MX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Fecha</a:t>
                      </a:r>
                      <a:endParaRPr kumimoji="0" lang="es-MX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2000" marR="72000" marT="71860" marB="71860" anchor="ctr" horzOverflow="overflow">
                    <a:lnL w="12700" cap="flat" cmpd="sng" algn="ctr">
                      <a:solidFill>
                        <a:srgbClr val="87CB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CB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A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5000"/>
                        <a:buFont typeface="Times" pitchFamily="18" charset="0"/>
                        <a:buNone/>
                        <a:tabLst>
                          <a:tab pos="450850" algn="l"/>
                          <a:tab pos="900113" algn="l"/>
                          <a:tab pos="1349375" algn="l"/>
                          <a:tab pos="2251075" algn="l"/>
                        </a:tabLst>
                      </a:pPr>
                      <a:r>
                        <a:rPr kumimoji="0" lang="es-MX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Descripción del Cambio</a:t>
                      </a:r>
                    </a:p>
                  </a:txBody>
                  <a:tcPr marL="72000" marR="72000" marT="71860" marB="71860" anchor="ctr" horzOverflow="overflow">
                    <a:lnL w="12700" cap="flat" cmpd="sng" algn="ctr">
                      <a:solidFill>
                        <a:srgbClr val="87CB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CB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A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5000"/>
                        <a:buFont typeface="Times" pitchFamily="18" charset="0"/>
                        <a:buNone/>
                        <a:tabLst>
                          <a:tab pos="450850" algn="l"/>
                          <a:tab pos="900113" algn="l"/>
                          <a:tab pos="1349375" algn="l"/>
                          <a:tab pos="2251075" algn="l"/>
                        </a:tabLst>
                      </a:pPr>
                      <a:r>
                        <a:rPr kumimoji="0" lang="es-MX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Autor/Departamento</a:t>
                      </a:r>
                      <a:endParaRPr kumimoji="0" lang="es-MX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2000" marR="72000" marT="71860" marB="71860" anchor="ctr" horzOverflow="overflow">
                    <a:lnL w="12700" cap="flat" cmpd="sng" algn="ctr">
                      <a:solidFill>
                        <a:srgbClr val="87CB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A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0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MX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6AA2"/>
                          </a:solidFill>
                          <a:effectLst/>
                          <a:latin typeface="Arial" charset="0"/>
                        </a:rPr>
                        <a:t>1.0</a:t>
                      </a:r>
                    </a:p>
                  </a:txBody>
                  <a:tcPr marL="72000" marR="72000" marT="71860" marB="718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MX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6AA2"/>
                          </a:solidFill>
                          <a:effectLst/>
                          <a:latin typeface="Arial" charset="0"/>
                        </a:rPr>
                        <a:t>05/02/2020</a:t>
                      </a:r>
                    </a:p>
                  </a:txBody>
                  <a:tcPr marL="72000" marR="72000" marT="71860" marB="71860" anchor="ctr" horzOverflow="overflow">
                    <a:lnL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6AA2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Creación del documento</a:t>
                      </a:r>
                    </a:p>
                  </a:txBody>
                  <a:tcPr marL="72000" marR="72000" marT="71860" marB="71860" anchor="ctr" horzOverflow="overflow">
                    <a:lnL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es-MX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6AA2"/>
                          </a:solidFill>
                          <a:effectLst/>
                          <a:latin typeface="Arial" pitchFamily="34" charset="0"/>
                        </a:rPr>
                        <a:t>[Big Data Architecture]</a:t>
                      </a:r>
                    </a:p>
                  </a:txBody>
                  <a:tcPr marL="72000" marR="72000" marT="71860" marB="71860" anchor="ctr" horzOverflow="overflow">
                    <a:lnL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8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s-MX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71860" marB="718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s-MX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71860" marB="71860" anchor="ctr" horzOverflow="overflow">
                    <a:lnL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s-MX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72000" marR="72000" marT="71860" marB="71860" anchor="ctr" horzOverflow="overflow">
                    <a:lnL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  <a:defRPr/>
                      </a:pPr>
                      <a:endParaRPr kumimoji="0" lang="es-MX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72000" marT="71860" marB="71860" anchor="ctr" horzOverflow="overflow">
                    <a:lnL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8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s-MX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71860" marB="718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s-MX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71860" marB="71860" anchor="ctr" horzOverflow="overflow">
                    <a:lnL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s-MX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72000" marR="72000" marT="71860" marB="71860" anchor="ctr" horzOverflow="overflow">
                    <a:lnL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  <a:defRPr/>
                      </a:pPr>
                      <a:endParaRPr kumimoji="0" lang="es-MX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72000" marT="71860" marB="71860" anchor="ctr" horzOverflow="overflow">
                    <a:lnL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2971020"/>
                  </a:ext>
                </a:extLst>
              </a:tr>
              <a:tr h="7268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s-MX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71860" marB="718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s-MX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71860" marB="71860" anchor="ctr" horzOverflow="overflow">
                    <a:lnL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s-MX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72000" marR="72000" marT="71860" marB="71860" anchor="ctr" horzOverflow="overflow">
                    <a:lnL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  <a:defRPr/>
                      </a:pPr>
                      <a:endParaRPr kumimoji="0" lang="es-MX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72000" marT="71860" marB="71860" anchor="ctr" horzOverflow="overflow">
                    <a:lnL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266419"/>
                  </a:ext>
                </a:extLst>
              </a:tr>
              <a:tr h="7268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s-MX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71860" marB="718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s-MX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71860" marB="71860" anchor="ctr" horzOverflow="overflow">
                    <a:lnL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s-MX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72000" marR="72000" marT="71860" marB="71860" anchor="ctr" horzOverflow="overflow">
                    <a:lnL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  <a:defRPr/>
                      </a:pPr>
                      <a:endParaRPr kumimoji="0" lang="es-MX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72000" marT="71860" marB="71860" anchor="ctr" horzOverflow="overflow">
                    <a:lnL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362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67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201D0639-BB44-C54F-8B8F-68B040C33C42}"/>
              </a:ext>
            </a:extLst>
          </p:cNvPr>
          <p:cNvSpPr/>
          <p:nvPr/>
        </p:nvSpPr>
        <p:spPr>
          <a:xfrm>
            <a:off x="2250732" y="2227400"/>
            <a:ext cx="6791219" cy="39930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E2E2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>
              <a:solidFill>
                <a:srgbClr val="002D7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Rectangle 3"/>
          <p:cNvSpPr txBox="1"/>
          <p:nvPr/>
        </p:nvSpPr>
        <p:spPr>
          <a:xfrm>
            <a:off x="420831" y="637567"/>
            <a:ext cx="3849511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914400">
              <a:defRPr sz="2000">
                <a:solidFill>
                  <a:srgbClr val="104D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/>
            </a:pPr>
            <a:r>
              <a:rPr lang="en-US" sz="1800" b="1" dirty="0">
                <a:solidFill>
                  <a:srgbClr val="87CBD8"/>
                </a:solidFill>
              </a:rPr>
              <a:t>Architecting HBase Applications</a:t>
            </a:r>
          </a:p>
        </p:txBody>
      </p:sp>
      <p:sp>
        <p:nvSpPr>
          <p:cNvPr id="122" name="Rectangle 3">
            <a:extLst>
              <a:ext uri="{FF2B5EF4-FFF2-40B4-BE49-F238E27FC236}">
                <a16:creationId xmlns:a16="http://schemas.microsoft.com/office/drawing/2014/main" id="{51E0C841-ED3D-2F4C-9A84-F2C04DC16BC0}"/>
              </a:ext>
            </a:extLst>
          </p:cNvPr>
          <p:cNvSpPr txBox="1"/>
          <p:nvPr/>
        </p:nvSpPr>
        <p:spPr>
          <a:xfrm>
            <a:off x="404809" y="237462"/>
            <a:ext cx="5816248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914400"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000" dirty="0">
                <a:solidFill>
                  <a:srgbClr val="016AA2"/>
                </a:solidFill>
              </a:rPr>
              <a:t>Needs and Solution Proposal (I)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CC9F8E-27A6-864E-AC24-9942AEF6EEA2}"/>
              </a:ext>
            </a:extLst>
          </p:cNvPr>
          <p:cNvSpPr/>
          <p:nvPr/>
        </p:nvSpPr>
        <p:spPr>
          <a:xfrm>
            <a:off x="2446908" y="2437921"/>
            <a:ext cx="6421368" cy="2615572"/>
          </a:xfrm>
          <a:prstGeom prst="rect">
            <a:avLst/>
          </a:prstGeom>
          <a:solidFill>
            <a:srgbClr val="E2E2E2"/>
          </a:solidFill>
          <a:ln w="9525">
            <a:solidFill>
              <a:srgbClr val="E2E2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>
              <a:solidFill>
                <a:srgbClr val="002D7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0B55094-CC7D-C442-A9E1-DC5331564453}"/>
              </a:ext>
            </a:extLst>
          </p:cNvPr>
          <p:cNvSpPr/>
          <p:nvPr/>
        </p:nvSpPr>
        <p:spPr>
          <a:xfrm>
            <a:off x="3335662" y="5275320"/>
            <a:ext cx="1704838" cy="805197"/>
          </a:xfrm>
          <a:prstGeom prst="rect">
            <a:avLst/>
          </a:prstGeom>
          <a:solidFill>
            <a:srgbClr val="E2E2E2"/>
          </a:solidFill>
          <a:ln w="9525">
            <a:solidFill>
              <a:srgbClr val="E2E2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>
              <a:solidFill>
                <a:srgbClr val="002D7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Google Shape;61;p12">
            <a:extLst>
              <a:ext uri="{FF2B5EF4-FFF2-40B4-BE49-F238E27FC236}">
                <a16:creationId xmlns:a16="http://schemas.microsoft.com/office/drawing/2014/main" id="{7FB4743F-A4B7-5142-A3AD-CF5391CE8A92}"/>
              </a:ext>
            </a:extLst>
          </p:cNvPr>
          <p:cNvSpPr txBox="1">
            <a:spLocks/>
          </p:cNvSpPr>
          <p:nvPr/>
        </p:nvSpPr>
        <p:spPr>
          <a:xfrm>
            <a:off x="2558265" y="2450006"/>
            <a:ext cx="986318" cy="27512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  <a:latin typeface="Comic Sans MS" panose="030F0902030302020204" pitchFamily="66" charset="0"/>
                <a:ea typeface="Nanum Pen Script" panose="03040600000000000000" pitchFamily="66" charset="-127"/>
                <a:cs typeface="Arial" panose="020B0604020202020204" pitchFamily="34" charset="0"/>
              </a:rPr>
              <a:t>Storage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314DE94-3C87-CB45-A80C-8109FD51DD2E}"/>
              </a:ext>
            </a:extLst>
          </p:cNvPr>
          <p:cNvGrpSpPr/>
          <p:nvPr/>
        </p:nvGrpSpPr>
        <p:grpSpPr>
          <a:xfrm>
            <a:off x="2835529" y="2814055"/>
            <a:ext cx="1266766" cy="387557"/>
            <a:chOff x="6418304" y="1924127"/>
            <a:chExt cx="1266766" cy="387557"/>
          </a:xfrm>
        </p:grpSpPr>
        <p:sp>
          <p:nvSpPr>
            <p:cNvPr id="77" name="Text Box 115">
              <a:extLst>
                <a:ext uri="{FF2B5EF4-FFF2-40B4-BE49-F238E27FC236}">
                  <a16:creationId xmlns:a16="http://schemas.microsoft.com/office/drawing/2014/main" id="{3B376880-C606-FD4E-9708-16157231E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8304" y="1924127"/>
              <a:ext cx="1266766" cy="387557"/>
            </a:xfrm>
            <a:prstGeom prst="rect">
              <a:avLst/>
            </a:prstGeom>
            <a:solidFill>
              <a:srgbClr val="0067B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8000" tIns="0" rIns="108000" bIns="0" anchor="ctr"/>
            <a:lstStyle>
              <a:lvl1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None/>
                <a:defRPr/>
              </a:pPr>
              <a:endParaRPr lang="en-GB" altLang="pt-BR" sz="600" b="1" dirty="0"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87" name="Google Shape;61;p12">
              <a:extLst>
                <a:ext uri="{FF2B5EF4-FFF2-40B4-BE49-F238E27FC236}">
                  <a16:creationId xmlns:a16="http://schemas.microsoft.com/office/drawing/2014/main" id="{BB3AD206-CBBA-0342-89FD-7CF7EEEE6556}"/>
                </a:ext>
              </a:extLst>
            </p:cNvPr>
            <p:cNvSpPr txBox="1">
              <a:spLocks/>
            </p:cNvSpPr>
            <p:nvPr/>
          </p:nvSpPr>
          <p:spPr>
            <a:xfrm>
              <a:off x="6707261" y="1980341"/>
              <a:ext cx="688851" cy="275128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50800" dir="5400000" algn="ctr" rotWithShape="0">
                      <a:srgbClr val="000000">
                        <a:alpha val="0"/>
                      </a:srgbClr>
                    </a:outerShdw>
                    <a:reflection endPos="0" dist="50800" dir="5400000" sy="-100000" algn="bl" rotWithShape="0"/>
                  </a:effectLst>
                  <a:latin typeface="Comic Sans MS" panose="030F0902030302020204" pitchFamily="66" charset="0"/>
                  <a:ea typeface="Nanum Pen Script" panose="03040600000000000000" pitchFamily="66" charset="-127"/>
                  <a:cs typeface="Arial" panose="020B0604020202020204" pitchFamily="34" charset="0"/>
                </a:rPr>
                <a:t>Impala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D5F8A6E-940A-0C42-8D41-1C149FA28A27}"/>
              </a:ext>
            </a:extLst>
          </p:cNvPr>
          <p:cNvGrpSpPr/>
          <p:nvPr/>
        </p:nvGrpSpPr>
        <p:grpSpPr>
          <a:xfrm>
            <a:off x="5308055" y="3030113"/>
            <a:ext cx="1266766" cy="387557"/>
            <a:chOff x="6418304" y="1924127"/>
            <a:chExt cx="1266766" cy="387557"/>
          </a:xfrm>
        </p:grpSpPr>
        <p:sp>
          <p:nvSpPr>
            <p:cNvPr id="96" name="Text Box 115">
              <a:extLst>
                <a:ext uri="{FF2B5EF4-FFF2-40B4-BE49-F238E27FC236}">
                  <a16:creationId xmlns:a16="http://schemas.microsoft.com/office/drawing/2014/main" id="{252054EC-2427-F642-83B5-722EA0750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8304" y="1924127"/>
              <a:ext cx="1266766" cy="387557"/>
            </a:xfrm>
            <a:prstGeom prst="rect">
              <a:avLst/>
            </a:prstGeom>
            <a:solidFill>
              <a:srgbClr val="0067B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8000" tIns="0" rIns="108000" bIns="0" anchor="ctr"/>
            <a:lstStyle>
              <a:lvl1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None/>
                <a:defRPr/>
              </a:pPr>
              <a:endParaRPr lang="en-GB" altLang="pt-BR" sz="600" b="1" dirty="0"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97" name="Google Shape;61;p12">
              <a:extLst>
                <a:ext uri="{FF2B5EF4-FFF2-40B4-BE49-F238E27FC236}">
                  <a16:creationId xmlns:a16="http://schemas.microsoft.com/office/drawing/2014/main" id="{CFC041A3-700F-A54A-AF48-931538877391}"/>
                </a:ext>
              </a:extLst>
            </p:cNvPr>
            <p:cNvSpPr txBox="1">
              <a:spLocks/>
            </p:cNvSpPr>
            <p:nvPr/>
          </p:nvSpPr>
          <p:spPr>
            <a:xfrm>
              <a:off x="6707261" y="1980341"/>
              <a:ext cx="688851" cy="275128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50800" dir="5400000" algn="ctr" rotWithShape="0">
                      <a:srgbClr val="000000">
                        <a:alpha val="0"/>
                      </a:srgbClr>
                    </a:outerShdw>
                    <a:reflection endPos="0" dist="50800" dir="5400000" sy="-100000" algn="bl" rotWithShape="0"/>
                  </a:effectLst>
                  <a:latin typeface="Comic Sans MS" panose="030F0902030302020204" pitchFamily="66" charset="0"/>
                  <a:ea typeface="Nanum Pen Script" panose="03040600000000000000" pitchFamily="66" charset="-127"/>
                  <a:cs typeface="Arial" panose="020B0604020202020204" pitchFamily="34" charset="0"/>
                </a:rPr>
                <a:t>HBase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C03EEB8-7529-0F45-B8D8-3E0505B50A53}"/>
              </a:ext>
            </a:extLst>
          </p:cNvPr>
          <p:cNvGrpSpPr/>
          <p:nvPr/>
        </p:nvGrpSpPr>
        <p:grpSpPr>
          <a:xfrm>
            <a:off x="7442867" y="3030112"/>
            <a:ext cx="1266766" cy="387557"/>
            <a:chOff x="6418304" y="1924127"/>
            <a:chExt cx="1266766" cy="387557"/>
          </a:xfrm>
        </p:grpSpPr>
        <p:sp>
          <p:nvSpPr>
            <p:cNvPr id="99" name="Text Box 115">
              <a:extLst>
                <a:ext uri="{FF2B5EF4-FFF2-40B4-BE49-F238E27FC236}">
                  <a16:creationId xmlns:a16="http://schemas.microsoft.com/office/drawing/2014/main" id="{84C22899-BFDF-9A42-B5A9-E10C01E35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8304" y="1924127"/>
              <a:ext cx="1266766" cy="387557"/>
            </a:xfrm>
            <a:prstGeom prst="rect">
              <a:avLst/>
            </a:prstGeom>
            <a:solidFill>
              <a:srgbClr val="0067B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8000" tIns="0" rIns="108000" bIns="0" anchor="ctr"/>
            <a:lstStyle>
              <a:lvl1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None/>
                <a:defRPr/>
              </a:pPr>
              <a:endParaRPr lang="en-GB" altLang="pt-BR" sz="600" b="1" dirty="0"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00" name="Google Shape;61;p12">
              <a:extLst>
                <a:ext uri="{FF2B5EF4-FFF2-40B4-BE49-F238E27FC236}">
                  <a16:creationId xmlns:a16="http://schemas.microsoft.com/office/drawing/2014/main" id="{98F81174-ADA6-CF4B-A0D9-8449A2A7ACE5}"/>
                </a:ext>
              </a:extLst>
            </p:cNvPr>
            <p:cNvSpPr txBox="1">
              <a:spLocks/>
            </p:cNvSpPr>
            <p:nvPr/>
          </p:nvSpPr>
          <p:spPr>
            <a:xfrm>
              <a:off x="6707261" y="1980341"/>
              <a:ext cx="688851" cy="275128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n-US" sz="1100" dirty="0" err="1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50800" dir="5400000" algn="ctr" rotWithShape="0">
                      <a:srgbClr val="000000">
                        <a:alpha val="0"/>
                      </a:srgbClr>
                    </a:outerShdw>
                    <a:reflection endPos="0" dist="50800" dir="5400000" sy="-100000" algn="bl" rotWithShape="0"/>
                  </a:effectLst>
                  <a:latin typeface="Comic Sans MS" panose="030F0902030302020204" pitchFamily="66" charset="0"/>
                  <a:ea typeface="Nanum Pen Script" panose="03040600000000000000" pitchFamily="66" charset="-127"/>
                  <a:cs typeface="Arial" panose="020B0604020202020204" pitchFamily="34" charset="0"/>
                </a:rPr>
                <a:t>Solr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  <a:latin typeface="Comic Sans MS" panose="030F0902030302020204" pitchFamily="66" charset="0"/>
                <a:ea typeface="Nanum Pen Script" panose="03040600000000000000" pitchFamily="66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B83B0D5-5F18-D946-8FF6-4A9536935497}"/>
              </a:ext>
            </a:extLst>
          </p:cNvPr>
          <p:cNvGrpSpPr/>
          <p:nvPr/>
        </p:nvGrpSpPr>
        <p:grpSpPr>
          <a:xfrm>
            <a:off x="2835529" y="3339180"/>
            <a:ext cx="1266766" cy="387557"/>
            <a:chOff x="6418304" y="1924127"/>
            <a:chExt cx="1266766" cy="387557"/>
          </a:xfrm>
        </p:grpSpPr>
        <p:sp>
          <p:nvSpPr>
            <p:cNvPr id="124" name="Text Box 115">
              <a:extLst>
                <a:ext uri="{FF2B5EF4-FFF2-40B4-BE49-F238E27FC236}">
                  <a16:creationId xmlns:a16="http://schemas.microsoft.com/office/drawing/2014/main" id="{6565D9DC-CD18-524D-B2DA-E21422B0B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8304" y="1924127"/>
              <a:ext cx="1266766" cy="387557"/>
            </a:xfrm>
            <a:prstGeom prst="rect">
              <a:avLst/>
            </a:prstGeom>
            <a:solidFill>
              <a:srgbClr val="0067B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8000" tIns="0" rIns="108000" bIns="0" anchor="ctr"/>
            <a:lstStyle>
              <a:lvl1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None/>
                <a:defRPr/>
              </a:pPr>
              <a:endParaRPr lang="en-GB" altLang="pt-BR" sz="600" b="1" dirty="0"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25" name="Google Shape;61;p12">
              <a:extLst>
                <a:ext uri="{FF2B5EF4-FFF2-40B4-BE49-F238E27FC236}">
                  <a16:creationId xmlns:a16="http://schemas.microsoft.com/office/drawing/2014/main" id="{BF5B3463-0FC2-8541-8087-76CF0D4E732D}"/>
                </a:ext>
              </a:extLst>
            </p:cNvPr>
            <p:cNvSpPr txBox="1">
              <a:spLocks/>
            </p:cNvSpPr>
            <p:nvPr/>
          </p:nvSpPr>
          <p:spPr>
            <a:xfrm>
              <a:off x="6707261" y="1980341"/>
              <a:ext cx="688851" cy="275128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50800" dir="5400000" algn="ctr" rotWithShape="0">
                      <a:srgbClr val="000000">
                        <a:alpha val="0"/>
                      </a:srgbClr>
                    </a:outerShdw>
                    <a:reflection endPos="0" dist="50800" dir="5400000" sy="-100000" algn="bl" rotWithShape="0"/>
                  </a:effectLst>
                  <a:latin typeface="Comic Sans MS" panose="030F0902030302020204" pitchFamily="66" charset="0"/>
                  <a:ea typeface="Nanum Pen Script" panose="03040600000000000000" pitchFamily="66" charset="-127"/>
                  <a:cs typeface="Arial" panose="020B0604020202020204" pitchFamily="34" charset="0"/>
                </a:rPr>
                <a:t>Hive</a:t>
              </a:r>
            </a:p>
          </p:txBody>
        </p:sp>
      </p:grp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9522A19-B6D3-A64C-9617-BF52253E5BE8}"/>
              </a:ext>
            </a:extLst>
          </p:cNvPr>
          <p:cNvCxnSpPr>
            <a:endCxn id="77" idx="3"/>
          </p:cNvCxnSpPr>
          <p:nvPr/>
        </p:nvCxnSpPr>
        <p:spPr>
          <a:xfrm rot="10800000">
            <a:off x="4102295" y="3007834"/>
            <a:ext cx="1154390" cy="216056"/>
          </a:xfrm>
          <a:prstGeom prst="bentConnector3">
            <a:avLst>
              <a:gd name="adj1" fmla="val 48220"/>
            </a:avLst>
          </a:prstGeom>
          <a:ln>
            <a:solidFill>
              <a:srgbClr val="8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C8824B78-C0E8-084E-B678-36D594339AB4}"/>
              </a:ext>
            </a:extLst>
          </p:cNvPr>
          <p:cNvCxnSpPr>
            <a:cxnSpLocks/>
            <a:stCxn id="96" idx="1"/>
            <a:endCxn id="124" idx="3"/>
          </p:cNvCxnSpPr>
          <p:nvPr/>
        </p:nvCxnSpPr>
        <p:spPr>
          <a:xfrm rot="10800000" flipV="1">
            <a:off x="4102295" y="3223891"/>
            <a:ext cx="1205760" cy="309067"/>
          </a:xfrm>
          <a:prstGeom prst="bentConnector3">
            <a:avLst>
              <a:gd name="adj1" fmla="val 50000"/>
            </a:avLst>
          </a:prstGeom>
          <a:ln>
            <a:solidFill>
              <a:srgbClr val="8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90D11C4A-3291-994A-92AA-C3F27FE47CDC}"/>
              </a:ext>
            </a:extLst>
          </p:cNvPr>
          <p:cNvCxnSpPr>
            <a:cxnSpLocks/>
            <a:stCxn id="96" idx="3"/>
            <a:endCxn id="99" idx="1"/>
          </p:cNvCxnSpPr>
          <p:nvPr/>
        </p:nvCxnSpPr>
        <p:spPr>
          <a:xfrm flipV="1">
            <a:off x="6574821" y="3223891"/>
            <a:ext cx="868046" cy="1"/>
          </a:xfrm>
          <a:prstGeom prst="bentConnector3">
            <a:avLst>
              <a:gd name="adj1" fmla="val 50000"/>
            </a:avLst>
          </a:prstGeom>
          <a:ln>
            <a:solidFill>
              <a:srgbClr val="8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Google Shape;61;p12">
            <a:extLst>
              <a:ext uri="{FF2B5EF4-FFF2-40B4-BE49-F238E27FC236}">
                <a16:creationId xmlns:a16="http://schemas.microsoft.com/office/drawing/2014/main" id="{1E8294C9-7055-8043-BB99-394CFF1AF10E}"/>
              </a:ext>
            </a:extLst>
          </p:cNvPr>
          <p:cNvSpPr txBox="1">
            <a:spLocks/>
          </p:cNvSpPr>
          <p:nvPr/>
        </p:nvSpPr>
        <p:spPr>
          <a:xfrm>
            <a:off x="6457735" y="2747412"/>
            <a:ext cx="985132" cy="4754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  <a:latin typeface="Comic Sans MS" panose="030F0902030302020204" pitchFamily="66" charset="0"/>
                <a:ea typeface="Nanum Pen Script" panose="03040600000000000000" pitchFamily="66" charset="-127"/>
                <a:cs typeface="Arial" panose="020B0604020202020204" pitchFamily="34" charset="0"/>
              </a:rPr>
              <a:t>MapReduce index</a:t>
            </a:r>
          </a:p>
        </p:txBody>
      </p:sp>
      <p:sp>
        <p:nvSpPr>
          <p:cNvPr id="130" name="Google Shape;61;p12">
            <a:extLst>
              <a:ext uri="{FF2B5EF4-FFF2-40B4-BE49-F238E27FC236}">
                <a16:creationId xmlns:a16="http://schemas.microsoft.com/office/drawing/2014/main" id="{5D20FC41-1AE1-2E4D-AE36-72ACBEA41C3B}"/>
              </a:ext>
            </a:extLst>
          </p:cNvPr>
          <p:cNvSpPr txBox="1">
            <a:spLocks/>
          </p:cNvSpPr>
          <p:nvPr/>
        </p:nvSpPr>
        <p:spPr>
          <a:xfrm>
            <a:off x="4565825" y="2775824"/>
            <a:ext cx="896977" cy="4754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  <a:latin typeface="Comic Sans MS" panose="030F0902030302020204" pitchFamily="66" charset="0"/>
                <a:ea typeface="Nanum Pen Script" panose="03040600000000000000" pitchFamily="66" charset="-127"/>
                <a:cs typeface="Arial" panose="020B0604020202020204" pitchFamily="34" charset="0"/>
              </a:rPr>
              <a:t>MapReduce job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AD12A1A-C2EB-A94C-A67F-AE6FB2D373D9}"/>
              </a:ext>
            </a:extLst>
          </p:cNvPr>
          <p:cNvGrpSpPr/>
          <p:nvPr/>
        </p:nvGrpSpPr>
        <p:grpSpPr>
          <a:xfrm>
            <a:off x="5400992" y="4081298"/>
            <a:ext cx="1838119" cy="819296"/>
            <a:chOff x="6418303" y="1900580"/>
            <a:chExt cx="624667" cy="411105"/>
          </a:xfrm>
        </p:grpSpPr>
        <p:sp>
          <p:nvSpPr>
            <p:cNvPr id="136" name="Text Box 115">
              <a:extLst>
                <a:ext uri="{FF2B5EF4-FFF2-40B4-BE49-F238E27FC236}">
                  <a16:creationId xmlns:a16="http://schemas.microsoft.com/office/drawing/2014/main" id="{AE016357-FE93-6249-9DA0-4C9072801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8303" y="1924128"/>
              <a:ext cx="624667" cy="387557"/>
            </a:xfrm>
            <a:prstGeom prst="rect">
              <a:avLst/>
            </a:prstGeom>
            <a:solidFill>
              <a:srgbClr val="0067B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8000" tIns="0" rIns="108000" bIns="0" anchor="ctr"/>
            <a:lstStyle>
              <a:lvl1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None/>
                <a:defRPr/>
              </a:pPr>
              <a:endParaRPr lang="en-GB" altLang="pt-BR" sz="600" b="1" dirty="0"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37" name="Google Shape;61;p12">
              <a:extLst>
                <a:ext uri="{FF2B5EF4-FFF2-40B4-BE49-F238E27FC236}">
                  <a16:creationId xmlns:a16="http://schemas.microsoft.com/office/drawing/2014/main" id="{4AAFCE48-69A4-FF44-B4C3-E46780BA67CF}"/>
                </a:ext>
              </a:extLst>
            </p:cNvPr>
            <p:cNvSpPr txBox="1">
              <a:spLocks/>
            </p:cNvSpPr>
            <p:nvPr/>
          </p:nvSpPr>
          <p:spPr>
            <a:xfrm>
              <a:off x="6418303" y="1900580"/>
              <a:ext cx="202286" cy="199604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50800" dir="5400000" algn="ctr" rotWithShape="0">
                      <a:srgbClr val="000000">
                        <a:alpha val="0"/>
                      </a:srgbClr>
                    </a:outerShdw>
                    <a:reflection endPos="0" dist="50800" dir="5400000" sy="-100000" algn="bl" rotWithShape="0"/>
                  </a:effectLst>
                  <a:latin typeface="Comic Sans MS" panose="030F0902030302020204" pitchFamily="66" charset="0"/>
                  <a:ea typeface="Nanum Pen Script" panose="03040600000000000000" pitchFamily="66" charset="-127"/>
                  <a:cs typeface="Arial" panose="020B0604020202020204" pitchFamily="34" charset="0"/>
                </a:rPr>
                <a:t>HDFS</a:t>
              </a:r>
            </a:p>
          </p:txBody>
        </p:sp>
      </p:grpSp>
      <p:sp>
        <p:nvSpPr>
          <p:cNvPr id="138" name="Text Box 114">
            <a:extLst>
              <a:ext uri="{FF2B5EF4-FFF2-40B4-BE49-F238E27FC236}">
                <a16:creationId xmlns:a16="http://schemas.microsoft.com/office/drawing/2014/main" id="{60BDCC5D-B615-9A43-BC59-18DB4E2D0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1419" y="4381149"/>
            <a:ext cx="1163142" cy="424072"/>
          </a:xfrm>
          <a:prstGeom prst="rect">
            <a:avLst/>
          </a:prstGeom>
          <a:solidFill>
            <a:srgbClr val="87CBD8"/>
          </a:solidFill>
          <a:ln w="12700">
            <a:solidFill>
              <a:srgbClr val="0067B7"/>
            </a:solidFill>
            <a:miter lim="800000"/>
            <a:headEnd/>
            <a:tailEnd/>
          </a:ln>
        </p:spPr>
        <p:txBody>
          <a:bodyPr wrap="none" lIns="108000" tIns="0" rIns="108000" bIns="0" anchor="ctr"/>
          <a:lstStyle>
            <a:defPPr>
              <a:defRPr lang="es-ES"/>
            </a:defPPr>
            <a:lvl1pPr algn="ctr" defTabSz="449263" eaLnBrk="0" hangingPunct="0">
              <a:buSzPct val="13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600" b="1">
                <a:solidFill>
                  <a:schemeClr val="bg1"/>
                </a:solidFill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cs typeface="Arial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cs typeface="Arial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cs typeface="Arial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cs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GB" altLang="pt-BR" sz="1050" b="0" dirty="0">
                <a:solidFill>
                  <a:srgbClr val="0067B7"/>
                </a:solidFill>
                <a:latin typeface="Comic Sans MS" panose="030F0902030302020204" pitchFamily="66" charset="0"/>
              </a:rPr>
              <a:t>Row</a:t>
            </a:r>
          </a:p>
        </p:txBody>
      </p:sp>
      <p:sp>
        <p:nvSpPr>
          <p:cNvPr id="141" name="Text Box 115">
            <a:extLst>
              <a:ext uri="{FF2B5EF4-FFF2-40B4-BE49-F238E27FC236}">
                <a16:creationId xmlns:a16="http://schemas.microsoft.com/office/drawing/2014/main" id="{6D6828B0-551A-A647-A093-0EF6C0D98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2237" y="5446462"/>
            <a:ext cx="1301839" cy="495744"/>
          </a:xfrm>
          <a:prstGeom prst="rect">
            <a:avLst/>
          </a:prstGeom>
          <a:solidFill>
            <a:srgbClr val="0067B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8000" tIns="0" rIns="108000" bIns="0" anchor="ctr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None/>
              <a:defRPr/>
            </a:pPr>
            <a:r>
              <a:rPr lang="en-GB" altLang="pt-BR" sz="1050" b="1" dirty="0">
                <a:solidFill>
                  <a:schemeClr val="bg1"/>
                </a:solidFill>
                <a:latin typeface="Comic Sans MS" panose="030F0902030302020204" pitchFamily="66" charset="0"/>
                <a:cs typeface="+mn-cs"/>
              </a:rPr>
              <a:t>Batch Event </a:t>
            </a:r>
          </a:p>
          <a:p>
            <a:pPr algn="ctr">
              <a:spcBef>
                <a:spcPct val="2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None/>
              <a:defRPr/>
            </a:pPr>
            <a:r>
              <a:rPr lang="en-GB" altLang="pt-BR" sz="1050" b="1" dirty="0">
                <a:solidFill>
                  <a:schemeClr val="bg1"/>
                </a:solidFill>
                <a:latin typeface="Comic Sans MS" panose="030F0902030302020204" pitchFamily="66" charset="0"/>
                <a:cs typeface="+mn-cs"/>
              </a:rPr>
              <a:t>Processing Engine</a:t>
            </a:r>
          </a:p>
        </p:txBody>
      </p: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6EDBB9A1-2346-7649-B5C9-1D73CB25230C}"/>
              </a:ext>
            </a:extLst>
          </p:cNvPr>
          <p:cNvCxnSpPr>
            <a:cxnSpLocks/>
            <a:stCxn id="136" idx="2"/>
            <a:endCxn id="141" idx="0"/>
          </p:cNvCxnSpPr>
          <p:nvPr/>
        </p:nvCxnSpPr>
        <p:spPr>
          <a:xfrm rot="5400000">
            <a:off x="4983671" y="4110081"/>
            <a:ext cx="545868" cy="2126895"/>
          </a:xfrm>
          <a:prstGeom prst="bentConnector3">
            <a:avLst>
              <a:gd name="adj1" fmla="val 50000"/>
            </a:avLst>
          </a:prstGeom>
          <a:ln>
            <a:solidFill>
              <a:srgbClr val="80808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5818FF4-27A8-8E48-8D30-A88EDFE1BDC3}"/>
              </a:ext>
            </a:extLst>
          </p:cNvPr>
          <p:cNvSpPr/>
          <p:nvPr/>
        </p:nvSpPr>
        <p:spPr>
          <a:xfrm>
            <a:off x="9377707" y="3769636"/>
            <a:ext cx="1578734" cy="863520"/>
          </a:xfrm>
          <a:prstGeom prst="rect">
            <a:avLst/>
          </a:prstGeom>
          <a:solidFill>
            <a:srgbClr val="E2E2E2"/>
          </a:solidFill>
          <a:ln w="9525">
            <a:solidFill>
              <a:srgbClr val="E2E2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>
              <a:solidFill>
                <a:srgbClr val="002D7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 Box 115">
            <a:extLst>
              <a:ext uri="{FF2B5EF4-FFF2-40B4-BE49-F238E27FC236}">
                <a16:creationId xmlns:a16="http://schemas.microsoft.com/office/drawing/2014/main" id="{D25FE3A4-0E5B-F04C-A243-D5F137BA6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4360" y="3940778"/>
            <a:ext cx="1301839" cy="495744"/>
          </a:xfrm>
          <a:prstGeom prst="rect">
            <a:avLst/>
          </a:prstGeom>
          <a:solidFill>
            <a:srgbClr val="0067B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8000" tIns="0" rIns="108000" bIns="0" anchor="ctr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None/>
              <a:defRPr/>
            </a:pPr>
            <a:r>
              <a:rPr lang="en-GB" altLang="pt-BR" sz="1050" b="1" dirty="0">
                <a:solidFill>
                  <a:schemeClr val="bg1"/>
                </a:solidFill>
                <a:latin typeface="Comic Sans MS" panose="030F0902030302020204" pitchFamily="66" charset="0"/>
                <a:cs typeface="+mn-cs"/>
              </a:rPr>
              <a:t>Event Hub</a:t>
            </a:r>
          </a:p>
        </p:txBody>
      </p: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050F97A9-14F0-F04F-93D6-A0421B741B3A}"/>
              </a:ext>
            </a:extLst>
          </p:cNvPr>
          <p:cNvCxnSpPr>
            <a:cxnSpLocks/>
            <a:stCxn id="156" idx="1"/>
            <a:endCxn id="136" idx="3"/>
          </p:cNvCxnSpPr>
          <p:nvPr/>
        </p:nvCxnSpPr>
        <p:spPr>
          <a:xfrm rot="10800000" flipV="1">
            <a:off x="7239112" y="4188649"/>
            <a:ext cx="2275249" cy="325761"/>
          </a:xfrm>
          <a:prstGeom prst="bentConnector3">
            <a:avLst>
              <a:gd name="adj1" fmla="val 50000"/>
            </a:avLst>
          </a:prstGeom>
          <a:ln>
            <a:solidFill>
              <a:srgbClr val="80808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D4D6B444-77F7-6049-A76C-EC8F4B9EE614}"/>
              </a:ext>
            </a:extLst>
          </p:cNvPr>
          <p:cNvGrpSpPr/>
          <p:nvPr/>
        </p:nvGrpSpPr>
        <p:grpSpPr>
          <a:xfrm rot="19530673">
            <a:off x="5099412" y="5230049"/>
            <a:ext cx="301686" cy="265870"/>
            <a:chOff x="720866" y="1199338"/>
            <a:chExt cx="301686" cy="265870"/>
          </a:xfrm>
        </p:grpSpPr>
        <p:sp>
          <p:nvSpPr>
            <p:cNvPr id="167" name="Google Shape;431;p39">
              <a:extLst>
                <a:ext uri="{FF2B5EF4-FFF2-40B4-BE49-F238E27FC236}">
                  <a16:creationId xmlns:a16="http://schemas.microsoft.com/office/drawing/2014/main" id="{605610EC-95ED-FA47-8C22-356E642A6F5F}"/>
                </a:ext>
              </a:extLst>
            </p:cNvPr>
            <p:cNvSpPr/>
            <p:nvPr/>
          </p:nvSpPr>
          <p:spPr>
            <a:xfrm>
              <a:off x="720866" y="1203598"/>
              <a:ext cx="249532" cy="261610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2A1BCB1-3AEE-2645-900C-DC625EED2CCC}"/>
                </a:ext>
              </a:extLst>
            </p:cNvPr>
            <p:cNvSpPr txBox="1"/>
            <p:nvPr/>
          </p:nvSpPr>
          <p:spPr>
            <a:xfrm>
              <a:off x="720866" y="1199338"/>
              <a:ext cx="3016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82F90DE-8B0A-C048-9B55-481BFBE1560E}"/>
              </a:ext>
            </a:extLst>
          </p:cNvPr>
          <p:cNvGrpSpPr/>
          <p:nvPr/>
        </p:nvGrpSpPr>
        <p:grpSpPr>
          <a:xfrm rot="19530673">
            <a:off x="4427508" y="3264591"/>
            <a:ext cx="301686" cy="265870"/>
            <a:chOff x="720866" y="1199338"/>
            <a:chExt cx="301686" cy="265870"/>
          </a:xfrm>
        </p:grpSpPr>
        <p:sp>
          <p:nvSpPr>
            <p:cNvPr id="170" name="Google Shape;431;p39">
              <a:extLst>
                <a:ext uri="{FF2B5EF4-FFF2-40B4-BE49-F238E27FC236}">
                  <a16:creationId xmlns:a16="http://schemas.microsoft.com/office/drawing/2014/main" id="{F8FADFF7-993A-6648-ABFB-7AB058C0754F}"/>
                </a:ext>
              </a:extLst>
            </p:cNvPr>
            <p:cNvSpPr/>
            <p:nvPr/>
          </p:nvSpPr>
          <p:spPr>
            <a:xfrm>
              <a:off x="720866" y="1203598"/>
              <a:ext cx="249532" cy="261610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2F430DF-58DB-7F49-A6F7-C8CD27B06AA0}"/>
                </a:ext>
              </a:extLst>
            </p:cNvPr>
            <p:cNvSpPr txBox="1"/>
            <p:nvPr/>
          </p:nvSpPr>
          <p:spPr>
            <a:xfrm>
              <a:off x="720866" y="1199338"/>
              <a:ext cx="3016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6E25734F-0411-8443-AC4A-D1F4EBE65F1B}"/>
              </a:ext>
            </a:extLst>
          </p:cNvPr>
          <p:cNvGrpSpPr/>
          <p:nvPr/>
        </p:nvGrpSpPr>
        <p:grpSpPr>
          <a:xfrm rot="19530673">
            <a:off x="3817544" y="4580580"/>
            <a:ext cx="301686" cy="265870"/>
            <a:chOff x="720866" y="1199338"/>
            <a:chExt cx="301686" cy="265870"/>
          </a:xfrm>
        </p:grpSpPr>
        <p:sp>
          <p:nvSpPr>
            <p:cNvPr id="191" name="Google Shape;431;p39">
              <a:extLst>
                <a:ext uri="{FF2B5EF4-FFF2-40B4-BE49-F238E27FC236}">
                  <a16:creationId xmlns:a16="http://schemas.microsoft.com/office/drawing/2014/main" id="{0CDD4076-FB82-5947-9CB7-B81E559CE51F}"/>
                </a:ext>
              </a:extLst>
            </p:cNvPr>
            <p:cNvSpPr/>
            <p:nvPr/>
          </p:nvSpPr>
          <p:spPr>
            <a:xfrm>
              <a:off x="720866" y="1203598"/>
              <a:ext cx="249532" cy="261610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39913E79-2D3D-0146-BE96-17D569C19A7F}"/>
                </a:ext>
              </a:extLst>
            </p:cNvPr>
            <p:cNvSpPr txBox="1"/>
            <p:nvPr/>
          </p:nvSpPr>
          <p:spPr>
            <a:xfrm>
              <a:off x="720866" y="1199338"/>
              <a:ext cx="3016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7880FCD-F45B-6647-8D10-BD8E03D027B0}"/>
              </a:ext>
            </a:extLst>
          </p:cNvPr>
          <p:cNvSpPr/>
          <p:nvPr/>
        </p:nvSpPr>
        <p:spPr>
          <a:xfrm>
            <a:off x="7391221" y="2977012"/>
            <a:ext cx="1379741" cy="482582"/>
          </a:xfrm>
          <a:prstGeom prst="rect">
            <a:avLst/>
          </a:prstGeom>
          <a:solidFill>
            <a:srgbClr val="C5277F">
              <a:alpha val="40000"/>
            </a:srgbClr>
          </a:solidFill>
          <a:ln w="9525">
            <a:solidFill>
              <a:srgbClr val="E2E2E2">
                <a:alpha val="41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002D7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0A012AE-81FC-0D4A-8640-4BD176401106}"/>
              </a:ext>
            </a:extLst>
          </p:cNvPr>
          <p:cNvSpPr/>
          <p:nvPr/>
        </p:nvSpPr>
        <p:spPr>
          <a:xfrm>
            <a:off x="2767138" y="2747412"/>
            <a:ext cx="1410624" cy="528664"/>
          </a:xfrm>
          <a:prstGeom prst="rect">
            <a:avLst/>
          </a:prstGeom>
          <a:solidFill>
            <a:srgbClr val="C5277F">
              <a:alpha val="40000"/>
            </a:srgbClr>
          </a:solidFill>
          <a:ln w="9525">
            <a:solidFill>
              <a:srgbClr val="E2E2E2">
                <a:alpha val="41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>
              <a:solidFill>
                <a:srgbClr val="002D7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5" name="Google Shape;61;p12">
            <a:extLst>
              <a:ext uri="{FF2B5EF4-FFF2-40B4-BE49-F238E27FC236}">
                <a16:creationId xmlns:a16="http://schemas.microsoft.com/office/drawing/2014/main" id="{8201BBEE-1ABF-2940-90BA-C2268E53EC67}"/>
              </a:ext>
            </a:extLst>
          </p:cNvPr>
          <p:cNvSpPr txBox="1">
            <a:spLocks/>
          </p:cNvSpPr>
          <p:nvPr/>
        </p:nvSpPr>
        <p:spPr>
          <a:xfrm>
            <a:off x="9213733" y="3726737"/>
            <a:ext cx="839351" cy="27512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  <a:latin typeface="Comic Sans MS" panose="030F0902030302020204" pitchFamily="66" charset="0"/>
                <a:ea typeface="Nanum Pen Script" panose="03040600000000000000" pitchFamily="66" charset="-127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17E7B101-BC89-9948-A1F5-7B47986511B3}"/>
              </a:ext>
            </a:extLst>
          </p:cNvPr>
          <p:cNvSpPr/>
          <p:nvPr/>
        </p:nvSpPr>
        <p:spPr>
          <a:xfrm>
            <a:off x="1479069" y="1143814"/>
            <a:ext cx="2010893" cy="882058"/>
          </a:xfrm>
          <a:prstGeom prst="rect">
            <a:avLst/>
          </a:prstGeom>
          <a:solidFill>
            <a:srgbClr val="E2E2E2"/>
          </a:solidFill>
          <a:ln w="9525">
            <a:solidFill>
              <a:srgbClr val="E2E2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>
              <a:solidFill>
                <a:srgbClr val="002D7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9" name="Text Box 115">
            <a:extLst>
              <a:ext uri="{FF2B5EF4-FFF2-40B4-BE49-F238E27FC236}">
                <a16:creationId xmlns:a16="http://schemas.microsoft.com/office/drawing/2014/main" id="{73FEB6F4-1985-2446-B6DD-E5E34A16C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8079" y="1386874"/>
            <a:ext cx="1722134" cy="495744"/>
          </a:xfrm>
          <a:prstGeom prst="rect">
            <a:avLst/>
          </a:prstGeom>
          <a:solidFill>
            <a:srgbClr val="0067B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8000" tIns="0" rIns="108000" bIns="0" anchor="ctr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None/>
              <a:defRPr/>
            </a:pPr>
            <a:r>
              <a:rPr lang="en-GB" altLang="pt-BR" sz="1000" b="1" dirty="0">
                <a:solidFill>
                  <a:schemeClr val="bg1"/>
                </a:solidFill>
                <a:latin typeface="Comic Sans MS" panose="030F0902030302020204" pitchFamily="66" charset="0"/>
                <a:cs typeface="+mn-cs"/>
              </a:rPr>
              <a:t>Data Visualization Tools</a:t>
            </a:r>
          </a:p>
        </p:txBody>
      </p:sp>
      <p:sp>
        <p:nvSpPr>
          <p:cNvPr id="200" name="Google Shape;61;p12">
            <a:extLst>
              <a:ext uri="{FF2B5EF4-FFF2-40B4-BE49-F238E27FC236}">
                <a16:creationId xmlns:a16="http://schemas.microsoft.com/office/drawing/2014/main" id="{302009A1-C454-6847-89A5-CBA0DD6D7B95}"/>
              </a:ext>
            </a:extLst>
          </p:cNvPr>
          <p:cNvSpPr txBox="1">
            <a:spLocks/>
          </p:cNvSpPr>
          <p:nvPr/>
        </p:nvSpPr>
        <p:spPr>
          <a:xfrm>
            <a:off x="1459275" y="1121514"/>
            <a:ext cx="1158362" cy="27512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  <a:latin typeface="Comic Sans MS" panose="030F0902030302020204" pitchFamily="66" charset="0"/>
                <a:ea typeface="Nanum Pen Script" panose="03040600000000000000" pitchFamily="66" charset="-127"/>
                <a:cs typeface="Arial" panose="020B0604020202020204" pitchFamily="34" charset="0"/>
              </a:rPr>
              <a:t>Serving layer</a:t>
            </a:r>
          </a:p>
        </p:txBody>
      </p: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946E7CE7-EE6D-7648-92F0-98C706456EE9}"/>
              </a:ext>
            </a:extLst>
          </p:cNvPr>
          <p:cNvCxnSpPr>
            <a:cxnSpLocks/>
            <a:stCxn id="124" idx="1"/>
            <a:endCxn id="199" idx="2"/>
          </p:cNvCxnSpPr>
          <p:nvPr/>
        </p:nvCxnSpPr>
        <p:spPr>
          <a:xfrm rot="10800000">
            <a:off x="2479147" y="1882619"/>
            <a:ext cx="356383" cy="1650341"/>
          </a:xfrm>
          <a:prstGeom prst="bentConnector2">
            <a:avLst/>
          </a:prstGeom>
          <a:ln>
            <a:solidFill>
              <a:srgbClr val="80808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5E46A883-8DE3-F449-99F8-3AD0715C5C81}"/>
              </a:ext>
            </a:extLst>
          </p:cNvPr>
          <p:cNvCxnSpPr>
            <a:cxnSpLocks/>
            <a:stCxn id="194" idx="1"/>
            <a:endCxn id="199" idx="2"/>
          </p:cNvCxnSpPr>
          <p:nvPr/>
        </p:nvCxnSpPr>
        <p:spPr>
          <a:xfrm rot="10800000">
            <a:off x="2479146" y="1882618"/>
            <a:ext cx="287992" cy="1129126"/>
          </a:xfrm>
          <a:prstGeom prst="bentConnector2">
            <a:avLst/>
          </a:prstGeom>
          <a:ln>
            <a:solidFill>
              <a:srgbClr val="80808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F5EB25-D492-E949-BAD9-2E84BA4C0BF4}"/>
              </a:ext>
            </a:extLst>
          </p:cNvPr>
          <p:cNvGrpSpPr/>
          <p:nvPr/>
        </p:nvGrpSpPr>
        <p:grpSpPr>
          <a:xfrm>
            <a:off x="10089781" y="324263"/>
            <a:ext cx="1569747" cy="398276"/>
            <a:chOff x="10089781" y="324263"/>
            <a:chExt cx="1569747" cy="398276"/>
          </a:xfrm>
        </p:grpSpPr>
        <p:sp>
          <p:nvSpPr>
            <p:cNvPr id="7" name="Text Box 115">
              <a:extLst>
                <a:ext uri="{FF2B5EF4-FFF2-40B4-BE49-F238E27FC236}">
                  <a16:creationId xmlns:a16="http://schemas.microsoft.com/office/drawing/2014/main" id="{E0222F90-406D-184C-A846-B36F0C79D7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6708" y="395611"/>
              <a:ext cx="501650" cy="88900"/>
            </a:xfrm>
            <a:prstGeom prst="rect">
              <a:avLst/>
            </a:prstGeom>
            <a:solidFill>
              <a:srgbClr val="C5277F">
                <a:alpha val="50000"/>
              </a:srgbClr>
            </a:solidFill>
            <a:ln w="12700">
              <a:solidFill>
                <a:srgbClr val="7C1A4D"/>
              </a:solidFill>
              <a:miter lim="800000"/>
              <a:headEnd/>
              <a:tailEnd/>
            </a:ln>
          </p:spPr>
          <p:txBody>
            <a:bodyPr wrap="none" lIns="108000" tIns="0" rIns="108000" bIns="0" anchor="ctr"/>
            <a:lstStyle>
              <a:lvl1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None/>
                <a:defRPr/>
              </a:pPr>
              <a:endParaRPr lang="en-GB" altLang="pt-BR" sz="600" b="1" dirty="0"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9" name="Text Box 118">
              <a:extLst>
                <a:ext uri="{FF2B5EF4-FFF2-40B4-BE49-F238E27FC236}">
                  <a16:creationId xmlns:a16="http://schemas.microsoft.com/office/drawing/2014/main" id="{B27AC165-25C0-3844-BF5B-7DEACEDE8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7481" y="324263"/>
              <a:ext cx="92204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  <a:defRPr sz="900" b="0"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600">
                  <a:solidFill>
                    <a:srgbClr val="80808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altLang="pt-BR" dirty="0" err="1"/>
                <a:t>Second</a:t>
              </a:r>
              <a:r>
                <a:rPr lang="es-ES" altLang="pt-BR" dirty="0"/>
                <a:t> </a:t>
              </a:r>
              <a:r>
                <a:rPr lang="es-ES" altLang="pt-BR" dirty="0" err="1"/>
                <a:t>stage</a:t>
              </a:r>
              <a:r>
                <a:rPr lang="es-ES" altLang="pt-BR" dirty="0"/>
                <a:t> </a:t>
              </a:r>
            </a:p>
          </p:txBody>
        </p:sp>
        <p:sp>
          <p:nvSpPr>
            <p:cNvPr id="10" name="Rectangle 119">
              <a:extLst>
                <a:ext uri="{FF2B5EF4-FFF2-40B4-BE49-F238E27FC236}">
                  <a16:creationId xmlns:a16="http://schemas.microsoft.com/office/drawing/2014/main" id="{7F20A950-BA5D-E742-9E7D-45DB7EED0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9781" y="324263"/>
              <a:ext cx="1569747" cy="3982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w"/>
                <a:defRPr sz="2400" b="1">
                  <a:solidFill>
                    <a:srgbClr val="FF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600">
                  <a:solidFill>
                    <a:srgbClr val="80808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Clr>
                  <a:schemeClr val="accent2"/>
                </a:buClr>
                <a:buFont typeface="Wingdings" pitchFamily="2" charset="2"/>
                <a:buNone/>
              </a:pPr>
              <a:endParaRPr lang="pt-BR" altLang="pt-BR" b="0">
                <a:solidFill>
                  <a:schemeClr val="tx1"/>
                </a:solidFill>
              </a:endParaRPr>
            </a:p>
          </p:txBody>
        </p:sp>
        <p:sp>
          <p:nvSpPr>
            <p:cNvPr id="61" name="Text Box 115">
              <a:extLst>
                <a:ext uri="{FF2B5EF4-FFF2-40B4-BE49-F238E27FC236}">
                  <a16:creationId xmlns:a16="http://schemas.microsoft.com/office/drawing/2014/main" id="{E74167D8-B6BA-2C4E-9822-B5DB704AE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9435" y="562672"/>
              <a:ext cx="509197" cy="88901"/>
            </a:xfrm>
            <a:prstGeom prst="rect">
              <a:avLst/>
            </a:prstGeom>
            <a:solidFill>
              <a:srgbClr val="0067B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8000" tIns="0" rIns="108000" bIns="0" anchor="ctr"/>
            <a:lstStyle>
              <a:lvl1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None/>
                <a:defRPr/>
              </a:pPr>
              <a:endParaRPr lang="en-GB" altLang="pt-BR" sz="1000" b="1" dirty="0">
                <a:solidFill>
                  <a:schemeClr val="bg1"/>
                </a:solidFill>
                <a:latin typeface="Comic Sans MS" panose="030F0902030302020204" pitchFamily="66" charset="0"/>
                <a:cs typeface="+mn-cs"/>
              </a:endParaRPr>
            </a:p>
          </p:txBody>
        </p:sp>
        <p:sp>
          <p:nvSpPr>
            <p:cNvPr id="62" name="Text Box 118">
              <a:extLst>
                <a:ext uri="{FF2B5EF4-FFF2-40B4-BE49-F238E27FC236}">
                  <a16:creationId xmlns:a16="http://schemas.microsoft.com/office/drawing/2014/main" id="{CEAE94F0-D301-3341-9ECF-6D65B3368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2330" y="491706"/>
              <a:ext cx="75533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w"/>
                <a:defRPr sz="2400" b="1">
                  <a:solidFill>
                    <a:srgbClr val="FF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600">
                  <a:solidFill>
                    <a:srgbClr val="80808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accent2"/>
                </a:buClr>
                <a:buNone/>
              </a:pPr>
              <a:r>
                <a:rPr lang="en-US" sz="900" b="0" dirty="0">
                  <a:solidFill>
                    <a:schemeClr val="tx1"/>
                  </a:solidFill>
                  <a:cs typeface="Arial" panose="020B0604020202020204" pitchFamily="34" charset="0"/>
                </a:rPr>
                <a:t>First phase</a:t>
              </a:r>
              <a:endParaRPr lang="es-ES" altLang="pt-BR" sz="900" b="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64" name="Google Shape;61;p12">
            <a:extLst>
              <a:ext uri="{FF2B5EF4-FFF2-40B4-BE49-F238E27FC236}">
                <a16:creationId xmlns:a16="http://schemas.microsoft.com/office/drawing/2014/main" id="{A0ABAB34-D503-3F4A-BB0D-42C2ABB729B3}"/>
              </a:ext>
            </a:extLst>
          </p:cNvPr>
          <p:cNvSpPr txBox="1">
            <a:spLocks/>
          </p:cNvSpPr>
          <p:nvPr/>
        </p:nvSpPr>
        <p:spPr>
          <a:xfrm>
            <a:off x="7422399" y="4581839"/>
            <a:ext cx="1510368" cy="4754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C5277F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  <a:latin typeface="Comic Sans MS" panose="030F0902030302020204" pitchFamily="66" charset="0"/>
                <a:ea typeface="Nanum Pen Script" panose="03040600000000000000" pitchFamily="66" charset="-127"/>
                <a:cs typeface="Arial" panose="020B0604020202020204" pitchFamily="34" charset="0"/>
              </a:rPr>
              <a:t>The ingest phase includes acquiring the Json files, landing them in HDFS.</a:t>
            </a:r>
          </a:p>
        </p:txBody>
      </p:sp>
      <p:sp>
        <p:nvSpPr>
          <p:cNvPr id="67" name="Google Shape;61;p12">
            <a:extLst>
              <a:ext uri="{FF2B5EF4-FFF2-40B4-BE49-F238E27FC236}">
                <a16:creationId xmlns:a16="http://schemas.microsoft.com/office/drawing/2014/main" id="{4FA54DEF-E59C-D34B-B07C-AFB16249E2EE}"/>
              </a:ext>
            </a:extLst>
          </p:cNvPr>
          <p:cNvSpPr txBox="1">
            <a:spLocks/>
          </p:cNvSpPr>
          <p:nvPr/>
        </p:nvSpPr>
        <p:spPr>
          <a:xfrm>
            <a:off x="6758393" y="1254858"/>
            <a:ext cx="2109883" cy="88205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900" dirty="0">
                <a:solidFill>
                  <a:srgbClr val="C5277F">
                    <a:alpha val="30000"/>
                  </a:srgbClr>
                </a:solidFill>
                <a:latin typeface="Comic Sans MS" panose="030F0902030302020204" pitchFamily="66" charset="0"/>
              </a:rPr>
              <a:t>The HBase Indexer provides the ability to stream events from HBase to </a:t>
            </a:r>
            <a:r>
              <a:rPr lang="en-US" sz="900" dirty="0" err="1">
                <a:solidFill>
                  <a:srgbClr val="C5277F">
                    <a:alpha val="30000"/>
                  </a:srgbClr>
                </a:solidFill>
                <a:latin typeface="Comic Sans MS" panose="030F0902030302020204" pitchFamily="66" charset="0"/>
              </a:rPr>
              <a:t>Solr</a:t>
            </a:r>
            <a:r>
              <a:rPr lang="en-US" sz="900" dirty="0">
                <a:solidFill>
                  <a:srgbClr val="C5277F">
                    <a:alpha val="30000"/>
                  </a:srgbClr>
                </a:solidFill>
                <a:latin typeface="Comic Sans MS" panose="030F0902030302020204" pitchFamily="66" charset="0"/>
              </a:rPr>
              <a:t> for near real time searching, however, </a:t>
            </a:r>
            <a:r>
              <a:rPr lang="en-US" sz="900" dirty="0" err="1">
                <a:solidFill>
                  <a:srgbClr val="C5277F">
                    <a:alpha val="30000"/>
                  </a:srgbClr>
                </a:solidFill>
                <a:latin typeface="Comic Sans MS" panose="030F0902030302020204" pitchFamily="66" charset="0"/>
              </a:rPr>
              <a:t>PoC</a:t>
            </a:r>
            <a:r>
              <a:rPr lang="en-US" sz="900" dirty="0">
                <a:solidFill>
                  <a:srgbClr val="C5277F">
                    <a:alpha val="30000"/>
                  </a:srgbClr>
                </a:solidFill>
                <a:latin typeface="Comic Sans MS" panose="030F0902030302020204" pitchFamily="66" charset="0"/>
              </a:rPr>
              <a:t> is </a:t>
            </a:r>
            <a:r>
              <a:rPr lang="en-US" sz="900" dirty="0">
                <a:solidFill>
                  <a:srgbClr val="C5277F">
                    <a:alpha val="30000"/>
                  </a:srgbClr>
                </a:solidFill>
              </a:rPr>
              <a:t>required.</a:t>
            </a:r>
            <a:endParaRPr lang="en-US" sz="900" dirty="0">
              <a:solidFill>
                <a:srgbClr val="C5277F">
                  <a:alpha val="30000"/>
                </a:srgbClr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  <a:reflection endPos="0" dist="50800" dir="5400000" sy="-100000" algn="bl" rotWithShape="0"/>
              </a:effectLst>
              <a:latin typeface="Comic Sans MS" panose="030F0902030302020204" pitchFamily="66" charset="0"/>
              <a:ea typeface="Nanum Pen Script" panose="03040600000000000000" pitchFamily="66" charset="-127"/>
              <a:cs typeface="Arial" panose="020B0604020202020204" pitchFamily="34" charset="0"/>
            </a:endParaRPr>
          </a:p>
        </p:txBody>
      </p:sp>
      <p:sp>
        <p:nvSpPr>
          <p:cNvPr id="69" name="Google Shape;61;p12">
            <a:extLst>
              <a:ext uri="{FF2B5EF4-FFF2-40B4-BE49-F238E27FC236}">
                <a16:creationId xmlns:a16="http://schemas.microsoft.com/office/drawing/2014/main" id="{90C1476B-5CCA-4C4C-804D-EC8CDDDE5903}"/>
              </a:ext>
            </a:extLst>
          </p:cNvPr>
          <p:cNvSpPr txBox="1">
            <a:spLocks/>
          </p:cNvSpPr>
          <p:nvPr/>
        </p:nvSpPr>
        <p:spPr>
          <a:xfrm>
            <a:off x="3647124" y="1264622"/>
            <a:ext cx="2672929" cy="88205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900" dirty="0">
                <a:solidFill>
                  <a:srgbClr val="C5277F">
                    <a:alpha val="30000"/>
                  </a:srgbClr>
                </a:solidFill>
                <a:latin typeface="Comic Sans MS" panose="030F0902030302020204" pitchFamily="66" charset="0"/>
              </a:rPr>
              <a:t>You can use Impala to query HBase tables. This capability allows convenient access to a storage system that is tuned for different kinds of workloads than the default with. Impala, however, </a:t>
            </a:r>
            <a:r>
              <a:rPr lang="en-US" sz="900" dirty="0" err="1">
                <a:solidFill>
                  <a:srgbClr val="C5277F">
                    <a:alpha val="30000"/>
                  </a:srgbClr>
                </a:solidFill>
                <a:latin typeface="Comic Sans MS" panose="030F0902030302020204" pitchFamily="66" charset="0"/>
              </a:rPr>
              <a:t>PoC</a:t>
            </a:r>
            <a:r>
              <a:rPr lang="en-US" sz="900" dirty="0">
                <a:solidFill>
                  <a:srgbClr val="C5277F">
                    <a:alpha val="30000"/>
                  </a:srgbClr>
                </a:solidFill>
                <a:latin typeface="Comic Sans MS" panose="030F0902030302020204" pitchFamily="66" charset="0"/>
              </a:rPr>
              <a:t> is </a:t>
            </a:r>
            <a:r>
              <a:rPr lang="en-US" sz="900" dirty="0">
                <a:solidFill>
                  <a:srgbClr val="C5277F">
                    <a:alpha val="30000"/>
                  </a:srgbClr>
                </a:solidFill>
              </a:rPr>
              <a:t>required.</a:t>
            </a:r>
            <a:endParaRPr lang="en-US" sz="900" dirty="0">
              <a:solidFill>
                <a:srgbClr val="C5277F">
                  <a:alpha val="30000"/>
                </a:srgbClr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  <a:reflection endPos="0" dist="50800" dir="5400000" sy="-100000" algn="bl" rotWithShape="0"/>
              </a:effectLst>
              <a:latin typeface="Comic Sans MS" panose="030F0902030302020204" pitchFamily="66" charset="0"/>
              <a:ea typeface="Nanum Pen Script" panose="03040600000000000000" pitchFamily="66" charset="-127"/>
              <a:cs typeface="Arial" panose="020B0604020202020204" pitchFamily="34" charset="0"/>
            </a:endParaRP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D6D4B221-E4A8-FD45-9BCC-ECF7DC12A9E3}"/>
              </a:ext>
            </a:extLst>
          </p:cNvPr>
          <p:cNvCxnSpPr>
            <a:cxnSpLocks/>
            <a:stCxn id="69" idx="2"/>
            <a:endCxn id="194" idx="0"/>
          </p:cNvCxnSpPr>
          <p:nvPr/>
        </p:nvCxnSpPr>
        <p:spPr>
          <a:xfrm rot="5400000">
            <a:off x="3927654" y="1691477"/>
            <a:ext cx="600732" cy="1511139"/>
          </a:xfrm>
          <a:prstGeom prst="bentConnector3">
            <a:avLst>
              <a:gd name="adj1" fmla="val 50000"/>
            </a:avLst>
          </a:prstGeom>
          <a:ln>
            <a:solidFill>
              <a:srgbClr val="C5277F">
                <a:alpha val="42000"/>
              </a:srgb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BEEE766-8440-7045-84AF-F96D9706840E}"/>
              </a:ext>
            </a:extLst>
          </p:cNvPr>
          <p:cNvCxnSpPr>
            <a:cxnSpLocks/>
            <a:stCxn id="67" idx="2"/>
            <a:endCxn id="193" idx="0"/>
          </p:cNvCxnSpPr>
          <p:nvPr/>
        </p:nvCxnSpPr>
        <p:spPr>
          <a:xfrm rot="16200000" flipH="1">
            <a:off x="7527165" y="2423085"/>
            <a:ext cx="840096" cy="267757"/>
          </a:xfrm>
          <a:prstGeom prst="bentConnector3">
            <a:avLst>
              <a:gd name="adj1" fmla="val 50000"/>
            </a:avLst>
          </a:prstGeom>
          <a:ln>
            <a:solidFill>
              <a:srgbClr val="C5277F">
                <a:alpha val="42000"/>
              </a:srgb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84CEAAD5-8A8A-A447-BDFA-A19B0479D3ED}"/>
              </a:ext>
            </a:extLst>
          </p:cNvPr>
          <p:cNvCxnSpPr>
            <a:cxnSpLocks/>
            <a:stCxn id="96" idx="2"/>
            <a:endCxn id="141" idx="0"/>
          </p:cNvCxnSpPr>
          <p:nvPr/>
        </p:nvCxnSpPr>
        <p:spPr>
          <a:xfrm rot="5400000">
            <a:off x="4052902" y="3557926"/>
            <a:ext cx="2028792" cy="1748281"/>
          </a:xfrm>
          <a:prstGeom prst="bentConnector3">
            <a:avLst>
              <a:gd name="adj1" fmla="val 30250"/>
            </a:avLst>
          </a:prstGeom>
          <a:ln>
            <a:solidFill>
              <a:srgbClr val="80808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BB1352A-AC02-444F-A941-53F055112848}"/>
              </a:ext>
            </a:extLst>
          </p:cNvPr>
          <p:cNvGrpSpPr/>
          <p:nvPr/>
        </p:nvGrpSpPr>
        <p:grpSpPr>
          <a:xfrm rot="19530673">
            <a:off x="7272762" y="4618780"/>
            <a:ext cx="301686" cy="265870"/>
            <a:chOff x="720866" y="1199338"/>
            <a:chExt cx="301686" cy="265870"/>
          </a:xfrm>
        </p:grpSpPr>
        <p:sp>
          <p:nvSpPr>
            <p:cNvPr id="102" name="Google Shape;431;p39">
              <a:extLst>
                <a:ext uri="{FF2B5EF4-FFF2-40B4-BE49-F238E27FC236}">
                  <a16:creationId xmlns:a16="http://schemas.microsoft.com/office/drawing/2014/main" id="{1D103DD0-884C-E048-8F3B-A41CE3BD1283}"/>
                </a:ext>
              </a:extLst>
            </p:cNvPr>
            <p:cNvSpPr/>
            <p:nvPr/>
          </p:nvSpPr>
          <p:spPr>
            <a:xfrm>
              <a:off x="720866" y="1203598"/>
              <a:ext cx="249532" cy="261610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4A7A1F0-FD7D-FE47-AC02-40D2761A4D46}"/>
                </a:ext>
              </a:extLst>
            </p:cNvPr>
            <p:cNvSpPr txBox="1"/>
            <p:nvPr/>
          </p:nvSpPr>
          <p:spPr>
            <a:xfrm>
              <a:off x="720866" y="1199338"/>
              <a:ext cx="3016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104" name="Google Shape;61;p12">
            <a:extLst>
              <a:ext uri="{FF2B5EF4-FFF2-40B4-BE49-F238E27FC236}">
                <a16:creationId xmlns:a16="http://schemas.microsoft.com/office/drawing/2014/main" id="{E78FC96D-6A73-2843-8AAF-1249D23862B1}"/>
              </a:ext>
            </a:extLst>
          </p:cNvPr>
          <p:cNvSpPr txBox="1">
            <a:spLocks/>
          </p:cNvSpPr>
          <p:nvPr/>
        </p:nvSpPr>
        <p:spPr>
          <a:xfrm>
            <a:off x="5325126" y="5285573"/>
            <a:ext cx="1704839" cy="63513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C5277F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  <a:latin typeface="Comic Sans MS" panose="030F0902030302020204" pitchFamily="66" charset="0"/>
                <a:ea typeface="Nanum Pen Script" panose="03040600000000000000" pitchFamily="66" charset="-127"/>
                <a:cs typeface="Arial" panose="020B0604020202020204" pitchFamily="34" charset="0"/>
              </a:rPr>
              <a:t>A series of transformations are performed to join the relevant data sets. Most of these unions are made based on a primary key in the data</a:t>
            </a:r>
          </a:p>
        </p:txBody>
      </p:sp>
      <p:sp>
        <p:nvSpPr>
          <p:cNvPr id="108" name="Google Shape;61;p12">
            <a:extLst>
              <a:ext uri="{FF2B5EF4-FFF2-40B4-BE49-F238E27FC236}">
                <a16:creationId xmlns:a16="http://schemas.microsoft.com/office/drawing/2014/main" id="{0657AE43-BE35-B94C-8DF6-5D2A86419D12}"/>
              </a:ext>
            </a:extLst>
          </p:cNvPr>
          <p:cNvSpPr txBox="1">
            <a:spLocks/>
          </p:cNvSpPr>
          <p:nvPr/>
        </p:nvSpPr>
        <p:spPr>
          <a:xfrm>
            <a:off x="2339904" y="4727416"/>
            <a:ext cx="2010893" cy="4754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  <a:latin typeface="Comic Sans MS" panose="030F0902030302020204" pitchFamily="66" charset="0"/>
                <a:ea typeface="Nanum Pen Script" panose="03040600000000000000" pitchFamily="66" charset="-127"/>
                <a:cs typeface="Arial" panose="020B0604020202020204" pitchFamily="34" charset="0"/>
              </a:rPr>
              <a:t>Data is load into deferens engine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7E67A07-BF6D-0F4F-BBC6-00C1C979087E}"/>
              </a:ext>
            </a:extLst>
          </p:cNvPr>
          <p:cNvGrpSpPr/>
          <p:nvPr/>
        </p:nvGrpSpPr>
        <p:grpSpPr>
          <a:xfrm rot="19530673">
            <a:off x="1889534" y="2138372"/>
            <a:ext cx="301686" cy="265870"/>
            <a:chOff x="720866" y="1199338"/>
            <a:chExt cx="301686" cy="265870"/>
          </a:xfrm>
        </p:grpSpPr>
        <p:sp>
          <p:nvSpPr>
            <p:cNvPr id="110" name="Google Shape;431;p39">
              <a:extLst>
                <a:ext uri="{FF2B5EF4-FFF2-40B4-BE49-F238E27FC236}">
                  <a16:creationId xmlns:a16="http://schemas.microsoft.com/office/drawing/2014/main" id="{163D12B5-C0AD-0148-AF95-EB8FE1814F6F}"/>
                </a:ext>
              </a:extLst>
            </p:cNvPr>
            <p:cNvSpPr/>
            <p:nvPr/>
          </p:nvSpPr>
          <p:spPr>
            <a:xfrm>
              <a:off x="720866" y="1203598"/>
              <a:ext cx="249532" cy="261610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6ED36F0-844C-6545-A544-8D02FEFA3349}"/>
                </a:ext>
              </a:extLst>
            </p:cNvPr>
            <p:cNvSpPr txBox="1"/>
            <p:nvPr/>
          </p:nvSpPr>
          <p:spPr>
            <a:xfrm>
              <a:off x="720866" y="1199338"/>
              <a:ext cx="3016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sp>
        <p:nvSpPr>
          <p:cNvPr id="112" name="Google Shape;61;p12">
            <a:extLst>
              <a:ext uri="{FF2B5EF4-FFF2-40B4-BE49-F238E27FC236}">
                <a16:creationId xmlns:a16="http://schemas.microsoft.com/office/drawing/2014/main" id="{E8DB85AC-00F3-AD42-83FD-B5D212A0989F}"/>
              </a:ext>
            </a:extLst>
          </p:cNvPr>
          <p:cNvSpPr txBox="1">
            <a:spLocks/>
          </p:cNvSpPr>
          <p:nvPr/>
        </p:nvSpPr>
        <p:spPr>
          <a:xfrm>
            <a:off x="2417519" y="3912008"/>
            <a:ext cx="1748282" cy="65607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0"/>
              </a:spcBef>
            </a:pPr>
            <a:r>
              <a:rPr lang="en-US" sz="800" dirty="0">
                <a:solidFill>
                  <a:srgbClr val="C5277F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  <a:latin typeface="Comic Sans MS" panose="030F0902030302020204" pitchFamily="66" charset="0"/>
                <a:ea typeface="Nanum Pen Script" panose="03040600000000000000" pitchFamily="66" charset="-127"/>
                <a:cs typeface="Arial" panose="020B0604020202020204" pitchFamily="34" charset="0"/>
              </a:rPr>
              <a:t>After the data is loaded into the HBase tables, they are propagated to two other service engines. The first service engine is Hive, the second is Impala and the second </a:t>
            </a:r>
            <a:r>
              <a:rPr lang="en-US" sz="800" dirty="0" err="1">
                <a:solidFill>
                  <a:srgbClr val="C5277F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  <a:latin typeface="Comic Sans MS" panose="030F0902030302020204" pitchFamily="66" charset="0"/>
                <a:ea typeface="Nanum Pen Script" panose="03040600000000000000" pitchFamily="66" charset="-127"/>
                <a:cs typeface="Arial" panose="020B0604020202020204" pitchFamily="34" charset="0"/>
              </a:rPr>
              <a:t>Solr</a:t>
            </a:r>
            <a:r>
              <a:rPr lang="en-US" sz="800" dirty="0">
                <a:solidFill>
                  <a:srgbClr val="C5277F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  <a:latin typeface="Comic Sans MS" panose="030F0902030302020204" pitchFamily="66" charset="0"/>
                <a:ea typeface="Nanum Pen Script" panose="03040600000000000000" pitchFamily="66" charset="-127"/>
                <a:cs typeface="Arial" panose="020B0604020202020204" pitchFamily="34" charset="0"/>
              </a:rPr>
              <a:t> in a second stage.</a:t>
            </a:r>
          </a:p>
        </p:txBody>
      </p:sp>
    </p:spTree>
    <p:extLst>
      <p:ext uri="{BB962C8B-B14F-4D97-AF65-F5344CB8AC3E}">
        <p14:creationId xmlns:p14="http://schemas.microsoft.com/office/powerpoint/2010/main" val="616149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201D0639-BB44-C54F-8B8F-68B040C33C42}"/>
              </a:ext>
            </a:extLst>
          </p:cNvPr>
          <p:cNvSpPr/>
          <p:nvPr/>
        </p:nvSpPr>
        <p:spPr>
          <a:xfrm>
            <a:off x="2250732" y="2227400"/>
            <a:ext cx="6791219" cy="39930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E2E2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>
              <a:solidFill>
                <a:srgbClr val="002D7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Rectangle 3"/>
          <p:cNvSpPr txBox="1"/>
          <p:nvPr/>
        </p:nvSpPr>
        <p:spPr>
          <a:xfrm>
            <a:off x="420831" y="637567"/>
            <a:ext cx="3849511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914400">
              <a:defRPr sz="2000">
                <a:solidFill>
                  <a:srgbClr val="104D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/>
            </a:pPr>
            <a:r>
              <a:rPr lang="en-US" sz="1800" b="1" dirty="0">
                <a:solidFill>
                  <a:srgbClr val="87CBD8"/>
                </a:solidFill>
              </a:rPr>
              <a:t>Architecting HBase Applications</a:t>
            </a:r>
          </a:p>
        </p:txBody>
      </p:sp>
      <p:sp>
        <p:nvSpPr>
          <p:cNvPr id="122" name="Rectangle 3">
            <a:extLst>
              <a:ext uri="{FF2B5EF4-FFF2-40B4-BE49-F238E27FC236}">
                <a16:creationId xmlns:a16="http://schemas.microsoft.com/office/drawing/2014/main" id="{51E0C841-ED3D-2F4C-9A84-F2C04DC16BC0}"/>
              </a:ext>
            </a:extLst>
          </p:cNvPr>
          <p:cNvSpPr txBox="1"/>
          <p:nvPr/>
        </p:nvSpPr>
        <p:spPr>
          <a:xfrm>
            <a:off x="404809" y="237462"/>
            <a:ext cx="5816248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914400"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000" dirty="0">
                <a:solidFill>
                  <a:srgbClr val="016AA2"/>
                </a:solidFill>
              </a:rPr>
              <a:t>Needs and Solution Proposal (I)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CC9F8E-27A6-864E-AC24-9942AEF6EEA2}"/>
              </a:ext>
            </a:extLst>
          </p:cNvPr>
          <p:cNvSpPr/>
          <p:nvPr/>
        </p:nvSpPr>
        <p:spPr>
          <a:xfrm>
            <a:off x="2446908" y="2437921"/>
            <a:ext cx="6421368" cy="2615572"/>
          </a:xfrm>
          <a:prstGeom prst="rect">
            <a:avLst/>
          </a:prstGeom>
          <a:solidFill>
            <a:srgbClr val="E2E2E2"/>
          </a:solidFill>
          <a:ln w="9525">
            <a:solidFill>
              <a:srgbClr val="E2E2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>
              <a:solidFill>
                <a:srgbClr val="002D7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Google Shape;61;p12">
            <a:extLst>
              <a:ext uri="{FF2B5EF4-FFF2-40B4-BE49-F238E27FC236}">
                <a16:creationId xmlns:a16="http://schemas.microsoft.com/office/drawing/2014/main" id="{7FB4743F-A4B7-5142-A3AD-CF5391CE8A92}"/>
              </a:ext>
            </a:extLst>
          </p:cNvPr>
          <p:cNvSpPr txBox="1">
            <a:spLocks/>
          </p:cNvSpPr>
          <p:nvPr/>
        </p:nvSpPr>
        <p:spPr>
          <a:xfrm>
            <a:off x="2558265" y="2450006"/>
            <a:ext cx="986318" cy="27512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  <a:latin typeface="Comic Sans MS" panose="030F0902030302020204" pitchFamily="66" charset="0"/>
                <a:ea typeface="Nanum Pen Script" panose="03040600000000000000" pitchFamily="66" charset="-127"/>
                <a:cs typeface="Arial" panose="020B0604020202020204" pitchFamily="34" charset="0"/>
              </a:rPr>
              <a:t>Storage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314DE94-3C87-CB45-A80C-8109FD51DD2E}"/>
              </a:ext>
            </a:extLst>
          </p:cNvPr>
          <p:cNvGrpSpPr/>
          <p:nvPr/>
        </p:nvGrpSpPr>
        <p:grpSpPr>
          <a:xfrm>
            <a:off x="2835529" y="2814055"/>
            <a:ext cx="1266766" cy="387557"/>
            <a:chOff x="6418304" y="1924127"/>
            <a:chExt cx="1266766" cy="387557"/>
          </a:xfrm>
        </p:grpSpPr>
        <p:sp>
          <p:nvSpPr>
            <p:cNvPr id="77" name="Text Box 115">
              <a:extLst>
                <a:ext uri="{FF2B5EF4-FFF2-40B4-BE49-F238E27FC236}">
                  <a16:creationId xmlns:a16="http://schemas.microsoft.com/office/drawing/2014/main" id="{3B376880-C606-FD4E-9708-16157231E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8304" y="1924127"/>
              <a:ext cx="1266766" cy="387557"/>
            </a:xfrm>
            <a:prstGeom prst="rect">
              <a:avLst/>
            </a:prstGeom>
            <a:solidFill>
              <a:srgbClr val="0067B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8000" tIns="0" rIns="108000" bIns="0" anchor="ctr"/>
            <a:lstStyle>
              <a:lvl1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None/>
                <a:defRPr/>
              </a:pPr>
              <a:endParaRPr lang="en-GB" altLang="pt-BR" sz="600" b="1" dirty="0"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87" name="Google Shape;61;p12">
              <a:extLst>
                <a:ext uri="{FF2B5EF4-FFF2-40B4-BE49-F238E27FC236}">
                  <a16:creationId xmlns:a16="http://schemas.microsoft.com/office/drawing/2014/main" id="{BB3AD206-CBBA-0342-89FD-7CF7EEEE6556}"/>
                </a:ext>
              </a:extLst>
            </p:cNvPr>
            <p:cNvSpPr txBox="1">
              <a:spLocks/>
            </p:cNvSpPr>
            <p:nvPr/>
          </p:nvSpPr>
          <p:spPr>
            <a:xfrm>
              <a:off x="6707261" y="1980341"/>
              <a:ext cx="688851" cy="275128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50800" dir="5400000" algn="ctr" rotWithShape="0">
                      <a:srgbClr val="000000">
                        <a:alpha val="0"/>
                      </a:srgbClr>
                    </a:outerShdw>
                    <a:reflection endPos="0" dist="50800" dir="5400000" sy="-100000" algn="bl" rotWithShape="0"/>
                  </a:effectLst>
                  <a:latin typeface="Comic Sans MS" panose="030F0902030302020204" pitchFamily="66" charset="0"/>
                  <a:ea typeface="Nanum Pen Script" panose="03040600000000000000" pitchFamily="66" charset="-127"/>
                  <a:cs typeface="Arial" panose="020B0604020202020204" pitchFamily="34" charset="0"/>
                </a:rPr>
                <a:t>Impala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D5F8A6E-940A-0C42-8D41-1C149FA28A27}"/>
              </a:ext>
            </a:extLst>
          </p:cNvPr>
          <p:cNvGrpSpPr/>
          <p:nvPr/>
        </p:nvGrpSpPr>
        <p:grpSpPr>
          <a:xfrm>
            <a:off x="5308055" y="3030113"/>
            <a:ext cx="1266766" cy="387557"/>
            <a:chOff x="6418304" y="1924127"/>
            <a:chExt cx="1266766" cy="387557"/>
          </a:xfrm>
        </p:grpSpPr>
        <p:sp>
          <p:nvSpPr>
            <p:cNvPr id="96" name="Text Box 115">
              <a:extLst>
                <a:ext uri="{FF2B5EF4-FFF2-40B4-BE49-F238E27FC236}">
                  <a16:creationId xmlns:a16="http://schemas.microsoft.com/office/drawing/2014/main" id="{252054EC-2427-F642-83B5-722EA0750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8304" y="1924127"/>
              <a:ext cx="1266766" cy="387557"/>
            </a:xfrm>
            <a:prstGeom prst="rect">
              <a:avLst/>
            </a:prstGeom>
            <a:solidFill>
              <a:srgbClr val="0067B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8000" tIns="0" rIns="108000" bIns="0" anchor="ctr"/>
            <a:lstStyle>
              <a:lvl1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None/>
                <a:defRPr/>
              </a:pPr>
              <a:endParaRPr lang="en-GB" altLang="pt-BR" sz="600" b="1" dirty="0"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97" name="Google Shape;61;p12">
              <a:extLst>
                <a:ext uri="{FF2B5EF4-FFF2-40B4-BE49-F238E27FC236}">
                  <a16:creationId xmlns:a16="http://schemas.microsoft.com/office/drawing/2014/main" id="{CFC041A3-700F-A54A-AF48-931538877391}"/>
                </a:ext>
              </a:extLst>
            </p:cNvPr>
            <p:cNvSpPr txBox="1">
              <a:spLocks/>
            </p:cNvSpPr>
            <p:nvPr/>
          </p:nvSpPr>
          <p:spPr>
            <a:xfrm>
              <a:off x="6707261" y="1980341"/>
              <a:ext cx="688851" cy="275128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50800" dir="5400000" algn="ctr" rotWithShape="0">
                      <a:srgbClr val="000000">
                        <a:alpha val="0"/>
                      </a:srgbClr>
                    </a:outerShdw>
                    <a:reflection endPos="0" dist="50800" dir="5400000" sy="-100000" algn="bl" rotWithShape="0"/>
                  </a:effectLst>
                  <a:latin typeface="Comic Sans MS" panose="030F0902030302020204" pitchFamily="66" charset="0"/>
                  <a:ea typeface="Nanum Pen Script" panose="03040600000000000000" pitchFamily="66" charset="-127"/>
                  <a:cs typeface="Arial" panose="020B0604020202020204" pitchFamily="34" charset="0"/>
                </a:rPr>
                <a:t>HBase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C03EEB8-7529-0F45-B8D8-3E0505B50A53}"/>
              </a:ext>
            </a:extLst>
          </p:cNvPr>
          <p:cNvGrpSpPr/>
          <p:nvPr/>
        </p:nvGrpSpPr>
        <p:grpSpPr>
          <a:xfrm>
            <a:off x="7442867" y="3030112"/>
            <a:ext cx="1266766" cy="387557"/>
            <a:chOff x="6418304" y="1924127"/>
            <a:chExt cx="1266766" cy="387557"/>
          </a:xfrm>
        </p:grpSpPr>
        <p:sp>
          <p:nvSpPr>
            <p:cNvPr id="99" name="Text Box 115">
              <a:extLst>
                <a:ext uri="{FF2B5EF4-FFF2-40B4-BE49-F238E27FC236}">
                  <a16:creationId xmlns:a16="http://schemas.microsoft.com/office/drawing/2014/main" id="{84C22899-BFDF-9A42-B5A9-E10C01E35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8304" y="1924127"/>
              <a:ext cx="1266766" cy="387557"/>
            </a:xfrm>
            <a:prstGeom prst="rect">
              <a:avLst/>
            </a:prstGeom>
            <a:solidFill>
              <a:srgbClr val="0067B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8000" tIns="0" rIns="108000" bIns="0" anchor="ctr"/>
            <a:lstStyle>
              <a:lvl1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None/>
                <a:defRPr/>
              </a:pPr>
              <a:endParaRPr lang="en-GB" altLang="pt-BR" sz="600" b="1" dirty="0"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00" name="Google Shape;61;p12">
              <a:extLst>
                <a:ext uri="{FF2B5EF4-FFF2-40B4-BE49-F238E27FC236}">
                  <a16:creationId xmlns:a16="http://schemas.microsoft.com/office/drawing/2014/main" id="{98F81174-ADA6-CF4B-A0D9-8449A2A7ACE5}"/>
                </a:ext>
              </a:extLst>
            </p:cNvPr>
            <p:cNvSpPr txBox="1">
              <a:spLocks/>
            </p:cNvSpPr>
            <p:nvPr/>
          </p:nvSpPr>
          <p:spPr>
            <a:xfrm>
              <a:off x="6707261" y="1980341"/>
              <a:ext cx="688851" cy="275128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n-US" sz="1100" dirty="0" err="1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50800" dir="5400000" algn="ctr" rotWithShape="0">
                      <a:srgbClr val="000000">
                        <a:alpha val="0"/>
                      </a:srgbClr>
                    </a:outerShdw>
                    <a:reflection endPos="0" dist="50800" dir="5400000" sy="-100000" algn="bl" rotWithShape="0"/>
                  </a:effectLst>
                  <a:latin typeface="Comic Sans MS" panose="030F0902030302020204" pitchFamily="66" charset="0"/>
                  <a:ea typeface="Nanum Pen Script" panose="03040600000000000000" pitchFamily="66" charset="-127"/>
                  <a:cs typeface="Arial" panose="020B0604020202020204" pitchFamily="34" charset="0"/>
                </a:rPr>
                <a:t>Solr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  <a:latin typeface="Comic Sans MS" panose="030F0902030302020204" pitchFamily="66" charset="0"/>
                <a:ea typeface="Nanum Pen Script" panose="03040600000000000000" pitchFamily="66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B83B0D5-5F18-D946-8FF6-4A9536935497}"/>
              </a:ext>
            </a:extLst>
          </p:cNvPr>
          <p:cNvGrpSpPr/>
          <p:nvPr/>
        </p:nvGrpSpPr>
        <p:grpSpPr>
          <a:xfrm>
            <a:off x="2835529" y="3339180"/>
            <a:ext cx="1266766" cy="387557"/>
            <a:chOff x="6418304" y="1924127"/>
            <a:chExt cx="1266766" cy="387557"/>
          </a:xfrm>
        </p:grpSpPr>
        <p:sp>
          <p:nvSpPr>
            <p:cNvPr id="124" name="Text Box 115">
              <a:extLst>
                <a:ext uri="{FF2B5EF4-FFF2-40B4-BE49-F238E27FC236}">
                  <a16:creationId xmlns:a16="http://schemas.microsoft.com/office/drawing/2014/main" id="{6565D9DC-CD18-524D-B2DA-E21422B0B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8304" y="1924127"/>
              <a:ext cx="1266766" cy="387557"/>
            </a:xfrm>
            <a:prstGeom prst="rect">
              <a:avLst/>
            </a:prstGeom>
            <a:solidFill>
              <a:srgbClr val="0067B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8000" tIns="0" rIns="108000" bIns="0" anchor="ctr"/>
            <a:lstStyle>
              <a:lvl1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None/>
                <a:defRPr/>
              </a:pPr>
              <a:endParaRPr lang="en-GB" altLang="pt-BR" sz="600" b="1" dirty="0"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25" name="Google Shape;61;p12">
              <a:extLst>
                <a:ext uri="{FF2B5EF4-FFF2-40B4-BE49-F238E27FC236}">
                  <a16:creationId xmlns:a16="http://schemas.microsoft.com/office/drawing/2014/main" id="{BF5B3463-0FC2-8541-8087-76CF0D4E732D}"/>
                </a:ext>
              </a:extLst>
            </p:cNvPr>
            <p:cNvSpPr txBox="1">
              <a:spLocks/>
            </p:cNvSpPr>
            <p:nvPr/>
          </p:nvSpPr>
          <p:spPr>
            <a:xfrm>
              <a:off x="6707261" y="1980341"/>
              <a:ext cx="688851" cy="275128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50800" dir="5400000" algn="ctr" rotWithShape="0">
                      <a:srgbClr val="000000">
                        <a:alpha val="0"/>
                      </a:srgbClr>
                    </a:outerShdw>
                    <a:reflection endPos="0" dist="50800" dir="5400000" sy="-100000" algn="bl" rotWithShape="0"/>
                  </a:effectLst>
                  <a:latin typeface="Comic Sans MS" panose="030F0902030302020204" pitchFamily="66" charset="0"/>
                  <a:ea typeface="Nanum Pen Script" panose="03040600000000000000" pitchFamily="66" charset="-127"/>
                  <a:cs typeface="Arial" panose="020B0604020202020204" pitchFamily="34" charset="0"/>
                </a:rPr>
                <a:t>Hive</a:t>
              </a:r>
            </a:p>
          </p:txBody>
        </p:sp>
      </p:grp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9522A19-B6D3-A64C-9617-BF52253E5BE8}"/>
              </a:ext>
            </a:extLst>
          </p:cNvPr>
          <p:cNvCxnSpPr>
            <a:endCxn id="77" idx="3"/>
          </p:cNvCxnSpPr>
          <p:nvPr/>
        </p:nvCxnSpPr>
        <p:spPr>
          <a:xfrm rot="10800000">
            <a:off x="4102295" y="3007834"/>
            <a:ext cx="1154390" cy="216056"/>
          </a:xfrm>
          <a:prstGeom prst="bentConnector3">
            <a:avLst>
              <a:gd name="adj1" fmla="val 41100"/>
            </a:avLst>
          </a:prstGeom>
          <a:ln>
            <a:solidFill>
              <a:srgbClr val="8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C8824B78-C0E8-084E-B678-36D594339AB4}"/>
              </a:ext>
            </a:extLst>
          </p:cNvPr>
          <p:cNvCxnSpPr>
            <a:cxnSpLocks/>
            <a:stCxn id="96" idx="1"/>
            <a:endCxn id="124" idx="3"/>
          </p:cNvCxnSpPr>
          <p:nvPr/>
        </p:nvCxnSpPr>
        <p:spPr>
          <a:xfrm rot="10800000" flipV="1">
            <a:off x="4102295" y="3223891"/>
            <a:ext cx="1205760" cy="309067"/>
          </a:xfrm>
          <a:prstGeom prst="bentConnector3">
            <a:avLst>
              <a:gd name="adj1" fmla="val 44035"/>
            </a:avLst>
          </a:prstGeom>
          <a:ln>
            <a:solidFill>
              <a:srgbClr val="8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90D11C4A-3291-994A-92AA-C3F27FE47CDC}"/>
              </a:ext>
            </a:extLst>
          </p:cNvPr>
          <p:cNvCxnSpPr>
            <a:cxnSpLocks/>
            <a:stCxn id="96" idx="3"/>
            <a:endCxn id="99" idx="1"/>
          </p:cNvCxnSpPr>
          <p:nvPr/>
        </p:nvCxnSpPr>
        <p:spPr>
          <a:xfrm flipV="1">
            <a:off x="6574821" y="3223891"/>
            <a:ext cx="868046" cy="1"/>
          </a:xfrm>
          <a:prstGeom prst="bentConnector3">
            <a:avLst>
              <a:gd name="adj1" fmla="val 50000"/>
            </a:avLst>
          </a:prstGeom>
          <a:ln>
            <a:solidFill>
              <a:srgbClr val="8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Google Shape;61;p12">
            <a:extLst>
              <a:ext uri="{FF2B5EF4-FFF2-40B4-BE49-F238E27FC236}">
                <a16:creationId xmlns:a16="http://schemas.microsoft.com/office/drawing/2014/main" id="{1E8294C9-7055-8043-BB99-394CFF1AF10E}"/>
              </a:ext>
            </a:extLst>
          </p:cNvPr>
          <p:cNvSpPr txBox="1">
            <a:spLocks/>
          </p:cNvSpPr>
          <p:nvPr/>
        </p:nvSpPr>
        <p:spPr>
          <a:xfrm>
            <a:off x="6457735" y="2747412"/>
            <a:ext cx="985132" cy="4754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  <a:latin typeface="Comic Sans MS" panose="030F0902030302020204" pitchFamily="66" charset="0"/>
                <a:ea typeface="Nanum Pen Script" panose="03040600000000000000" pitchFamily="66" charset="-127"/>
                <a:cs typeface="Arial" panose="020B0604020202020204" pitchFamily="34" charset="0"/>
              </a:rPr>
              <a:t>MapReduce index</a:t>
            </a:r>
          </a:p>
        </p:txBody>
      </p:sp>
      <p:sp>
        <p:nvSpPr>
          <p:cNvPr id="130" name="Google Shape;61;p12">
            <a:extLst>
              <a:ext uri="{FF2B5EF4-FFF2-40B4-BE49-F238E27FC236}">
                <a16:creationId xmlns:a16="http://schemas.microsoft.com/office/drawing/2014/main" id="{5D20FC41-1AE1-2E4D-AE36-72ACBEA41C3B}"/>
              </a:ext>
            </a:extLst>
          </p:cNvPr>
          <p:cNvSpPr txBox="1">
            <a:spLocks/>
          </p:cNvSpPr>
          <p:nvPr/>
        </p:nvSpPr>
        <p:spPr>
          <a:xfrm>
            <a:off x="4608341" y="2736217"/>
            <a:ext cx="896977" cy="4754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  <a:latin typeface="Comic Sans MS" panose="030F0902030302020204" pitchFamily="66" charset="0"/>
                <a:ea typeface="Nanum Pen Script" panose="03040600000000000000" pitchFamily="66" charset="-127"/>
                <a:cs typeface="Arial" panose="020B0604020202020204" pitchFamily="34" charset="0"/>
              </a:rPr>
              <a:t>MapReduce job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5818FF4-27A8-8E48-8D30-A88EDFE1BDC3}"/>
              </a:ext>
            </a:extLst>
          </p:cNvPr>
          <p:cNvSpPr/>
          <p:nvPr/>
        </p:nvSpPr>
        <p:spPr>
          <a:xfrm>
            <a:off x="9377707" y="3769636"/>
            <a:ext cx="1578734" cy="863520"/>
          </a:xfrm>
          <a:prstGeom prst="rect">
            <a:avLst/>
          </a:prstGeom>
          <a:solidFill>
            <a:srgbClr val="E2E2E2"/>
          </a:solidFill>
          <a:ln w="9525">
            <a:solidFill>
              <a:srgbClr val="E2E2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>
              <a:solidFill>
                <a:srgbClr val="002D7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 Box 115">
            <a:extLst>
              <a:ext uri="{FF2B5EF4-FFF2-40B4-BE49-F238E27FC236}">
                <a16:creationId xmlns:a16="http://schemas.microsoft.com/office/drawing/2014/main" id="{D25FE3A4-0E5B-F04C-A243-D5F137BA6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4360" y="3940778"/>
            <a:ext cx="1301839" cy="495744"/>
          </a:xfrm>
          <a:prstGeom prst="rect">
            <a:avLst/>
          </a:prstGeom>
          <a:solidFill>
            <a:srgbClr val="0067B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8000" tIns="0" rIns="108000" bIns="0" anchor="ctr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None/>
              <a:defRPr/>
            </a:pPr>
            <a:r>
              <a:rPr lang="en-GB" altLang="pt-BR" sz="1050" b="1" dirty="0">
                <a:solidFill>
                  <a:schemeClr val="bg1"/>
                </a:solidFill>
                <a:latin typeface="Comic Sans MS" panose="030F0902030302020204" pitchFamily="66" charset="0"/>
                <a:cs typeface="+mn-cs"/>
              </a:rPr>
              <a:t>Event Hub</a:t>
            </a:r>
          </a:p>
        </p:txBody>
      </p: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050F97A9-14F0-F04F-93D6-A0421B741B3A}"/>
              </a:ext>
            </a:extLst>
          </p:cNvPr>
          <p:cNvCxnSpPr>
            <a:cxnSpLocks/>
            <a:stCxn id="156" idx="1"/>
            <a:endCxn id="107" idx="3"/>
          </p:cNvCxnSpPr>
          <p:nvPr/>
        </p:nvCxnSpPr>
        <p:spPr>
          <a:xfrm rot="10800000" flipV="1">
            <a:off x="4980728" y="4188649"/>
            <a:ext cx="4533633" cy="1568653"/>
          </a:xfrm>
          <a:prstGeom prst="bentConnector3">
            <a:avLst>
              <a:gd name="adj1" fmla="val 36176"/>
            </a:avLst>
          </a:prstGeom>
          <a:ln>
            <a:solidFill>
              <a:srgbClr val="80808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D4D6B444-77F7-6049-A76C-EC8F4B9EE614}"/>
              </a:ext>
            </a:extLst>
          </p:cNvPr>
          <p:cNvGrpSpPr/>
          <p:nvPr/>
        </p:nvGrpSpPr>
        <p:grpSpPr>
          <a:xfrm rot="19530673">
            <a:off x="5029488" y="5053419"/>
            <a:ext cx="301686" cy="265870"/>
            <a:chOff x="720866" y="1199338"/>
            <a:chExt cx="301686" cy="265870"/>
          </a:xfrm>
        </p:grpSpPr>
        <p:sp>
          <p:nvSpPr>
            <p:cNvPr id="167" name="Google Shape;431;p39">
              <a:extLst>
                <a:ext uri="{FF2B5EF4-FFF2-40B4-BE49-F238E27FC236}">
                  <a16:creationId xmlns:a16="http://schemas.microsoft.com/office/drawing/2014/main" id="{605610EC-95ED-FA47-8C22-356E642A6F5F}"/>
                </a:ext>
              </a:extLst>
            </p:cNvPr>
            <p:cNvSpPr/>
            <p:nvPr/>
          </p:nvSpPr>
          <p:spPr>
            <a:xfrm>
              <a:off x="720866" y="1203598"/>
              <a:ext cx="249532" cy="261610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2A1BCB1-3AEE-2645-900C-DC625EED2CCC}"/>
                </a:ext>
              </a:extLst>
            </p:cNvPr>
            <p:cNvSpPr txBox="1"/>
            <p:nvPr/>
          </p:nvSpPr>
          <p:spPr>
            <a:xfrm>
              <a:off x="720866" y="1199338"/>
              <a:ext cx="3016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82F90DE-8B0A-C048-9B55-481BFBE1560E}"/>
              </a:ext>
            </a:extLst>
          </p:cNvPr>
          <p:cNvGrpSpPr/>
          <p:nvPr/>
        </p:nvGrpSpPr>
        <p:grpSpPr>
          <a:xfrm rot="19530673">
            <a:off x="4416992" y="3112027"/>
            <a:ext cx="301686" cy="265870"/>
            <a:chOff x="720866" y="1199338"/>
            <a:chExt cx="301686" cy="265870"/>
          </a:xfrm>
        </p:grpSpPr>
        <p:sp>
          <p:nvSpPr>
            <p:cNvPr id="170" name="Google Shape;431;p39">
              <a:extLst>
                <a:ext uri="{FF2B5EF4-FFF2-40B4-BE49-F238E27FC236}">
                  <a16:creationId xmlns:a16="http://schemas.microsoft.com/office/drawing/2014/main" id="{F8FADFF7-993A-6648-ABFB-7AB058C0754F}"/>
                </a:ext>
              </a:extLst>
            </p:cNvPr>
            <p:cNvSpPr/>
            <p:nvPr/>
          </p:nvSpPr>
          <p:spPr>
            <a:xfrm>
              <a:off x="720866" y="1203598"/>
              <a:ext cx="249532" cy="261610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2F430DF-58DB-7F49-A6F7-C8CD27B06AA0}"/>
                </a:ext>
              </a:extLst>
            </p:cNvPr>
            <p:cNvSpPr txBox="1"/>
            <p:nvPr/>
          </p:nvSpPr>
          <p:spPr>
            <a:xfrm>
              <a:off x="720866" y="1199338"/>
              <a:ext cx="3016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6E25734F-0411-8443-AC4A-D1F4EBE65F1B}"/>
              </a:ext>
            </a:extLst>
          </p:cNvPr>
          <p:cNvGrpSpPr/>
          <p:nvPr/>
        </p:nvGrpSpPr>
        <p:grpSpPr>
          <a:xfrm rot="19530673">
            <a:off x="3774335" y="4560594"/>
            <a:ext cx="301686" cy="265870"/>
            <a:chOff x="720866" y="1199338"/>
            <a:chExt cx="301686" cy="265870"/>
          </a:xfrm>
        </p:grpSpPr>
        <p:sp>
          <p:nvSpPr>
            <p:cNvPr id="191" name="Google Shape;431;p39">
              <a:extLst>
                <a:ext uri="{FF2B5EF4-FFF2-40B4-BE49-F238E27FC236}">
                  <a16:creationId xmlns:a16="http://schemas.microsoft.com/office/drawing/2014/main" id="{0CDD4076-FB82-5947-9CB7-B81E559CE51F}"/>
                </a:ext>
              </a:extLst>
            </p:cNvPr>
            <p:cNvSpPr/>
            <p:nvPr/>
          </p:nvSpPr>
          <p:spPr>
            <a:xfrm>
              <a:off x="720866" y="1203598"/>
              <a:ext cx="249532" cy="261610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39913E79-2D3D-0146-BE96-17D569C19A7F}"/>
                </a:ext>
              </a:extLst>
            </p:cNvPr>
            <p:cNvSpPr txBox="1"/>
            <p:nvPr/>
          </p:nvSpPr>
          <p:spPr>
            <a:xfrm>
              <a:off x="720866" y="1199338"/>
              <a:ext cx="3016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7880FCD-F45B-6647-8D10-BD8E03D027B0}"/>
              </a:ext>
            </a:extLst>
          </p:cNvPr>
          <p:cNvSpPr/>
          <p:nvPr/>
        </p:nvSpPr>
        <p:spPr>
          <a:xfrm>
            <a:off x="7391221" y="2977012"/>
            <a:ext cx="1379741" cy="482582"/>
          </a:xfrm>
          <a:prstGeom prst="rect">
            <a:avLst/>
          </a:prstGeom>
          <a:solidFill>
            <a:srgbClr val="C5277F">
              <a:alpha val="40000"/>
            </a:srgbClr>
          </a:solidFill>
          <a:ln w="9525">
            <a:solidFill>
              <a:srgbClr val="E2E2E2">
                <a:alpha val="41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002D7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0A012AE-81FC-0D4A-8640-4BD176401106}"/>
              </a:ext>
            </a:extLst>
          </p:cNvPr>
          <p:cNvSpPr/>
          <p:nvPr/>
        </p:nvSpPr>
        <p:spPr>
          <a:xfrm>
            <a:off x="2767138" y="2747412"/>
            <a:ext cx="1410624" cy="528664"/>
          </a:xfrm>
          <a:prstGeom prst="rect">
            <a:avLst/>
          </a:prstGeom>
          <a:solidFill>
            <a:srgbClr val="C5277F">
              <a:alpha val="40000"/>
            </a:srgbClr>
          </a:solidFill>
          <a:ln w="9525">
            <a:solidFill>
              <a:srgbClr val="E2E2E2">
                <a:alpha val="41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>
              <a:solidFill>
                <a:srgbClr val="002D7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Google Shape;61;p12">
            <a:extLst>
              <a:ext uri="{FF2B5EF4-FFF2-40B4-BE49-F238E27FC236}">
                <a16:creationId xmlns:a16="http://schemas.microsoft.com/office/drawing/2014/main" id="{7FE623DD-B01C-E145-82A5-004F9BEF740F}"/>
              </a:ext>
            </a:extLst>
          </p:cNvPr>
          <p:cNvSpPr txBox="1">
            <a:spLocks/>
          </p:cNvSpPr>
          <p:nvPr/>
        </p:nvSpPr>
        <p:spPr>
          <a:xfrm>
            <a:off x="2339904" y="4727416"/>
            <a:ext cx="2010893" cy="4754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  <a:latin typeface="Comic Sans MS" panose="030F0902030302020204" pitchFamily="66" charset="0"/>
                <a:ea typeface="Nanum Pen Script" panose="03040600000000000000" pitchFamily="66" charset="-127"/>
                <a:cs typeface="Arial" panose="020B0604020202020204" pitchFamily="34" charset="0"/>
              </a:rPr>
              <a:t>Data is load into deferens engine</a:t>
            </a:r>
          </a:p>
        </p:txBody>
      </p:sp>
      <p:sp>
        <p:nvSpPr>
          <p:cNvPr id="195" name="Google Shape;61;p12">
            <a:extLst>
              <a:ext uri="{FF2B5EF4-FFF2-40B4-BE49-F238E27FC236}">
                <a16:creationId xmlns:a16="http://schemas.microsoft.com/office/drawing/2014/main" id="{8201BBEE-1ABF-2940-90BA-C2268E53EC67}"/>
              </a:ext>
            </a:extLst>
          </p:cNvPr>
          <p:cNvSpPr txBox="1">
            <a:spLocks/>
          </p:cNvSpPr>
          <p:nvPr/>
        </p:nvSpPr>
        <p:spPr>
          <a:xfrm>
            <a:off x="9213733" y="3726737"/>
            <a:ext cx="839351" cy="27512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  <a:latin typeface="Comic Sans MS" panose="030F0902030302020204" pitchFamily="66" charset="0"/>
                <a:ea typeface="Nanum Pen Script" panose="03040600000000000000" pitchFamily="66" charset="-127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17E7B101-BC89-9948-A1F5-7B47986511B3}"/>
              </a:ext>
            </a:extLst>
          </p:cNvPr>
          <p:cNvSpPr/>
          <p:nvPr/>
        </p:nvSpPr>
        <p:spPr>
          <a:xfrm>
            <a:off x="1479069" y="1143814"/>
            <a:ext cx="2010893" cy="882058"/>
          </a:xfrm>
          <a:prstGeom prst="rect">
            <a:avLst/>
          </a:prstGeom>
          <a:solidFill>
            <a:srgbClr val="E2E2E2"/>
          </a:solidFill>
          <a:ln w="9525">
            <a:solidFill>
              <a:srgbClr val="E2E2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>
              <a:solidFill>
                <a:srgbClr val="002D7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9" name="Text Box 115">
            <a:extLst>
              <a:ext uri="{FF2B5EF4-FFF2-40B4-BE49-F238E27FC236}">
                <a16:creationId xmlns:a16="http://schemas.microsoft.com/office/drawing/2014/main" id="{73FEB6F4-1985-2446-B6DD-E5E34A16C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8079" y="1386874"/>
            <a:ext cx="1722134" cy="495744"/>
          </a:xfrm>
          <a:prstGeom prst="rect">
            <a:avLst/>
          </a:prstGeom>
          <a:solidFill>
            <a:srgbClr val="0067B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8000" tIns="0" rIns="108000" bIns="0" anchor="ctr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None/>
              <a:defRPr/>
            </a:pPr>
            <a:r>
              <a:rPr lang="en-GB" altLang="pt-BR" sz="1000" b="1" dirty="0">
                <a:solidFill>
                  <a:schemeClr val="bg1"/>
                </a:solidFill>
                <a:latin typeface="Comic Sans MS" panose="030F0902030302020204" pitchFamily="66" charset="0"/>
                <a:cs typeface="+mn-cs"/>
              </a:rPr>
              <a:t>Data Visualization Tools</a:t>
            </a:r>
          </a:p>
        </p:txBody>
      </p:sp>
      <p:sp>
        <p:nvSpPr>
          <p:cNvPr id="200" name="Google Shape;61;p12">
            <a:extLst>
              <a:ext uri="{FF2B5EF4-FFF2-40B4-BE49-F238E27FC236}">
                <a16:creationId xmlns:a16="http://schemas.microsoft.com/office/drawing/2014/main" id="{302009A1-C454-6847-89A5-CBA0DD6D7B95}"/>
              </a:ext>
            </a:extLst>
          </p:cNvPr>
          <p:cNvSpPr txBox="1">
            <a:spLocks/>
          </p:cNvSpPr>
          <p:nvPr/>
        </p:nvSpPr>
        <p:spPr>
          <a:xfrm>
            <a:off x="1459275" y="1121514"/>
            <a:ext cx="1158362" cy="27512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  <a:latin typeface="Comic Sans MS" panose="030F0902030302020204" pitchFamily="66" charset="0"/>
                <a:ea typeface="Nanum Pen Script" panose="03040600000000000000" pitchFamily="66" charset="-127"/>
                <a:cs typeface="Arial" panose="020B0604020202020204" pitchFamily="34" charset="0"/>
              </a:rPr>
              <a:t>Serving layer</a:t>
            </a:r>
          </a:p>
        </p:txBody>
      </p: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946E7CE7-EE6D-7648-92F0-98C706456EE9}"/>
              </a:ext>
            </a:extLst>
          </p:cNvPr>
          <p:cNvCxnSpPr>
            <a:cxnSpLocks/>
            <a:stCxn id="124" idx="1"/>
            <a:endCxn id="199" idx="2"/>
          </p:cNvCxnSpPr>
          <p:nvPr/>
        </p:nvCxnSpPr>
        <p:spPr>
          <a:xfrm rot="10800000">
            <a:off x="2479147" y="1882619"/>
            <a:ext cx="356383" cy="1650341"/>
          </a:xfrm>
          <a:prstGeom prst="bentConnector2">
            <a:avLst/>
          </a:prstGeom>
          <a:ln>
            <a:solidFill>
              <a:srgbClr val="80808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5E46A883-8DE3-F449-99F8-3AD0715C5C81}"/>
              </a:ext>
            </a:extLst>
          </p:cNvPr>
          <p:cNvCxnSpPr>
            <a:cxnSpLocks/>
            <a:stCxn id="194" idx="1"/>
            <a:endCxn id="199" idx="2"/>
          </p:cNvCxnSpPr>
          <p:nvPr/>
        </p:nvCxnSpPr>
        <p:spPr>
          <a:xfrm rot="10800000">
            <a:off x="2479146" y="1882618"/>
            <a:ext cx="287992" cy="1129126"/>
          </a:xfrm>
          <a:prstGeom prst="bentConnector2">
            <a:avLst/>
          </a:prstGeom>
          <a:ln>
            <a:solidFill>
              <a:srgbClr val="80808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F5EB25-D492-E949-BAD9-2E84BA4C0BF4}"/>
              </a:ext>
            </a:extLst>
          </p:cNvPr>
          <p:cNvGrpSpPr/>
          <p:nvPr/>
        </p:nvGrpSpPr>
        <p:grpSpPr>
          <a:xfrm>
            <a:off x="10089781" y="324263"/>
            <a:ext cx="1569747" cy="398276"/>
            <a:chOff x="10089781" y="324263"/>
            <a:chExt cx="1569747" cy="398276"/>
          </a:xfrm>
        </p:grpSpPr>
        <p:sp>
          <p:nvSpPr>
            <p:cNvPr id="7" name="Text Box 115">
              <a:extLst>
                <a:ext uri="{FF2B5EF4-FFF2-40B4-BE49-F238E27FC236}">
                  <a16:creationId xmlns:a16="http://schemas.microsoft.com/office/drawing/2014/main" id="{E0222F90-406D-184C-A846-B36F0C79D7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6708" y="395611"/>
              <a:ext cx="501650" cy="88900"/>
            </a:xfrm>
            <a:prstGeom prst="rect">
              <a:avLst/>
            </a:prstGeom>
            <a:solidFill>
              <a:srgbClr val="C5277F">
                <a:alpha val="50000"/>
              </a:srgbClr>
            </a:solidFill>
            <a:ln w="12700">
              <a:solidFill>
                <a:srgbClr val="7C1A4D"/>
              </a:solidFill>
              <a:miter lim="800000"/>
              <a:headEnd/>
              <a:tailEnd/>
            </a:ln>
          </p:spPr>
          <p:txBody>
            <a:bodyPr wrap="none" lIns="108000" tIns="0" rIns="108000" bIns="0" anchor="ctr"/>
            <a:lstStyle>
              <a:lvl1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None/>
                <a:defRPr/>
              </a:pPr>
              <a:endParaRPr lang="en-GB" altLang="pt-BR" sz="600" b="1" dirty="0"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9" name="Text Box 118">
              <a:extLst>
                <a:ext uri="{FF2B5EF4-FFF2-40B4-BE49-F238E27FC236}">
                  <a16:creationId xmlns:a16="http://schemas.microsoft.com/office/drawing/2014/main" id="{B27AC165-25C0-3844-BF5B-7DEACEDE8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7481" y="324263"/>
              <a:ext cx="92204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  <a:defRPr sz="900" b="0"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600">
                  <a:solidFill>
                    <a:srgbClr val="80808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altLang="pt-BR" dirty="0" err="1"/>
                <a:t>Second</a:t>
              </a:r>
              <a:r>
                <a:rPr lang="es-ES" altLang="pt-BR" dirty="0"/>
                <a:t> </a:t>
              </a:r>
              <a:r>
                <a:rPr lang="es-ES" altLang="pt-BR" dirty="0" err="1"/>
                <a:t>stage</a:t>
              </a:r>
              <a:r>
                <a:rPr lang="es-ES" altLang="pt-BR" dirty="0"/>
                <a:t> </a:t>
              </a:r>
            </a:p>
          </p:txBody>
        </p:sp>
        <p:sp>
          <p:nvSpPr>
            <p:cNvPr id="10" name="Rectangle 119">
              <a:extLst>
                <a:ext uri="{FF2B5EF4-FFF2-40B4-BE49-F238E27FC236}">
                  <a16:creationId xmlns:a16="http://schemas.microsoft.com/office/drawing/2014/main" id="{7F20A950-BA5D-E742-9E7D-45DB7EED0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9781" y="324263"/>
              <a:ext cx="1569747" cy="3982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w"/>
                <a:defRPr sz="2400" b="1">
                  <a:solidFill>
                    <a:srgbClr val="FF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600">
                  <a:solidFill>
                    <a:srgbClr val="80808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Clr>
                  <a:schemeClr val="accent2"/>
                </a:buClr>
                <a:buFont typeface="Wingdings" pitchFamily="2" charset="2"/>
                <a:buNone/>
              </a:pPr>
              <a:endParaRPr lang="pt-BR" altLang="pt-BR" b="0">
                <a:solidFill>
                  <a:schemeClr val="tx1"/>
                </a:solidFill>
              </a:endParaRPr>
            </a:p>
          </p:txBody>
        </p:sp>
        <p:sp>
          <p:nvSpPr>
            <p:cNvPr id="61" name="Text Box 115">
              <a:extLst>
                <a:ext uri="{FF2B5EF4-FFF2-40B4-BE49-F238E27FC236}">
                  <a16:creationId xmlns:a16="http://schemas.microsoft.com/office/drawing/2014/main" id="{E74167D8-B6BA-2C4E-9822-B5DB704AE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9435" y="562672"/>
              <a:ext cx="509197" cy="88901"/>
            </a:xfrm>
            <a:prstGeom prst="rect">
              <a:avLst/>
            </a:prstGeom>
            <a:solidFill>
              <a:srgbClr val="0067B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8000" tIns="0" rIns="108000" bIns="0" anchor="ctr"/>
            <a:lstStyle>
              <a:lvl1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None/>
                <a:defRPr/>
              </a:pPr>
              <a:endParaRPr lang="en-GB" altLang="pt-BR" sz="1000" b="1" dirty="0">
                <a:solidFill>
                  <a:schemeClr val="bg1"/>
                </a:solidFill>
                <a:latin typeface="Comic Sans MS" panose="030F0902030302020204" pitchFamily="66" charset="0"/>
                <a:cs typeface="+mn-cs"/>
              </a:endParaRPr>
            </a:p>
          </p:txBody>
        </p:sp>
        <p:sp>
          <p:nvSpPr>
            <p:cNvPr id="62" name="Text Box 118">
              <a:extLst>
                <a:ext uri="{FF2B5EF4-FFF2-40B4-BE49-F238E27FC236}">
                  <a16:creationId xmlns:a16="http://schemas.microsoft.com/office/drawing/2014/main" id="{CEAE94F0-D301-3341-9ECF-6D65B3368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2330" y="491706"/>
              <a:ext cx="75533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w"/>
                <a:defRPr sz="2400" b="1">
                  <a:solidFill>
                    <a:srgbClr val="FF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600">
                  <a:solidFill>
                    <a:srgbClr val="80808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accent2"/>
                </a:buClr>
                <a:buNone/>
              </a:pPr>
              <a:r>
                <a:rPr lang="en-US" sz="900" b="0" dirty="0">
                  <a:solidFill>
                    <a:schemeClr val="tx1"/>
                  </a:solidFill>
                  <a:cs typeface="Arial" panose="020B0604020202020204" pitchFamily="34" charset="0"/>
                </a:rPr>
                <a:t>First phase</a:t>
              </a:r>
              <a:endParaRPr lang="es-ES" altLang="pt-BR" sz="900" b="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66" name="Google Shape;61;p12">
            <a:extLst>
              <a:ext uri="{FF2B5EF4-FFF2-40B4-BE49-F238E27FC236}">
                <a16:creationId xmlns:a16="http://schemas.microsoft.com/office/drawing/2014/main" id="{D859ED0E-F5DE-A342-8705-E7AA308EECBF}"/>
              </a:ext>
            </a:extLst>
          </p:cNvPr>
          <p:cNvSpPr txBox="1">
            <a:spLocks/>
          </p:cNvSpPr>
          <p:nvPr/>
        </p:nvSpPr>
        <p:spPr>
          <a:xfrm>
            <a:off x="2417519" y="3912008"/>
            <a:ext cx="1748282" cy="65607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0"/>
              </a:spcBef>
            </a:pPr>
            <a:r>
              <a:rPr lang="en-US" sz="800" dirty="0">
                <a:solidFill>
                  <a:srgbClr val="C5277F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  <a:latin typeface="Comic Sans MS" panose="030F0902030302020204" pitchFamily="66" charset="0"/>
                <a:ea typeface="Nanum Pen Script" panose="03040600000000000000" pitchFamily="66" charset="-127"/>
                <a:cs typeface="Arial" panose="020B0604020202020204" pitchFamily="34" charset="0"/>
              </a:rPr>
              <a:t>After the data is loaded into the HBase tables, they are propagated to two other service engines. The first service engine is Hive, the second is Impala and the second </a:t>
            </a:r>
            <a:r>
              <a:rPr lang="en-US" sz="800" dirty="0" err="1">
                <a:solidFill>
                  <a:srgbClr val="C5277F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  <a:latin typeface="Comic Sans MS" panose="030F0902030302020204" pitchFamily="66" charset="0"/>
                <a:ea typeface="Nanum Pen Script" panose="03040600000000000000" pitchFamily="66" charset="-127"/>
                <a:cs typeface="Arial" panose="020B0604020202020204" pitchFamily="34" charset="0"/>
              </a:rPr>
              <a:t>Solr</a:t>
            </a:r>
            <a:r>
              <a:rPr lang="en-US" sz="800" dirty="0">
                <a:solidFill>
                  <a:srgbClr val="C5277F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  <a:latin typeface="Comic Sans MS" panose="030F0902030302020204" pitchFamily="66" charset="0"/>
                <a:ea typeface="Nanum Pen Script" panose="03040600000000000000" pitchFamily="66" charset="-127"/>
                <a:cs typeface="Arial" panose="020B0604020202020204" pitchFamily="34" charset="0"/>
              </a:rPr>
              <a:t> in a second stage.</a:t>
            </a:r>
          </a:p>
        </p:txBody>
      </p:sp>
      <p:sp>
        <p:nvSpPr>
          <p:cNvPr id="67" name="Google Shape;61;p12">
            <a:extLst>
              <a:ext uri="{FF2B5EF4-FFF2-40B4-BE49-F238E27FC236}">
                <a16:creationId xmlns:a16="http://schemas.microsoft.com/office/drawing/2014/main" id="{4FA54DEF-E59C-D34B-B07C-AFB16249E2EE}"/>
              </a:ext>
            </a:extLst>
          </p:cNvPr>
          <p:cNvSpPr txBox="1">
            <a:spLocks/>
          </p:cNvSpPr>
          <p:nvPr/>
        </p:nvSpPr>
        <p:spPr>
          <a:xfrm>
            <a:off x="6758393" y="1254858"/>
            <a:ext cx="2109883" cy="88205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900" dirty="0">
                <a:solidFill>
                  <a:srgbClr val="C5277F">
                    <a:alpha val="30000"/>
                  </a:srgbClr>
                </a:solidFill>
                <a:latin typeface="Comic Sans MS" panose="030F0902030302020204" pitchFamily="66" charset="0"/>
              </a:rPr>
              <a:t>The HBase Indexer provides the ability to stream events from HBase to </a:t>
            </a:r>
            <a:r>
              <a:rPr lang="en-US" sz="900" dirty="0" err="1">
                <a:solidFill>
                  <a:srgbClr val="C5277F">
                    <a:alpha val="30000"/>
                  </a:srgbClr>
                </a:solidFill>
                <a:latin typeface="Comic Sans MS" panose="030F0902030302020204" pitchFamily="66" charset="0"/>
              </a:rPr>
              <a:t>Solr</a:t>
            </a:r>
            <a:r>
              <a:rPr lang="en-US" sz="900" dirty="0">
                <a:solidFill>
                  <a:srgbClr val="C5277F">
                    <a:alpha val="30000"/>
                  </a:srgbClr>
                </a:solidFill>
                <a:latin typeface="Comic Sans MS" panose="030F0902030302020204" pitchFamily="66" charset="0"/>
              </a:rPr>
              <a:t> for near real time searching, however, </a:t>
            </a:r>
            <a:r>
              <a:rPr lang="en-US" sz="900" dirty="0" err="1">
                <a:solidFill>
                  <a:srgbClr val="C5277F">
                    <a:alpha val="30000"/>
                  </a:srgbClr>
                </a:solidFill>
                <a:latin typeface="Comic Sans MS" panose="030F0902030302020204" pitchFamily="66" charset="0"/>
              </a:rPr>
              <a:t>PoC</a:t>
            </a:r>
            <a:r>
              <a:rPr lang="en-US" sz="900" dirty="0">
                <a:solidFill>
                  <a:srgbClr val="C5277F">
                    <a:alpha val="30000"/>
                  </a:srgbClr>
                </a:solidFill>
                <a:latin typeface="Comic Sans MS" panose="030F0902030302020204" pitchFamily="66" charset="0"/>
              </a:rPr>
              <a:t> is </a:t>
            </a:r>
            <a:r>
              <a:rPr lang="en-US" sz="900" dirty="0">
                <a:solidFill>
                  <a:srgbClr val="C5277F">
                    <a:alpha val="30000"/>
                  </a:srgbClr>
                </a:solidFill>
              </a:rPr>
              <a:t>required.</a:t>
            </a:r>
            <a:endParaRPr lang="en-US" sz="900" dirty="0">
              <a:solidFill>
                <a:srgbClr val="C5277F">
                  <a:alpha val="30000"/>
                </a:srgbClr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  <a:reflection endPos="0" dist="50800" dir="5400000" sy="-100000" algn="bl" rotWithShape="0"/>
              </a:effectLst>
              <a:latin typeface="Comic Sans MS" panose="030F0902030302020204" pitchFamily="66" charset="0"/>
              <a:ea typeface="Nanum Pen Script" panose="03040600000000000000" pitchFamily="66" charset="-127"/>
              <a:cs typeface="Arial" panose="020B0604020202020204" pitchFamily="34" charset="0"/>
            </a:endParaRPr>
          </a:p>
        </p:txBody>
      </p:sp>
      <p:sp>
        <p:nvSpPr>
          <p:cNvPr id="69" name="Google Shape;61;p12">
            <a:extLst>
              <a:ext uri="{FF2B5EF4-FFF2-40B4-BE49-F238E27FC236}">
                <a16:creationId xmlns:a16="http://schemas.microsoft.com/office/drawing/2014/main" id="{90C1476B-5CCA-4C4C-804D-EC8CDDDE5903}"/>
              </a:ext>
            </a:extLst>
          </p:cNvPr>
          <p:cNvSpPr txBox="1">
            <a:spLocks/>
          </p:cNvSpPr>
          <p:nvPr/>
        </p:nvSpPr>
        <p:spPr>
          <a:xfrm>
            <a:off x="3647124" y="1264622"/>
            <a:ext cx="2672929" cy="88205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900" dirty="0">
                <a:solidFill>
                  <a:srgbClr val="C5277F">
                    <a:alpha val="30000"/>
                  </a:srgbClr>
                </a:solidFill>
                <a:latin typeface="Comic Sans MS" panose="030F0902030302020204" pitchFamily="66" charset="0"/>
              </a:rPr>
              <a:t>You can use Impala to query HBase tables. This capability allows convenient access to a storage system that is tuned for different kinds of workloads than the default with. Impala, however, </a:t>
            </a:r>
            <a:r>
              <a:rPr lang="en-US" sz="900" dirty="0" err="1">
                <a:solidFill>
                  <a:srgbClr val="C5277F">
                    <a:alpha val="30000"/>
                  </a:srgbClr>
                </a:solidFill>
                <a:latin typeface="Comic Sans MS" panose="030F0902030302020204" pitchFamily="66" charset="0"/>
              </a:rPr>
              <a:t>PoC</a:t>
            </a:r>
            <a:r>
              <a:rPr lang="en-US" sz="900" dirty="0">
                <a:solidFill>
                  <a:srgbClr val="C5277F">
                    <a:alpha val="30000"/>
                  </a:srgbClr>
                </a:solidFill>
                <a:latin typeface="Comic Sans MS" panose="030F0902030302020204" pitchFamily="66" charset="0"/>
              </a:rPr>
              <a:t> is </a:t>
            </a:r>
            <a:r>
              <a:rPr lang="en-US" sz="900" dirty="0">
                <a:solidFill>
                  <a:srgbClr val="C5277F">
                    <a:alpha val="30000"/>
                  </a:srgbClr>
                </a:solidFill>
              </a:rPr>
              <a:t>required.</a:t>
            </a:r>
            <a:endParaRPr lang="en-US" sz="900" dirty="0">
              <a:solidFill>
                <a:srgbClr val="C5277F">
                  <a:alpha val="30000"/>
                </a:srgbClr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  <a:reflection endPos="0" dist="50800" dir="5400000" sy="-100000" algn="bl" rotWithShape="0"/>
              </a:effectLst>
              <a:latin typeface="Comic Sans MS" panose="030F0902030302020204" pitchFamily="66" charset="0"/>
              <a:ea typeface="Nanum Pen Script" panose="03040600000000000000" pitchFamily="66" charset="-127"/>
              <a:cs typeface="Arial" panose="020B0604020202020204" pitchFamily="34" charset="0"/>
            </a:endParaRP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D6D4B221-E4A8-FD45-9BCC-ECF7DC12A9E3}"/>
              </a:ext>
            </a:extLst>
          </p:cNvPr>
          <p:cNvCxnSpPr>
            <a:cxnSpLocks/>
            <a:stCxn id="69" idx="2"/>
            <a:endCxn id="194" idx="0"/>
          </p:cNvCxnSpPr>
          <p:nvPr/>
        </p:nvCxnSpPr>
        <p:spPr>
          <a:xfrm rot="5400000">
            <a:off x="3927654" y="1691477"/>
            <a:ext cx="600732" cy="1511139"/>
          </a:xfrm>
          <a:prstGeom prst="bentConnector3">
            <a:avLst>
              <a:gd name="adj1" fmla="val 65392"/>
            </a:avLst>
          </a:prstGeom>
          <a:ln>
            <a:solidFill>
              <a:srgbClr val="C5277F">
                <a:alpha val="42000"/>
              </a:srgb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BEEE766-8440-7045-84AF-F96D9706840E}"/>
              </a:ext>
            </a:extLst>
          </p:cNvPr>
          <p:cNvCxnSpPr>
            <a:cxnSpLocks/>
            <a:stCxn id="67" idx="2"/>
            <a:endCxn id="193" idx="0"/>
          </p:cNvCxnSpPr>
          <p:nvPr/>
        </p:nvCxnSpPr>
        <p:spPr>
          <a:xfrm rot="16200000" flipH="1">
            <a:off x="7527165" y="2423085"/>
            <a:ext cx="840096" cy="267757"/>
          </a:xfrm>
          <a:prstGeom prst="bentConnector3">
            <a:avLst>
              <a:gd name="adj1" fmla="val 50000"/>
            </a:avLst>
          </a:prstGeom>
          <a:ln>
            <a:solidFill>
              <a:srgbClr val="C5277F">
                <a:alpha val="42000"/>
              </a:srgb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Google Shape;61;p12">
            <a:extLst>
              <a:ext uri="{FF2B5EF4-FFF2-40B4-BE49-F238E27FC236}">
                <a16:creationId xmlns:a16="http://schemas.microsoft.com/office/drawing/2014/main" id="{E78FC96D-6A73-2843-8AAF-1249D23862B1}"/>
              </a:ext>
            </a:extLst>
          </p:cNvPr>
          <p:cNvSpPr txBox="1">
            <a:spLocks/>
          </p:cNvSpPr>
          <p:nvPr/>
        </p:nvSpPr>
        <p:spPr>
          <a:xfrm>
            <a:off x="5476176" y="5110556"/>
            <a:ext cx="1704839" cy="63513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C5277F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  <a:latin typeface="Comic Sans MS" panose="030F0902030302020204" pitchFamily="66" charset="0"/>
                <a:ea typeface="Nanum Pen Script" panose="03040600000000000000" pitchFamily="66" charset="-127"/>
                <a:cs typeface="Arial" panose="020B0604020202020204" pitchFamily="34" charset="0"/>
              </a:rPr>
              <a:t>A series of transformations are performed to join the relevant data sets. Most of these unions are made based on a primary key in the data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80FB4CD-E7D4-4A47-86A1-C19938573A5C}"/>
              </a:ext>
            </a:extLst>
          </p:cNvPr>
          <p:cNvSpPr/>
          <p:nvPr/>
        </p:nvSpPr>
        <p:spPr>
          <a:xfrm>
            <a:off x="3202877" y="5343095"/>
            <a:ext cx="1916014" cy="805197"/>
          </a:xfrm>
          <a:prstGeom prst="rect">
            <a:avLst/>
          </a:prstGeom>
          <a:solidFill>
            <a:srgbClr val="E2E2E2"/>
          </a:solidFill>
          <a:ln w="9525">
            <a:solidFill>
              <a:srgbClr val="E2E2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>
              <a:solidFill>
                <a:srgbClr val="002D7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Text Box 115">
            <a:extLst>
              <a:ext uri="{FF2B5EF4-FFF2-40B4-BE49-F238E27FC236}">
                <a16:creationId xmlns:a16="http://schemas.microsoft.com/office/drawing/2014/main" id="{359DB353-7A9E-EA48-8F86-C6D81ED4C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6121" y="5514237"/>
            <a:ext cx="1556345" cy="495744"/>
          </a:xfrm>
          <a:prstGeom prst="rect">
            <a:avLst/>
          </a:prstGeom>
          <a:solidFill>
            <a:srgbClr val="0067B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8000" tIns="0" rIns="108000" bIns="0" anchor="ctr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None/>
              <a:defRPr/>
            </a:pPr>
            <a:r>
              <a:rPr lang="en-GB" altLang="pt-BR" sz="1050" b="1" dirty="0">
                <a:solidFill>
                  <a:schemeClr val="bg1"/>
                </a:solidFill>
                <a:latin typeface="Comic Sans MS" panose="030F0902030302020204" pitchFamily="66" charset="0"/>
                <a:cs typeface="+mn-cs"/>
              </a:rPr>
              <a:t>Near Real Time Event </a:t>
            </a:r>
          </a:p>
          <a:p>
            <a:pPr algn="ctr">
              <a:spcBef>
                <a:spcPct val="2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None/>
              <a:defRPr/>
            </a:pPr>
            <a:r>
              <a:rPr lang="en-GB" altLang="pt-BR" sz="1050" b="1" dirty="0">
                <a:solidFill>
                  <a:schemeClr val="bg1"/>
                </a:solidFill>
                <a:latin typeface="Comic Sans MS" panose="030F0902030302020204" pitchFamily="66" charset="0"/>
                <a:cs typeface="+mn-cs"/>
              </a:rPr>
              <a:t>Processing Engine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F70E09C-A5F7-1949-911E-E02A17F61C1A}"/>
              </a:ext>
            </a:extLst>
          </p:cNvPr>
          <p:cNvSpPr/>
          <p:nvPr/>
        </p:nvSpPr>
        <p:spPr>
          <a:xfrm>
            <a:off x="3286798" y="5414669"/>
            <a:ext cx="1693929" cy="685267"/>
          </a:xfrm>
          <a:prstGeom prst="rect">
            <a:avLst/>
          </a:prstGeom>
          <a:solidFill>
            <a:srgbClr val="C5277F">
              <a:alpha val="40000"/>
            </a:srgbClr>
          </a:solidFill>
          <a:ln w="9525">
            <a:solidFill>
              <a:srgbClr val="E2E2E2">
                <a:alpha val="41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002D7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84CEAAD5-8A8A-A447-BDFA-A19B0479D3ED}"/>
              </a:ext>
            </a:extLst>
          </p:cNvPr>
          <p:cNvCxnSpPr>
            <a:cxnSpLocks/>
            <a:stCxn id="96" idx="2"/>
          </p:cNvCxnSpPr>
          <p:nvPr/>
        </p:nvCxnSpPr>
        <p:spPr>
          <a:xfrm rot="5400000">
            <a:off x="4052902" y="3557926"/>
            <a:ext cx="2028792" cy="1748281"/>
          </a:xfrm>
          <a:prstGeom prst="bentConnector3">
            <a:avLst>
              <a:gd name="adj1" fmla="val 30250"/>
            </a:avLst>
          </a:prstGeom>
          <a:ln>
            <a:solidFill>
              <a:srgbClr val="80808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A5AA5DE-8011-F843-9B89-E90172F7A599}"/>
              </a:ext>
            </a:extLst>
          </p:cNvPr>
          <p:cNvGrpSpPr/>
          <p:nvPr/>
        </p:nvGrpSpPr>
        <p:grpSpPr>
          <a:xfrm rot="19530673">
            <a:off x="1889534" y="2138372"/>
            <a:ext cx="301686" cy="265870"/>
            <a:chOff x="720866" y="1199338"/>
            <a:chExt cx="301686" cy="265870"/>
          </a:xfrm>
        </p:grpSpPr>
        <p:sp>
          <p:nvSpPr>
            <p:cNvPr id="79" name="Google Shape;431;p39">
              <a:extLst>
                <a:ext uri="{FF2B5EF4-FFF2-40B4-BE49-F238E27FC236}">
                  <a16:creationId xmlns:a16="http://schemas.microsoft.com/office/drawing/2014/main" id="{BE5584BD-8A56-0F4E-9249-EC75DF50571C}"/>
                </a:ext>
              </a:extLst>
            </p:cNvPr>
            <p:cNvSpPr/>
            <p:nvPr/>
          </p:nvSpPr>
          <p:spPr>
            <a:xfrm>
              <a:off x="720866" y="1203598"/>
              <a:ext cx="249532" cy="261610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FDE4224-708A-824D-98E3-596B6C333F02}"/>
                </a:ext>
              </a:extLst>
            </p:cNvPr>
            <p:cNvSpPr txBox="1"/>
            <p:nvPr/>
          </p:nvSpPr>
          <p:spPr>
            <a:xfrm>
              <a:off x="720866" y="1199338"/>
              <a:ext cx="3016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51925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itiBanamex_corporate_template_091212">
  <a:themeElements>
    <a:clrScheme name="Citi_corporate_template20120814 4">
      <a:dk1>
        <a:srgbClr val="53565A"/>
      </a:dk1>
      <a:lt1>
        <a:srgbClr val="FFFFFF"/>
      </a:lt1>
      <a:dk2>
        <a:srgbClr val="002D72"/>
      </a:dk2>
      <a:lt2>
        <a:srgbClr val="97999B"/>
      </a:lt2>
      <a:accent1>
        <a:srgbClr val="00BDF2"/>
      </a:accent1>
      <a:accent2>
        <a:srgbClr val="FFAA11"/>
      </a:accent2>
      <a:accent3>
        <a:srgbClr val="FFFFFF"/>
      </a:accent3>
      <a:accent4>
        <a:srgbClr val="46484C"/>
      </a:accent4>
      <a:accent5>
        <a:srgbClr val="AADBF7"/>
      </a:accent5>
      <a:accent6>
        <a:srgbClr val="E79A0E"/>
      </a:accent6>
      <a:hlink>
        <a:srgbClr val="FF0000"/>
      </a:hlink>
      <a:folHlink>
        <a:srgbClr val="890C58"/>
      </a:folHlink>
    </a:clrScheme>
    <a:fontScheme name="cfin_v06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lnDef>
    <a:txDef>
      <a:spPr bwMode="black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accent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  <a:ext uri="{FAA26D3D-D897-4be2-8F04-BA451C77F1D7}">
            <ma14:placeholderFlag xmlns:ma14="http://schemas.microsoft.com/office/mac/drawingml/2011/main" xmlns="" val="1"/>
          </a:ext>
        </a:extLst>
      </a:spPr>
      <a:bodyPr lIns="0"/>
      <a:lstStyle>
        <a:defPPr algn="l" eaLnBrk="1" hangingPunct="1">
          <a:lnSpc>
            <a:spcPct val="95000"/>
          </a:lnSpc>
          <a:spcBef>
            <a:spcPct val="75000"/>
          </a:spcBef>
          <a:spcAft>
            <a:spcPct val="20000"/>
          </a:spcAft>
          <a:defRPr sz="3600" dirty="0">
            <a:solidFill>
              <a:schemeClr val="bg1"/>
            </a:solidFill>
            <a:ea typeface="Arial" charset="0"/>
            <a:cs typeface="Geneva" charset="0"/>
          </a:defRPr>
        </a:defPPr>
      </a:lstStyle>
    </a:txDef>
  </a:objectDefaults>
  <a:extraClrSchemeLst>
    <a:extraClrScheme>
      <a:clrScheme name="cfin_v06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fin_v06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white 1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3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4">
        <a:dk1>
          <a:srgbClr val="53565A"/>
        </a:dk1>
        <a:lt1>
          <a:srgbClr val="FFFFFF"/>
        </a:lt1>
        <a:dk2>
          <a:srgbClr val="002D72"/>
        </a:dk2>
        <a:lt2>
          <a:srgbClr val="97999B"/>
        </a:lt2>
        <a:accent1>
          <a:srgbClr val="00BDF2"/>
        </a:accent1>
        <a:accent2>
          <a:srgbClr val="FFAA11"/>
        </a:accent2>
        <a:accent3>
          <a:srgbClr val="FFFFFF"/>
        </a:accent3>
        <a:accent4>
          <a:srgbClr val="46484C"/>
        </a:accent4>
        <a:accent5>
          <a:srgbClr val="AADBF7"/>
        </a:accent5>
        <a:accent6>
          <a:srgbClr val="E79A0E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CITIBanamex-MX2020 Grid 16:9">
  <a:themeElements>
    <a:clrScheme name="CITIBanamex-MX2020">
      <a:dk1>
        <a:srgbClr val="002D72"/>
      </a:dk1>
      <a:lt1>
        <a:sysClr val="window" lastClr="FFFFFF"/>
      </a:lt1>
      <a:dk2>
        <a:srgbClr val="002D72"/>
      </a:dk2>
      <a:lt2>
        <a:srgbClr val="F2F2F2"/>
      </a:lt2>
      <a:accent1>
        <a:srgbClr val="001636"/>
      </a:accent1>
      <a:accent2>
        <a:srgbClr val="001F4C"/>
      </a:accent2>
      <a:accent3>
        <a:srgbClr val="FEEC00"/>
      </a:accent3>
      <a:accent4>
        <a:srgbClr val="004683"/>
      </a:accent4>
      <a:accent5>
        <a:srgbClr val="808080"/>
      </a:accent5>
      <a:accent6>
        <a:srgbClr val="8C0512"/>
      </a:accent6>
      <a:hlink>
        <a:srgbClr val="2E3558"/>
      </a:hlink>
      <a:folHlink>
        <a:srgbClr val="2E3558"/>
      </a:folHlink>
    </a:clrScheme>
    <a:fontScheme name="BCG Trebuch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9525" cap="rnd">
          <a:noFill/>
          <a:prstDash val="sysDot"/>
          <a:round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Aft>
            <a:spcPts val="1000"/>
          </a:spcAft>
          <a:defRPr sz="12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11.xml><?xml version="1.0" encoding="utf-8"?>
<a:theme xmlns:a="http://schemas.openxmlformats.org/drawingml/2006/main" name="4_Blank">
  <a:themeElements>
    <a:clrScheme name="Citi">
      <a:dk1>
        <a:srgbClr val="002D72"/>
      </a:dk1>
      <a:lt1>
        <a:srgbClr val="FFFFFF"/>
      </a:lt1>
      <a:dk2>
        <a:srgbClr val="002060"/>
      </a:dk2>
      <a:lt2>
        <a:srgbClr val="808080"/>
      </a:lt2>
      <a:accent1>
        <a:srgbClr val="E2E2E2"/>
      </a:accent1>
      <a:accent2>
        <a:srgbClr val="43D2FF"/>
      </a:accent2>
      <a:accent3>
        <a:srgbClr val="FFFFFF"/>
      </a:accent3>
      <a:accent4>
        <a:srgbClr val="004683"/>
      </a:accent4>
      <a:accent5>
        <a:srgbClr val="D2E0E6"/>
      </a:accent5>
      <a:accent6>
        <a:srgbClr val="79A2B3"/>
      </a:accent6>
      <a:hlink>
        <a:srgbClr val="007BB4"/>
      </a:hlink>
      <a:folHlink>
        <a:srgbClr val="00ADE3"/>
      </a:folHlink>
    </a:clrScheme>
    <a:fontScheme name="Cit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E2E2"/>
        </a:solidFill>
        <a:ln w="9525">
          <a:solidFill>
            <a:srgbClr val="E2E2E2"/>
          </a:solidFill>
        </a:ln>
        <a:effectLst/>
      </a:spPr>
      <a:bodyPr tIns="90000" bIns="90000" rtlCol="0" anchor="ctr" anchorCtr="0"/>
      <a:lstStyle>
        <a:defPPr algn="ctr">
          <a:defRPr sz="1400" dirty="0" smtClean="0">
            <a:solidFill>
              <a:srgbClr val="002D72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8080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tIns="90000" bIns="90000" rtlCol="0" anchor="t">
        <a:spAutoFit/>
      </a:bodyPr>
      <a:lstStyle>
        <a:defPPr algn="ctr">
          <a:defRPr sz="1400" dirty="0" err="1" smtClean="0">
            <a:solidFill>
              <a:srgbClr val="002D7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57687F4B-2F1E-4114-B07A-640C069C128D}" vid="{E45BA0F0-7C25-449F-9B63-63C3B641F0FE}"/>
    </a:ext>
  </a:extLst>
</a:theme>
</file>

<file path=ppt/theme/theme12.xml><?xml version="1.0" encoding="utf-8"?>
<a:theme xmlns:a="http://schemas.openxmlformats.org/drawingml/2006/main" name="5_Blank">
  <a:themeElements>
    <a:clrScheme name="Citi">
      <a:dk1>
        <a:srgbClr val="002D72"/>
      </a:dk1>
      <a:lt1>
        <a:srgbClr val="FFFFFF"/>
      </a:lt1>
      <a:dk2>
        <a:srgbClr val="002060"/>
      </a:dk2>
      <a:lt2>
        <a:srgbClr val="808080"/>
      </a:lt2>
      <a:accent1>
        <a:srgbClr val="E2E2E2"/>
      </a:accent1>
      <a:accent2>
        <a:srgbClr val="43D2FF"/>
      </a:accent2>
      <a:accent3>
        <a:srgbClr val="FFFFFF"/>
      </a:accent3>
      <a:accent4>
        <a:srgbClr val="004683"/>
      </a:accent4>
      <a:accent5>
        <a:srgbClr val="D2E0E6"/>
      </a:accent5>
      <a:accent6>
        <a:srgbClr val="79A2B3"/>
      </a:accent6>
      <a:hlink>
        <a:srgbClr val="007BB4"/>
      </a:hlink>
      <a:folHlink>
        <a:srgbClr val="00ADE3"/>
      </a:folHlink>
    </a:clrScheme>
    <a:fontScheme name="Cit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E2E2"/>
        </a:solidFill>
        <a:ln w="9525">
          <a:solidFill>
            <a:srgbClr val="E2E2E2"/>
          </a:solidFill>
        </a:ln>
        <a:effectLst/>
      </a:spPr>
      <a:bodyPr tIns="90000" bIns="90000" rtlCol="0" anchor="ctr" anchorCtr="0"/>
      <a:lstStyle>
        <a:defPPr algn="ctr">
          <a:defRPr sz="1400" dirty="0" smtClean="0">
            <a:solidFill>
              <a:srgbClr val="002D72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8080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tIns="90000" bIns="90000" rtlCol="0" anchor="t">
        <a:spAutoFit/>
      </a:bodyPr>
      <a:lstStyle>
        <a:defPPr algn="ctr">
          <a:defRPr sz="1400" dirty="0" err="1" smtClean="0">
            <a:solidFill>
              <a:srgbClr val="002D7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D4C19DBE-7440-4D40-A0AB-8BCC335FFB2D}" vid="{F0E4EF95-0183-4CD1-8F68-50C0E32646C5}"/>
    </a:ext>
  </a:extLst>
</a:theme>
</file>

<file path=ppt/theme/theme13.xml><?xml version="1.0" encoding="utf-8"?>
<a:theme xmlns:a="http://schemas.openxmlformats.org/drawingml/2006/main" name="Citi Consumer PPT Template">
  <a:themeElements>
    <a:clrScheme name="Citi_corporate_sampleslides20120814 4">
      <a:dk1>
        <a:srgbClr val="53565A"/>
      </a:dk1>
      <a:lt1>
        <a:srgbClr val="FFFFFF"/>
      </a:lt1>
      <a:dk2>
        <a:srgbClr val="002D72"/>
      </a:dk2>
      <a:lt2>
        <a:srgbClr val="97999B"/>
      </a:lt2>
      <a:accent1>
        <a:srgbClr val="00BDF2"/>
      </a:accent1>
      <a:accent2>
        <a:srgbClr val="FFAA11"/>
      </a:accent2>
      <a:accent3>
        <a:srgbClr val="FFFFFF"/>
      </a:accent3>
      <a:accent4>
        <a:srgbClr val="46484C"/>
      </a:accent4>
      <a:accent5>
        <a:srgbClr val="AADBF7"/>
      </a:accent5>
      <a:accent6>
        <a:srgbClr val="E79A0E"/>
      </a:accent6>
      <a:hlink>
        <a:srgbClr val="FF0000"/>
      </a:hlink>
      <a:folHlink>
        <a:srgbClr val="890C58"/>
      </a:folHlink>
    </a:clrScheme>
    <a:fontScheme name="cfin_v06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lnDef>
  </a:objectDefaults>
  <a:extraClrSchemeLst>
    <a:extraClrScheme>
      <a:clrScheme name="cfin_v06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fin_v06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white 1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sampleslides20120814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sampleslides20120814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sampleslides20120814 3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sampleslides20120814 4">
        <a:dk1>
          <a:srgbClr val="53565A"/>
        </a:dk1>
        <a:lt1>
          <a:srgbClr val="FFFFFF"/>
        </a:lt1>
        <a:dk2>
          <a:srgbClr val="002D72"/>
        </a:dk2>
        <a:lt2>
          <a:srgbClr val="97999B"/>
        </a:lt2>
        <a:accent1>
          <a:srgbClr val="00BDF2"/>
        </a:accent1>
        <a:accent2>
          <a:srgbClr val="FFAA11"/>
        </a:accent2>
        <a:accent3>
          <a:srgbClr val="FFFFFF"/>
        </a:accent3>
        <a:accent4>
          <a:srgbClr val="46484C"/>
        </a:accent4>
        <a:accent5>
          <a:srgbClr val="AADBF7"/>
        </a:accent5>
        <a:accent6>
          <a:srgbClr val="E79A0E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2_Citi Consumer PPT Template">
  <a:themeElements>
    <a:clrScheme name="Citi_corporate_sampleslides20120814 4">
      <a:dk1>
        <a:srgbClr val="53565A"/>
      </a:dk1>
      <a:lt1>
        <a:srgbClr val="FFFFFF"/>
      </a:lt1>
      <a:dk2>
        <a:srgbClr val="002D72"/>
      </a:dk2>
      <a:lt2>
        <a:srgbClr val="97999B"/>
      </a:lt2>
      <a:accent1>
        <a:srgbClr val="00BDF2"/>
      </a:accent1>
      <a:accent2>
        <a:srgbClr val="FFAA11"/>
      </a:accent2>
      <a:accent3>
        <a:srgbClr val="FFFFFF"/>
      </a:accent3>
      <a:accent4>
        <a:srgbClr val="46484C"/>
      </a:accent4>
      <a:accent5>
        <a:srgbClr val="AADBF7"/>
      </a:accent5>
      <a:accent6>
        <a:srgbClr val="E79A0E"/>
      </a:accent6>
      <a:hlink>
        <a:srgbClr val="FF0000"/>
      </a:hlink>
      <a:folHlink>
        <a:srgbClr val="890C58"/>
      </a:folHlink>
    </a:clrScheme>
    <a:fontScheme name="cfin_v06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lnDef>
  </a:objectDefaults>
  <a:extraClrSchemeLst>
    <a:extraClrScheme>
      <a:clrScheme name="cfin_v06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fin_v06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white 1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sampleslides20120814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sampleslides20120814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sampleslides20120814 3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sampleslides20120814 4">
        <a:dk1>
          <a:srgbClr val="53565A"/>
        </a:dk1>
        <a:lt1>
          <a:srgbClr val="FFFFFF"/>
        </a:lt1>
        <a:dk2>
          <a:srgbClr val="002D72"/>
        </a:dk2>
        <a:lt2>
          <a:srgbClr val="97999B"/>
        </a:lt2>
        <a:accent1>
          <a:srgbClr val="00BDF2"/>
        </a:accent1>
        <a:accent2>
          <a:srgbClr val="FFAA11"/>
        </a:accent2>
        <a:accent3>
          <a:srgbClr val="FFFFFF"/>
        </a:accent3>
        <a:accent4>
          <a:srgbClr val="46484C"/>
        </a:accent4>
        <a:accent5>
          <a:srgbClr val="AADBF7"/>
        </a:accent5>
        <a:accent6>
          <a:srgbClr val="E79A0E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3_Citi Consumer PPT Template">
  <a:themeElements>
    <a:clrScheme name="Citi_corporate_sampleslides20120814 4">
      <a:dk1>
        <a:srgbClr val="53565A"/>
      </a:dk1>
      <a:lt1>
        <a:srgbClr val="FFFFFF"/>
      </a:lt1>
      <a:dk2>
        <a:srgbClr val="002D72"/>
      </a:dk2>
      <a:lt2>
        <a:srgbClr val="97999B"/>
      </a:lt2>
      <a:accent1>
        <a:srgbClr val="00BDF2"/>
      </a:accent1>
      <a:accent2>
        <a:srgbClr val="FFAA11"/>
      </a:accent2>
      <a:accent3>
        <a:srgbClr val="FFFFFF"/>
      </a:accent3>
      <a:accent4>
        <a:srgbClr val="46484C"/>
      </a:accent4>
      <a:accent5>
        <a:srgbClr val="AADBF7"/>
      </a:accent5>
      <a:accent6>
        <a:srgbClr val="E79A0E"/>
      </a:accent6>
      <a:hlink>
        <a:srgbClr val="FF0000"/>
      </a:hlink>
      <a:folHlink>
        <a:srgbClr val="890C58"/>
      </a:folHlink>
    </a:clrScheme>
    <a:fontScheme name="cfin_v06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lnDef>
  </a:objectDefaults>
  <a:extraClrSchemeLst>
    <a:extraClrScheme>
      <a:clrScheme name="cfin_v06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fin_v06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white 1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sampleslides20120814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sampleslides20120814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sampleslides20120814 3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sampleslides20120814 4">
        <a:dk1>
          <a:srgbClr val="53565A"/>
        </a:dk1>
        <a:lt1>
          <a:srgbClr val="FFFFFF"/>
        </a:lt1>
        <a:dk2>
          <a:srgbClr val="002D72"/>
        </a:dk2>
        <a:lt2>
          <a:srgbClr val="97999B"/>
        </a:lt2>
        <a:accent1>
          <a:srgbClr val="00BDF2"/>
        </a:accent1>
        <a:accent2>
          <a:srgbClr val="FFAA11"/>
        </a:accent2>
        <a:accent3>
          <a:srgbClr val="FFFFFF"/>
        </a:accent3>
        <a:accent4>
          <a:srgbClr val="46484C"/>
        </a:accent4>
        <a:accent5>
          <a:srgbClr val="AADBF7"/>
        </a:accent5>
        <a:accent6>
          <a:srgbClr val="E79A0E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6_Blank">
  <a:themeElements>
    <a:clrScheme name="Citi">
      <a:dk1>
        <a:srgbClr val="002D72"/>
      </a:dk1>
      <a:lt1>
        <a:srgbClr val="FFFFFF"/>
      </a:lt1>
      <a:dk2>
        <a:srgbClr val="002060"/>
      </a:dk2>
      <a:lt2>
        <a:srgbClr val="808080"/>
      </a:lt2>
      <a:accent1>
        <a:srgbClr val="E2E2E2"/>
      </a:accent1>
      <a:accent2>
        <a:srgbClr val="43D2FF"/>
      </a:accent2>
      <a:accent3>
        <a:srgbClr val="FFFFFF"/>
      </a:accent3>
      <a:accent4>
        <a:srgbClr val="004683"/>
      </a:accent4>
      <a:accent5>
        <a:srgbClr val="D2E0E6"/>
      </a:accent5>
      <a:accent6>
        <a:srgbClr val="79A2B3"/>
      </a:accent6>
      <a:hlink>
        <a:srgbClr val="007BB4"/>
      </a:hlink>
      <a:folHlink>
        <a:srgbClr val="00ADE3"/>
      </a:folHlink>
    </a:clrScheme>
    <a:fontScheme name="Cit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E2E2"/>
        </a:solidFill>
        <a:ln w="9525">
          <a:solidFill>
            <a:srgbClr val="E2E2E2"/>
          </a:solidFill>
        </a:ln>
        <a:effectLst/>
      </a:spPr>
      <a:bodyPr tIns="90000" bIns="90000" rtlCol="0" anchor="ctr" anchorCtr="0"/>
      <a:lstStyle>
        <a:defPPr algn="ctr">
          <a:defRPr sz="1400" dirty="0" smtClean="0">
            <a:solidFill>
              <a:srgbClr val="002D72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8080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tIns="90000" bIns="90000" rtlCol="0" anchor="t">
        <a:spAutoFit/>
      </a:bodyPr>
      <a:lstStyle>
        <a:defPPr algn="ctr">
          <a:defRPr sz="1400" dirty="0" err="1" smtClean="0">
            <a:solidFill>
              <a:srgbClr val="002D7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57687F4B-2F1E-4114-B07A-640C069C128D}" vid="{E45BA0F0-7C25-449F-9B63-63C3B641F0FE}"/>
    </a:ext>
  </a:extLst>
</a:theme>
</file>

<file path=ppt/theme/theme17.xml><?xml version="1.0" encoding="utf-8"?>
<a:theme xmlns:a="http://schemas.openxmlformats.org/drawingml/2006/main" name="9_Blank">
  <a:themeElements>
    <a:clrScheme name="Citi">
      <a:dk1>
        <a:srgbClr val="002D72"/>
      </a:dk1>
      <a:lt1>
        <a:srgbClr val="FFFFFF"/>
      </a:lt1>
      <a:dk2>
        <a:srgbClr val="002060"/>
      </a:dk2>
      <a:lt2>
        <a:srgbClr val="808080"/>
      </a:lt2>
      <a:accent1>
        <a:srgbClr val="E2E2E2"/>
      </a:accent1>
      <a:accent2>
        <a:srgbClr val="43D2FF"/>
      </a:accent2>
      <a:accent3>
        <a:srgbClr val="FFFFFF"/>
      </a:accent3>
      <a:accent4>
        <a:srgbClr val="004683"/>
      </a:accent4>
      <a:accent5>
        <a:srgbClr val="D2E0E6"/>
      </a:accent5>
      <a:accent6>
        <a:srgbClr val="79A2B3"/>
      </a:accent6>
      <a:hlink>
        <a:srgbClr val="007BB4"/>
      </a:hlink>
      <a:folHlink>
        <a:srgbClr val="00ADE3"/>
      </a:folHlink>
    </a:clrScheme>
    <a:fontScheme name="Cit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E2E2"/>
        </a:solidFill>
        <a:ln w="9525">
          <a:solidFill>
            <a:srgbClr val="E2E2E2"/>
          </a:solidFill>
        </a:ln>
        <a:effectLst/>
      </a:spPr>
      <a:bodyPr tIns="90000" bIns="90000" rtlCol="0" anchor="ctr" anchorCtr="0"/>
      <a:lstStyle>
        <a:defPPr algn="ctr">
          <a:defRPr sz="1400" dirty="0" smtClean="0">
            <a:solidFill>
              <a:srgbClr val="002D72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8080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tIns="90000" bIns="90000" rtlCol="0" anchor="t">
        <a:spAutoFit/>
      </a:bodyPr>
      <a:lstStyle>
        <a:defPPr algn="ctr">
          <a:defRPr sz="1400" dirty="0" err="1" smtClean="0">
            <a:solidFill>
              <a:srgbClr val="002D7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D4C19DBE-7440-4D40-A0AB-8BCC335FFB2D}" vid="{F0E4EF95-0183-4CD1-8F68-50C0E32646C5}"/>
    </a:ext>
  </a:extLst>
</a:theme>
</file>

<file path=ppt/theme/theme18.xml><?xml version="1.0" encoding="utf-8"?>
<a:theme xmlns:a="http://schemas.openxmlformats.org/drawingml/2006/main" name="1_CITIBanamex-MX2020 Grid 16:9">
  <a:themeElements>
    <a:clrScheme name="CITIBanamex-MX2020">
      <a:dk1>
        <a:srgbClr val="002D72"/>
      </a:dk1>
      <a:lt1>
        <a:sysClr val="window" lastClr="FFFFFF"/>
      </a:lt1>
      <a:dk2>
        <a:srgbClr val="002D72"/>
      </a:dk2>
      <a:lt2>
        <a:srgbClr val="F2F2F2"/>
      </a:lt2>
      <a:accent1>
        <a:srgbClr val="001636"/>
      </a:accent1>
      <a:accent2>
        <a:srgbClr val="001F4C"/>
      </a:accent2>
      <a:accent3>
        <a:srgbClr val="FEEC00"/>
      </a:accent3>
      <a:accent4>
        <a:srgbClr val="004683"/>
      </a:accent4>
      <a:accent5>
        <a:srgbClr val="808080"/>
      </a:accent5>
      <a:accent6>
        <a:srgbClr val="8C0512"/>
      </a:accent6>
      <a:hlink>
        <a:srgbClr val="2E3558"/>
      </a:hlink>
      <a:folHlink>
        <a:srgbClr val="2E3558"/>
      </a:folHlink>
    </a:clrScheme>
    <a:fontScheme name="BCG Trebuch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9525" cap="rnd">
          <a:noFill/>
          <a:prstDash val="sysDot"/>
          <a:round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Aft>
            <a:spcPts val="1000"/>
          </a:spcAft>
          <a:defRPr sz="12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19.xml><?xml version="1.0" encoding="utf-8"?>
<a:theme xmlns:a="http://schemas.openxmlformats.org/drawingml/2006/main" name="7_Blank">
  <a:themeElements>
    <a:clrScheme name="Citi">
      <a:dk1>
        <a:srgbClr val="002D72"/>
      </a:dk1>
      <a:lt1>
        <a:srgbClr val="FFFFFF"/>
      </a:lt1>
      <a:dk2>
        <a:srgbClr val="002060"/>
      </a:dk2>
      <a:lt2>
        <a:srgbClr val="808080"/>
      </a:lt2>
      <a:accent1>
        <a:srgbClr val="E2E2E2"/>
      </a:accent1>
      <a:accent2>
        <a:srgbClr val="43D2FF"/>
      </a:accent2>
      <a:accent3>
        <a:srgbClr val="FFFFFF"/>
      </a:accent3>
      <a:accent4>
        <a:srgbClr val="004683"/>
      </a:accent4>
      <a:accent5>
        <a:srgbClr val="D2E0E6"/>
      </a:accent5>
      <a:accent6>
        <a:srgbClr val="79A2B3"/>
      </a:accent6>
      <a:hlink>
        <a:srgbClr val="007BB4"/>
      </a:hlink>
      <a:folHlink>
        <a:srgbClr val="00ADE3"/>
      </a:folHlink>
    </a:clrScheme>
    <a:fontScheme name="Cit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E2E2"/>
        </a:solidFill>
        <a:ln w="9525">
          <a:solidFill>
            <a:srgbClr val="E2E2E2"/>
          </a:solidFill>
        </a:ln>
        <a:effectLst/>
      </a:spPr>
      <a:bodyPr tIns="90000" bIns="90000" rtlCol="0" anchor="ctr" anchorCtr="0"/>
      <a:lstStyle>
        <a:defPPr algn="ctr">
          <a:defRPr sz="1400" dirty="0" smtClean="0">
            <a:solidFill>
              <a:srgbClr val="002D72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8080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tIns="90000" bIns="90000" rtlCol="0" anchor="t">
        <a:spAutoFit/>
      </a:bodyPr>
      <a:lstStyle>
        <a:defPPr algn="ctr">
          <a:defRPr sz="1400" dirty="0" err="1" smtClean="0">
            <a:solidFill>
              <a:srgbClr val="002D7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57687F4B-2F1E-4114-B07A-640C069C128D}" vid="{E45BA0F0-7C25-449F-9B63-63C3B641F0FE}"/>
    </a:ext>
  </a:extLst>
</a:theme>
</file>

<file path=ppt/theme/theme2.xml><?xml version="1.0" encoding="utf-8"?>
<a:theme xmlns:a="http://schemas.openxmlformats.org/drawingml/2006/main" name="Blank">
  <a:themeElements>
    <a:clrScheme name="18_Blank 1">
      <a:dk1>
        <a:srgbClr val="000000"/>
      </a:dk1>
      <a:lt1>
        <a:srgbClr val="FFFFFF"/>
      </a:lt1>
      <a:dk2>
        <a:srgbClr val="002776"/>
      </a:dk2>
      <a:lt2>
        <a:srgbClr val="FFFFFF"/>
      </a:lt2>
      <a:accent1>
        <a:srgbClr val="002776"/>
      </a:accent1>
      <a:accent2>
        <a:srgbClr val="92D400"/>
      </a:accent2>
      <a:accent3>
        <a:srgbClr val="FFFFFF"/>
      </a:accent3>
      <a:accent4>
        <a:srgbClr val="000000"/>
      </a:accent4>
      <a:accent5>
        <a:srgbClr val="AAACBD"/>
      </a:accent5>
      <a:accent6>
        <a:srgbClr val="84C000"/>
      </a:accent6>
      <a:hlink>
        <a:srgbClr val="00A1DE"/>
      </a:hlink>
      <a:folHlink>
        <a:srgbClr val="72C7E7"/>
      </a:folHlink>
    </a:clrScheme>
    <a:fontScheme name="18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Blank 1">
        <a:dk1>
          <a:srgbClr val="000000"/>
        </a:dk1>
        <a:lt1>
          <a:srgbClr val="FFFFFF"/>
        </a:lt1>
        <a:dk2>
          <a:srgbClr val="002776"/>
        </a:dk2>
        <a:lt2>
          <a:srgbClr val="FFFFFF"/>
        </a:lt2>
        <a:accent1>
          <a:srgbClr val="002776"/>
        </a:accent1>
        <a:accent2>
          <a:srgbClr val="92D400"/>
        </a:accent2>
        <a:accent3>
          <a:srgbClr val="FFFFFF"/>
        </a:accent3>
        <a:accent4>
          <a:srgbClr val="000000"/>
        </a:accent4>
        <a:accent5>
          <a:srgbClr val="AAACBD"/>
        </a:accent5>
        <a:accent6>
          <a:srgbClr val="84C000"/>
        </a:accent6>
        <a:hlink>
          <a:srgbClr val="00A1DE"/>
        </a:hlink>
        <a:folHlink>
          <a:srgbClr val="72C7E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0_Blank">
  <a:themeElements>
    <a:clrScheme name="Citi">
      <a:dk1>
        <a:srgbClr val="002D72"/>
      </a:dk1>
      <a:lt1>
        <a:srgbClr val="FFFFFF"/>
      </a:lt1>
      <a:dk2>
        <a:srgbClr val="002060"/>
      </a:dk2>
      <a:lt2>
        <a:srgbClr val="808080"/>
      </a:lt2>
      <a:accent1>
        <a:srgbClr val="E2E2E2"/>
      </a:accent1>
      <a:accent2>
        <a:srgbClr val="43D2FF"/>
      </a:accent2>
      <a:accent3>
        <a:srgbClr val="FFFFFF"/>
      </a:accent3>
      <a:accent4>
        <a:srgbClr val="004683"/>
      </a:accent4>
      <a:accent5>
        <a:srgbClr val="D2E0E6"/>
      </a:accent5>
      <a:accent6>
        <a:srgbClr val="79A2B3"/>
      </a:accent6>
      <a:hlink>
        <a:srgbClr val="007BB4"/>
      </a:hlink>
      <a:folHlink>
        <a:srgbClr val="00ADE3"/>
      </a:folHlink>
    </a:clrScheme>
    <a:fontScheme name="Cit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E2E2"/>
        </a:solidFill>
        <a:ln w="9525">
          <a:solidFill>
            <a:srgbClr val="E2E2E2"/>
          </a:solidFill>
        </a:ln>
        <a:effectLst/>
      </a:spPr>
      <a:bodyPr tIns="90000" bIns="90000" rtlCol="0" anchor="ctr" anchorCtr="0"/>
      <a:lstStyle>
        <a:defPPr algn="ctr">
          <a:defRPr sz="1400" dirty="0" smtClean="0">
            <a:solidFill>
              <a:srgbClr val="002D72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8080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tIns="90000" bIns="90000" rtlCol="0" anchor="t">
        <a:spAutoFit/>
      </a:bodyPr>
      <a:lstStyle>
        <a:defPPr algn="ctr">
          <a:defRPr sz="1400" dirty="0" err="1" smtClean="0">
            <a:solidFill>
              <a:srgbClr val="002D7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57687F4B-2F1E-4114-B07A-640C069C128D}" vid="{E45BA0F0-7C25-449F-9B63-63C3B641F0FE}"/>
    </a:ext>
  </a:extLst>
</a:theme>
</file>

<file path=ppt/theme/theme21.xml><?xml version="1.0" encoding="utf-8"?>
<a:theme xmlns:a="http://schemas.openxmlformats.org/drawingml/2006/main" name="14_Blank">
  <a:themeElements>
    <a:clrScheme name="Citi">
      <a:dk1>
        <a:srgbClr val="002D72"/>
      </a:dk1>
      <a:lt1>
        <a:srgbClr val="FFFFFF"/>
      </a:lt1>
      <a:dk2>
        <a:srgbClr val="002060"/>
      </a:dk2>
      <a:lt2>
        <a:srgbClr val="808080"/>
      </a:lt2>
      <a:accent1>
        <a:srgbClr val="E2E2E2"/>
      </a:accent1>
      <a:accent2>
        <a:srgbClr val="43D2FF"/>
      </a:accent2>
      <a:accent3>
        <a:srgbClr val="FFFFFF"/>
      </a:accent3>
      <a:accent4>
        <a:srgbClr val="004683"/>
      </a:accent4>
      <a:accent5>
        <a:srgbClr val="D2E0E6"/>
      </a:accent5>
      <a:accent6>
        <a:srgbClr val="79A2B3"/>
      </a:accent6>
      <a:hlink>
        <a:srgbClr val="007BB4"/>
      </a:hlink>
      <a:folHlink>
        <a:srgbClr val="00ADE3"/>
      </a:folHlink>
    </a:clrScheme>
    <a:fontScheme name="Cit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E2E2"/>
        </a:solidFill>
        <a:ln w="9525">
          <a:solidFill>
            <a:srgbClr val="E2E2E2"/>
          </a:solidFill>
        </a:ln>
        <a:effectLst/>
      </a:spPr>
      <a:bodyPr tIns="90000" bIns="90000" rtlCol="0" anchor="ctr" anchorCtr="0"/>
      <a:lstStyle>
        <a:defPPr algn="ctr">
          <a:defRPr sz="1400" dirty="0" smtClean="0">
            <a:solidFill>
              <a:srgbClr val="002D72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8080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tIns="90000" bIns="90000" rtlCol="0" anchor="t">
        <a:spAutoFit/>
      </a:bodyPr>
      <a:lstStyle>
        <a:defPPr algn="ctr">
          <a:defRPr sz="1400" dirty="0" err="1" smtClean="0">
            <a:solidFill>
              <a:srgbClr val="002D7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57687F4B-2F1E-4114-B07A-640C069C128D}" vid="{E45BA0F0-7C25-449F-9B63-63C3B641F0FE}"/>
    </a:ext>
  </a:extLst>
</a:theme>
</file>

<file path=ppt/theme/theme22.xml><?xml version="1.0" encoding="utf-8"?>
<a:theme xmlns:a="http://schemas.openxmlformats.org/drawingml/2006/main" name="16_Blank">
  <a:themeElements>
    <a:clrScheme name="Citi">
      <a:dk1>
        <a:srgbClr val="002D72"/>
      </a:dk1>
      <a:lt1>
        <a:srgbClr val="FFFFFF"/>
      </a:lt1>
      <a:dk2>
        <a:srgbClr val="002060"/>
      </a:dk2>
      <a:lt2>
        <a:srgbClr val="808080"/>
      </a:lt2>
      <a:accent1>
        <a:srgbClr val="E2E2E2"/>
      </a:accent1>
      <a:accent2>
        <a:srgbClr val="43D2FF"/>
      </a:accent2>
      <a:accent3>
        <a:srgbClr val="FFFFFF"/>
      </a:accent3>
      <a:accent4>
        <a:srgbClr val="004683"/>
      </a:accent4>
      <a:accent5>
        <a:srgbClr val="D2E0E6"/>
      </a:accent5>
      <a:accent6>
        <a:srgbClr val="79A2B3"/>
      </a:accent6>
      <a:hlink>
        <a:srgbClr val="007BB4"/>
      </a:hlink>
      <a:folHlink>
        <a:srgbClr val="00ADE3"/>
      </a:folHlink>
    </a:clrScheme>
    <a:fontScheme name="Cit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E2E2"/>
        </a:solidFill>
        <a:ln w="9525">
          <a:solidFill>
            <a:srgbClr val="E2E2E2"/>
          </a:solidFill>
        </a:ln>
        <a:effectLst/>
      </a:spPr>
      <a:bodyPr tIns="90000" bIns="90000" rtlCol="0" anchor="ctr" anchorCtr="0"/>
      <a:lstStyle>
        <a:defPPr algn="ctr">
          <a:defRPr sz="1400" dirty="0" smtClean="0">
            <a:solidFill>
              <a:srgbClr val="002D72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8080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tIns="90000" bIns="90000" rtlCol="0" anchor="t">
        <a:spAutoFit/>
      </a:bodyPr>
      <a:lstStyle>
        <a:defPPr algn="ctr">
          <a:defRPr sz="1400" dirty="0" err="1" smtClean="0">
            <a:solidFill>
              <a:srgbClr val="002D7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57687F4B-2F1E-4114-B07A-640C069C128D}" vid="{E45BA0F0-7C25-449F-9B63-63C3B641F0FE}"/>
    </a:ext>
  </a:extLst>
</a:theme>
</file>

<file path=ppt/theme/theme23.xml><?xml version="1.0" encoding="utf-8"?>
<a:theme xmlns:a="http://schemas.openxmlformats.org/drawingml/2006/main" name="20_Blank">
  <a:themeElements>
    <a:clrScheme name="Citi">
      <a:dk1>
        <a:srgbClr val="002D72"/>
      </a:dk1>
      <a:lt1>
        <a:srgbClr val="FFFFFF"/>
      </a:lt1>
      <a:dk2>
        <a:srgbClr val="002060"/>
      </a:dk2>
      <a:lt2>
        <a:srgbClr val="808080"/>
      </a:lt2>
      <a:accent1>
        <a:srgbClr val="E2E2E2"/>
      </a:accent1>
      <a:accent2>
        <a:srgbClr val="43D2FF"/>
      </a:accent2>
      <a:accent3>
        <a:srgbClr val="FFFFFF"/>
      </a:accent3>
      <a:accent4>
        <a:srgbClr val="004683"/>
      </a:accent4>
      <a:accent5>
        <a:srgbClr val="D2E0E6"/>
      </a:accent5>
      <a:accent6>
        <a:srgbClr val="79A2B3"/>
      </a:accent6>
      <a:hlink>
        <a:srgbClr val="007BB4"/>
      </a:hlink>
      <a:folHlink>
        <a:srgbClr val="00ADE3"/>
      </a:folHlink>
    </a:clrScheme>
    <a:fontScheme name="Cit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E2E2"/>
        </a:solidFill>
        <a:ln w="9525">
          <a:solidFill>
            <a:srgbClr val="E2E2E2"/>
          </a:solidFill>
        </a:ln>
        <a:effectLst/>
      </a:spPr>
      <a:bodyPr tIns="90000" bIns="90000" rtlCol="0" anchor="ctr" anchorCtr="0"/>
      <a:lstStyle>
        <a:defPPr algn="ctr">
          <a:defRPr sz="1400" dirty="0" smtClean="0">
            <a:solidFill>
              <a:srgbClr val="002D72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8080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tIns="90000" bIns="90000" rtlCol="0" anchor="t">
        <a:spAutoFit/>
      </a:bodyPr>
      <a:lstStyle>
        <a:defPPr algn="ctr">
          <a:defRPr sz="1400" dirty="0" err="1" smtClean="0">
            <a:solidFill>
              <a:srgbClr val="002D7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57687F4B-2F1E-4114-B07A-640C069C128D}" vid="{E45BA0F0-7C25-449F-9B63-63C3B641F0FE}"/>
    </a:ext>
  </a:extLst>
</a:theme>
</file>

<file path=ppt/theme/theme24.xml><?xml version="1.0" encoding="utf-8"?>
<a:theme xmlns:a="http://schemas.openxmlformats.org/drawingml/2006/main" name="22_Blank">
  <a:themeElements>
    <a:clrScheme name="Citi">
      <a:dk1>
        <a:srgbClr val="002D72"/>
      </a:dk1>
      <a:lt1>
        <a:srgbClr val="FFFFFF"/>
      </a:lt1>
      <a:dk2>
        <a:srgbClr val="002060"/>
      </a:dk2>
      <a:lt2>
        <a:srgbClr val="808080"/>
      </a:lt2>
      <a:accent1>
        <a:srgbClr val="E2E2E2"/>
      </a:accent1>
      <a:accent2>
        <a:srgbClr val="43D2FF"/>
      </a:accent2>
      <a:accent3>
        <a:srgbClr val="FFFFFF"/>
      </a:accent3>
      <a:accent4>
        <a:srgbClr val="004683"/>
      </a:accent4>
      <a:accent5>
        <a:srgbClr val="D2E0E6"/>
      </a:accent5>
      <a:accent6>
        <a:srgbClr val="79A2B3"/>
      </a:accent6>
      <a:hlink>
        <a:srgbClr val="007BB4"/>
      </a:hlink>
      <a:folHlink>
        <a:srgbClr val="00ADE3"/>
      </a:folHlink>
    </a:clrScheme>
    <a:fontScheme name="Cit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E2E2"/>
        </a:solidFill>
        <a:ln w="9525">
          <a:solidFill>
            <a:srgbClr val="E2E2E2"/>
          </a:solidFill>
        </a:ln>
        <a:effectLst/>
      </a:spPr>
      <a:bodyPr tIns="90000" bIns="90000" rtlCol="0" anchor="ctr" anchorCtr="0"/>
      <a:lstStyle>
        <a:defPPr algn="ctr">
          <a:defRPr sz="1400" dirty="0" smtClean="0">
            <a:solidFill>
              <a:srgbClr val="002D72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8080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tIns="90000" bIns="90000" rtlCol="0" anchor="t">
        <a:spAutoFit/>
      </a:bodyPr>
      <a:lstStyle>
        <a:defPPr algn="ctr">
          <a:defRPr sz="1400" dirty="0" err="1" smtClean="0">
            <a:solidFill>
              <a:srgbClr val="002D7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57687F4B-2F1E-4114-B07A-640C069C128D}" vid="{E45BA0F0-7C25-449F-9B63-63C3B641F0FE}"/>
    </a:ext>
  </a:extLst>
</a:theme>
</file>

<file path=ppt/theme/theme2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lank">
  <a:themeElements>
    <a:clrScheme name="18_Blank 1">
      <a:dk1>
        <a:srgbClr val="000000"/>
      </a:dk1>
      <a:lt1>
        <a:srgbClr val="FFFFFF"/>
      </a:lt1>
      <a:dk2>
        <a:srgbClr val="002776"/>
      </a:dk2>
      <a:lt2>
        <a:srgbClr val="FFFFFF"/>
      </a:lt2>
      <a:accent1>
        <a:srgbClr val="002776"/>
      </a:accent1>
      <a:accent2>
        <a:srgbClr val="92D400"/>
      </a:accent2>
      <a:accent3>
        <a:srgbClr val="FFFFFF"/>
      </a:accent3>
      <a:accent4>
        <a:srgbClr val="000000"/>
      </a:accent4>
      <a:accent5>
        <a:srgbClr val="AAACBD"/>
      </a:accent5>
      <a:accent6>
        <a:srgbClr val="84C000"/>
      </a:accent6>
      <a:hlink>
        <a:srgbClr val="00A1DE"/>
      </a:hlink>
      <a:folHlink>
        <a:srgbClr val="72C7E7"/>
      </a:folHlink>
    </a:clrScheme>
    <a:fontScheme name="18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Blank 1">
        <a:dk1>
          <a:srgbClr val="000000"/>
        </a:dk1>
        <a:lt1>
          <a:srgbClr val="FFFFFF"/>
        </a:lt1>
        <a:dk2>
          <a:srgbClr val="002776"/>
        </a:dk2>
        <a:lt2>
          <a:srgbClr val="FFFFFF"/>
        </a:lt2>
        <a:accent1>
          <a:srgbClr val="002776"/>
        </a:accent1>
        <a:accent2>
          <a:srgbClr val="92D400"/>
        </a:accent2>
        <a:accent3>
          <a:srgbClr val="FFFFFF"/>
        </a:accent3>
        <a:accent4>
          <a:srgbClr val="000000"/>
        </a:accent4>
        <a:accent5>
          <a:srgbClr val="AAACBD"/>
        </a:accent5>
        <a:accent6>
          <a:srgbClr val="84C000"/>
        </a:accent6>
        <a:hlink>
          <a:srgbClr val="00A1DE"/>
        </a:hlink>
        <a:folHlink>
          <a:srgbClr val="72C7E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itiBanamex_corporate_template_091212">
  <a:themeElements>
    <a:clrScheme name="Citi_corporate_template20120814 4">
      <a:dk1>
        <a:srgbClr val="53565A"/>
      </a:dk1>
      <a:lt1>
        <a:srgbClr val="FFFFFF"/>
      </a:lt1>
      <a:dk2>
        <a:srgbClr val="002D72"/>
      </a:dk2>
      <a:lt2>
        <a:srgbClr val="97999B"/>
      </a:lt2>
      <a:accent1>
        <a:srgbClr val="00BDF2"/>
      </a:accent1>
      <a:accent2>
        <a:srgbClr val="FFAA11"/>
      </a:accent2>
      <a:accent3>
        <a:srgbClr val="FFFFFF"/>
      </a:accent3>
      <a:accent4>
        <a:srgbClr val="46484C"/>
      </a:accent4>
      <a:accent5>
        <a:srgbClr val="AADBF7"/>
      </a:accent5>
      <a:accent6>
        <a:srgbClr val="E79A0E"/>
      </a:accent6>
      <a:hlink>
        <a:srgbClr val="FF0000"/>
      </a:hlink>
      <a:folHlink>
        <a:srgbClr val="890C58"/>
      </a:folHlink>
    </a:clrScheme>
    <a:fontScheme name="cfin_v06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lnDef>
    <a:txDef>
      <a:spPr bwMode="black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accent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  <a:ext uri="{FAA26D3D-D897-4be2-8F04-BA451C77F1D7}">
            <ma14:placeholderFlag xmlns="" xmlns:ma14="http://schemas.microsoft.com/office/mac/drawingml/2011/main" val="1"/>
          </a:ext>
        </a:extLst>
      </a:spPr>
      <a:bodyPr lIns="0"/>
      <a:lstStyle>
        <a:defPPr algn="l" eaLnBrk="1" hangingPunct="1">
          <a:lnSpc>
            <a:spcPct val="95000"/>
          </a:lnSpc>
          <a:spcBef>
            <a:spcPct val="75000"/>
          </a:spcBef>
          <a:spcAft>
            <a:spcPct val="20000"/>
          </a:spcAft>
          <a:defRPr sz="3600" dirty="0">
            <a:solidFill>
              <a:schemeClr val="bg1"/>
            </a:solidFill>
            <a:ea typeface="Arial" charset="0"/>
            <a:cs typeface="Geneva" charset="0"/>
          </a:defRPr>
        </a:defPPr>
      </a:lstStyle>
    </a:txDef>
  </a:objectDefaults>
  <a:extraClrSchemeLst>
    <a:extraClrScheme>
      <a:clrScheme name="cfin_v06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fin_v06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white 1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3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4">
        <a:dk1>
          <a:srgbClr val="53565A"/>
        </a:dk1>
        <a:lt1>
          <a:srgbClr val="FFFFFF"/>
        </a:lt1>
        <a:dk2>
          <a:srgbClr val="002D72"/>
        </a:dk2>
        <a:lt2>
          <a:srgbClr val="97999B"/>
        </a:lt2>
        <a:accent1>
          <a:srgbClr val="00BDF2"/>
        </a:accent1>
        <a:accent2>
          <a:srgbClr val="FFAA11"/>
        </a:accent2>
        <a:accent3>
          <a:srgbClr val="FFFFFF"/>
        </a:accent3>
        <a:accent4>
          <a:srgbClr val="46484C"/>
        </a:accent4>
        <a:accent5>
          <a:srgbClr val="AADBF7"/>
        </a:accent5>
        <a:accent6>
          <a:srgbClr val="E79A0E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CitiBanamex_corporate_template_091212">
  <a:themeElements>
    <a:clrScheme name="Citi_corporate_template20120814 4">
      <a:dk1>
        <a:srgbClr val="53565A"/>
      </a:dk1>
      <a:lt1>
        <a:srgbClr val="FFFFFF"/>
      </a:lt1>
      <a:dk2>
        <a:srgbClr val="002D72"/>
      </a:dk2>
      <a:lt2>
        <a:srgbClr val="97999B"/>
      </a:lt2>
      <a:accent1>
        <a:srgbClr val="00BDF2"/>
      </a:accent1>
      <a:accent2>
        <a:srgbClr val="FFAA11"/>
      </a:accent2>
      <a:accent3>
        <a:srgbClr val="FFFFFF"/>
      </a:accent3>
      <a:accent4>
        <a:srgbClr val="46484C"/>
      </a:accent4>
      <a:accent5>
        <a:srgbClr val="AADBF7"/>
      </a:accent5>
      <a:accent6>
        <a:srgbClr val="E79A0E"/>
      </a:accent6>
      <a:hlink>
        <a:srgbClr val="FF0000"/>
      </a:hlink>
      <a:folHlink>
        <a:srgbClr val="890C58"/>
      </a:folHlink>
    </a:clrScheme>
    <a:fontScheme name="cfin_v06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lnDef>
    <a:txDef>
      <a:spPr bwMode="black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accent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  <a:ext uri="{FAA26D3D-D897-4be2-8F04-BA451C77F1D7}">
            <ma14:placeholderFlag xmlns="" xmlns:ma14="http://schemas.microsoft.com/office/mac/drawingml/2011/main" val="1"/>
          </a:ext>
        </a:extLst>
      </a:spPr>
      <a:bodyPr lIns="0"/>
      <a:lstStyle>
        <a:defPPr algn="l" eaLnBrk="1" hangingPunct="1">
          <a:lnSpc>
            <a:spcPct val="95000"/>
          </a:lnSpc>
          <a:spcBef>
            <a:spcPct val="75000"/>
          </a:spcBef>
          <a:spcAft>
            <a:spcPct val="20000"/>
          </a:spcAft>
          <a:defRPr sz="3600" dirty="0">
            <a:solidFill>
              <a:schemeClr val="bg1"/>
            </a:solidFill>
            <a:ea typeface="Arial" charset="0"/>
            <a:cs typeface="Geneva" charset="0"/>
          </a:defRPr>
        </a:defPPr>
      </a:lstStyle>
    </a:txDef>
  </a:objectDefaults>
  <a:extraClrSchemeLst>
    <a:extraClrScheme>
      <a:clrScheme name="cfin_v06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fin_v06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white 1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3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4">
        <a:dk1>
          <a:srgbClr val="53565A"/>
        </a:dk1>
        <a:lt1>
          <a:srgbClr val="FFFFFF"/>
        </a:lt1>
        <a:dk2>
          <a:srgbClr val="002D72"/>
        </a:dk2>
        <a:lt2>
          <a:srgbClr val="97999B"/>
        </a:lt2>
        <a:accent1>
          <a:srgbClr val="00BDF2"/>
        </a:accent1>
        <a:accent2>
          <a:srgbClr val="FFAA11"/>
        </a:accent2>
        <a:accent3>
          <a:srgbClr val="FFFFFF"/>
        </a:accent3>
        <a:accent4>
          <a:srgbClr val="46484C"/>
        </a:accent4>
        <a:accent5>
          <a:srgbClr val="AADBF7"/>
        </a:accent5>
        <a:accent6>
          <a:srgbClr val="E79A0E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Blank">
  <a:themeElements>
    <a:clrScheme name="Citi">
      <a:dk1>
        <a:srgbClr val="002D72"/>
      </a:dk1>
      <a:lt1>
        <a:srgbClr val="FFFFFF"/>
      </a:lt1>
      <a:dk2>
        <a:srgbClr val="002060"/>
      </a:dk2>
      <a:lt2>
        <a:srgbClr val="808080"/>
      </a:lt2>
      <a:accent1>
        <a:srgbClr val="E2E2E2"/>
      </a:accent1>
      <a:accent2>
        <a:srgbClr val="43D2FF"/>
      </a:accent2>
      <a:accent3>
        <a:srgbClr val="FFFFFF"/>
      </a:accent3>
      <a:accent4>
        <a:srgbClr val="004683"/>
      </a:accent4>
      <a:accent5>
        <a:srgbClr val="D2E0E6"/>
      </a:accent5>
      <a:accent6>
        <a:srgbClr val="79A2B3"/>
      </a:accent6>
      <a:hlink>
        <a:srgbClr val="007BB4"/>
      </a:hlink>
      <a:folHlink>
        <a:srgbClr val="00ADE3"/>
      </a:folHlink>
    </a:clrScheme>
    <a:fontScheme name="Cit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E2E2"/>
        </a:solidFill>
        <a:ln w="9525">
          <a:solidFill>
            <a:srgbClr val="E2E2E2"/>
          </a:solidFill>
        </a:ln>
        <a:effectLst/>
      </a:spPr>
      <a:bodyPr tIns="90000" bIns="90000" rtlCol="0" anchor="ctr" anchorCtr="0"/>
      <a:lstStyle>
        <a:defPPr algn="ctr">
          <a:defRPr sz="1400" dirty="0" smtClean="0">
            <a:solidFill>
              <a:srgbClr val="002D72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8080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tIns="90000" bIns="90000" rtlCol="0" anchor="t">
        <a:spAutoFit/>
      </a:bodyPr>
      <a:lstStyle>
        <a:defPPr algn="ctr">
          <a:defRPr sz="1400" dirty="0" err="1" smtClean="0">
            <a:solidFill>
              <a:srgbClr val="002D7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57687F4B-2F1E-4114-B07A-640C069C128D}" vid="{E45BA0F0-7C25-449F-9B63-63C3B641F0FE}"/>
    </a:ext>
  </a:extLst>
</a:theme>
</file>

<file path=ppt/theme/theme7.xml><?xml version="1.0" encoding="utf-8"?>
<a:theme xmlns:a="http://schemas.openxmlformats.org/drawingml/2006/main" name="6_CitiBanamex_corporate_template_091212">
  <a:themeElements>
    <a:clrScheme name="Citi_corporate_template20120814 4">
      <a:dk1>
        <a:srgbClr val="53565A"/>
      </a:dk1>
      <a:lt1>
        <a:srgbClr val="FFFFFF"/>
      </a:lt1>
      <a:dk2>
        <a:srgbClr val="002D72"/>
      </a:dk2>
      <a:lt2>
        <a:srgbClr val="97999B"/>
      </a:lt2>
      <a:accent1>
        <a:srgbClr val="00BDF2"/>
      </a:accent1>
      <a:accent2>
        <a:srgbClr val="FFAA11"/>
      </a:accent2>
      <a:accent3>
        <a:srgbClr val="FFFFFF"/>
      </a:accent3>
      <a:accent4>
        <a:srgbClr val="46484C"/>
      </a:accent4>
      <a:accent5>
        <a:srgbClr val="AADBF7"/>
      </a:accent5>
      <a:accent6>
        <a:srgbClr val="E79A0E"/>
      </a:accent6>
      <a:hlink>
        <a:srgbClr val="FF0000"/>
      </a:hlink>
      <a:folHlink>
        <a:srgbClr val="890C58"/>
      </a:folHlink>
    </a:clrScheme>
    <a:fontScheme name="cfin_v06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lnDef>
    <a:txDef>
      <a:spPr bwMode="black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accent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  <a:ext uri="{FAA26D3D-D897-4be2-8F04-BA451C77F1D7}">
            <ma14:placeholderFlag xmlns:ma14="http://schemas.microsoft.com/office/mac/drawingml/2011/main" xmlns="" val="1"/>
          </a:ext>
        </a:extLst>
      </a:spPr>
      <a:bodyPr lIns="0"/>
      <a:lstStyle>
        <a:defPPr algn="l" eaLnBrk="1" hangingPunct="1">
          <a:lnSpc>
            <a:spcPct val="95000"/>
          </a:lnSpc>
          <a:spcBef>
            <a:spcPct val="75000"/>
          </a:spcBef>
          <a:spcAft>
            <a:spcPct val="20000"/>
          </a:spcAft>
          <a:defRPr sz="3600" dirty="0">
            <a:solidFill>
              <a:schemeClr val="bg1"/>
            </a:solidFill>
            <a:ea typeface="Arial" charset="0"/>
            <a:cs typeface="Geneva" charset="0"/>
          </a:defRPr>
        </a:defPPr>
      </a:lstStyle>
    </a:txDef>
  </a:objectDefaults>
  <a:extraClrSchemeLst>
    <a:extraClrScheme>
      <a:clrScheme name="cfin_v06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fin_v06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white 1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3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4">
        <a:dk1>
          <a:srgbClr val="53565A"/>
        </a:dk1>
        <a:lt1>
          <a:srgbClr val="FFFFFF"/>
        </a:lt1>
        <a:dk2>
          <a:srgbClr val="002D72"/>
        </a:dk2>
        <a:lt2>
          <a:srgbClr val="97999B"/>
        </a:lt2>
        <a:accent1>
          <a:srgbClr val="00BDF2"/>
        </a:accent1>
        <a:accent2>
          <a:srgbClr val="FFAA11"/>
        </a:accent2>
        <a:accent3>
          <a:srgbClr val="FFFFFF"/>
        </a:accent3>
        <a:accent4>
          <a:srgbClr val="46484C"/>
        </a:accent4>
        <a:accent5>
          <a:srgbClr val="AADBF7"/>
        </a:accent5>
        <a:accent6>
          <a:srgbClr val="E79A0E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0_CitiBanamex_corporate_template_091212">
  <a:themeElements>
    <a:clrScheme name="Citi_corporate_template20120814 4">
      <a:dk1>
        <a:srgbClr val="53565A"/>
      </a:dk1>
      <a:lt1>
        <a:srgbClr val="FFFFFF"/>
      </a:lt1>
      <a:dk2>
        <a:srgbClr val="002D72"/>
      </a:dk2>
      <a:lt2>
        <a:srgbClr val="97999B"/>
      </a:lt2>
      <a:accent1>
        <a:srgbClr val="00BDF2"/>
      </a:accent1>
      <a:accent2>
        <a:srgbClr val="FFAA11"/>
      </a:accent2>
      <a:accent3>
        <a:srgbClr val="FFFFFF"/>
      </a:accent3>
      <a:accent4>
        <a:srgbClr val="46484C"/>
      </a:accent4>
      <a:accent5>
        <a:srgbClr val="AADBF7"/>
      </a:accent5>
      <a:accent6>
        <a:srgbClr val="E79A0E"/>
      </a:accent6>
      <a:hlink>
        <a:srgbClr val="FF0000"/>
      </a:hlink>
      <a:folHlink>
        <a:srgbClr val="890C58"/>
      </a:folHlink>
    </a:clrScheme>
    <a:fontScheme name="cfin_v06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lnDef>
    <a:txDef>
      <a:spPr bwMode="black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accent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  <a:ext uri="{FAA26D3D-D897-4be2-8F04-BA451C77F1D7}">
            <ma14:placeholderFlag xmlns:ma14="http://schemas.microsoft.com/office/mac/drawingml/2011/main" xmlns="" val="1"/>
          </a:ext>
        </a:extLst>
      </a:spPr>
      <a:bodyPr lIns="0"/>
      <a:lstStyle>
        <a:defPPr algn="l" eaLnBrk="1" hangingPunct="1">
          <a:lnSpc>
            <a:spcPct val="95000"/>
          </a:lnSpc>
          <a:spcBef>
            <a:spcPct val="75000"/>
          </a:spcBef>
          <a:spcAft>
            <a:spcPct val="20000"/>
          </a:spcAft>
          <a:defRPr sz="3600" dirty="0">
            <a:solidFill>
              <a:schemeClr val="bg1"/>
            </a:solidFill>
            <a:ea typeface="Arial" charset="0"/>
            <a:cs typeface="Geneva" charset="0"/>
          </a:defRPr>
        </a:defPPr>
      </a:lstStyle>
    </a:txDef>
  </a:objectDefaults>
  <a:extraClrSchemeLst>
    <a:extraClrScheme>
      <a:clrScheme name="cfin_v06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fin_v06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white 1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3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4">
        <a:dk1>
          <a:srgbClr val="53565A"/>
        </a:dk1>
        <a:lt1>
          <a:srgbClr val="FFFFFF"/>
        </a:lt1>
        <a:dk2>
          <a:srgbClr val="002D72"/>
        </a:dk2>
        <a:lt2>
          <a:srgbClr val="97999B"/>
        </a:lt2>
        <a:accent1>
          <a:srgbClr val="00BDF2"/>
        </a:accent1>
        <a:accent2>
          <a:srgbClr val="FFAA11"/>
        </a:accent2>
        <a:accent3>
          <a:srgbClr val="FFFFFF"/>
        </a:accent3>
        <a:accent4>
          <a:srgbClr val="46484C"/>
        </a:accent4>
        <a:accent5>
          <a:srgbClr val="AADBF7"/>
        </a:accent5>
        <a:accent6>
          <a:srgbClr val="E79A0E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1_CitiBanamex_corporate_template_091212">
  <a:themeElements>
    <a:clrScheme name="Citi_corporate_template20120814 4">
      <a:dk1>
        <a:srgbClr val="53565A"/>
      </a:dk1>
      <a:lt1>
        <a:srgbClr val="FFFFFF"/>
      </a:lt1>
      <a:dk2>
        <a:srgbClr val="002D72"/>
      </a:dk2>
      <a:lt2>
        <a:srgbClr val="97999B"/>
      </a:lt2>
      <a:accent1>
        <a:srgbClr val="00BDF2"/>
      </a:accent1>
      <a:accent2>
        <a:srgbClr val="FFAA11"/>
      </a:accent2>
      <a:accent3>
        <a:srgbClr val="FFFFFF"/>
      </a:accent3>
      <a:accent4>
        <a:srgbClr val="46484C"/>
      </a:accent4>
      <a:accent5>
        <a:srgbClr val="AADBF7"/>
      </a:accent5>
      <a:accent6>
        <a:srgbClr val="E79A0E"/>
      </a:accent6>
      <a:hlink>
        <a:srgbClr val="FF0000"/>
      </a:hlink>
      <a:folHlink>
        <a:srgbClr val="890C58"/>
      </a:folHlink>
    </a:clrScheme>
    <a:fontScheme name="cfin_v06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lnDef>
    <a:txDef>
      <a:spPr bwMode="black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accent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  <a:ext uri="{FAA26D3D-D897-4be2-8F04-BA451C77F1D7}">
            <ma14:placeholderFlag xmlns:ma14="http://schemas.microsoft.com/office/mac/drawingml/2011/main" xmlns="" val="1"/>
          </a:ext>
        </a:extLst>
      </a:spPr>
      <a:bodyPr lIns="0"/>
      <a:lstStyle>
        <a:defPPr algn="l" eaLnBrk="1" hangingPunct="1">
          <a:lnSpc>
            <a:spcPct val="95000"/>
          </a:lnSpc>
          <a:spcBef>
            <a:spcPct val="75000"/>
          </a:spcBef>
          <a:spcAft>
            <a:spcPct val="20000"/>
          </a:spcAft>
          <a:defRPr sz="3600" dirty="0">
            <a:solidFill>
              <a:schemeClr val="bg1"/>
            </a:solidFill>
            <a:ea typeface="Arial" charset="0"/>
            <a:cs typeface="Geneva" charset="0"/>
          </a:defRPr>
        </a:defPPr>
      </a:lstStyle>
    </a:txDef>
  </a:objectDefaults>
  <a:extraClrSchemeLst>
    <a:extraClrScheme>
      <a:clrScheme name="cfin_v06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fin_v06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white 1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3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4">
        <a:dk1>
          <a:srgbClr val="53565A"/>
        </a:dk1>
        <a:lt1>
          <a:srgbClr val="FFFFFF"/>
        </a:lt1>
        <a:dk2>
          <a:srgbClr val="002D72"/>
        </a:dk2>
        <a:lt2>
          <a:srgbClr val="97999B"/>
        </a:lt2>
        <a:accent1>
          <a:srgbClr val="00BDF2"/>
        </a:accent1>
        <a:accent2>
          <a:srgbClr val="FFAA11"/>
        </a:accent2>
        <a:accent3>
          <a:srgbClr val="FFFFFF"/>
        </a:accent3>
        <a:accent4>
          <a:srgbClr val="46484C"/>
        </a:accent4>
        <a:accent5>
          <a:srgbClr val="AADBF7"/>
        </a:accent5>
        <a:accent6>
          <a:srgbClr val="E79A0E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Custom 14">
    <a:dk1>
      <a:srgbClr val="53565A"/>
    </a:dk1>
    <a:lt1>
      <a:srgbClr val="FFFFFF"/>
    </a:lt1>
    <a:dk2>
      <a:srgbClr val="002D72"/>
    </a:dk2>
    <a:lt2>
      <a:srgbClr val="97999B"/>
    </a:lt2>
    <a:accent1>
      <a:srgbClr val="00BDF2"/>
    </a:accent1>
    <a:accent2>
      <a:srgbClr val="FFA202"/>
    </a:accent2>
    <a:accent3>
      <a:srgbClr val="FFFFFF"/>
    </a:accent3>
    <a:accent4>
      <a:srgbClr val="5F5F61"/>
    </a:accent4>
    <a:accent5>
      <a:srgbClr val="AADBF7"/>
    </a:accent5>
    <a:accent6>
      <a:srgbClr val="E79202"/>
    </a:accent6>
    <a:hlink>
      <a:srgbClr val="FF0000"/>
    </a:hlink>
    <a:folHlink>
      <a:srgbClr val="890C58"/>
    </a:folHlink>
  </a:clrScheme>
</a:themeOverride>
</file>

<file path=ppt/theme/themeOverride10.xml><?xml version="1.0" encoding="utf-8"?>
<a:themeOverride xmlns:a="http://schemas.openxmlformats.org/drawingml/2006/main">
  <a:clrScheme name="Custom 12">
    <a:dk1>
      <a:srgbClr val="53565A"/>
    </a:dk1>
    <a:lt1>
      <a:srgbClr val="FFFFFF"/>
    </a:lt1>
    <a:dk2>
      <a:srgbClr val="002D72"/>
    </a:dk2>
    <a:lt2>
      <a:srgbClr val="97999B"/>
    </a:lt2>
    <a:accent1>
      <a:srgbClr val="00BDF2"/>
    </a:accent1>
    <a:accent2>
      <a:srgbClr val="FFA202"/>
    </a:accent2>
    <a:accent3>
      <a:srgbClr val="FFFFFF"/>
    </a:accent3>
    <a:accent4>
      <a:srgbClr val="5F5F61"/>
    </a:accent4>
    <a:accent5>
      <a:srgbClr val="AADBF7"/>
    </a:accent5>
    <a:accent6>
      <a:srgbClr val="E79202"/>
    </a:accent6>
    <a:hlink>
      <a:srgbClr val="FF0000"/>
    </a:hlink>
    <a:folHlink>
      <a:srgbClr val="890C58"/>
    </a:folHlink>
  </a:clrScheme>
</a:themeOverride>
</file>

<file path=ppt/theme/themeOverride11.xml><?xml version="1.0" encoding="utf-8"?>
<a:themeOverride xmlns:a="http://schemas.openxmlformats.org/drawingml/2006/main">
  <a:clrScheme name="Custom 12">
    <a:dk1>
      <a:srgbClr val="53565A"/>
    </a:dk1>
    <a:lt1>
      <a:srgbClr val="FFFFFF"/>
    </a:lt1>
    <a:dk2>
      <a:srgbClr val="002D72"/>
    </a:dk2>
    <a:lt2>
      <a:srgbClr val="97999B"/>
    </a:lt2>
    <a:accent1>
      <a:srgbClr val="00BDF2"/>
    </a:accent1>
    <a:accent2>
      <a:srgbClr val="FFA202"/>
    </a:accent2>
    <a:accent3>
      <a:srgbClr val="FFFFFF"/>
    </a:accent3>
    <a:accent4>
      <a:srgbClr val="5F5F61"/>
    </a:accent4>
    <a:accent5>
      <a:srgbClr val="AADBF7"/>
    </a:accent5>
    <a:accent6>
      <a:srgbClr val="E79202"/>
    </a:accent6>
    <a:hlink>
      <a:srgbClr val="FF0000"/>
    </a:hlink>
    <a:folHlink>
      <a:srgbClr val="890C58"/>
    </a:folHlink>
  </a:clrScheme>
</a:themeOverride>
</file>

<file path=ppt/theme/themeOverride2.xml><?xml version="1.0" encoding="utf-8"?>
<a:themeOverride xmlns:a="http://schemas.openxmlformats.org/drawingml/2006/main">
  <a:clrScheme name="Custom 12">
    <a:dk1>
      <a:srgbClr val="53565A"/>
    </a:dk1>
    <a:lt1>
      <a:srgbClr val="FFFFFF"/>
    </a:lt1>
    <a:dk2>
      <a:srgbClr val="002D72"/>
    </a:dk2>
    <a:lt2>
      <a:srgbClr val="97999B"/>
    </a:lt2>
    <a:accent1>
      <a:srgbClr val="00BDF2"/>
    </a:accent1>
    <a:accent2>
      <a:srgbClr val="FFA202"/>
    </a:accent2>
    <a:accent3>
      <a:srgbClr val="FFFFFF"/>
    </a:accent3>
    <a:accent4>
      <a:srgbClr val="5F5F61"/>
    </a:accent4>
    <a:accent5>
      <a:srgbClr val="AADBF7"/>
    </a:accent5>
    <a:accent6>
      <a:srgbClr val="E79202"/>
    </a:accent6>
    <a:hlink>
      <a:srgbClr val="FF0000"/>
    </a:hlink>
    <a:folHlink>
      <a:srgbClr val="890C58"/>
    </a:folHlink>
  </a:clrScheme>
</a:themeOverride>
</file>

<file path=ppt/theme/themeOverride3.xml><?xml version="1.0" encoding="utf-8"?>
<a:themeOverride xmlns:a="http://schemas.openxmlformats.org/drawingml/2006/main">
  <a:clrScheme name="Custom 12">
    <a:dk1>
      <a:srgbClr val="53565A"/>
    </a:dk1>
    <a:lt1>
      <a:srgbClr val="FFFFFF"/>
    </a:lt1>
    <a:dk2>
      <a:srgbClr val="002D72"/>
    </a:dk2>
    <a:lt2>
      <a:srgbClr val="97999B"/>
    </a:lt2>
    <a:accent1>
      <a:srgbClr val="00BDF2"/>
    </a:accent1>
    <a:accent2>
      <a:srgbClr val="FFA202"/>
    </a:accent2>
    <a:accent3>
      <a:srgbClr val="FFFFFF"/>
    </a:accent3>
    <a:accent4>
      <a:srgbClr val="5F5F61"/>
    </a:accent4>
    <a:accent5>
      <a:srgbClr val="AADBF7"/>
    </a:accent5>
    <a:accent6>
      <a:srgbClr val="E79202"/>
    </a:accent6>
    <a:hlink>
      <a:srgbClr val="FF0000"/>
    </a:hlink>
    <a:folHlink>
      <a:srgbClr val="890C58"/>
    </a:folHlink>
  </a:clrScheme>
</a:themeOverride>
</file>

<file path=ppt/theme/themeOverride4.xml><?xml version="1.0" encoding="utf-8"?>
<a:themeOverride xmlns:a="http://schemas.openxmlformats.org/drawingml/2006/main">
  <a:clrScheme name="Custom 14">
    <a:dk1>
      <a:srgbClr val="53565A"/>
    </a:dk1>
    <a:lt1>
      <a:srgbClr val="FFFFFF"/>
    </a:lt1>
    <a:dk2>
      <a:srgbClr val="002D72"/>
    </a:dk2>
    <a:lt2>
      <a:srgbClr val="97999B"/>
    </a:lt2>
    <a:accent1>
      <a:srgbClr val="00BDF2"/>
    </a:accent1>
    <a:accent2>
      <a:srgbClr val="FFA202"/>
    </a:accent2>
    <a:accent3>
      <a:srgbClr val="FFFFFF"/>
    </a:accent3>
    <a:accent4>
      <a:srgbClr val="5F5F61"/>
    </a:accent4>
    <a:accent5>
      <a:srgbClr val="AADBF7"/>
    </a:accent5>
    <a:accent6>
      <a:srgbClr val="E79202"/>
    </a:accent6>
    <a:hlink>
      <a:srgbClr val="FF0000"/>
    </a:hlink>
    <a:folHlink>
      <a:srgbClr val="890C58"/>
    </a:folHlink>
  </a:clrScheme>
</a:themeOverride>
</file>

<file path=ppt/theme/themeOverride5.xml><?xml version="1.0" encoding="utf-8"?>
<a:themeOverride xmlns:a="http://schemas.openxmlformats.org/drawingml/2006/main">
  <a:clrScheme name="Custom 14">
    <a:dk1>
      <a:srgbClr val="53565A"/>
    </a:dk1>
    <a:lt1>
      <a:srgbClr val="FFFFFF"/>
    </a:lt1>
    <a:dk2>
      <a:srgbClr val="002D72"/>
    </a:dk2>
    <a:lt2>
      <a:srgbClr val="97999B"/>
    </a:lt2>
    <a:accent1>
      <a:srgbClr val="00BDF2"/>
    </a:accent1>
    <a:accent2>
      <a:srgbClr val="FFA202"/>
    </a:accent2>
    <a:accent3>
      <a:srgbClr val="FFFFFF"/>
    </a:accent3>
    <a:accent4>
      <a:srgbClr val="5F5F61"/>
    </a:accent4>
    <a:accent5>
      <a:srgbClr val="AADBF7"/>
    </a:accent5>
    <a:accent6>
      <a:srgbClr val="E79202"/>
    </a:accent6>
    <a:hlink>
      <a:srgbClr val="FF0000"/>
    </a:hlink>
    <a:folHlink>
      <a:srgbClr val="890C58"/>
    </a:folHlink>
  </a:clrScheme>
</a:themeOverride>
</file>

<file path=ppt/theme/themeOverride6.xml><?xml version="1.0" encoding="utf-8"?>
<a:themeOverride xmlns:a="http://schemas.openxmlformats.org/drawingml/2006/main">
  <a:clrScheme name="Custom 14">
    <a:dk1>
      <a:srgbClr val="53565A"/>
    </a:dk1>
    <a:lt1>
      <a:srgbClr val="FFFFFF"/>
    </a:lt1>
    <a:dk2>
      <a:srgbClr val="002D72"/>
    </a:dk2>
    <a:lt2>
      <a:srgbClr val="97999B"/>
    </a:lt2>
    <a:accent1>
      <a:srgbClr val="00BDF2"/>
    </a:accent1>
    <a:accent2>
      <a:srgbClr val="FFA202"/>
    </a:accent2>
    <a:accent3>
      <a:srgbClr val="FFFFFF"/>
    </a:accent3>
    <a:accent4>
      <a:srgbClr val="5F5F61"/>
    </a:accent4>
    <a:accent5>
      <a:srgbClr val="AADBF7"/>
    </a:accent5>
    <a:accent6>
      <a:srgbClr val="E79202"/>
    </a:accent6>
    <a:hlink>
      <a:srgbClr val="FF0000"/>
    </a:hlink>
    <a:folHlink>
      <a:srgbClr val="890C58"/>
    </a:folHlink>
  </a:clrScheme>
</a:themeOverride>
</file>

<file path=ppt/theme/themeOverride7.xml><?xml version="1.0" encoding="utf-8"?>
<a:themeOverride xmlns:a="http://schemas.openxmlformats.org/drawingml/2006/main">
  <a:clrScheme name="Custom 14">
    <a:dk1>
      <a:srgbClr val="53565A"/>
    </a:dk1>
    <a:lt1>
      <a:srgbClr val="FFFFFF"/>
    </a:lt1>
    <a:dk2>
      <a:srgbClr val="002D72"/>
    </a:dk2>
    <a:lt2>
      <a:srgbClr val="97999B"/>
    </a:lt2>
    <a:accent1>
      <a:srgbClr val="00BDF2"/>
    </a:accent1>
    <a:accent2>
      <a:srgbClr val="FFA202"/>
    </a:accent2>
    <a:accent3>
      <a:srgbClr val="FFFFFF"/>
    </a:accent3>
    <a:accent4>
      <a:srgbClr val="5F5F61"/>
    </a:accent4>
    <a:accent5>
      <a:srgbClr val="AADBF7"/>
    </a:accent5>
    <a:accent6>
      <a:srgbClr val="E79202"/>
    </a:accent6>
    <a:hlink>
      <a:srgbClr val="FF0000"/>
    </a:hlink>
    <a:folHlink>
      <a:srgbClr val="890C58"/>
    </a:folHlink>
  </a:clrScheme>
</a:themeOverride>
</file>

<file path=ppt/theme/themeOverride8.xml><?xml version="1.0" encoding="utf-8"?>
<a:themeOverride xmlns:a="http://schemas.openxmlformats.org/drawingml/2006/main">
  <a:clrScheme name="Custom 14">
    <a:dk1>
      <a:srgbClr val="53565A"/>
    </a:dk1>
    <a:lt1>
      <a:srgbClr val="FFFFFF"/>
    </a:lt1>
    <a:dk2>
      <a:srgbClr val="002D72"/>
    </a:dk2>
    <a:lt2>
      <a:srgbClr val="97999B"/>
    </a:lt2>
    <a:accent1>
      <a:srgbClr val="00BDF2"/>
    </a:accent1>
    <a:accent2>
      <a:srgbClr val="FFA202"/>
    </a:accent2>
    <a:accent3>
      <a:srgbClr val="FFFFFF"/>
    </a:accent3>
    <a:accent4>
      <a:srgbClr val="5F5F61"/>
    </a:accent4>
    <a:accent5>
      <a:srgbClr val="AADBF7"/>
    </a:accent5>
    <a:accent6>
      <a:srgbClr val="E79202"/>
    </a:accent6>
    <a:hlink>
      <a:srgbClr val="FF0000"/>
    </a:hlink>
    <a:folHlink>
      <a:srgbClr val="890C58"/>
    </a:folHlink>
  </a:clrScheme>
</a:themeOverride>
</file>

<file path=ppt/theme/themeOverride9.xml><?xml version="1.0" encoding="utf-8"?>
<a:themeOverride xmlns:a="http://schemas.openxmlformats.org/drawingml/2006/main">
  <a:clrScheme name="Custom 12">
    <a:dk1>
      <a:srgbClr val="53565A"/>
    </a:dk1>
    <a:lt1>
      <a:srgbClr val="FFFFFF"/>
    </a:lt1>
    <a:dk2>
      <a:srgbClr val="002D72"/>
    </a:dk2>
    <a:lt2>
      <a:srgbClr val="97999B"/>
    </a:lt2>
    <a:accent1>
      <a:srgbClr val="00BDF2"/>
    </a:accent1>
    <a:accent2>
      <a:srgbClr val="FFA202"/>
    </a:accent2>
    <a:accent3>
      <a:srgbClr val="FFFFFF"/>
    </a:accent3>
    <a:accent4>
      <a:srgbClr val="5F5F61"/>
    </a:accent4>
    <a:accent5>
      <a:srgbClr val="AADBF7"/>
    </a:accent5>
    <a:accent6>
      <a:srgbClr val="E79202"/>
    </a:accent6>
    <a:hlink>
      <a:srgbClr val="FF0000"/>
    </a:hlink>
    <a:folHlink>
      <a:srgbClr val="890C5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B6DAF26F1FA34C9968937CFA030B63" ma:contentTypeVersion="0" ma:contentTypeDescription="Create a new document." ma:contentTypeScope="" ma:versionID="a5cc2eeeccbe52524a27b47f4d13028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9979982-5A80-4893-AE82-91CBA89539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4F180F-7220-4F05-B300-DD118256FEC8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9E2C78B-494A-455D-B35E-0545BB93E9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86586</TotalTime>
  <Words>400</Words>
  <Application>Microsoft Macintosh PowerPoint</Application>
  <PresentationFormat>Widescreen</PresentationFormat>
  <Paragraphs>67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36" baseType="lpstr">
      <vt:lpstr>Arial</vt:lpstr>
      <vt:lpstr>Calibri</vt:lpstr>
      <vt:lpstr>Comic Sans MS</vt:lpstr>
      <vt:lpstr>Times</vt:lpstr>
      <vt:lpstr>Times New Roman</vt:lpstr>
      <vt:lpstr>Trebuchet MS</vt:lpstr>
      <vt:lpstr>Wingdings</vt:lpstr>
      <vt:lpstr>CitiBanamex_corporate_template_091212</vt:lpstr>
      <vt:lpstr>Blank</vt:lpstr>
      <vt:lpstr>1_Blank</vt:lpstr>
      <vt:lpstr>3_CitiBanamex_corporate_template_091212</vt:lpstr>
      <vt:lpstr>4_CitiBanamex_corporate_template_091212</vt:lpstr>
      <vt:lpstr>2_Blank</vt:lpstr>
      <vt:lpstr>6_CitiBanamex_corporate_template_091212</vt:lpstr>
      <vt:lpstr>10_CitiBanamex_corporate_template_091212</vt:lpstr>
      <vt:lpstr>11_CitiBanamex_corporate_template_091212</vt:lpstr>
      <vt:lpstr>CITIBanamex-MX2020 Grid 16:9</vt:lpstr>
      <vt:lpstr>4_Blank</vt:lpstr>
      <vt:lpstr>5_Blank</vt:lpstr>
      <vt:lpstr>Citi Consumer PPT Template</vt:lpstr>
      <vt:lpstr>2_Citi Consumer PPT Template</vt:lpstr>
      <vt:lpstr>3_Citi Consumer PPT Template</vt:lpstr>
      <vt:lpstr>6_Blank</vt:lpstr>
      <vt:lpstr>9_Blank</vt:lpstr>
      <vt:lpstr>1_CITIBanamex-MX2020 Grid 16:9</vt:lpstr>
      <vt:lpstr>7_Blank</vt:lpstr>
      <vt:lpstr>10_Blank</vt:lpstr>
      <vt:lpstr>14_Blank</vt:lpstr>
      <vt:lpstr>16_Blank</vt:lpstr>
      <vt:lpstr>20_Blank</vt:lpstr>
      <vt:lpstr>22_Blank</vt:lpstr>
      <vt:lpstr>think-cell Slide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Gascon, Gerardo</dc:creator>
  <cp:lastModifiedBy>Susana Edith Barrientos</cp:lastModifiedBy>
  <cp:revision>2965</cp:revision>
  <cp:lastPrinted>2017-11-08T02:49:06Z</cp:lastPrinted>
  <dcterms:created xsi:type="dcterms:W3CDTF">2017-07-20T18:35:30Z</dcterms:created>
  <dcterms:modified xsi:type="dcterms:W3CDTF">2020-02-06T00:23:40Z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0x0101007BB6DAF26F1FA34C9968937CFA030B63</vt:lpwstr>
  </property>
</Properties>
</file>