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Override6.xml" ContentType="application/vnd.openxmlformats-officedocument.themeOverrid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theme/themeOverride7.xml" ContentType="application/vnd.openxmlformats-officedocument.themeOverrid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theme/themeOverride8.xml" ContentType="application/vnd.openxmlformats-officedocument.themeOverrid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0.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1.xml" ContentType="application/vnd.openxmlformats-officedocument.them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2.xml" ContentType="application/vnd.openxmlformats-officedocument.them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3.xml" ContentType="application/vnd.openxmlformats-officedocument.theme+xml"/>
  <Override PartName="/ppt/theme/themeOverride9.xml" ContentType="application/vnd.openxmlformats-officedocument.themeOverrid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4.xml" ContentType="application/vnd.openxmlformats-officedocument.theme+xml"/>
  <Override PartName="/ppt/theme/themeOverride10.xml" ContentType="application/vnd.openxmlformats-officedocument.themeOverrid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5.xml" ContentType="application/vnd.openxmlformats-officedocument.theme+xml"/>
  <Override PartName="/ppt/theme/themeOverride11.xml" ContentType="application/vnd.openxmlformats-officedocument.themeOverride+xml"/>
  <Override PartName="/ppt/tags/tag139.xml" ContentType="application/vnd.openxmlformats-officedocument.presentationml.tags+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6.xml" ContentType="application/vnd.openxmlformats-officedocument.them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17.xml" ContentType="application/vnd.openxmlformats-officedocument.them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18.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theme/theme19.xml" ContentType="application/vnd.openxmlformats-officedocument.them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0.xml" ContentType="application/vnd.openxmlformats-officedocument.them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21.xml" ContentType="application/vnd.openxmlformats-officedocument.them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theme/theme22.xml" ContentType="application/vnd.openxmlformats-officedocument.them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3.xml" ContentType="application/vnd.openxmlformats-officedocument.theme+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theme/theme24.xml" ContentType="application/vnd.openxmlformats-officedocument.them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heme/theme25.xml" ContentType="application/vnd.openxmlformats-officedocument.theme+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 id="2147483706" r:id="rId5"/>
    <p:sldMasterId id="2147483710" r:id="rId6"/>
    <p:sldMasterId id="2147483724" r:id="rId7"/>
    <p:sldMasterId id="2147483742" r:id="rId8"/>
    <p:sldMasterId id="2147483754" r:id="rId9"/>
    <p:sldMasterId id="2147483798" r:id="rId10"/>
    <p:sldMasterId id="2147483943" r:id="rId11"/>
    <p:sldMasterId id="2147483972" r:id="rId12"/>
    <p:sldMasterId id="2147483982" r:id="rId13"/>
    <p:sldMasterId id="2147484047" r:id="rId14"/>
    <p:sldMasterId id="2147484060" r:id="rId15"/>
    <p:sldMasterId id="2147484080" r:id="rId16"/>
    <p:sldMasterId id="2147484098" r:id="rId17"/>
    <p:sldMasterId id="2147484107" r:id="rId18"/>
    <p:sldMasterId id="2147484116" r:id="rId19"/>
    <p:sldMasterId id="2147484131" r:id="rId20"/>
    <p:sldMasterId id="2147484205" r:id="rId21"/>
    <p:sldMasterId id="2147484273" r:id="rId22"/>
    <p:sldMasterId id="2147484309" r:id="rId23"/>
    <p:sldMasterId id="2147484376" r:id="rId24"/>
    <p:sldMasterId id="2147484418" r:id="rId25"/>
    <p:sldMasterId id="2147484493" r:id="rId26"/>
    <p:sldMasterId id="2147484538" r:id="rId27"/>
  </p:sldMasterIdLst>
  <p:notesMasterIdLst>
    <p:notesMasterId r:id="rId43"/>
  </p:notesMasterIdLst>
  <p:handoutMasterIdLst>
    <p:handoutMasterId r:id="rId44"/>
  </p:handoutMasterIdLst>
  <p:sldIdLst>
    <p:sldId id="543" r:id="rId28"/>
    <p:sldId id="1785" r:id="rId29"/>
    <p:sldId id="1776" r:id="rId30"/>
    <p:sldId id="1882" r:id="rId31"/>
    <p:sldId id="1855" r:id="rId32"/>
    <p:sldId id="1883" r:id="rId33"/>
    <p:sldId id="1884" r:id="rId34"/>
    <p:sldId id="1885" r:id="rId35"/>
    <p:sldId id="1886" r:id="rId36"/>
    <p:sldId id="1887" r:id="rId37"/>
    <p:sldId id="1888" r:id="rId38"/>
    <p:sldId id="1877" r:id="rId39"/>
    <p:sldId id="1827" r:id="rId40"/>
    <p:sldId id="1828" r:id="rId41"/>
    <p:sldId id="1830" r:id="rId42"/>
  </p:sldIdLst>
  <p:sldSz cx="12192000" cy="6858000"/>
  <p:notesSz cx="7010400" cy="9296400"/>
  <p:defaultTextStyle>
    <a:defPPr>
      <a:defRPr lang="en-US"/>
    </a:defPPr>
    <a:lvl1pPr marL="0" algn="l" defTabSz="914253" rtl="0" eaLnBrk="1" latinLnBrk="0" hangingPunct="1">
      <a:defRPr sz="1800" kern="1200">
        <a:solidFill>
          <a:schemeClr val="tx1"/>
        </a:solidFill>
        <a:latin typeface="+mn-lt"/>
        <a:ea typeface="+mn-ea"/>
        <a:cs typeface="+mn-cs"/>
      </a:defRPr>
    </a:lvl1pPr>
    <a:lvl2pPr marL="457127" algn="l" defTabSz="914253" rtl="0" eaLnBrk="1" latinLnBrk="0" hangingPunct="1">
      <a:defRPr sz="1800" kern="1200">
        <a:solidFill>
          <a:schemeClr val="tx1"/>
        </a:solidFill>
        <a:latin typeface="+mn-lt"/>
        <a:ea typeface="+mn-ea"/>
        <a:cs typeface="+mn-cs"/>
      </a:defRPr>
    </a:lvl2pPr>
    <a:lvl3pPr marL="914253" algn="l" defTabSz="914253" rtl="0" eaLnBrk="1" latinLnBrk="0" hangingPunct="1">
      <a:defRPr sz="1800" kern="1200">
        <a:solidFill>
          <a:schemeClr val="tx1"/>
        </a:solidFill>
        <a:latin typeface="+mn-lt"/>
        <a:ea typeface="+mn-ea"/>
        <a:cs typeface="+mn-cs"/>
      </a:defRPr>
    </a:lvl3pPr>
    <a:lvl4pPr marL="1371380" algn="l" defTabSz="914253" rtl="0" eaLnBrk="1" latinLnBrk="0" hangingPunct="1">
      <a:defRPr sz="1800" kern="1200">
        <a:solidFill>
          <a:schemeClr val="tx1"/>
        </a:solidFill>
        <a:latin typeface="+mn-lt"/>
        <a:ea typeface="+mn-ea"/>
        <a:cs typeface="+mn-cs"/>
      </a:defRPr>
    </a:lvl4pPr>
    <a:lvl5pPr marL="1828507" algn="l" defTabSz="914253" rtl="0" eaLnBrk="1" latinLnBrk="0" hangingPunct="1">
      <a:defRPr sz="1800" kern="1200">
        <a:solidFill>
          <a:schemeClr val="tx1"/>
        </a:solidFill>
        <a:latin typeface="+mn-lt"/>
        <a:ea typeface="+mn-ea"/>
        <a:cs typeface="+mn-cs"/>
      </a:defRPr>
    </a:lvl5pPr>
    <a:lvl6pPr marL="2285633" algn="l" defTabSz="914253" rtl="0" eaLnBrk="1" latinLnBrk="0" hangingPunct="1">
      <a:defRPr sz="1800" kern="1200">
        <a:solidFill>
          <a:schemeClr val="tx1"/>
        </a:solidFill>
        <a:latin typeface="+mn-lt"/>
        <a:ea typeface="+mn-ea"/>
        <a:cs typeface="+mn-cs"/>
      </a:defRPr>
    </a:lvl6pPr>
    <a:lvl7pPr marL="2742760" algn="l" defTabSz="914253" rtl="0" eaLnBrk="1" latinLnBrk="0" hangingPunct="1">
      <a:defRPr sz="1800" kern="1200">
        <a:solidFill>
          <a:schemeClr val="tx1"/>
        </a:solidFill>
        <a:latin typeface="+mn-lt"/>
        <a:ea typeface="+mn-ea"/>
        <a:cs typeface="+mn-cs"/>
      </a:defRPr>
    </a:lvl7pPr>
    <a:lvl8pPr marL="3199887" algn="l" defTabSz="914253" rtl="0" eaLnBrk="1" latinLnBrk="0" hangingPunct="1">
      <a:defRPr sz="1800" kern="1200">
        <a:solidFill>
          <a:schemeClr val="tx1"/>
        </a:solidFill>
        <a:latin typeface="+mn-lt"/>
        <a:ea typeface="+mn-ea"/>
        <a:cs typeface="+mn-cs"/>
      </a:defRPr>
    </a:lvl8pPr>
    <a:lvl9pPr marL="3657013" algn="l" defTabSz="91425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redo, Karla Joana [CCC-OT_LTM]" initials="PKJ[" lastIdx="11" clrIdx="0"/>
  <p:cmAuthor id="1" name="Kurchenko, Ekaterina" initials="KE" lastIdx="4" clrIdx="1"/>
  <p:cmAuthor id="2" name="Cano, Paola [GCB-RTLB]" initials="CP[" lastIdx="4" clrIdx="4"/>
  <p:cmAuthor id="3" name="Dusermex" initials="D" lastIdx="1" clrIdx="3"/>
  <p:cmAuthor id="4" name="Peredo, Karla Joana [GCB-OT]" initials="PKJ[" lastIdx="1" clrIdx="5"/>
  <p:cmAuthor id="5" name="Hernandez, Ana (MX - Mexico)" initials="HA(-M" lastIdx="2"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277F"/>
    <a:srgbClr val="0067B7"/>
    <a:srgbClr val="0079D1"/>
    <a:srgbClr val="F26F27"/>
    <a:srgbClr val="87CBD8"/>
    <a:srgbClr val="EE4328"/>
    <a:srgbClr val="F36F26"/>
    <a:srgbClr val="85CCD9"/>
    <a:srgbClr val="7B184F"/>
    <a:srgbClr val="EE42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0" autoAdjust="0"/>
    <p:restoredTop sz="90882" autoAdjust="0"/>
  </p:normalViewPr>
  <p:slideViewPr>
    <p:cSldViewPr snapToGrid="0" snapToObjects="1">
      <p:cViewPr varScale="1">
        <p:scale>
          <a:sx n="124" d="100"/>
          <a:sy n="124" d="100"/>
        </p:scale>
        <p:origin x="1200" y="16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78" d="100"/>
          <a:sy n="78" d="100"/>
        </p:scale>
        <p:origin x="201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 Target="slides/slide12.xml"/><Relationship Id="rId21" Type="http://schemas.openxmlformats.org/officeDocument/2006/relationships/slideMaster" Target="slideMasters/slideMaster18.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2.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4.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presProps" Target="presProps.xml"/><Relationship Id="rId20" Type="http://schemas.openxmlformats.org/officeDocument/2006/relationships/slideMaster" Target="slideMasters/slideMaster17.xml"/><Relationship Id="rId41"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4B3BEBB-2B3E-2044-94C4-AD43D5BFFC3B}" type="datetimeFigureOut">
              <a:rPr lang="en-US" smtClean="0"/>
              <a:t>2/4/20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6F95C16-7D9F-B24D-929D-2F4D68B8DACE}" type="slidenum">
              <a:rPr lang="en-US" smtClean="0"/>
              <a:t>‹#›</a:t>
            </a:fld>
            <a:endParaRPr lang="en-US"/>
          </a:p>
        </p:txBody>
      </p:sp>
    </p:spTree>
    <p:extLst>
      <p:ext uri="{BB962C8B-B14F-4D97-AF65-F5344CB8AC3E}">
        <p14:creationId xmlns:p14="http://schemas.microsoft.com/office/powerpoint/2010/main" val="780894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A4653ED-03D2-7542-AE1B-FB47779A335F}" type="datetimeFigureOut">
              <a:rPr lang="en-US" smtClean="0"/>
              <a:t>2/4/20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6AFAD0A-972D-3147-9D91-3BAFCEED8135}" type="slidenum">
              <a:rPr lang="en-US" smtClean="0"/>
              <a:t>‹#›</a:t>
            </a:fld>
            <a:endParaRPr lang="en-US"/>
          </a:p>
        </p:txBody>
      </p:sp>
    </p:spTree>
    <p:extLst>
      <p:ext uri="{BB962C8B-B14F-4D97-AF65-F5344CB8AC3E}">
        <p14:creationId xmlns:p14="http://schemas.microsoft.com/office/powerpoint/2010/main" val="1082102548"/>
      </p:ext>
    </p:extLst>
  </p:cSld>
  <p:clrMap bg1="lt1" tx1="dk1" bg2="lt2" tx2="dk2" accent1="accent1" accent2="accent2" accent3="accent3" accent4="accent4" accent5="accent5" accent6="accent6" hlink="hlink" folHlink="folHlink"/>
  <p:notesStyle>
    <a:lvl1pPr marL="0" algn="l" defTabSz="914253" rtl="0" eaLnBrk="1" latinLnBrk="0" hangingPunct="1">
      <a:defRPr sz="1200" kern="1200">
        <a:solidFill>
          <a:schemeClr val="tx1"/>
        </a:solidFill>
        <a:latin typeface="+mn-lt"/>
        <a:ea typeface="+mn-ea"/>
        <a:cs typeface="+mn-cs"/>
      </a:defRPr>
    </a:lvl1pPr>
    <a:lvl2pPr marL="457127" algn="l" defTabSz="914253" rtl="0" eaLnBrk="1" latinLnBrk="0" hangingPunct="1">
      <a:defRPr sz="1200" kern="1200">
        <a:solidFill>
          <a:schemeClr val="tx1"/>
        </a:solidFill>
        <a:latin typeface="+mn-lt"/>
        <a:ea typeface="+mn-ea"/>
        <a:cs typeface="+mn-cs"/>
      </a:defRPr>
    </a:lvl2pPr>
    <a:lvl3pPr marL="914253" algn="l" defTabSz="914253" rtl="0" eaLnBrk="1" latinLnBrk="0" hangingPunct="1">
      <a:defRPr sz="1200" kern="1200">
        <a:solidFill>
          <a:schemeClr val="tx1"/>
        </a:solidFill>
        <a:latin typeface="+mn-lt"/>
        <a:ea typeface="+mn-ea"/>
        <a:cs typeface="+mn-cs"/>
      </a:defRPr>
    </a:lvl3pPr>
    <a:lvl4pPr marL="1371380" algn="l" defTabSz="914253" rtl="0" eaLnBrk="1" latinLnBrk="0" hangingPunct="1">
      <a:defRPr sz="1200" kern="1200">
        <a:solidFill>
          <a:schemeClr val="tx1"/>
        </a:solidFill>
        <a:latin typeface="+mn-lt"/>
        <a:ea typeface="+mn-ea"/>
        <a:cs typeface="+mn-cs"/>
      </a:defRPr>
    </a:lvl4pPr>
    <a:lvl5pPr marL="1828507" algn="l" defTabSz="914253" rtl="0" eaLnBrk="1" latinLnBrk="0" hangingPunct="1">
      <a:defRPr sz="1200" kern="1200">
        <a:solidFill>
          <a:schemeClr val="tx1"/>
        </a:solidFill>
        <a:latin typeface="+mn-lt"/>
        <a:ea typeface="+mn-ea"/>
        <a:cs typeface="+mn-cs"/>
      </a:defRPr>
    </a:lvl5pPr>
    <a:lvl6pPr marL="2285633"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7" algn="l" defTabSz="914253" rtl="0" eaLnBrk="1" latinLnBrk="0" hangingPunct="1">
      <a:defRPr sz="1200" kern="1200">
        <a:solidFill>
          <a:schemeClr val="tx1"/>
        </a:solidFill>
        <a:latin typeface="+mn-lt"/>
        <a:ea typeface="+mn-ea"/>
        <a:cs typeface="+mn-cs"/>
      </a:defRPr>
    </a:lvl8pPr>
    <a:lvl9pPr marL="3657013" algn="l" defTabSz="91425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32.vml"/><Relationship Id="rId6" Type="http://schemas.openxmlformats.org/officeDocument/2006/relationships/image" Target="../media/image5.emf"/><Relationship Id="rId5" Type="http://schemas.openxmlformats.org/officeDocument/2006/relationships/oleObject" Target="../embeddings/oleObject32.bin"/><Relationship Id="rId4"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2.xml"/><Relationship Id="rId1" Type="http://schemas.openxmlformats.org/officeDocument/2006/relationships/vmlDrawing" Target="../drawings/vmlDrawing33.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33.bin"/></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5.emf"/><Relationship Id="rId5" Type="http://schemas.openxmlformats.org/officeDocument/2006/relationships/oleObject" Target="../embeddings/oleObject34.bin"/><Relationship Id="rId4"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5.emf"/><Relationship Id="rId5" Type="http://schemas.openxmlformats.org/officeDocument/2006/relationships/oleObject" Target="../embeddings/oleObject35.bin"/><Relationship Id="rId4"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5.emf"/><Relationship Id="rId5" Type="http://schemas.openxmlformats.org/officeDocument/2006/relationships/oleObject" Target="../embeddings/oleObject36.bin"/><Relationship Id="rId4"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5.emf"/><Relationship Id="rId5" Type="http://schemas.openxmlformats.org/officeDocument/2006/relationships/oleObject" Target="../embeddings/oleObject37.bin"/><Relationship Id="rId4"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38.bin"/></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3.xml"/><Relationship Id="rId7" Type="http://schemas.openxmlformats.org/officeDocument/2006/relationships/image" Target="../media/image6.jpeg"/><Relationship Id="rId2" Type="http://schemas.openxmlformats.org/officeDocument/2006/relationships/tags" Target="../tags/tag62.xml"/><Relationship Id="rId1" Type="http://schemas.openxmlformats.org/officeDocument/2006/relationships/vmlDrawing" Target="../drawings/vmlDrawing39.vml"/><Relationship Id="rId6" Type="http://schemas.openxmlformats.org/officeDocument/2006/relationships/image" Target="../media/image5.emf"/><Relationship Id="rId5" Type="http://schemas.openxmlformats.org/officeDocument/2006/relationships/oleObject" Target="../embeddings/oleObject39.bin"/><Relationship Id="rId4"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40.vml"/><Relationship Id="rId6" Type="http://schemas.openxmlformats.org/officeDocument/2006/relationships/image" Target="../media/image5.emf"/><Relationship Id="rId5" Type="http://schemas.openxmlformats.org/officeDocument/2006/relationships/oleObject" Target="../embeddings/oleObject40.bin"/><Relationship Id="rId4"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41.vml"/><Relationship Id="rId6" Type="http://schemas.openxmlformats.org/officeDocument/2006/relationships/image" Target="../media/image5.emf"/><Relationship Id="rId5" Type="http://schemas.openxmlformats.org/officeDocument/2006/relationships/oleObject" Target="../embeddings/oleObject41.bin"/><Relationship Id="rId4"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68.xml"/><Relationship Id="rId1" Type="http://schemas.openxmlformats.org/officeDocument/2006/relationships/vmlDrawing" Target="../drawings/vmlDrawing42.vml"/><Relationship Id="rId5" Type="http://schemas.openxmlformats.org/officeDocument/2006/relationships/image" Target="../media/image5.emf"/><Relationship Id="rId4" Type="http://schemas.openxmlformats.org/officeDocument/2006/relationships/oleObject" Target="../embeddings/oleObject42.bin"/></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3.png"/><Relationship Id="rId2" Type="http://schemas.openxmlformats.org/officeDocument/2006/relationships/tags" Target="../tags/tag69.xml"/><Relationship Id="rId1" Type="http://schemas.openxmlformats.org/officeDocument/2006/relationships/vmlDrawing" Target="../drawings/vmlDrawing43.vml"/><Relationship Id="rId6" Type="http://schemas.openxmlformats.org/officeDocument/2006/relationships/image" Target="../media/image5.emf"/><Relationship Id="rId5" Type="http://schemas.openxmlformats.org/officeDocument/2006/relationships/oleObject" Target="../embeddings/oleObject43.bin"/><Relationship Id="rId4"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3.png"/><Relationship Id="rId2" Type="http://schemas.openxmlformats.org/officeDocument/2006/relationships/tags" Target="../tags/tag71.xml"/><Relationship Id="rId1" Type="http://schemas.openxmlformats.org/officeDocument/2006/relationships/vmlDrawing" Target="../drawings/vmlDrawing44.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3.png"/><Relationship Id="rId2" Type="http://schemas.openxmlformats.org/officeDocument/2006/relationships/tags" Target="../tags/tag73.xml"/><Relationship Id="rId1" Type="http://schemas.openxmlformats.org/officeDocument/2006/relationships/vmlDrawing" Target="../drawings/vmlDrawing45.vml"/><Relationship Id="rId6" Type="http://schemas.openxmlformats.org/officeDocument/2006/relationships/image" Target="../media/image5.emf"/><Relationship Id="rId5" Type="http://schemas.openxmlformats.org/officeDocument/2006/relationships/oleObject" Target="../embeddings/oleObject45.bin"/><Relationship Id="rId4"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3.png"/><Relationship Id="rId2" Type="http://schemas.openxmlformats.org/officeDocument/2006/relationships/tags" Target="../tags/tag75.xml"/><Relationship Id="rId1" Type="http://schemas.openxmlformats.org/officeDocument/2006/relationships/vmlDrawing" Target="../drawings/vmlDrawing46.vml"/><Relationship Id="rId6" Type="http://schemas.openxmlformats.org/officeDocument/2006/relationships/image" Target="../media/image5.emf"/><Relationship Id="rId5" Type="http://schemas.openxmlformats.org/officeDocument/2006/relationships/oleObject" Target="../embeddings/oleObject46.bin"/><Relationship Id="rId4"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3.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5.emf"/><Relationship Id="rId5" Type="http://schemas.openxmlformats.org/officeDocument/2006/relationships/oleObject" Target="../embeddings/oleObject47.bin"/><Relationship Id="rId4"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3.png"/><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5.emf"/><Relationship Id="rId5" Type="http://schemas.openxmlformats.org/officeDocument/2006/relationships/oleObject" Target="../embeddings/oleObject48.bin"/><Relationship Id="rId4"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4.png"/><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5.emf"/><Relationship Id="rId5" Type="http://schemas.openxmlformats.org/officeDocument/2006/relationships/oleObject" Target="../embeddings/oleObject49.bin"/><Relationship Id="rId4"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5.png"/><Relationship Id="rId2" Type="http://schemas.openxmlformats.org/officeDocument/2006/relationships/tags" Target="../tags/tag83.xml"/><Relationship Id="rId1" Type="http://schemas.openxmlformats.org/officeDocument/2006/relationships/vmlDrawing" Target="../drawings/vmlDrawing50.vml"/><Relationship Id="rId6" Type="http://schemas.openxmlformats.org/officeDocument/2006/relationships/image" Target="../media/image5.emf"/><Relationship Id="rId5" Type="http://schemas.openxmlformats.org/officeDocument/2006/relationships/oleObject" Target="../embeddings/oleObject50.bin"/><Relationship Id="rId4"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6.png"/><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5.emf"/><Relationship Id="rId5" Type="http://schemas.openxmlformats.org/officeDocument/2006/relationships/oleObject" Target="../embeddings/oleObject51.bin"/><Relationship Id="rId4"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5.png"/><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5.emf"/><Relationship Id="rId5" Type="http://schemas.openxmlformats.org/officeDocument/2006/relationships/oleObject" Target="../embeddings/oleObject52.bin"/><Relationship Id="rId4"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4.png"/><Relationship Id="rId2" Type="http://schemas.openxmlformats.org/officeDocument/2006/relationships/tags" Target="../tags/tag89.xml"/><Relationship Id="rId1" Type="http://schemas.openxmlformats.org/officeDocument/2006/relationships/vmlDrawing" Target="../drawings/vmlDrawing53.vml"/><Relationship Id="rId6" Type="http://schemas.openxmlformats.org/officeDocument/2006/relationships/image" Target="../media/image5.emf"/><Relationship Id="rId5" Type="http://schemas.openxmlformats.org/officeDocument/2006/relationships/oleObject" Target="../embeddings/oleObject53.bin"/><Relationship Id="rId4"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5.png"/><Relationship Id="rId2" Type="http://schemas.openxmlformats.org/officeDocument/2006/relationships/tags" Target="../tags/tag91.xml"/><Relationship Id="rId1" Type="http://schemas.openxmlformats.org/officeDocument/2006/relationships/vmlDrawing" Target="../drawings/vmlDrawing54.vml"/><Relationship Id="rId6" Type="http://schemas.openxmlformats.org/officeDocument/2006/relationships/image" Target="../media/image5.emf"/><Relationship Id="rId5" Type="http://schemas.openxmlformats.org/officeDocument/2006/relationships/oleObject" Target="../embeddings/oleObject54.bin"/><Relationship Id="rId4"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4.png"/><Relationship Id="rId2" Type="http://schemas.openxmlformats.org/officeDocument/2006/relationships/tags" Target="../tags/tag93.xml"/><Relationship Id="rId1" Type="http://schemas.openxmlformats.org/officeDocument/2006/relationships/vmlDrawing" Target="../drawings/vmlDrawing55.vml"/><Relationship Id="rId6" Type="http://schemas.openxmlformats.org/officeDocument/2006/relationships/image" Target="../media/image5.emf"/><Relationship Id="rId5" Type="http://schemas.openxmlformats.org/officeDocument/2006/relationships/oleObject" Target="../embeddings/oleObject55.bin"/><Relationship Id="rId4"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15.png"/><Relationship Id="rId2" Type="http://schemas.openxmlformats.org/officeDocument/2006/relationships/tags" Target="../tags/tag95.xml"/><Relationship Id="rId1" Type="http://schemas.openxmlformats.org/officeDocument/2006/relationships/vmlDrawing" Target="../drawings/vmlDrawing56.vml"/><Relationship Id="rId6" Type="http://schemas.openxmlformats.org/officeDocument/2006/relationships/image" Target="../media/image5.emf"/><Relationship Id="rId5" Type="http://schemas.openxmlformats.org/officeDocument/2006/relationships/oleObject" Target="../embeddings/oleObject56.bin"/><Relationship Id="rId4"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7.vml"/><Relationship Id="rId6" Type="http://schemas.openxmlformats.org/officeDocument/2006/relationships/image" Target="../media/image5.emf"/><Relationship Id="rId5" Type="http://schemas.openxmlformats.org/officeDocument/2006/relationships/oleObject" Target="../embeddings/oleObject57.bin"/><Relationship Id="rId4"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vmlDrawing" Target="../drawings/vmlDrawing58.vml"/><Relationship Id="rId6" Type="http://schemas.openxmlformats.org/officeDocument/2006/relationships/image" Target="../media/image5.emf"/><Relationship Id="rId5" Type="http://schemas.openxmlformats.org/officeDocument/2006/relationships/oleObject" Target="../embeddings/oleObject58.bin"/><Relationship Id="rId4"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1.xml"/><Relationship Id="rId1" Type="http://schemas.openxmlformats.org/officeDocument/2006/relationships/vmlDrawing" Target="../drawings/vmlDrawing5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59.bin"/></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60.vml"/><Relationship Id="rId6" Type="http://schemas.openxmlformats.org/officeDocument/2006/relationships/image" Target="../media/image5.emf"/><Relationship Id="rId5" Type="http://schemas.openxmlformats.org/officeDocument/2006/relationships/oleObject" Target="../embeddings/oleObject60.bin"/><Relationship Id="rId4"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4.png"/><Relationship Id="rId2" Type="http://schemas.openxmlformats.org/officeDocument/2006/relationships/tags" Target="../tags/tag104.xml"/><Relationship Id="rId1" Type="http://schemas.openxmlformats.org/officeDocument/2006/relationships/vmlDrawing" Target="../drawings/vmlDrawing61.vml"/><Relationship Id="rId6" Type="http://schemas.openxmlformats.org/officeDocument/2006/relationships/image" Target="../media/image5.emf"/><Relationship Id="rId5" Type="http://schemas.openxmlformats.org/officeDocument/2006/relationships/oleObject" Target="../embeddings/oleObject61.bin"/><Relationship Id="rId4"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2.vml"/><Relationship Id="rId6" Type="http://schemas.openxmlformats.org/officeDocument/2006/relationships/image" Target="../media/image5.emf"/><Relationship Id="rId5" Type="http://schemas.openxmlformats.org/officeDocument/2006/relationships/oleObject" Target="../embeddings/oleObject62.bin"/><Relationship Id="rId4"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vmlDrawing" Target="../drawings/vmlDrawing63.vml"/><Relationship Id="rId6" Type="http://schemas.openxmlformats.org/officeDocument/2006/relationships/image" Target="../media/image5.emf"/><Relationship Id="rId5" Type="http://schemas.openxmlformats.org/officeDocument/2006/relationships/oleObject" Target="../embeddings/oleObject63.bin"/><Relationship Id="rId4"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64.vml"/><Relationship Id="rId6" Type="http://schemas.openxmlformats.org/officeDocument/2006/relationships/image" Target="../media/image5.emf"/><Relationship Id="rId5" Type="http://schemas.openxmlformats.org/officeDocument/2006/relationships/oleObject" Target="../embeddings/oleObject64.bin"/><Relationship Id="rId4"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11.xml"/><Relationship Id="rId7" Type="http://schemas.openxmlformats.org/officeDocument/2006/relationships/image" Target="../media/image9.jpeg"/><Relationship Id="rId2" Type="http://schemas.openxmlformats.org/officeDocument/2006/relationships/tags" Target="../tags/tag113.xml"/><Relationship Id="rId1" Type="http://schemas.openxmlformats.org/officeDocument/2006/relationships/vmlDrawing" Target="../drawings/vmlDrawing6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66.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4.xml"/><Relationship Id="rId1" Type="http://schemas.openxmlformats.org/officeDocument/2006/relationships/vmlDrawing" Target="../drawings/vmlDrawing6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7.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5.xml"/><Relationship Id="rId1" Type="http://schemas.openxmlformats.org/officeDocument/2006/relationships/vmlDrawing" Target="../drawings/vmlDrawing6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8.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6.xml"/><Relationship Id="rId1" Type="http://schemas.openxmlformats.org/officeDocument/2006/relationships/vmlDrawing" Target="../drawings/vmlDrawing6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9.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7.xml"/><Relationship Id="rId1" Type="http://schemas.openxmlformats.org/officeDocument/2006/relationships/vmlDrawing" Target="../drawings/vmlDrawing7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0.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8.xml"/><Relationship Id="rId1" Type="http://schemas.openxmlformats.org/officeDocument/2006/relationships/vmlDrawing" Target="../drawings/vmlDrawing7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1.bin"/></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9.xml"/><Relationship Id="rId1" Type="http://schemas.openxmlformats.org/officeDocument/2006/relationships/vmlDrawing" Target="../drawings/vmlDrawing7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2.bin"/></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0.xml"/><Relationship Id="rId1" Type="http://schemas.openxmlformats.org/officeDocument/2006/relationships/vmlDrawing" Target="../drawings/vmlDrawing73.vml"/><Relationship Id="rId5" Type="http://schemas.openxmlformats.org/officeDocument/2006/relationships/image" Target="../media/image5.emf"/><Relationship Id="rId4" Type="http://schemas.openxmlformats.org/officeDocument/2006/relationships/oleObject" Target="../embeddings/oleObject73.bin"/></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1.xml"/><Relationship Id="rId1" Type="http://schemas.openxmlformats.org/officeDocument/2006/relationships/vmlDrawing" Target="../drawings/vmlDrawing74.vml"/><Relationship Id="rId5" Type="http://schemas.openxmlformats.org/officeDocument/2006/relationships/image" Target="../media/image5.emf"/><Relationship Id="rId4" Type="http://schemas.openxmlformats.org/officeDocument/2006/relationships/oleObject" Target="../embeddings/oleObject74.bin"/></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2.xml"/><Relationship Id="rId1" Type="http://schemas.openxmlformats.org/officeDocument/2006/relationships/vmlDrawing" Target="../drawings/vmlDrawing75.vml"/><Relationship Id="rId5" Type="http://schemas.openxmlformats.org/officeDocument/2006/relationships/image" Target="../media/image5.emf"/><Relationship Id="rId4" Type="http://schemas.openxmlformats.org/officeDocument/2006/relationships/oleObject" Target="../embeddings/oleObject75.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3.xml"/><Relationship Id="rId1" Type="http://schemas.openxmlformats.org/officeDocument/2006/relationships/vmlDrawing" Target="../drawings/vmlDrawing76.vml"/><Relationship Id="rId5" Type="http://schemas.openxmlformats.org/officeDocument/2006/relationships/image" Target="../media/image5.emf"/><Relationship Id="rId4" Type="http://schemas.openxmlformats.org/officeDocument/2006/relationships/oleObject" Target="../embeddings/oleObject76.bin"/></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12.xml"/><Relationship Id="rId7" Type="http://schemas.openxmlformats.org/officeDocument/2006/relationships/image" Target="../media/image9.jpeg"/><Relationship Id="rId2" Type="http://schemas.openxmlformats.org/officeDocument/2006/relationships/tags" Target="../tags/tag126.xml"/><Relationship Id="rId1" Type="http://schemas.openxmlformats.org/officeDocument/2006/relationships/vmlDrawing" Target="../drawings/vmlDrawing7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78.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7.xml"/><Relationship Id="rId1" Type="http://schemas.openxmlformats.org/officeDocument/2006/relationships/vmlDrawing" Target="../drawings/vmlDrawing7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9.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8.xml"/><Relationship Id="rId1" Type="http://schemas.openxmlformats.org/officeDocument/2006/relationships/vmlDrawing" Target="../drawings/vmlDrawing8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0.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150.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9.xml"/><Relationship Id="rId1" Type="http://schemas.openxmlformats.org/officeDocument/2006/relationships/vmlDrawing" Target="../drawings/vmlDrawing8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1.bin"/></Relationships>
</file>

<file path=ppt/slideLayouts/_rels/slideLayout151.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0.xml"/><Relationship Id="rId1" Type="http://schemas.openxmlformats.org/officeDocument/2006/relationships/vmlDrawing" Target="../drawings/vmlDrawing8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2.bin"/></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1.xml"/><Relationship Id="rId1" Type="http://schemas.openxmlformats.org/officeDocument/2006/relationships/vmlDrawing" Target="../drawings/vmlDrawing8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3.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2.xml"/><Relationship Id="rId1" Type="http://schemas.openxmlformats.org/officeDocument/2006/relationships/vmlDrawing" Target="../drawings/vmlDrawing8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4.bin"/></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3.xml"/><Relationship Id="rId1" Type="http://schemas.openxmlformats.org/officeDocument/2006/relationships/vmlDrawing" Target="../drawings/vmlDrawing85.vml"/><Relationship Id="rId5" Type="http://schemas.openxmlformats.org/officeDocument/2006/relationships/image" Target="../media/image5.emf"/><Relationship Id="rId4" Type="http://schemas.openxmlformats.org/officeDocument/2006/relationships/oleObject" Target="../embeddings/oleObject85.bin"/></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4.xml"/><Relationship Id="rId1" Type="http://schemas.openxmlformats.org/officeDocument/2006/relationships/vmlDrawing" Target="../drawings/vmlDrawing86.vml"/><Relationship Id="rId5" Type="http://schemas.openxmlformats.org/officeDocument/2006/relationships/image" Target="../media/image5.emf"/><Relationship Id="rId4" Type="http://schemas.openxmlformats.org/officeDocument/2006/relationships/oleObject" Target="../embeddings/oleObject86.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5.xml"/><Relationship Id="rId1" Type="http://schemas.openxmlformats.org/officeDocument/2006/relationships/vmlDrawing" Target="../drawings/vmlDrawing87.vml"/><Relationship Id="rId5" Type="http://schemas.openxmlformats.org/officeDocument/2006/relationships/image" Target="../media/image5.emf"/><Relationship Id="rId4" Type="http://schemas.openxmlformats.org/officeDocument/2006/relationships/oleObject" Target="../embeddings/oleObject87.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6.xml"/><Relationship Id="rId1" Type="http://schemas.openxmlformats.org/officeDocument/2006/relationships/vmlDrawing" Target="../drawings/vmlDrawing88.vml"/><Relationship Id="rId5" Type="http://schemas.openxmlformats.org/officeDocument/2006/relationships/image" Target="../media/image5.emf"/><Relationship Id="rId4" Type="http://schemas.openxmlformats.org/officeDocument/2006/relationships/oleObject" Target="../embeddings/oleObject88.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7.xml"/><Relationship Id="rId1" Type="http://schemas.openxmlformats.org/officeDocument/2006/relationships/vmlDrawing" Target="../drawings/vmlDrawing89.vml"/><Relationship Id="rId5" Type="http://schemas.openxmlformats.org/officeDocument/2006/relationships/image" Target="../media/image17.emf"/><Relationship Id="rId4" Type="http://schemas.openxmlformats.org/officeDocument/2006/relationships/oleObject" Target="../embeddings/oleObject89.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8.xml"/><Relationship Id="rId1" Type="http://schemas.openxmlformats.org/officeDocument/2006/relationships/vmlDrawing" Target="../drawings/vmlDrawing90.vml"/><Relationship Id="rId5" Type="http://schemas.openxmlformats.org/officeDocument/2006/relationships/image" Target="../media/image5.emf"/><Relationship Id="rId4" Type="http://schemas.openxmlformats.org/officeDocument/2006/relationships/oleObject" Target="../embeddings/oleObject9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3.xml"/><Relationship Id="rId1" Type="http://schemas.openxmlformats.org/officeDocument/2006/relationships/themeOverride" Target="../theme/themeOverride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4.xml"/><Relationship Id="rId1" Type="http://schemas.openxmlformats.org/officeDocument/2006/relationships/themeOverride" Target="../theme/themeOverride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5.xml"/><Relationship Id="rId1" Type="http://schemas.openxmlformats.org/officeDocument/2006/relationships/themeOverride" Target="../theme/themeOverride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39.xml"/><Relationship Id="rId1" Type="http://schemas.openxmlformats.org/officeDocument/2006/relationships/vmlDrawing" Target="../drawings/vmlDrawing91.vml"/><Relationship Id="rId5" Type="http://schemas.openxmlformats.org/officeDocument/2006/relationships/image" Target="../media/image5.emf"/><Relationship Id="rId4" Type="http://schemas.openxmlformats.org/officeDocument/2006/relationships/oleObject" Target="../embeddings/oleObject91.bin"/></Relationships>
</file>

<file path=ppt/slideLayouts/_rels/slideLayout196.xml.rels><?xml version="1.0" encoding="UTF-8" standalone="yes"?>
<Relationships xmlns="http://schemas.openxmlformats.org/package/2006/relationships"><Relationship Id="rId3" Type="http://schemas.openxmlformats.org/officeDocument/2006/relationships/slideMaster" Target="../slideMasters/slideMaster16.xml"/><Relationship Id="rId7" Type="http://schemas.openxmlformats.org/officeDocument/2006/relationships/image" Target="../media/image9.jpeg"/><Relationship Id="rId2" Type="http://schemas.openxmlformats.org/officeDocument/2006/relationships/tags" Target="../tags/tag142.xml"/><Relationship Id="rId1" Type="http://schemas.openxmlformats.org/officeDocument/2006/relationships/vmlDrawing" Target="../drawings/vmlDrawing93.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93.bin"/></Relationships>
</file>

<file path=ppt/slideLayouts/_rels/slideLayout197.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3.xml"/><Relationship Id="rId1" Type="http://schemas.openxmlformats.org/officeDocument/2006/relationships/vmlDrawing" Target="../drawings/vmlDrawing9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4.bin"/></Relationships>
</file>

<file path=ppt/slideLayouts/_rels/slideLayout198.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4.xml"/><Relationship Id="rId1" Type="http://schemas.openxmlformats.org/officeDocument/2006/relationships/vmlDrawing" Target="../drawings/vmlDrawing9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5.bin"/></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5.xml"/><Relationship Id="rId1" Type="http://schemas.openxmlformats.org/officeDocument/2006/relationships/vmlDrawing" Target="../drawings/vmlDrawing9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6.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00.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6.xml"/><Relationship Id="rId1" Type="http://schemas.openxmlformats.org/officeDocument/2006/relationships/vmlDrawing" Target="../drawings/vmlDrawing9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7.bin"/></Relationships>
</file>

<file path=ppt/slideLayouts/_rels/slideLayout201.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7.xml"/><Relationship Id="rId1" Type="http://schemas.openxmlformats.org/officeDocument/2006/relationships/vmlDrawing" Target="../drawings/vmlDrawing9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8.bin"/></Relationships>
</file>

<file path=ppt/slideLayouts/_rels/slideLayout202.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8.xml"/><Relationship Id="rId1" Type="http://schemas.openxmlformats.org/officeDocument/2006/relationships/vmlDrawing" Target="../drawings/vmlDrawing9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9.bin"/></Relationships>
</file>

<file path=ppt/slideLayouts/_rels/slideLayout203.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9.xml"/><Relationship Id="rId1" Type="http://schemas.openxmlformats.org/officeDocument/2006/relationships/vmlDrawing" Target="../drawings/vmlDrawing100.vml"/><Relationship Id="rId5" Type="http://schemas.openxmlformats.org/officeDocument/2006/relationships/image" Target="../media/image5.emf"/><Relationship Id="rId4" Type="http://schemas.openxmlformats.org/officeDocument/2006/relationships/oleObject" Target="../embeddings/oleObject100.bin"/></Relationships>
</file>

<file path=ppt/slideLayouts/_rels/slideLayout204.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0.xml"/><Relationship Id="rId1" Type="http://schemas.openxmlformats.org/officeDocument/2006/relationships/vmlDrawing" Target="../drawings/vmlDrawing101.vml"/><Relationship Id="rId5" Type="http://schemas.openxmlformats.org/officeDocument/2006/relationships/image" Target="../media/image5.emf"/><Relationship Id="rId4" Type="http://schemas.openxmlformats.org/officeDocument/2006/relationships/oleObject" Target="../embeddings/oleObject101.bin"/></Relationships>
</file>

<file path=ppt/slideLayouts/_rels/slideLayout205.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1.xml"/><Relationship Id="rId1" Type="http://schemas.openxmlformats.org/officeDocument/2006/relationships/vmlDrawing" Target="../drawings/vmlDrawing102.vml"/><Relationship Id="rId5" Type="http://schemas.openxmlformats.org/officeDocument/2006/relationships/image" Target="../media/image5.emf"/><Relationship Id="rId4" Type="http://schemas.openxmlformats.org/officeDocument/2006/relationships/oleObject" Target="../embeddings/oleObject102.bin"/></Relationships>
</file>

<file path=ppt/slideLayouts/_rels/slideLayout206.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2.xml"/><Relationship Id="rId1" Type="http://schemas.openxmlformats.org/officeDocument/2006/relationships/vmlDrawing" Target="../drawings/vmlDrawing103.vml"/><Relationship Id="rId5" Type="http://schemas.openxmlformats.org/officeDocument/2006/relationships/image" Target="../media/image5.emf"/><Relationship Id="rId4" Type="http://schemas.openxmlformats.org/officeDocument/2006/relationships/oleObject" Target="../embeddings/oleObject103.bin"/></Relationships>
</file>

<file path=ppt/slideLayouts/_rels/slideLayout2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54.xml"/><Relationship Id="rId7" Type="http://schemas.openxmlformats.org/officeDocument/2006/relationships/image" Target="../media/image21.jpeg"/><Relationship Id="rId2" Type="http://schemas.openxmlformats.org/officeDocument/2006/relationships/tags" Target="../tags/tag153.xml"/><Relationship Id="rId1" Type="http://schemas.openxmlformats.org/officeDocument/2006/relationships/vmlDrawing" Target="../drawings/vmlDrawing104.vml"/><Relationship Id="rId6" Type="http://schemas.openxmlformats.org/officeDocument/2006/relationships/image" Target="../media/image5.emf"/><Relationship Id="rId5" Type="http://schemas.openxmlformats.org/officeDocument/2006/relationships/oleObject" Target="../embeddings/oleObject104.bin"/><Relationship Id="rId4"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1.png"/><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3" Type="http://schemas.openxmlformats.org/officeDocument/2006/relationships/slideMaster" Target="../slideMasters/slideMaster17.xml"/><Relationship Id="rId7" Type="http://schemas.openxmlformats.org/officeDocument/2006/relationships/image" Target="../media/image9.jpeg"/><Relationship Id="rId2" Type="http://schemas.openxmlformats.org/officeDocument/2006/relationships/tags" Target="../tags/tag157.xml"/><Relationship Id="rId1" Type="http://schemas.openxmlformats.org/officeDocument/2006/relationships/vmlDrawing" Target="../drawings/vmlDrawing10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06.bin"/></Relationships>
</file>

<file path=ppt/slideLayouts/_rels/slideLayout21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8.xml"/><Relationship Id="rId1" Type="http://schemas.openxmlformats.org/officeDocument/2006/relationships/vmlDrawing" Target="../drawings/vmlDrawing10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7.bin"/></Relationships>
</file>

<file path=ppt/slideLayouts/_rels/slideLayout21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9.xml"/><Relationship Id="rId1" Type="http://schemas.openxmlformats.org/officeDocument/2006/relationships/vmlDrawing" Target="../drawings/vmlDrawing10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8.bin"/></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0.xml"/><Relationship Id="rId1" Type="http://schemas.openxmlformats.org/officeDocument/2006/relationships/vmlDrawing" Target="../drawings/vmlDrawing10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9.bin"/></Relationships>
</file>

<file path=ppt/slideLayouts/_rels/slideLayout218.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1.xml"/><Relationship Id="rId1" Type="http://schemas.openxmlformats.org/officeDocument/2006/relationships/vmlDrawing" Target="../drawings/vmlDrawing11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0.bin"/></Relationships>
</file>

<file path=ppt/slideLayouts/_rels/slideLayout219.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2.xml"/><Relationship Id="rId1" Type="http://schemas.openxmlformats.org/officeDocument/2006/relationships/vmlDrawing" Target="../drawings/vmlDrawing11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1.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20.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3.xml"/><Relationship Id="rId1" Type="http://schemas.openxmlformats.org/officeDocument/2006/relationships/vmlDrawing" Target="../drawings/vmlDrawing11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2.bin"/></Relationships>
</file>

<file path=ppt/slideLayouts/_rels/slideLayout221.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4.xml"/><Relationship Id="rId1" Type="http://schemas.openxmlformats.org/officeDocument/2006/relationships/vmlDrawing" Target="../drawings/vmlDrawing113.vml"/><Relationship Id="rId5" Type="http://schemas.openxmlformats.org/officeDocument/2006/relationships/image" Target="../media/image5.emf"/><Relationship Id="rId4" Type="http://schemas.openxmlformats.org/officeDocument/2006/relationships/oleObject" Target="../embeddings/oleObject113.bin"/></Relationships>
</file>

<file path=ppt/slideLayouts/_rels/slideLayout222.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5.xml"/><Relationship Id="rId1" Type="http://schemas.openxmlformats.org/officeDocument/2006/relationships/vmlDrawing" Target="../drawings/vmlDrawing114.vml"/><Relationship Id="rId5" Type="http://schemas.openxmlformats.org/officeDocument/2006/relationships/image" Target="../media/image5.emf"/><Relationship Id="rId4" Type="http://schemas.openxmlformats.org/officeDocument/2006/relationships/oleObject" Target="../embeddings/oleObject114.bin"/></Relationships>
</file>

<file path=ppt/slideLayouts/_rels/slideLayout223.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6.xml"/><Relationship Id="rId1" Type="http://schemas.openxmlformats.org/officeDocument/2006/relationships/vmlDrawing" Target="../drawings/vmlDrawing115.vml"/><Relationship Id="rId5" Type="http://schemas.openxmlformats.org/officeDocument/2006/relationships/image" Target="../media/image5.emf"/><Relationship Id="rId4" Type="http://schemas.openxmlformats.org/officeDocument/2006/relationships/oleObject" Target="../embeddings/oleObject115.bin"/></Relationships>
</file>

<file path=ppt/slideLayouts/_rels/slideLayout224.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7.xml"/><Relationship Id="rId1" Type="http://schemas.openxmlformats.org/officeDocument/2006/relationships/vmlDrawing" Target="../drawings/vmlDrawing116.vml"/><Relationship Id="rId5" Type="http://schemas.openxmlformats.org/officeDocument/2006/relationships/image" Target="../media/image5.emf"/><Relationship Id="rId4" Type="http://schemas.openxmlformats.org/officeDocument/2006/relationships/oleObject" Target="../embeddings/oleObject116.bin"/></Relationships>
</file>

<file path=ppt/slideLayouts/_rels/slideLayout22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8.xml"/><Relationship Id="rId1" Type="http://schemas.openxmlformats.org/officeDocument/2006/relationships/vmlDrawing" Target="../drawings/vmlDrawing117.vml"/><Relationship Id="rId5" Type="http://schemas.openxmlformats.org/officeDocument/2006/relationships/image" Target="../media/image17.emf"/><Relationship Id="rId4" Type="http://schemas.openxmlformats.org/officeDocument/2006/relationships/oleObject" Target="../embeddings/oleObject117.bin"/></Relationships>
</file>

<file path=ppt/slideLayouts/_rels/slideLayout22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9.xml"/><Relationship Id="rId1" Type="http://schemas.openxmlformats.org/officeDocument/2006/relationships/vmlDrawing" Target="../drawings/vmlDrawing118.vml"/><Relationship Id="rId5" Type="http://schemas.openxmlformats.org/officeDocument/2006/relationships/image" Target="../media/image5.emf"/><Relationship Id="rId4" Type="http://schemas.openxmlformats.org/officeDocument/2006/relationships/oleObject" Target="../embeddings/oleObject118.bin"/></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7.xml"/></Relationships>
</file>

<file path=ppt/slideLayouts/_rels/slideLayout228.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171.xml"/><Relationship Id="rId1" Type="http://schemas.openxmlformats.org/officeDocument/2006/relationships/vmlDrawing" Target="../drawings/vmlDrawing1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20.bin"/></Relationships>
</file>

<file path=ppt/slideLayouts/_rels/slideLayout2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3.xml"/><Relationship Id="rId7" Type="http://schemas.openxmlformats.org/officeDocument/2006/relationships/image" Target="../media/image6.jpeg"/><Relationship Id="rId2" Type="http://schemas.openxmlformats.org/officeDocument/2006/relationships/tags" Target="../tags/tag172.xml"/><Relationship Id="rId1" Type="http://schemas.openxmlformats.org/officeDocument/2006/relationships/vmlDrawing" Target="../drawings/vmlDrawing121.vml"/><Relationship Id="rId6" Type="http://schemas.openxmlformats.org/officeDocument/2006/relationships/image" Target="../media/image5.emf"/><Relationship Id="rId5" Type="http://schemas.openxmlformats.org/officeDocument/2006/relationships/oleObject" Target="../embeddings/oleObject121.bin"/><Relationship Id="rId4"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230.xml.rels><?xml version="1.0" encoding="UTF-8" standalone="yes"?>
<Relationships xmlns="http://schemas.openxmlformats.org/package/2006/relationships"><Relationship Id="rId2" Type="http://schemas.openxmlformats.org/officeDocument/2006/relationships/slideMaster" Target="../slideMasters/slideMaster18.xml"/><Relationship Id="rId1" Type="http://schemas.openxmlformats.org/officeDocument/2006/relationships/tags" Target="../tags/tag174.xml"/></Relationships>
</file>

<file path=ppt/slideLayouts/_rels/slideLayout231.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vmlDrawing" Target="../drawings/vmlDrawing122.vml"/><Relationship Id="rId6" Type="http://schemas.openxmlformats.org/officeDocument/2006/relationships/image" Target="../media/image5.emf"/><Relationship Id="rId5" Type="http://schemas.openxmlformats.org/officeDocument/2006/relationships/oleObject" Target="../embeddings/oleObject122.bin"/><Relationship Id="rId4" Type="http://schemas.openxmlformats.org/officeDocument/2006/relationships/slideMaster" Target="../slideMasters/slideMaster18.xml"/></Relationships>
</file>

<file path=ppt/slideLayouts/_rels/slideLayout232.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177.xml"/><Relationship Id="rId1" Type="http://schemas.openxmlformats.org/officeDocument/2006/relationships/vmlDrawing" Target="../drawings/vmlDrawing123.vml"/><Relationship Id="rId5" Type="http://schemas.openxmlformats.org/officeDocument/2006/relationships/image" Target="../media/image5.emf"/><Relationship Id="rId4" Type="http://schemas.openxmlformats.org/officeDocument/2006/relationships/oleObject" Target="../embeddings/oleObject123.bin"/></Relationships>
</file>

<file path=ppt/slideLayouts/_rels/slideLayout233.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13.png"/><Relationship Id="rId2" Type="http://schemas.openxmlformats.org/officeDocument/2006/relationships/tags" Target="../tags/tag178.xml"/><Relationship Id="rId1" Type="http://schemas.openxmlformats.org/officeDocument/2006/relationships/vmlDrawing" Target="../drawings/vmlDrawing124.vml"/><Relationship Id="rId6" Type="http://schemas.openxmlformats.org/officeDocument/2006/relationships/image" Target="../media/image5.emf"/><Relationship Id="rId5" Type="http://schemas.openxmlformats.org/officeDocument/2006/relationships/oleObject" Target="../embeddings/oleObject124.bin"/><Relationship Id="rId4" Type="http://schemas.openxmlformats.org/officeDocument/2006/relationships/slideMaster" Target="../slideMasters/slideMaster18.xml"/></Relationships>
</file>

<file path=ppt/slideLayouts/_rels/slideLayout234.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image" Target="../media/image13.png"/><Relationship Id="rId2" Type="http://schemas.openxmlformats.org/officeDocument/2006/relationships/tags" Target="../tags/tag180.xml"/><Relationship Id="rId1" Type="http://schemas.openxmlformats.org/officeDocument/2006/relationships/vmlDrawing" Target="../drawings/vmlDrawing125.vml"/><Relationship Id="rId6" Type="http://schemas.openxmlformats.org/officeDocument/2006/relationships/image" Target="../media/image5.emf"/><Relationship Id="rId5" Type="http://schemas.openxmlformats.org/officeDocument/2006/relationships/oleObject" Target="../embeddings/oleObject125.bin"/><Relationship Id="rId4" Type="http://schemas.openxmlformats.org/officeDocument/2006/relationships/slideMaster" Target="../slideMasters/slideMaster18.xml"/></Relationships>
</file>

<file path=ppt/slideLayouts/_rels/slideLayout235.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13.png"/><Relationship Id="rId2" Type="http://schemas.openxmlformats.org/officeDocument/2006/relationships/tags" Target="../tags/tag182.xml"/><Relationship Id="rId1" Type="http://schemas.openxmlformats.org/officeDocument/2006/relationships/vmlDrawing" Target="../drawings/vmlDrawing126.vml"/><Relationship Id="rId6" Type="http://schemas.openxmlformats.org/officeDocument/2006/relationships/image" Target="../media/image5.emf"/><Relationship Id="rId5" Type="http://schemas.openxmlformats.org/officeDocument/2006/relationships/oleObject" Target="../embeddings/oleObject126.bin"/><Relationship Id="rId4" Type="http://schemas.openxmlformats.org/officeDocument/2006/relationships/slideMaster" Target="../slideMasters/slideMaster18.xml"/></Relationships>
</file>

<file path=ppt/slideLayouts/_rels/slideLayout236.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13.png"/><Relationship Id="rId2" Type="http://schemas.openxmlformats.org/officeDocument/2006/relationships/tags" Target="../tags/tag184.xml"/><Relationship Id="rId1" Type="http://schemas.openxmlformats.org/officeDocument/2006/relationships/vmlDrawing" Target="../drawings/vmlDrawing127.vml"/><Relationship Id="rId6" Type="http://schemas.openxmlformats.org/officeDocument/2006/relationships/image" Target="../media/image5.emf"/><Relationship Id="rId5" Type="http://schemas.openxmlformats.org/officeDocument/2006/relationships/oleObject" Target="../embeddings/oleObject127.bin"/><Relationship Id="rId4" Type="http://schemas.openxmlformats.org/officeDocument/2006/relationships/slideMaster" Target="../slideMasters/slideMaster18.xml"/></Relationships>
</file>

<file path=ppt/slideLayouts/_rels/slideLayout237.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13.png"/><Relationship Id="rId2" Type="http://schemas.openxmlformats.org/officeDocument/2006/relationships/tags" Target="../tags/tag186.xml"/><Relationship Id="rId1" Type="http://schemas.openxmlformats.org/officeDocument/2006/relationships/vmlDrawing" Target="../drawings/vmlDrawing128.vml"/><Relationship Id="rId6" Type="http://schemas.openxmlformats.org/officeDocument/2006/relationships/image" Target="../media/image5.emf"/><Relationship Id="rId5" Type="http://schemas.openxmlformats.org/officeDocument/2006/relationships/oleObject" Target="../embeddings/oleObject128.bin"/><Relationship Id="rId4" Type="http://schemas.openxmlformats.org/officeDocument/2006/relationships/slideMaster" Target="../slideMasters/slideMaster18.xml"/></Relationships>
</file>

<file path=ppt/slideLayouts/_rels/slideLayout238.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14.png"/><Relationship Id="rId2" Type="http://schemas.openxmlformats.org/officeDocument/2006/relationships/tags" Target="../tags/tag188.xml"/><Relationship Id="rId1" Type="http://schemas.openxmlformats.org/officeDocument/2006/relationships/vmlDrawing" Target="../drawings/vmlDrawing129.vml"/><Relationship Id="rId6" Type="http://schemas.openxmlformats.org/officeDocument/2006/relationships/image" Target="../media/image5.emf"/><Relationship Id="rId5" Type="http://schemas.openxmlformats.org/officeDocument/2006/relationships/oleObject" Target="../embeddings/oleObject129.bin"/><Relationship Id="rId4" Type="http://schemas.openxmlformats.org/officeDocument/2006/relationships/slideMaster" Target="../slideMasters/slideMaster18.xml"/></Relationships>
</file>

<file path=ppt/slideLayouts/_rels/slideLayout239.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5.png"/><Relationship Id="rId2" Type="http://schemas.openxmlformats.org/officeDocument/2006/relationships/tags" Target="../tags/tag190.xml"/><Relationship Id="rId1" Type="http://schemas.openxmlformats.org/officeDocument/2006/relationships/vmlDrawing" Target="../drawings/vmlDrawing130.vml"/><Relationship Id="rId6" Type="http://schemas.openxmlformats.org/officeDocument/2006/relationships/image" Target="../media/image5.emf"/><Relationship Id="rId5" Type="http://schemas.openxmlformats.org/officeDocument/2006/relationships/oleObject" Target="../embeddings/oleObject130.bin"/><Relationship Id="rId4"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0.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6.png"/><Relationship Id="rId2" Type="http://schemas.openxmlformats.org/officeDocument/2006/relationships/tags" Target="../tags/tag192.xml"/><Relationship Id="rId1" Type="http://schemas.openxmlformats.org/officeDocument/2006/relationships/vmlDrawing" Target="../drawings/vmlDrawing131.vml"/><Relationship Id="rId6" Type="http://schemas.openxmlformats.org/officeDocument/2006/relationships/image" Target="../media/image5.emf"/><Relationship Id="rId5" Type="http://schemas.openxmlformats.org/officeDocument/2006/relationships/oleObject" Target="../embeddings/oleObject131.bin"/><Relationship Id="rId4" Type="http://schemas.openxmlformats.org/officeDocument/2006/relationships/slideMaster" Target="../slideMasters/slideMaster18.xml"/></Relationships>
</file>

<file path=ppt/slideLayouts/_rels/slideLayout241.xml.rels><?xml version="1.0" encoding="UTF-8" standalone="yes"?>
<Relationships xmlns="http://schemas.openxmlformats.org/package/2006/relationships"><Relationship Id="rId3" Type="http://schemas.openxmlformats.org/officeDocument/2006/relationships/tags" Target="../tags/tag195.xml"/><Relationship Id="rId7" Type="http://schemas.openxmlformats.org/officeDocument/2006/relationships/image" Target="../media/image15.png"/><Relationship Id="rId2" Type="http://schemas.openxmlformats.org/officeDocument/2006/relationships/tags" Target="../tags/tag194.xml"/><Relationship Id="rId1" Type="http://schemas.openxmlformats.org/officeDocument/2006/relationships/vmlDrawing" Target="../drawings/vmlDrawing132.vml"/><Relationship Id="rId6" Type="http://schemas.openxmlformats.org/officeDocument/2006/relationships/image" Target="../media/image5.emf"/><Relationship Id="rId5" Type="http://schemas.openxmlformats.org/officeDocument/2006/relationships/oleObject" Target="../embeddings/oleObject132.bin"/><Relationship Id="rId4" Type="http://schemas.openxmlformats.org/officeDocument/2006/relationships/slideMaster" Target="../slideMasters/slideMaster18.xml"/></Relationships>
</file>

<file path=ppt/slideLayouts/_rels/slideLayout242.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image" Target="../media/image14.png"/><Relationship Id="rId2" Type="http://schemas.openxmlformats.org/officeDocument/2006/relationships/tags" Target="../tags/tag196.xml"/><Relationship Id="rId1" Type="http://schemas.openxmlformats.org/officeDocument/2006/relationships/vmlDrawing" Target="../drawings/vmlDrawing133.vml"/><Relationship Id="rId6" Type="http://schemas.openxmlformats.org/officeDocument/2006/relationships/image" Target="../media/image5.emf"/><Relationship Id="rId5" Type="http://schemas.openxmlformats.org/officeDocument/2006/relationships/oleObject" Target="../embeddings/oleObject133.bin"/><Relationship Id="rId4" Type="http://schemas.openxmlformats.org/officeDocument/2006/relationships/slideMaster" Target="../slideMasters/slideMaster18.xml"/></Relationships>
</file>

<file path=ppt/slideLayouts/_rels/slideLayout243.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15.png"/><Relationship Id="rId2" Type="http://schemas.openxmlformats.org/officeDocument/2006/relationships/tags" Target="../tags/tag198.xml"/><Relationship Id="rId1" Type="http://schemas.openxmlformats.org/officeDocument/2006/relationships/vmlDrawing" Target="../drawings/vmlDrawing134.vml"/><Relationship Id="rId6" Type="http://schemas.openxmlformats.org/officeDocument/2006/relationships/image" Target="../media/image5.emf"/><Relationship Id="rId5" Type="http://schemas.openxmlformats.org/officeDocument/2006/relationships/oleObject" Target="../embeddings/oleObject134.bin"/><Relationship Id="rId4" Type="http://schemas.openxmlformats.org/officeDocument/2006/relationships/slideMaster" Target="../slideMasters/slideMaster18.xml"/></Relationships>
</file>

<file path=ppt/slideLayouts/_rels/slideLayout244.xml.rels><?xml version="1.0" encoding="UTF-8" standalone="yes"?>
<Relationships xmlns="http://schemas.openxmlformats.org/package/2006/relationships"><Relationship Id="rId3" Type="http://schemas.openxmlformats.org/officeDocument/2006/relationships/tags" Target="../tags/tag201.xml"/><Relationship Id="rId7" Type="http://schemas.openxmlformats.org/officeDocument/2006/relationships/image" Target="../media/image14.png"/><Relationship Id="rId2" Type="http://schemas.openxmlformats.org/officeDocument/2006/relationships/tags" Target="../tags/tag200.xml"/><Relationship Id="rId1" Type="http://schemas.openxmlformats.org/officeDocument/2006/relationships/vmlDrawing" Target="../drawings/vmlDrawing135.vml"/><Relationship Id="rId6" Type="http://schemas.openxmlformats.org/officeDocument/2006/relationships/image" Target="../media/image5.emf"/><Relationship Id="rId5" Type="http://schemas.openxmlformats.org/officeDocument/2006/relationships/oleObject" Target="../embeddings/oleObject135.bin"/><Relationship Id="rId4" Type="http://schemas.openxmlformats.org/officeDocument/2006/relationships/slideMaster" Target="../slideMasters/slideMaster18.xml"/></Relationships>
</file>

<file path=ppt/slideLayouts/_rels/slideLayout245.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15.png"/><Relationship Id="rId2" Type="http://schemas.openxmlformats.org/officeDocument/2006/relationships/tags" Target="../tags/tag202.xml"/><Relationship Id="rId1" Type="http://schemas.openxmlformats.org/officeDocument/2006/relationships/vmlDrawing" Target="../drawings/vmlDrawing136.vml"/><Relationship Id="rId6" Type="http://schemas.openxmlformats.org/officeDocument/2006/relationships/image" Target="../media/image5.emf"/><Relationship Id="rId5" Type="http://schemas.openxmlformats.org/officeDocument/2006/relationships/oleObject" Target="../embeddings/oleObject136.bin"/><Relationship Id="rId4" Type="http://schemas.openxmlformats.org/officeDocument/2006/relationships/slideMaster" Target="../slideMasters/slideMaster18.xml"/></Relationships>
</file>

<file path=ppt/slideLayouts/_rels/slideLayout246.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vmlDrawing" Target="../drawings/vmlDrawing137.vml"/><Relationship Id="rId6" Type="http://schemas.openxmlformats.org/officeDocument/2006/relationships/image" Target="../media/image5.emf"/><Relationship Id="rId5" Type="http://schemas.openxmlformats.org/officeDocument/2006/relationships/oleObject" Target="../embeddings/oleObject137.bin"/><Relationship Id="rId4" Type="http://schemas.openxmlformats.org/officeDocument/2006/relationships/slideMaster" Target="../slideMasters/slideMaster18.xml"/></Relationships>
</file>

<file path=ppt/slideLayouts/_rels/slideLayout247.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vmlDrawing" Target="../drawings/vmlDrawing138.vml"/><Relationship Id="rId6" Type="http://schemas.openxmlformats.org/officeDocument/2006/relationships/image" Target="../media/image5.emf"/><Relationship Id="rId5" Type="http://schemas.openxmlformats.org/officeDocument/2006/relationships/oleObject" Target="../embeddings/oleObject138.bin"/><Relationship Id="rId4" Type="http://schemas.openxmlformats.org/officeDocument/2006/relationships/slideMaster" Target="../slideMasters/slideMaster18.xml"/></Relationships>
</file>

<file path=ppt/slideLayouts/_rels/slideLayout248.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08.xml"/><Relationship Id="rId1" Type="http://schemas.openxmlformats.org/officeDocument/2006/relationships/vmlDrawing" Target="../drawings/vmlDrawing13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39.bin"/></Relationships>
</file>

<file path=ppt/slideLayouts/_rels/slideLayout249.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vmlDrawing" Target="../drawings/vmlDrawing140.vml"/><Relationship Id="rId6" Type="http://schemas.openxmlformats.org/officeDocument/2006/relationships/image" Target="../media/image5.emf"/><Relationship Id="rId5" Type="http://schemas.openxmlformats.org/officeDocument/2006/relationships/oleObject" Target="../embeddings/oleObject140.bin"/><Relationship Id="rId4"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0.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vmlDrawing" Target="../drawings/vmlDrawing141.vml"/><Relationship Id="rId6" Type="http://schemas.openxmlformats.org/officeDocument/2006/relationships/image" Target="../media/image5.emf"/><Relationship Id="rId5" Type="http://schemas.openxmlformats.org/officeDocument/2006/relationships/oleObject" Target="../embeddings/oleObject141.bin"/><Relationship Id="rId4" Type="http://schemas.openxmlformats.org/officeDocument/2006/relationships/slideMaster" Target="../slideMasters/slideMaster18.xml"/></Relationships>
</file>

<file path=ppt/slideLayouts/_rels/slideLayout251.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vmlDrawing" Target="../drawings/vmlDrawing142.vml"/><Relationship Id="rId6" Type="http://schemas.openxmlformats.org/officeDocument/2006/relationships/image" Target="../media/image5.emf"/><Relationship Id="rId5" Type="http://schemas.openxmlformats.org/officeDocument/2006/relationships/oleObject" Target="../embeddings/oleObject142.bin"/><Relationship Id="rId4" Type="http://schemas.openxmlformats.org/officeDocument/2006/relationships/slideMaster" Target="../slideMasters/slideMaster18.xml"/></Relationships>
</file>

<file path=ppt/slideLayouts/_rels/slideLayout252.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vmlDrawing" Target="../drawings/vmlDrawing143.vml"/><Relationship Id="rId6" Type="http://schemas.openxmlformats.org/officeDocument/2006/relationships/image" Target="../media/image5.emf"/><Relationship Id="rId5" Type="http://schemas.openxmlformats.org/officeDocument/2006/relationships/oleObject" Target="../embeddings/oleObject143.bin"/><Relationship Id="rId4" Type="http://schemas.openxmlformats.org/officeDocument/2006/relationships/slideMaster" Target="../slideMasters/slideMaster18.xml"/></Relationships>
</file>

<file path=ppt/slideLayouts/_rels/slideLayout253.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217.xml"/><Relationship Id="rId1" Type="http://schemas.openxmlformats.org/officeDocument/2006/relationships/vmlDrawing" Target="../drawings/vmlDrawing14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4.bin"/></Relationships>
</file>

<file path=ppt/slideLayouts/_rels/slideLayout25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19.xml"/><Relationship Id="rId7" Type="http://schemas.openxmlformats.org/officeDocument/2006/relationships/image" Target="../media/image6.jpeg"/><Relationship Id="rId2" Type="http://schemas.openxmlformats.org/officeDocument/2006/relationships/tags" Target="../tags/tag218.xml"/><Relationship Id="rId1" Type="http://schemas.openxmlformats.org/officeDocument/2006/relationships/vmlDrawing" Target="../drawings/vmlDrawing145.vml"/><Relationship Id="rId6" Type="http://schemas.openxmlformats.org/officeDocument/2006/relationships/image" Target="../media/image5.emf"/><Relationship Id="rId5" Type="http://schemas.openxmlformats.org/officeDocument/2006/relationships/oleObject" Target="../embeddings/oleObject145.bin"/><Relationship Id="rId4" Type="http://schemas.openxmlformats.org/officeDocument/2006/relationships/slideMaster" Target="../slideMasters/slideMaster18.xml"/></Relationships>
</file>

<file path=ppt/slideLayouts/_rels/slideLayout255.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vmlDrawing" Target="../drawings/vmlDrawing146.vml"/><Relationship Id="rId6" Type="http://schemas.openxmlformats.org/officeDocument/2006/relationships/image" Target="../media/image5.emf"/><Relationship Id="rId5" Type="http://schemas.openxmlformats.org/officeDocument/2006/relationships/oleObject" Target="../embeddings/oleObject146.bin"/><Relationship Id="rId4" Type="http://schemas.openxmlformats.org/officeDocument/2006/relationships/slideMaster" Target="../slideMasters/slideMaster18.xml"/></Relationships>
</file>

<file path=ppt/slideLayouts/_rels/slideLayout256.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vmlDrawing" Target="../drawings/vmlDrawing147.vml"/><Relationship Id="rId6" Type="http://schemas.openxmlformats.org/officeDocument/2006/relationships/image" Target="../media/image5.emf"/><Relationship Id="rId5" Type="http://schemas.openxmlformats.org/officeDocument/2006/relationships/oleObject" Target="../embeddings/oleObject147.bin"/><Relationship Id="rId4" Type="http://schemas.openxmlformats.org/officeDocument/2006/relationships/slideMaster" Target="../slideMasters/slideMaster18.xml"/></Relationships>
</file>

<file path=ppt/slideLayouts/_rels/slideLayout257.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24.xml"/><Relationship Id="rId1" Type="http://schemas.openxmlformats.org/officeDocument/2006/relationships/vmlDrawing" Target="../drawings/vmlDrawing148.vml"/><Relationship Id="rId5" Type="http://schemas.openxmlformats.org/officeDocument/2006/relationships/image" Target="../media/image5.emf"/><Relationship Id="rId4" Type="http://schemas.openxmlformats.org/officeDocument/2006/relationships/oleObject" Target="../embeddings/oleObject148.bin"/></Relationships>
</file>

<file path=ppt/slideLayouts/_rels/slideLayout258.xml.rels><?xml version="1.0" encoding="UTF-8" standalone="yes"?>
<Relationships xmlns="http://schemas.openxmlformats.org/package/2006/relationships"><Relationship Id="rId3" Type="http://schemas.openxmlformats.org/officeDocument/2006/relationships/tags" Target="../tags/tag226.xml"/><Relationship Id="rId7" Type="http://schemas.openxmlformats.org/officeDocument/2006/relationships/image" Target="../media/image13.png"/><Relationship Id="rId2" Type="http://schemas.openxmlformats.org/officeDocument/2006/relationships/tags" Target="../tags/tag225.xml"/><Relationship Id="rId1" Type="http://schemas.openxmlformats.org/officeDocument/2006/relationships/vmlDrawing" Target="../drawings/vmlDrawing149.vml"/><Relationship Id="rId6" Type="http://schemas.openxmlformats.org/officeDocument/2006/relationships/image" Target="../media/image5.emf"/><Relationship Id="rId5" Type="http://schemas.openxmlformats.org/officeDocument/2006/relationships/oleObject" Target="../embeddings/oleObject149.bin"/><Relationship Id="rId4" Type="http://schemas.openxmlformats.org/officeDocument/2006/relationships/slideMaster" Target="../slideMasters/slideMaster18.xml"/></Relationships>
</file>

<file path=ppt/slideLayouts/_rels/slideLayout259.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image" Target="../media/image13.png"/><Relationship Id="rId2" Type="http://schemas.openxmlformats.org/officeDocument/2006/relationships/tags" Target="../tags/tag227.xml"/><Relationship Id="rId1" Type="http://schemas.openxmlformats.org/officeDocument/2006/relationships/vmlDrawing" Target="../drawings/vmlDrawing150.vml"/><Relationship Id="rId6" Type="http://schemas.openxmlformats.org/officeDocument/2006/relationships/image" Target="../media/image5.emf"/><Relationship Id="rId5" Type="http://schemas.openxmlformats.org/officeDocument/2006/relationships/oleObject" Target="../embeddings/oleObject150.bin"/><Relationship Id="rId4" Type="http://schemas.openxmlformats.org/officeDocument/2006/relationships/slideMaster" Target="../slideMasters/slideMaster18.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60.xml.rels><?xml version="1.0" encoding="UTF-8" standalone="yes"?>
<Relationships xmlns="http://schemas.openxmlformats.org/package/2006/relationships"><Relationship Id="rId3" Type="http://schemas.openxmlformats.org/officeDocument/2006/relationships/tags" Target="../tags/tag230.xml"/><Relationship Id="rId7" Type="http://schemas.openxmlformats.org/officeDocument/2006/relationships/image" Target="../media/image13.png"/><Relationship Id="rId2" Type="http://schemas.openxmlformats.org/officeDocument/2006/relationships/tags" Target="../tags/tag229.xml"/><Relationship Id="rId1" Type="http://schemas.openxmlformats.org/officeDocument/2006/relationships/vmlDrawing" Target="../drawings/vmlDrawing151.vml"/><Relationship Id="rId6" Type="http://schemas.openxmlformats.org/officeDocument/2006/relationships/image" Target="../media/image5.emf"/><Relationship Id="rId5" Type="http://schemas.openxmlformats.org/officeDocument/2006/relationships/oleObject" Target="../embeddings/oleObject151.bin"/><Relationship Id="rId4" Type="http://schemas.openxmlformats.org/officeDocument/2006/relationships/slideMaster" Target="../slideMasters/slideMaster18.xml"/></Relationships>
</file>

<file path=ppt/slideLayouts/_rels/slideLayout261.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image" Target="../media/image13.png"/><Relationship Id="rId2" Type="http://schemas.openxmlformats.org/officeDocument/2006/relationships/tags" Target="../tags/tag231.xml"/><Relationship Id="rId1" Type="http://schemas.openxmlformats.org/officeDocument/2006/relationships/vmlDrawing" Target="../drawings/vmlDrawing152.vml"/><Relationship Id="rId6" Type="http://schemas.openxmlformats.org/officeDocument/2006/relationships/image" Target="../media/image5.emf"/><Relationship Id="rId5" Type="http://schemas.openxmlformats.org/officeDocument/2006/relationships/oleObject" Target="../embeddings/oleObject152.bin"/><Relationship Id="rId4" Type="http://schemas.openxmlformats.org/officeDocument/2006/relationships/slideMaster" Target="../slideMasters/slideMaster18.xml"/></Relationships>
</file>

<file path=ppt/slideLayouts/_rels/slideLayout262.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image" Target="../media/image13.png"/><Relationship Id="rId2" Type="http://schemas.openxmlformats.org/officeDocument/2006/relationships/tags" Target="../tags/tag233.xml"/><Relationship Id="rId1" Type="http://schemas.openxmlformats.org/officeDocument/2006/relationships/vmlDrawing" Target="../drawings/vmlDrawing153.vml"/><Relationship Id="rId6" Type="http://schemas.openxmlformats.org/officeDocument/2006/relationships/image" Target="../media/image5.emf"/><Relationship Id="rId5" Type="http://schemas.openxmlformats.org/officeDocument/2006/relationships/oleObject" Target="../embeddings/oleObject153.bin"/><Relationship Id="rId4" Type="http://schemas.openxmlformats.org/officeDocument/2006/relationships/slideMaster" Target="../slideMasters/slideMaster18.xml"/></Relationships>
</file>

<file path=ppt/slideLayouts/_rels/slideLayout263.xml.rels><?xml version="1.0" encoding="UTF-8" standalone="yes"?>
<Relationships xmlns="http://schemas.openxmlformats.org/package/2006/relationships"><Relationship Id="rId3" Type="http://schemas.openxmlformats.org/officeDocument/2006/relationships/tags" Target="../tags/tag236.xml"/><Relationship Id="rId7" Type="http://schemas.openxmlformats.org/officeDocument/2006/relationships/image" Target="../media/image13.png"/><Relationship Id="rId2" Type="http://schemas.openxmlformats.org/officeDocument/2006/relationships/tags" Target="../tags/tag235.xml"/><Relationship Id="rId1" Type="http://schemas.openxmlformats.org/officeDocument/2006/relationships/vmlDrawing" Target="../drawings/vmlDrawing154.vml"/><Relationship Id="rId6" Type="http://schemas.openxmlformats.org/officeDocument/2006/relationships/image" Target="../media/image5.emf"/><Relationship Id="rId5" Type="http://schemas.openxmlformats.org/officeDocument/2006/relationships/oleObject" Target="../embeddings/oleObject154.bin"/><Relationship Id="rId4" Type="http://schemas.openxmlformats.org/officeDocument/2006/relationships/slideMaster" Target="../slideMasters/slideMaster18.xml"/></Relationships>
</file>

<file path=ppt/slideLayouts/_rels/slideLayout264.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4.png"/><Relationship Id="rId2" Type="http://schemas.openxmlformats.org/officeDocument/2006/relationships/tags" Target="../tags/tag237.xml"/><Relationship Id="rId1" Type="http://schemas.openxmlformats.org/officeDocument/2006/relationships/vmlDrawing" Target="../drawings/vmlDrawing155.vml"/><Relationship Id="rId6" Type="http://schemas.openxmlformats.org/officeDocument/2006/relationships/image" Target="../media/image5.emf"/><Relationship Id="rId5" Type="http://schemas.openxmlformats.org/officeDocument/2006/relationships/oleObject" Target="../embeddings/oleObject155.bin"/><Relationship Id="rId4" Type="http://schemas.openxmlformats.org/officeDocument/2006/relationships/slideMaster" Target="../slideMasters/slideMaster18.xml"/></Relationships>
</file>

<file path=ppt/slideLayouts/_rels/slideLayout265.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image" Target="../media/image15.png"/><Relationship Id="rId2" Type="http://schemas.openxmlformats.org/officeDocument/2006/relationships/tags" Target="../tags/tag239.xml"/><Relationship Id="rId1" Type="http://schemas.openxmlformats.org/officeDocument/2006/relationships/vmlDrawing" Target="../drawings/vmlDrawing156.vml"/><Relationship Id="rId6" Type="http://schemas.openxmlformats.org/officeDocument/2006/relationships/image" Target="../media/image5.emf"/><Relationship Id="rId5" Type="http://schemas.openxmlformats.org/officeDocument/2006/relationships/oleObject" Target="../embeddings/oleObject156.bin"/><Relationship Id="rId4" Type="http://schemas.openxmlformats.org/officeDocument/2006/relationships/slideMaster" Target="../slideMasters/slideMaster18.xml"/></Relationships>
</file>

<file path=ppt/slideLayouts/_rels/slideLayout266.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16.png"/><Relationship Id="rId2" Type="http://schemas.openxmlformats.org/officeDocument/2006/relationships/tags" Target="../tags/tag241.xml"/><Relationship Id="rId1" Type="http://schemas.openxmlformats.org/officeDocument/2006/relationships/vmlDrawing" Target="../drawings/vmlDrawing157.vml"/><Relationship Id="rId6" Type="http://schemas.openxmlformats.org/officeDocument/2006/relationships/image" Target="../media/image5.emf"/><Relationship Id="rId5" Type="http://schemas.openxmlformats.org/officeDocument/2006/relationships/oleObject" Target="../embeddings/oleObject157.bin"/><Relationship Id="rId4" Type="http://schemas.openxmlformats.org/officeDocument/2006/relationships/slideMaster" Target="../slideMasters/slideMaster18.xml"/></Relationships>
</file>

<file path=ppt/slideLayouts/_rels/slideLayout267.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15.png"/><Relationship Id="rId2" Type="http://schemas.openxmlformats.org/officeDocument/2006/relationships/tags" Target="../tags/tag243.xml"/><Relationship Id="rId1" Type="http://schemas.openxmlformats.org/officeDocument/2006/relationships/vmlDrawing" Target="../drawings/vmlDrawing158.vml"/><Relationship Id="rId6" Type="http://schemas.openxmlformats.org/officeDocument/2006/relationships/image" Target="../media/image5.emf"/><Relationship Id="rId5" Type="http://schemas.openxmlformats.org/officeDocument/2006/relationships/oleObject" Target="../embeddings/oleObject158.bin"/><Relationship Id="rId4" Type="http://schemas.openxmlformats.org/officeDocument/2006/relationships/slideMaster" Target="../slideMasters/slideMaster18.xml"/></Relationships>
</file>

<file path=ppt/slideLayouts/_rels/slideLayout268.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14.png"/><Relationship Id="rId2" Type="http://schemas.openxmlformats.org/officeDocument/2006/relationships/tags" Target="../tags/tag245.xml"/><Relationship Id="rId1" Type="http://schemas.openxmlformats.org/officeDocument/2006/relationships/vmlDrawing" Target="../drawings/vmlDrawing159.vml"/><Relationship Id="rId6" Type="http://schemas.openxmlformats.org/officeDocument/2006/relationships/image" Target="../media/image5.emf"/><Relationship Id="rId5" Type="http://schemas.openxmlformats.org/officeDocument/2006/relationships/oleObject" Target="../embeddings/oleObject159.bin"/><Relationship Id="rId4" Type="http://schemas.openxmlformats.org/officeDocument/2006/relationships/slideMaster" Target="../slideMasters/slideMaster18.xml"/></Relationships>
</file>

<file path=ppt/slideLayouts/_rels/slideLayout269.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image" Target="../media/image15.png"/><Relationship Id="rId2" Type="http://schemas.openxmlformats.org/officeDocument/2006/relationships/tags" Target="../tags/tag247.xml"/><Relationship Id="rId1" Type="http://schemas.openxmlformats.org/officeDocument/2006/relationships/vmlDrawing" Target="../drawings/vmlDrawing160.vml"/><Relationship Id="rId6" Type="http://schemas.openxmlformats.org/officeDocument/2006/relationships/image" Target="../media/image5.emf"/><Relationship Id="rId5" Type="http://schemas.openxmlformats.org/officeDocument/2006/relationships/oleObject" Target="../embeddings/oleObject160.bin"/><Relationship Id="rId4" Type="http://schemas.openxmlformats.org/officeDocument/2006/relationships/slideMaster" Target="../slideMasters/slideMaster1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0.xml.rels><?xml version="1.0" encoding="UTF-8" standalone="yes"?>
<Relationships xmlns="http://schemas.openxmlformats.org/package/2006/relationships"><Relationship Id="rId3" Type="http://schemas.openxmlformats.org/officeDocument/2006/relationships/tags" Target="../tags/tag250.xml"/><Relationship Id="rId7" Type="http://schemas.openxmlformats.org/officeDocument/2006/relationships/image" Target="../media/image14.png"/><Relationship Id="rId2" Type="http://schemas.openxmlformats.org/officeDocument/2006/relationships/tags" Target="../tags/tag249.xml"/><Relationship Id="rId1" Type="http://schemas.openxmlformats.org/officeDocument/2006/relationships/vmlDrawing" Target="../drawings/vmlDrawing161.vml"/><Relationship Id="rId6" Type="http://schemas.openxmlformats.org/officeDocument/2006/relationships/image" Target="../media/image5.emf"/><Relationship Id="rId5" Type="http://schemas.openxmlformats.org/officeDocument/2006/relationships/oleObject" Target="../embeddings/oleObject161.bin"/><Relationship Id="rId4" Type="http://schemas.openxmlformats.org/officeDocument/2006/relationships/slideMaster" Target="../slideMasters/slideMaster18.xml"/></Relationships>
</file>

<file path=ppt/slideLayouts/_rels/slideLayout271.xml.rels><?xml version="1.0" encoding="UTF-8" standalone="yes"?>
<Relationships xmlns="http://schemas.openxmlformats.org/package/2006/relationships"><Relationship Id="rId3" Type="http://schemas.openxmlformats.org/officeDocument/2006/relationships/tags" Target="../tags/tag252.xml"/><Relationship Id="rId7" Type="http://schemas.openxmlformats.org/officeDocument/2006/relationships/image" Target="../media/image15.png"/><Relationship Id="rId2" Type="http://schemas.openxmlformats.org/officeDocument/2006/relationships/tags" Target="../tags/tag251.xml"/><Relationship Id="rId1" Type="http://schemas.openxmlformats.org/officeDocument/2006/relationships/vmlDrawing" Target="../drawings/vmlDrawing162.vml"/><Relationship Id="rId6" Type="http://schemas.openxmlformats.org/officeDocument/2006/relationships/image" Target="../media/image5.emf"/><Relationship Id="rId5" Type="http://schemas.openxmlformats.org/officeDocument/2006/relationships/oleObject" Target="../embeddings/oleObject162.bin"/><Relationship Id="rId4" Type="http://schemas.openxmlformats.org/officeDocument/2006/relationships/slideMaster" Target="../slideMasters/slideMaster18.xml"/></Relationships>
</file>

<file path=ppt/slideLayouts/_rels/slideLayout272.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vmlDrawing" Target="../drawings/vmlDrawing163.vml"/><Relationship Id="rId6" Type="http://schemas.openxmlformats.org/officeDocument/2006/relationships/image" Target="../media/image5.emf"/><Relationship Id="rId5" Type="http://schemas.openxmlformats.org/officeDocument/2006/relationships/oleObject" Target="../embeddings/oleObject163.bin"/><Relationship Id="rId4" Type="http://schemas.openxmlformats.org/officeDocument/2006/relationships/slideMaster" Target="../slideMasters/slideMaster18.xml"/></Relationships>
</file>

<file path=ppt/slideLayouts/_rels/slideLayout273.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vmlDrawing" Target="../drawings/vmlDrawing164.vml"/><Relationship Id="rId6" Type="http://schemas.openxmlformats.org/officeDocument/2006/relationships/image" Target="../media/image5.emf"/><Relationship Id="rId5" Type="http://schemas.openxmlformats.org/officeDocument/2006/relationships/oleObject" Target="../embeddings/oleObject164.bin"/><Relationship Id="rId4" Type="http://schemas.openxmlformats.org/officeDocument/2006/relationships/slideMaster" Target="../slideMasters/slideMaster18.xml"/></Relationships>
</file>

<file path=ppt/slideLayouts/_rels/slideLayout274.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57.xml"/><Relationship Id="rId1" Type="http://schemas.openxmlformats.org/officeDocument/2006/relationships/vmlDrawing" Target="../drawings/vmlDrawing165.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65.bin"/></Relationships>
</file>

<file path=ppt/slideLayouts/_rels/slideLayout275.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vmlDrawing" Target="../drawings/vmlDrawing166.vml"/><Relationship Id="rId6" Type="http://schemas.openxmlformats.org/officeDocument/2006/relationships/image" Target="../media/image5.emf"/><Relationship Id="rId5" Type="http://schemas.openxmlformats.org/officeDocument/2006/relationships/oleObject" Target="../embeddings/oleObject166.bin"/><Relationship Id="rId4"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3" Type="http://schemas.openxmlformats.org/officeDocument/2006/relationships/tags" Target="../tags/tag261.xml"/><Relationship Id="rId7" Type="http://schemas.openxmlformats.org/officeDocument/2006/relationships/image" Target="../media/image14.png"/><Relationship Id="rId2" Type="http://schemas.openxmlformats.org/officeDocument/2006/relationships/tags" Target="../tags/tag260.xml"/><Relationship Id="rId1" Type="http://schemas.openxmlformats.org/officeDocument/2006/relationships/vmlDrawing" Target="../drawings/vmlDrawing167.vml"/><Relationship Id="rId6" Type="http://schemas.openxmlformats.org/officeDocument/2006/relationships/image" Target="../media/image5.emf"/><Relationship Id="rId5" Type="http://schemas.openxmlformats.org/officeDocument/2006/relationships/oleObject" Target="../embeddings/oleObject167.bin"/><Relationship Id="rId4"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vmlDrawing" Target="../drawings/vmlDrawing168.vml"/><Relationship Id="rId6" Type="http://schemas.openxmlformats.org/officeDocument/2006/relationships/image" Target="../media/image5.emf"/><Relationship Id="rId5" Type="http://schemas.openxmlformats.org/officeDocument/2006/relationships/oleObject" Target="../embeddings/oleObject168.bin"/><Relationship Id="rId4"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vmlDrawing" Target="../drawings/vmlDrawing169.vml"/><Relationship Id="rId6" Type="http://schemas.openxmlformats.org/officeDocument/2006/relationships/image" Target="../media/image5.emf"/><Relationship Id="rId5" Type="http://schemas.openxmlformats.org/officeDocument/2006/relationships/oleObject" Target="../embeddings/oleObject169.bin"/><Relationship Id="rId4"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vmlDrawing" Target="../drawings/vmlDrawing170.vml"/><Relationship Id="rId6" Type="http://schemas.openxmlformats.org/officeDocument/2006/relationships/image" Target="../media/image5.emf"/><Relationship Id="rId5" Type="http://schemas.openxmlformats.org/officeDocument/2006/relationships/oleObject" Target="../embeddings/oleObject170.bin"/><Relationship Id="rId4"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80.xml.rels><?xml version="1.0" encoding="UTF-8" standalone="yes"?>
<Relationships xmlns="http://schemas.openxmlformats.org/package/2006/relationships"><Relationship Id="rId3" Type="http://schemas.openxmlformats.org/officeDocument/2006/relationships/slideMaster" Target="../slideMasters/slideMaster19.xml"/><Relationship Id="rId7" Type="http://schemas.openxmlformats.org/officeDocument/2006/relationships/image" Target="../media/image9.jpeg"/><Relationship Id="rId2" Type="http://schemas.openxmlformats.org/officeDocument/2006/relationships/tags" Target="../tags/tag269.xml"/><Relationship Id="rId1" Type="http://schemas.openxmlformats.org/officeDocument/2006/relationships/vmlDrawing" Target="../drawings/vmlDrawing17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72.bin"/></Relationships>
</file>

<file path=ppt/slideLayouts/_rels/slideLayout281.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0.xml"/><Relationship Id="rId1" Type="http://schemas.openxmlformats.org/officeDocument/2006/relationships/vmlDrawing" Target="../drawings/vmlDrawing17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3.bin"/></Relationships>
</file>

<file path=ppt/slideLayouts/_rels/slideLayout282.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1.xml"/><Relationship Id="rId1" Type="http://schemas.openxmlformats.org/officeDocument/2006/relationships/vmlDrawing" Target="../drawings/vmlDrawing17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4.bin"/></Relationships>
</file>

<file path=ppt/slideLayouts/_rels/slideLayout283.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2.xml"/><Relationship Id="rId1" Type="http://schemas.openxmlformats.org/officeDocument/2006/relationships/vmlDrawing" Target="../drawings/vmlDrawing17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5.bin"/></Relationships>
</file>

<file path=ppt/slideLayouts/_rels/slideLayout284.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3.xml"/><Relationship Id="rId1" Type="http://schemas.openxmlformats.org/officeDocument/2006/relationships/vmlDrawing" Target="../drawings/vmlDrawing17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6.bin"/></Relationships>
</file>

<file path=ppt/slideLayouts/_rels/slideLayout285.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4.xml"/><Relationship Id="rId1" Type="http://schemas.openxmlformats.org/officeDocument/2006/relationships/vmlDrawing" Target="../drawings/vmlDrawing17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7.bin"/></Relationships>
</file>

<file path=ppt/slideLayouts/_rels/slideLayout286.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5.xml"/><Relationship Id="rId1" Type="http://schemas.openxmlformats.org/officeDocument/2006/relationships/vmlDrawing" Target="../drawings/vmlDrawing17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8.bin"/></Relationships>
</file>

<file path=ppt/slideLayouts/_rels/slideLayout287.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6.xml"/><Relationship Id="rId1" Type="http://schemas.openxmlformats.org/officeDocument/2006/relationships/vmlDrawing" Target="../drawings/vmlDrawing179.vml"/><Relationship Id="rId5" Type="http://schemas.openxmlformats.org/officeDocument/2006/relationships/image" Target="../media/image5.emf"/><Relationship Id="rId4" Type="http://schemas.openxmlformats.org/officeDocument/2006/relationships/oleObject" Target="../embeddings/oleObject179.bin"/></Relationships>
</file>

<file path=ppt/slideLayouts/_rels/slideLayout288.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7.xml"/><Relationship Id="rId1" Type="http://schemas.openxmlformats.org/officeDocument/2006/relationships/vmlDrawing" Target="../drawings/vmlDrawing180.vml"/><Relationship Id="rId5" Type="http://schemas.openxmlformats.org/officeDocument/2006/relationships/image" Target="../media/image5.emf"/><Relationship Id="rId4" Type="http://schemas.openxmlformats.org/officeDocument/2006/relationships/oleObject" Target="../embeddings/oleObject180.bin"/></Relationships>
</file>

<file path=ppt/slideLayouts/_rels/slideLayout289.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8.xml"/><Relationship Id="rId1" Type="http://schemas.openxmlformats.org/officeDocument/2006/relationships/vmlDrawing" Target="../drawings/vmlDrawing181.vml"/><Relationship Id="rId5" Type="http://schemas.openxmlformats.org/officeDocument/2006/relationships/image" Target="../media/image5.emf"/><Relationship Id="rId4" Type="http://schemas.openxmlformats.org/officeDocument/2006/relationships/oleObject" Target="../embeddings/oleObject181.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0.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9.xml"/><Relationship Id="rId1" Type="http://schemas.openxmlformats.org/officeDocument/2006/relationships/vmlDrawing" Target="../drawings/vmlDrawing182.vml"/><Relationship Id="rId5" Type="http://schemas.openxmlformats.org/officeDocument/2006/relationships/image" Target="../media/image5.emf"/><Relationship Id="rId4" Type="http://schemas.openxmlformats.org/officeDocument/2006/relationships/oleObject" Target="../embeddings/oleObject182.bin"/></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3" Type="http://schemas.openxmlformats.org/officeDocument/2006/relationships/slideMaster" Target="../slideMasters/slideMaster20.xml"/><Relationship Id="rId7" Type="http://schemas.openxmlformats.org/officeDocument/2006/relationships/image" Target="../media/image24.jpeg"/><Relationship Id="rId2" Type="http://schemas.openxmlformats.org/officeDocument/2006/relationships/tags" Target="../tags/tag281.xml"/><Relationship Id="rId1" Type="http://schemas.openxmlformats.org/officeDocument/2006/relationships/vmlDrawing" Target="../drawings/vmlDrawing184.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84.bin"/></Relationships>
</file>

<file path=ppt/slideLayouts/_rels/slideLayout295.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2.xml"/><Relationship Id="rId1" Type="http://schemas.openxmlformats.org/officeDocument/2006/relationships/vmlDrawing" Target="../drawings/vmlDrawing185.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5.bin"/></Relationships>
</file>

<file path=ppt/slideLayouts/_rels/slideLayout296.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3.xml"/><Relationship Id="rId1" Type="http://schemas.openxmlformats.org/officeDocument/2006/relationships/vmlDrawing" Target="../drawings/vmlDrawing186.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6.bin"/></Relationships>
</file>

<file path=ppt/slideLayouts/_rels/slideLayout297.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4.xml"/><Relationship Id="rId1" Type="http://schemas.openxmlformats.org/officeDocument/2006/relationships/vmlDrawing" Target="../drawings/vmlDrawing18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7.bin"/></Relationships>
</file>

<file path=ppt/slideLayouts/_rels/slideLayout298.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5.xml"/><Relationship Id="rId1" Type="http://schemas.openxmlformats.org/officeDocument/2006/relationships/vmlDrawing" Target="../drawings/vmlDrawing18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8.bin"/></Relationships>
</file>

<file path=ppt/slideLayouts/_rels/slideLayout299.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6.xml"/><Relationship Id="rId1" Type="http://schemas.openxmlformats.org/officeDocument/2006/relationships/vmlDrawing" Target="../drawings/vmlDrawing18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9.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00.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7.xml"/><Relationship Id="rId1" Type="http://schemas.openxmlformats.org/officeDocument/2006/relationships/vmlDrawing" Target="../drawings/vmlDrawing19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0.bin"/></Relationships>
</file>

<file path=ppt/slideLayouts/_rels/slideLayout301.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8.xml"/><Relationship Id="rId1" Type="http://schemas.openxmlformats.org/officeDocument/2006/relationships/vmlDrawing" Target="../drawings/vmlDrawing191.vml"/><Relationship Id="rId5" Type="http://schemas.openxmlformats.org/officeDocument/2006/relationships/image" Target="../media/image5.emf"/><Relationship Id="rId4" Type="http://schemas.openxmlformats.org/officeDocument/2006/relationships/oleObject" Target="../embeddings/oleObject191.bin"/></Relationships>
</file>

<file path=ppt/slideLayouts/_rels/slideLayout302.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9.xml"/><Relationship Id="rId1" Type="http://schemas.openxmlformats.org/officeDocument/2006/relationships/vmlDrawing" Target="../drawings/vmlDrawing192.vml"/><Relationship Id="rId5" Type="http://schemas.openxmlformats.org/officeDocument/2006/relationships/image" Target="../media/image5.emf"/><Relationship Id="rId4" Type="http://schemas.openxmlformats.org/officeDocument/2006/relationships/oleObject" Target="../embeddings/oleObject192.bin"/></Relationships>
</file>

<file path=ppt/slideLayouts/_rels/slideLayout303.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0.xml"/><Relationship Id="rId1" Type="http://schemas.openxmlformats.org/officeDocument/2006/relationships/vmlDrawing" Target="../drawings/vmlDrawing193.vml"/><Relationship Id="rId5" Type="http://schemas.openxmlformats.org/officeDocument/2006/relationships/image" Target="../media/image5.emf"/><Relationship Id="rId4" Type="http://schemas.openxmlformats.org/officeDocument/2006/relationships/oleObject" Target="../embeddings/oleObject193.bin"/></Relationships>
</file>

<file path=ppt/slideLayouts/_rels/slideLayout304.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1.xml"/><Relationship Id="rId1" Type="http://schemas.openxmlformats.org/officeDocument/2006/relationships/vmlDrawing" Target="../drawings/vmlDrawing194.vml"/><Relationship Id="rId5" Type="http://schemas.openxmlformats.org/officeDocument/2006/relationships/image" Target="../media/image5.emf"/><Relationship Id="rId4" Type="http://schemas.openxmlformats.org/officeDocument/2006/relationships/oleObject" Target="../embeddings/oleObject194.bin"/></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3" Type="http://schemas.openxmlformats.org/officeDocument/2006/relationships/slideMaster" Target="../slideMasters/slideMaster21.xml"/><Relationship Id="rId7" Type="http://schemas.openxmlformats.org/officeDocument/2006/relationships/image" Target="../media/image24.jpeg"/><Relationship Id="rId2" Type="http://schemas.openxmlformats.org/officeDocument/2006/relationships/tags" Target="../tags/tag293.xml"/><Relationship Id="rId1" Type="http://schemas.openxmlformats.org/officeDocument/2006/relationships/vmlDrawing" Target="../drawings/vmlDrawing196.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96.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0.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4.xml"/><Relationship Id="rId1" Type="http://schemas.openxmlformats.org/officeDocument/2006/relationships/vmlDrawing" Target="../drawings/vmlDrawing19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7.bin"/></Relationships>
</file>

<file path=ppt/slideLayouts/_rels/slideLayout311.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5.xml"/><Relationship Id="rId1" Type="http://schemas.openxmlformats.org/officeDocument/2006/relationships/vmlDrawing" Target="../drawings/vmlDrawing19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8.bin"/></Relationships>
</file>

<file path=ppt/slideLayouts/_rels/slideLayout312.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6.xml"/><Relationship Id="rId1" Type="http://schemas.openxmlformats.org/officeDocument/2006/relationships/vmlDrawing" Target="../drawings/vmlDrawing19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9.bin"/></Relationships>
</file>

<file path=ppt/slideLayouts/_rels/slideLayout313.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7.xml"/><Relationship Id="rId1" Type="http://schemas.openxmlformats.org/officeDocument/2006/relationships/vmlDrawing" Target="../drawings/vmlDrawing20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0.bin"/></Relationships>
</file>

<file path=ppt/slideLayouts/_rels/slideLayout314.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8.xml"/><Relationship Id="rId1" Type="http://schemas.openxmlformats.org/officeDocument/2006/relationships/vmlDrawing" Target="../drawings/vmlDrawing20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1.bin"/></Relationships>
</file>

<file path=ppt/slideLayouts/_rels/slideLayout315.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9.xml"/><Relationship Id="rId1" Type="http://schemas.openxmlformats.org/officeDocument/2006/relationships/vmlDrawing" Target="../drawings/vmlDrawing20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2.bin"/></Relationships>
</file>

<file path=ppt/slideLayouts/_rels/slideLayout316.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0.xml"/><Relationship Id="rId1" Type="http://schemas.openxmlformats.org/officeDocument/2006/relationships/vmlDrawing" Target="../drawings/vmlDrawing203.vml"/><Relationship Id="rId5" Type="http://schemas.openxmlformats.org/officeDocument/2006/relationships/image" Target="../media/image5.emf"/><Relationship Id="rId4" Type="http://schemas.openxmlformats.org/officeDocument/2006/relationships/oleObject" Target="../embeddings/oleObject203.bin"/></Relationships>
</file>

<file path=ppt/slideLayouts/_rels/slideLayout317.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1.xml"/><Relationship Id="rId1" Type="http://schemas.openxmlformats.org/officeDocument/2006/relationships/vmlDrawing" Target="../drawings/vmlDrawing204.vml"/><Relationship Id="rId5" Type="http://schemas.openxmlformats.org/officeDocument/2006/relationships/image" Target="../media/image5.emf"/><Relationship Id="rId4" Type="http://schemas.openxmlformats.org/officeDocument/2006/relationships/oleObject" Target="../embeddings/oleObject204.bin"/></Relationships>
</file>

<file path=ppt/slideLayouts/_rels/slideLayout318.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2.xml"/><Relationship Id="rId1" Type="http://schemas.openxmlformats.org/officeDocument/2006/relationships/vmlDrawing" Target="../drawings/vmlDrawing205.vml"/><Relationship Id="rId5" Type="http://schemas.openxmlformats.org/officeDocument/2006/relationships/image" Target="../media/image5.emf"/><Relationship Id="rId4" Type="http://schemas.openxmlformats.org/officeDocument/2006/relationships/oleObject" Target="../embeddings/oleObject205.bin"/></Relationships>
</file>

<file path=ppt/slideLayouts/_rels/slideLayout319.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3.xml"/><Relationship Id="rId1" Type="http://schemas.openxmlformats.org/officeDocument/2006/relationships/vmlDrawing" Target="../drawings/vmlDrawing206.vml"/><Relationship Id="rId5" Type="http://schemas.openxmlformats.org/officeDocument/2006/relationships/image" Target="../media/image5.emf"/><Relationship Id="rId4" Type="http://schemas.openxmlformats.org/officeDocument/2006/relationships/oleObject" Target="../embeddings/oleObject206.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1.xml.rels><?xml version="1.0" encoding="UTF-8" standalone="yes"?>
<Relationships xmlns="http://schemas.openxmlformats.org/package/2006/relationships"><Relationship Id="rId3" Type="http://schemas.openxmlformats.org/officeDocument/2006/relationships/slideMaster" Target="../slideMasters/slideMaster22.xml"/><Relationship Id="rId7" Type="http://schemas.openxmlformats.org/officeDocument/2006/relationships/image" Target="../media/image24.jpeg"/><Relationship Id="rId2" Type="http://schemas.openxmlformats.org/officeDocument/2006/relationships/tags" Target="../tags/tag305.xml"/><Relationship Id="rId1" Type="http://schemas.openxmlformats.org/officeDocument/2006/relationships/vmlDrawing" Target="../drawings/vmlDrawing208.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208.bin"/></Relationships>
</file>

<file path=ppt/slideLayouts/_rels/slideLayout322.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6.xml"/><Relationship Id="rId1" Type="http://schemas.openxmlformats.org/officeDocument/2006/relationships/vmlDrawing" Target="../drawings/vmlDrawing20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9.bin"/></Relationships>
</file>

<file path=ppt/slideLayouts/_rels/slideLayout323.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7.xml"/><Relationship Id="rId1" Type="http://schemas.openxmlformats.org/officeDocument/2006/relationships/vmlDrawing" Target="../drawings/vmlDrawing21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0.bin"/></Relationships>
</file>

<file path=ppt/slideLayouts/_rels/slideLayout324.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8.xml"/><Relationship Id="rId1" Type="http://schemas.openxmlformats.org/officeDocument/2006/relationships/vmlDrawing" Target="../drawings/vmlDrawing21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1.bin"/></Relationships>
</file>

<file path=ppt/slideLayouts/_rels/slideLayout325.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9.xml"/><Relationship Id="rId1" Type="http://schemas.openxmlformats.org/officeDocument/2006/relationships/vmlDrawing" Target="../drawings/vmlDrawing21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2.bin"/></Relationships>
</file>

<file path=ppt/slideLayouts/_rels/slideLayout326.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0.xml"/><Relationship Id="rId1" Type="http://schemas.openxmlformats.org/officeDocument/2006/relationships/vmlDrawing" Target="../drawings/vmlDrawing213.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3.bin"/></Relationships>
</file>

<file path=ppt/slideLayouts/_rels/slideLayout327.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1.xml"/><Relationship Id="rId1" Type="http://schemas.openxmlformats.org/officeDocument/2006/relationships/vmlDrawing" Target="../drawings/vmlDrawing214.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4.bin"/></Relationships>
</file>

<file path=ppt/slideLayouts/_rels/slideLayout328.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2.xml"/><Relationship Id="rId1" Type="http://schemas.openxmlformats.org/officeDocument/2006/relationships/vmlDrawing" Target="../drawings/vmlDrawing215.vml"/><Relationship Id="rId5" Type="http://schemas.openxmlformats.org/officeDocument/2006/relationships/image" Target="../media/image5.emf"/><Relationship Id="rId4" Type="http://schemas.openxmlformats.org/officeDocument/2006/relationships/oleObject" Target="../embeddings/oleObject215.bin"/></Relationships>
</file>

<file path=ppt/slideLayouts/_rels/slideLayout329.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3.xml"/><Relationship Id="rId1" Type="http://schemas.openxmlformats.org/officeDocument/2006/relationships/vmlDrawing" Target="../drawings/vmlDrawing216.vml"/><Relationship Id="rId5" Type="http://schemas.openxmlformats.org/officeDocument/2006/relationships/image" Target="../media/image5.emf"/><Relationship Id="rId4" Type="http://schemas.openxmlformats.org/officeDocument/2006/relationships/oleObject" Target="../embeddings/oleObject216.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9.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330.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4.xml"/><Relationship Id="rId1" Type="http://schemas.openxmlformats.org/officeDocument/2006/relationships/vmlDrawing" Target="../drawings/vmlDrawing217.vml"/><Relationship Id="rId5" Type="http://schemas.openxmlformats.org/officeDocument/2006/relationships/image" Target="../media/image5.emf"/><Relationship Id="rId4" Type="http://schemas.openxmlformats.org/officeDocument/2006/relationships/oleObject" Target="../embeddings/oleObject217.bin"/></Relationships>
</file>

<file path=ppt/slideLayouts/_rels/slideLayout331.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5.xml"/><Relationship Id="rId1" Type="http://schemas.openxmlformats.org/officeDocument/2006/relationships/vmlDrawing" Target="../drawings/vmlDrawing218.vml"/><Relationship Id="rId5" Type="http://schemas.openxmlformats.org/officeDocument/2006/relationships/image" Target="../media/image5.emf"/><Relationship Id="rId4" Type="http://schemas.openxmlformats.org/officeDocument/2006/relationships/oleObject" Target="../embeddings/oleObject218.bin"/></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5.xml.rels><?xml version="1.0" encoding="UTF-8" standalone="yes"?>
<Relationships xmlns="http://schemas.openxmlformats.org/package/2006/relationships"><Relationship Id="rId3" Type="http://schemas.openxmlformats.org/officeDocument/2006/relationships/slideMaster" Target="../slideMasters/slideMaster23.xml"/><Relationship Id="rId7" Type="http://schemas.openxmlformats.org/officeDocument/2006/relationships/image" Target="../media/image9.jpeg"/><Relationship Id="rId2" Type="http://schemas.openxmlformats.org/officeDocument/2006/relationships/tags" Target="../tags/tag317.xml"/><Relationship Id="rId1" Type="http://schemas.openxmlformats.org/officeDocument/2006/relationships/vmlDrawing" Target="../drawings/vmlDrawing2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20.bin"/></Relationships>
</file>

<file path=ppt/slideLayouts/_rels/slideLayout336.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8.xml"/><Relationship Id="rId1" Type="http://schemas.openxmlformats.org/officeDocument/2006/relationships/vmlDrawing" Target="../drawings/vmlDrawing22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1.bin"/></Relationships>
</file>

<file path=ppt/slideLayouts/_rels/slideLayout337.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9.xml"/><Relationship Id="rId1" Type="http://schemas.openxmlformats.org/officeDocument/2006/relationships/vmlDrawing" Target="../drawings/vmlDrawing22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2.bin"/></Relationships>
</file>

<file path=ppt/slideLayouts/_rels/slideLayout338.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0.xml"/><Relationship Id="rId1" Type="http://schemas.openxmlformats.org/officeDocument/2006/relationships/vmlDrawing" Target="../drawings/vmlDrawing22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3.bin"/></Relationships>
</file>

<file path=ppt/slideLayouts/_rels/slideLayout339.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1.xml"/><Relationship Id="rId1" Type="http://schemas.openxmlformats.org/officeDocument/2006/relationships/vmlDrawing" Target="../drawings/vmlDrawing22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4.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340.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2.xml"/><Relationship Id="rId1" Type="http://schemas.openxmlformats.org/officeDocument/2006/relationships/vmlDrawing" Target="../drawings/vmlDrawing22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5.bin"/></Relationships>
</file>

<file path=ppt/slideLayouts/_rels/slideLayout341.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3.xml"/><Relationship Id="rId1" Type="http://schemas.openxmlformats.org/officeDocument/2006/relationships/vmlDrawing" Target="../drawings/vmlDrawing22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6.bin"/></Relationships>
</file>

<file path=ppt/slideLayouts/_rels/slideLayout342.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4.xml"/><Relationship Id="rId1" Type="http://schemas.openxmlformats.org/officeDocument/2006/relationships/vmlDrawing" Target="../drawings/vmlDrawing227.vml"/><Relationship Id="rId5" Type="http://schemas.openxmlformats.org/officeDocument/2006/relationships/image" Target="../media/image5.emf"/><Relationship Id="rId4" Type="http://schemas.openxmlformats.org/officeDocument/2006/relationships/oleObject" Target="../embeddings/oleObject227.bin"/></Relationships>
</file>

<file path=ppt/slideLayouts/_rels/slideLayout343.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5.xml"/><Relationship Id="rId1" Type="http://schemas.openxmlformats.org/officeDocument/2006/relationships/vmlDrawing" Target="../drawings/vmlDrawing228.vml"/><Relationship Id="rId5" Type="http://schemas.openxmlformats.org/officeDocument/2006/relationships/image" Target="../media/image5.emf"/><Relationship Id="rId4" Type="http://schemas.openxmlformats.org/officeDocument/2006/relationships/oleObject" Target="../embeddings/oleObject228.bin"/></Relationships>
</file>

<file path=ppt/slideLayouts/_rels/slideLayout344.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6.xml"/><Relationship Id="rId1" Type="http://schemas.openxmlformats.org/officeDocument/2006/relationships/vmlDrawing" Target="../drawings/vmlDrawing229.vml"/><Relationship Id="rId5" Type="http://schemas.openxmlformats.org/officeDocument/2006/relationships/image" Target="../media/image5.emf"/><Relationship Id="rId4" Type="http://schemas.openxmlformats.org/officeDocument/2006/relationships/oleObject" Target="../embeddings/oleObject229.bin"/></Relationships>
</file>

<file path=ppt/slideLayouts/_rels/slideLayout345.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7.xml"/><Relationship Id="rId1" Type="http://schemas.openxmlformats.org/officeDocument/2006/relationships/vmlDrawing" Target="../drawings/vmlDrawing230.vml"/><Relationship Id="rId5" Type="http://schemas.openxmlformats.org/officeDocument/2006/relationships/image" Target="../media/image5.emf"/><Relationship Id="rId4" Type="http://schemas.openxmlformats.org/officeDocument/2006/relationships/oleObject" Target="../embeddings/oleObject230.bin"/></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8.xml.rels><?xml version="1.0" encoding="UTF-8" standalone="yes"?>
<Relationships xmlns="http://schemas.openxmlformats.org/package/2006/relationships"><Relationship Id="rId3" Type="http://schemas.openxmlformats.org/officeDocument/2006/relationships/slideMaster" Target="../slideMasters/slideMaster24.xml"/><Relationship Id="rId7" Type="http://schemas.openxmlformats.org/officeDocument/2006/relationships/image" Target="../media/image9.jpeg"/><Relationship Id="rId2" Type="http://schemas.openxmlformats.org/officeDocument/2006/relationships/tags" Target="../tags/tag329.xml"/><Relationship Id="rId1" Type="http://schemas.openxmlformats.org/officeDocument/2006/relationships/vmlDrawing" Target="../drawings/vmlDrawing23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32.bin"/></Relationships>
</file>

<file path=ppt/slideLayouts/_rels/slideLayout349.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0.xml"/><Relationship Id="rId1" Type="http://schemas.openxmlformats.org/officeDocument/2006/relationships/vmlDrawing" Target="../drawings/vmlDrawing23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350.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1.xml"/><Relationship Id="rId1" Type="http://schemas.openxmlformats.org/officeDocument/2006/relationships/vmlDrawing" Target="../drawings/vmlDrawing23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4.bin"/></Relationships>
</file>

<file path=ppt/slideLayouts/_rels/slideLayout351.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2.xml"/><Relationship Id="rId1" Type="http://schemas.openxmlformats.org/officeDocument/2006/relationships/vmlDrawing" Target="../drawings/vmlDrawing23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5.bin"/></Relationships>
</file>

<file path=ppt/slideLayouts/_rels/slideLayout352.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3.xml"/><Relationship Id="rId1" Type="http://schemas.openxmlformats.org/officeDocument/2006/relationships/vmlDrawing" Target="../drawings/vmlDrawing23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6.bin"/></Relationships>
</file>

<file path=ppt/slideLayouts/_rels/slideLayout353.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4.xml"/><Relationship Id="rId1" Type="http://schemas.openxmlformats.org/officeDocument/2006/relationships/vmlDrawing" Target="../drawings/vmlDrawing23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7.bin"/></Relationships>
</file>

<file path=ppt/slideLayouts/_rels/slideLayout354.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5.xml"/><Relationship Id="rId1" Type="http://schemas.openxmlformats.org/officeDocument/2006/relationships/vmlDrawing" Target="../drawings/vmlDrawing23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8.bin"/></Relationships>
</file>

<file path=ppt/slideLayouts/_rels/slideLayout355.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6.xml"/><Relationship Id="rId1" Type="http://schemas.openxmlformats.org/officeDocument/2006/relationships/vmlDrawing" Target="../drawings/vmlDrawing239.vml"/><Relationship Id="rId5" Type="http://schemas.openxmlformats.org/officeDocument/2006/relationships/image" Target="../media/image5.emf"/><Relationship Id="rId4" Type="http://schemas.openxmlformats.org/officeDocument/2006/relationships/oleObject" Target="../embeddings/oleObject239.bin"/></Relationships>
</file>

<file path=ppt/slideLayouts/_rels/slideLayout356.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7.xml"/><Relationship Id="rId1" Type="http://schemas.openxmlformats.org/officeDocument/2006/relationships/vmlDrawing" Target="../drawings/vmlDrawing240.vml"/><Relationship Id="rId5" Type="http://schemas.openxmlformats.org/officeDocument/2006/relationships/image" Target="../media/image5.emf"/><Relationship Id="rId4" Type="http://schemas.openxmlformats.org/officeDocument/2006/relationships/oleObject" Target="../embeddings/oleObject240.bin"/></Relationships>
</file>

<file path=ppt/slideLayouts/_rels/slideLayout357.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8.xml"/><Relationship Id="rId1" Type="http://schemas.openxmlformats.org/officeDocument/2006/relationships/vmlDrawing" Target="../drawings/vmlDrawing241.vml"/><Relationship Id="rId5" Type="http://schemas.openxmlformats.org/officeDocument/2006/relationships/image" Target="../media/image5.emf"/><Relationship Id="rId4" Type="http://schemas.openxmlformats.org/officeDocument/2006/relationships/oleObject" Target="../embeddings/oleObject241.bin"/></Relationships>
</file>

<file path=ppt/slideLayouts/_rels/slideLayout358.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9.xml"/><Relationship Id="rId1" Type="http://schemas.openxmlformats.org/officeDocument/2006/relationships/vmlDrawing" Target="../drawings/vmlDrawing242.vml"/><Relationship Id="rId5" Type="http://schemas.openxmlformats.org/officeDocument/2006/relationships/image" Target="../media/image5.emf"/><Relationship Id="rId4" Type="http://schemas.openxmlformats.org/officeDocument/2006/relationships/oleObject" Target="../embeddings/oleObject242.bin"/></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24.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7.xml"/><Relationship Id="rId1" Type="http://schemas.openxmlformats.org/officeDocument/2006/relationships/themeOverride" Target="../theme/themeOverride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8.xml"/><Relationship Id="rId1" Type="http://schemas.openxmlformats.org/officeDocument/2006/relationships/themeOverride" Target="../theme/themeOverride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9.xml"/><Relationship Id="rId1" Type="http://schemas.openxmlformats.org/officeDocument/2006/relationships/themeOverride" Target="../theme/themeOverride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bin"/></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xml"/><Relationship Id="rId7" Type="http://schemas.openxmlformats.org/officeDocument/2006/relationships/image" Target="../media/image6.jpeg"/><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ags" Target="../tags/tag18.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6.vml"/><Relationship Id="rId6" Type="http://schemas.openxmlformats.org/officeDocument/2006/relationships/image" Target="../media/image5.emf"/><Relationship Id="rId5" Type="http://schemas.openxmlformats.org/officeDocument/2006/relationships/oleObject" Target="../embeddings/oleObject16.bin"/><Relationship Id="rId4"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21.xml"/><Relationship Id="rId1" Type="http://schemas.openxmlformats.org/officeDocument/2006/relationships/vmlDrawing" Target="../drawings/vmlDrawing17.vml"/><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3.png"/><Relationship Id="rId2" Type="http://schemas.openxmlformats.org/officeDocument/2006/relationships/tags" Target="../tags/tag22.xml"/><Relationship Id="rId1" Type="http://schemas.openxmlformats.org/officeDocument/2006/relationships/vmlDrawing" Target="../drawings/vmlDrawing18.vml"/><Relationship Id="rId6" Type="http://schemas.openxmlformats.org/officeDocument/2006/relationships/image" Target="../media/image5.emf"/><Relationship Id="rId5" Type="http://schemas.openxmlformats.org/officeDocument/2006/relationships/oleObject" Target="../embeddings/oleObject18.bin"/><Relationship Id="rId4"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3.png"/><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5.emf"/><Relationship Id="rId5" Type="http://schemas.openxmlformats.org/officeDocument/2006/relationships/oleObject" Target="../embeddings/oleObject19.bin"/><Relationship Id="rId4"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3.png"/><Relationship Id="rId2" Type="http://schemas.openxmlformats.org/officeDocument/2006/relationships/tags" Target="../tags/tag26.xml"/><Relationship Id="rId1" Type="http://schemas.openxmlformats.org/officeDocument/2006/relationships/vmlDrawing" Target="../drawings/vmlDrawing20.vml"/><Relationship Id="rId6" Type="http://schemas.openxmlformats.org/officeDocument/2006/relationships/image" Target="../media/image5.emf"/><Relationship Id="rId5" Type="http://schemas.openxmlformats.org/officeDocument/2006/relationships/oleObject" Target="../embeddings/oleObject20.bin"/><Relationship Id="rId4"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3.png"/><Relationship Id="rId2" Type="http://schemas.openxmlformats.org/officeDocument/2006/relationships/tags" Target="../tags/tag28.xml"/><Relationship Id="rId1" Type="http://schemas.openxmlformats.org/officeDocument/2006/relationships/vmlDrawing" Target="../drawings/vmlDrawing21.vml"/><Relationship Id="rId6" Type="http://schemas.openxmlformats.org/officeDocument/2006/relationships/image" Target="../media/image5.emf"/><Relationship Id="rId5" Type="http://schemas.openxmlformats.org/officeDocument/2006/relationships/oleObject" Target="../embeddings/oleObject21.bin"/><Relationship Id="rId4"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22.vml"/><Relationship Id="rId6" Type="http://schemas.openxmlformats.org/officeDocument/2006/relationships/image" Target="../media/image5.emf"/><Relationship Id="rId5" Type="http://schemas.openxmlformats.org/officeDocument/2006/relationships/oleObject" Target="../embeddings/oleObject22.bin"/><Relationship Id="rId4"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4.png"/><Relationship Id="rId2" Type="http://schemas.openxmlformats.org/officeDocument/2006/relationships/tags" Target="../tags/tag32.xml"/><Relationship Id="rId1" Type="http://schemas.openxmlformats.org/officeDocument/2006/relationships/vmlDrawing" Target="../drawings/vmlDrawing23.vml"/><Relationship Id="rId6" Type="http://schemas.openxmlformats.org/officeDocument/2006/relationships/image" Target="../media/image5.emf"/><Relationship Id="rId5" Type="http://schemas.openxmlformats.org/officeDocument/2006/relationships/oleObject" Target="../embeddings/oleObject23.bin"/><Relationship Id="rId4"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5.png"/><Relationship Id="rId2" Type="http://schemas.openxmlformats.org/officeDocument/2006/relationships/tags" Target="../tags/tag34.xml"/><Relationship Id="rId1" Type="http://schemas.openxmlformats.org/officeDocument/2006/relationships/vmlDrawing" Target="../drawings/vmlDrawing24.vml"/><Relationship Id="rId6" Type="http://schemas.openxmlformats.org/officeDocument/2006/relationships/image" Target="../media/image5.emf"/><Relationship Id="rId5" Type="http://schemas.openxmlformats.org/officeDocument/2006/relationships/oleObject" Target="../embeddings/oleObject24.bin"/><Relationship Id="rId4"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6.png"/><Relationship Id="rId2" Type="http://schemas.openxmlformats.org/officeDocument/2006/relationships/tags" Target="../tags/tag36.xml"/><Relationship Id="rId1" Type="http://schemas.openxmlformats.org/officeDocument/2006/relationships/vmlDrawing" Target="../drawings/vmlDrawing25.vml"/><Relationship Id="rId6" Type="http://schemas.openxmlformats.org/officeDocument/2006/relationships/image" Target="../media/image5.emf"/><Relationship Id="rId5" Type="http://schemas.openxmlformats.org/officeDocument/2006/relationships/oleObject" Target="../embeddings/oleObject25.bin"/><Relationship Id="rId4"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5.png"/><Relationship Id="rId2" Type="http://schemas.openxmlformats.org/officeDocument/2006/relationships/tags" Target="../tags/tag38.xml"/><Relationship Id="rId1" Type="http://schemas.openxmlformats.org/officeDocument/2006/relationships/vmlDrawing" Target="../drawings/vmlDrawing26.vml"/><Relationship Id="rId6" Type="http://schemas.openxmlformats.org/officeDocument/2006/relationships/image" Target="../media/image5.emf"/><Relationship Id="rId5" Type="http://schemas.openxmlformats.org/officeDocument/2006/relationships/oleObject" Target="../embeddings/oleObject26.bin"/><Relationship Id="rId4"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4.png"/><Relationship Id="rId2" Type="http://schemas.openxmlformats.org/officeDocument/2006/relationships/tags" Target="../tags/tag40.xml"/><Relationship Id="rId1" Type="http://schemas.openxmlformats.org/officeDocument/2006/relationships/vmlDrawing" Target="../drawings/vmlDrawing27.vml"/><Relationship Id="rId6" Type="http://schemas.openxmlformats.org/officeDocument/2006/relationships/image" Target="../media/image5.emf"/><Relationship Id="rId5" Type="http://schemas.openxmlformats.org/officeDocument/2006/relationships/oleObject" Target="../embeddings/oleObject27.bin"/><Relationship Id="rId4"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vmlDrawing" Target="../drawings/vmlDrawing28.vml"/><Relationship Id="rId6" Type="http://schemas.openxmlformats.org/officeDocument/2006/relationships/image" Target="../media/image5.emf"/><Relationship Id="rId5" Type="http://schemas.openxmlformats.org/officeDocument/2006/relationships/oleObject" Target="../embeddings/oleObject28.bin"/><Relationship Id="rId4"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4.png"/><Relationship Id="rId2" Type="http://schemas.openxmlformats.org/officeDocument/2006/relationships/tags" Target="../tags/tag44.xml"/><Relationship Id="rId1" Type="http://schemas.openxmlformats.org/officeDocument/2006/relationships/vmlDrawing" Target="../drawings/vmlDrawing29.vml"/><Relationship Id="rId6" Type="http://schemas.openxmlformats.org/officeDocument/2006/relationships/image" Target="../media/image5.emf"/><Relationship Id="rId5" Type="http://schemas.openxmlformats.org/officeDocument/2006/relationships/oleObject" Target="../embeddings/oleObject29.bin"/><Relationship Id="rId4"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5.png"/><Relationship Id="rId2" Type="http://schemas.openxmlformats.org/officeDocument/2006/relationships/tags" Target="../tags/tag46.xml"/><Relationship Id="rId1" Type="http://schemas.openxmlformats.org/officeDocument/2006/relationships/vmlDrawing" Target="../drawings/vmlDrawing30.vml"/><Relationship Id="rId6" Type="http://schemas.openxmlformats.org/officeDocument/2006/relationships/image" Target="../media/image5.emf"/><Relationship Id="rId5" Type="http://schemas.openxmlformats.org/officeDocument/2006/relationships/oleObject" Target="../embeddings/oleObject30.bin"/><Relationship Id="rId4"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31.vml"/><Relationship Id="rId6" Type="http://schemas.openxmlformats.org/officeDocument/2006/relationships/image" Target="../media/image5.emf"/><Relationship Id="rId5" Type="http://schemas.openxmlformats.org/officeDocument/2006/relationships/oleObject" Target="../embeddings/oleObject31.bin"/><Relationship Id="rId4"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6022750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82" y="350115"/>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36828786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899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2769920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001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dirty="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6529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104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353174"/>
          </a:xfrm>
        </p:spPr>
        <p:txBody>
          <a:bodyPr/>
          <a:lstStyle>
            <a:lvl1pPr>
              <a:defRPr sz="255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53585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206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89769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309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TextBox 6"/>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05815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411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60"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82597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513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72" name="Group 71"/>
          <p:cNvGrpSpPr/>
          <p:nvPr userDrawn="1"/>
        </p:nvGrpSpPr>
        <p:grpSpPr>
          <a:xfrm>
            <a:off x="2" y="6221395"/>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21177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616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1" y="622802"/>
            <a:ext cx="10933351" cy="2492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598755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718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9"/>
            <a:ext cx="3744000" cy="541687"/>
          </a:xfrm>
          <a:prstGeom prst="rect">
            <a:avLst/>
          </a:prstGeom>
        </p:spPr>
        <p:txBody>
          <a:bodyPr>
            <a:noAutofit/>
          </a:bodyPr>
          <a:lstStyle>
            <a:lvl1pPr marL="0" indent="0" algn="l">
              <a:buNone/>
              <a:defRPr sz="1200">
                <a:solidFill>
                  <a:srgbClr val="73C4EF"/>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630000" y="1227050"/>
            <a:ext cx="3744000" cy="664797"/>
          </a:xfrm>
        </p:spPr>
        <p:txBody>
          <a:bodyPr anchor="t">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85158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821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3"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4" y="1424083"/>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41444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81" y="5542984"/>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9"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9"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846508459"/>
      </p:ext>
    </p:extLst>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923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1"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238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02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8"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1"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398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128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4" name="Rectangle 13"/>
          <p:cNvSpPr/>
          <p:nvPr userDrawn="1"/>
        </p:nvSpPr>
        <p:spPr bwMode="white">
          <a:xfrm>
            <a:off x="1"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1" y="622802"/>
            <a:ext cx="6276529"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5484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230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7"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8101584"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311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33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24"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435625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435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747310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537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1" name="Rectangle 10"/>
          <p:cNvSpPr/>
          <p:nvPr userDrawn="1"/>
        </p:nvSpPr>
        <p:spPr bwMode="gray">
          <a:xfrm>
            <a:off x="7819545"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598021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640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0798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742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2764205"/>
            <a:ext cx="2478639"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Tree>
    <p:extLst>
      <p:ext uri="{BB962C8B-B14F-4D97-AF65-F5344CB8AC3E}">
        <p14:creationId xmlns:p14="http://schemas.microsoft.com/office/powerpoint/2010/main" val="219411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844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TextBox 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829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1961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78" y="350113"/>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14286599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947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Tree>
    <p:extLst>
      <p:ext uri="{BB962C8B-B14F-4D97-AF65-F5344CB8AC3E}">
        <p14:creationId xmlns:p14="http://schemas.microsoft.com/office/powerpoint/2010/main" val="3775235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049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7"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34842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152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Pentagon 8"/>
          <p:cNvSpPr/>
          <p:nvPr/>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Tree>
    <p:extLst>
      <p:ext uri="{BB962C8B-B14F-4D97-AF65-F5344CB8AC3E}">
        <p14:creationId xmlns:p14="http://schemas.microsoft.com/office/powerpoint/2010/main" val="1845160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254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4266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356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195766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459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356265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561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350326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664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3327363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7664"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2"/>
            <a:ext cx="10933200" cy="2492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9009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868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extBox 19"/>
          <p:cNvSpPr txBox="1"/>
          <p:nvPr userDrawn="1"/>
        </p:nvSpPr>
        <p:spPr>
          <a:xfrm>
            <a:off x="630000" y="2798187"/>
            <a:ext cx="2819400" cy="1321259"/>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4615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78" y="350113"/>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58580488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971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37759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073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72131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176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153"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68098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6785112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4039603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9974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531531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07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84549719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17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1362930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281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03078472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384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84364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77" y="5542981"/>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746943251"/>
      </p:ext>
    </p:extLst>
  </p:cSld>
  <p:clrMapOvr>
    <a:overrideClrMapping bg1="lt1" tx1="dk1" bg2="lt2" tx2="dk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486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0689514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588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3384421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691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43314147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793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679160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896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3121787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998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330158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242490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200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634" tIns="62045" rIns="49634" bIns="62045"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634" tIns="62045" rIns="49634" bIns="62045">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634" tIns="62045" rIns="49634" bIns="62045">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280045043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302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860"/>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72470"/>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72470"/>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72470"/>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72470"/>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72470"/>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242715529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4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859"/>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076043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9"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5" y="4844121"/>
            <a:ext cx="4743391" cy="2301940"/>
          </a:xfrm>
          <a:prstGeom prst="rect">
            <a:avLst/>
          </a:prstGeom>
        </p:spPr>
      </p:pic>
    </p:spTree>
    <p:extLst>
      <p:ext uri="{BB962C8B-B14F-4D97-AF65-F5344CB8AC3E}">
        <p14:creationId xmlns:p14="http://schemas.microsoft.com/office/powerpoint/2010/main" val="412190223"/>
      </p:ext>
    </p:extLst>
  </p:cSld>
  <p:clrMapOvr>
    <a:overrideClrMapping bg1="lt1" tx1="dk1" bg2="lt2" tx2="dk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507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4279934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60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4127757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712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806897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814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227583514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917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15" y="1508761"/>
            <a:ext cx="11068060" cy="3997304"/>
          </a:xfrm>
        </p:spPr>
        <p:txBody>
          <a:bodyPr lIns="0" tIns="0" rIns="0" bIns="0"/>
          <a:lstStyle>
            <a:lvl1pPr>
              <a:spcBef>
                <a:spcPts val="366"/>
              </a:spcBef>
              <a:defRPr>
                <a:latin typeface="Arial"/>
                <a:sym typeface="Arial"/>
              </a:defRPr>
            </a:lvl1pPr>
            <a:lvl2pPr marL="436235" indent="-219835">
              <a:spcBef>
                <a:spcPts val="366"/>
              </a:spcBef>
              <a:defRPr>
                <a:latin typeface="Arial"/>
                <a:sym typeface="Arial"/>
              </a:defRPr>
            </a:lvl2pPr>
            <a:lvl3pPr marL="872470" indent="-219835">
              <a:spcBef>
                <a:spcPts val="366"/>
              </a:spcBef>
              <a:defRPr>
                <a:latin typeface="Arial"/>
                <a:sym typeface="Arial"/>
              </a:defRPr>
            </a:lvl3pPr>
            <a:lvl4pPr marL="1312141" indent="-223271">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219293570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0194"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5" y="1508401"/>
            <a:ext cx="11068060" cy="3997304"/>
          </a:xfrm>
          <a:prstGeom prst="rect">
            <a:avLst/>
          </a:prstGeom>
        </p:spPr>
        <p:txBody>
          <a:bodyPr lIns="0" tIns="0" rIns="0" bIns="0"/>
          <a:lstStyle>
            <a:lvl1pPr marL="164877" indent="-164877">
              <a:spcBef>
                <a:spcPts val="366"/>
              </a:spcBef>
              <a:buClr>
                <a:srgbClr val="002D72"/>
              </a:buClr>
              <a:buFont typeface="Arial" pitchFamily="34" charset="0"/>
              <a:buChar char="•"/>
              <a:tabLst/>
              <a:defRPr b="0">
                <a:latin typeface="Arial"/>
                <a:sym typeface="Arial"/>
              </a:defRPr>
            </a:lvl1pPr>
            <a:lvl2pPr marL="601111" indent="-219835">
              <a:spcBef>
                <a:spcPts val="366"/>
              </a:spcBef>
              <a:buFont typeface="Arial" pitchFamily="34" charset="0"/>
              <a:buChar char="–"/>
              <a:defRPr>
                <a:latin typeface="Arial"/>
                <a:sym typeface="Arial"/>
              </a:defRPr>
            </a:lvl2pPr>
            <a:lvl3pPr marL="1027044" indent="-219835">
              <a:spcBef>
                <a:spcPts val="366"/>
              </a:spcBef>
              <a:defRPr>
                <a:latin typeface="Arial"/>
                <a:sym typeface="Arial"/>
              </a:defRPr>
            </a:lvl3pPr>
            <a:lvl4pPr marL="1473583" indent="-219835">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135190837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1218"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351897710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2242"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53134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26" y="1596"/>
          <a:ext cx="2116" cy="1587"/>
        </p:xfrm>
        <a:graphic>
          <a:graphicData uri="http://schemas.openxmlformats.org/presentationml/2006/ole">
            <mc:AlternateContent xmlns:mc="http://schemas.openxmlformats.org/markup-compatibility/2006">
              <mc:Choice xmlns:v="urn:schemas-microsoft-com:vml" Requires="v">
                <p:oleObj spid="_x0000_s1893266"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 y="1596"/>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79977" y="1509715"/>
            <a:ext cx="11032068" cy="4613275"/>
          </a:xfrm>
          <a:prstGeom prst="rect">
            <a:avLst/>
          </a:prstGeom>
        </p:spPr>
        <p:txBody>
          <a:bodyPr/>
          <a:lstStyle>
            <a:lvl2pPr marL="437751" indent="-212060">
              <a:defRPr/>
            </a:lvl2pPr>
            <a:lvl3pPr marL="863383" indent="-201456">
              <a:defRPr/>
            </a:lvl3pPr>
            <a:lvl4pPr marL="1305677" indent="-207516">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26" y="996696"/>
            <a:ext cx="11033759" cy="0"/>
          </a:xfrm>
          <a:prstGeom prst="line">
            <a:avLst/>
          </a:prstGeom>
          <a:noFill/>
          <a:ln w="12700">
            <a:solidFill>
              <a:srgbClr val="002D72"/>
            </a:solidFill>
            <a:round/>
            <a:headEnd/>
            <a:tailEnd/>
          </a:ln>
        </p:spPr>
        <p:txBody>
          <a:bodyPr wrap="none" lIns="87250" tIns="43625" rIns="87250" bIns="43625" anchor="ctr"/>
          <a:lstStyle/>
          <a:p>
            <a:pPr algn="ctr" defTabSz="872470">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08"/>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30701151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4290"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Tree>
    <p:extLst>
      <p:ext uri="{BB962C8B-B14F-4D97-AF65-F5344CB8AC3E}">
        <p14:creationId xmlns:p14="http://schemas.microsoft.com/office/powerpoint/2010/main" val="425259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11844258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682890084"/>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4107158868"/>
      </p:ext>
    </p:extLst>
  </p:cSld>
  <p:clrMapOvr>
    <a:overrideClrMapping bg1="lt1" tx1="dk1" bg2="lt2" tx2="dk2" accent1="accent1" accent2="accent2" accent3="accent3" accent4="accent4" accent5="accent5" accent6="accent6" hlink="hlink" folHlink="folHlink"/>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18740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75352505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126541983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98921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267515480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43366799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3146261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107864616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8537402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272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104519775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57468432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32689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73981875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130327823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182732009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7136305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23628362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378781947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6"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253379075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13771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266306681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84614797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185721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341174760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8323066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0158964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29490797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36739329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15493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4"/>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0729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2474511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5419473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68455739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08893253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91793728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544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023057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18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36576" tIns="45720" rIns="36576" bIns="45720" anchor="ctr">
            <a:noAutofit/>
          </a:bodyPr>
          <a:lstStyle>
            <a:lvl1pPr>
              <a:defRPr sz="3000" b="0" baseline="0">
                <a:solidFill>
                  <a:srgbClr val="86CBD8"/>
                </a:solidFill>
              </a:defRPr>
            </a:lvl1pPr>
          </a:lstStyle>
          <a:p>
            <a:pPr lvl="0"/>
            <a:r>
              <a:rPr lang="en-US" sz="3000" dirty="0" err="1">
                <a:solidFill>
                  <a:srgbClr val="86CBD8"/>
                </a:solidFill>
              </a:rPr>
              <a:t>Título</a:t>
            </a:r>
            <a:r>
              <a:rPr lang="en-US" sz="3000" dirty="0">
                <a:solidFill>
                  <a:srgbClr val="86CBD8"/>
                </a:solidFill>
              </a:rPr>
              <a:t> </a:t>
            </a:r>
            <a:r>
              <a:rPr lang="en-US" sz="3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35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35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4"/>
            <a:ext cx="12192000" cy="574391"/>
          </a:xfrm>
          <a:prstGeom prst="rect">
            <a:avLst/>
          </a:prstGeom>
          <a:ln w="12700">
            <a:miter lim="400000"/>
          </a:ln>
        </p:spPr>
      </p:pic>
    </p:spTree>
    <p:extLst>
      <p:ext uri="{BB962C8B-B14F-4D97-AF65-F5344CB8AC3E}">
        <p14:creationId xmlns:p14="http://schemas.microsoft.com/office/powerpoint/2010/main" val="33691720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28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6"/>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350"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350"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350"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350"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350"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350"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350" dirty="0"/>
            </a:p>
          </p:txBody>
        </p:sp>
      </p:gr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spTree>
    <p:extLst>
      <p:ext uri="{BB962C8B-B14F-4D97-AF65-F5344CB8AC3E}">
        <p14:creationId xmlns:p14="http://schemas.microsoft.com/office/powerpoint/2010/main" val="21535044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39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350"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350"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350"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350"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350"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350"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86841459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492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350"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350"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350"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350"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350"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350"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42250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469617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3"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7"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4"/>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38054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59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40"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409499066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697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350"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350"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350"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350"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350"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350"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4294007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800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09181" y="98854"/>
            <a:ext cx="1111927"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7001788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902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288"/>
              </a:spcBef>
              <a:defRPr>
                <a:latin typeface="Arial"/>
                <a:sym typeface="Arial"/>
              </a:defRPr>
            </a:lvl1pPr>
            <a:lvl2pPr marL="342900" indent="-172800">
              <a:spcBef>
                <a:spcPts val="288"/>
              </a:spcBef>
              <a:defRPr>
                <a:latin typeface="Arial"/>
                <a:sym typeface="Arial"/>
              </a:defRPr>
            </a:lvl2pPr>
            <a:lvl3pPr marL="685800" indent="-172800">
              <a:spcBef>
                <a:spcPts val="288"/>
              </a:spcBef>
              <a:defRPr>
                <a:latin typeface="Arial"/>
                <a:sym typeface="Arial"/>
              </a:defRPr>
            </a:lvl3pPr>
            <a:lvl4pPr marL="1031400" indent="-1755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275653920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004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29600" indent="-129600">
              <a:spcBef>
                <a:spcPts val="288"/>
              </a:spcBef>
              <a:buClr>
                <a:srgbClr val="002D72"/>
              </a:buClr>
              <a:buFont typeface="Arial" pitchFamily="34" charset="0"/>
              <a:buChar char="•"/>
              <a:tabLst/>
              <a:defRPr b="0">
                <a:latin typeface="Arial"/>
                <a:sym typeface="Arial"/>
              </a:defRPr>
            </a:lvl1pPr>
            <a:lvl2pPr marL="472500" indent="-172800">
              <a:spcBef>
                <a:spcPts val="288"/>
              </a:spcBef>
              <a:buFont typeface="Arial" pitchFamily="34" charset="0"/>
              <a:buChar char="–"/>
              <a:defRPr>
                <a:latin typeface="Arial"/>
                <a:sym typeface="Arial"/>
              </a:defRPr>
            </a:lvl2pPr>
            <a:lvl3pPr marL="807300" indent="-172800">
              <a:spcBef>
                <a:spcPts val="288"/>
              </a:spcBef>
              <a:defRPr>
                <a:latin typeface="Arial"/>
                <a:sym typeface="Arial"/>
              </a:defRPr>
            </a:lvl3pPr>
            <a:lvl4pPr marL="1158300" indent="-1728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608683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107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1687598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209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849351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206312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2"/>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3" y="3941382"/>
            <a:ext cx="5133975" cy="59183"/>
          </a:xfrm>
          <a:prstGeom prst="rect">
            <a:avLst/>
          </a:prstGeom>
          <a:noFill/>
        </p:spPr>
        <p:txBody>
          <a:bodyPr wrap="square" lIns="0" tIns="0" rIns="0" bIns="0" rtlCol="0" anchor="t">
            <a:spAutoFit/>
          </a:bodyPr>
          <a:lstStyle/>
          <a:p>
            <a:pPr>
              <a:lnSpc>
                <a:spcPct val="90000"/>
              </a:lnSpc>
              <a:spcAft>
                <a:spcPts val="366"/>
              </a:spcAft>
            </a:pPr>
            <a:r>
              <a:rPr lang="en-US" sz="427"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1" y="5136770"/>
            <a:ext cx="2743200" cy="59183"/>
          </a:xfrm>
          <a:prstGeom prst="rect">
            <a:avLst/>
          </a:prstGeom>
          <a:noFill/>
        </p:spPr>
        <p:txBody>
          <a:bodyPr wrap="square" lIns="0" tIns="0" rIns="0" bIns="0" rtlCol="0" anchor="b">
            <a:spAutoFit/>
          </a:bodyPr>
          <a:lstStyle/>
          <a:p>
            <a:pPr>
              <a:lnSpc>
                <a:spcPct val="90000"/>
              </a:lnSpc>
              <a:spcAft>
                <a:spcPts val="366"/>
              </a:spcAft>
            </a:pPr>
            <a:r>
              <a:rPr lang="fr-FR" sz="427">
                <a:solidFill>
                  <a:schemeClr val="bg1">
                    <a:lumMod val="50000"/>
                  </a:schemeClr>
                </a:solidFill>
                <a:latin typeface="+mn-lt"/>
                <a:sym typeface="Trebuchet MS" panose="020B0603020202020204" pitchFamily="34" charset="0"/>
              </a:rPr>
              <a:t>20171204 - MX2020 KPI Structure v4.pptx</a:t>
            </a:r>
            <a:endParaRPr lang="en-US" sz="427"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622802"/>
            <a:ext cx="10933200" cy="28700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072"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7" y="6545571"/>
            <a:ext cx="420927" cy="256674"/>
          </a:xfrm>
          <a:prstGeom prst="rect">
            <a:avLst/>
          </a:prstGeom>
          <a:ln w="12700">
            <a:miter lim="400000"/>
          </a:ln>
        </p:spPr>
      </p:pic>
    </p:spTree>
    <p:extLst>
      <p:ext uri="{BB962C8B-B14F-4D97-AF65-F5344CB8AC3E}">
        <p14:creationId xmlns:p14="http://schemas.microsoft.com/office/powerpoint/2010/main" val="331955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246855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01681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3"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3"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97471364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8507764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90948682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2957775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87731413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74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455" tIns="61853" rIns="49455" bIns="61853"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455" tIns="61853" rIns="49455" bIns="61853">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455" tIns="61853" rIns="49455" bIns="61853">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345664828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851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907"/>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69793"/>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69793"/>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69793"/>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69793"/>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69793"/>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376304786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953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906"/>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5312947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05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291324859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15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309646201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26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455000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7"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70" y="1308578"/>
            <a:ext cx="9203871" cy="4466585"/>
          </a:xfrm>
          <a:prstGeom prst="rect">
            <a:avLst/>
          </a:prstGeom>
        </p:spPr>
      </p:pic>
    </p:spTree>
    <p:extLst>
      <p:ext uri="{BB962C8B-B14F-4D97-AF65-F5344CB8AC3E}">
        <p14:creationId xmlns:p14="http://schemas.microsoft.com/office/powerpoint/2010/main" val="215463419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363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95960647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465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73" y="1508761"/>
            <a:ext cx="11068060" cy="3997304"/>
          </a:xfrm>
        </p:spPr>
        <p:txBody>
          <a:bodyPr lIns="0" tIns="0" rIns="0" bIns="0"/>
          <a:lstStyle>
            <a:lvl1pPr>
              <a:spcBef>
                <a:spcPts val="366"/>
              </a:spcBef>
              <a:defRPr>
                <a:latin typeface="Arial"/>
                <a:sym typeface="Arial"/>
              </a:defRPr>
            </a:lvl1pPr>
            <a:lvl2pPr marL="434889" indent="-219163">
              <a:spcBef>
                <a:spcPts val="366"/>
              </a:spcBef>
              <a:defRPr>
                <a:latin typeface="Arial"/>
                <a:sym typeface="Arial"/>
              </a:defRPr>
            </a:lvl2pPr>
            <a:lvl3pPr marL="869793" indent="-219163">
              <a:spcBef>
                <a:spcPts val="366"/>
              </a:spcBef>
              <a:defRPr>
                <a:latin typeface="Arial"/>
                <a:sym typeface="Arial"/>
              </a:defRPr>
            </a:lvl3pPr>
            <a:lvl4pPr marL="1308106" indent="-222585">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94031348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568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16345167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670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8" name="Rectangle 7"/>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25838322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773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573609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83" y="1643"/>
          <a:ext cx="2116" cy="1587"/>
        </p:xfrm>
        <a:graphic>
          <a:graphicData uri="http://schemas.openxmlformats.org/presentationml/2006/ole">
            <mc:AlternateContent xmlns:mc="http://schemas.openxmlformats.org/markup-compatibility/2006">
              <mc:Choice xmlns:v="urn:schemas-microsoft-com:vml" Requires="v">
                <p:oleObj spid="_x0000_s2218755"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3" y="164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80033" y="1509715"/>
            <a:ext cx="11032068" cy="4613275"/>
          </a:xfrm>
          <a:prstGeom prst="rect">
            <a:avLst/>
          </a:prstGeom>
        </p:spPr>
        <p:txBody>
          <a:bodyPr/>
          <a:lstStyle>
            <a:lvl2pPr marL="436405" indent="-211430">
              <a:defRPr/>
            </a:lvl2pPr>
            <a:lvl3pPr marL="860734" indent="-200829">
              <a:defRPr/>
            </a:lvl3pPr>
            <a:lvl4pPr marL="1301662" indent="-206889">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85" y="996696"/>
            <a:ext cx="11033759" cy="0"/>
          </a:xfrm>
          <a:prstGeom prst="line">
            <a:avLst/>
          </a:prstGeom>
          <a:noFill/>
          <a:ln w="12700">
            <a:solidFill>
              <a:srgbClr val="002D72"/>
            </a:solidFill>
            <a:round/>
            <a:headEnd/>
            <a:tailEnd/>
          </a:ln>
        </p:spPr>
        <p:txBody>
          <a:bodyPr wrap="none" lIns="86981" tIns="43490" rIns="86981" bIns="43490" anchor="ctr"/>
          <a:lstStyle/>
          <a:p>
            <a:pPr algn="ctr" defTabSz="869793">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55"/>
            <a:ext cx="11033760" cy="809625"/>
          </a:xfrm>
          <a:prstGeom prst="rect">
            <a:avLst/>
          </a:prstGeom>
        </p:spPr>
        <p:txBody>
          <a:bodyPr vert="horz" lIns="0" tIns="0" rIns="0" bIns="0" rtlCol="0" anchor="b" anchorCtr="0">
            <a:normAutofit/>
          </a:bodyPr>
          <a:lstStyle/>
          <a:p>
            <a:r>
              <a:rPr lang="en-US" dirty="0"/>
              <a:t>Click to edit Master title style</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65131935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9779"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268421880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707460615"/>
      </p:ext>
    </p:extLst>
  </p:cSld>
  <p:clrMapOvr>
    <a:masterClrMapping/>
  </p:clrMapOvr>
  <p:transition spd="med"/>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208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3" name="Group 2"/>
          <p:cNvGrpSpPr/>
          <p:nvPr userDrawn="1"/>
        </p:nvGrpSpPr>
        <p:grpSpPr>
          <a:xfrm>
            <a:off x="0" y="6221393"/>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82489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311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112178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5"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3590035595"/>
      </p:ext>
    </p:extLst>
  </p:cSld>
  <p:clrMapOvr>
    <a:overrideClrMapping bg1="lt1" tx1="dk1" bg2="lt2" tx2="dk2" accent1="accent1" accent2="accent2" accent3="accent3" accent4="accent4" accent5="accent5" accent6="accent6" hlink="hlink" folHlink="folHlink"/>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109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4135"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056360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515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048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618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672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720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187625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82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11985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92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29908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02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91846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130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0" y="2764203"/>
            <a:ext cx="2478638" cy="1314311"/>
          </a:xfrm>
        </p:spPr>
        <p:txBody>
          <a:bodyPr anchor="ctr" anchorCtr="0">
            <a:noAutofit/>
          </a:bodyPr>
          <a:lstStyle>
            <a:lvl1pPr>
              <a:defRPr sz="32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6141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23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79950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65781332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335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5767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437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820543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539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204649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642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65695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744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21242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847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2425925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949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17316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051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596779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154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964361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256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503837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074605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359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293040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461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678778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563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54812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666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72" name="Group 71"/>
          <p:cNvGrpSpPr/>
          <p:nvPr userDrawn="1"/>
        </p:nvGrpSpPr>
        <p:grpSpPr>
          <a:xfrm>
            <a:off x="0" y="6221393"/>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737218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768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2335418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871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73C4EF"/>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58261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973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58913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075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27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178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79626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280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221326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2"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1" y="4843463"/>
            <a:ext cx="4754651" cy="2307404"/>
          </a:xfrm>
          <a:prstGeom prst="rect">
            <a:avLst/>
          </a:prstGeom>
        </p:spPr>
      </p:pic>
    </p:spTree>
    <p:extLst>
      <p:ext uri="{BB962C8B-B14F-4D97-AF65-F5344CB8AC3E}">
        <p14:creationId xmlns:p14="http://schemas.microsoft.com/office/powerpoint/2010/main" val="269993327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383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078492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48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532807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58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511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690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14156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79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08437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895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Tree>
    <p:extLst>
      <p:ext uri="{BB962C8B-B14F-4D97-AF65-F5344CB8AC3E}">
        <p14:creationId xmlns:p14="http://schemas.microsoft.com/office/powerpoint/2010/main" val="20764911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997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829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7275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099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Tree>
    <p:extLst>
      <p:ext uri="{BB962C8B-B14F-4D97-AF65-F5344CB8AC3E}">
        <p14:creationId xmlns:p14="http://schemas.microsoft.com/office/powerpoint/2010/main" val="984128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202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6654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304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Tree>
    <p:extLst>
      <p:ext uri="{BB962C8B-B14F-4D97-AF65-F5344CB8AC3E}">
        <p14:creationId xmlns:p14="http://schemas.microsoft.com/office/powerpoint/2010/main" val="4239409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0"/>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165167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407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66423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509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671492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611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91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714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22370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816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2115076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9191"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47303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021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951915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123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19134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226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68307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328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500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69"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9"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0"/>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229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11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396596116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22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92402517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322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5812108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42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328854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527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7700001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630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1945293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732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23724175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834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456454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937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22067616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039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634590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69"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9"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74883802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142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218210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5417624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12730716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1091137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666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98585870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76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79852588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871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39899159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973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21771571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07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0407607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17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9273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4196623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9"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8"/>
            <a:ext cx="9203871" cy="4466585"/>
          </a:xfrm>
          <a:prstGeom prst="rect">
            <a:avLst/>
          </a:prstGeom>
        </p:spPr>
      </p:pic>
    </p:spTree>
    <p:extLst>
      <p:ext uri="{BB962C8B-B14F-4D97-AF65-F5344CB8AC3E}">
        <p14:creationId xmlns:p14="http://schemas.microsoft.com/office/powerpoint/2010/main" val="287411158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28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0731733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383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9313615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485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73347687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588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9330799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690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292635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3574587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4450926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09034930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xfrm>
            <a:off x="334434" y="6440489"/>
            <a:ext cx="461433" cy="274637"/>
          </a:xfrm>
          <a:prstGeom prst="rect">
            <a:avLst/>
          </a:prstGeom>
          <a:ln/>
        </p:spPr>
        <p:txBody>
          <a:bodyPr/>
          <a:lstStyle>
            <a:lvl1pPr>
              <a:defRPr/>
            </a:lvl1pPr>
          </a:lstStyle>
          <a:p>
            <a:pPr>
              <a:defRPr/>
            </a:pPr>
            <a:fld id="{92C380FF-0397-644C-B316-9BC79B505A0E}" type="slidenum">
              <a:rPr lang="en-US"/>
              <a:pPr>
                <a:defRPr/>
              </a:pPr>
              <a:t>‹#›</a:t>
            </a:fld>
            <a:endParaRPr lang="en-US"/>
          </a:p>
        </p:txBody>
      </p:sp>
      <p:sp>
        <p:nvSpPr>
          <p:cNvPr id="5" name="Rectangle 87"/>
          <p:cNvSpPr>
            <a:spLocks noGrp="1" noChangeArrowheads="1"/>
          </p:cNvSpPr>
          <p:nvPr>
            <p:ph type="dt" sz="half" idx="11"/>
          </p:nvPr>
        </p:nvSpPr>
        <p:spPr>
          <a:xfrm>
            <a:off x="804333" y="6440489"/>
            <a:ext cx="1422400" cy="274637"/>
          </a:xfrm>
          <a:prstGeom prst="rect">
            <a:avLst/>
          </a:prstGeom>
          <a:ln/>
        </p:spPr>
        <p:txBody>
          <a:bodyPr/>
          <a:lstStyle>
            <a:lvl1pPr>
              <a:defRPr/>
            </a:lvl1pPr>
          </a:lstStyle>
          <a:p>
            <a:pPr>
              <a:defRPr/>
            </a:pPr>
            <a:r>
              <a:rPr lang="en-US"/>
              <a:t>MM.DD.YY</a:t>
            </a:r>
          </a:p>
        </p:txBody>
      </p:sp>
      <p:sp>
        <p:nvSpPr>
          <p:cNvPr id="6" name="Rectangle 92"/>
          <p:cNvSpPr>
            <a:spLocks noGrp="1" noChangeArrowheads="1"/>
          </p:cNvSpPr>
          <p:nvPr>
            <p:ph type="ftr" sz="quarter" idx="12"/>
          </p:nvPr>
        </p:nvSpPr>
        <p:spPr>
          <a:xfrm>
            <a:off x="2781300" y="6440489"/>
            <a:ext cx="5427133" cy="274637"/>
          </a:xfrm>
          <a:prstGeom prst="rect">
            <a:avLst/>
          </a:prstGeom>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88225484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806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6359221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srgbClr val="53565A"/>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23510469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90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2560650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011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86826318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114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61308333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216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4135402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318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41147066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421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52273990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523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40046359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6260"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67199346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7284"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39258501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8308"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39058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srgbClr val="53565A"/>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srgbClr val="53565A"/>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srgbClr val="53565A"/>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srgbClr val="53565A"/>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srgbClr val="53565A"/>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srgbClr val="53565A"/>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90575042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4113481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718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424155801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820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317718839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923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22350245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02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543147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12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17730278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23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38067361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332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8080057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435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5096061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537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843118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904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4000" b="0" baseline="0">
                <a:solidFill>
                  <a:srgbClr val="86CBD8"/>
                </a:solidFill>
              </a:defRPr>
            </a:lvl1pPr>
          </a:lstStyle>
          <a:p>
            <a:pPr lvl="0"/>
            <a:r>
              <a:rPr lang="en-US" sz="4000" dirty="0" err="1">
                <a:solidFill>
                  <a:srgbClr val="86CBD8"/>
                </a:solidFill>
              </a:rPr>
              <a:t>Título</a:t>
            </a:r>
            <a:r>
              <a:rPr lang="en-US" sz="4000" dirty="0">
                <a:solidFill>
                  <a:srgbClr val="86CBD8"/>
                </a:solidFill>
              </a:rPr>
              <a:t> </a:t>
            </a:r>
            <a:r>
              <a:rPr lang="en-US" sz="4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80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3" y="4983480"/>
            <a:ext cx="9340948" cy="365760"/>
          </a:xfrm>
        </p:spPr>
        <p:txBody>
          <a:bodyPr lIns="36576" tIns="45720" rIns="36576" bIns="45720">
            <a:noAutofit/>
          </a:bodyPr>
          <a:lstStyle>
            <a:lvl1pPr>
              <a:defRPr sz="180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5"/>
            <a:ext cx="12192000" cy="574391"/>
          </a:xfrm>
          <a:prstGeom prst="rect">
            <a:avLst/>
          </a:prstGeom>
          <a:ln w="12700">
            <a:miter lim="400000"/>
          </a:ln>
        </p:spPr>
      </p:pic>
    </p:spTree>
    <p:extLst>
      <p:ext uri="{BB962C8B-B14F-4D97-AF65-F5344CB8AC3E}">
        <p14:creationId xmlns:p14="http://schemas.microsoft.com/office/powerpoint/2010/main" val="132554072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640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901561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742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662280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098265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084154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1144205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37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140623382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482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8866477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584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1110485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68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9683128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78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00230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007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lang="en-US" sz="1800"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lang="en-US" sz="1800"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lang="en-US" sz="1800"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lang="en-US" sz="1800"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lang="en-US" sz="1800"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spTree>
    <p:extLst>
      <p:ext uri="{BB962C8B-B14F-4D97-AF65-F5344CB8AC3E}">
        <p14:creationId xmlns:p14="http://schemas.microsoft.com/office/powerpoint/2010/main" val="146195591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891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94157659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994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68672291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096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1979513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198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762526579"/>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301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18672674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403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205462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43108358"/>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55290433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833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1780717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935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102287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109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252231235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037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560402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140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3935320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242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47702515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34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0239235"/>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44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7221507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549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02518579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652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59720547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754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27792437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857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01476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5557340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211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9596598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110217660"/>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1826641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314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6491169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416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5749440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519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43398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9551629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621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10" y="1508760"/>
            <a:ext cx="11068060" cy="3997304"/>
          </a:xfrm>
        </p:spPr>
        <p:txBody>
          <a:bodyPr lIns="0" tIns="0" rIns="0" bIns="0"/>
          <a:lstStyle>
            <a:lvl1pPr>
              <a:spcBef>
                <a:spcPts val="384"/>
              </a:spcBef>
              <a:defRPr>
                <a:latin typeface="Arial"/>
                <a:sym typeface="Arial"/>
              </a:defRPr>
            </a:lvl1pPr>
            <a:lvl2pPr marL="457200" indent="-230400">
              <a:spcBef>
                <a:spcPts val="384"/>
              </a:spcBef>
              <a:defRPr>
                <a:latin typeface="Arial"/>
                <a:sym typeface="Arial"/>
              </a:defRPr>
            </a:lvl2pPr>
            <a:lvl3pPr marL="914400" indent="-230400">
              <a:spcBef>
                <a:spcPts val="384"/>
              </a:spcBef>
              <a:defRPr>
                <a:latin typeface="Arial"/>
                <a:sym typeface="Arial"/>
              </a:defRPr>
            </a:lvl3pPr>
            <a:lvl4pPr marL="1375200" indent="-2340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122752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723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0" y="1508400"/>
            <a:ext cx="11068060" cy="3997304"/>
          </a:xfrm>
          <a:prstGeom prst="rect">
            <a:avLst/>
          </a:prstGeom>
        </p:spPr>
        <p:txBody>
          <a:bodyPr lIns="0" tIns="0" rIns="0" bIns="0"/>
          <a:lstStyle>
            <a:lvl1pPr marL="172800" indent="-172800">
              <a:spcBef>
                <a:spcPts val="384"/>
              </a:spcBef>
              <a:buClr>
                <a:srgbClr val="002D72"/>
              </a:buClr>
              <a:buFont typeface="Arial" pitchFamily="34" charset="0"/>
              <a:buChar char="•"/>
              <a:tabLst/>
              <a:defRPr b="0">
                <a:latin typeface="Arial"/>
                <a:sym typeface="Arial"/>
              </a:defRPr>
            </a:lvl1pPr>
            <a:lvl2pPr marL="630000" indent="-230400">
              <a:spcBef>
                <a:spcPts val="384"/>
              </a:spcBef>
              <a:buFont typeface="Arial" pitchFamily="34" charset="0"/>
              <a:buChar char="–"/>
              <a:defRPr>
                <a:latin typeface="Arial"/>
                <a:sym typeface="Arial"/>
              </a:defRPr>
            </a:lvl2pPr>
            <a:lvl3pPr marL="1076400" indent="-230400">
              <a:spcBef>
                <a:spcPts val="384"/>
              </a:spcBef>
              <a:defRPr>
                <a:latin typeface="Arial"/>
                <a:sym typeface="Arial"/>
              </a:defRPr>
            </a:lvl3pPr>
            <a:lvl4pPr marL="1544400" indent="-2304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31379275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826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0814155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928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3603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1053735756"/>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419444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6847277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7379345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341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680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25876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5148872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32147134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7808280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9" name="Group 18"/>
          <p:cNvGrpSpPr/>
          <p:nvPr userDrawn="1"/>
        </p:nvGrpSpPr>
        <p:grpSpPr>
          <a:xfrm>
            <a:off x="226613"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6316376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0"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5452905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4" name="Group 13"/>
          <p:cNvGrpSpPr/>
          <p:nvPr userDrawn="1"/>
        </p:nvGrpSpPr>
        <p:grpSpPr>
          <a:xfrm>
            <a:off x="231501"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29822579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1613892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6110965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4438750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7" name="Slide Number Placeholder 5"/>
          <p:cNvSpPr txBox="1">
            <a:spLocks/>
          </p:cNvSpPr>
          <p:nvPr userDrawn="1"/>
        </p:nvSpPr>
        <p:spPr>
          <a:xfrm>
            <a:off x="3057376" y="6356355"/>
            <a:ext cx="331927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5"/>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3" y="6480626"/>
            <a:ext cx="1561852" cy="204993"/>
          </a:xfrm>
          <a:prstGeom prst="rect">
            <a:avLst/>
          </a:prstGeom>
        </p:spPr>
      </p:pic>
    </p:spTree>
    <p:extLst>
      <p:ext uri="{BB962C8B-B14F-4D97-AF65-F5344CB8AC3E}">
        <p14:creationId xmlns:p14="http://schemas.microsoft.com/office/powerpoint/2010/main" val="394177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54848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Line 3"/>
          <p:cNvSpPr>
            <a:spLocks noChangeShapeType="1"/>
          </p:cNvSpPr>
          <p:nvPr userDrawn="1"/>
        </p:nvSpPr>
        <p:spPr bwMode="gray">
          <a:xfrm>
            <a:off x="585225" y="996696"/>
            <a:ext cx="11033759" cy="0"/>
          </a:xfrm>
          <a:prstGeom prst="line">
            <a:avLst/>
          </a:prstGeom>
          <a:noFill/>
          <a:ln w="12700">
            <a:solidFill>
              <a:srgbClr val="002D72"/>
            </a:solidFill>
            <a:round/>
            <a:headEnd/>
            <a:tailEnd/>
          </a:ln>
        </p:spPr>
        <p:txBody>
          <a:bodyPr wrap="none" anchor="ctr"/>
          <a:lstStyle/>
          <a:p>
            <a:pPr algn="ctr" defTabSz="914400">
              <a:defRPr/>
            </a:pPr>
            <a:endParaRPr lang="en-US" sz="1400" b="1" dirty="0">
              <a:solidFill>
                <a:srgbClr val="000000"/>
              </a:solidFill>
              <a:cs typeface="Arial" pitchFamily="34" charset="0"/>
            </a:endParaRPr>
          </a:p>
        </p:txBody>
      </p:sp>
      <p:sp>
        <p:nvSpPr>
          <p:cNvPr id="5" name="Title Placeholder 9"/>
          <p:cNvSpPr>
            <a:spLocks noGrp="1"/>
          </p:cNvSpPr>
          <p:nvPr>
            <p:ph type="title"/>
          </p:nvPr>
        </p:nvSpPr>
        <p:spPr>
          <a:xfrm>
            <a:off x="585216" y="152401"/>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648072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483889291"/>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pPr>
                <a:defRPr/>
              </a:pPr>
              <a:t>‹#›</a:t>
            </a:fld>
            <a:endParaRPr lang="en-US"/>
          </a:p>
        </p:txBody>
      </p:sp>
      <p:sp>
        <p:nvSpPr>
          <p:cNvPr id="6"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4695688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pPr>
                <a:defRPr/>
              </a:pPr>
              <a:t>‹#›</a:t>
            </a:fld>
            <a:endParaRPr lang="en-US"/>
          </a:p>
        </p:txBody>
      </p:sp>
      <p:sp>
        <p:nvSpPr>
          <p:cNvPr id="4" name="Rectangle 87"/>
          <p:cNvSpPr>
            <a:spLocks noGrp="1" noChangeArrowheads="1"/>
          </p:cNvSpPr>
          <p:nvPr>
            <p:ph type="dt" sz="half" idx="11"/>
          </p:nvPr>
        </p:nvSpPr>
        <p:spPr>
          <a:ln/>
        </p:spPr>
        <p:txBody>
          <a:bodyPr/>
          <a:lstStyle>
            <a:lvl1pPr>
              <a:defRPr/>
            </a:lvl1pPr>
          </a:lstStyle>
          <a:p>
            <a:pPr>
              <a:defRPr/>
            </a:pPr>
            <a:r>
              <a:rPr lang="en-US"/>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3359449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39315147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a:endParaRPr lang="es-ES_tradnl" sz="1800">
              <a:solidFill>
                <a:schemeClr val="tx2"/>
              </a:solidFill>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63227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hangingPunct="1">
              <a:lnSpc>
                <a:spcPct val="95000"/>
              </a:lnSpc>
              <a:spcBef>
                <a:spcPct val="75000"/>
              </a:spcBef>
              <a:spcAft>
                <a:spcPct val="20000"/>
              </a:spcAft>
              <a:defRPr/>
            </a:pPr>
            <a:r>
              <a:rPr lang="es-ES_tradnl" sz="3600" dirty="0">
                <a:solidFill>
                  <a:schemeClr val="bg1"/>
                </a:solidFill>
                <a:ea typeface="Arial" charset="0"/>
                <a:cs typeface="Geneva" charset="0"/>
              </a:rPr>
              <a:t>Una cita puede ser colocada aquí. Una gran hoja sirve de transición </a:t>
            </a:r>
            <a:br>
              <a:rPr lang="es-ES_tradnl" sz="3600" dirty="0">
                <a:solidFill>
                  <a:schemeClr val="bg1"/>
                </a:solidFill>
                <a:ea typeface="Arial" charset="0"/>
                <a:cs typeface="Geneva" charset="0"/>
              </a:rPr>
            </a:br>
            <a:r>
              <a:rPr lang="es-ES_tradnl" sz="3600" dirty="0">
                <a:solidFill>
                  <a:schemeClr val="bg1"/>
                </a:solidFill>
                <a:ea typeface="Arial" charset="0"/>
                <a:cs typeface="Geneva" charset="0"/>
              </a:rPr>
              <a:t>y crea una pausa para tus clientes para digerir mejor la información. </a:t>
            </a:r>
          </a:p>
          <a:p>
            <a:pPr algn="l" eaLnBrk="1"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24230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3993552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38284485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3266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019171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75956638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14621039"/>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92C380FF-0397-644C-B316-9BC79B505A0E}"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6"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541285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B53A4395-16C9-6F44-AB3C-C7A6087BA63D}"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Rectangle 87"/>
          <p:cNvSpPr>
            <a:spLocks noGrp="1" noChangeArrowheads="1"/>
          </p:cNvSpPr>
          <p:nvPr>
            <p:ph type="dt" sz="half" idx="11"/>
          </p:nvPr>
        </p:nvSpPr>
        <p:spPr>
          <a:ln/>
        </p:spPr>
        <p:txBody>
          <a:bodyPr/>
          <a:lstStyle>
            <a:lvl1pPr>
              <a:defRPr/>
            </a:lvl1pPr>
          </a:lstStyle>
          <a:p>
            <a:pPr defTabSz="914400" fontAlgn="base">
              <a:spcBef>
                <a:spcPct val="0"/>
              </a:spcBef>
              <a:spcAft>
                <a:spcPct val="0"/>
              </a:spcAft>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8789832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6667488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_tradnl" sz="2400" b="0" i="0" u="none" strike="noStrike" kern="1200" cap="none" spc="0" normalizeH="0" baseline="0" noProof="0">
              <a:ln>
                <a:noFill/>
              </a:ln>
              <a:solidFill>
                <a:srgbClr val="002D72"/>
              </a:solidFill>
              <a:effectLst/>
              <a:uLnTx/>
              <a:uFillTx/>
              <a:latin typeface="Arial" charset="0"/>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3091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Una cita puede ser colocada aquí. Una gran hoja sirve de transición </a:t>
            </a:r>
            <a:b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b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y crea una pausa para tus clientes para digerir mejor la información. </a:t>
            </a:r>
          </a:p>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Aquí van los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creditos</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de la cita;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lorem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ipsum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dolor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sit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amet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consectetur</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adipiscing</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8508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2986530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23022719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21433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613430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6361543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056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3" name="Group 2"/>
          <p:cNvGrpSpPr/>
          <p:nvPr userDrawn="1"/>
        </p:nvGrpSpPr>
        <p:grpSpPr>
          <a:xfrm>
            <a:off x="2" y="6221395"/>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25408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158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816813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24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6176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2610"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3" y="2668041"/>
            <a:ext cx="9620491" cy="3201026"/>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8440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363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9"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583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46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7"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1"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28611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568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3" name="Rectangle 12"/>
          <p:cNvSpPr/>
          <p:nvPr userDrawn="1"/>
        </p:nvSpPr>
        <p:spPr bwMode="white">
          <a:xfrm>
            <a:off x="1"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8145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670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11"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60658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77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3544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82" y="350114"/>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42930518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875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0" name="Rectangle 9"/>
          <p:cNvSpPr/>
          <p:nvPr userDrawn="1"/>
        </p:nvSpPr>
        <p:spPr bwMode="gray">
          <a:xfrm>
            <a:off x="7819545"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2" y="3929410"/>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779262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977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1" y="2764205"/>
            <a:ext cx="2478639" cy="1314311"/>
          </a:xfrm>
        </p:spPr>
        <p:txBody>
          <a:bodyPr anchor="ctr" anchorCtr="0">
            <a:noAutofit/>
          </a:bodyPr>
          <a:lstStyle>
            <a:lvl1pPr>
              <a:defRPr sz="24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2491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080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sz="24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14823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18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956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403828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285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55638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387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7"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61288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489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4" name="Pentagon 8"/>
          <p:cNvSpPr/>
          <p:nvPr userDrawn="1"/>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
        <p:nvSpPr>
          <p:cNvPr id="12"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46417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592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3970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694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428766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797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TextBox 2"/>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820299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9" Type="http://schemas.openxmlformats.org/officeDocument/2006/relationships/slideLayout" Target="../slideLayouts/slideLayout119.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42" Type="http://schemas.openxmlformats.org/officeDocument/2006/relationships/slideLayout" Target="../slideLayouts/slideLayout122.xml"/><Relationship Id="rId47" Type="http://schemas.openxmlformats.org/officeDocument/2006/relationships/slideLayout" Target="../slideLayouts/slideLayout127.xml"/><Relationship Id="rId50" Type="http://schemas.openxmlformats.org/officeDocument/2006/relationships/slideLayout" Target="../slideLayouts/slideLayout130.xml"/><Relationship Id="rId55" Type="http://schemas.openxmlformats.org/officeDocument/2006/relationships/theme" Target="../theme/theme10.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9" Type="http://schemas.openxmlformats.org/officeDocument/2006/relationships/slideLayout" Target="../slideLayouts/slideLayout109.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37" Type="http://schemas.openxmlformats.org/officeDocument/2006/relationships/slideLayout" Target="../slideLayouts/slideLayout117.xml"/><Relationship Id="rId40" Type="http://schemas.openxmlformats.org/officeDocument/2006/relationships/slideLayout" Target="../slideLayouts/slideLayout120.xml"/><Relationship Id="rId45" Type="http://schemas.openxmlformats.org/officeDocument/2006/relationships/slideLayout" Target="../slideLayouts/slideLayout125.xml"/><Relationship Id="rId53" Type="http://schemas.openxmlformats.org/officeDocument/2006/relationships/slideLayout" Target="../slideLayouts/slideLayout133.xml"/><Relationship Id="rId58" Type="http://schemas.openxmlformats.org/officeDocument/2006/relationships/oleObject" Target="../embeddings/oleObject13.bin"/><Relationship Id="rId5" Type="http://schemas.openxmlformats.org/officeDocument/2006/relationships/slideLayout" Target="../slideLayouts/slideLayout85.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43" Type="http://schemas.openxmlformats.org/officeDocument/2006/relationships/slideLayout" Target="../slideLayouts/slideLayout123.xml"/><Relationship Id="rId48" Type="http://schemas.openxmlformats.org/officeDocument/2006/relationships/slideLayout" Target="../slideLayouts/slideLayout128.xml"/><Relationship Id="rId56" Type="http://schemas.openxmlformats.org/officeDocument/2006/relationships/vmlDrawing" Target="../drawings/vmlDrawing13.vml"/><Relationship Id="rId8" Type="http://schemas.openxmlformats.org/officeDocument/2006/relationships/slideLayout" Target="../slideLayouts/slideLayout88.xml"/><Relationship Id="rId51" Type="http://schemas.openxmlformats.org/officeDocument/2006/relationships/slideLayout" Target="../slideLayouts/slideLayout131.xml"/><Relationship Id="rId3" Type="http://schemas.openxmlformats.org/officeDocument/2006/relationships/slideLayout" Target="../slideLayouts/slideLayout83.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38" Type="http://schemas.openxmlformats.org/officeDocument/2006/relationships/slideLayout" Target="../slideLayouts/slideLayout118.xml"/><Relationship Id="rId46" Type="http://schemas.openxmlformats.org/officeDocument/2006/relationships/slideLayout" Target="../slideLayouts/slideLayout126.xml"/><Relationship Id="rId59" Type="http://schemas.openxmlformats.org/officeDocument/2006/relationships/image" Target="../media/image5.emf"/><Relationship Id="rId20" Type="http://schemas.openxmlformats.org/officeDocument/2006/relationships/slideLayout" Target="../slideLayouts/slideLayout100.xml"/><Relationship Id="rId41" Type="http://schemas.openxmlformats.org/officeDocument/2006/relationships/slideLayout" Target="../slideLayouts/slideLayout121.xml"/><Relationship Id="rId54" Type="http://schemas.openxmlformats.org/officeDocument/2006/relationships/slideLayout" Target="../slideLayouts/slideLayout134.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slideLayout" Target="../slideLayouts/slideLayout116.xml"/><Relationship Id="rId49" Type="http://schemas.openxmlformats.org/officeDocument/2006/relationships/slideLayout" Target="../slideLayouts/slideLayout129.xml"/><Relationship Id="rId57" Type="http://schemas.openxmlformats.org/officeDocument/2006/relationships/tags" Target="../tags/tag14.xml"/><Relationship Id="rId10" Type="http://schemas.openxmlformats.org/officeDocument/2006/relationships/slideLayout" Target="../slideLayouts/slideLayout90.xml"/><Relationship Id="rId31" Type="http://schemas.openxmlformats.org/officeDocument/2006/relationships/slideLayout" Target="../slideLayouts/slideLayout111.xml"/><Relationship Id="rId44" Type="http://schemas.openxmlformats.org/officeDocument/2006/relationships/slideLayout" Target="../slideLayouts/slideLayout124.xml"/><Relationship Id="rId52" Type="http://schemas.openxmlformats.org/officeDocument/2006/relationships/slideLayout" Target="../slideLayouts/slideLayout13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theme" Target="../theme/theme11.xml"/><Relationship Id="rId18" Type="http://schemas.openxmlformats.org/officeDocument/2006/relationships/image" Target="../media/image6.jpe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image" Target="../media/image5.emf"/><Relationship Id="rId2" Type="http://schemas.openxmlformats.org/officeDocument/2006/relationships/slideLayout" Target="../slideLayouts/slideLayout136.xml"/><Relationship Id="rId16" Type="http://schemas.openxmlformats.org/officeDocument/2006/relationships/oleObject" Target="../embeddings/oleObject65.bin"/><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tags" Target="../tags/tag112.xml"/><Relationship Id="rId10" Type="http://schemas.openxmlformats.org/officeDocument/2006/relationships/slideLayout" Target="../slideLayouts/slideLayout144.xml"/><Relationship Id="rId19" Type="http://schemas.openxmlformats.org/officeDocument/2006/relationships/image" Target="../media/image7.png"/><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vmlDrawing" Target="../drawings/vmlDrawing65.v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tags" Target="../tags/tag125.xml"/><Relationship Id="rId3" Type="http://schemas.openxmlformats.org/officeDocument/2006/relationships/slideLayout" Target="../slideLayouts/slideLayout149.xml"/><Relationship Id="rId21" Type="http://schemas.openxmlformats.org/officeDocument/2006/relationships/image" Target="../media/image6.jpeg"/><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tags" Target="../tags/tag124.xml"/><Relationship Id="rId2" Type="http://schemas.openxmlformats.org/officeDocument/2006/relationships/slideLayout" Target="../slideLayouts/slideLayout148.xml"/><Relationship Id="rId16" Type="http://schemas.openxmlformats.org/officeDocument/2006/relationships/vmlDrawing" Target="../drawings/vmlDrawing77.vml"/><Relationship Id="rId20" Type="http://schemas.openxmlformats.org/officeDocument/2006/relationships/image" Target="../media/image5.emf"/><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theme" Target="../theme/theme12.xml"/><Relationship Id="rId10" Type="http://schemas.openxmlformats.org/officeDocument/2006/relationships/slideLayout" Target="../slideLayouts/slideLayout156.xml"/><Relationship Id="rId19" Type="http://schemas.openxmlformats.org/officeDocument/2006/relationships/oleObject" Target="../embeddings/oleObject77.bin"/><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image" Target="../media/image7.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8.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10" Type="http://schemas.openxmlformats.org/officeDocument/2006/relationships/image" Target="../media/image19.png"/><Relationship Id="rId4" Type="http://schemas.openxmlformats.org/officeDocument/2006/relationships/slideLayout" Target="../slideLayouts/slideLayout164.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6.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image" Target="../media/image19.png"/><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theme" Target="../theme/theme14.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6.xml"/><Relationship Id="rId13" Type="http://schemas.openxmlformats.org/officeDocument/2006/relationships/slideLayout" Target="../slideLayouts/slideLayout191.xml"/><Relationship Id="rId18" Type="http://schemas.openxmlformats.org/officeDocument/2006/relationships/theme" Target="../theme/theme15.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17" Type="http://schemas.openxmlformats.org/officeDocument/2006/relationships/slideLayout" Target="../slideLayouts/slideLayout195.xml"/><Relationship Id="rId2" Type="http://schemas.openxmlformats.org/officeDocument/2006/relationships/slideLayout" Target="../slideLayouts/slideLayout180.xml"/><Relationship Id="rId16" Type="http://schemas.openxmlformats.org/officeDocument/2006/relationships/slideLayout" Target="../slideLayouts/slideLayout194.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10" Type="http://schemas.openxmlformats.org/officeDocument/2006/relationships/slideLayout" Target="../slideLayouts/slideLayout188.xml"/><Relationship Id="rId19" Type="http://schemas.openxmlformats.org/officeDocument/2006/relationships/image" Target="../media/image19.png"/><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slideLayout" Target="../slideLayouts/slideLayout213.xml"/><Relationship Id="rId26" Type="http://schemas.openxmlformats.org/officeDocument/2006/relationships/image" Target="../media/image7.png"/><Relationship Id="rId3" Type="http://schemas.openxmlformats.org/officeDocument/2006/relationships/slideLayout" Target="../slideLayouts/slideLayout198.xml"/><Relationship Id="rId21" Type="http://schemas.openxmlformats.org/officeDocument/2006/relationships/tags" Target="../tags/tag140.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25" Type="http://schemas.openxmlformats.org/officeDocument/2006/relationships/image" Target="../media/image6.jpeg"/><Relationship Id="rId2" Type="http://schemas.openxmlformats.org/officeDocument/2006/relationships/slideLayout" Target="../slideLayouts/slideLayout197.xml"/><Relationship Id="rId16" Type="http://schemas.openxmlformats.org/officeDocument/2006/relationships/slideLayout" Target="../slideLayouts/slideLayout211.xml"/><Relationship Id="rId20" Type="http://schemas.openxmlformats.org/officeDocument/2006/relationships/vmlDrawing" Target="../drawings/vmlDrawing92.v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24" Type="http://schemas.openxmlformats.org/officeDocument/2006/relationships/image" Target="../media/image5.emf"/><Relationship Id="rId5" Type="http://schemas.openxmlformats.org/officeDocument/2006/relationships/slideLayout" Target="../slideLayouts/slideLayout200.xml"/><Relationship Id="rId15" Type="http://schemas.openxmlformats.org/officeDocument/2006/relationships/slideLayout" Target="../slideLayouts/slideLayout210.xml"/><Relationship Id="rId23" Type="http://schemas.openxmlformats.org/officeDocument/2006/relationships/oleObject" Target="../embeddings/oleObject92.bin"/><Relationship Id="rId10" Type="http://schemas.openxmlformats.org/officeDocument/2006/relationships/slideLayout" Target="../slideLayouts/slideLayout205.xml"/><Relationship Id="rId19" Type="http://schemas.openxmlformats.org/officeDocument/2006/relationships/theme" Target="../theme/theme16.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 Id="rId22" Type="http://schemas.openxmlformats.org/officeDocument/2006/relationships/tags" Target="../tags/tag141.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tags" Target="../tags/tag156.xml"/><Relationship Id="rId3" Type="http://schemas.openxmlformats.org/officeDocument/2006/relationships/slideLayout" Target="../slideLayouts/slideLayout216.xml"/><Relationship Id="rId21" Type="http://schemas.openxmlformats.org/officeDocument/2006/relationships/image" Target="../media/image6.jpeg"/><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tags" Target="../tags/tag155.xml"/><Relationship Id="rId2" Type="http://schemas.openxmlformats.org/officeDocument/2006/relationships/slideLayout" Target="../slideLayouts/slideLayout215.xml"/><Relationship Id="rId16" Type="http://schemas.openxmlformats.org/officeDocument/2006/relationships/vmlDrawing" Target="../drawings/vmlDrawing105.vml"/><Relationship Id="rId20" Type="http://schemas.openxmlformats.org/officeDocument/2006/relationships/image" Target="../media/image5.emf"/><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theme" Target="../theme/theme17.xml"/><Relationship Id="rId10" Type="http://schemas.openxmlformats.org/officeDocument/2006/relationships/slideLayout" Target="../slideLayouts/slideLayout223.xml"/><Relationship Id="rId19" Type="http://schemas.openxmlformats.org/officeDocument/2006/relationships/oleObject" Target="../embeddings/oleObject105.bin"/><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 Id="rId22" Type="http://schemas.openxmlformats.org/officeDocument/2006/relationships/image" Target="../media/image7.png"/></Relationships>
</file>

<file path=ppt/slideMasters/_rels/slideMaster18.xml.rels><?xml version="1.0" encoding="UTF-8" standalone="yes"?>
<Relationships xmlns="http://schemas.openxmlformats.org/package/2006/relationships"><Relationship Id="rId13" Type="http://schemas.openxmlformats.org/officeDocument/2006/relationships/slideLayout" Target="../slideLayouts/slideLayout240.xml"/><Relationship Id="rId18" Type="http://schemas.openxmlformats.org/officeDocument/2006/relationships/slideLayout" Target="../slideLayouts/slideLayout245.xml"/><Relationship Id="rId26" Type="http://schemas.openxmlformats.org/officeDocument/2006/relationships/slideLayout" Target="../slideLayouts/slideLayout253.xml"/><Relationship Id="rId39" Type="http://schemas.openxmlformats.org/officeDocument/2006/relationships/slideLayout" Target="../slideLayouts/slideLayout266.xml"/><Relationship Id="rId21" Type="http://schemas.openxmlformats.org/officeDocument/2006/relationships/slideLayout" Target="../slideLayouts/slideLayout248.xml"/><Relationship Id="rId34" Type="http://schemas.openxmlformats.org/officeDocument/2006/relationships/slideLayout" Target="../slideLayouts/slideLayout261.xml"/><Relationship Id="rId42" Type="http://schemas.openxmlformats.org/officeDocument/2006/relationships/slideLayout" Target="../slideLayouts/slideLayout269.xml"/><Relationship Id="rId47" Type="http://schemas.openxmlformats.org/officeDocument/2006/relationships/slideLayout" Target="../slideLayouts/slideLayout274.xml"/><Relationship Id="rId50" Type="http://schemas.openxmlformats.org/officeDocument/2006/relationships/slideLayout" Target="../slideLayouts/slideLayout277.xml"/><Relationship Id="rId55" Type="http://schemas.openxmlformats.org/officeDocument/2006/relationships/tags" Target="../tags/tag170.xml"/><Relationship Id="rId7" Type="http://schemas.openxmlformats.org/officeDocument/2006/relationships/slideLayout" Target="../slideLayouts/slideLayout234.xml"/><Relationship Id="rId2" Type="http://schemas.openxmlformats.org/officeDocument/2006/relationships/slideLayout" Target="../slideLayouts/slideLayout229.xml"/><Relationship Id="rId16" Type="http://schemas.openxmlformats.org/officeDocument/2006/relationships/slideLayout" Target="../slideLayouts/slideLayout243.xml"/><Relationship Id="rId29" Type="http://schemas.openxmlformats.org/officeDocument/2006/relationships/slideLayout" Target="../slideLayouts/slideLayout256.xml"/><Relationship Id="rId11" Type="http://schemas.openxmlformats.org/officeDocument/2006/relationships/slideLayout" Target="../slideLayouts/slideLayout238.xml"/><Relationship Id="rId24" Type="http://schemas.openxmlformats.org/officeDocument/2006/relationships/slideLayout" Target="../slideLayouts/slideLayout251.xml"/><Relationship Id="rId32" Type="http://schemas.openxmlformats.org/officeDocument/2006/relationships/slideLayout" Target="../slideLayouts/slideLayout259.xml"/><Relationship Id="rId37" Type="http://schemas.openxmlformats.org/officeDocument/2006/relationships/slideLayout" Target="../slideLayouts/slideLayout264.xml"/><Relationship Id="rId40" Type="http://schemas.openxmlformats.org/officeDocument/2006/relationships/slideLayout" Target="../slideLayouts/slideLayout267.xml"/><Relationship Id="rId45" Type="http://schemas.openxmlformats.org/officeDocument/2006/relationships/slideLayout" Target="../slideLayouts/slideLayout272.xml"/><Relationship Id="rId53" Type="http://schemas.openxmlformats.org/officeDocument/2006/relationships/theme" Target="../theme/theme18.xml"/><Relationship Id="rId5" Type="http://schemas.openxmlformats.org/officeDocument/2006/relationships/slideLayout" Target="../slideLayouts/slideLayout232.xml"/><Relationship Id="rId19" Type="http://schemas.openxmlformats.org/officeDocument/2006/relationships/slideLayout" Target="../slideLayouts/slideLayout246.xml"/><Relationship Id="rId4" Type="http://schemas.openxmlformats.org/officeDocument/2006/relationships/slideLayout" Target="../slideLayouts/slideLayout231.xml"/><Relationship Id="rId9" Type="http://schemas.openxmlformats.org/officeDocument/2006/relationships/slideLayout" Target="../slideLayouts/slideLayout236.xml"/><Relationship Id="rId14" Type="http://schemas.openxmlformats.org/officeDocument/2006/relationships/slideLayout" Target="../slideLayouts/slideLayout241.xml"/><Relationship Id="rId22" Type="http://schemas.openxmlformats.org/officeDocument/2006/relationships/slideLayout" Target="../slideLayouts/slideLayout249.xml"/><Relationship Id="rId27" Type="http://schemas.openxmlformats.org/officeDocument/2006/relationships/slideLayout" Target="../slideLayouts/slideLayout254.xml"/><Relationship Id="rId30" Type="http://schemas.openxmlformats.org/officeDocument/2006/relationships/slideLayout" Target="../slideLayouts/slideLayout257.xml"/><Relationship Id="rId35" Type="http://schemas.openxmlformats.org/officeDocument/2006/relationships/slideLayout" Target="../slideLayouts/slideLayout262.xml"/><Relationship Id="rId43" Type="http://schemas.openxmlformats.org/officeDocument/2006/relationships/slideLayout" Target="../slideLayouts/slideLayout270.xml"/><Relationship Id="rId48" Type="http://schemas.openxmlformats.org/officeDocument/2006/relationships/slideLayout" Target="../slideLayouts/slideLayout275.xml"/><Relationship Id="rId56" Type="http://schemas.openxmlformats.org/officeDocument/2006/relationships/oleObject" Target="../embeddings/oleObject119.bin"/><Relationship Id="rId8" Type="http://schemas.openxmlformats.org/officeDocument/2006/relationships/slideLayout" Target="../slideLayouts/slideLayout235.xml"/><Relationship Id="rId51" Type="http://schemas.openxmlformats.org/officeDocument/2006/relationships/slideLayout" Target="../slideLayouts/slideLayout278.xml"/><Relationship Id="rId3" Type="http://schemas.openxmlformats.org/officeDocument/2006/relationships/slideLayout" Target="../slideLayouts/slideLayout230.xml"/><Relationship Id="rId12" Type="http://schemas.openxmlformats.org/officeDocument/2006/relationships/slideLayout" Target="../slideLayouts/slideLayout239.xml"/><Relationship Id="rId17" Type="http://schemas.openxmlformats.org/officeDocument/2006/relationships/slideLayout" Target="../slideLayouts/slideLayout244.xml"/><Relationship Id="rId25" Type="http://schemas.openxmlformats.org/officeDocument/2006/relationships/slideLayout" Target="../slideLayouts/slideLayout252.xml"/><Relationship Id="rId33" Type="http://schemas.openxmlformats.org/officeDocument/2006/relationships/slideLayout" Target="../slideLayouts/slideLayout260.xml"/><Relationship Id="rId38" Type="http://schemas.openxmlformats.org/officeDocument/2006/relationships/slideLayout" Target="../slideLayouts/slideLayout265.xml"/><Relationship Id="rId46" Type="http://schemas.openxmlformats.org/officeDocument/2006/relationships/slideLayout" Target="../slideLayouts/slideLayout273.xml"/><Relationship Id="rId20" Type="http://schemas.openxmlformats.org/officeDocument/2006/relationships/slideLayout" Target="../slideLayouts/slideLayout247.xml"/><Relationship Id="rId41" Type="http://schemas.openxmlformats.org/officeDocument/2006/relationships/slideLayout" Target="../slideLayouts/slideLayout268.xml"/><Relationship Id="rId54" Type="http://schemas.openxmlformats.org/officeDocument/2006/relationships/vmlDrawing" Target="../drawings/vmlDrawing119.vml"/><Relationship Id="rId1" Type="http://schemas.openxmlformats.org/officeDocument/2006/relationships/slideLayout" Target="../slideLayouts/slideLayout228.xml"/><Relationship Id="rId6" Type="http://schemas.openxmlformats.org/officeDocument/2006/relationships/slideLayout" Target="../slideLayouts/slideLayout233.xml"/><Relationship Id="rId15" Type="http://schemas.openxmlformats.org/officeDocument/2006/relationships/slideLayout" Target="../slideLayouts/slideLayout242.xml"/><Relationship Id="rId23" Type="http://schemas.openxmlformats.org/officeDocument/2006/relationships/slideLayout" Target="../slideLayouts/slideLayout250.xml"/><Relationship Id="rId28" Type="http://schemas.openxmlformats.org/officeDocument/2006/relationships/slideLayout" Target="../slideLayouts/slideLayout255.xml"/><Relationship Id="rId36" Type="http://schemas.openxmlformats.org/officeDocument/2006/relationships/slideLayout" Target="../slideLayouts/slideLayout263.xml"/><Relationship Id="rId49" Type="http://schemas.openxmlformats.org/officeDocument/2006/relationships/slideLayout" Target="../slideLayouts/slideLayout276.xml"/><Relationship Id="rId57" Type="http://schemas.openxmlformats.org/officeDocument/2006/relationships/image" Target="../media/image5.emf"/><Relationship Id="rId10" Type="http://schemas.openxmlformats.org/officeDocument/2006/relationships/slideLayout" Target="../slideLayouts/slideLayout237.xml"/><Relationship Id="rId31" Type="http://schemas.openxmlformats.org/officeDocument/2006/relationships/slideLayout" Target="../slideLayouts/slideLayout258.xml"/><Relationship Id="rId44" Type="http://schemas.openxmlformats.org/officeDocument/2006/relationships/slideLayout" Target="../slideLayouts/slideLayout271.xml"/><Relationship Id="rId52" Type="http://schemas.openxmlformats.org/officeDocument/2006/relationships/slideLayout" Target="../slideLayouts/slideLayout279.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87.xml"/><Relationship Id="rId13" Type="http://schemas.openxmlformats.org/officeDocument/2006/relationships/slideLayout" Target="../slideLayouts/slideLayout292.xml"/><Relationship Id="rId18" Type="http://schemas.openxmlformats.org/officeDocument/2006/relationships/oleObject" Target="../embeddings/oleObject171.bin"/><Relationship Id="rId3" Type="http://schemas.openxmlformats.org/officeDocument/2006/relationships/slideLayout" Target="../slideLayouts/slideLayout282.xml"/><Relationship Id="rId21" Type="http://schemas.openxmlformats.org/officeDocument/2006/relationships/image" Target="../media/image7.png"/><Relationship Id="rId7" Type="http://schemas.openxmlformats.org/officeDocument/2006/relationships/slideLayout" Target="../slideLayouts/slideLayout286.xml"/><Relationship Id="rId12" Type="http://schemas.openxmlformats.org/officeDocument/2006/relationships/slideLayout" Target="../slideLayouts/slideLayout291.xml"/><Relationship Id="rId17" Type="http://schemas.openxmlformats.org/officeDocument/2006/relationships/tags" Target="../tags/tag268.xml"/><Relationship Id="rId2" Type="http://schemas.openxmlformats.org/officeDocument/2006/relationships/slideLayout" Target="../slideLayouts/slideLayout281.xml"/><Relationship Id="rId16" Type="http://schemas.openxmlformats.org/officeDocument/2006/relationships/vmlDrawing" Target="../drawings/vmlDrawing171.vml"/><Relationship Id="rId20" Type="http://schemas.openxmlformats.org/officeDocument/2006/relationships/image" Target="../media/image6.jpeg"/><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5" Type="http://schemas.openxmlformats.org/officeDocument/2006/relationships/theme" Target="../theme/theme19.xml"/><Relationship Id="rId10" Type="http://schemas.openxmlformats.org/officeDocument/2006/relationships/slideLayout" Target="../slideLayouts/slideLayout289.xml"/><Relationship Id="rId19" Type="http://schemas.openxmlformats.org/officeDocument/2006/relationships/image" Target="../media/image5.emf"/><Relationship Id="rId4" Type="http://schemas.openxmlformats.org/officeDocument/2006/relationships/slideLayout" Target="../slideLayouts/slideLayout283.xml"/><Relationship Id="rId9" Type="http://schemas.openxmlformats.org/officeDocument/2006/relationships/slideLayout" Target="../slideLayouts/slideLayout288.xml"/><Relationship Id="rId14" Type="http://schemas.openxmlformats.org/officeDocument/2006/relationships/slideLayout" Target="../slideLayouts/slideLayout29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01.xml"/><Relationship Id="rId13" Type="http://schemas.openxmlformats.org/officeDocument/2006/relationships/slideLayout" Target="../slideLayouts/slideLayout306.xml"/><Relationship Id="rId18" Type="http://schemas.openxmlformats.org/officeDocument/2006/relationships/tags" Target="../tags/tag280.xml"/><Relationship Id="rId3" Type="http://schemas.openxmlformats.org/officeDocument/2006/relationships/slideLayout" Target="../slideLayouts/slideLayout296.xml"/><Relationship Id="rId21" Type="http://schemas.openxmlformats.org/officeDocument/2006/relationships/image" Target="../media/image12.jpg"/><Relationship Id="rId7" Type="http://schemas.openxmlformats.org/officeDocument/2006/relationships/slideLayout" Target="../slideLayouts/slideLayout300.xml"/><Relationship Id="rId12" Type="http://schemas.openxmlformats.org/officeDocument/2006/relationships/slideLayout" Target="../slideLayouts/slideLayout305.xml"/><Relationship Id="rId17" Type="http://schemas.openxmlformats.org/officeDocument/2006/relationships/vmlDrawing" Target="../drawings/vmlDrawing183.vml"/><Relationship Id="rId2" Type="http://schemas.openxmlformats.org/officeDocument/2006/relationships/slideLayout" Target="../slideLayouts/slideLayout295.xml"/><Relationship Id="rId16" Type="http://schemas.openxmlformats.org/officeDocument/2006/relationships/theme" Target="../theme/theme20.xml"/><Relationship Id="rId20" Type="http://schemas.openxmlformats.org/officeDocument/2006/relationships/image" Target="../media/image5.emf"/><Relationship Id="rId1" Type="http://schemas.openxmlformats.org/officeDocument/2006/relationships/slideLayout" Target="../slideLayouts/slideLayout294.xml"/><Relationship Id="rId6" Type="http://schemas.openxmlformats.org/officeDocument/2006/relationships/slideLayout" Target="../slideLayouts/slideLayout299.xml"/><Relationship Id="rId11" Type="http://schemas.openxmlformats.org/officeDocument/2006/relationships/slideLayout" Target="../slideLayouts/slideLayout304.xml"/><Relationship Id="rId5" Type="http://schemas.openxmlformats.org/officeDocument/2006/relationships/slideLayout" Target="../slideLayouts/slideLayout298.xml"/><Relationship Id="rId15" Type="http://schemas.openxmlformats.org/officeDocument/2006/relationships/slideLayout" Target="../slideLayouts/slideLayout308.xml"/><Relationship Id="rId10" Type="http://schemas.openxmlformats.org/officeDocument/2006/relationships/slideLayout" Target="../slideLayouts/slideLayout303.xml"/><Relationship Id="rId19" Type="http://schemas.openxmlformats.org/officeDocument/2006/relationships/oleObject" Target="../embeddings/oleObject183.bin"/><Relationship Id="rId4" Type="http://schemas.openxmlformats.org/officeDocument/2006/relationships/slideLayout" Target="../slideLayouts/slideLayout297.xml"/><Relationship Id="rId9" Type="http://schemas.openxmlformats.org/officeDocument/2006/relationships/slideLayout" Target="../slideLayouts/slideLayout302.xml"/><Relationship Id="rId14" Type="http://schemas.openxmlformats.org/officeDocument/2006/relationships/slideLayout" Target="../slideLayouts/slideLayout307.xml"/><Relationship Id="rId22" Type="http://schemas.openxmlformats.org/officeDocument/2006/relationships/image" Target="../media/image7.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theme" Target="../theme/theme21.xml"/><Relationship Id="rId18" Type="http://schemas.openxmlformats.org/officeDocument/2006/relationships/image" Target="../media/image12.jp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slideLayout" Target="../slideLayouts/slideLayout320.xml"/><Relationship Id="rId17" Type="http://schemas.openxmlformats.org/officeDocument/2006/relationships/image" Target="../media/image5.emf"/><Relationship Id="rId2" Type="http://schemas.openxmlformats.org/officeDocument/2006/relationships/slideLayout" Target="../slideLayouts/slideLayout310.xml"/><Relationship Id="rId16" Type="http://schemas.openxmlformats.org/officeDocument/2006/relationships/oleObject" Target="../embeddings/oleObject195.bin"/><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5" Type="http://schemas.openxmlformats.org/officeDocument/2006/relationships/tags" Target="../tags/tag292.xml"/><Relationship Id="rId10" Type="http://schemas.openxmlformats.org/officeDocument/2006/relationships/slideLayout" Target="../slideLayouts/slideLayout318.xml"/><Relationship Id="rId19" Type="http://schemas.openxmlformats.org/officeDocument/2006/relationships/image" Target="../media/image7.png"/><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vmlDrawing" Target="../drawings/vmlDrawing195.v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28.xml"/><Relationship Id="rId13" Type="http://schemas.openxmlformats.org/officeDocument/2006/relationships/slideLayout" Target="../slideLayouts/slideLayout333.xml"/><Relationship Id="rId18" Type="http://schemas.openxmlformats.org/officeDocument/2006/relationships/oleObject" Target="../embeddings/oleObject207.bin"/><Relationship Id="rId3" Type="http://schemas.openxmlformats.org/officeDocument/2006/relationships/slideLayout" Target="../slideLayouts/slideLayout323.xml"/><Relationship Id="rId21" Type="http://schemas.openxmlformats.org/officeDocument/2006/relationships/image" Target="../media/image7.png"/><Relationship Id="rId7" Type="http://schemas.openxmlformats.org/officeDocument/2006/relationships/slideLayout" Target="../slideLayouts/slideLayout327.xml"/><Relationship Id="rId12" Type="http://schemas.openxmlformats.org/officeDocument/2006/relationships/slideLayout" Target="../slideLayouts/slideLayout332.xml"/><Relationship Id="rId17" Type="http://schemas.openxmlformats.org/officeDocument/2006/relationships/tags" Target="../tags/tag304.xml"/><Relationship Id="rId2" Type="http://schemas.openxmlformats.org/officeDocument/2006/relationships/slideLayout" Target="../slideLayouts/slideLayout322.xml"/><Relationship Id="rId16" Type="http://schemas.openxmlformats.org/officeDocument/2006/relationships/vmlDrawing" Target="../drawings/vmlDrawing207.vml"/><Relationship Id="rId20" Type="http://schemas.openxmlformats.org/officeDocument/2006/relationships/image" Target="../media/image12.jpg"/><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slideLayout" Target="../slideLayouts/slideLayout331.xml"/><Relationship Id="rId5" Type="http://schemas.openxmlformats.org/officeDocument/2006/relationships/slideLayout" Target="../slideLayouts/slideLayout325.xml"/><Relationship Id="rId15" Type="http://schemas.openxmlformats.org/officeDocument/2006/relationships/theme" Target="../theme/theme22.xml"/><Relationship Id="rId10" Type="http://schemas.openxmlformats.org/officeDocument/2006/relationships/slideLayout" Target="../slideLayouts/slideLayout330.xml"/><Relationship Id="rId19" Type="http://schemas.openxmlformats.org/officeDocument/2006/relationships/image" Target="../media/image5.emf"/><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slideLayout" Target="../slideLayouts/slideLayout33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42.xml"/><Relationship Id="rId13" Type="http://schemas.openxmlformats.org/officeDocument/2006/relationships/slideLayout" Target="../slideLayouts/slideLayout347.xml"/><Relationship Id="rId18" Type="http://schemas.openxmlformats.org/officeDocument/2006/relationships/image" Target="../media/image5.emf"/><Relationship Id="rId3" Type="http://schemas.openxmlformats.org/officeDocument/2006/relationships/slideLayout" Target="../slideLayouts/slideLayout337.xml"/><Relationship Id="rId7" Type="http://schemas.openxmlformats.org/officeDocument/2006/relationships/slideLayout" Target="../slideLayouts/slideLayout341.xml"/><Relationship Id="rId12" Type="http://schemas.openxmlformats.org/officeDocument/2006/relationships/slideLayout" Target="../slideLayouts/slideLayout346.xml"/><Relationship Id="rId17" Type="http://schemas.openxmlformats.org/officeDocument/2006/relationships/oleObject" Target="../embeddings/oleObject219.bin"/><Relationship Id="rId2" Type="http://schemas.openxmlformats.org/officeDocument/2006/relationships/slideLayout" Target="../slideLayouts/slideLayout336.xml"/><Relationship Id="rId16" Type="http://schemas.openxmlformats.org/officeDocument/2006/relationships/tags" Target="../tags/tag316.xml"/><Relationship Id="rId20" Type="http://schemas.openxmlformats.org/officeDocument/2006/relationships/image" Target="../media/image7.png"/><Relationship Id="rId1" Type="http://schemas.openxmlformats.org/officeDocument/2006/relationships/slideLayout" Target="../slideLayouts/slideLayout335.xml"/><Relationship Id="rId6" Type="http://schemas.openxmlformats.org/officeDocument/2006/relationships/slideLayout" Target="../slideLayouts/slideLayout340.xml"/><Relationship Id="rId11" Type="http://schemas.openxmlformats.org/officeDocument/2006/relationships/slideLayout" Target="../slideLayouts/slideLayout345.xml"/><Relationship Id="rId5" Type="http://schemas.openxmlformats.org/officeDocument/2006/relationships/slideLayout" Target="../slideLayouts/slideLayout339.xml"/><Relationship Id="rId15" Type="http://schemas.openxmlformats.org/officeDocument/2006/relationships/vmlDrawing" Target="../drawings/vmlDrawing219.vml"/><Relationship Id="rId10" Type="http://schemas.openxmlformats.org/officeDocument/2006/relationships/slideLayout" Target="../slideLayouts/slideLayout344.xml"/><Relationship Id="rId19" Type="http://schemas.openxmlformats.org/officeDocument/2006/relationships/image" Target="../media/image6.jpeg"/><Relationship Id="rId4" Type="http://schemas.openxmlformats.org/officeDocument/2006/relationships/slideLayout" Target="../slideLayouts/slideLayout338.xml"/><Relationship Id="rId9" Type="http://schemas.openxmlformats.org/officeDocument/2006/relationships/slideLayout" Target="../slideLayouts/slideLayout343.xml"/><Relationship Id="rId14"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55.xml"/><Relationship Id="rId13" Type="http://schemas.openxmlformats.org/officeDocument/2006/relationships/slideLayout" Target="../slideLayouts/slideLayout360.xml"/><Relationship Id="rId18" Type="http://schemas.openxmlformats.org/officeDocument/2006/relationships/oleObject" Target="../embeddings/oleObject231.bin"/><Relationship Id="rId3" Type="http://schemas.openxmlformats.org/officeDocument/2006/relationships/slideLayout" Target="../slideLayouts/slideLayout350.xml"/><Relationship Id="rId21" Type="http://schemas.openxmlformats.org/officeDocument/2006/relationships/image" Target="../media/image7.png"/><Relationship Id="rId7" Type="http://schemas.openxmlformats.org/officeDocument/2006/relationships/slideLayout" Target="../slideLayouts/slideLayout354.xml"/><Relationship Id="rId12" Type="http://schemas.openxmlformats.org/officeDocument/2006/relationships/slideLayout" Target="../slideLayouts/slideLayout359.xml"/><Relationship Id="rId17" Type="http://schemas.openxmlformats.org/officeDocument/2006/relationships/tags" Target="../tags/tag328.xml"/><Relationship Id="rId2" Type="http://schemas.openxmlformats.org/officeDocument/2006/relationships/slideLayout" Target="../slideLayouts/slideLayout349.xml"/><Relationship Id="rId16" Type="http://schemas.openxmlformats.org/officeDocument/2006/relationships/vmlDrawing" Target="../drawings/vmlDrawing231.vml"/><Relationship Id="rId20" Type="http://schemas.openxmlformats.org/officeDocument/2006/relationships/image" Target="../media/image6.jpeg"/><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5" Type="http://schemas.openxmlformats.org/officeDocument/2006/relationships/theme" Target="../theme/theme24.xml"/><Relationship Id="rId10" Type="http://schemas.openxmlformats.org/officeDocument/2006/relationships/slideLayout" Target="../slideLayouts/slideLayout357.xml"/><Relationship Id="rId19" Type="http://schemas.openxmlformats.org/officeDocument/2006/relationships/image" Target="../media/image5.emf"/><Relationship Id="rId4" Type="http://schemas.openxmlformats.org/officeDocument/2006/relationships/slideLayout" Target="../slideLayouts/slideLayout351.xml"/><Relationship Id="rId9" Type="http://schemas.openxmlformats.org/officeDocument/2006/relationships/slideLayout" Target="../slideLayouts/slideLayout356.xml"/><Relationship Id="rId14" Type="http://schemas.openxmlformats.org/officeDocument/2006/relationships/slideLayout" Target="../slideLayouts/slideLayout36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5.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vmlDrawing" Target="../drawings/vmlDrawing1.vml"/><Relationship Id="rId18" Type="http://schemas.openxmlformats.org/officeDocument/2006/relationships/image" Target="../media/image6.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6.xml"/><Relationship Id="rId17" Type="http://schemas.openxmlformats.org/officeDocument/2006/relationships/image" Target="../media/image5.emf"/><Relationship Id="rId2" Type="http://schemas.openxmlformats.org/officeDocument/2006/relationships/slideLayout" Target="../slideLayouts/slideLayout34.xml"/><Relationship Id="rId16" Type="http://schemas.openxmlformats.org/officeDocument/2006/relationships/oleObject" Target="../embeddings/oleObject1.bin"/><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ags" Target="../tags/tag2.xml"/><Relationship Id="rId10" Type="http://schemas.openxmlformats.org/officeDocument/2006/relationships/slideLayout" Target="../slideLayouts/slideLayout42.xml"/><Relationship Id="rId19" Type="http://schemas.openxmlformats.org/officeDocument/2006/relationships/image" Target="../media/image7.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ags" Target="../tags/tag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7.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1.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image" Target="../media/image1.pn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8.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image" Target="../media/image1.png"/><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9.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29942239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7"/>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19538" name="think-cell Slide" r:id="rId58" imgW="270" imgH="270" progId="TCLayout.ActiveDocument.1">
                  <p:embed/>
                </p:oleObj>
              </mc:Choice>
              <mc:Fallback>
                <p:oleObj name="think-cell Slide" r:id="rId58" imgW="270" imgH="270" progId="TCLayout.ActiveDocument.1">
                  <p:embed/>
                  <p:pic>
                    <p:nvPicPr>
                      <p:cNvPr id="2" name="Object 1" hidden="1"/>
                      <p:cNvPicPr/>
                      <p:nvPr/>
                    </p:nvPicPr>
                    <p:blipFill>
                      <a:blip r:embed="rId59"/>
                      <a:stretch>
                        <a:fillRect/>
                      </a:stretch>
                    </p:blipFill>
                    <p:spPr>
                      <a:xfrm>
                        <a:off x="1589" y="1590"/>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1" y="622802"/>
            <a:ext cx="10933351" cy="2492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1" y="1825625"/>
            <a:ext cx="10933351"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431747279"/>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 id="2147484006" r:id="rId24"/>
    <p:sldLayoutId id="2147484007" r:id="rId25"/>
    <p:sldLayoutId id="2147484008" r:id="rId26"/>
    <p:sldLayoutId id="2147484009" r:id="rId27"/>
    <p:sldLayoutId id="2147484010" r:id="rId28"/>
    <p:sldLayoutId id="2147484011" r:id="rId29"/>
    <p:sldLayoutId id="2147484012" r:id="rId30"/>
    <p:sldLayoutId id="2147484013" r:id="rId31"/>
    <p:sldLayoutId id="2147484014" r:id="rId32"/>
    <p:sldLayoutId id="2147484015" r:id="rId33"/>
    <p:sldLayoutId id="2147484016" r:id="rId34"/>
    <p:sldLayoutId id="2147484017" r:id="rId35"/>
    <p:sldLayoutId id="2147484018" r:id="rId36"/>
    <p:sldLayoutId id="2147484019" r:id="rId37"/>
    <p:sldLayoutId id="2147484020" r:id="rId38"/>
    <p:sldLayoutId id="2147484021" r:id="rId39"/>
    <p:sldLayoutId id="2147484022" r:id="rId40"/>
    <p:sldLayoutId id="2147484023" r:id="rId41"/>
    <p:sldLayoutId id="2147484024" r:id="rId42"/>
    <p:sldLayoutId id="2147484025" r:id="rId43"/>
    <p:sldLayoutId id="2147484026" r:id="rId44"/>
    <p:sldLayoutId id="2147484027" r:id="rId45"/>
    <p:sldLayoutId id="2147484028" r:id="rId46"/>
    <p:sldLayoutId id="2147484029" r:id="rId47"/>
    <p:sldLayoutId id="2147484030" r:id="rId48"/>
    <p:sldLayoutId id="2147484031" r:id="rId49"/>
    <p:sldLayoutId id="2147484032" r:id="rId50"/>
    <p:sldLayoutId id="2147484033" r:id="rId51"/>
    <p:sldLayoutId id="2147484034" r:id="rId52"/>
    <p:sldLayoutId id="2147484201" r:id="rId53"/>
    <p:sldLayoutId id="2147484202" r:id="rId5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1800" kern="1200">
          <a:solidFill>
            <a:srgbClr val="4472C4"/>
          </a:solidFill>
          <a:latin typeface="+mj-lt"/>
          <a:ea typeface="+mj-ea"/>
          <a:cs typeface="+mj-cs"/>
          <a:sym typeface="Trebuchet MS" panose="020B0603020202020204" pitchFamily="34" charset="0"/>
        </a:defRPr>
      </a:lvl1pPr>
    </p:titleStyle>
    <p:bodyStyle>
      <a:lvl1pPr marL="0" indent="0" algn="l" defTabSz="685800"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1pPr>
      <a:lvl2pPr marL="213300" indent="-1296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2pPr>
      <a:lvl3pPr marL="383400" indent="-1242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3pPr>
      <a:lvl4pPr marL="0" indent="0" algn="l" defTabSz="685800"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tx2"/>
          </a:solidFill>
          <a:latin typeface="+mn-lt"/>
          <a:ea typeface="+mn-ea"/>
          <a:cs typeface="+mn-cs"/>
          <a:sym typeface="Trebuchet MS" panose="020B0603020202020204" pitchFamily="34" charset="0"/>
        </a:defRPr>
      </a:lvl4pPr>
      <a:lvl5pPr marL="0" indent="0" algn="l" defTabSz="685800"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Trebuchet MS" panose="020B0603020202020204" pitchFamily="34" charset="0"/>
        </a:defRPr>
      </a:lvl5pPr>
      <a:lvl6pPr marL="202406" indent="-114300" algn="l" defTabSz="685800" rtl="0" eaLnBrk="1" latinLnBrk="0" hangingPunct="1">
        <a:lnSpc>
          <a:spcPct val="90000"/>
        </a:lnSpc>
        <a:spcBef>
          <a:spcPts val="0"/>
        </a:spcBef>
        <a:spcAft>
          <a:spcPts val="450"/>
        </a:spcAft>
        <a:buClr>
          <a:schemeClr val="tx2"/>
        </a:buClr>
        <a:buFont typeface="Arial" panose="020B0604020202020204" pitchFamily="34" charset="0"/>
        <a:buChar char="•"/>
        <a:defRPr lang="en-US" sz="1200" kern="1200" smtClean="0">
          <a:solidFill>
            <a:schemeClr val="tx1"/>
          </a:solidFill>
          <a:latin typeface="+mn-lt"/>
          <a:ea typeface="+mn-ea"/>
          <a:cs typeface="+mn-cs"/>
          <a:sym typeface="Trebuchet MS" panose="020B0603020202020204" pitchFamily="34" charset="0"/>
        </a:defRPr>
      </a:lvl6pPr>
      <a:lvl7pPr marL="0" indent="0" algn="l" defTabSz="685800"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Trebuchet MS" panose="020B0603020202020204" pitchFamily="34" charset="0"/>
        </a:defRPr>
      </a:lvl7pPr>
      <a:lvl8pPr marL="0" indent="0" algn="l" defTabSz="685800"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tx2"/>
          </a:solidFill>
          <a:latin typeface="+mn-lt"/>
          <a:ea typeface="+mn-ea"/>
          <a:cs typeface="+mn-cs"/>
          <a:sym typeface="Trebuchet MS" panose="020B0603020202020204" pitchFamily="34" charset="0"/>
        </a:defRPr>
      </a:lvl8pPr>
      <a:lvl9pPr marL="0" indent="0" algn="l" defTabSz="685800"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528" userDrawn="1">
          <p15:clr>
            <a:srgbClr val="F26B43"/>
          </p15:clr>
        </p15:guide>
        <p15:guide id="3" pos="9712" userDrawn="1">
          <p15:clr>
            <a:srgbClr val="F26B43"/>
          </p15:clr>
        </p15:guide>
        <p15:guide id="4" orient="horz" pos="3881"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98725"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latin typeface="Arial" panose="020B0604020202020204" pitchFamily="34" charset="0"/>
                <a:cs typeface="Arial" panose="020B0604020202020204" pitchFamily="34" charset="0"/>
              </a:rPr>
              <a:pPr/>
              <a:t>‹#›</a:t>
            </a:fld>
            <a:endParaRPr lang="en-US" sz="100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553257494"/>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203"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0978"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2045" rIns="0" bIns="62045"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72470"/>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7250" tIns="52350" rIns="87250" bIns="43625" rtlCol="0" anchor="t" anchorCtr="0">
            <a:noAutofit/>
          </a:bodyPr>
          <a:lstStyle/>
          <a:p>
            <a:pPr algn="r" defTabSz="872470">
              <a:defRPr/>
            </a:pPr>
            <a:fld id="{8FDC6993-5875-43F1-AB5B-56FAFD3221C9}" type="slidenum">
              <a:rPr lang="en-US" sz="984" smtClean="0">
                <a:solidFill>
                  <a:srgbClr val="FFFFFF"/>
                </a:solidFill>
              </a:rPr>
              <a:pPr algn="r" defTabSz="872470">
                <a:defRPr/>
              </a:pPr>
              <a:t>‹#›</a:t>
            </a:fld>
            <a:endParaRPr lang="en-US" sz="984" dirty="0">
              <a:solidFill>
                <a:srgbClr val="FFFFFF"/>
              </a:solidFill>
            </a:endParaRPr>
          </a:p>
          <a:p>
            <a:pPr defTabSz="872470"/>
            <a:endParaRPr lang="en-US" sz="844" dirty="0">
              <a:solidFill>
                <a:srgbClr val="FFFFFF"/>
              </a:solidFill>
            </a:endParaRPr>
          </a:p>
        </p:txBody>
      </p:sp>
      <p:sp>
        <p:nvSpPr>
          <p:cNvPr id="12" name="Slide Number Placeholder 5"/>
          <p:cNvSpPr txBox="1">
            <a:spLocks/>
          </p:cNvSpPr>
          <p:nvPr userDrawn="1"/>
        </p:nvSpPr>
        <p:spPr>
          <a:xfrm>
            <a:off x="11288131" y="6448897"/>
            <a:ext cx="793995" cy="365125"/>
          </a:xfrm>
          <a:prstGeom prst="rect">
            <a:avLst/>
          </a:prstGeom>
        </p:spPr>
        <p:txBody>
          <a:bodyPr vert="horz" lIns="87250" tIns="43625" rIns="87250" bIns="43625"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36"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00" y="6416675"/>
            <a:ext cx="518061" cy="256674"/>
          </a:xfrm>
          <a:prstGeom prst="rect">
            <a:avLst/>
          </a:prstGeom>
          <a:ln w="12700">
            <a:miter lim="400000"/>
          </a:ln>
        </p:spPr>
      </p:pic>
    </p:spTree>
    <p:extLst>
      <p:ext uri="{BB962C8B-B14F-4D97-AF65-F5344CB8AC3E}">
        <p14:creationId xmlns:p14="http://schemas.microsoft.com/office/powerpoint/2010/main" val="223411754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8" r:id="rId13"/>
    <p:sldLayoutId id="2147484079" r:id="rId14"/>
  </p:sldLayoutIdLst>
  <p:hf hdr="0" ftr="0" dt="0"/>
  <p:txStyles>
    <p:titleStyle>
      <a:lvl1pPr algn="l" defTabSz="872470"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72470" rtl="0" eaLnBrk="1" latinLnBrk="0" hangingPunct="1">
        <a:spcBef>
          <a:spcPts val="366"/>
        </a:spcBef>
        <a:buFontTx/>
        <a:buNone/>
        <a:defRPr sz="1547" b="1" kern="1200" baseline="0">
          <a:solidFill>
            <a:srgbClr val="002D72"/>
          </a:solidFill>
          <a:latin typeface="Arial"/>
          <a:ea typeface="+mn-ea"/>
          <a:cs typeface="Arial"/>
          <a:sym typeface="Arial"/>
        </a:defRPr>
      </a:lvl1pPr>
      <a:lvl2pPr marL="436235"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72470"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13252" indent="-222662"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64574" indent="-219633"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9294"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35531"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71765"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708002"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72470" rtl="0" eaLnBrk="1" latinLnBrk="0" hangingPunct="1">
        <a:defRPr sz="1687" kern="1200">
          <a:solidFill>
            <a:schemeClr val="tx1"/>
          </a:solidFill>
          <a:latin typeface="+mn-lt"/>
          <a:ea typeface="+mn-ea"/>
          <a:cs typeface="+mn-cs"/>
        </a:defRPr>
      </a:lvl1pPr>
      <a:lvl2pPr marL="436235" algn="l" defTabSz="872470" rtl="0" eaLnBrk="1" latinLnBrk="0" hangingPunct="1">
        <a:defRPr sz="1687" kern="1200">
          <a:solidFill>
            <a:schemeClr val="tx1"/>
          </a:solidFill>
          <a:latin typeface="+mn-lt"/>
          <a:ea typeface="+mn-ea"/>
          <a:cs typeface="+mn-cs"/>
        </a:defRPr>
      </a:lvl2pPr>
      <a:lvl3pPr marL="872470" algn="l" defTabSz="872470" rtl="0" eaLnBrk="1" latinLnBrk="0" hangingPunct="1">
        <a:defRPr sz="1687" kern="1200">
          <a:solidFill>
            <a:schemeClr val="tx1"/>
          </a:solidFill>
          <a:latin typeface="+mn-lt"/>
          <a:ea typeface="+mn-ea"/>
          <a:cs typeface="+mn-cs"/>
        </a:defRPr>
      </a:lvl3pPr>
      <a:lvl4pPr marL="1308705" algn="l" defTabSz="872470" rtl="0" eaLnBrk="1" latinLnBrk="0" hangingPunct="1">
        <a:defRPr sz="1687" kern="1200">
          <a:solidFill>
            <a:schemeClr val="tx1"/>
          </a:solidFill>
          <a:latin typeface="+mn-lt"/>
          <a:ea typeface="+mn-ea"/>
          <a:cs typeface="+mn-cs"/>
        </a:defRPr>
      </a:lvl4pPr>
      <a:lvl5pPr marL="1744941" algn="l" defTabSz="872470" rtl="0" eaLnBrk="1" latinLnBrk="0" hangingPunct="1">
        <a:defRPr sz="1687" kern="1200">
          <a:solidFill>
            <a:schemeClr val="tx1"/>
          </a:solidFill>
          <a:latin typeface="+mn-lt"/>
          <a:ea typeface="+mn-ea"/>
          <a:cs typeface="+mn-cs"/>
        </a:defRPr>
      </a:lvl5pPr>
      <a:lvl6pPr marL="2181177" algn="l" defTabSz="872470" rtl="0" eaLnBrk="1" latinLnBrk="0" hangingPunct="1">
        <a:defRPr sz="1687" kern="1200">
          <a:solidFill>
            <a:schemeClr val="tx1"/>
          </a:solidFill>
          <a:latin typeface="+mn-lt"/>
          <a:ea typeface="+mn-ea"/>
          <a:cs typeface="+mn-cs"/>
        </a:defRPr>
      </a:lvl6pPr>
      <a:lvl7pPr marL="2617415" algn="l" defTabSz="872470" rtl="0" eaLnBrk="1" latinLnBrk="0" hangingPunct="1">
        <a:defRPr sz="1687" kern="1200">
          <a:solidFill>
            <a:schemeClr val="tx1"/>
          </a:solidFill>
          <a:latin typeface="+mn-lt"/>
          <a:ea typeface="+mn-ea"/>
          <a:cs typeface="+mn-cs"/>
        </a:defRPr>
      </a:lvl7pPr>
      <a:lvl8pPr marL="3053647" algn="l" defTabSz="872470" rtl="0" eaLnBrk="1" latinLnBrk="0" hangingPunct="1">
        <a:defRPr sz="1687" kern="1200">
          <a:solidFill>
            <a:schemeClr val="tx1"/>
          </a:solidFill>
          <a:latin typeface="+mn-lt"/>
          <a:ea typeface="+mn-ea"/>
          <a:cs typeface="+mn-cs"/>
        </a:defRPr>
      </a:lvl8pPr>
      <a:lvl9pPr marL="3489882" algn="l" defTabSz="872470" rtl="0" eaLnBrk="1" latinLnBrk="0" hangingPunct="1">
        <a:defRPr sz="1687"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2350374741"/>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2"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623884017"/>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95" r:id="rId9"/>
    <p:sldLayoutId id="2147484196" r:id="rId10"/>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9"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567485042"/>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79" r:id="rId9"/>
    <p:sldLayoutId id="2147484180" r:id="rId10"/>
    <p:sldLayoutId id="2147483792" r:id="rId11"/>
    <p:sldLayoutId id="2147483793" r:id="rId12"/>
    <p:sldLayoutId id="2147483794" r:id="rId13"/>
    <p:sldLayoutId id="2147483795" r:id="rId14"/>
    <p:sldLayoutId id="2147483796" r:id="rId15"/>
    <p:sldLayoutId id="2147483797" r:id="rId16"/>
    <p:sldLayoutId id="2147484130" r:id="rId17"/>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1"/>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0835" name="think-cell Slide" r:id="rId23" imgW="270" imgH="270" progId="TCLayout.ActiveDocument.1">
                  <p:embed/>
                </p:oleObj>
              </mc:Choice>
              <mc:Fallback>
                <p:oleObj name="think-cell Slide" r:id="rId23" imgW="270" imgH="270" progId="TCLayout.ActiveDocument.1">
                  <p:embed/>
                  <p:pic>
                    <p:nvPicPr>
                      <p:cNvPr id="32" name="Object 31"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7" y="162000"/>
            <a:ext cx="11068063"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22"/>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fr-FR" sz="525" noProof="0">
                <a:solidFill>
                  <a:srgbClr val="808080"/>
                </a:solidFill>
                <a:latin typeface="Arial"/>
                <a:cs typeface="Arial"/>
                <a:sym typeface="Arial"/>
              </a:rPr>
              <a:t>20171204 - MX2020 KPI Structure v4.pptx</a:t>
            </a:r>
            <a:endParaRPr lang="en-US" sz="525"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7"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4" y="6271546"/>
            <a:ext cx="458115" cy="276999"/>
          </a:xfrm>
          <a:prstGeom prst="rect">
            <a:avLst/>
          </a:prstGeom>
          <a:noFill/>
          <a:ln/>
          <a:effectLst/>
        </p:spPr>
        <p:txBody>
          <a:bodyPr wrap="none" lIns="68580" tIns="41148" rIns="68580" bIns="34290" rtlCol="0" anchor="t" anchorCtr="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DC6993-5875-43F1-AB5B-56FAFD3221C9}" type="slidenum">
              <a:rPr lang="en-US" sz="750" kern="1200" baseline="0" noProof="0" smtClean="0">
                <a:solidFill>
                  <a:schemeClr val="bg1"/>
                </a:solidFill>
                <a:latin typeface="Arial"/>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US" sz="750" kern="1200" baseline="0" noProof="0" dirty="0">
              <a:solidFill>
                <a:schemeClr val="bg1"/>
              </a:solidFill>
              <a:latin typeface="Arial"/>
              <a:ea typeface="+mn-ea"/>
              <a:cs typeface="+mn-cs"/>
            </a:endParaRPr>
          </a:p>
          <a:p>
            <a:endParaRPr lang="en-US" sz="675" dirty="0">
              <a:solidFill>
                <a:schemeClr val="bg1"/>
              </a:solidFill>
              <a:latin typeface="Arial"/>
            </a:endParaRPr>
          </a:p>
        </p:txBody>
      </p:sp>
      <p:sp>
        <p:nvSpPr>
          <p:cNvPr id="12" name="Slide Number Placeholder 5"/>
          <p:cNvSpPr txBox="1">
            <a:spLocks/>
          </p:cNvSpPr>
          <p:nvPr userDrawn="1"/>
        </p:nvSpPr>
        <p:spPr>
          <a:xfrm>
            <a:off x="11288132" y="6448893"/>
            <a:ext cx="793995"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750" smtClean="0">
                <a:solidFill>
                  <a:prstClr val="black">
                    <a:tint val="75000"/>
                  </a:prstClr>
                </a:solidFill>
                <a:latin typeface="Arial" panose="020B0604020202020204" pitchFamily="34" charset="0"/>
                <a:cs typeface="Arial" panose="020B0604020202020204" pitchFamily="34" charset="0"/>
              </a:rPr>
              <a:pPr/>
              <a:t>‹#›</a:t>
            </a:fld>
            <a:endParaRPr lang="en-US" sz="75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6" cstate="print"/>
          <a:stretch>
            <a:fillRect/>
          </a:stretch>
        </p:blipFill>
        <p:spPr>
          <a:xfrm>
            <a:off x="393793" y="6416675"/>
            <a:ext cx="518063" cy="256674"/>
          </a:xfrm>
          <a:prstGeom prst="rect">
            <a:avLst/>
          </a:prstGeom>
          <a:ln w="12700">
            <a:miter lim="400000"/>
          </a:ln>
        </p:spPr>
      </p:pic>
    </p:spTree>
    <p:extLst>
      <p:ext uri="{BB962C8B-B14F-4D97-AF65-F5344CB8AC3E}">
        <p14:creationId xmlns:p14="http://schemas.microsoft.com/office/powerpoint/2010/main" val="88648035"/>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9" r:id="rId12"/>
    <p:sldLayoutId id="2147483954" r:id="rId13"/>
    <p:sldLayoutId id="2147483956" r:id="rId14"/>
    <p:sldLayoutId id="2147483957" r:id="rId15"/>
    <p:sldLayoutId id="2147483958" r:id="rId16"/>
    <p:sldLayoutId id="2147483960" r:id="rId17"/>
    <p:sldLayoutId id="2147483961" r:id="rId18"/>
  </p:sldLayoutIdLst>
  <p:hf hdr="0" ftr="0" dt="0"/>
  <p:txStyles>
    <p:titleStyle>
      <a:lvl1pPr algn="l" defTabSz="685800" rtl="0" eaLnBrk="1" latinLnBrk="0" hangingPunct="1">
        <a:spcBef>
          <a:spcPct val="0"/>
        </a:spcBef>
        <a:buNone/>
        <a:defRPr sz="1500" b="1" kern="1200" baseline="0">
          <a:solidFill>
            <a:srgbClr val="4472C4"/>
          </a:solidFill>
          <a:latin typeface="Arial"/>
          <a:ea typeface="+mj-ea"/>
          <a:cs typeface="Arial"/>
          <a:sym typeface="Arial"/>
        </a:defRPr>
      </a:lvl1pPr>
    </p:titleStyle>
    <p:bodyStyle>
      <a:lvl1pPr marL="0" indent="0" algn="l" defTabSz="685800" rtl="0" eaLnBrk="1" latinLnBrk="0" hangingPunct="1">
        <a:spcBef>
          <a:spcPts val="288"/>
        </a:spcBef>
        <a:buFontTx/>
        <a:buNone/>
        <a:defRPr sz="1200" b="1" kern="1200" baseline="0">
          <a:solidFill>
            <a:srgbClr val="002D72"/>
          </a:solidFill>
          <a:latin typeface="Arial"/>
          <a:ea typeface="+mn-ea"/>
          <a:cs typeface="Arial"/>
          <a:sym typeface="Arial"/>
        </a:defRPr>
      </a:lvl1pPr>
      <a:lvl2pPr marL="3429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2pPr>
      <a:lvl3pPr marL="6858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3pPr>
      <a:lvl4pPr marL="1032272" indent="-175022"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4pPr>
      <a:lvl5pPr marL="1544241" indent="-172641"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6467"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1853" rIns="0" bIns="61853"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69793"/>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6981" tIns="52192" rIns="86981" bIns="43490" rtlCol="0" anchor="t" anchorCtr="0">
            <a:noAutofit/>
          </a:bodyPr>
          <a:lstStyle/>
          <a:p>
            <a:pPr algn="r" defTabSz="869793">
              <a:defRPr/>
            </a:pPr>
            <a:fld id="{8FDC6993-5875-43F1-AB5B-56FAFD3221C9}" type="slidenum">
              <a:rPr lang="en-US" sz="984" smtClean="0">
                <a:solidFill>
                  <a:srgbClr val="FFFFFF"/>
                </a:solidFill>
              </a:rPr>
              <a:pPr algn="r" defTabSz="869793">
                <a:defRPr/>
              </a:pPr>
              <a:t>‹#›</a:t>
            </a:fld>
            <a:endParaRPr lang="en-US" sz="984" dirty="0">
              <a:solidFill>
                <a:srgbClr val="FFFFFF"/>
              </a:solidFill>
            </a:endParaRPr>
          </a:p>
          <a:p>
            <a:pPr defTabSz="869793"/>
            <a:endParaRPr lang="en-US" sz="844" dirty="0">
              <a:solidFill>
                <a:srgbClr val="FFFFFF"/>
              </a:solidFill>
            </a:endParaRPr>
          </a:p>
        </p:txBody>
      </p:sp>
      <p:sp>
        <p:nvSpPr>
          <p:cNvPr id="12" name="Slide Number Placeholder 5"/>
          <p:cNvSpPr txBox="1">
            <a:spLocks/>
          </p:cNvSpPr>
          <p:nvPr userDrawn="1"/>
        </p:nvSpPr>
        <p:spPr>
          <a:xfrm>
            <a:off x="11288131" y="6448944"/>
            <a:ext cx="793995" cy="365125"/>
          </a:xfrm>
          <a:prstGeom prst="rect">
            <a:avLst/>
          </a:prstGeom>
        </p:spPr>
        <p:txBody>
          <a:bodyPr vert="horz" lIns="86981" tIns="43490" rIns="86981" bIns="434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94"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58" y="6416675"/>
            <a:ext cx="518061" cy="256674"/>
          </a:xfrm>
          <a:prstGeom prst="rect">
            <a:avLst/>
          </a:prstGeom>
          <a:ln w="12700">
            <a:miter lim="400000"/>
          </a:ln>
        </p:spPr>
      </p:pic>
      <p:sp>
        <p:nvSpPr>
          <p:cNvPr id="10" name="Rectangle 9"/>
          <p:cNvSpPr/>
          <p:nvPr userDrawn="1"/>
        </p:nvSpPr>
        <p:spPr>
          <a:xfrm>
            <a:off x="357863" y="6719991"/>
            <a:ext cx="2092500"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1066675"/>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 id="2147484149" r:id="rId13"/>
    <p:sldLayoutId id="2147484150" r:id="rId14"/>
  </p:sldLayoutIdLst>
  <p:hf hdr="0" ftr="0" dt="0"/>
  <p:txStyles>
    <p:titleStyle>
      <a:lvl1pPr algn="l" defTabSz="869793"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69793" rtl="0" eaLnBrk="1" latinLnBrk="0" hangingPunct="1">
        <a:spcBef>
          <a:spcPts val="366"/>
        </a:spcBef>
        <a:buFontTx/>
        <a:buNone/>
        <a:defRPr sz="1547" b="1" kern="1200" baseline="0">
          <a:solidFill>
            <a:srgbClr val="002D72"/>
          </a:solidFill>
          <a:latin typeface="Arial"/>
          <a:ea typeface="+mn-ea"/>
          <a:cs typeface="Arial"/>
          <a:sym typeface="Arial"/>
        </a:defRPr>
      </a:lvl1pPr>
      <a:lvl2pPr marL="434889"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69793"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09214" indent="-221979"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58543" indent="-218960"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189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26814"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6171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69660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69793" rtl="0" eaLnBrk="1" latinLnBrk="0" hangingPunct="1">
        <a:defRPr sz="1687" kern="1200">
          <a:solidFill>
            <a:schemeClr val="tx1"/>
          </a:solidFill>
          <a:latin typeface="+mn-lt"/>
          <a:ea typeface="+mn-ea"/>
          <a:cs typeface="+mn-cs"/>
        </a:defRPr>
      </a:lvl1pPr>
      <a:lvl2pPr marL="434889" algn="l" defTabSz="869793" rtl="0" eaLnBrk="1" latinLnBrk="0" hangingPunct="1">
        <a:defRPr sz="1687" kern="1200">
          <a:solidFill>
            <a:schemeClr val="tx1"/>
          </a:solidFill>
          <a:latin typeface="+mn-lt"/>
          <a:ea typeface="+mn-ea"/>
          <a:cs typeface="+mn-cs"/>
        </a:defRPr>
      </a:lvl2pPr>
      <a:lvl3pPr marL="869793" algn="l" defTabSz="869793" rtl="0" eaLnBrk="1" latinLnBrk="0" hangingPunct="1">
        <a:defRPr sz="1687" kern="1200">
          <a:solidFill>
            <a:schemeClr val="tx1"/>
          </a:solidFill>
          <a:latin typeface="+mn-lt"/>
          <a:ea typeface="+mn-ea"/>
          <a:cs typeface="+mn-cs"/>
        </a:defRPr>
      </a:lvl3pPr>
      <a:lvl4pPr marL="1304690" algn="l" defTabSz="869793" rtl="0" eaLnBrk="1" latinLnBrk="0" hangingPunct="1">
        <a:defRPr sz="1687" kern="1200">
          <a:solidFill>
            <a:schemeClr val="tx1"/>
          </a:solidFill>
          <a:latin typeface="+mn-lt"/>
          <a:ea typeface="+mn-ea"/>
          <a:cs typeface="+mn-cs"/>
        </a:defRPr>
      </a:lvl4pPr>
      <a:lvl5pPr marL="1739569" algn="l" defTabSz="869793" rtl="0" eaLnBrk="1" latinLnBrk="0" hangingPunct="1">
        <a:defRPr sz="1687" kern="1200">
          <a:solidFill>
            <a:schemeClr val="tx1"/>
          </a:solidFill>
          <a:latin typeface="+mn-lt"/>
          <a:ea typeface="+mn-ea"/>
          <a:cs typeface="+mn-cs"/>
        </a:defRPr>
      </a:lvl5pPr>
      <a:lvl6pPr marL="2174474" algn="l" defTabSz="869793" rtl="0" eaLnBrk="1" latinLnBrk="0" hangingPunct="1">
        <a:defRPr sz="1687" kern="1200">
          <a:solidFill>
            <a:schemeClr val="tx1"/>
          </a:solidFill>
          <a:latin typeface="+mn-lt"/>
          <a:ea typeface="+mn-ea"/>
          <a:cs typeface="+mn-cs"/>
        </a:defRPr>
      </a:lvl6pPr>
      <a:lvl7pPr marL="2609385" algn="l" defTabSz="869793" rtl="0" eaLnBrk="1" latinLnBrk="0" hangingPunct="1">
        <a:defRPr sz="1687" kern="1200">
          <a:solidFill>
            <a:schemeClr val="tx1"/>
          </a:solidFill>
          <a:latin typeface="+mn-lt"/>
          <a:ea typeface="+mn-ea"/>
          <a:cs typeface="+mn-cs"/>
        </a:defRPr>
      </a:lvl7pPr>
      <a:lvl8pPr marL="3044256" algn="l" defTabSz="869793" rtl="0" eaLnBrk="1" latinLnBrk="0" hangingPunct="1">
        <a:defRPr sz="1687" kern="1200">
          <a:solidFill>
            <a:schemeClr val="tx1"/>
          </a:solidFill>
          <a:latin typeface="+mn-lt"/>
          <a:ea typeface="+mn-ea"/>
          <a:cs typeface="+mn-cs"/>
        </a:defRPr>
      </a:lvl8pPr>
      <a:lvl9pPr marL="3479155" algn="l" defTabSz="869793" rtl="0" eaLnBrk="1" latinLnBrk="0" hangingPunct="1">
        <a:defRPr sz="1687"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1063" name="think-cell Slide" r:id="rId56" imgW="270" imgH="270" progId="TCLayout.ActiveDocument.1">
                  <p:embed/>
                </p:oleObj>
              </mc:Choice>
              <mc:Fallback>
                <p:oleObj name="think-cell Slide" r:id="rId56" imgW="270" imgH="270" progId="TCLayout.ActiveDocument.1">
                  <p:embed/>
                  <p:pic>
                    <p:nvPicPr>
                      <p:cNvPr id="2" name="Object 1" hidden="1"/>
                      <p:cNvPicPr/>
                      <p:nvPr/>
                    </p:nvPicPr>
                    <p:blipFill>
                      <a:blip r:embed="rId57"/>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332497686"/>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 id="2147484223" r:id="rId18"/>
    <p:sldLayoutId id="2147484224" r:id="rId19"/>
    <p:sldLayoutId id="2147484225" r:id="rId20"/>
    <p:sldLayoutId id="2147484226" r:id="rId21"/>
    <p:sldLayoutId id="2147484227" r:id="rId22"/>
    <p:sldLayoutId id="2147484228" r:id="rId23"/>
    <p:sldLayoutId id="2147484229" r:id="rId24"/>
    <p:sldLayoutId id="2147484230" r:id="rId25"/>
    <p:sldLayoutId id="2147484231" r:id="rId26"/>
    <p:sldLayoutId id="2147484232" r:id="rId27"/>
    <p:sldLayoutId id="2147484233" r:id="rId28"/>
    <p:sldLayoutId id="2147484234" r:id="rId29"/>
    <p:sldLayoutId id="2147484235" r:id="rId30"/>
    <p:sldLayoutId id="2147484236" r:id="rId31"/>
    <p:sldLayoutId id="2147484237" r:id="rId32"/>
    <p:sldLayoutId id="2147484238" r:id="rId33"/>
    <p:sldLayoutId id="2147484239" r:id="rId34"/>
    <p:sldLayoutId id="2147484240" r:id="rId35"/>
    <p:sldLayoutId id="2147484241" r:id="rId36"/>
    <p:sldLayoutId id="2147484242" r:id="rId37"/>
    <p:sldLayoutId id="2147484243" r:id="rId38"/>
    <p:sldLayoutId id="2147484244" r:id="rId39"/>
    <p:sldLayoutId id="2147484245" r:id="rId40"/>
    <p:sldLayoutId id="2147484246" r:id="rId41"/>
    <p:sldLayoutId id="2147484247" r:id="rId42"/>
    <p:sldLayoutId id="2147484248" r:id="rId43"/>
    <p:sldLayoutId id="2147484249" r:id="rId44"/>
    <p:sldLayoutId id="2147484250" r:id="rId45"/>
    <p:sldLayoutId id="2147484251" r:id="rId46"/>
    <p:sldLayoutId id="2147484252" r:id="rId47"/>
    <p:sldLayoutId id="2147484253" r:id="rId48"/>
    <p:sldLayoutId id="2147484254" r:id="rId49"/>
    <p:sldLayoutId id="2147484255" r:id="rId50"/>
    <p:sldLayoutId id="2147484256" r:id="rId51"/>
    <p:sldLayoutId id="2147484257" r:id="rId5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rgbClr val="4472C4"/>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0157"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36369753"/>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82" y="350115"/>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9" y="6554108"/>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fontAlgn="base">
              <a:spcBef>
                <a:spcPct val="0"/>
              </a:spcBef>
              <a:spcAft>
                <a:spcPct val="0"/>
              </a:spcAft>
              <a:defRPr/>
            </a:pPr>
            <a:fld id="{69B70FD9-93A3-4F7E-AEAC-A89C9DCACB4E}" type="slidenum">
              <a:rPr lang="en-US" altLang="es-MX">
                <a:solidFill>
                  <a:srgbClr val="002776"/>
                </a:solidFill>
                <a:cs typeface="Arial" panose="020B0604020202020204" pitchFamily="34" charset="0"/>
              </a:rPr>
              <a:pPr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8"/>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fontAlgn="base">
              <a:spcBef>
                <a:spcPct val="0"/>
              </a:spcBef>
              <a:spcAft>
                <a:spcPct val="0"/>
              </a:spcAft>
              <a:defRPr/>
            </a:pPr>
            <a:r>
              <a:rPr lang="en-US" dirty="0">
                <a:solidFill>
                  <a:srgbClr val="002776"/>
                </a:solidFill>
              </a:rPr>
              <a:t>Footer</a:t>
            </a:r>
          </a:p>
        </p:txBody>
      </p:sp>
    </p:spTree>
    <p:extLst>
      <p:ext uri="{BB962C8B-B14F-4D97-AF65-F5344CB8AC3E}">
        <p14:creationId xmlns:p14="http://schemas.microsoft.com/office/powerpoint/2010/main" val="166449182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hf hdr="0" ftr="0" dt="0"/>
  <p:txStyles>
    <p:titleStyle>
      <a:lvl1pPr algn="l" defTabSz="91396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3964" rtl="0" eaLnBrk="0" fontAlgn="base" hangingPunct="0">
        <a:lnSpc>
          <a:spcPts val="3050"/>
        </a:lnSpc>
        <a:spcBef>
          <a:spcPct val="0"/>
        </a:spcBef>
        <a:spcAft>
          <a:spcPct val="0"/>
        </a:spcAft>
        <a:defRPr sz="2200" b="1">
          <a:solidFill>
            <a:schemeClr val="tx2"/>
          </a:solidFill>
          <a:latin typeface="Arial" pitchFamily="34" charset="0"/>
        </a:defRPr>
      </a:lvl2pPr>
      <a:lvl3pPr algn="l" defTabSz="913964" rtl="0" eaLnBrk="0" fontAlgn="base" hangingPunct="0">
        <a:lnSpc>
          <a:spcPts val="3050"/>
        </a:lnSpc>
        <a:spcBef>
          <a:spcPct val="0"/>
        </a:spcBef>
        <a:spcAft>
          <a:spcPct val="0"/>
        </a:spcAft>
        <a:defRPr sz="2200" b="1">
          <a:solidFill>
            <a:schemeClr val="tx2"/>
          </a:solidFill>
          <a:latin typeface="Arial" pitchFamily="34" charset="0"/>
        </a:defRPr>
      </a:lvl3pPr>
      <a:lvl4pPr algn="l" defTabSz="913964" rtl="0" eaLnBrk="0" fontAlgn="base" hangingPunct="0">
        <a:lnSpc>
          <a:spcPts val="3050"/>
        </a:lnSpc>
        <a:spcBef>
          <a:spcPct val="0"/>
        </a:spcBef>
        <a:spcAft>
          <a:spcPct val="0"/>
        </a:spcAft>
        <a:defRPr sz="2200" b="1">
          <a:solidFill>
            <a:schemeClr val="tx2"/>
          </a:solidFill>
          <a:latin typeface="Arial" pitchFamily="34" charset="0"/>
        </a:defRPr>
      </a:lvl4pPr>
      <a:lvl5pPr algn="l" defTabSz="913964" rtl="0" eaLnBrk="0" fontAlgn="base" hangingPunct="0">
        <a:lnSpc>
          <a:spcPts val="3050"/>
        </a:lnSpc>
        <a:spcBef>
          <a:spcPct val="0"/>
        </a:spcBef>
        <a:spcAft>
          <a:spcPct val="0"/>
        </a:spcAft>
        <a:defRPr sz="2200" b="1">
          <a:solidFill>
            <a:schemeClr val="tx2"/>
          </a:solidFill>
          <a:latin typeface="Arial" pitchFamily="34" charset="0"/>
        </a:defRPr>
      </a:lvl5pPr>
      <a:lvl6pPr marL="410002" algn="l" defTabSz="913964" rtl="0" eaLnBrk="1" fontAlgn="base" hangingPunct="1">
        <a:lnSpc>
          <a:spcPts val="3050"/>
        </a:lnSpc>
        <a:spcBef>
          <a:spcPct val="0"/>
        </a:spcBef>
        <a:spcAft>
          <a:spcPct val="0"/>
        </a:spcAft>
        <a:defRPr sz="2200" b="1">
          <a:solidFill>
            <a:schemeClr val="tx2"/>
          </a:solidFill>
          <a:latin typeface="Arial" pitchFamily="34" charset="0"/>
        </a:defRPr>
      </a:lvl6pPr>
      <a:lvl7pPr marL="820007" algn="l" defTabSz="913964" rtl="0" eaLnBrk="1" fontAlgn="base" hangingPunct="1">
        <a:lnSpc>
          <a:spcPts val="3050"/>
        </a:lnSpc>
        <a:spcBef>
          <a:spcPct val="0"/>
        </a:spcBef>
        <a:spcAft>
          <a:spcPct val="0"/>
        </a:spcAft>
        <a:defRPr sz="2200" b="1">
          <a:solidFill>
            <a:schemeClr val="tx2"/>
          </a:solidFill>
          <a:latin typeface="Arial" pitchFamily="34" charset="0"/>
        </a:defRPr>
      </a:lvl7pPr>
      <a:lvl8pPr marL="1230009" algn="l" defTabSz="913964" rtl="0" eaLnBrk="1" fontAlgn="base" hangingPunct="1">
        <a:lnSpc>
          <a:spcPts val="3050"/>
        </a:lnSpc>
        <a:spcBef>
          <a:spcPct val="0"/>
        </a:spcBef>
        <a:spcAft>
          <a:spcPct val="0"/>
        </a:spcAft>
        <a:defRPr sz="2200" b="1">
          <a:solidFill>
            <a:schemeClr val="tx2"/>
          </a:solidFill>
          <a:latin typeface="Arial" pitchFamily="34" charset="0"/>
        </a:defRPr>
      </a:lvl8pPr>
      <a:lvl9pPr marL="1640010" algn="l" defTabSz="91396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503" indent="-307503" algn="l" defTabSz="91396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223" indent="-182223"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330" indent="-175106"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553" indent="-182223"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1811" indent="-172260"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1812"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6pPr>
      <a:lvl7pPr marL="1531816"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7pPr>
      <a:lvl8pPr marL="1941818"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8pPr>
      <a:lvl9pPr marL="2351820"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007" rtl="0" eaLnBrk="1" latinLnBrk="0" hangingPunct="1">
        <a:defRPr sz="1600" kern="1200">
          <a:solidFill>
            <a:schemeClr val="tx1"/>
          </a:solidFill>
          <a:latin typeface="+mn-lt"/>
          <a:ea typeface="+mn-ea"/>
          <a:cs typeface="+mn-cs"/>
        </a:defRPr>
      </a:lvl1pPr>
      <a:lvl2pPr marL="410002" algn="l" defTabSz="820007" rtl="0" eaLnBrk="1" latinLnBrk="0" hangingPunct="1">
        <a:defRPr sz="1600" kern="1200">
          <a:solidFill>
            <a:schemeClr val="tx1"/>
          </a:solidFill>
          <a:latin typeface="+mn-lt"/>
          <a:ea typeface="+mn-ea"/>
          <a:cs typeface="+mn-cs"/>
        </a:defRPr>
      </a:lvl2pPr>
      <a:lvl3pPr marL="820007" algn="l" defTabSz="820007" rtl="0" eaLnBrk="1" latinLnBrk="0" hangingPunct="1">
        <a:defRPr sz="1600" kern="1200">
          <a:solidFill>
            <a:schemeClr val="tx1"/>
          </a:solidFill>
          <a:latin typeface="+mn-lt"/>
          <a:ea typeface="+mn-ea"/>
          <a:cs typeface="+mn-cs"/>
        </a:defRPr>
      </a:lvl3pPr>
      <a:lvl4pPr marL="1230009" algn="l" defTabSz="820007" rtl="0" eaLnBrk="1" latinLnBrk="0" hangingPunct="1">
        <a:defRPr sz="1600" kern="1200">
          <a:solidFill>
            <a:schemeClr val="tx1"/>
          </a:solidFill>
          <a:latin typeface="+mn-lt"/>
          <a:ea typeface="+mn-ea"/>
          <a:cs typeface="+mn-cs"/>
        </a:defRPr>
      </a:lvl4pPr>
      <a:lvl5pPr marL="1640010" algn="l" defTabSz="820007" rtl="0" eaLnBrk="1" latinLnBrk="0" hangingPunct="1">
        <a:defRPr sz="1600" kern="1200">
          <a:solidFill>
            <a:schemeClr val="tx1"/>
          </a:solidFill>
          <a:latin typeface="+mn-lt"/>
          <a:ea typeface="+mn-ea"/>
          <a:cs typeface="+mn-cs"/>
        </a:defRPr>
      </a:lvl5pPr>
      <a:lvl6pPr marL="2050013" algn="l" defTabSz="820007" rtl="0" eaLnBrk="1" latinLnBrk="0" hangingPunct="1">
        <a:defRPr sz="1600" kern="1200">
          <a:solidFill>
            <a:schemeClr val="tx1"/>
          </a:solidFill>
          <a:latin typeface="+mn-lt"/>
          <a:ea typeface="+mn-ea"/>
          <a:cs typeface="+mn-cs"/>
        </a:defRPr>
      </a:lvl6pPr>
      <a:lvl7pPr marL="2460016" algn="l" defTabSz="820007" rtl="0" eaLnBrk="1" latinLnBrk="0" hangingPunct="1">
        <a:defRPr sz="1600" kern="1200">
          <a:solidFill>
            <a:schemeClr val="tx1"/>
          </a:solidFill>
          <a:latin typeface="+mn-lt"/>
          <a:ea typeface="+mn-ea"/>
          <a:cs typeface="+mn-cs"/>
        </a:defRPr>
      </a:lvl7pPr>
      <a:lvl8pPr marL="2870018" algn="l" defTabSz="820007" rtl="0" eaLnBrk="1" latinLnBrk="0" hangingPunct="1">
        <a:defRPr sz="1600" kern="1200">
          <a:solidFill>
            <a:schemeClr val="tx1"/>
          </a:solidFill>
          <a:latin typeface="+mn-lt"/>
          <a:ea typeface="+mn-ea"/>
          <a:cs typeface="+mn-cs"/>
        </a:defRPr>
      </a:lvl8pPr>
      <a:lvl9pPr marL="3280021" algn="l" defTabSz="820007" rtl="0" eaLnBrk="1" latinLnBrk="0" hangingPunct="1">
        <a:defRPr sz="16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8"/>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5643"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8011992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5" r:id="rId15"/>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7045"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452426151"/>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6161"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465095899"/>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 id="2147484431" r:id="rId13"/>
    <p:sldLayoutId id="214748443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6"/>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2773" name="think-cell Slide" r:id="rId17" imgW="270" imgH="270" progId="TCLayout.ActiveDocument.1">
                  <p:embed/>
                </p:oleObj>
              </mc:Choice>
              <mc:Fallback>
                <p:oleObj name="think-cell Slide" r:id="rId17" imgW="270" imgH="270" progId="TCLayout.ActiveDocument.1">
                  <p:embed/>
                  <p:pic>
                    <p:nvPicPr>
                      <p:cNvPr id="32" name="Object 3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0"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26202105"/>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 id="2147484505" r:id="rId12"/>
    <p:sldLayoutId id="2147484506" r:id="rId13"/>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7308"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355680654"/>
      </p:ext>
    </p:extLst>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 id="2147484550" r:id="rId12"/>
    <p:sldLayoutId id="2147484551" r:id="rId13"/>
    <p:sldLayoutId id="214748455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78" y="350113"/>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7" y="6554105"/>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defTabSz="914400" fontAlgn="base">
              <a:spcBef>
                <a:spcPct val="0"/>
              </a:spcBef>
              <a:spcAft>
                <a:spcPct val="0"/>
              </a:spcAft>
              <a:defRPr/>
            </a:pPr>
            <a:fld id="{69B70FD9-93A3-4F7E-AEAC-A89C9DCACB4E}" type="slidenum">
              <a:rPr lang="en-US" altLang="es-MX" smtClean="0">
                <a:solidFill>
                  <a:srgbClr val="002776"/>
                </a:solidFill>
                <a:cs typeface="Arial" panose="020B0604020202020204" pitchFamily="34" charset="0"/>
              </a:rPr>
              <a:pPr defTabSz="914400"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5"/>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defTabSz="914400" fontAlgn="base">
              <a:spcBef>
                <a:spcPct val="0"/>
              </a:spcBef>
              <a:spcAft>
                <a:spcPct val="0"/>
              </a:spcAft>
              <a:defRPr/>
            </a:pPr>
            <a:r>
              <a:rPr lang="en-US">
                <a:solidFill>
                  <a:srgbClr val="002776"/>
                </a:solidFill>
              </a:rPr>
              <a:t>Footer</a:t>
            </a:r>
            <a:endParaRPr lang="en-US" dirty="0">
              <a:solidFill>
                <a:srgbClr val="002776"/>
              </a:solidFill>
            </a:endParaRPr>
          </a:p>
        </p:txBody>
      </p:sp>
    </p:spTree>
    <p:extLst>
      <p:ext uri="{BB962C8B-B14F-4D97-AF65-F5344CB8AC3E}">
        <p14:creationId xmlns:p14="http://schemas.microsoft.com/office/powerpoint/2010/main" val="187552424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hf hdr="0" ftr="0" dt="0"/>
  <p:txStyles>
    <p:titleStyle>
      <a:lvl1pPr algn="l" defTabSz="91440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4404" rtl="0" eaLnBrk="0" fontAlgn="base" hangingPunct="0">
        <a:lnSpc>
          <a:spcPts val="3050"/>
        </a:lnSpc>
        <a:spcBef>
          <a:spcPct val="0"/>
        </a:spcBef>
        <a:spcAft>
          <a:spcPct val="0"/>
        </a:spcAft>
        <a:defRPr sz="2200" b="1">
          <a:solidFill>
            <a:schemeClr val="tx2"/>
          </a:solidFill>
          <a:latin typeface="Arial" pitchFamily="34" charset="0"/>
        </a:defRPr>
      </a:lvl2pPr>
      <a:lvl3pPr algn="l" defTabSz="914404" rtl="0" eaLnBrk="0" fontAlgn="base" hangingPunct="0">
        <a:lnSpc>
          <a:spcPts val="3050"/>
        </a:lnSpc>
        <a:spcBef>
          <a:spcPct val="0"/>
        </a:spcBef>
        <a:spcAft>
          <a:spcPct val="0"/>
        </a:spcAft>
        <a:defRPr sz="2200" b="1">
          <a:solidFill>
            <a:schemeClr val="tx2"/>
          </a:solidFill>
          <a:latin typeface="Arial" pitchFamily="34" charset="0"/>
        </a:defRPr>
      </a:lvl3pPr>
      <a:lvl4pPr algn="l" defTabSz="914404" rtl="0" eaLnBrk="0" fontAlgn="base" hangingPunct="0">
        <a:lnSpc>
          <a:spcPts val="3050"/>
        </a:lnSpc>
        <a:spcBef>
          <a:spcPct val="0"/>
        </a:spcBef>
        <a:spcAft>
          <a:spcPct val="0"/>
        </a:spcAft>
        <a:defRPr sz="2200" b="1">
          <a:solidFill>
            <a:schemeClr val="tx2"/>
          </a:solidFill>
          <a:latin typeface="Arial" pitchFamily="34" charset="0"/>
        </a:defRPr>
      </a:lvl4pPr>
      <a:lvl5pPr algn="l" defTabSz="914404" rtl="0" eaLnBrk="0" fontAlgn="base" hangingPunct="0">
        <a:lnSpc>
          <a:spcPts val="3050"/>
        </a:lnSpc>
        <a:spcBef>
          <a:spcPct val="0"/>
        </a:spcBef>
        <a:spcAft>
          <a:spcPct val="0"/>
        </a:spcAft>
        <a:defRPr sz="2200" b="1">
          <a:solidFill>
            <a:schemeClr val="tx2"/>
          </a:solidFill>
          <a:latin typeface="Arial" pitchFamily="34" charset="0"/>
        </a:defRPr>
      </a:lvl5pPr>
      <a:lvl6pPr marL="410200" algn="l" defTabSz="914404" rtl="0" eaLnBrk="1" fontAlgn="base" hangingPunct="1">
        <a:lnSpc>
          <a:spcPts val="3050"/>
        </a:lnSpc>
        <a:spcBef>
          <a:spcPct val="0"/>
        </a:spcBef>
        <a:spcAft>
          <a:spcPct val="0"/>
        </a:spcAft>
        <a:defRPr sz="2200" b="1">
          <a:solidFill>
            <a:schemeClr val="tx2"/>
          </a:solidFill>
          <a:latin typeface="Arial" pitchFamily="34" charset="0"/>
        </a:defRPr>
      </a:lvl6pPr>
      <a:lvl7pPr marL="820400" algn="l" defTabSz="914404" rtl="0" eaLnBrk="1" fontAlgn="base" hangingPunct="1">
        <a:lnSpc>
          <a:spcPts val="3050"/>
        </a:lnSpc>
        <a:spcBef>
          <a:spcPct val="0"/>
        </a:spcBef>
        <a:spcAft>
          <a:spcPct val="0"/>
        </a:spcAft>
        <a:defRPr sz="2200" b="1">
          <a:solidFill>
            <a:schemeClr val="tx2"/>
          </a:solidFill>
          <a:latin typeface="Arial" pitchFamily="34" charset="0"/>
        </a:defRPr>
      </a:lvl7pPr>
      <a:lvl8pPr marL="1230600" algn="l" defTabSz="914404" rtl="0" eaLnBrk="1" fontAlgn="base" hangingPunct="1">
        <a:lnSpc>
          <a:spcPts val="3050"/>
        </a:lnSpc>
        <a:spcBef>
          <a:spcPct val="0"/>
        </a:spcBef>
        <a:spcAft>
          <a:spcPct val="0"/>
        </a:spcAft>
        <a:defRPr sz="2200" b="1">
          <a:solidFill>
            <a:schemeClr val="tx2"/>
          </a:solidFill>
          <a:latin typeface="Arial" pitchFamily="34" charset="0"/>
        </a:defRPr>
      </a:lvl8pPr>
      <a:lvl9pPr marL="1640799" algn="l" defTabSz="91440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650" indent="-307650" algn="l" defTabSz="91440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311" indent="-182311"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501" indent="-175190"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812" indent="-18231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2153" indent="-17234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23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6pPr>
      <a:lvl7pPr marL="15325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7pPr>
      <a:lvl8pPr marL="19427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8pPr>
      <a:lvl9pPr marL="23529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400" rtl="0" eaLnBrk="1" latinLnBrk="0" hangingPunct="1">
        <a:defRPr sz="1600" kern="1200">
          <a:solidFill>
            <a:schemeClr val="tx1"/>
          </a:solidFill>
          <a:latin typeface="+mn-lt"/>
          <a:ea typeface="+mn-ea"/>
          <a:cs typeface="+mn-cs"/>
        </a:defRPr>
      </a:lvl1pPr>
      <a:lvl2pPr marL="410200" algn="l" defTabSz="820400" rtl="0" eaLnBrk="1" latinLnBrk="0" hangingPunct="1">
        <a:defRPr sz="1600" kern="1200">
          <a:solidFill>
            <a:schemeClr val="tx1"/>
          </a:solidFill>
          <a:latin typeface="+mn-lt"/>
          <a:ea typeface="+mn-ea"/>
          <a:cs typeface="+mn-cs"/>
        </a:defRPr>
      </a:lvl2pPr>
      <a:lvl3pPr marL="820400" algn="l" defTabSz="820400" rtl="0" eaLnBrk="1" latinLnBrk="0" hangingPunct="1">
        <a:defRPr sz="1600" kern="1200">
          <a:solidFill>
            <a:schemeClr val="tx1"/>
          </a:solidFill>
          <a:latin typeface="+mn-lt"/>
          <a:ea typeface="+mn-ea"/>
          <a:cs typeface="+mn-cs"/>
        </a:defRPr>
      </a:lvl3pPr>
      <a:lvl4pPr marL="1230600" algn="l" defTabSz="820400" rtl="0" eaLnBrk="1" latinLnBrk="0" hangingPunct="1">
        <a:defRPr sz="1600" kern="1200">
          <a:solidFill>
            <a:schemeClr val="tx1"/>
          </a:solidFill>
          <a:latin typeface="+mn-lt"/>
          <a:ea typeface="+mn-ea"/>
          <a:cs typeface="+mn-cs"/>
        </a:defRPr>
      </a:lvl4pPr>
      <a:lvl5pPr marL="1640799" algn="l" defTabSz="820400" rtl="0" eaLnBrk="1" latinLnBrk="0" hangingPunct="1">
        <a:defRPr sz="1600" kern="1200">
          <a:solidFill>
            <a:schemeClr val="tx1"/>
          </a:solidFill>
          <a:latin typeface="+mn-lt"/>
          <a:ea typeface="+mn-ea"/>
          <a:cs typeface="+mn-cs"/>
        </a:defRPr>
      </a:lvl5pPr>
      <a:lvl6pPr marL="2050999" algn="l" defTabSz="820400" rtl="0" eaLnBrk="1" latinLnBrk="0" hangingPunct="1">
        <a:defRPr sz="1600" kern="1200">
          <a:solidFill>
            <a:schemeClr val="tx1"/>
          </a:solidFill>
          <a:latin typeface="+mn-lt"/>
          <a:ea typeface="+mn-ea"/>
          <a:cs typeface="+mn-cs"/>
        </a:defRPr>
      </a:lvl6pPr>
      <a:lvl7pPr marL="2461199" algn="l" defTabSz="820400" rtl="0" eaLnBrk="1" latinLnBrk="0" hangingPunct="1">
        <a:defRPr sz="1600" kern="1200">
          <a:solidFill>
            <a:schemeClr val="tx1"/>
          </a:solidFill>
          <a:latin typeface="+mn-lt"/>
          <a:ea typeface="+mn-ea"/>
          <a:cs typeface="+mn-cs"/>
        </a:defRPr>
      </a:lvl7pPr>
      <a:lvl8pPr marL="2871399" algn="l" defTabSz="820400" rtl="0" eaLnBrk="1" latinLnBrk="0" hangingPunct="1">
        <a:defRPr sz="1600" kern="1200">
          <a:solidFill>
            <a:schemeClr val="tx1"/>
          </a:solidFill>
          <a:latin typeface="+mn-lt"/>
          <a:ea typeface="+mn-ea"/>
          <a:cs typeface="+mn-cs"/>
        </a:defRPr>
      </a:lvl8pPr>
      <a:lvl9pPr marL="3281599" algn="l" defTabSz="820400"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9"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21"/>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40" y="6440497"/>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7"/>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7"/>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34512311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7"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6" y="1344618"/>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3"/>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3"/>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3"/>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179478973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4"/>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8023" name="think-cell Slide" r:id="rId16" imgW="270" imgH="270" progId="TCLayout.ActiveDocument.1">
                  <p:embed/>
                </p:oleObj>
              </mc:Choice>
              <mc:Fallback>
                <p:oleObj name="think-cell Slide" r:id="rId16" imgW="270" imgH="27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15"/>
            </p:custDataLst>
          </p:nvPr>
        </p:nvSpPr>
        <p:spPr>
          <a:xfrm>
            <a:off x="393794"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914400"/>
            <a:r>
              <a:rPr lang="en-US" sz="700" dirty="0">
                <a:solidFill>
                  <a:srgbClr val="808080"/>
                </a:solidFill>
                <a:cs typeface="Arial"/>
                <a:sym typeface="Arial"/>
              </a:rPr>
              <a:t>196301-97 - Deep dive on indicators - v17_01Nov17_JT_v01_extract_2017-11.._.pptx</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7"/>
            <a:ext cx="458115" cy="276999"/>
          </a:xfrm>
          <a:prstGeom prst="rect">
            <a:avLst/>
          </a:prstGeom>
          <a:noFill/>
          <a:ln/>
          <a:effectLst/>
        </p:spPr>
        <p:txBody>
          <a:bodyPr wrap="none" lIns="91440" tIns="54864" rIns="91440" bIns="45720" rtlCol="0" anchor="t" anchorCtr="0">
            <a:noAutofit/>
          </a:bodyPr>
          <a:lstStyle/>
          <a:p>
            <a:pPr algn="r" defTabSz="914400">
              <a:defRPr/>
            </a:pPr>
            <a:fld id="{8FDC6993-5875-43F1-AB5B-56FAFD3221C9}" type="slidenum">
              <a:rPr lang="en-US" sz="1000" smtClean="0">
                <a:solidFill>
                  <a:srgbClr val="FFFFFF"/>
                </a:solidFill>
              </a:rPr>
              <a:pPr algn="r" defTabSz="914400">
                <a:defRPr/>
              </a:pPr>
              <a:t>‹#›</a:t>
            </a:fld>
            <a:endParaRPr lang="en-US" sz="1000" dirty="0">
              <a:solidFill>
                <a:srgbClr val="FFFFFF"/>
              </a:solidFill>
            </a:endParaRPr>
          </a:p>
          <a:p>
            <a:pPr defTabSz="914400"/>
            <a:endParaRPr lang="en-US" sz="900" dirty="0">
              <a:solidFill>
                <a:srgbClr val="FFFFFF"/>
              </a:solidFill>
            </a:endParaRPr>
          </a:p>
        </p:txBody>
      </p:sp>
      <p:sp>
        <p:nvSpPr>
          <p:cNvPr id="12" name="Slide Number Placeholder 5"/>
          <p:cNvSpPr txBox="1">
            <a:spLocks/>
          </p:cNvSpPr>
          <p:nvPr userDrawn="1"/>
        </p:nvSpPr>
        <p:spPr>
          <a:xfrm>
            <a:off x="11288131" y="6448894"/>
            <a:ext cx="7939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cs typeface="Arial" panose="020B0604020202020204" pitchFamily="34" charset="0"/>
              </a:rPr>
              <a:pPr/>
              <a:t>‹#›</a:t>
            </a:fld>
            <a:endParaRPr lang="en-US" sz="1000"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30"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64709981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spcBef>
          <a:spcPct val="0"/>
        </a:spcBef>
        <a:buNone/>
        <a:defRPr sz="2000" b="1" kern="1200" baseline="0">
          <a:solidFill>
            <a:srgbClr val="4472C4"/>
          </a:solidFill>
          <a:latin typeface="Arial"/>
          <a:ea typeface="+mj-ea"/>
          <a:cs typeface="Arial"/>
          <a:sym typeface="Arial"/>
        </a:defRPr>
      </a:lvl1pPr>
    </p:titleStyle>
    <p:bodyStyle>
      <a:lvl1pPr marL="0" indent="0" algn="l" defTabSz="914400" rtl="0" eaLnBrk="1" latinLnBrk="0" hangingPunct="1">
        <a:spcBef>
          <a:spcPts val="384"/>
        </a:spcBef>
        <a:buFontTx/>
        <a:buNone/>
        <a:defRPr sz="1600" b="1" kern="1200" baseline="0">
          <a:solidFill>
            <a:srgbClr val="002D72"/>
          </a:solidFill>
          <a:latin typeface="Arial"/>
          <a:ea typeface="+mn-ea"/>
          <a:cs typeface="Arial"/>
          <a:sym typeface="Arial"/>
        </a:defRPr>
      </a:lvl1pPr>
      <a:lvl2pPr marL="4572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2pPr>
      <a:lvl3pPr marL="9144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3pPr>
      <a:lvl4pPr marL="1376363" indent="-233362"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4pPr>
      <a:lvl5pPr marL="2058988" indent="-230188"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314103533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a:defRPr/>
            </a:pPr>
            <a:fld id="{410BB04A-6CB2-A14D-B6AF-586C8C166ED7}" type="slidenum">
              <a:rPr lang="en-US"/>
              <a:pPr>
                <a:defRPr/>
              </a:pPr>
              <a:t>‹#›</a:t>
            </a:fld>
            <a:endParaRPr lang="en-US" dirty="0"/>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a:defRPr/>
            </a:pPr>
            <a:r>
              <a:rPr lang="en-US" dirty="0"/>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a:defRPr/>
            </a:pPr>
            <a:r>
              <a:rPr lang="en-US" dirty="0"/>
              <a:t>Presentation Title</a:t>
            </a:r>
          </a:p>
        </p:txBody>
      </p:sp>
    </p:spTree>
    <p:extLst>
      <p:ext uri="{BB962C8B-B14F-4D97-AF65-F5344CB8AC3E}">
        <p14:creationId xmlns:p14="http://schemas.microsoft.com/office/powerpoint/2010/main" val="1709719109"/>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4199" r:id="rId9"/>
    <p:sldLayoutId id="2147484200"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44563610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4197" r:id="rId9"/>
    <p:sldLayoutId id="2147484198"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752303" y="718778"/>
            <a:ext cx="7656393" cy="64632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lnSpc>
                <a:spcPct val="90000"/>
              </a:lnSpc>
              <a:defRPr sz="5500">
                <a:solidFill>
                  <a:srgbClr val="FFFFFF"/>
                </a:solidFill>
                <a:latin typeface="Arial"/>
                <a:ea typeface="Arial"/>
                <a:cs typeface="Arial"/>
                <a:sym typeface="Arial"/>
              </a:defRPr>
            </a:lvl1pPr>
          </a:lstStyle>
          <a:p>
            <a:r>
              <a:rPr lang="es-MX" sz="4000" dirty="0">
                <a:solidFill>
                  <a:srgbClr val="86CBD8"/>
                </a:solidFill>
              </a:rPr>
              <a:t>MX2020 Big Data</a:t>
            </a:r>
            <a:endParaRPr sz="4000" dirty="0">
              <a:solidFill>
                <a:srgbClr val="86CBD8"/>
              </a:solidFill>
            </a:endParaRPr>
          </a:p>
        </p:txBody>
      </p:sp>
      <p:sp>
        <p:nvSpPr>
          <p:cNvPr id="4" name="Rectangle 3"/>
          <p:cNvSpPr txBox="1"/>
          <p:nvPr/>
        </p:nvSpPr>
        <p:spPr>
          <a:xfrm>
            <a:off x="2981315" y="5529972"/>
            <a:ext cx="7585857"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1800">
                <a:solidFill>
                  <a:srgbClr val="FFFFFF"/>
                </a:solidFill>
                <a:latin typeface="Arial"/>
                <a:ea typeface="Arial"/>
                <a:cs typeface="Arial"/>
                <a:sym typeface="Arial"/>
              </a:defRPr>
            </a:lvl1pPr>
          </a:lstStyle>
          <a:p>
            <a:pPr algn="r"/>
            <a:r>
              <a:rPr lang="en-US" dirty="0" err="1">
                <a:solidFill>
                  <a:srgbClr val="7C194F"/>
                </a:solidFill>
              </a:rPr>
              <a:t>Febrero</a:t>
            </a:r>
            <a:r>
              <a:rPr lang="en-US" dirty="0">
                <a:solidFill>
                  <a:srgbClr val="7C194F"/>
                </a:solidFill>
              </a:rPr>
              <a:t> 04, 2020</a:t>
            </a:r>
          </a:p>
        </p:txBody>
      </p:sp>
      <p:sp>
        <p:nvSpPr>
          <p:cNvPr id="5" name="Rectángulo 4"/>
          <p:cNvSpPr/>
          <p:nvPr/>
        </p:nvSpPr>
        <p:spPr>
          <a:xfrm>
            <a:off x="2981314" y="2285540"/>
            <a:ext cx="7241473" cy="707882"/>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Hive Design optimization and </a:t>
            </a:r>
            <a:r>
              <a:rPr lang="en-US" sz="2000" b="1" dirty="0">
                <a:solidFill>
                  <a:srgbClr val="016AA2"/>
                </a:solidFill>
                <a:cs typeface="Arial"/>
              </a:rPr>
              <a:t>Performance Considerations</a:t>
            </a:r>
          </a:p>
          <a:p>
            <a:pPr defTabSz="914400"/>
            <a:endParaRPr lang="es-MX" sz="2000" b="1" dirty="0">
              <a:solidFill>
                <a:srgbClr val="016AA2"/>
              </a:solidFill>
              <a:ea typeface="Arial"/>
              <a:cs typeface="Arial"/>
            </a:endParaRPr>
          </a:p>
        </p:txBody>
      </p:sp>
    </p:spTree>
    <p:extLst>
      <p:ext uri="{BB962C8B-B14F-4D97-AF65-F5344CB8AC3E}">
        <p14:creationId xmlns:p14="http://schemas.microsoft.com/office/powerpoint/2010/main" val="241509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(III)</a:t>
            </a:r>
          </a:p>
        </p:txBody>
      </p:sp>
      <p:sp>
        <p:nvSpPr>
          <p:cNvPr id="65" name="Rectangle 3"/>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optimization</a:t>
            </a:r>
          </a:p>
        </p:txBody>
      </p:sp>
      <p:sp>
        <p:nvSpPr>
          <p:cNvPr id="35" name="TextBox 34">
            <a:extLst>
              <a:ext uri="{FF2B5EF4-FFF2-40B4-BE49-F238E27FC236}">
                <a16:creationId xmlns:a16="http://schemas.microsoft.com/office/drawing/2014/main" id="{DEAAF182-7A28-B840-9318-68E5E64C0A64}"/>
              </a:ext>
            </a:extLst>
          </p:cNvPr>
          <p:cNvSpPr txBox="1"/>
          <p:nvPr/>
        </p:nvSpPr>
        <p:spPr>
          <a:xfrm>
            <a:off x="404807" y="1017156"/>
            <a:ext cx="11215265" cy="3567300"/>
          </a:xfrm>
          <a:prstGeom prst="rect">
            <a:avLst/>
          </a:prstGeom>
          <a:noFill/>
        </p:spPr>
        <p:txBody>
          <a:bodyPr wrap="square" tIns="90000" bIns="90000" rtlCol="0" anchor="t">
            <a:spAutoFit/>
          </a:bodyPr>
          <a:lstStyle/>
          <a:p>
            <a:pPr algn="just"/>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Storage optimization</a:t>
            </a: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Compression techniques in Hive can significantly reduce the amount of data transferring between mappers and reducers by properly compressing intermediate and final output data. As a result, the query will have better performance.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Too many files or redundancy could make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namenode's</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memory exhausted, especially lots of small files whose sizes are less than the HDFS block sizes.</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For Hive, we can use the following configurations to merge files of query results and avoid recreating small files:</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marL="171450" indent="-171450" algn="just">
              <a:buFont typeface="Arial" panose="020B0604020202020204" pitchFamily="34" charset="0"/>
              <a:buChar char="•"/>
            </a:pP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hive.merge.mapfiles</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This merges small files at the end of a map-only job. By default, it is true.</a:t>
            </a:r>
          </a:p>
          <a:p>
            <a:pPr marL="171450" indent="-171450" algn="just">
              <a:buFont typeface="Arial" panose="020B0604020202020204" pitchFamily="34" charset="0"/>
              <a:buChar char="•"/>
            </a:pP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hive.merge.mapredfiles</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This merges small files at the end of a MapReduce job. Set it to true, as the default is false.</a:t>
            </a:r>
          </a:p>
          <a:p>
            <a:pPr marL="171450" indent="-171450" algn="just">
              <a:buFont typeface="Arial" panose="020B0604020202020204" pitchFamily="34" charset="0"/>
              <a:buChar char="•"/>
            </a:pP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hive.merge.size.per.task</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This defines the size of merged files at the end of the job. The default value is 256,000,000.hive.merge.smallfiles.avgsize: This is the threshold for triggering file merge. The default value is 16,000,000.</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Job optimization</a:t>
            </a: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Job optimization covers experience and skills to improve performance in the areas of job-running mode, JVM reuse, job parallel running, and query join optimizations.</a:t>
            </a: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spTree>
    <p:extLst>
      <p:ext uri="{BB962C8B-B14F-4D97-AF65-F5344CB8AC3E}">
        <p14:creationId xmlns:p14="http://schemas.microsoft.com/office/powerpoint/2010/main" val="146994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ADF48C4E-2EC0-FC46-AF98-90E615BF0210}"/>
              </a:ext>
            </a:extLst>
          </p:cNvPr>
          <p:cNvSpPr/>
          <p:nvPr/>
        </p:nvSpPr>
        <p:spPr>
          <a:xfrm>
            <a:off x="3481196" y="1352136"/>
            <a:ext cx="5495098" cy="32906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100" dirty="0">
                <a:solidFill>
                  <a:schemeClr val="accent1">
                    <a:lumMod val="10000"/>
                  </a:schemeClr>
                </a:solidFill>
                <a:latin typeface="Comic Sans MS" panose="030F0902030302020204" pitchFamily="66" charset="0"/>
                <a:cs typeface="Arial" pitchFamily="34" charset="0"/>
              </a:rPr>
              <a:t>Data Base</a:t>
            </a:r>
          </a:p>
        </p:txBody>
      </p:sp>
      <p:sp>
        <p:nvSpPr>
          <p:cNvPr id="424" name="Rounded Rectangle 423">
            <a:extLst>
              <a:ext uri="{FF2B5EF4-FFF2-40B4-BE49-F238E27FC236}">
                <a16:creationId xmlns:a16="http://schemas.microsoft.com/office/drawing/2014/main" id="{B420F1EC-0FB8-5043-9967-28DEB2B1B325}"/>
              </a:ext>
            </a:extLst>
          </p:cNvPr>
          <p:cNvSpPr/>
          <p:nvPr/>
        </p:nvSpPr>
        <p:spPr>
          <a:xfrm>
            <a:off x="5337642" y="2135342"/>
            <a:ext cx="1874349" cy="250571"/>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100" dirty="0">
                <a:solidFill>
                  <a:schemeClr val="accent1">
                    <a:lumMod val="10000"/>
                  </a:schemeClr>
                </a:solidFill>
                <a:latin typeface="Comic Sans MS" panose="030F0902030302020204" pitchFamily="66" charset="0"/>
                <a:cs typeface="Arial" pitchFamily="34" charset="0"/>
              </a:rPr>
              <a:t>Event</a:t>
            </a:r>
          </a:p>
        </p:txBody>
      </p:sp>
      <p:sp>
        <p:nvSpPr>
          <p:cNvPr id="459" name="Rounded Rectangle 458">
            <a:extLst>
              <a:ext uri="{FF2B5EF4-FFF2-40B4-BE49-F238E27FC236}">
                <a16:creationId xmlns:a16="http://schemas.microsoft.com/office/drawing/2014/main" id="{DEBD686B-194B-EB48-B0CA-F3FEA4D29578}"/>
              </a:ext>
            </a:extLst>
          </p:cNvPr>
          <p:cNvSpPr/>
          <p:nvPr/>
        </p:nvSpPr>
        <p:spPr>
          <a:xfrm>
            <a:off x="2361313" y="2945663"/>
            <a:ext cx="1520618" cy="37644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MSG + Random UUID</a:t>
            </a:r>
          </a:p>
          <a:p>
            <a:pPr algn="ctr"/>
            <a:r>
              <a:rPr lang="en-US" sz="1000" dirty="0">
                <a:solidFill>
                  <a:schemeClr val="accent1">
                    <a:lumMod val="10000"/>
                  </a:schemeClr>
                </a:solidFill>
                <a:latin typeface="Comic Sans MS" panose="030F0902030302020204" pitchFamily="66" charset="0"/>
                <a:cs typeface="Arial" pitchFamily="34" charset="0"/>
              </a:rPr>
              <a:t>Partition 1</a:t>
            </a:r>
          </a:p>
        </p:txBody>
      </p:sp>
      <p:sp>
        <p:nvSpPr>
          <p:cNvPr id="531" name="Rectangle 3">
            <a:extLst>
              <a:ext uri="{FF2B5EF4-FFF2-40B4-BE49-F238E27FC236}">
                <a16:creationId xmlns:a16="http://schemas.microsoft.com/office/drawing/2014/main" id="{3EA031D2-217F-1549-8B4C-3C3586BD90CE}"/>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a:t>
            </a:r>
          </a:p>
        </p:txBody>
      </p:sp>
      <p:sp>
        <p:nvSpPr>
          <p:cNvPr id="532" name="Rectangle 3">
            <a:extLst>
              <a:ext uri="{FF2B5EF4-FFF2-40B4-BE49-F238E27FC236}">
                <a16:creationId xmlns:a16="http://schemas.microsoft.com/office/drawing/2014/main" id="{A2E0A75C-EA9E-3243-9031-3CDE22193524}"/>
              </a:ext>
            </a:extLst>
          </p:cNvPr>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Design optimization </a:t>
            </a:r>
          </a:p>
        </p:txBody>
      </p:sp>
      <p:sp>
        <p:nvSpPr>
          <p:cNvPr id="35" name="TextBox 34">
            <a:extLst>
              <a:ext uri="{FF2B5EF4-FFF2-40B4-BE49-F238E27FC236}">
                <a16:creationId xmlns:a16="http://schemas.microsoft.com/office/drawing/2014/main" id="{5EEDE5FC-D7D5-8B4D-B9E2-5D47A5CCC4EA}"/>
              </a:ext>
            </a:extLst>
          </p:cNvPr>
          <p:cNvSpPr txBox="1"/>
          <p:nvPr/>
        </p:nvSpPr>
        <p:spPr>
          <a:xfrm>
            <a:off x="7930227" y="2103226"/>
            <a:ext cx="623818" cy="335646"/>
          </a:xfrm>
          <a:prstGeom prst="rect">
            <a:avLst/>
          </a:prstGeom>
          <a:noFill/>
        </p:spPr>
        <p:txBody>
          <a:bodyPr wrap="square" tIns="90000" bIns="90000" rtlCol="0" anchor="t">
            <a:spAutoFit/>
          </a:bodyPr>
          <a:lstStyle/>
          <a:p>
            <a:pPr algn="just"/>
            <a:r>
              <a:rPr lang="en-US" sz="10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Table</a:t>
            </a:r>
          </a:p>
        </p:txBody>
      </p:sp>
      <p:sp>
        <p:nvSpPr>
          <p:cNvPr id="36" name="Rounded Rectangle 35">
            <a:extLst>
              <a:ext uri="{FF2B5EF4-FFF2-40B4-BE49-F238E27FC236}">
                <a16:creationId xmlns:a16="http://schemas.microsoft.com/office/drawing/2014/main" id="{1BECF1B3-35C2-8B4C-9D50-435CC8652302}"/>
              </a:ext>
            </a:extLst>
          </p:cNvPr>
          <p:cNvSpPr/>
          <p:nvPr/>
        </p:nvSpPr>
        <p:spPr>
          <a:xfrm>
            <a:off x="5593856" y="2893014"/>
            <a:ext cx="1520618" cy="37644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MSG + Random UUID</a:t>
            </a:r>
          </a:p>
          <a:p>
            <a:pPr algn="ctr"/>
            <a:r>
              <a:rPr lang="en-US" sz="1000" dirty="0">
                <a:solidFill>
                  <a:schemeClr val="accent1">
                    <a:lumMod val="10000"/>
                  </a:schemeClr>
                </a:solidFill>
                <a:latin typeface="Comic Sans MS" panose="030F0902030302020204" pitchFamily="66" charset="0"/>
                <a:cs typeface="Arial" pitchFamily="34" charset="0"/>
              </a:rPr>
              <a:t>Partition 1</a:t>
            </a:r>
          </a:p>
        </p:txBody>
      </p:sp>
      <p:sp>
        <p:nvSpPr>
          <p:cNvPr id="37" name="Rounded Rectangle 36">
            <a:extLst>
              <a:ext uri="{FF2B5EF4-FFF2-40B4-BE49-F238E27FC236}">
                <a16:creationId xmlns:a16="http://schemas.microsoft.com/office/drawing/2014/main" id="{17E93C68-47C0-0147-8779-1B1DED4BB59A}"/>
              </a:ext>
            </a:extLst>
          </p:cNvPr>
          <p:cNvSpPr/>
          <p:nvPr/>
        </p:nvSpPr>
        <p:spPr>
          <a:xfrm>
            <a:off x="8520584" y="2893014"/>
            <a:ext cx="1520618" cy="376440"/>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MSG + Random UUID</a:t>
            </a:r>
          </a:p>
          <a:p>
            <a:pPr algn="ctr"/>
            <a:r>
              <a:rPr lang="en-US" sz="1000" dirty="0">
                <a:solidFill>
                  <a:schemeClr val="accent1">
                    <a:lumMod val="10000"/>
                  </a:schemeClr>
                </a:solidFill>
                <a:latin typeface="Comic Sans MS" panose="030F0902030302020204" pitchFamily="66" charset="0"/>
                <a:cs typeface="Arial" pitchFamily="34" charset="0"/>
              </a:rPr>
              <a:t>Partition 1</a:t>
            </a:r>
          </a:p>
        </p:txBody>
      </p:sp>
      <p:sp>
        <p:nvSpPr>
          <p:cNvPr id="40" name="Rounded Rectangle 39">
            <a:extLst>
              <a:ext uri="{FF2B5EF4-FFF2-40B4-BE49-F238E27FC236}">
                <a16:creationId xmlns:a16="http://schemas.microsoft.com/office/drawing/2014/main" id="{C6BB0E01-1C06-3049-95D4-2CB4AEFE9AA7}"/>
              </a:ext>
            </a:extLst>
          </p:cNvPr>
          <p:cNvSpPr/>
          <p:nvPr/>
        </p:nvSpPr>
        <p:spPr>
          <a:xfrm>
            <a:off x="1568460" y="3830159"/>
            <a:ext cx="792853" cy="250571"/>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100" dirty="0">
                <a:solidFill>
                  <a:schemeClr val="accent1">
                    <a:lumMod val="10000"/>
                  </a:schemeClr>
                </a:solidFill>
                <a:latin typeface="Comic Sans MS" panose="030F0902030302020204" pitchFamily="66" charset="0"/>
                <a:cs typeface="Arial" pitchFamily="34" charset="0"/>
              </a:rPr>
              <a:t>Bucket 1</a:t>
            </a:r>
          </a:p>
        </p:txBody>
      </p:sp>
      <p:sp>
        <p:nvSpPr>
          <p:cNvPr id="42" name="Rounded Rectangle 41">
            <a:extLst>
              <a:ext uri="{FF2B5EF4-FFF2-40B4-BE49-F238E27FC236}">
                <a16:creationId xmlns:a16="http://schemas.microsoft.com/office/drawing/2014/main" id="{1EDFF12A-A7EA-4C4A-B116-E6DC808E52AA}"/>
              </a:ext>
            </a:extLst>
          </p:cNvPr>
          <p:cNvSpPr/>
          <p:nvPr/>
        </p:nvSpPr>
        <p:spPr>
          <a:xfrm>
            <a:off x="2481148" y="3830159"/>
            <a:ext cx="792853" cy="250571"/>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100" dirty="0">
                <a:solidFill>
                  <a:schemeClr val="accent1">
                    <a:lumMod val="10000"/>
                  </a:schemeClr>
                </a:solidFill>
                <a:latin typeface="Comic Sans MS" panose="030F0902030302020204" pitchFamily="66" charset="0"/>
                <a:cs typeface="Arial" pitchFamily="34" charset="0"/>
              </a:rPr>
              <a:t>Bucket 1</a:t>
            </a:r>
          </a:p>
        </p:txBody>
      </p:sp>
      <p:sp>
        <p:nvSpPr>
          <p:cNvPr id="43" name="Rounded Rectangle 42">
            <a:extLst>
              <a:ext uri="{FF2B5EF4-FFF2-40B4-BE49-F238E27FC236}">
                <a16:creationId xmlns:a16="http://schemas.microsoft.com/office/drawing/2014/main" id="{8E19B0A2-C827-F84E-B5FB-52C3745E7793}"/>
              </a:ext>
            </a:extLst>
          </p:cNvPr>
          <p:cNvSpPr/>
          <p:nvPr/>
        </p:nvSpPr>
        <p:spPr>
          <a:xfrm>
            <a:off x="3393836" y="3830158"/>
            <a:ext cx="792853" cy="250571"/>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100" dirty="0">
                <a:solidFill>
                  <a:schemeClr val="accent1">
                    <a:lumMod val="10000"/>
                  </a:schemeClr>
                </a:solidFill>
                <a:latin typeface="Comic Sans MS" panose="030F0902030302020204" pitchFamily="66" charset="0"/>
                <a:cs typeface="Arial" pitchFamily="34" charset="0"/>
              </a:rPr>
              <a:t>Bucket 1</a:t>
            </a:r>
          </a:p>
        </p:txBody>
      </p:sp>
    </p:spTree>
    <p:extLst>
      <p:ext uri="{BB962C8B-B14F-4D97-AF65-F5344CB8AC3E}">
        <p14:creationId xmlns:p14="http://schemas.microsoft.com/office/powerpoint/2010/main" val="378812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(III)</a:t>
            </a:r>
          </a:p>
        </p:txBody>
      </p:sp>
      <p:sp>
        <p:nvSpPr>
          <p:cNvPr id="65" name="Rectangle 3"/>
          <p:cNvSpPr txBox="1"/>
          <p:nvPr/>
        </p:nvSpPr>
        <p:spPr>
          <a:xfrm>
            <a:off x="404807" y="68016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Architecture Decisions</a:t>
            </a:r>
          </a:p>
        </p:txBody>
      </p:sp>
      <p:graphicFrame>
        <p:nvGraphicFramePr>
          <p:cNvPr id="5" name="Group 4">
            <a:extLst>
              <a:ext uri="{FF2B5EF4-FFF2-40B4-BE49-F238E27FC236}">
                <a16:creationId xmlns:a16="http://schemas.microsoft.com/office/drawing/2014/main" id="{1CADC336-840A-7245-A2C2-E53A516EA300}"/>
              </a:ext>
            </a:extLst>
          </p:cNvPr>
          <p:cNvGraphicFramePr>
            <a:graphicFrameLocks/>
          </p:cNvGraphicFramePr>
          <p:nvPr>
            <p:extLst>
              <p:ext uri="{D42A27DB-BD31-4B8C-83A1-F6EECF244321}">
                <p14:modId xmlns:p14="http://schemas.microsoft.com/office/powerpoint/2010/main" val="641618828"/>
              </p:ext>
            </p:extLst>
          </p:nvPr>
        </p:nvGraphicFramePr>
        <p:xfrm>
          <a:off x="671512" y="1141222"/>
          <a:ext cx="10636954" cy="2034043"/>
        </p:xfrm>
        <a:graphic>
          <a:graphicData uri="http://schemas.openxmlformats.org/drawingml/2006/table">
            <a:tbl>
              <a:tblPr/>
              <a:tblGrid>
                <a:gridCol w="2559937">
                  <a:extLst>
                    <a:ext uri="{9D8B030D-6E8A-4147-A177-3AD203B41FA5}">
                      <a16:colId xmlns:a16="http://schemas.microsoft.com/office/drawing/2014/main" val="20000"/>
                    </a:ext>
                  </a:extLst>
                </a:gridCol>
                <a:gridCol w="2980804">
                  <a:extLst>
                    <a:ext uri="{9D8B030D-6E8A-4147-A177-3AD203B41FA5}">
                      <a16:colId xmlns:a16="http://schemas.microsoft.com/office/drawing/2014/main" val="20001"/>
                    </a:ext>
                  </a:extLst>
                </a:gridCol>
                <a:gridCol w="5096213">
                  <a:extLst>
                    <a:ext uri="{9D8B030D-6E8A-4147-A177-3AD203B41FA5}">
                      <a16:colId xmlns:a16="http://schemas.microsoft.com/office/drawing/2014/main" val="20002"/>
                    </a:ext>
                  </a:extLst>
                </a:gridCol>
              </a:tblGrid>
              <a:tr h="428731">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Decisión</a:t>
                      </a: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Premisas</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Razonamiento de la Decisión</a:t>
                      </a:r>
                    </a:p>
                  </a:txBody>
                  <a:tcPr marL="90000" marR="90000" marT="46798" marB="467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1029365">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93000"/>
                        </a:lnSpc>
                        <a:spcBef>
                          <a:spcPts val="300"/>
                        </a:spcBef>
                        <a:spcAft>
                          <a:spcPct val="0"/>
                        </a:spcAft>
                        <a:buClrTx/>
                        <a:buSzPct val="100000"/>
                        <a:buFont typeface="Arial" panose="020B0604020202020204" pitchFamily="34" charset="0"/>
                        <a:buChar char="•"/>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947">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93000"/>
                        </a:lnSpc>
                        <a:spcBef>
                          <a:spcPts val="300"/>
                        </a:spcBef>
                        <a:spcAft>
                          <a:spcPct val="0"/>
                        </a:spcAft>
                        <a:buClrTx/>
                        <a:buSzPct val="100000"/>
                        <a:buFont typeface="Arial" panose="020B0604020202020204" pitchFamily="34" charset="0"/>
                        <a:buChar char="•"/>
                        <a:tabLst/>
                      </a:pPr>
                      <a:endParaRPr kumimoji="0" lang="en-US"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7893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Outbuildings</a:t>
            </a:r>
          </a:p>
        </p:txBody>
      </p:sp>
      <p:graphicFrame>
        <p:nvGraphicFramePr>
          <p:cNvPr id="6" name="Group 4">
            <a:extLst>
              <a:ext uri="{FF2B5EF4-FFF2-40B4-BE49-F238E27FC236}">
                <a16:creationId xmlns:a16="http://schemas.microsoft.com/office/drawing/2014/main" id="{4B051D2D-6E03-A14E-93EC-54E87EE83F3D}"/>
              </a:ext>
            </a:extLst>
          </p:cNvPr>
          <p:cNvGraphicFramePr>
            <a:graphicFrameLocks/>
          </p:cNvGraphicFramePr>
          <p:nvPr>
            <p:extLst>
              <p:ext uri="{D42A27DB-BD31-4B8C-83A1-F6EECF244321}">
                <p14:modId xmlns:p14="http://schemas.microsoft.com/office/powerpoint/2010/main" val="3198380808"/>
              </p:ext>
            </p:extLst>
          </p:nvPr>
        </p:nvGraphicFramePr>
        <p:xfrm>
          <a:off x="671510" y="1708150"/>
          <a:ext cx="10822151" cy="2414589"/>
        </p:xfrm>
        <a:graphic>
          <a:graphicData uri="http://schemas.openxmlformats.org/drawingml/2006/table">
            <a:tbl>
              <a:tblPr/>
              <a:tblGrid>
                <a:gridCol w="3025157">
                  <a:extLst>
                    <a:ext uri="{9D8B030D-6E8A-4147-A177-3AD203B41FA5}">
                      <a16:colId xmlns:a16="http://schemas.microsoft.com/office/drawing/2014/main" val="20000"/>
                    </a:ext>
                  </a:extLst>
                </a:gridCol>
                <a:gridCol w="4903323">
                  <a:extLst>
                    <a:ext uri="{9D8B030D-6E8A-4147-A177-3AD203B41FA5}">
                      <a16:colId xmlns:a16="http://schemas.microsoft.com/office/drawing/2014/main" val="20001"/>
                    </a:ext>
                  </a:extLst>
                </a:gridCol>
                <a:gridCol w="2893671">
                  <a:extLst>
                    <a:ext uri="{9D8B030D-6E8A-4147-A177-3AD203B41FA5}">
                      <a16:colId xmlns:a16="http://schemas.microsoft.com/office/drawing/2014/main" val="20002"/>
                    </a:ext>
                  </a:extLst>
                </a:gridCol>
              </a:tblGrid>
              <a:tr h="687900">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Dependencia</a:t>
                      </a: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Componente externo a la solución que impacta </a:t>
                      </a: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Fecha estimada en la que se requiere disponible</a:t>
                      </a: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556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9247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References and Annex (I)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References</a:t>
            </a:r>
          </a:p>
        </p:txBody>
      </p:sp>
      <p:graphicFrame>
        <p:nvGraphicFramePr>
          <p:cNvPr id="4" name="Group 28">
            <a:extLst>
              <a:ext uri="{FF2B5EF4-FFF2-40B4-BE49-F238E27FC236}">
                <a16:creationId xmlns:a16="http://schemas.microsoft.com/office/drawing/2014/main" id="{44B1DE4E-4010-7D41-8624-34A6883AD576}"/>
              </a:ext>
            </a:extLst>
          </p:cNvPr>
          <p:cNvGraphicFramePr>
            <a:graphicFrameLocks/>
          </p:cNvGraphicFramePr>
          <p:nvPr>
            <p:extLst>
              <p:ext uri="{D42A27DB-BD31-4B8C-83A1-F6EECF244321}">
                <p14:modId xmlns:p14="http://schemas.microsoft.com/office/powerpoint/2010/main" val="48457590"/>
              </p:ext>
            </p:extLst>
          </p:nvPr>
        </p:nvGraphicFramePr>
        <p:xfrm>
          <a:off x="631825" y="1665288"/>
          <a:ext cx="10688217" cy="3751664"/>
        </p:xfrm>
        <a:graphic>
          <a:graphicData uri="http://schemas.openxmlformats.org/drawingml/2006/table">
            <a:tbl>
              <a:tblPr/>
              <a:tblGrid>
                <a:gridCol w="3988981">
                  <a:extLst>
                    <a:ext uri="{9D8B030D-6E8A-4147-A177-3AD203B41FA5}">
                      <a16:colId xmlns:a16="http://schemas.microsoft.com/office/drawing/2014/main" val="20000"/>
                    </a:ext>
                  </a:extLst>
                </a:gridCol>
                <a:gridCol w="1552727">
                  <a:extLst>
                    <a:ext uri="{9D8B030D-6E8A-4147-A177-3AD203B41FA5}">
                      <a16:colId xmlns:a16="http://schemas.microsoft.com/office/drawing/2014/main" val="20001"/>
                    </a:ext>
                  </a:extLst>
                </a:gridCol>
                <a:gridCol w="3030520">
                  <a:extLst>
                    <a:ext uri="{9D8B030D-6E8A-4147-A177-3AD203B41FA5}">
                      <a16:colId xmlns:a16="http://schemas.microsoft.com/office/drawing/2014/main" val="20002"/>
                    </a:ext>
                  </a:extLst>
                </a:gridCol>
                <a:gridCol w="2115989">
                  <a:extLst>
                    <a:ext uri="{9D8B030D-6E8A-4147-A177-3AD203B41FA5}">
                      <a16:colId xmlns:a16="http://schemas.microsoft.com/office/drawing/2014/main" val="20003"/>
                    </a:ext>
                  </a:extLst>
                </a:gridCol>
              </a:tblGrid>
              <a:tr h="499371">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Nombre y version</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Fecha</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Comentarios</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Rol/Departamento</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65029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cap="none" normalizeH="0" baseline="0" noProof="0" dirty="0">
                        <a:ln>
                          <a:noFill/>
                        </a:ln>
                        <a:solidFill>
                          <a:schemeClr val="bg2"/>
                        </a:solidFill>
                        <a:effectLst/>
                        <a:latin typeface="Arial" charset="0"/>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lang="es-MX" sz="1200" b="0" kern="1200" noProof="0" dirty="0">
                        <a:solidFill>
                          <a:schemeClr val="bg2"/>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0665">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cap="none" normalizeH="0" baseline="0" noProof="0" dirty="0">
                        <a:ln>
                          <a:noFill/>
                        </a:ln>
                        <a:solidFill>
                          <a:schemeClr val="bg2"/>
                        </a:solidFill>
                        <a:effectLst/>
                        <a:latin typeface="Arial" charset="0"/>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s-MX" sz="1200" kern="1200" noProof="0" dirty="0">
                        <a:solidFill>
                          <a:schemeClr val="tx1"/>
                        </a:solidFill>
                        <a:effectLst/>
                        <a:latin typeface="+mn-lt"/>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lang="es-MX" sz="1200" b="0" kern="1200" noProof="0" dirty="0">
                        <a:solidFill>
                          <a:schemeClr val="bg2"/>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423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chemeClr val="bg2"/>
                        </a:solidFill>
                        <a:effectLst/>
                        <a:latin typeface="Arial" charset="0"/>
                        <a:ea typeface="+mn-ea"/>
                        <a:cs typeface="+mn-cs"/>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s-MX" sz="1200" kern="1200" noProof="0" dirty="0">
                        <a:solidFill>
                          <a:schemeClr val="tx1"/>
                        </a:solidFill>
                        <a:effectLst/>
                        <a:latin typeface="+mn-lt"/>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lang="es-MX" sz="1200" b="0" kern="1200" noProof="0" dirty="0">
                        <a:solidFill>
                          <a:schemeClr val="bg2"/>
                        </a:solidFill>
                        <a:effectLst/>
                        <a:latin typeface="+mn-lt"/>
                        <a:ea typeface="Times New Roman"/>
                        <a:cs typeface="Times New Roman"/>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lang="es-MX" sz="1200" kern="1200" noProof="0" dirty="0">
                        <a:solidFill>
                          <a:schemeClr val="tx1"/>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416">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268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9677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52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5">
            <a:extLst>
              <a:ext uri="{FF2B5EF4-FFF2-40B4-BE49-F238E27FC236}">
                <a16:creationId xmlns:a16="http://schemas.microsoft.com/office/drawing/2014/main" id="{16AA3C4F-7ADF-A541-9CA1-7E264F7DADDC}"/>
              </a:ext>
            </a:extLst>
          </p:cNvPr>
          <p:cNvGraphicFramePr>
            <a:graphicFrameLocks noGrp="1"/>
          </p:cNvGraphicFramePr>
          <p:nvPr>
            <p:extLst>
              <p:ext uri="{D42A27DB-BD31-4B8C-83A1-F6EECF244321}">
                <p14:modId xmlns:p14="http://schemas.microsoft.com/office/powerpoint/2010/main" val="922259872"/>
              </p:ext>
            </p:extLst>
          </p:nvPr>
        </p:nvGraphicFramePr>
        <p:xfrm>
          <a:off x="1938528" y="1553100"/>
          <a:ext cx="9430386" cy="4075927"/>
        </p:xfrm>
        <a:graphic>
          <a:graphicData uri="http://schemas.openxmlformats.org/drawingml/2006/table">
            <a:tbl>
              <a:tblPr/>
              <a:tblGrid>
                <a:gridCol w="1005840">
                  <a:extLst>
                    <a:ext uri="{9D8B030D-6E8A-4147-A177-3AD203B41FA5}">
                      <a16:colId xmlns:a16="http://schemas.microsoft.com/office/drawing/2014/main" val="20000"/>
                    </a:ext>
                  </a:extLst>
                </a:gridCol>
                <a:gridCol w="1316736">
                  <a:extLst>
                    <a:ext uri="{9D8B030D-6E8A-4147-A177-3AD203B41FA5}">
                      <a16:colId xmlns:a16="http://schemas.microsoft.com/office/drawing/2014/main" val="20001"/>
                    </a:ext>
                  </a:extLst>
                </a:gridCol>
                <a:gridCol w="4233353">
                  <a:extLst>
                    <a:ext uri="{9D8B030D-6E8A-4147-A177-3AD203B41FA5}">
                      <a16:colId xmlns:a16="http://schemas.microsoft.com/office/drawing/2014/main" val="20002"/>
                    </a:ext>
                  </a:extLst>
                </a:gridCol>
                <a:gridCol w="2874457">
                  <a:extLst>
                    <a:ext uri="{9D8B030D-6E8A-4147-A177-3AD203B41FA5}">
                      <a16:colId xmlns:a16="http://schemas.microsoft.com/office/drawing/2014/main" val="20003"/>
                    </a:ext>
                  </a:extLst>
                </a:gridCol>
              </a:tblGrid>
              <a:tr h="412130">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Versión</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Fecha</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Descripción del Cambio</a:t>
                      </a: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Autor/Departamento</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extLst>
                  <a:ext uri="{0D108BD9-81ED-4DB2-BD59-A6C34878D82A}">
                    <a16:rowId xmlns:a16="http://schemas.microsoft.com/office/drawing/2014/main" val="10000"/>
                  </a:ext>
                </a:extLst>
              </a:tr>
              <a:tr h="607004">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0.1</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02/02/2020</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MX" sz="1200" b="0" i="0" u="none" strike="noStrike" cap="none" normalizeH="0" baseline="0" noProof="0" dirty="0">
                          <a:ln>
                            <a:noFill/>
                          </a:ln>
                          <a:solidFill>
                            <a:srgbClr val="0079D1"/>
                          </a:solidFill>
                          <a:effectLst/>
                          <a:latin typeface="Arial" charset="0"/>
                          <a:ea typeface="SimSun" pitchFamily="2" charset="-122"/>
                        </a:rPr>
                        <a:t>Creation of the document</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[Big Data Architecture]</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2971020"/>
                  </a:ext>
                </a:extLst>
              </a:tr>
              <a:tr h="87631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4266419"/>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4362487"/>
                  </a:ext>
                </a:extLst>
              </a:tr>
            </a:tbl>
          </a:graphicData>
        </a:graphic>
      </p:graphicFrame>
      <p:sp>
        <p:nvSpPr>
          <p:cNvPr id="3" name="Rectangle 2">
            <a:extLst>
              <a:ext uri="{FF2B5EF4-FFF2-40B4-BE49-F238E27FC236}">
                <a16:creationId xmlns:a16="http://schemas.microsoft.com/office/drawing/2014/main" id="{3FA47EE3-533E-C348-9389-41C10829E2F0}"/>
              </a:ext>
            </a:extLst>
          </p:cNvPr>
          <p:cNvSpPr txBox="1">
            <a:spLocks noChangeArrowheads="1"/>
          </p:cNvSpPr>
          <p:nvPr/>
        </p:nvSpPr>
        <p:spPr>
          <a:xfrm>
            <a:off x="1916113" y="381000"/>
            <a:ext cx="8408987" cy="552450"/>
          </a:xfrm>
          <a:prstGeom prst="rect">
            <a:avLst/>
          </a:prstGeom>
        </p:spPr>
        <p:txBody>
          <a:bodyPr/>
          <a:lst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a:lstStyle>
          <a:p>
            <a:r>
              <a:rPr lang="en-US" altLang="es-MX" dirty="0">
                <a:solidFill>
                  <a:srgbClr val="0079D1"/>
                </a:solidFill>
              </a:rPr>
              <a:t>Change control</a:t>
            </a:r>
          </a:p>
        </p:txBody>
      </p:sp>
    </p:spTree>
    <p:extLst>
      <p:ext uri="{BB962C8B-B14F-4D97-AF65-F5344CB8AC3E}">
        <p14:creationId xmlns:p14="http://schemas.microsoft.com/office/powerpoint/2010/main" val="218167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Table of Contents</a:t>
            </a:r>
          </a:p>
        </p:txBody>
      </p:sp>
      <p:sp>
        <p:nvSpPr>
          <p:cNvPr id="37" name="Rectangle 3">
            <a:extLst>
              <a:ext uri="{FF2B5EF4-FFF2-40B4-BE49-F238E27FC236}">
                <a16:creationId xmlns:a16="http://schemas.microsoft.com/office/drawing/2014/main" id="{08854565-0D5C-A447-971C-91CF37656792}"/>
              </a:ext>
            </a:extLst>
          </p:cNvPr>
          <p:cNvSpPr txBox="1">
            <a:spLocks noChangeArrowheads="1"/>
          </p:cNvSpPr>
          <p:nvPr/>
        </p:nvSpPr>
        <p:spPr>
          <a:xfrm>
            <a:off x="2851150" y="1352550"/>
            <a:ext cx="7854950" cy="3722370"/>
          </a:xfrm>
          <a:prstGeom prst="rect">
            <a:avLst/>
          </a:prstGeom>
        </p:spPr>
        <p:txBody>
          <a:bodyPr/>
          <a:lst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a:buClr>
                <a:srgbClr val="87CBD8"/>
              </a:buClr>
              <a:defRPr/>
            </a:pPr>
            <a:r>
              <a:rPr lang="es-ES" sz="1800" dirty="0">
                <a:solidFill>
                  <a:srgbClr val="0067B7"/>
                </a:solidFill>
              </a:rPr>
              <a:t> </a:t>
            </a:r>
            <a:endParaRPr lang="es-ES" sz="2800" dirty="0">
              <a:solidFill>
                <a:srgbClr val="0067B7"/>
              </a:solidFill>
            </a:endParaRPr>
          </a:p>
          <a:p>
            <a:pPr lvl="1">
              <a:buClr>
                <a:srgbClr val="87CBD8"/>
              </a:buClr>
              <a:buFont typeface="Wingdings" pitchFamily="2" charset="2"/>
              <a:buChar char="§"/>
              <a:defRPr/>
            </a:pPr>
            <a:r>
              <a:rPr lang="en-US" sz="2400" dirty="0">
                <a:solidFill>
                  <a:srgbClr val="0067B7"/>
                </a:solidFill>
              </a:rPr>
              <a:t>Features and terminology</a:t>
            </a:r>
          </a:p>
          <a:p>
            <a:pPr lvl="1">
              <a:buClr>
                <a:srgbClr val="87CBD8"/>
              </a:buClr>
              <a:buFont typeface="Wingdings" pitchFamily="2" charset="2"/>
              <a:buChar char="§"/>
              <a:defRPr/>
            </a:pPr>
            <a:r>
              <a:rPr lang="en-US" sz="2400" dirty="0">
                <a:solidFill>
                  <a:srgbClr val="0067B7"/>
                </a:solidFill>
              </a:rPr>
              <a:t>Needs and Solution Proposal</a:t>
            </a:r>
          </a:p>
          <a:p>
            <a:pPr lvl="1">
              <a:buClr>
                <a:srgbClr val="87CBD8"/>
              </a:buClr>
              <a:buFont typeface="Wingdings" pitchFamily="2" charset="2"/>
              <a:buChar char="§"/>
              <a:defRPr/>
            </a:pPr>
            <a:r>
              <a:rPr lang="en-US" sz="2400" dirty="0">
                <a:solidFill>
                  <a:srgbClr val="0067B7"/>
                </a:solidFill>
              </a:rPr>
              <a:t>Graphic Representation of the Solution</a:t>
            </a:r>
          </a:p>
          <a:p>
            <a:pPr lvl="1">
              <a:buClr>
                <a:srgbClr val="87CBD8"/>
              </a:buClr>
              <a:buFont typeface="Wingdings" pitchFamily="2" charset="2"/>
              <a:buChar char="§"/>
              <a:defRPr/>
            </a:pPr>
            <a:r>
              <a:rPr lang="en-US" sz="2400" dirty="0">
                <a:solidFill>
                  <a:srgbClr val="0067B7"/>
                </a:solidFill>
              </a:rPr>
              <a:t>Infrastructure and Connectivity</a:t>
            </a:r>
          </a:p>
          <a:p>
            <a:pPr lvl="1">
              <a:buClr>
                <a:srgbClr val="87CBD8"/>
              </a:buClr>
              <a:buFont typeface="Wingdings" pitchFamily="2" charset="2"/>
              <a:buChar char="§"/>
              <a:defRPr/>
            </a:pPr>
            <a:r>
              <a:rPr lang="en-US" sz="2400" dirty="0">
                <a:solidFill>
                  <a:srgbClr val="0067B7"/>
                </a:solidFill>
              </a:rPr>
              <a:t>General services</a:t>
            </a:r>
          </a:p>
          <a:p>
            <a:pPr lvl="1">
              <a:buClr>
                <a:srgbClr val="87CBD8"/>
              </a:buClr>
              <a:buFont typeface="Wingdings" pitchFamily="2" charset="2"/>
              <a:buChar char="§"/>
              <a:defRPr/>
            </a:pPr>
            <a:r>
              <a:rPr lang="en-US" sz="2400" dirty="0">
                <a:solidFill>
                  <a:srgbClr val="0067B7"/>
                </a:solidFill>
              </a:rPr>
              <a:t>Risks and Dependencies</a:t>
            </a:r>
          </a:p>
          <a:p>
            <a:pPr lvl="1">
              <a:buClr>
                <a:srgbClr val="87CBD8"/>
              </a:buClr>
              <a:buFont typeface="Wingdings" pitchFamily="2" charset="2"/>
              <a:buChar char="§"/>
              <a:defRPr/>
            </a:pPr>
            <a:r>
              <a:rPr lang="en-US" sz="2400" dirty="0">
                <a:solidFill>
                  <a:srgbClr val="0067B7"/>
                </a:solidFill>
              </a:rPr>
              <a:t>Standards, Patterns and Decisions of Architecture</a:t>
            </a:r>
          </a:p>
          <a:p>
            <a:pPr lvl="1">
              <a:buClr>
                <a:srgbClr val="87CBD8"/>
              </a:buClr>
              <a:buFont typeface="Wingdings" pitchFamily="2" charset="2"/>
              <a:buChar char="§"/>
              <a:defRPr/>
            </a:pPr>
            <a:r>
              <a:rPr lang="en-US" sz="2400" dirty="0">
                <a:solidFill>
                  <a:srgbClr val="0067B7"/>
                </a:solidFill>
              </a:rPr>
              <a:t>References and Annexes</a:t>
            </a:r>
          </a:p>
        </p:txBody>
      </p:sp>
    </p:spTree>
    <p:extLst>
      <p:ext uri="{BB962C8B-B14F-4D97-AF65-F5344CB8AC3E}">
        <p14:creationId xmlns:p14="http://schemas.microsoft.com/office/powerpoint/2010/main" val="197119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581515" y="3028895"/>
            <a:ext cx="3785246"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Features and terminology</a:t>
            </a:r>
          </a:p>
        </p:txBody>
      </p:sp>
    </p:spTree>
    <p:extLst>
      <p:ext uri="{BB962C8B-B14F-4D97-AF65-F5344CB8AC3E}">
        <p14:creationId xmlns:p14="http://schemas.microsoft.com/office/powerpoint/2010/main" val="114945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ADF48C4E-2EC0-FC46-AF98-90E615BF0210}"/>
              </a:ext>
            </a:extLst>
          </p:cNvPr>
          <p:cNvSpPr/>
          <p:nvPr/>
        </p:nvSpPr>
        <p:spPr>
          <a:xfrm>
            <a:off x="4375047" y="2222636"/>
            <a:ext cx="5495098" cy="32906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100" dirty="0">
                <a:solidFill>
                  <a:schemeClr val="accent1">
                    <a:lumMod val="10000"/>
                  </a:schemeClr>
                </a:solidFill>
                <a:latin typeface="Comic Sans MS" panose="030F0902030302020204" pitchFamily="66" charset="0"/>
                <a:cs typeface="Arial" pitchFamily="34" charset="0"/>
              </a:rPr>
              <a:t>Data Base</a:t>
            </a:r>
          </a:p>
        </p:txBody>
      </p:sp>
      <p:sp>
        <p:nvSpPr>
          <p:cNvPr id="424" name="Rounded Rectangle 423">
            <a:extLst>
              <a:ext uri="{FF2B5EF4-FFF2-40B4-BE49-F238E27FC236}">
                <a16:creationId xmlns:a16="http://schemas.microsoft.com/office/drawing/2014/main" id="{B420F1EC-0FB8-5043-9967-28DEB2B1B325}"/>
              </a:ext>
            </a:extLst>
          </p:cNvPr>
          <p:cNvSpPr/>
          <p:nvPr/>
        </p:nvSpPr>
        <p:spPr>
          <a:xfrm>
            <a:off x="4364023" y="2595440"/>
            <a:ext cx="2730055" cy="250571"/>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100" dirty="0">
                <a:solidFill>
                  <a:schemeClr val="accent1">
                    <a:lumMod val="10000"/>
                  </a:schemeClr>
                </a:solidFill>
                <a:latin typeface="Comic Sans MS" panose="030F0902030302020204" pitchFamily="66" charset="0"/>
                <a:cs typeface="Arial" pitchFamily="34" charset="0"/>
              </a:rPr>
              <a:t>Table</a:t>
            </a:r>
          </a:p>
        </p:txBody>
      </p:sp>
      <p:sp>
        <p:nvSpPr>
          <p:cNvPr id="459" name="Rounded Rectangle 458">
            <a:extLst>
              <a:ext uri="{FF2B5EF4-FFF2-40B4-BE49-F238E27FC236}">
                <a16:creationId xmlns:a16="http://schemas.microsoft.com/office/drawing/2014/main" id="{DEBD686B-194B-EB48-B0CA-F3FEA4D29578}"/>
              </a:ext>
            </a:extLst>
          </p:cNvPr>
          <p:cNvSpPr/>
          <p:nvPr/>
        </p:nvSpPr>
        <p:spPr>
          <a:xfrm>
            <a:off x="4364025" y="2882215"/>
            <a:ext cx="873608" cy="27717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Partition</a:t>
            </a:r>
          </a:p>
        </p:txBody>
      </p:sp>
      <p:sp>
        <p:nvSpPr>
          <p:cNvPr id="492" name="Rounded Rectangle 491">
            <a:extLst>
              <a:ext uri="{FF2B5EF4-FFF2-40B4-BE49-F238E27FC236}">
                <a16:creationId xmlns:a16="http://schemas.microsoft.com/office/drawing/2014/main" id="{8E19637C-ECEA-9F4F-8E79-875E4FCAF956}"/>
              </a:ext>
            </a:extLst>
          </p:cNvPr>
          <p:cNvSpPr/>
          <p:nvPr/>
        </p:nvSpPr>
        <p:spPr>
          <a:xfrm rot="5400000">
            <a:off x="4154152" y="3421374"/>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495" name="Rounded Rectangle 494">
            <a:extLst>
              <a:ext uri="{FF2B5EF4-FFF2-40B4-BE49-F238E27FC236}">
                <a16:creationId xmlns:a16="http://schemas.microsoft.com/office/drawing/2014/main" id="{A6FA26EB-7F4F-2743-ACF6-9EB78793C9D1}"/>
              </a:ext>
            </a:extLst>
          </p:cNvPr>
          <p:cNvSpPr/>
          <p:nvPr/>
        </p:nvSpPr>
        <p:spPr>
          <a:xfrm rot="5400000">
            <a:off x="4457018"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496" name="Rounded Rectangle 495">
            <a:extLst>
              <a:ext uri="{FF2B5EF4-FFF2-40B4-BE49-F238E27FC236}">
                <a16:creationId xmlns:a16="http://schemas.microsoft.com/office/drawing/2014/main" id="{025C7BB1-4DF4-CC47-ABB8-4812E97E7979}"/>
              </a:ext>
            </a:extLst>
          </p:cNvPr>
          <p:cNvSpPr/>
          <p:nvPr/>
        </p:nvSpPr>
        <p:spPr>
          <a:xfrm rot="5400000">
            <a:off x="4759884"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497" name="Rounded Rectangle 496">
            <a:extLst>
              <a:ext uri="{FF2B5EF4-FFF2-40B4-BE49-F238E27FC236}">
                <a16:creationId xmlns:a16="http://schemas.microsoft.com/office/drawing/2014/main" id="{A225F27A-6830-3F41-BE09-1EB249E3DFE5}"/>
              </a:ext>
            </a:extLst>
          </p:cNvPr>
          <p:cNvSpPr/>
          <p:nvPr/>
        </p:nvSpPr>
        <p:spPr>
          <a:xfrm>
            <a:off x="5283645" y="2882215"/>
            <a:ext cx="873608" cy="27717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Partition</a:t>
            </a:r>
          </a:p>
        </p:txBody>
      </p:sp>
      <p:sp>
        <p:nvSpPr>
          <p:cNvPr id="498" name="Rounded Rectangle 497">
            <a:extLst>
              <a:ext uri="{FF2B5EF4-FFF2-40B4-BE49-F238E27FC236}">
                <a16:creationId xmlns:a16="http://schemas.microsoft.com/office/drawing/2014/main" id="{621BE3F0-C712-A446-9284-6E6C2F85635A}"/>
              </a:ext>
            </a:extLst>
          </p:cNvPr>
          <p:cNvSpPr/>
          <p:nvPr/>
        </p:nvSpPr>
        <p:spPr>
          <a:xfrm rot="5400000">
            <a:off x="5073772" y="3421374"/>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499" name="Rounded Rectangle 498">
            <a:extLst>
              <a:ext uri="{FF2B5EF4-FFF2-40B4-BE49-F238E27FC236}">
                <a16:creationId xmlns:a16="http://schemas.microsoft.com/office/drawing/2014/main" id="{B958023C-6806-6A4C-AAF3-B16A3B0A907D}"/>
              </a:ext>
            </a:extLst>
          </p:cNvPr>
          <p:cNvSpPr/>
          <p:nvPr/>
        </p:nvSpPr>
        <p:spPr>
          <a:xfrm rot="5400000">
            <a:off x="5376638"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00" name="Rounded Rectangle 499">
            <a:extLst>
              <a:ext uri="{FF2B5EF4-FFF2-40B4-BE49-F238E27FC236}">
                <a16:creationId xmlns:a16="http://schemas.microsoft.com/office/drawing/2014/main" id="{B3B8A133-6460-2D47-B330-E038F1628E19}"/>
              </a:ext>
            </a:extLst>
          </p:cNvPr>
          <p:cNvSpPr/>
          <p:nvPr/>
        </p:nvSpPr>
        <p:spPr>
          <a:xfrm rot="5400000">
            <a:off x="5679504"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01" name="Rounded Rectangle 500">
            <a:extLst>
              <a:ext uri="{FF2B5EF4-FFF2-40B4-BE49-F238E27FC236}">
                <a16:creationId xmlns:a16="http://schemas.microsoft.com/office/drawing/2014/main" id="{26F9F7E5-B78E-5145-B7EA-472789782D96}"/>
              </a:ext>
            </a:extLst>
          </p:cNvPr>
          <p:cNvSpPr/>
          <p:nvPr/>
        </p:nvSpPr>
        <p:spPr>
          <a:xfrm>
            <a:off x="6220471" y="2882215"/>
            <a:ext cx="873608" cy="27717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Partition</a:t>
            </a:r>
          </a:p>
        </p:txBody>
      </p:sp>
      <p:sp>
        <p:nvSpPr>
          <p:cNvPr id="502" name="Rounded Rectangle 501">
            <a:extLst>
              <a:ext uri="{FF2B5EF4-FFF2-40B4-BE49-F238E27FC236}">
                <a16:creationId xmlns:a16="http://schemas.microsoft.com/office/drawing/2014/main" id="{0CEB0EB4-BB15-C54D-8895-C122569ACA2B}"/>
              </a:ext>
            </a:extLst>
          </p:cNvPr>
          <p:cNvSpPr/>
          <p:nvPr/>
        </p:nvSpPr>
        <p:spPr>
          <a:xfrm rot="5400000">
            <a:off x="6010598" y="3421374"/>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03" name="Rounded Rectangle 502">
            <a:extLst>
              <a:ext uri="{FF2B5EF4-FFF2-40B4-BE49-F238E27FC236}">
                <a16:creationId xmlns:a16="http://schemas.microsoft.com/office/drawing/2014/main" id="{CCEA66A6-A120-EC4F-B7F8-B132C80ED239}"/>
              </a:ext>
            </a:extLst>
          </p:cNvPr>
          <p:cNvSpPr/>
          <p:nvPr/>
        </p:nvSpPr>
        <p:spPr>
          <a:xfrm rot="5400000">
            <a:off x="6313464"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11" name="Rounded Rectangle 510">
            <a:extLst>
              <a:ext uri="{FF2B5EF4-FFF2-40B4-BE49-F238E27FC236}">
                <a16:creationId xmlns:a16="http://schemas.microsoft.com/office/drawing/2014/main" id="{B4E3CB28-7408-5241-B04C-5B3DD40885F4}"/>
              </a:ext>
            </a:extLst>
          </p:cNvPr>
          <p:cNvSpPr/>
          <p:nvPr/>
        </p:nvSpPr>
        <p:spPr>
          <a:xfrm rot="5400000">
            <a:off x="6616330"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14" name="Rounded Rectangle 513">
            <a:extLst>
              <a:ext uri="{FF2B5EF4-FFF2-40B4-BE49-F238E27FC236}">
                <a16:creationId xmlns:a16="http://schemas.microsoft.com/office/drawing/2014/main" id="{01CB9E46-B1D9-0F47-8DEC-CB074008FE0E}"/>
              </a:ext>
            </a:extLst>
          </p:cNvPr>
          <p:cNvSpPr/>
          <p:nvPr/>
        </p:nvSpPr>
        <p:spPr>
          <a:xfrm>
            <a:off x="7140090" y="2596850"/>
            <a:ext cx="2730055" cy="24916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100" dirty="0">
                <a:solidFill>
                  <a:schemeClr val="accent1">
                    <a:lumMod val="10000"/>
                  </a:schemeClr>
                </a:solidFill>
                <a:latin typeface="Comic Sans MS" panose="030F0902030302020204" pitchFamily="66" charset="0"/>
                <a:cs typeface="Arial" pitchFamily="34" charset="0"/>
              </a:rPr>
              <a:t>Table</a:t>
            </a:r>
          </a:p>
        </p:txBody>
      </p:sp>
      <p:sp>
        <p:nvSpPr>
          <p:cNvPr id="515" name="Rounded Rectangle 514">
            <a:extLst>
              <a:ext uri="{FF2B5EF4-FFF2-40B4-BE49-F238E27FC236}">
                <a16:creationId xmlns:a16="http://schemas.microsoft.com/office/drawing/2014/main" id="{CEF7865E-304C-A349-8908-0617BE414F21}"/>
              </a:ext>
            </a:extLst>
          </p:cNvPr>
          <p:cNvSpPr/>
          <p:nvPr/>
        </p:nvSpPr>
        <p:spPr>
          <a:xfrm>
            <a:off x="7140092" y="2882215"/>
            <a:ext cx="873608" cy="27717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Partition</a:t>
            </a:r>
          </a:p>
        </p:txBody>
      </p:sp>
      <p:sp>
        <p:nvSpPr>
          <p:cNvPr id="516" name="Rounded Rectangle 515">
            <a:extLst>
              <a:ext uri="{FF2B5EF4-FFF2-40B4-BE49-F238E27FC236}">
                <a16:creationId xmlns:a16="http://schemas.microsoft.com/office/drawing/2014/main" id="{6ED9CCB3-CE08-7047-8A97-0FB6AFD04858}"/>
              </a:ext>
            </a:extLst>
          </p:cNvPr>
          <p:cNvSpPr/>
          <p:nvPr/>
        </p:nvSpPr>
        <p:spPr>
          <a:xfrm rot="5400000">
            <a:off x="6930219" y="3421374"/>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17" name="Rounded Rectangle 516">
            <a:extLst>
              <a:ext uri="{FF2B5EF4-FFF2-40B4-BE49-F238E27FC236}">
                <a16:creationId xmlns:a16="http://schemas.microsoft.com/office/drawing/2014/main" id="{1DBA2232-B2F0-064E-B5F7-97D94D6E826A}"/>
              </a:ext>
            </a:extLst>
          </p:cNvPr>
          <p:cNvSpPr/>
          <p:nvPr/>
        </p:nvSpPr>
        <p:spPr>
          <a:xfrm rot="5400000">
            <a:off x="7233085"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18" name="Rounded Rectangle 517">
            <a:extLst>
              <a:ext uri="{FF2B5EF4-FFF2-40B4-BE49-F238E27FC236}">
                <a16:creationId xmlns:a16="http://schemas.microsoft.com/office/drawing/2014/main" id="{2C821E99-9EB9-2E4B-A070-CA5616A266B9}"/>
              </a:ext>
            </a:extLst>
          </p:cNvPr>
          <p:cNvSpPr/>
          <p:nvPr/>
        </p:nvSpPr>
        <p:spPr>
          <a:xfrm rot="5400000">
            <a:off x="7535951"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19" name="Rounded Rectangle 518">
            <a:extLst>
              <a:ext uri="{FF2B5EF4-FFF2-40B4-BE49-F238E27FC236}">
                <a16:creationId xmlns:a16="http://schemas.microsoft.com/office/drawing/2014/main" id="{18FBA420-CA6B-E940-9FED-1AF5864B7FD7}"/>
              </a:ext>
            </a:extLst>
          </p:cNvPr>
          <p:cNvSpPr/>
          <p:nvPr/>
        </p:nvSpPr>
        <p:spPr>
          <a:xfrm>
            <a:off x="8059712" y="2882215"/>
            <a:ext cx="873608" cy="27717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Partition</a:t>
            </a:r>
          </a:p>
        </p:txBody>
      </p:sp>
      <p:sp>
        <p:nvSpPr>
          <p:cNvPr id="520" name="Rounded Rectangle 519">
            <a:extLst>
              <a:ext uri="{FF2B5EF4-FFF2-40B4-BE49-F238E27FC236}">
                <a16:creationId xmlns:a16="http://schemas.microsoft.com/office/drawing/2014/main" id="{4CA95487-BF19-E84E-B7A9-6FCC6E9CC314}"/>
              </a:ext>
            </a:extLst>
          </p:cNvPr>
          <p:cNvSpPr/>
          <p:nvPr/>
        </p:nvSpPr>
        <p:spPr>
          <a:xfrm rot="5400000">
            <a:off x="7849839" y="3421374"/>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21" name="Rounded Rectangle 520">
            <a:extLst>
              <a:ext uri="{FF2B5EF4-FFF2-40B4-BE49-F238E27FC236}">
                <a16:creationId xmlns:a16="http://schemas.microsoft.com/office/drawing/2014/main" id="{5BF93871-7DFC-6E4D-AFE3-D048293AE9E5}"/>
              </a:ext>
            </a:extLst>
          </p:cNvPr>
          <p:cNvSpPr/>
          <p:nvPr/>
        </p:nvSpPr>
        <p:spPr>
          <a:xfrm rot="5400000">
            <a:off x="8152705"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22" name="Rounded Rectangle 521">
            <a:extLst>
              <a:ext uri="{FF2B5EF4-FFF2-40B4-BE49-F238E27FC236}">
                <a16:creationId xmlns:a16="http://schemas.microsoft.com/office/drawing/2014/main" id="{44700094-60A3-D94E-88B2-0E94B1B46761}"/>
              </a:ext>
            </a:extLst>
          </p:cNvPr>
          <p:cNvSpPr/>
          <p:nvPr/>
        </p:nvSpPr>
        <p:spPr>
          <a:xfrm rot="5400000">
            <a:off x="8455571"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23" name="Rounded Rectangle 522">
            <a:extLst>
              <a:ext uri="{FF2B5EF4-FFF2-40B4-BE49-F238E27FC236}">
                <a16:creationId xmlns:a16="http://schemas.microsoft.com/office/drawing/2014/main" id="{6A03C87D-0C12-804C-848D-760320B4228A}"/>
              </a:ext>
            </a:extLst>
          </p:cNvPr>
          <p:cNvSpPr/>
          <p:nvPr/>
        </p:nvSpPr>
        <p:spPr>
          <a:xfrm>
            <a:off x="8996538" y="2882215"/>
            <a:ext cx="873608" cy="277172"/>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Partition</a:t>
            </a:r>
          </a:p>
        </p:txBody>
      </p:sp>
      <p:sp>
        <p:nvSpPr>
          <p:cNvPr id="524" name="Rounded Rectangle 523">
            <a:extLst>
              <a:ext uri="{FF2B5EF4-FFF2-40B4-BE49-F238E27FC236}">
                <a16:creationId xmlns:a16="http://schemas.microsoft.com/office/drawing/2014/main" id="{5A183FCF-FD47-E441-BD94-8D67391BC501}"/>
              </a:ext>
            </a:extLst>
          </p:cNvPr>
          <p:cNvSpPr/>
          <p:nvPr/>
        </p:nvSpPr>
        <p:spPr>
          <a:xfrm rot="5400000">
            <a:off x="8786665" y="3421374"/>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25" name="Rounded Rectangle 524">
            <a:extLst>
              <a:ext uri="{FF2B5EF4-FFF2-40B4-BE49-F238E27FC236}">
                <a16:creationId xmlns:a16="http://schemas.microsoft.com/office/drawing/2014/main" id="{50FFC970-2F09-4C4A-9408-8F5EA7FEC4CD}"/>
              </a:ext>
            </a:extLst>
          </p:cNvPr>
          <p:cNvSpPr/>
          <p:nvPr/>
        </p:nvSpPr>
        <p:spPr>
          <a:xfrm rot="5400000">
            <a:off x="9089531"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526" name="Rounded Rectangle 525">
            <a:extLst>
              <a:ext uri="{FF2B5EF4-FFF2-40B4-BE49-F238E27FC236}">
                <a16:creationId xmlns:a16="http://schemas.microsoft.com/office/drawing/2014/main" id="{EFEBD9EC-CC10-0549-8EF2-FAB39AEB18FD}"/>
              </a:ext>
            </a:extLst>
          </p:cNvPr>
          <p:cNvSpPr/>
          <p:nvPr/>
        </p:nvSpPr>
        <p:spPr>
          <a:xfrm rot="5400000">
            <a:off x="9392397" y="3416248"/>
            <a:ext cx="698644" cy="256854"/>
          </a:xfrm>
          <a:prstGeom prst="round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dirty="0">
                <a:solidFill>
                  <a:schemeClr val="accent1">
                    <a:lumMod val="10000"/>
                  </a:schemeClr>
                </a:solidFill>
                <a:latin typeface="Comic Sans MS" panose="030F0902030302020204" pitchFamily="66" charset="0"/>
                <a:cs typeface="Arial" pitchFamily="34" charset="0"/>
              </a:rPr>
              <a:t>Bucket</a:t>
            </a:r>
          </a:p>
        </p:txBody>
      </p:sp>
      <p:sp>
        <p:nvSpPr>
          <p:cNvPr id="3" name="Left Brace 2">
            <a:extLst>
              <a:ext uri="{FF2B5EF4-FFF2-40B4-BE49-F238E27FC236}">
                <a16:creationId xmlns:a16="http://schemas.microsoft.com/office/drawing/2014/main" id="{A7092856-5B7F-B040-AD33-EEA9F19C04BB}"/>
              </a:ext>
            </a:extLst>
          </p:cNvPr>
          <p:cNvSpPr/>
          <p:nvPr/>
        </p:nvSpPr>
        <p:spPr>
          <a:xfrm>
            <a:off x="4119935" y="2892258"/>
            <a:ext cx="175955" cy="277172"/>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7" name="TextBox 526">
            <a:extLst>
              <a:ext uri="{FF2B5EF4-FFF2-40B4-BE49-F238E27FC236}">
                <a16:creationId xmlns:a16="http://schemas.microsoft.com/office/drawing/2014/main" id="{33C1A50D-5AE3-6A4C-BDC3-05643CBC4506}"/>
              </a:ext>
            </a:extLst>
          </p:cNvPr>
          <p:cNvSpPr txBox="1"/>
          <p:nvPr/>
        </p:nvSpPr>
        <p:spPr>
          <a:xfrm>
            <a:off x="1003884" y="1260629"/>
            <a:ext cx="2730055" cy="4336741"/>
          </a:xfrm>
          <a:prstGeom prst="rect">
            <a:avLst/>
          </a:prstGeom>
          <a:noFill/>
        </p:spPr>
        <p:txBody>
          <a:bodyPr wrap="square" tIns="90000" bIns="90000" rtlCol="0" anchor="t">
            <a:spAutoFit/>
          </a:bodyPr>
          <a:lstStyle/>
          <a:p>
            <a:pPr algn="just"/>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 partitioning is one of the most effective ways to improve query performance on larger tables.</a:t>
            </a:r>
          </a:p>
          <a:p>
            <a:pPr algn="just"/>
            <a:endPar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The selection of the partition key is always an important factor for performance. It should always be a low-cardinal attribute to avoid so many sub-directories overhead. The following are some attributes commonly used as partition keys:</a:t>
            </a:r>
          </a:p>
          <a:p>
            <a:pPr algn="just"/>
            <a:endPar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indent="-171450" algn="just">
              <a:buFont typeface="Arial" panose="020B0604020202020204" pitchFamily="34" charset="0"/>
              <a:buChar char="•"/>
            </a:pPr>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Partitions by date and time: Use date and time, such as year, month, and day (even hours), as partition keys when data is associated with the date/time columns, such as </a:t>
            </a:r>
            <a:r>
              <a:rPr lang="en-US" sz="1000" dirty="0" err="1">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load_date</a:t>
            </a:r>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t>
            </a:r>
            <a:r>
              <a:rPr lang="en-US" sz="1000" dirty="0" err="1">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business_date</a:t>
            </a:r>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t>
            </a:r>
            <a:r>
              <a:rPr lang="en-US" sz="1000" dirty="0" err="1">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run_date</a:t>
            </a:r>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and so on</a:t>
            </a:r>
          </a:p>
          <a:p>
            <a:pPr indent="-171450" algn="just">
              <a:buFont typeface="Arial" panose="020B0604020202020204" pitchFamily="34" charset="0"/>
              <a:buChar char="•"/>
            </a:pPr>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Partitions by location: Use country, territory, state, and city as partition keys when data is location related</a:t>
            </a:r>
          </a:p>
          <a:p>
            <a:pPr indent="-171450" algn="just">
              <a:buFont typeface="Arial" panose="020B0604020202020204" pitchFamily="34" charset="0"/>
              <a:buChar char="•"/>
            </a:pPr>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Partitions by business logic: Use department, sales region, applications, customers, and so on as partition keys when data can be separated evenly by business logic.</a:t>
            </a:r>
          </a:p>
        </p:txBody>
      </p:sp>
      <p:sp>
        <p:nvSpPr>
          <p:cNvPr id="528" name="Left Brace 527">
            <a:extLst>
              <a:ext uri="{FF2B5EF4-FFF2-40B4-BE49-F238E27FC236}">
                <a16:creationId xmlns:a16="http://schemas.microsoft.com/office/drawing/2014/main" id="{82DB44E7-E1E3-134C-811D-15D7F77631E0}"/>
              </a:ext>
            </a:extLst>
          </p:cNvPr>
          <p:cNvSpPr/>
          <p:nvPr/>
        </p:nvSpPr>
        <p:spPr>
          <a:xfrm rot="16200000">
            <a:off x="4657829" y="3707066"/>
            <a:ext cx="250569" cy="909043"/>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0" name="TextBox 529">
            <a:extLst>
              <a:ext uri="{FF2B5EF4-FFF2-40B4-BE49-F238E27FC236}">
                <a16:creationId xmlns:a16="http://schemas.microsoft.com/office/drawing/2014/main" id="{A2A3EC0B-5F04-7D40-B4B8-58092E7237B4}"/>
              </a:ext>
            </a:extLst>
          </p:cNvPr>
          <p:cNvSpPr txBox="1"/>
          <p:nvPr/>
        </p:nvSpPr>
        <p:spPr>
          <a:xfrm>
            <a:off x="4482438" y="4286872"/>
            <a:ext cx="2015323" cy="1412864"/>
          </a:xfrm>
          <a:prstGeom prst="rect">
            <a:avLst/>
          </a:prstGeom>
          <a:noFill/>
        </p:spPr>
        <p:txBody>
          <a:bodyPr wrap="square" tIns="90000" bIns="90000" rtlCol="0" anchor="t">
            <a:spAutoFit/>
          </a:bodyPr>
          <a:lstStyle/>
          <a:p>
            <a:pPr algn="just"/>
            <a:r>
              <a:rPr lang="en-US" sz="1000" dirty="0">
                <a:solidFill>
                  <a:schemeClr val="bg2">
                    <a:lumMod val="7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Bucketing can also improve join performance if the join keys are also bucket columns because bucketing ensures the keys are present in a certain bucket. Better-chosen bucket columns make a bucket table join perform better. </a:t>
            </a:r>
          </a:p>
        </p:txBody>
      </p:sp>
      <p:sp>
        <p:nvSpPr>
          <p:cNvPr id="531" name="Rectangle 3">
            <a:extLst>
              <a:ext uri="{FF2B5EF4-FFF2-40B4-BE49-F238E27FC236}">
                <a16:creationId xmlns:a16="http://schemas.microsoft.com/office/drawing/2014/main" id="{3EA031D2-217F-1549-8B4C-3C3586BD90CE}"/>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a:t>
            </a:r>
          </a:p>
        </p:txBody>
      </p:sp>
      <p:sp>
        <p:nvSpPr>
          <p:cNvPr id="532" name="Rectangle 3">
            <a:extLst>
              <a:ext uri="{FF2B5EF4-FFF2-40B4-BE49-F238E27FC236}">
                <a16:creationId xmlns:a16="http://schemas.microsoft.com/office/drawing/2014/main" id="{A2E0A75C-EA9E-3243-9031-3CDE22193524}"/>
              </a:ext>
            </a:extLst>
          </p:cNvPr>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Design optimization </a:t>
            </a:r>
          </a:p>
        </p:txBody>
      </p:sp>
    </p:spTree>
    <p:extLst>
      <p:ext uri="{BB962C8B-B14F-4D97-AF65-F5344CB8AC3E}">
        <p14:creationId xmlns:p14="http://schemas.microsoft.com/office/powerpoint/2010/main" val="108962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(II)</a:t>
            </a:r>
          </a:p>
        </p:txBody>
      </p:sp>
      <p:sp>
        <p:nvSpPr>
          <p:cNvPr id="65" name="Rectangle 3"/>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Index design</a:t>
            </a:r>
          </a:p>
        </p:txBody>
      </p:sp>
      <p:sp>
        <p:nvSpPr>
          <p:cNvPr id="35" name="TextBox 34">
            <a:extLst>
              <a:ext uri="{FF2B5EF4-FFF2-40B4-BE49-F238E27FC236}">
                <a16:creationId xmlns:a16="http://schemas.microsoft.com/office/drawing/2014/main" id="{DEAAF182-7A28-B840-9318-68E5E64C0A64}"/>
              </a:ext>
            </a:extLst>
          </p:cNvPr>
          <p:cNvSpPr txBox="1"/>
          <p:nvPr/>
        </p:nvSpPr>
        <p:spPr>
          <a:xfrm>
            <a:off x="404807" y="1171266"/>
            <a:ext cx="11215265" cy="2551637"/>
          </a:xfrm>
          <a:prstGeom prst="rect">
            <a:avLst/>
          </a:prstGeom>
          <a:noFill/>
        </p:spPr>
        <p:txBody>
          <a:bodyPr wrap="square" tIns="90000" bIns="90000" rtlCol="0" anchor="t">
            <a:spAutoFit/>
          </a:bodyPr>
          <a:lstStyle/>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The main purpose of the indexing is to search through the records easily and speed up the query. The goal of Hive indexing is to improve the speed of query lookup on certain columns of a table.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The improvement in query speed that an index can provide comes at the cost of additional processing to create the index and disk space to store the index. There are two types of indexes:</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marL="171450" indent="-171450" algn="just">
              <a:buFont typeface="Arial" panose="020B0604020202020204" pitchFamily="34" charset="0"/>
              <a:buChar char="•"/>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Compact index:</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In HDFS, the data is stored in blocks. But scanning which data is stored in which block is time consuming. Compact indexing stores the indexed column's value and its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blockId</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So the query will not go to the table. Instead, the query will directly go to the compact index, where the column value and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blockId</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are stored. No need to scan all the blocks to find data. So, while performing a query, it will first check the index and then go directly into that block.</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marL="171450" indent="-171450" algn="just">
              <a:buFont typeface="Arial" panose="020B0604020202020204" pitchFamily="34" charset="0"/>
              <a:buChar char="•"/>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Bitmap index: </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Bitmap indexing stores the combination of indexed column value and list of rows as a bitmap. Bitmap indexing is commonly used for columns with distinct values. Let's review a few examples: Base table, Table_XXCol_1 Integer, XCol_2 string, XCol_3 integer, and XCol_4 string.</a:t>
            </a:r>
          </a:p>
          <a:p>
            <a:pPr marL="171450" indent="-171450" algn="just">
              <a:buFont typeface="Arial" panose="020B0604020202020204" pitchFamily="34" charset="0"/>
              <a:buChar char="•"/>
            </a:pPr>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marL="171450" indent="-171450" algn="just">
              <a:buFont typeface="Arial" panose="020B0604020202020204" pitchFamily="34" charset="0"/>
              <a:buChar char="•"/>
            </a:pPr>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spTree>
    <p:extLst>
      <p:ext uri="{BB962C8B-B14F-4D97-AF65-F5344CB8AC3E}">
        <p14:creationId xmlns:p14="http://schemas.microsoft.com/office/powerpoint/2010/main" val="79785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(II)</a:t>
            </a:r>
          </a:p>
        </p:txBody>
      </p:sp>
      <p:sp>
        <p:nvSpPr>
          <p:cNvPr id="65" name="Rectangle 3"/>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optimization</a:t>
            </a:r>
          </a:p>
        </p:txBody>
      </p:sp>
      <p:sp>
        <p:nvSpPr>
          <p:cNvPr id="35" name="TextBox 34">
            <a:extLst>
              <a:ext uri="{FF2B5EF4-FFF2-40B4-BE49-F238E27FC236}">
                <a16:creationId xmlns:a16="http://schemas.microsoft.com/office/drawing/2014/main" id="{DEAAF182-7A28-B840-9318-68E5E64C0A64}"/>
              </a:ext>
            </a:extLst>
          </p:cNvPr>
          <p:cNvSpPr txBox="1"/>
          <p:nvPr/>
        </p:nvSpPr>
        <p:spPr>
          <a:xfrm>
            <a:off x="404807" y="1017156"/>
            <a:ext cx="11215265" cy="5598625"/>
          </a:xfrm>
          <a:prstGeom prst="rect">
            <a:avLst/>
          </a:prstGeom>
          <a:noFill/>
        </p:spPr>
        <p:txBody>
          <a:bodyPr wrap="square" tIns="90000" bIns="90000" rtlCol="0" anchor="t">
            <a:spAutoFit/>
          </a:bodyPr>
          <a:lstStyle/>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Data file optimization covers the performance improvement on the data files in terms of file format, compression, and storage.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File Format</a:t>
            </a: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 supports file formats:</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TEXTFILE: This is the default file format for table creation. Data is stored in clear text for this format. A text file is naturally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splittable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and able to be processed in parallel. It can also be compressed with algorithms, such as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GZip</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LZO, and Snappy.</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SEQUENCEFILE: This is a binary storage format for key/value pairs. The benefit of a sequence file is that it is more compact than a text file and fits well with the MapReduce output format. Sequence files can be compressed to record or block level, where the block level has a better compression ratio.</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AVRO: This is also a binary format. More than that, it is also a serialization and deserialization framework. AVRO provides a data schema that describes the data structure and also handles the schema changes, such as adding, renaming, and removing columns. The schema is stored along with data for any further processing. Considering AVRO's advantages for dealing with schema evolution, it is recommended to use it when mapping the source data, which is likely to have schema changes time by time.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RCFILE: This is short for Record Columnar File. It is a flat file consisting of binary key/value pairs that share many similarities with a sequence file. The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RCFile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splits data horizontally into row groups. One or several groups are stored in an HDFS file. Then,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RCFile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saves the row group data in a columnar format by saving the first column across all rows, then the second column across all rows, and so on. This format is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splittable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and allows Hive to skip irrelevant parts of the data and get the results faster and cheaper.</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ORC: This is short for Optimized Row Columnar. It has been available since Hive v0.11.0. The ORC format can be considered an improved version of RCFILE. It provides a larger block size of 256 MB by default (RCFILE has 4 MB and SEQUENCEFILE has 1 MB), optimized for large sequential reads on HDFS for more throughput and fewer files to reduce overload in the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namenode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Different from RCFILE, which relies on the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metastore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to know data types, the ORC file understands the data types by using specific encoders so that it can optimize compression depending on different types. It also stores basic statistics, such as MIN, MAX, SUM, and COUNT, on columns as well as a lightweight index that can be used to skip blocks of rows that do not matter.</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PARQUET: This is another row columnar file format that has a similar design to that of ORC. What's more, Parquet has a wider range of support for the majority of projects in the ecosystem, compared to ORC which is mainly supported by Hive, Pig, and Spark.</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spTree>
    <p:extLst>
      <p:ext uri="{BB962C8B-B14F-4D97-AF65-F5344CB8AC3E}">
        <p14:creationId xmlns:p14="http://schemas.microsoft.com/office/powerpoint/2010/main" val="321032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(III)</a:t>
            </a:r>
          </a:p>
        </p:txBody>
      </p:sp>
      <p:sp>
        <p:nvSpPr>
          <p:cNvPr id="65" name="Rectangle 3"/>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optimization</a:t>
            </a:r>
          </a:p>
        </p:txBody>
      </p:sp>
      <p:sp>
        <p:nvSpPr>
          <p:cNvPr id="35" name="TextBox 34">
            <a:extLst>
              <a:ext uri="{FF2B5EF4-FFF2-40B4-BE49-F238E27FC236}">
                <a16:creationId xmlns:a16="http://schemas.microsoft.com/office/drawing/2014/main" id="{DEAAF182-7A28-B840-9318-68E5E64C0A64}"/>
              </a:ext>
            </a:extLst>
          </p:cNvPr>
          <p:cNvSpPr txBox="1"/>
          <p:nvPr/>
        </p:nvSpPr>
        <p:spPr>
          <a:xfrm>
            <a:off x="404807" y="1017156"/>
            <a:ext cx="11215265" cy="5598625"/>
          </a:xfrm>
          <a:prstGeom prst="rect">
            <a:avLst/>
          </a:prstGeom>
          <a:noFill/>
        </p:spPr>
        <p:txBody>
          <a:bodyPr wrap="square" tIns="90000" bIns="90000" rtlCol="0" anchor="t">
            <a:spAutoFit/>
          </a:bodyPr>
          <a:lstStyle/>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Data file optimization covers the performance improvement on the data files in terms of file format, compression, and storage.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File Format</a:t>
            </a: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 supports file formats:</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TEXTFILE: This is the default file format for table creation. Data is stored in clear text for this format. A text file is naturally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splittable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and able to be processed in parallel. It can also be compressed with algorithms, such as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GZip</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LZO, and Snappy.</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SEQUENCEFILE: This is a binary storage format for key/value pairs. The benefit of a sequence file is that it is more compact than a text file and fits well with the MapReduce output format. Sequence files can be compressed to record or block level, where the block level has a better compression ratio.</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AVRO: This is also a binary format. More than that, it is also a serialization and deserialization framework. AVRO provides a data schema that describes the data structure and also handles the schema changes, such as adding, renaming, and removing columns. The schema is stored along with data for any further processing. Considering AVRO's advantages for dealing with schema evolution, it is recommended to use it when mapping the source data, which is likely to have schema changes time by time.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RCFILE: This is short for Record Columnar File. It is a flat file consisting of binary key/value pairs that share many similarities with a sequence file. The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RCFile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splits data horizontally into row groups. One or several groups are stored in an HDFS file. Then,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RCFile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saves the row group data in a columnar format by saving the first column across all rows, then the second column across all rows, and so on. This format is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splittable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and allows Hive to skip irrelevant parts of the data and get the results faster and cheaper.</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ORC: This is short for Optimized Row Columnar. It has been available since Hive v0.11.0. The ORC format can be considered an improved version of RCFILE. It provides a larger block size of 256 MB by default (RCFILE has 4 MB and SEQUENCEFILE has 1 MB), optimized for large sequential reads on HDFS for more throughput and fewer files to reduce overload in the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namenode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Different from RCFILE, which relies on the </a:t>
            </a:r>
            <a:r>
              <a:rPr lang="en-US" sz="11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metastore</a:t>
            </a:r>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to know data types, the ORC file understands the data types by using specific encoders so that it can optimize compression depending on different types. It also stores basic statistics, such as MIN, MAX, SUM, and COUNT, on columns as well as a lightweight index that can be used to skip blocks of rows that do not matter.</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PARQUET: This is another row columnar file format that has a similar design to that of ORC. What's more, Parquet has a wider range of support for the majority of projects in the ecosystem, compared to ORC which is mainly supported by Hive, Pig, and Spark.</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spTree>
    <p:extLst>
      <p:ext uri="{BB962C8B-B14F-4D97-AF65-F5344CB8AC3E}">
        <p14:creationId xmlns:p14="http://schemas.microsoft.com/office/powerpoint/2010/main" val="164673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Hive Performance Considerations (III)</a:t>
            </a:r>
          </a:p>
        </p:txBody>
      </p:sp>
      <p:sp>
        <p:nvSpPr>
          <p:cNvPr id="65" name="Rectangle 3"/>
          <p:cNvSpPr txBox="1"/>
          <p:nvPr/>
        </p:nvSpPr>
        <p:spPr>
          <a:xfrm>
            <a:off x="404807" y="610135"/>
            <a:ext cx="4788378"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optimization</a:t>
            </a:r>
          </a:p>
        </p:txBody>
      </p:sp>
      <p:sp>
        <p:nvSpPr>
          <p:cNvPr id="35" name="TextBox 34">
            <a:extLst>
              <a:ext uri="{FF2B5EF4-FFF2-40B4-BE49-F238E27FC236}">
                <a16:creationId xmlns:a16="http://schemas.microsoft.com/office/drawing/2014/main" id="{DEAAF182-7A28-B840-9318-68E5E64C0A64}"/>
              </a:ext>
            </a:extLst>
          </p:cNvPr>
          <p:cNvSpPr txBox="1"/>
          <p:nvPr/>
        </p:nvSpPr>
        <p:spPr>
          <a:xfrm>
            <a:off x="404807" y="1017156"/>
            <a:ext cx="11215265" cy="1535975"/>
          </a:xfrm>
          <a:prstGeom prst="rect">
            <a:avLst/>
          </a:prstGeom>
          <a:noFill/>
        </p:spPr>
        <p:txBody>
          <a:bodyPr wrap="square" tIns="90000" bIns="90000" rtlCol="0" anchor="t">
            <a:spAutoFit/>
          </a:bodyPr>
          <a:lstStyle/>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Data file optimization covers the performance improvement on the data files in terms of file format, compression, and storage.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Compression</a:t>
            </a:r>
          </a:p>
          <a:p>
            <a:pPr algn="just"/>
            <a:endPar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r>
              <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Compression techniques in Hive can significantly reduce the amount of data transferring between mappers and reducers by properly compressing intermediate and final output data. As a result, the query will have better performance.</a:t>
            </a: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a:p>
            <a:pPr algn="just"/>
            <a:endParaRPr lang="en-US" sz="11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graphicFrame>
        <p:nvGraphicFramePr>
          <p:cNvPr id="4" name="Table 3">
            <a:extLst>
              <a:ext uri="{FF2B5EF4-FFF2-40B4-BE49-F238E27FC236}">
                <a16:creationId xmlns:a16="http://schemas.microsoft.com/office/drawing/2014/main" id="{E0B8F7A2-9236-D947-9AF6-4D87C438C344}"/>
              </a:ext>
            </a:extLst>
          </p:cNvPr>
          <p:cNvGraphicFramePr>
            <a:graphicFrameLocks noGrp="1"/>
          </p:cNvGraphicFramePr>
          <p:nvPr>
            <p:extLst>
              <p:ext uri="{D42A27DB-BD31-4B8C-83A1-F6EECF244321}">
                <p14:modId xmlns:p14="http://schemas.microsoft.com/office/powerpoint/2010/main" val="3041729316"/>
              </p:ext>
            </p:extLst>
          </p:nvPr>
        </p:nvGraphicFramePr>
        <p:xfrm>
          <a:off x="2352782" y="2423365"/>
          <a:ext cx="7962472" cy="3598625"/>
        </p:xfrm>
        <a:graphic>
          <a:graphicData uri="http://schemas.openxmlformats.org/drawingml/2006/table">
            <a:tbl>
              <a:tblPr/>
              <a:tblGrid>
                <a:gridCol w="1417834">
                  <a:extLst>
                    <a:ext uri="{9D8B030D-6E8A-4147-A177-3AD203B41FA5}">
                      <a16:colId xmlns:a16="http://schemas.microsoft.com/office/drawing/2014/main" val="1207490930"/>
                    </a:ext>
                  </a:extLst>
                </a:gridCol>
                <a:gridCol w="4119937">
                  <a:extLst>
                    <a:ext uri="{9D8B030D-6E8A-4147-A177-3AD203B41FA5}">
                      <a16:colId xmlns:a16="http://schemas.microsoft.com/office/drawing/2014/main" val="2551002617"/>
                    </a:ext>
                  </a:extLst>
                </a:gridCol>
                <a:gridCol w="1489753">
                  <a:extLst>
                    <a:ext uri="{9D8B030D-6E8A-4147-A177-3AD203B41FA5}">
                      <a16:colId xmlns:a16="http://schemas.microsoft.com/office/drawing/2014/main" val="303766819"/>
                    </a:ext>
                  </a:extLst>
                </a:gridCol>
                <a:gridCol w="934948">
                  <a:extLst>
                    <a:ext uri="{9D8B030D-6E8A-4147-A177-3AD203B41FA5}">
                      <a16:colId xmlns:a16="http://schemas.microsoft.com/office/drawing/2014/main" val="2486055118"/>
                    </a:ext>
                  </a:extLst>
                </a:gridCol>
              </a:tblGrid>
              <a:tr h="415980">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err="1">
                          <a:ln>
                            <a:noFill/>
                          </a:ln>
                          <a:solidFill>
                            <a:schemeClr val="bg1"/>
                          </a:solidFill>
                          <a:effectLst/>
                          <a:latin typeface="Arial" charset="0"/>
                        </a:rPr>
                        <a:t>Compression</a:t>
                      </a:r>
                      <a:endParaRPr kumimoji="0" lang="es-ES" sz="1200" b="1" i="0" u="none" strike="noStrike" cap="none" normalizeH="0" baseline="0" dirty="0">
                        <a:ln>
                          <a:noFill/>
                        </a:ln>
                        <a:solidFill>
                          <a:schemeClr val="bg1"/>
                        </a:solidFill>
                        <a:effectLst/>
                        <a:latin typeface="Arial" charset="0"/>
                      </a:endParaRP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err="1">
                          <a:ln>
                            <a:noFill/>
                          </a:ln>
                          <a:solidFill>
                            <a:schemeClr val="bg1"/>
                          </a:solidFill>
                          <a:effectLst/>
                          <a:latin typeface="Arial" charset="0"/>
                        </a:rPr>
                        <a:t>Codec</a:t>
                      </a:r>
                      <a:endParaRPr kumimoji="0" lang="es-ES" sz="1200" b="1" i="0" u="none" strike="noStrike" cap="none" normalizeH="0" baseline="0" dirty="0">
                        <a:ln>
                          <a:noFill/>
                        </a:ln>
                        <a:solidFill>
                          <a:schemeClr val="bg1"/>
                        </a:solidFill>
                        <a:effectLst/>
                        <a:latin typeface="Arial" charset="0"/>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kern="1200" cap="none" normalizeH="0" baseline="0" dirty="0">
                          <a:ln>
                            <a:noFill/>
                          </a:ln>
                          <a:solidFill>
                            <a:schemeClr val="bg1"/>
                          </a:solidFill>
                          <a:effectLst/>
                          <a:latin typeface="Arial" charset="0"/>
                          <a:ea typeface="+mn-ea"/>
                          <a:cs typeface="+mn-cs"/>
                        </a:rPr>
                        <a:t>Extension</a:t>
                      </a:r>
                      <a:endParaRPr kumimoji="0" lang="es-ES" sz="1200" b="1" i="0" u="none" strike="noStrike" kern="1200" cap="none" normalizeH="0" baseline="0" dirty="0">
                        <a:ln>
                          <a:noFill/>
                        </a:ln>
                        <a:solidFill>
                          <a:schemeClr val="bg1"/>
                        </a:solidFill>
                        <a:effectLst/>
                        <a:latin typeface="Arial" charset="0"/>
                        <a:ea typeface="+mn-ea"/>
                        <a:cs typeface="+mn-cs"/>
                      </a:endParaRP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kern="1200" cap="none" normalizeH="0" baseline="0" dirty="0" err="1">
                          <a:ln>
                            <a:noFill/>
                          </a:ln>
                          <a:solidFill>
                            <a:schemeClr val="bg1"/>
                          </a:solidFill>
                          <a:effectLst/>
                          <a:latin typeface="Arial" charset="0"/>
                          <a:ea typeface="+mn-ea"/>
                          <a:cs typeface="+mn-cs"/>
                        </a:rPr>
                        <a:t>Splittable</a:t>
                      </a:r>
                      <a:endParaRPr kumimoji="0" lang="es-ES" sz="1200" b="1" i="0" u="none" strike="noStrike" kern="1200" cap="none" normalizeH="0" baseline="0" dirty="0">
                        <a:ln>
                          <a:noFill/>
                        </a:ln>
                        <a:solidFill>
                          <a:schemeClr val="bg1"/>
                        </a:solidFill>
                        <a:effectLst/>
                        <a:latin typeface="Arial" charset="0"/>
                        <a:ea typeface="+mn-ea"/>
                        <a:cs typeface="+mn-cs"/>
                      </a:endParaRPr>
                    </a:p>
                  </a:txBody>
                  <a:tcPr marL="90000" marR="90000" marT="46798" marB="467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2977088855"/>
                  </a:ext>
                </a:extLst>
              </a:tr>
              <a:tr h="302910">
                <a:tc>
                  <a:txBody>
                    <a:bodyPr/>
                    <a:lstStyle/>
                    <a:p>
                      <a:pPr algn="ctr"/>
                      <a:r>
                        <a:rPr lang="en-US" sz="1100" dirty="0"/>
                        <a:t>Deflate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dirty="0" err="1"/>
                        <a:t>org.apache.hadoop.io.compress.DefaultCodec</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.deflate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N</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5474307"/>
                  </a:ext>
                </a:extLst>
              </a:tr>
              <a:tr h="575947">
                <a:tc>
                  <a:txBody>
                    <a:bodyPr/>
                    <a:lstStyle/>
                    <a:p>
                      <a:pPr algn="ctr"/>
                      <a:r>
                        <a:rPr lang="en-US" sz="1100"/>
                        <a:t>Gzip</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org.apache.hadoop.io.compress.GzipCodec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dirty="0"/>
                        <a:t>.</a:t>
                      </a:r>
                      <a:r>
                        <a:rPr lang="en-US" sz="1100" dirty="0" err="1"/>
                        <a:t>gz</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dirty="0"/>
                        <a:t>N</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2855720"/>
                  </a:ext>
                </a:extLst>
              </a:tr>
              <a:tr h="575947">
                <a:tc>
                  <a:txBody>
                    <a:bodyPr/>
                    <a:lstStyle/>
                    <a:p>
                      <a:pPr algn="ctr"/>
                      <a:r>
                        <a:rPr lang="en-US" sz="1100"/>
                        <a:t>Bzip2</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org.apache.hadoop.io.compress.BZip2Codec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.gz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dirty="0"/>
                        <a:t>Y</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7717525"/>
                  </a:ext>
                </a:extLst>
              </a:tr>
              <a:tr h="575947">
                <a:tc>
                  <a:txBody>
                    <a:bodyPr/>
                    <a:lstStyle/>
                    <a:p>
                      <a:pPr algn="ctr"/>
                      <a:r>
                        <a:rPr lang="en-US" sz="1100"/>
                        <a:t>LZO</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com.apache.compression.lzo.LzopCodec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.lzo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N</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5271783"/>
                  </a:ext>
                </a:extLst>
              </a:tr>
              <a:tr h="575947">
                <a:tc>
                  <a:txBody>
                    <a:bodyPr/>
                    <a:lstStyle/>
                    <a:p>
                      <a:pPr algn="ctr"/>
                      <a:r>
                        <a:rPr lang="en-US" sz="1100"/>
                        <a:t>LZ4</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org.apache.hadoop.io.compress.Lz4Codec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.lz4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dirty="0"/>
                        <a:t>N</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4428379"/>
                  </a:ext>
                </a:extLst>
              </a:tr>
              <a:tr h="575947">
                <a:tc>
                  <a:txBody>
                    <a:bodyPr/>
                    <a:lstStyle/>
                    <a:p>
                      <a:pPr algn="ctr"/>
                      <a:r>
                        <a:rPr lang="en-US" sz="1100"/>
                        <a:t>Snappy</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org.apache.hadoop.io.compress.SnappyCodec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a:t>.snappy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100" dirty="0"/>
                        <a:t>N</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0000879"/>
                  </a:ext>
                </a:extLst>
              </a:tr>
            </a:tbl>
          </a:graphicData>
        </a:graphic>
      </p:graphicFrame>
    </p:spTree>
    <p:extLst>
      <p:ext uri="{BB962C8B-B14F-4D97-AF65-F5344CB8AC3E}">
        <p14:creationId xmlns:p14="http://schemas.microsoft.com/office/powerpoint/2010/main" val="22127310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1.xml><?xml version="1.0" encoding="utf-8"?>
<a:theme xmlns:a="http://schemas.openxmlformats.org/drawingml/2006/main" name="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2.xml><?xml version="1.0" encoding="utf-8"?>
<a:theme xmlns:a="http://schemas.openxmlformats.org/drawingml/2006/main" name="5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3.xml><?xml version="1.0" encoding="utf-8"?>
<a:theme xmlns:a="http://schemas.openxmlformats.org/drawingml/2006/main" name="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7.xml><?xml version="1.0" encoding="utf-8"?>
<a:theme xmlns:a="http://schemas.openxmlformats.org/drawingml/2006/main" name="9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8.xml><?xml version="1.0" encoding="utf-8"?>
<a:theme xmlns:a="http://schemas.openxmlformats.org/drawingml/2006/main" name="1_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9.xml><?xml version="1.0" encoding="utf-8"?>
<a:theme xmlns:a="http://schemas.openxmlformats.org/drawingml/2006/main" name="7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xml><?xml version="1.0" encoding="utf-8"?>
<a:theme xmlns:a="http://schemas.openxmlformats.org/drawingml/2006/main" name="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1.xml><?xml version="1.0" encoding="utf-8"?>
<a:theme xmlns:a="http://schemas.openxmlformats.org/drawingml/2006/main" name="1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2.xml><?xml version="1.0" encoding="utf-8"?>
<a:theme xmlns:a="http://schemas.openxmlformats.org/drawingml/2006/main" name="1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3.xml><?xml version="1.0" encoding="utf-8"?>
<a:theme xmlns:a="http://schemas.openxmlformats.org/drawingml/2006/main" name="2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4.xml><?xml version="1.0" encoding="utf-8"?>
<a:theme xmlns:a="http://schemas.openxmlformats.org/drawingml/2006/main" name="2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7.xml><?xml version="1.0" encoding="utf-8"?>
<a:theme xmlns:a="http://schemas.openxmlformats.org/drawingml/2006/main" name="6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0.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1.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2.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3.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4.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5.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6.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7.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8.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9.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B6DAF26F1FA34C9968937CFA030B63" ma:contentTypeVersion="0" ma:contentTypeDescription="Create a new document." ma:contentTypeScope="" ma:versionID="a5cc2eeeccbe52524a27b47f4d13028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979982-5A80-4893-AE82-91CBA895396A}">
  <ds:schemaRefs>
    <ds:schemaRef ds:uri="http://schemas.microsoft.com/sharepoint/v3/contenttype/forms"/>
  </ds:schemaRefs>
</ds:datastoreItem>
</file>

<file path=customXml/itemProps2.xml><?xml version="1.0" encoding="utf-8"?>
<ds:datastoreItem xmlns:ds="http://schemas.openxmlformats.org/officeDocument/2006/customXml" ds:itemID="{EA4F180F-7220-4F05-B300-DD118256FEC8}">
  <ds:schemaRef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C9E2C78B-494A-455D-B35E-0545BB93E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134352</TotalTime>
  <Words>2141</Words>
  <Application>Microsoft Macintosh PowerPoint</Application>
  <PresentationFormat>Widescreen</PresentationFormat>
  <Paragraphs>193</Paragraphs>
  <Slides>15</Slides>
  <Notes>0</Notes>
  <HiddenSlides>0</HiddenSlides>
  <MMClips>0</MMClips>
  <ScaleCrop>false</ScaleCrop>
  <HeadingPairs>
    <vt:vector size="8" baseType="variant">
      <vt:variant>
        <vt:lpstr>Fonts Used</vt:lpstr>
      </vt:variant>
      <vt:variant>
        <vt:i4>7</vt:i4>
      </vt:variant>
      <vt:variant>
        <vt:lpstr>Theme</vt:lpstr>
      </vt:variant>
      <vt:variant>
        <vt:i4>24</vt:i4>
      </vt:variant>
      <vt:variant>
        <vt:lpstr>Embedded OLE Servers</vt:lpstr>
      </vt:variant>
      <vt:variant>
        <vt:i4>1</vt:i4>
      </vt:variant>
      <vt:variant>
        <vt:lpstr>Slide Titles</vt:lpstr>
      </vt:variant>
      <vt:variant>
        <vt:i4>15</vt:i4>
      </vt:variant>
    </vt:vector>
  </HeadingPairs>
  <TitlesOfParts>
    <vt:vector size="47" baseType="lpstr">
      <vt:lpstr>Arial</vt:lpstr>
      <vt:lpstr>Calibri</vt:lpstr>
      <vt:lpstr>Comic Sans MS</vt:lpstr>
      <vt:lpstr>Times</vt:lpstr>
      <vt:lpstr>Times New Roman</vt:lpstr>
      <vt:lpstr>Trebuchet MS</vt:lpstr>
      <vt:lpstr>Wingdings</vt:lpstr>
      <vt:lpstr>CitiBanamex_corporate_template_091212</vt:lpstr>
      <vt:lpstr>Blank</vt:lpstr>
      <vt:lpstr>1_Blank</vt:lpstr>
      <vt:lpstr>3_CitiBanamex_corporate_template_091212</vt:lpstr>
      <vt:lpstr>4_CitiBanamex_corporate_template_091212</vt:lpstr>
      <vt:lpstr>2_Blank</vt:lpstr>
      <vt:lpstr>6_CitiBanamex_corporate_template_091212</vt:lpstr>
      <vt:lpstr>10_CitiBanamex_corporate_template_091212</vt:lpstr>
      <vt:lpstr>11_CitiBanamex_corporate_template_091212</vt:lpstr>
      <vt:lpstr>CITIBanamex-MX2020 Grid 16:9</vt:lpstr>
      <vt:lpstr>4_Blank</vt:lpstr>
      <vt:lpstr>5_Blank</vt:lpstr>
      <vt:lpstr>Citi Consumer PPT Template</vt:lpstr>
      <vt:lpstr>2_Citi Consumer PPT Template</vt:lpstr>
      <vt:lpstr>3_Citi Consumer PPT Template</vt:lpstr>
      <vt:lpstr>6_Blank</vt:lpstr>
      <vt:lpstr>9_Blank</vt:lpstr>
      <vt:lpstr>1_CITIBanamex-MX2020 Grid 16:9</vt:lpstr>
      <vt:lpstr>7_Blank</vt:lpstr>
      <vt:lpstr>10_Blank</vt:lpstr>
      <vt:lpstr>14_Blank</vt:lpstr>
      <vt:lpstr>16_Blank</vt:lpstr>
      <vt:lpstr>20_Blank</vt:lpstr>
      <vt:lpstr>22_Blank</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Gascon, Gerardo</dc:creator>
  <cp:lastModifiedBy>Susana Edith Barrientos</cp:lastModifiedBy>
  <cp:revision>3373</cp:revision>
  <cp:lastPrinted>2019-07-10T17:41:46Z</cp:lastPrinted>
  <dcterms:created xsi:type="dcterms:W3CDTF">2017-07-20T18:35:30Z</dcterms:created>
  <dcterms:modified xsi:type="dcterms:W3CDTF">2020-02-05T16:29:32Z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0x0101007BB6DAF26F1FA34C9968937CFA030B63</vt:lpwstr>
  </property>
</Properties>
</file>