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theme/themeOverride6.xml" ContentType="application/vnd.openxmlformats-officedocument.themeOverrid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8.xml" ContentType="application/vnd.openxmlformats-officedocument.theme+xml"/>
  <Override PartName="/ppt/theme/themeOverride7.xml" ContentType="application/vnd.openxmlformats-officedocument.themeOverrid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9.xml" ContentType="application/vnd.openxmlformats-officedocument.theme+xml"/>
  <Override PartName="/ppt/theme/themeOverride8.xml" ContentType="application/vnd.openxmlformats-officedocument.themeOverrid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0.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11.xml" ContentType="application/vnd.openxmlformats-officedocument.them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12.xml" ContentType="application/vnd.openxmlformats-officedocument.them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3.xml" ContentType="application/vnd.openxmlformats-officedocument.theme+xml"/>
  <Override PartName="/ppt/theme/themeOverride9.xml" ContentType="application/vnd.openxmlformats-officedocument.themeOverrid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theme/theme14.xml" ContentType="application/vnd.openxmlformats-officedocument.theme+xml"/>
  <Override PartName="/ppt/theme/themeOverride10.xml" ContentType="application/vnd.openxmlformats-officedocument.themeOverride+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theme/theme15.xml" ContentType="application/vnd.openxmlformats-officedocument.theme+xml"/>
  <Override PartName="/ppt/theme/themeOverride11.xml" ContentType="application/vnd.openxmlformats-officedocument.themeOverride+xml"/>
  <Override PartName="/ppt/tags/tag139.xml" ContentType="application/vnd.openxmlformats-officedocument.presentationml.tags+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theme/theme16.xml" ContentType="application/vnd.openxmlformats-officedocument.them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theme/theme17.xml" ContentType="application/vnd.openxmlformats-officedocument.them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theme/theme18.xml" ContentType="application/vnd.openxmlformats-officedocument.them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theme/theme19.xml" ContentType="application/vnd.openxmlformats-officedocument.theme+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theme/theme20.xml" ContentType="application/vnd.openxmlformats-officedocument.theme+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theme/theme21.xml" ContentType="application/vnd.openxmlformats-officedocument.theme+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theme/theme22.xml" ContentType="application/vnd.openxmlformats-officedocument.theme+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theme/theme23.xml" ContentType="application/vnd.openxmlformats-officedocument.theme+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theme/theme24.xml" ContentType="application/vnd.openxmlformats-officedocument.theme+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heme/theme25.xml" ContentType="application/vnd.openxmlformats-officedocument.theme+xml"/>
  <Override PartName="/ppt/theme/theme2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 id="2147483706" r:id="rId5"/>
    <p:sldMasterId id="2147483710" r:id="rId6"/>
    <p:sldMasterId id="2147483724" r:id="rId7"/>
    <p:sldMasterId id="2147483742" r:id="rId8"/>
    <p:sldMasterId id="2147483754" r:id="rId9"/>
    <p:sldMasterId id="2147483798" r:id="rId10"/>
    <p:sldMasterId id="2147483943" r:id="rId11"/>
    <p:sldMasterId id="2147483972" r:id="rId12"/>
    <p:sldMasterId id="2147483982" r:id="rId13"/>
    <p:sldMasterId id="2147484047" r:id="rId14"/>
    <p:sldMasterId id="2147484060" r:id="rId15"/>
    <p:sldMasterId id="2147484080" r:id="rId16"/>
    <p:sldMasterId id="2147484098" r:id="rId17"/>
    <p:sldMasterId id="2147484107" r:id="rId18"/>
    <p:sldMasterId id="2147484116" r:id="rId19"/>
    <p:sldMasterId id="2147484131" r:id="rId20"/>
    <p:sldMasterId id="2147484205" r:id="rId21"/>
    <p:sldMasterId id="2147484273" r:id="rId22"/>
    <p:sldMasterId id="2147484309" r:id="rId23"/>
    <p:sldMasterId id="2147484376" r:id="rId24"/>
    <p:sldMasterId id="2147484418" r:id="rId25"/>
    <p:sldMasterId id="2147484493" r:id="rId26"/>
    <p:sldMasterId id="2147484538" r:id="rId27"/>
  </p:sldMasterIdLst>
  <p:notesMasterIdLst>
    <p:notesMasterId r:id="rId60"/>
  </p:notesMasterIdLst>
  <p:handoutMasterIdLst>
    <p:handoutMasterId r:id="rId61"/>
  </p:handoutMasterIdLst>
  <p:sldIdLst>
    <p:sldId id="543" r:id="rId28"/>
    <p:sldId id="1785" r:id="rId29"/>
    <p:sldId id="1776" r:id="rId30"/>
    <p:sldId id="1882" r:id="rId31"/>
    <p:sldId id="1908" r:id="rId32"/>
    <p:sldId id="1815" r:id="rId33"/>
    <p:sldId id="1919" r:id="rId34"/>
    <p:sldId id="1913" r:id="rId35"/>
    <p:sldId id="1915" r:id="rId36"/>
    <p:sldId id="1914" r:id="rId37"/>
    <p:sldId id="1880" r:id="rId38"/>
    <p:sldId id="1916" r:id="rId39"/>
    <p:sldId id="1917" r:id="rId40"/>
    <p:sldId id="1921" r:id="rId41"/>
    <p:sldId id="1918" r:id="rId42"/>
    <p:sldId id="1909" r:id="rId43"/>
    <p:sldId id="1878" r:id="rId44"/>
    <p:sldId id="1911" r:id="rId45"/>
    <p:sldId id="1907" r:id="rId46"/>
    <p:sldId id="1910" r:id="rId47"/>
    <p:sldId id="1912" r:id="rId48"/>
    <p:sldId id="1814" r:id="rId49"/>
    <p:sldId id="1883" r:id="rId50"/>
    <p:sldId id="1818" r:id="rId51"/>
    <p:sldId id="1819" r:id="rId52"/>
    <p:sldId id="1820" r:id="rId53"/>
    <p:sldId id="1823" r:id="rId54"/>
    <p:sldId id="1824" r:id="rId55"/>
    <p:sldId id="1825" r:id="rId56"/>
    <p:sldId id="1826" r:id="rId57"/>
    <p:sldId id="1827" r:id="rId58"/>
    <p:sldId id="1828" r:id="rId59"/>
  </p:sldIdLst>
  <p:sldSz cx="12192000" cy="6858000"/>
  <p:notesSz cx="7010400" cy="9296400"/>
  <p:defaultTextStyle>
    <a:defPPr>
      <a:defRPr lang="en-US"/>
    </a:defPPr>
    <a:lvl1pPr marL="0" algn="l" defTabSz="914253" rtl="0" eaLnBrk="1" latinLnBrk="0" hangingPunct="1">
      <a:defRPr sz="1800" kern="1200">
        <a:solidFill>
          <a:schemeClr val="tx1"/>
        </a:solidFill>
        <a:latin typeface="+mn-lt"/>
        <a:ea typeface="+mn-ea"/>
        <a:cs typeface="+mn-cs"/>
      </a:defRPr>
    </a:lvl1pPr>
    <a:lvl2pPr marL="457127" algn="l" defTabSz="914253" rtl="0" eaLnBrk="1" latinLnBrk="0" hangingPunct="1">
      <a:defRPr sz="1800" kern="1200">
        <a:solidFill>
          <a:schemeClr val="tx1"/>
        </a:solidFill>
        <a:latin typeface="+mn-lt"/>
        <a:ea typeface="+mn-ea"/>
        <a:cs typeface="+mn-cs"/>
      </a:defRPr>
    </a:lvl2pPr>
    <a:lvl3pPr marL="914253" algn="l" defTabSz="914253" rtl="0" eaLnBrk="1" latinLnBrk="0" hangingPunct="1">
      <a:defRPr sz="1800" kern="1200">
        <a:solidFill>
          <a:schemeClr val="tx1"/>
        </a:solidFill>
        <a:latin typeface="+mn-lt"/>
        <a:ea typeface="+mn-ea"/>
        <a:cs typeface="+mn-cs"/>
      </a:defRPr>
    </a:lvl3pPr>
    <a:lvl4pPr marL="1371380" algn="l" defTabSz="914253" rtl="0" eaLnBrk="1" latinLnBrk="0" hangingPunct="1">
      <a:defRPr sz="1800" kern="1200">
        <a:solidFill>
          <a:schemeClr val="tx1"/>
        </a:solidFill>
        <a:latin typeface="+mn-lt"/>
        <a:ea typeface="+mn-ea"/>
        <a:cs typeface="+mn-cs"/>
      </a:defRPr>
    </a:lvl4pPr>
    <a:lvl5pPr marL="1828507" algn="l" defTabSz="914253" rtl="0" eaLnBrk="1" latinLnBrk="0" hangingPunct="1">
      <a:defRPr sz="1800" kern="1200">
        <a:solidFill>
          <a:schemeClr val="tx1"/>
        </a:solidFill>
        <a:latin typeface="+mn-lt"/>
        <a:ea typeface="+mn-ea"/>
        <a:cs typeface="+mn-cs"/>
      </a:defRPr>
    </a:lvl5pPr>
    <a:lvl6pPr marL="2285633" algn="l" defTabSz="914253" rtl="0" eaLnBrk="1" latinLnBrk="0" hangingPunct="1">
      <a:defRPr sz="1800" kern="1200">
        <a:solidFill>
          <a:schemeClr val="tx1"/>
        </a:solidFill>
        <a:latin typeface="+mn-lt"/>
        <a:ea typeface="+mn-ea"/>
        <a:cs typeface="+mn-cs"/>
      </a:defRPr>
    </a:lvl6pPr>
    <a:lvl7pPr marL="2742760" algn="l" defTabSz="914253" rtl="0" eaLnBrk="1" latinLnBrk="0" hangingPunct="1">
      <a:defRPr sz="1800" kern="1200">
        <a:solidFill>
          <a:schemeClr val="tx1"/>
        </a:solidFill>
        <a:latin typeface="+mn-lt"/>
        <a:ea typeface="+mn-ea"/>
        <a:cs typeface="+mn-cs"/>
      </a:defRPr>
    </a:lvl7pPr>
    <a:lvl8pPr marL="3199887" algn="l" defTabSz="914253" rtl="0" eaLnBrk="1" latinLnBrk="0" hangingPunct="1">
      <a:defRPr sz="1800" kern="1200">
        <a:solidFill>
          <a:schemeClr val="tx1"/>
        </a:solidFill>
        <a:latin typeface="+mn-lt"/>
        <a:ea typeface="+mn-ea"/>
        <a:cs typeface="+mn-cs"/>
      </a:defRPr>
    </a:lvl8pPr>
    <a:lvl9pPr marL="3657013" algn="l" defTabSz="91425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redo, Karla Joana [CCC-OT_LTM]" initials="PKJ[" lastIdx="11" clrIdx="0"/>
  <p:cmAuthor id="1" name="Kurchenko, Ekaterina" initials="KE" lastIdx="4" clrIdx="1"/>
  <p:cmAuthor id="2" name="Cano, Paola [GCB-RTLB]" initials="CP[" lastIdx="4" clrIdx="4"/>
  <p:cmAuthor id="3" name="Dusermex" initials="D" lastIdx="1" clrIdx="3"/>
  <p:cmAuthor id="4" name="Peredo, Karla Joana [GCB-OT]" initials="PKJ[" lastIdx="1" clrIdx="5"/>
  <p:cmAuthor id="5" name="Hernandez, Ana (MX - Mexico)" initials="HA(-M" lastIdx="2"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4328"/>
    <a:srgbClr val="0079D1"/>
    <a:srgbClr val="C5277F"/>
    <a:srgbClr val="87CBD8"/>
    <a:srgbClr val="0067B7"/>
    <a:srgbClr val="F26F27"/>
    <a:srgbClr val="F36F26"/>
    <a:srgbClr val="85CCD9"/>
    <a:srgbClr val="7B184F"/>
    <a:srgbClr val="EE42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15" autoAdjust="0"/>
    <p:restoredTop sz="90903" autoAdjust="0"/>
  </p:normalViewPr>
  <p:slideViewPr>
    <p:cSldViewPr snapToGrid="0" snapToObjects="1">
      <p:cViewPr>
        <p:scale>
          <a:sx n="130" d="100"/>
          <a:sy n="130" d="100"/>
        </p:scale>
        <p:origin x="1304" y="40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78" d="100"/>
          <a:sy n="78" d="100"/>
        </p:scale>
        <p:origin x="201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3.xml"/><Relationship Id="rId21" Type="http://schemas.openxmlformats.org/officeDocument/2006/relationships/slideMaster" Target="slideMasters/slideMaster18.xml"/><Relationship Id="rId34" Type="http://schemas.openxmlformats.org/officeDocument/2006/relationships/slide" Target="slides/slide7.xml"/><Relationship Id="rId42" Type="http://schemas.openxmlformats.org/officeDocument/2006/relationships/slide" Target="slides/slide15.xml"/><Relationship Id="rId47" Type="http://schemas.openxmlformats.org/officeDocument/2006/relationships/slide" Target="slides/slide20.xml"/><Relationship Id="rId50" Type="http://schemas.openxmlformats.org/officeDocument/2006/relationships/slide" Target="slides/slide23.xml"/><Relationship Id="rId55" Type="http://schemas.openxmlformats.org/officeDocument/2006/relationships/slide" Target="slides/slide28.xml"/><Relationship Id="rId63"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2.xml"/><Relationship Id="rId11" Type="http://schemas.openxmlformats.org/officeDocument/2006/relationships/slideMaster" Target="slideMasters/slideMaster8.xml"/><Relationship Id="rId24" Type="http://schemas.openxmlformats.org/officeDocument/2006/relationships/slideMaster" Target="slideMasters/slideMaster21.xml"/><Relationship Id="rId32" Type="http://schemas.openxmlformats.org/officeDocument/2006/relationships/slide" Target="slides/slide5.xml"/><Relationship Id="rId37" Type="http://schemas.openxmlformats.org/officeDocument/2006/relationships/slide" Target="slides/slide10.xml"/><Relationship Id="rId40" Type="http://schemas.openxmlformats.org/officeDocument/2006/relationships/slide" Target="slides/slide13.xml"/><Relationship Id="rId45" Type="http://schemas.openxmlformats.org/officeDocument/2006/relationships/slide" Target="slides/slide18.xml"/><Relationship Id="rId53" Type="http://schemas.openxmlformats.org/officeDocument/2006/relationships/slide" Target="slides/slide26.xml"/><Relationship Id="rId58" Type="http://schemas.openxmlformats.org/officeDocument/2006/relationships/slide" Target="slides/slide31.xml"/><Relationship Id="rId66"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handoutMaster" Target="handoutMasters/handoutMaster1.xml"/><Relationship Id="rId19" Type="http://schemas.openxmlformats.org/officeDocument/2006/relationships/slideMaster" Target="slideMasters/slideMaster1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Master" Target="slideMasters/slideMaster24.xml"/><Relationship Id="rId30" Type="http://schemas.openxmlformats.org/officeDocument/2006/relationships/slide" Target="slides/slide3.xml"/><Relationship Id="rId35" Type="http://schemas.openxmlformats.org/officeDocument/2006/relationships/slide" Target="slides/slide8.xml"/><Relationship Id="rId43" Type="http://schemas.openxmlformats.org/officeDocument/2006/relationships/slide" Target="slides/slide16.xml"/><Relationship Id="rId48" Type="http://schemas.openxmlformats.org/officeDocument/2006/relationships/slide" Target="slides/slide21.xml"/><Relationship Id="rId56" Type="http://schemas.openxmlformats.org/officeDocument/2006/relationships/slide" Target="slides/slide29.xml"/><Relationship Id="rId64"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24.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Master" Target="slideMasters/slideMaster22.xml"/><Relationship Id="rId33" Type="http://schemas.openxmlformats.org/officeDocument/2006/relationships/slide" Target="slides/slide6.xml"/><Relationship Id="rId38" Type="http://schemas.openxmlformats.org/officeDocument/2006/relationships/slide" Target="slides/slide11.xml"/><Relationship Id="rId46" Type="http://schemas.openxmlformats.org/officeDocument/2006/relationships/slide" Target="slides/slide19.xml"/><Relationship Id="rId59" Type="http://schemas.openxmlformats.org/officeDocument/2006/relationships/slide" Target="slides/slide32.xml"/><Relationship Id="rId20" Type="http://schemas.openxmlformats.org/officeDocument/2006/relationships/slideMaster" Target="slideMasters/slideMaster17.xml"/><Relationship Id="rId41" Type="http://schemas.openxmlformats.org/officeDocument/2006/relationships/slide" Target="slides/slide14.xml"/><Relationship Id="rId54" Type="http://schemas.openxmlformats.org/officeDocument/2006/relationships/slide" Target="slides/slide27.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Master" Target="slideMasters/slideMaster12.xml"/><Relationship Id="rId23" Type="http://schemas.openxmlformats.org/officeDocument/2006/relationships/slideMaster" Target="slideMasters/slideMaster20.xml"/><Relationship Id="rId28" Type="http://schemas.openxmlformats.org/officeDocument/2006/relationships/slide" Target="slides/slide1.xml"/><Relationship Id="rId36" Type="http://schemas.openxmlformats.org/officeDocument/2006/relationships/slide" Target="slides/slide9.xml"/><Relationship Id="rId49" Type="http://schemas.openxmlformats.org/officeDocument/2006/relationships/slide" Target="slides/slide22.xml"/><Relationship Id="rId57" Type="http://schemas.openxmlformats.org/officeDocument/2006/relationships/slide" Target="slides/slide30.xml"/><Relationship Id="rId10" Type="http://schemas.openxmlformats.org/officeDocument/2006/relationships/slideMaster" Target="slideMasters/slideMaster7.xml"/><Relationship Id="rId31" Type="http://schemas.openxmlformats.org/officeDocument/2006/relationships/slide" Target="slides/slide4.xml"/><Relationship Id="rId44" Type="http://schemas.openxmlformats.org/officeDocument/2006/relationships/slide" Target="slides/slide17.xml"/><Relationship Id="rId52" Type="http://schemas.openxmlformats.org/officeDocument/2006/relationships/slide" Target="slides/slide25.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39"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74B3BEBB-2B3E-2044-94C4-AD43D5BFFC3B}" type="datetimeFigureOut">
              <a:rPr lang="en-US" smtClean="0"/>
              <a:t>5/25/20</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96F95C16-7D9F-B24D-929D-2F4D68B8DACE}" type="slidenum">
              <a:rPr lang="en-US" smtClean="0"/>
              <a:t>‹#›</a:t>
            </a:fld>
            <a:endParaRPr lang="en-US"/>
          </a:p>
        </p:txBody>
      </p:sp>
    </p:spTree>
    <p:extLst>
      <p:ext uri="{BB962C8B-B14F-4D97-AF65-F5344CB8AC3E}">
        <p14:creationId xmlns:p14="http://schemas.microsoft.com/office/powerpoint/2010/main" val="780894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A4653ED-03D2-7542-AE1B-FB47779A335F}" type="datetimeFigureOut">
              <a:rPr lang="en-US" smtClean="0"/>
              <a:t>5/25/20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6AFAD0A-972D-3147-9D91-3BAFCEED8135}" type="slidenum">
              <a:rPr lang="en-US" smtClean="0"/>
              <a:t>‹#›</a:t>
            </a:fld>
            <a:endParaRPr lang="en-US"/>
          </a:p>
        </p:txBody>
      </p:sp>
    </p:spTree>
    <p:extLst>
      <p:ext uri="{BB962C8B-B14F-4D97-AF65-F5344CB8AC3E}">
        <p14:creationId xmlns:p14="http://schemas.microsoft.com/office/powerpoint/2010/main" val="1082102548"/>
      </p:ext>
    </p:extLst>
  </p:cSld>
  <p:clrMap bg1="lt1" tx1="dk1" bg2="lt2" tx2="dk2" accent1="accent1" accent2="accent2" accent3="accent3" accent4="accent4" accent5="accent5" accent6="accent6" hlink="hlink" folHlink="folHlink"/>
  <p:notesStyle>
    <a:lvl1pPr marL="0" algn="l" defTabSz="914253" rtl="0" eaLnBrk="1" latinLnBrk="0" hangingPunct="1">
      <a:defRPr sz="1200" kern="1200">
        <a:solidFill>
          <a:schemeClr val="tx1"/>
        </a:solidFill>
        <a:latin typeface="+mn-lt"/>
        <a:ea typeface="+mn-ea"/>
        <a:cs typeface="+mn-cs"/>
      </a:defRPr>
    </a:lvl1pPr>
    <a:lvl2pPr marL="457127" algn="l" defTabSz="914253" rtl="0" eaLnBrk="1" latinLnBrk="0" hangingPunct="1">
      <a:defRPr sz="1200" kern="1200">
        <a:solidFill>
          <a:schemeClr val="tx1"/>
        </a:solidFill>
        <a:latin typeface="+mn-lt"/>
        <a:ea typeface="+mn-ea"/>
        <a:cs typeface="+mn-cs"/>
      </a:defRPr>
    </a:lvl2pPr>
    <a:lvl3pPr marL="914253" algn="l" defTabSz="914253" rtl="0" eaLnBrk="1" latinLnBrk="0" hangingPunct="1">
      <a:defRPr sz="1200" kern="1200">
        <a:solidFill>
          <a:schemeClr val="tx1"/>
        </a:solidFill>
        <a:latin typeface="+mn-lt"/>
        <a:ea typeface="+mn-ea"/>
        <a:cs typeface="+mn-cs"/>
      </a:defRPr>
    </a:lvl3pPr>
    <a:lvl4pPr marL="1371380" algn="l" defTabSz="914253" rtl="0" eaLnBrk="1" latinLnBrk="0" hangingPunct="1">
      <a:defRPr sz="1200" kern="1200">
        <a:solidFill>
          <a:schemeClr val="tx1"/>
        </a:solidFill>
        <a:latin typeface="+mn-lt"/>
        <a:ea typeface="+mn-ea"/>
        <a:cs typeface="+mn-cs"/>
      </a:defRPr>
    </a:lvl4pPr>
    <a:lvl5pPr marL="1828507" algn="l" defTabSz="914253" rtl="0" eaLnBrk="1" latinLnBrk="0" hangingPunct="1">
      <a:defRPr sz="1200" kern="1200">
        <a:solidFill>
          <a:schemeClr val="tx1"/>
        </a:solidFill>
        <a:latin typeface="+mn-lt"/>
        <a:ea typeface="+mn-ea"/>
        <a:cs typeface="+mn-cs"/>
      </a:defRPr>
    </a:lvl5pPr>
    <a:lvl6pPr marL="2285633" algn="l" defTabSz="914253" rtl="0" eaLnBrk="1" latinLnBrk="0" hangingPunct="1">
      <a:defRPr sz="1200" kern="1200">
        <a:solidFill>
          <a:schemeClr val="tx1"/>
        </a:solidFill>
        <a:latin typeface="+mn-lt"/>
        <a:ea typeface="+mn-ea"/>
        <a:cs typeface="+mn-cs"/>
      </a:defRPr>
    </a:lvl6pPr>
    <a:lvl7pPr marL="2742760" algn="l" defTabSz="914253" rtl="0" eaLnBrk="1" latinLnBrk="0" hangingPunct="1">
      <a:defRPr sz="1200" kern="1200">
        <a:solidFill>
          <a:schemeClr val="tx1"/>
        </a:solidFill>
        <a:latin typeface="+mn-lt"/>
        <a:ea typeface="+mn-ea"/>
        <a:cs typeface="+mn-cs"/>
      </a:defRPr>
    </a:lvl7pPr>
    <a:lvl8pPr marL="3199887" algn="l" defTabSz="914253" rtl="0" eaLnBrk="1" latinLnBrk="0" hangingPunct="1">
      <a:defRPr sz="1200" kern="1200">
        <a:solidFill>
          <a:schemeClr val="tx1"/>
        </a:solidFill>
        <a:latin typeface="+mn-lt"/>
        <a:ea typeface="+mn-ea"/>
        <a:cs typeface="+mn-cs"/>
      </a:defRPr>
    </a:lvl8pPr>
    <a:lvl9pPr marL="3657013" algn="l" defTabSz="91425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AFAD0A-972D-3147-9D91-3BAFCEED8135}" type="slidenum">
              <a:rPr lang="en-US" smtClean="0"/>
              <a:t>9</a:t>
            </a:fld>
            <a:endParaRPr lang="en-US"/>
          </a:p>
        </p:txBody>
      </p:sp>
    </p:spTree>
    <p:extLst>
      <p:ext uri="{BB962C8B-B14F-4D97-AF65-F5344CB8AC3E}">
        <p14:creationId xmlns:p14="http://schemas.microsoft.com/office/powerpoint/2010/main" val="1160634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vmlDrawing" Target="../drawings/vmlDrawing32.vml"/><Relationship Id="rId6" Type="http://schemas.openxmlformats.org/officeDocument/2006/relationships/image" Target="../media/image5.emf"/><Relationship Id="rId5" Type="http://schemas.openxmlformats.org/officeDocument/2006/relationships/oleObject" Target="../embeddings/oleObject32.bin"/><Relationship Id="rId4"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52.xml"/><Relationship Id="rId1" Type="http://schemas.openxmlformats.org/officeDocument/2006/relationships/vmlDrawing" Target="../drawings/vmlDrawing33.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33.bin"/></Relationships>
</file>

<file path=ppt/slideLayouts/_rels/slideLayout102.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vmlDrawing" Target="../drawings/vmlDrawing34.vml"/><Relationship Id="rId6" Type="http://schemas.openxmlformats.org/officeDocument/2006/relationships/image" Target="../media/image5.emf"/><Relationship Id="rId5" Type="http://schemas.openxmlformats.org/officeDocument/2006/relationships/oleObject" Target="../embeddings/oleObject34.bin"/><Relationship Id="rId4"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35.vml"/><Relationship Id="rId6" Type="http://schemas.openxmlformats.org/officeDocument/2006/relationships/image" Target="../media/image5.emf"/><Relationship Id="rId5" Type="http://schemas.openxmlformats.org/officeDocument/2006/relationships/oleObject" Target="../embeddings/oleObject35.bin"/><Relationship Id="rId4"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36.vml"/><Relationship Id="rId6" Type="http://schemas.openxmlformats.org/officeDocument/2006/relationships/image" Target="../media/image5.emf"/><Relationship Id="rId5" Type="http://schemas.openxmlformats.org/officeDocument/2006/relationships/oleObject" Target="../embeddings/oleObject36.bin"/><Relationship Id="rId4"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37.vml"/><Relationship Id="rId6" Type="http://schemas.openxmlformats.org/officeDocument/2006/relationships/image" Target="../media/image5.emf"/><Relationship Id="rId5" Type="http://schemas.openxmlformats.org/officeDocument/2006/relationships/oleObject" Target="../embeddings/oleObject37.bin"/><Relationship Id="rId4"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3" Type="http://schemas.openxmlformats.org/officeDocument/2006/relationships/slideMaster" Target="../slideMasters/slideMaster10.xml"/><Relationship Id="rId7" Type="http://schemas.openxmlformats.org/officeDocument/2006/relationships/image" Target="../media/image9.jpeg"/><Relationship Id="rId2" Type="http://schemas.openxmlformats.org/officeDocument/2006/relationships/tags" Target="../tags/tag61.xml"/><Relationship Id="rId1" Type="http://schemas.openxmlformats.org/officeDocument/2006/relationships/vmlDrawing" Target="../drawings/vmlDrawing38.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38.bin"/></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63.xml"/><Relationship Id="rId7" Type="http://schemas.openxmlformats.org/officeDocument/2006/relationships/image" Target="../media/image6.jpeg"/><Relationship Id="rId2" Type="http://schemas.openxmlformats.org/officeDocument/2006/relationships/tags" Target="../tags/tag62.xml"/><Relationship Id="rId1" Type="http://schemas.openxmlformats.org/officeDocument/2006/relationships/vmlDrawing" Target="../drawings/vmlDrawing39.vml"/><Relationship Id="rId6" Type="http://schemas.openxmlformats.org/officeDocument/2006/relationships/image" Target="../media/image5.emf"/><Relationship Id="rId5" Type="http://schemas.openxmlformats.org/officeDocument/2006/relationships/oleObject" Target="../embeddings/oleObject39.bin"/><Relationship Id="rId4"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vmlDrawing" Target="../drawings/vmlDrawing40.vml"/><Relationship Id="rId6" Type="http://schemas.openxmlformats.org/officeDocument/2006/relationships/image" Target="../media/image5.emf"/><Relationship Id="rId5" Type="http://schemas.openxmlformats.org/officeDocument/2006/relationships/oleObject" Target="../embeddings/oleObject40.bin"/><Relationship Id="rId4"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vmlDrawing" Target="../drawings/vmlDrawing41.vml"/><Relationship Id="rId6" Type="http://schemas.openxmlformats.org/officeDocument/2006/relationships/image" Target="../media/image5.emf"/><Relationship Id="rId5" Type="http://schemas.openxmlformats.org/officeDocument/2006/relationships/oleObject" Target="../embeddings/oleObject41.bin"/><Relationship Id="rId4"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10.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68.xml"/><Relationship Id="rId1" Type="http://schemas.openxmlformats.org/officeDocument/2006/relationships/vmlDrawing" Target="../drawings/vmlDrawing42.vml"/><Relationship Id="rId5" Type="http://schemas.openxmlformats.org/officeDocument/2006/relationships/image" Target="../media/image5.emf"/><Relationship Id="rId4" Type="http://schemas.openxmlformats.org/officeDocument/2006/relationships/oleObject" Target="../embeddings/oleObject42.bin"/></Relationships>
</file>

<file path=ppt/slideLayouts/_rels/slideLayout111.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13.png"/><Relationship Id="rId2" Type="http://schemas.openxmlformats.org/officeDocument/2006/relationships/tags" Target="../tags/tag69.xml"/><Relationship Id="rId1" Type="http://schemas.openxmlformats.org/officeDocument/2006/relationships/vmlDrawing" Target="../drawings/vmlDrawing43.vml"/><Relationship Id="rId6" Type="http://schemas.openxmlformats.org/officeDocument/2006/relationships/image" Target="../media/image5.emf"/><Relationship Id="rId5" Type="http://schemas.openxmlformats.org/officeDocument/2006/relationships/oleObject" Target="../embeddings/oleObject43.bin"/><Relationship Id="rId4"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13.png"/><Relationship Id="rId2" Type="http://schemas.openxmlformats.org/officeDocument/2006/relationships/tags" Target="../tags/tag71.xml"/><Relationship Id="rId1" Type="http://schemas.openxmlformats.org/officeDocument/2006/relationships/vmlDrawing" Target="../drawings/vmlDrawing44.vml"/><Relationship Id="rId6" Type="http://schemas.openxmlformats.org/officeDocument/2006/relationships/image" Target="../media/image5.emf"/><Relationship Id="rId5" Type="http://schemas.openxmlformats.org/officeDocument/2006/relationships/oleObject" Target="../embeddings/oleObject44.bin"/><Relationship Id="rId4"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13.png"/><Relationship Id="rId2" Type="http://schemas.openxmlformats.org/officeDocument/2006/relationships/tags" Target="../tags/tag73.xml"/><Relationship Id="rId1" Type="http://schemas.openxmlformats.org/officeDocument/2006/relationships/vmlDrawing" Target="../drawings/vmlDrawing45.vml"/><Relationship Id="rId6" Type="http://schemas.openxmlformats.org/officeDocument/2006/relationships/image" Target="../media/image5.emf"/><Relationship Id="rId5" Type="http://schemas.openxmlformats.org/officeDocument/2006/relationships/oleObject" Target="../embeddings/oleObject45.bin"/><Relationship Id="rId4"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13.png"/><Relationship Id="rId2" Type="http://schemas.openxmlformats.org/officeDocument/2006/relationships/tags" Target="../tags/tag75.xml"/><Relationship Id="rId1" Type="http://schemas.openxmlformats.org/officeDocument/2006/relationships/vmlDrawing" Target="../drawings/vmlDrawing46.vml"/><Relationship Id="rId6" Type="http://schemas.openxmlformats.org/officeDocument/2006/relationships/image" Target="../media/image5.emf"/><Relationship Id="rId5" Type="http://schemas.openxmlformats.org/officeDocument/2006/relationships/oleObject" Target="../embeddings/oleObject46.bin"/><Relationship Id="rId4"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image" Target="../media/image13.png"/><Relationship Id="rId2" Type="http://schemas.openxmlformats.org/officeDocument/2006/relationships/tags" Target="../tags/tag77.xml"/><Relationship Id="rId1" Type="http://schemas.openxmlformats.org/officeDocument/2006/relationships/vmlDrawing" Target="../drawings/vmlDrawing47.vml"/><Relationship Id="rId6" Type="http://schemas.openxmlformats.org/officeDocument/2006/relationships/image" Target="../media/image5.emf"/><Relationship Id="rId5" Type="http://schemas.openxmlformats.org/officeDocument/2006/relationships/oleObject" Target="../embeddings/oleObject47.bin"/><Relationship Id="rId4"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13.png"/><Relationship Id="rId2" Type="http://schemas.openxmlformats.org/officeDocument/2006/relationships/tags" Target="../tags/tag79.xml"/><Relationship Id="rId1" Type="http://schemas.openxmlformats.org/officeDocument/2006/relationships/vmlDrawing" Target="../drawings/vmlDrawing48.vml"/><Relationship Id="rId6" Type="http://schemas.openxmlformats.org/officeDocument/2006/relationships/image" Target="../media/image5.emf"/><Relationship Id="rId5" Type="http://schemas.openxmlformats.org/officeDocument/2006/relationships/oleObject" Target="../embeddings/oleObject48.bin"/><Relationship Id="rId4"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image" Target="../media/image14.png"/><Relationship Id="rId2" Type="http://schemas.openxmlformats.org/officeDocument/2006/relationships/tags" Target="../tags/tag81.xml"/><Relationship Id="rId1" Type="http://schemas.openxmlformats.org/officeDocument/2006/relationships/vmlDrawing" Target="../drawings/vmlDrawing49.vml"/><Relationship Id="rId6" Type="http://schemas.openxmlformats.org/officeDocument/2006/relationships/image" Target="../media/image5.emf"/><Relationship Id="rId5" Type="http://schemas.openxmlformats.org/officeDocument/2006/relationships/oleObject" Target="../embeddings/oleObject49.bin"/><Relationship Id="rId4"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image" Target="../media/image15.png"/><Relationship Id="rId2" Type="http://schemas.openxmlformats.org/officeDocument/2006/relationships/tags" Target="../tags/tag83.xml"/><Relationship Id="rId1" Type="http://schemas.openxmlformats.org/officeDocument/2006/relationships/vmlDrawing" Target="../drawings/vmlDrawing50.vml"/><Relationship Id="rId6" Type="http://schemas.openxmlformats.org/officeDocument/2006/relationships/image" Target="../media/image5.emf"/><Relationship Id="rId5" Type="http://schemas.openxmlformats.org/officeDocument/2006/relationships/oleObject" Target="../embeddings/oleObject50.bin"/><Relationship Id="rId4"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image" Target="../media/image16.png"/><Relationship Id="rId2" Type="http://schemas.openxmlformats.org/officeDocument/2006/relationships/tags" Target="../tags/tag85.xml"/><Relationship Id="rId1" Type="http://schemas.openxmlformats.org/officeDocument/2006/relationships/vmlDrawing" Target="../drawings/vmlDrawing51.vml"/><Relationship Id="rId6" Type="http://schemas.openxmlformats.org/officeDocument/2006/relationships/image" Target="../media/image5.emf"/><Relationship Id="rId5" Type="http://schemas.openxmlformats.org/officeDocument/2006/relationships/oleObject" Target="../embeddings/oleObject51.bin"/><Relationship Id="rId4"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image" Target="../media/image15.png"/><Relationship Id="rId2" Type="http://schemas.openxmlformats.org/officeDocument/2006/relationships/tags" Target="../tags/tag87.xml"/><Relationship Id="rId1" Type="http://schemas.openxmlformats.org/officeDocument/2006/relationships/vmlDrawing" Target="../drawings/vmlDrawing52.vml"/><Relationship Id="rId6" Type="http://schemas.openxmlformats.org/officeDocument/2006/relationships/image" Target="../media/image5.emf"/><Relationship Id="rId5" Type="http://schemas.openxmlformats.org/officeDocument/2006/relationships/oleObject" Target="../embeddings/oleObject52.bin"/><Relationship Id="rId4"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3" Type="http://schemas.openxmlformats.org/officeDocument/2006/relationships/tags" Target="../tags/tag90.xml"/><Relationship Id="rId7" Type="http://schemas.openxmlformats.org/officeDocument/2006/relationships/image" Target="../media/image14.png"/><Relationship Id="rId2" Type="http://schemas.openxmlformats.org/officeDocument/2006/relationships/tags" Target="../tags/tag89.xml"/><Relationship Id="rId1" Type="http://schemas.openxmlformats.org/officeDocument/2006/relationships/vmlDrawing" Target="../drawings/vmlDrawing53.vml"/><Relationship Id="rId6" Type="http://schemas.openxmlformats.org/officeDocument/2006/relationships/image" Target="../media/image5.emf"/><Relationship Id="rId5" Type="http://schemas.openxmlformats.org/officeDocument/2006/relationships/oleObject" Target="../embeddings/oleObject53.bin"/><Relationship Id="rId4"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3" Type="http://schemas.openxmlformats.org/officeDocument/2006/relationships/tags" Target="../tags/tag92.xml"/><Relationship Id="rId7" Type="http://schemas.openxmlformats.org/officeDocument/2006/relationships/image" Target="../media/image15.png"/><Relationship Id="rId2" Type="http://schemas.openxmlformats.org/officeDocument/2006/relationships/tags" Target="../tags/tag91.xml"/><Relationship Id="rId1" Type="http://schemas.openxmlformats.org/officeDocument/2006/relationships/vmlDrawing" Target="../drawings/vmlDrawing54.vml"/><Relationship Id="rId6" Type="http://schemas.openxmlformats.org/officeDocument/2006/relationships/image" Target="../media/image5.emf"/><Relationship Id="rId5" Type="http://schemas.openxmlformats.org/officeDocument/2006/relationships/oleObject" Target="../embeddings/oleObject54.bin"/><Relationship Id="rId4"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3" Type="http://schemas.openxmlformats.org/officeDocument/2006/relationships/tags" Target="../tags/tag94.xml"/><Relationship Id="rId7" Type="http://schemas.openxmlformats.org/officeDocument/2006/relationships/image" Target="../media/image14.png"/><Relationship Id="rId2" Type="http://schemas.openxmlformats.org/officeDocument/2006/relationships/tags" Target="../tags/tag93.xml"/><Relationship Id="rId1" Type="http://schemas.openxmlformats.org/officeDocument/2006/relationships/vmlDrawing" Target="../drawings/vmlDrawing55.vml"/><Relationship Id="rId6" Type="http://schemas.openxmlformats.org/officeDocument/2006/relationships/image" Target="../media/image5.emf"/><Relationship Id="rId5" Type="http://schemas.openxmlformats.org/officeDocument/2006/relationships/oleObject" Target="../embeddings/oleObject55.bin"/><Relationship Id="rId4"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3" Type="http://schemas.openxmlformats.org/officeDocument/2006/relationships/tags" Target="../tags/tag96.xml"/><Relationship Id="rId7" Type="http://schemas.openxmlformats.org/officeDocument/2006/relationships/image" Target="../media/image15.png"/><Relationship Id="rId2" Type="http://schemas.openxmlformats.org/officeDocument/2006/relationships/tags" Target="../tags/tag95.xml"/><Relationship Id="rId1" Type="http://schemas.openxmlformats.org/officeDocument/2006/relationships/vmlDrawing" Target="../drawings/vmlDrawing56.vml"/><Relationship Id="rId6" Type="http://schemas.openxmlformats.org/officeDocument/2006/relationships/image" Target="../media/image5.emf"/><Relationship Id="rId5" Type="http://schemas.openxmlformats.org/officeDocument/2006/relationships/oleObject" Target="../embeddings/oleObject56.bin"/><Relationship Id="rId4"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vmlDrawing" Target="../drawings/vmlDrawing57.vml"/><Relationship Id="rId6" Type="http://schemas.openxmlformats.org/officeDocument/2006/relationships/image" Target="../media/image5.emf"/><Relationship Id="rId5" Type="http://schemas.openxmlformats.org/officeDocument/2006/relationships/oleObject" Target="../embeddings/oleObject57.bin"/><Relationship Id="rId4"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vmlDrawing" Target="../drawings/vmlDrawing58.vml"/><Relationship Id="rId6" Type="http://schemas.openxmlformats.org/officeDocument/2006/relationships/image" Target="../media/image5.emf"/><Relationship Id="rId5" Type="http://schemas.openxmlformats.org/officeDocument/2006/relationships/oleObject" Target="../embeddings/oleObject58.bin"/><Relationship Id="rId4"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01.xml"/><Relationship Id="rId1" Type="http://schemas.openxmlformats.org/officeDocument/2006/relationships/vmlDrawing" Target="../drawings/vmlDrawing59.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59.bin"/></Relationships>
</file>

<file path=ppt/slideLayouts/_rels/slideLayout128.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vmlDrawing" Target="../drawings/vmlDrawing60.vml"/><Relationship Id="rId6" Type="http://schemas.openxmlformats.org/officeDocument/2006/relationships/image" Target="../media/image5.emf"/><Relationship Id="rId5" Type="http://schemas.openxmlformats.org/officeDocument/2006/relationships/oleObject" Target="../embeddings/oleObject60.bin"/><Relationship Id="rId4"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3" Type="http://schemas.openxmlformats.org/officeDocument/2006/relationships/tags" Target="../tags/tag105.xml"/><Relationship Id="rId7" Type="http://schemas.openxmlformats.org/officeDocument/2006/relationships/image" Target="../media/image14.png"/><Relationship Id="rId2" Type="http://schemas.openxmlformats.org/officeDocument/2006/relationships/tags" Target="../tags/tag104.xml"/><Relationship Id="rId1" Type="http://schemas.openxmlformats.org/officeDocument/2006/relationships/vmlDrawing" Target="../drawings/vmlDrawing61.vml"/><Relationship Id="rId6" Type="http://schemas.openxmlformats.org/officeDocument/2006/relationships/image" Target="../media/image5.emf"/><Relationship Id="rId5" Type="http://schemas.openxmlformats.org/officeDocument/2006/relationships/oleObject" Target="../embeddings/oleObject61.bin"/><Relationship Id="rId4"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vmlDrawing" Target="../drawings/vmlDrawing62.vml"/><Relationship Id="rId6" Type="http://schemas.openxmlformats.org/officeDocument/2006/relationships/image" Target="../media/image5.emf"/><Relationship Id="rId5" Type="http://schemas.openxmlformats.org/officeDocument/2006/relationships/oleObject" Target="../embeddings/oleObject62.bin"/><Relationship Id="rId4"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vmlDrawing" Target="../drawings/vmlDrawing63.vml"/><Relationship Id="rId6" Type="http://schemas.openxmlformats.org/officeDocument/2006/relationships/image" Target="../media/image5.emf"/><Relationship Id="rId5" Type="http://schemas.openxmlformats.org/officeDocument/2006/relationships/oleObject" Target="../embeddings/oleObject63.bin"/><Relationship Id="rId4"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vmlDrawing" Target="../drawings/vmlDrawing64.vml"/><Relationship Id="rId6" Type="http://schemas.openxmlformats.org/officeDocument/2006/relationships/image" Target="../media/image5.emf"/><Relationship Id="rId5" Type="http://schemas.openxmlformats.org/officeDocument/2006/relationships/oleObject" Target="../embeddings/oleObject64.bin"/><Relationship Id="rId4"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3" Type="http://schemas.openxmlformats.org/officeDocument/2006/relationships/slideMaster" Target="../slideMasters/slideMaster11.xml"/><Relationship Id="rId7" Type="http://schemas.openxmlformats.org/officeDocument/2006/relationships/image" Target="../media/image9.jpeg"/><Relationship Id="rId2" Type="http://schemas.openxmlformats.org/officeDocument/2006/relationships/tags" Target="../tags/tag113.xml"/><Relationship Id="rId1" Type="http://schemas.openxmlformats.org/officeDocument/2006/relationships/vmlDrawing" Target="../drawings/vmlDrawing66.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66.bin"/></Relationships>
</file>

<file path=ppt/slideLayouts/_rels/slideLayout136.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4.xml"/><Relationship Id="rId1" Type="http://schemas.openxmlformats.org/officeDocument/2006/relationships/vmlDrawing" Target="../drawings/vmlDrawing6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7.bin"/></Relationships>
</file>

<file path=ppt/slideLayouts/_rels/slideLayout137.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5.xml"/><Relationship Id="rId1" Type="http://schemas.openxmlformats.org/officeDocument/2006/relationships/vmlDrawing" Target="../drawings/vmlDrawing6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8.bin"/></Relationships>
</file>

<file path=ppt/slideLayouts/_rels/slideLayout138.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6.xml"/><Relationship Id="rId1" Type="http://schemas.openxmlformats.org/officeDocument/2006/relationships/vmlDrawing" Target="../drawings/vmlDrawing6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9.bin"/></Relationships>
</file>

<file path=ppt/slideLayouts/_rels/slideLayout139.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7.xml"/><Relationship Id="rId1" Type="http://schemas.openxmlformats.org/officeDocument/2006/relationships/vmlDrawing" Target="../drawings/vmlDrawing70.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0.bin"/></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140.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8.xml"/><Relationship Id="rId1" Type="http://schemas.openxmlformats.org/officeDocument/2006/relationships/vmlDrawing" Target="../drawings/vmlDrawing7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1.bin"/></Relationships>
</file>

<file path=ppt/slideLayouts/_rels/slideLayout141.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9.xml"/><Relationship Id="rId1" Type="http://schemas.openxmlformats.org/officeDocument/2006/relationships/vmlDrawing" Target="../drawings/vmlDrawing7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2.bin"/></Relationships>
</file>

<file path=ppt/slideLayouts/_rels/slideLayout142.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0.xml"/><Relationship Id="rId1" Type="http://schemas.openxmlformats.org/officeDocument/2006/relationships/vmlDrawing" Target="../drawings/vmlDrawing73.vml"/><Relationship Id="rId5" Type="http://schemas.openxmlformats.org/officeDocument/2006/relationships/image" Target="../media/image5.emf"/><Relationship Id="rId4" Type="http://schemas.openxmlformats.org/officeDocument/2006/relationships/oleObject" Target="../embeddings/oleObject73.bin"/></Relationships>
</file>

<file path=ppt/slideLayouts/_rels/slideLayout143.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1.xml"/><Relationship Id="rId1" Type="http://schemas.openxmlformats.org/officeDocument/2006/relationships/vmlDrawing" Target="../drawings/vmlDrawing74.vml"/><Relationship Id="rId5" Type="http://schemas.openxmlformats.org/officeDocument/2006/relationships/image" Target="../media/image5.emf"/><Relationship Id="rId4" Type="http://schemas.openxmlformats.org/officeDocument/2006/relationships/oleObject" Target="../embeddings/oleObject74.bin"/></Relationships>
</file>

<file path=ppt/slideLayouts/_rels/slideLayout144.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2.xml"/><Relationship Id="rId1" Type="http://schemas.openxmlformats.org/officeDocument/2006/relationships/vmlDrawing" Target="../drawings/vmlDrawing75.vml"/><Relationship Id="rId5" Type="http://schemas.openxmlformats.org/officeDocument/2006/relationships/image" Target="../media/image5.emf"/><Relationship Id="rId4" Type="http://schemas.openxmlformats.org/officeDocument/2006/relationships/oleObject" Target="../embeddings/oleObject75.bin"/></Relationships>
</file>

<file path=ppt/slideLayouts/_rels/slideLayout145.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3.xml"/><Relationship Id="rId1" Type="http://schemas.openxmlformats.org/officeDocument/2006/relationships/vmlDrawing" Target="../drawings/vmlDrawing76.vml"/><Relationship Id="rId5" Type="http://schemas.openxmlformats.org/officeDocument/2006/relationships/image" Target="../media/image5.emf"/><Relationship Id="rId4" Type="http://schemas.openxmlformats.org/officeDocument/2006/relationships/oleObject" Target="../embeddings/oleObject76.bin"/></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7.xml.rels><?xml version="1.0" encoding="UTF-8" standalone="yes"?>
<Relationships xmlns="http://schemas.openxmlformats.org/package/2006/relationships"><Relationship Id="rId3" Type="http://schemas.openxmlformats.org/officeDocument/2006/relationships/slideMaster" Target="../slideMasters/slideMaster12.xml"/><Relationship Id="rId7" Type="http://schemas.openxmlformats.org/officeDocument/2006/relationships/image" Target="../media/image9.jpeg"/><Relationship Id="rId2" Type="http://schemas.openxmlformats.org/officeDocument/2006/relationships/tags" Target="../tags/tag126.xml"/><Relationship Id="rId1" Type="http://schemas.openxmlformats.org/officeDocument/2006/relationships/vmlDrawing" Target="../drawings/vmlDrawing78.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78.bin"/></Relationships>
</file>

<file path=ppt/slideLayouts/_rels/slideLayout148.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27.xml"/><Relationship Id="rId1" Type="http://schemas.openxmlformats.org/officeDocument/2006/relationships/vmlDrawing" Target="../drawings/vmlDrawing7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9.bin"/></Relationships>
</file>

<file path=ppt/slideLayouts/_rels/slideLayout149.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28.xml"/><Relationship Id="rId1" Type="http://schemas.openxmlformats.org/officeDocument/2006/relationships/vmlDrawing" Target="../drawings/vmlDrawing80.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0.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150.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29.xml"/><Relationship Id="rId1" Type="http://schemas.openxmlformats.org/officeDocument/2006/relationships/vmlDrawing" Target="../drawings/vmlDrawing8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1.bin"/></Relationships>
</file>

<file path=ppt/slideLayouts/_rels/slideLayout151.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0.xml"/><Relationship Id="rId1" Type="http://schemas.openxmlformats.org/officeDocument/2006/relationships/vmlDrawing" Target="../drawings/vmlDrawing8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2.bin"/></Relationships>
</file>

<file path=ppt/slideLayouts/_rels/slideLayout152.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1.xml"/><Relationship Id="rId1" Type="http://schemas.openxmlformats.org/officeDocument/2006/relationships/vmlDrawing" Target="../drawings/vmlDrawing8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3.bin"/></Relationships>
</file>

<file path=ppt/slideLayouts/_rels/slideLayout153.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2.xml"/><Relationship Id="rId1" Type="http://schemas.openxmlformats.org/officeDocument/2006/relationships/vmlDrawing" Target="../drawings/vmlDrawing8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4.bin"/></Relationships>
</file>

<file path=ppt/slideLayouts/_rels/slideLayout154.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3.xml"/><Relationship Id="rId1" Type="http://schemas.openxmlformats.org/officeDocument/2006/relationships/vmlDrawing" Target="../drawings/vmlDrawing85.vml"/><Relationship Id="rId5" Type="http://schemas.openxmlformats.org/officeDocument/2006/relationships/image" Target="../media/image5.emf"/><Relationship Id="rId4" Type="http://schemas.openxmlformats.org/officeDocument/2006/relationships/oleObject" Target="../embeddings/oleObject85.bin"/></Relationships>
</file>

<file path=ppt/slideLayouts/_rels/slideLayout155.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4.xml"/><Relationship Id="rId1" Type="http://schemas.openxmlformats.org/officeDocument/2006/relationships/vmlDrawing" Target="../drawings/vmlDrawing86.vml"/><Relationship Id="rId5" Type="http://schemas.openxmlformats.org/officeDocument/2006/relationships/image" Target="../media/image5.emf"/><Relationship Id="rId4" Type="http://schemas.openxmlformats.org/officeDocument/2006/relationships/oleObject" Target="../embeddings/oleObject86.bin"/></Relationships>
</file>

<file path=ppt/slideLayouts/_rels/slideLayout156.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5.xml"/><Relationship Id="rId1" Type="http://schemas.openxmlformats.org/officeDocument/2006/relationships/vmlDrawing" Target="../drawings/vmlDrawing87.vml"/><Relationship Id="rId5" Type="http://schemas.openxmlformats.org/officeDocument/2006/relationships/image" Target="../media/image5.emf"/><Relationship Id="rId4" Type="http://schemas.openxmlformats.org/officeDocument/2006/relationships/oleObject" Target="../embeddings/oleObject87.bin"/></Relationships>
</file>

<file path=ppt/slideLayouts/_rels/slideLayout157.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6.xml"/><Relationship Id="rId1" Type="http://schemas.openxmlformats.org/officeDocument/2006/relationships/vmlDrawing" Target="../drawings/vmlDrawing88.vml"/><Relationship Id="rId5" Type="http://schemas.openxmlformats.org/officeDocument/2006/relationships/image" Target="../media/image5.emf"/><Relationship Id="rId4" Type="http://schemas.openxmlformats.org/officeDocument/2006/relationships/oleObject" Target="../embeddings/oleObject88.bin"/></Relationships>
</file>

<file path=ppt/slideLayouts/_rels/slideLayout158.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7.xml"/><Relationship Id="rId1" Type="http://schemas.openxmlformats.org/officeDocument/2006/relationships/vmlDrawing" Target="../drawings/vmlDrawing89.vml"/><Relationship Id="rId5" Type="http://schemas.openxmlformats.org/officeDocument/2006/relationships/image" Target="../media/image17.emf"/><Relationship Id="rId4" Type="http://schemas.openxmlformats.org/officeDocument/2006/relationships/oleObject" Target="../embeddings/oleObject89.bin"/></Relationships>
</file>

<file path=ppt/slideLayouts/_rels/slideLayout159.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8.xml"/><Relationship Id="rId1" Type="http://schemas.openxmlformats.org/officeDocument/2006/relationships/vmlDrawing" Target="../drawings/vmlDrawing90.vml"/><Relationship Id="rId5" Type="http://schemas.openxmlformats.org/officeDocument/2006/relationships/image" Target="../media/image5.emf"/><Relationship Id="rId4" Type="http://schemas.openxmlformats.org/officeDocument/2006/relationships/oleObject" Target="../embeddings/oleObject9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2.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3.xml"/><Relationship Id="rId1" Type="http://schemas.openxmlformats.org/officeDocument/2006/relationships/themeOverride" Target="../theme/themeOverride9.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4.xml"/><Relationship Id="rId1" Type="http://schemas.openxmlformats.org/officeDocument/2006/relationships/themeOverride" Target="../theme/themeOverride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5.xml"/><Relationship Id="rId1" Type="http://schemas.openxmlformats.org/officeDocument/2006/relationships/themeOverride" Target="../theme/themeOverride1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Master" Target="../slideMasters/slideMaster15.xml"/></Relationships>
</file>

<file path=ppt/slideLayouts/_rels/slideLayout195.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139.xml"/><Relationship Id="rId1" Type="http://schemas.openxmlformats.org/officeDocument/2006/relationships/vmlDrawing" Target="../drawings/vmlDrawing91.vml"/><Relationship Id="rId5" Type="http://schemas.openxmlformats.org/officeDocument/2006/relationships/image" Target="../media/image5.emf"/><Relationship Id="rId4" Type="http://schemas.openxmlformats.org/officeDocument/2006/relationships/oleObject" Target="../embeddings/oleObject91.bin"/></Relationships>
</file>

<file path=ppt/slideLayouts/_rels/slideLayout196.xml.rels><?xml version="1.0" encoding="UTF-8" standalone="yes"?>
<Relationships xmlns="http://schemas.openxmlformats.org/package/2006/relationships"><Relationship Id="rId3" Type="http://schemas.openxmlformats.org/officeDocument/2006/relationships/slideMaster" Target="../slideMasters/slideMaster16.xml"/><Relationship Id="rId7" Type="http://schemas.openxmlformats.org/officeDocument/2006/relationships/image" Target="../media/image9.jpeg"/><Relationship Id="rId2" Type="http://schemas.openxmlformats.org/officeDocument/2006/relationships/tags" Target="../tags/tag142.xml"/><Relationship Id="rId1" Type="http://schemas.openxmlformats.org/officeDocument/2006/relationships/vmlDrawing" Target="../drawings/vmlDrawing93.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93.bin"/></Relationships>
</file>

<file path=ppt/slideLayouts/_rels/slideLayout197.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3.xml"/><Relationship Id="rId1" Type="http://schemas.openxmlformats.org/officeDocument/2006/relationships/vmlDrawing" Target="../drawings/vmlDrawing9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4.bin"/></Relationships>
</file>

<file path=ppt/slideLayouts/_rels/slideLayout198.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4.xml"/><Relationship Id="rId1" Type="http://schemas.openxmlformats.org/officeDocument/2006/relationships/vmlDrawing" Target="../drawings/vmlDrawing9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5.bin"/></Relationships>
</file>

<file path=ppt/slideLayouts/_rels/slideLayout199.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5.xml"/><Relationship Id="rId1" Type="http://schemas.openxmlformats.org/officeDocument/2006/relationships/vmlDrawing" Target="../drawings/vmlDrawing9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6.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00.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6.xml"/><Relationship Id="rId1" Type="http://schemas.openxmlformats.org/officeDocument/2006/relationships/vmlDrawing" Target="../drawings/vmlDrawing9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7.bin"/></Relationships>
</file>

<file path=ppt/slideLayouts/_rels/slideLayout201.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7.xml"/><Relationship Id="rId1" Type="http://schemas.openxmlformats.org/officeDocument/2006/relationships/vmlDrawing" Target="../drawings/vmlDrawing9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8.bin"/></Relationships>
</file>

<file path=ppt/slideLayouts/_rels/slideLayout202.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8.xml"/><Relationship Id="rId1" Type="http://schemas.openxmlformats.org/officeDocument/2006/relationships/vmlDrawing" Target="../drawings/vmlDrawing9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9.bin"/></Relationships>
</file>

<file path=ppt/slideLayouts/_rels/slideLayout203.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9.xml"/><Relationship Id="rId1" Type="http://schemas.openxmlformats.org/officeDocument/2006/relationships/vmlDrawing" Target="../drawings/vmlDrawing100.vml"/><Relationship Id="rId5" Type="http://schemas.openxmlformats.org/officeDocument/2006/relationships/image" Target="../media/image5.emf"/><Relationship Id="rId4" Type="http://schemas.openxmlformats.org/officeDocument/2006/relationships/oleObject" Target="../embeddings/oleObject100.bin"/></Relationships>
</file>

<file path=ppt/slideLayouts/_rels/slideLayout204.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50.xml"/><Relationship Id="rId1" Type="http://schemas.openxmlformats.org/officeDocument/2006/relationships/vmlDrawing" Target="../drawings/vmlDrawing101.vml"/><Relationship Id="rId5" Type="http://schemas.openxmlformats.org/officeDocument/2006/relationships/image" Target="../media/image5.emf"/><Relationship Id="rId4" Type="http://schemas.openxmlformats.org/officeDocument/2006/relationships/oleObject" Target="../embeddings/oleObject101.bin"/></Relationships>
</file>

<file path=ppt/slideLayouts/_rels/slideLayout205.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51.xml"/><Relationship Id="rId1" Type="http://schemas.openxmlformats.org/officeDocument/2006/relationships/vmlDrawing" Target="../drawings/vmlDrawing102.vml"/><Relationship Id="rId5" Type="http://schemas.openxmlformats.org/officeDocument/2006/relationships/image" Target="../media/image5.emf"/><Relationship Id="rId4" Type="http://schemas.openxmlformats.org/officeDocument/2006/relationships/oleObject" Target="../embeddings/oleObject102.bin"/></Relationships>
</file>

<file path=ppt/slideLayouts/_rels/slideLayout206.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52.xml"/><Relationship Id="rId1" Type="http://schemas.openxmlformats.org/officeDocument/2006/relationships/vmlDrawing" Target="../drawings/vmlDrawing103.vml"/><Relationship Id="rId5" Type="http://schemas.openxmlformats.org/officeDocument/2006/relationships/image" Target="../media/image5.emf"/><Relationship Id="rId4" Type="http://schemas.openxmlformats.org/officeDocument/2006/relationships/oleObject" Target="../embeddings/oleObject103.bin"/></Relationships>
</file>

<file path=ppt/slideLayouts/_rels/slideLayout20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54.xml"/><Relationship Id="rId7" Type="http://schemas.openxmlformats.org/officeDocument/2006/relationships/image" Target="../media/image21.jpeg"/><Relationship Id="rId2" Type="http://schemas.openxmlformats.org/officeDocument/2006/relationships/tags" Target="../tags/tag153.xml"/><Relationship Id="rId1" Type="http://schemas.openxmlformats.org/officeDocument/2006/relationships/vmlDrawing" Target="../drawings/vmlDrawing104.vml"/><Relationship Id="rId6" Type="http://schemas.openxmlformats.org/officeDocument/2006/relationships/image" Target="../media/image5.emf"/><Relationship Id="rId5" Type="http://schemas.openxmlformats.org/officeDocument/2006/relationships/oleObject" Target="../embeddings/oleObject104.bin"/><Relationship Id="rId4" Type="http://schemas.openxmlformats.org/officeDocument/2006/relationships/slideMaster" Target="../slideMasters/slideMaster1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1.png"/><Relationship Id="rId1" Type="http://schemas.openxmlformats.org/officeDocument/2006/relationships/slideMaster" Target="../slideMasters/slideMaster16.xml"/></Relationships>
</file>

<file path=ppt/slideLayouts/_rels/slideLayout214.xml.rels><?xml version="1.0" encoding="UTF-8" standalone="yes"?>
<Relationships xmlns="http://schemas.openxmlformats.org/package/2006/relationships"><Relationship Id="rId3" Type="http://schemas.openxmlformats.org/officeDocument/2006/relationships/slideMaster" Target="../slideMasters/slideMaster17.xml"/><Relationship Id="rId7" Type="http://schemas.openxmlformats.org/officeDocument/2006/relationships/image" Target="../media/image9.jpeg"/><Relationship Id="rId2" Type="http://schemas.openxmlformats.org/officeDocument/2006/relationships/tags" Target="../tags/tag157.xml"/><Relationship Id="rId1" Type="http://schemas.openxmlformats.org/officeDocument/2006/relationships/vmlDrawing" Target="../drawings/vmlDrawing106.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06.bin"/></Relationships>
</file>

<file path=ppt/slideLayouts/_rels/slideLayout215.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58.xml"/><Relationship Id="rId1" Type="http://schemas.openxmlformats.org/officeDocument/2006/relationships/vmlDrawing" Target="../drawings/vmlDrawing10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07.bin"/></Relationships>
</file>

<file path=ppt/slideLayouts/_rels/slideLayout216.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59.xml"/><Relationship Id="rId1" Type="http://schemas.openxmlformats.org/officeDocument/2006/relationships/vmlDrawing" Target="../drawings/vmlDrawing10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08.bin"/></Relationships>
</file>

<file path=ppt/slideLayouts/_rels/slideLayout217.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0.xml"/><Relationship Id="rId1" Type="http://schemas.openxmlformats.org/officeDocument/2006/relationships/vmlDrawing" Target="../drawings/vmlDrawing10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09.bin"/></Relationships>
</file>

<file path=ppt/slideLayouts/_rels/slideLayout218.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1.xml"/><Relationship Id="rId1" Type="http://schemas.openxmlformats.org/officeDocument/2006/relationships/vmlDrawing" Target="../drawings/vmlDrawing110.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10.bin"/></Relationships>
</file>

<file path=ppt/slideLayouts/_rels/slideLayout219.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2.xml"/><Relationship Id="rId1" Type="http://schemas.openxmlformats.org/officeDocument/2006/relationships/vmlDrawing" Target="../drawings/vmlDrawing11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11.bin"/></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20.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3.xml"/><Relationship Id="rId1" Type="http://schemas.openxmlformats.org/officeDocument/2006/relationships/vmlDrawing" Target="../drawings/vmlDrawing11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12.bin"/></Relationships>
</file>

<file path=ppt/slideLayouts/_rels/slideLayout221.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4.xml"/><Relationship Id="rId1" Type="http://schemas.openxmlformats.org/officeDocument/2006/relationships/vmlDrawing" Target="../drawings/vmlDrawing113.vml"/><Relationship Id="rId5" Type="http://schemas.openxmlformats.org/officeDocument/2006/relationships/image" Target="../media/image5.emf"/><Relationship Id="rId4" Type="http://schemas.openxmlformats.org/officeDocument/2006/relationships/oleObject" Target="../embeddings/oleObject113.bin"/></Relationships>
</file>

<file path=ppt/slideLayouts/_rels/slideLayout222.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5.xml"/><Relationship Id="rId1" Type="http://schemas.openxmlformats.org/officeDocument/2006/relationships/vmlDrawing" Target="../drawings/vmlDrawing114.vml"/><Relationship Id="rId5" Type="http://schemas.openxmlformats.org/officeDocument/2006/relationships/image" Target="../media/image5.emf"/><Relationship Id="rId4" Type="http://schemas.openxmlformats.org/officeDocument/2006/relationships/oleObject" Target="../embeddings/oleObject114.bin"/></Relationships>
</file>

<file path=ppt/slideLayouts/_rels/slideLayout223.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6.xml"/><Relationship Id="rId1" Type="http://schemas.openxmlformats.org/officeDocument/2006/relationships/vmlDrawing" Target="../drawings/vmlDrawing115.vml"/><Relationship Id="rId5" Type="http://schemas.openxmlformats.org/officeDocument/2006/relationships/image" Target="../media/image5.emf"/><Relationship Id="rId4" Type="http://schemas.openxmlformats.org/officeDocument/2006/relationships/oleObject" Target="../embeddings/oleObject115.bin"/></Relationships>
</file>

<file path=ppt/slideLayouts/_rels/slideLayout224.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7.xml"/><Relationship Id="rId1" Type="http://schemas.openxmlformats.org/officeDocument/2006/relationships/vmlDrawing" Target="../drawings/vmlDrawing116.vml"/><Relationship Id="rId5" Type="http://schemas.openxmlformats.org/officeDocument/2006/relationships/image" Target="../media/image5.emf"/><Relationship Id="rId4" Type="http://schemas.openxmlformats.org/officeDocument/2006/relationships/oleObject" Target="../embeddings/oleObject116.bin"/></Relationships>
</file>

<file path=ppt/slideLayouts/_rels/slideLayout225.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8.xml"/><Relationship Id="rId1" Type="http://schemas.openxmlformats.org/officeDocument/2006/relationships/vmlDrawing" Target="../drawings/vmlDrawing117.vml"/><Relationship Id="rId5" Type="http://schemas.openxmlformats.org/officeDocument/2006/relationships/image" Target="../media/image17.emf"/><Relationship Id="rId4" Type="http://schemas.openxmlformats.org/officeDocument/2006/relationships/oleObject" Target="../embeddings/oleObject117.bin"/></Relationships>
</file>

<file path=ppt/slideLayouts/_rels/slideLayout226.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9.xml"/><Relationship Id="rId1" Type="http://schemas.openxmlformats.org/officeDocument/2006/relationships/vmlDrawing" Target="../drawings/vmlDrawing118.vml"/><Relationship Id="rId5" Type="http://schemas.openxmlformats.org/officeDocument/2006/relationships/image" Target="../media/image5.emf"/><Relationship Id="rId4" Type="http://schemas.openxmlformats.org/officeDocument/2006/relationships/oleObject" Target="../embeddings/oleObject118.bin"/></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7.xml"/></Relationships>
</file>

<file path=ppt/slideLayouts/_rels/slideLayout228.xml.rels><?xml version="1.0" encoding="UTF-8" standalone="yes"?>
<Relationships xmlns="http://schemas.openxmlformats.org/package/2006/relationships"><Relationship Id="rId3" Type="http://schemas.openxmlformats.org/officeDocument/2006/relationships/slideMaster" Target="../slideMasters/slideMaster18.xml"/><Relationship Id="rId7" Type="http://schemas.openxmlformats.org/officeDocument/2006/relationships/image" Target="../media/image9.jpeg"/><Relationship Id="rId2" Type="http://schemas.openxmlformats.org/officeDocument/2006/relationships/tags" Target="../tags/tag171.xml"/><Relationship Id="rId1" Type="http://schemas.openxmlformats.org/officeDocument/2006/relationships/vmlDrawing" Target="../drawings/vmlDrawing120.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20.bin"/></Relationships>
</file>

<file path=ppt/slideLayouts/_rels/slideLayout2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73.xml"/><Relationship Id="rId7" Type="http://schemas.openxmlformats.org/officeDocument/2006/relationships/image" Target="../media/image6.jpeg"/><Relationship Id="rId2" Type="http://schemas.openxmlformats.org/officeDocument/2006/relationships/tags" Target="../tags/tag172.xml"/><Relationship Id="rId1" Type="http://schemas.openxmlformats.org/officeDocument/2006/relationships/vmlDrawing" Target="../drawings/vmlDrawing121.vml"/><Relationship Id="rId6" Type="http://schemas.openxmlformats.org/officeDocument/2006/relationships/image" Target="../media/image5.emf"/><Relationship Id="rId5" Type="http://schemas.openxmlformats.org/officeDocument/2006/relationships/oleObject" Target="../embeddings/oleObject121.bin"/><Relationship Id="rId4" Type="http://schemas.openxmlformats.org/officeDocument/2006/relationships/slideMaster" Target="../slideMasters/slideMaster18.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230.xml.rels><?xml version="1.0" encoding="UTF-8" standalone="yes"?>
<Relationships xmlns="http://schemas.openxmlformats.org/package/2006/relationships"><Relationship Id="rId2" Type="http://schemas.openxmlformats.org/officeDocument/2006/relationships/slideMaster" Target="../slideMasters/slideMaster18.xml"/><Relationship Id="rId1" Type="http://schemas.openxmlformats.org/officeDocument/2006/relationships/tags" Target="../tags/tag174.xml"/></Relationships>
</file>

<file path=ppt/slideLayouts/_rels/slideLayout231.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vmlDrawing" Target="../drawings/vmlDrawing122.vml"/><Relationship Id="rId6" Type="http://schemas.openxmlformats.org/officeDocument/2006/relationships/image" Target="../media/image5.emf"/><Relationship Id="rId5" Type="http://schemas.openxmlformats.org/officeDocument/2006/relationships/oleObject" Target="../embeddings/oleObject122.bin"/><Relationship Id="rId4" Type="http://schemas.openxmlformats.org/officeDocument/2006/relationships/slideMaster" Target="../slideMasters/slideMaster18.xml"/></Relationships>
</file>

<file path=ppt/slideLayouts/_rels/slideLayout232.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177.xml"/><Relationship Id="rId1" Type="http://schemas.openxmlformats.org/officeDocument/2006/relationships/vmlDrawing" Target="../drawings/vmlDrawing123.vml"/><Relationship Id="rId5" Type="http://schemas.openxmlformats.org/officeDocument/2006/relationships/image" Target="../media/image5.emf"/><Relationship Id="rId4" Type="http://schemas.openxmlformats.org/officeDocument/2006/relationships/oleObject" Target="../embeddings/oleObject123.bin"/></Relationships>
</file>

<file path=ppt/slideLayouts/_rels/slideLayout233.xml.rels><?xml version="1.0" encoding="UTF-8" standalone="yes"?>
<Relationships xmlns="http://schemas.openxmlformats.org/package/2006/relationships"><Relationship Id="rId3" Type="http://schemas.openxmlformats.org/officeDocument/2006/relationships/tags" Target="../tags/tag179.xml"/><Relationship Id="rId7" Type="http://schemas.openxmlformats.org/officeDocument/2006/relationships/image" Target="../media/image13.png"/><Relationship Id="rId2" Type="http://schemas.openxmlformats.org/officeDocument/2006/relationships/tags" Target="../tags/tag178.xml"/><Relationship Id="rId1" Type="http://schemas.openxmlformats.org/officeDocument/2006/relationships/vmlDrawing" Target="../drawings/vmlDrawing124.vml"/><Relationship Id="rId6" Type="http://schemas.openxmlformats.org/officeDocument/2006/relationships/image" Target="../media/image5.emf"/><Relationship Id="rId5" Type="http://schemas.openxmlformats.org/officeDocument/2006/relationships/oleObject" Target="../embeddings/oleObject124.bin"/><Relationship Id="rId4" Type="http://schemas.openxmlformats.org/officeDocument/2006/relationships/slideMaster" Target="../slideMasters/slideMaster18.xml"/></Relationships>
</file>

<file path=ppt/slideLayouts/_rels/slideLayout234.xml.rels><?xml version="1.0" encoding="UTF-8" standalone="yes"?>
<Relationships xmlns="http://schemas.openxmlformats.org/package/2006/relationships"><Relationship Id="rId3" Type="http://schemas.openxmlformats.org/officeDocument/2006/relationships/tags" Target="../tags/tag181.xml"/><Relationship Id="rId7" Type="http://schemas.openxmlformats.org/officeDocument/2006/relationships/image" Target="../media/image13.png"/><Relationship Id="rId2" Type="http://schemas.openxmlformats.org/officeDocument/2006/relationships/tags" Target="../tags/tag180.xml"/><Relationship Id="rId1" Type="http://schemas.openxmlformats.org/officeDocument/2006/relationships/vmlDrawing" Target="../drawings/vmlDrawing125.vml"/><Relationship Id="rId6" Type="http://schemas.openxmlformats.org/officeDocument/2006/relationships/image" Target="../media/image5.emf"/><Relationship Id="rId5" Type="http://schemas.openxmlformats.org/officeDocument/2006/relationships/oleObject" Target="../embeddings/oleObject125.bin"/><Relationship Id="rId4" Type="http://schemas.openxmlformats.org/officeDocument/2006/relationships/slideMaster" Target="../slideMasters/slideMaster18.xml"/></Relationships>
</file>

<file path=ppt/slideLayouts/_rels/slideLayout235.xml.rels><?xml version="1.0" encoding="UTF-8" standalone="yes"?>
<Relationships xmlns="http://schemas.openxmlformats.org/package/2006/relationships"><Relationship Id="rId3" Type="http://schemas.openxmlformats.org/officeDocument/2006/relationships/tags" Target="../tags/tag183.xml"/><Relationship Id="rId7" Type="http://schemas.openxmlformats.org/officeDocument/2006/relationships/image" Target="../media/image13.png"/><Relationship Id="rId2" Type="http://schemas.openxmlformats.org/officeDocument/2006/relationships/tags" Target="../tags/tag182.xml"/><Relationship Id="rId1" Type="http://schemas.openxmlformats.org/officeDocument/2006/relationships/vmlDrawing" Target="../drawings/vmlDrawing126.vml"/><Relationship Id="rId6" Type="http://schemas.openxmlformats.org/officeDocument/2006/relationships/image" Target="../media/image5.emf"/><Relationship Id="rId5" Type="http://schemas.openxmlformats.org/officeDocument/2006/relationships/oleObject" Target="../embeddings/oleObject126.bin"/><Relationship Id="rId4" Type="http://schemas.openxmlformats.org/officeDocument/2006/relationships/slideMaster" Target="../slideMasters/slideMaster18.xml"/></Relationships>
</file>

<file path=ppt/slideLayouts/_rels/slideLayout236.xml.rels><?xml version="1.0" encoding="UTF-8" standalone="yes"?>
<Relationships xmlns="http://schemas.openxmlformats.org/package/2006/relationships"><Relationship Id="rId3" Type="http://schemas.openxmlformats.org/officeDocument/2006/relationships/tags" Target="../tags/tag185.xml"/><Relationship Id="rId7" Type="http://schemas.openxmlformats.org/officeDocument/2006/relationships/image" Target="../media/image13.png"/><Relationship Id="rId2" Type="http://schemas.openxmlformats.org/officeDocument/2006/relationships/tags" Target="../tags/tag184.xml"/><Relationship Id="rId1" Type="http://schemas.openxmlformats.org/officeDocument/2006/relationships/vmlDrawing" Target="../drawings/vmlDrawing127.vml"/><Relationship Id="rId6" Type="http://schemas.openxmlformats.org/officeDocument/2006/relationships/image" Target="../media/image5.emf"/><Relationship Id="rId5" Type="http://schemas.openxmlformats.org/officeDocument/2006/relationships/oleObject" Target="../embeddings/oleObject127.bin"/><Relationship Id="rId4" Type="http://schemas.openxmlformats.org/officeDocument/2006/relationships/slideMaster" Target="../slideMasters/slideMaster18.xml"/></Relationships>
</file>

<file path=ppt/slideLayouts/_rels/slideLayout237.xml.rels><?xml version="1.0" encoding="UTF-8" standalone="yes"?>
<Relationships xmlns="http://schemas.openxmlformats.org/package/2006/relationships"><Relationship Id="rId3" Type="http://schemas.openxmlformats.org/officeDocument/2006/relationships/tags" Target="../tags/tag187.xml"/><Relationship Id="rId7" Type="http://schemas.openxmlformats.org/officeDocument/2006/relationships/image" Target="../media/image13.png"/><Relationship Id="rId2" Type="http://schemas.openxmlformats.org/officeDocument/2006/relationships/tags" Target="../tags/tag186.xml"/><Relationship Id="rId1" Type="http://schemas.openxmlformats.org/officeDocument/2006/relationships/vmlDrawing" Target="../drawings/vmlDrawing128.vml"/><Relationship Id="rId6" Type="http://schemas.openxmlformats.org/officeDocument/2006/relationships/image" Target="../media/image5.emf"/><Relationship Id="rId5" Type="http://schemas.openxmlformats.org/officeDocument/2006/relationships/oleObject" Target="../embeddings/oleObject128.bin"/><Relationship Id="rId4" Type="http://schemas.openxmlformats.org/officeDocument/2006/relationships/slideMaster" Target="../slideMasters/slideMaster18.xml"/></Relationships>
</file>

<file path=ppt/slideLayouts/_rels/slideLayout238.xml.rels><?xml version="1.0" encoding="UTF-8" standalone="yes"?>
<Relationships xmlns="http://schemas.openxmlformats.org/package/2006/relationships"><Relationship Id="rId3" Type="http://schemas.openxmlformats.org/officeDocument/2006/relationships/tags" Target="../tags/tag189.xml"/><Relationship Id="rId7" Type="http://schemas.openxmlformats.org/officeDocument/2006/relationships/image" Target="../media/image14.png"/><Relationship Id="rId2" Type="http://schemas.openxmlformats.org/officeDocument/2006/relationships/tags" Target="../tags/tag188.xml"/><Relationship Id="rId1" Type="http://schemas.openxmlformats.org/officeDocument/2006/relationships/vmlDrawing" Target="../drawings/vmlDrawing129.vml"/><Relationship Id="rId6" Type="http://schemas.openxmlformats.org/officeDocument/2006/relationships/image" Target="../media/image5.emf"/><Relationship Id="rId5" Type="http://schemas.openxmlformats.org/officeDocument/2006/relationships/oleObject" Target="../embeddings/oleObject129.bin"/><Relationship Id="rId4" Type="http://schemas.openxmlformats.org/officeDocument/2006/relationships/slideMaster" Target="../slideMasters/slideMaster18.xml"/></Relationships>
</file>

<file path=ppt/slideLayouts/_rels/slideLayout239.xml.rels><?xml version="1.0" encoding="UTF-8" standalone="yes"?>
<Relationships xmlns="http://schemas.openxmlformats.org/package/2006/relationships"><Relationship Id="rId3" Type="http://schemas.openxmlformats.org/officeDocument/2006/relationships/tags" Target="../tags/tag191.xml"/><Relationship Id="rId7" Type="http://schemas.openxmlformats.org/officeDocument/2006/relationships/image" Target="../media/image15.png"/><Relationship Id="rId2" Type="http://schemas.openxmlformats.org/officeDocument/2006/relationships/tags" Target="../tags/tag190.xml"/><Relationship Id="rId1" Type="http://schemas.openxmlformats.org/officeDocument/2006/relationships/vmlDrawing" Target="../drawings/vmlDrawing130.vml"/><Relationship Id="rId6" Type="http://schemas.openxmlformats.org/officeDocument/2006/relationships/image" Target="../media/image5.emf"/><Relationship Id="rId5" Type="http://schemas.openxmlformats.org/officeDocument/2006/relationships/oleObject" Target="../embeddings/oleObject130.bin"/><Relationship Id="rId4" Type="http://schemas.openxmlformats.org/officeDocument/2006/relationships/slideMaster" Target="../slideMasters/slideMaster1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0.xml.rels><?xml version="1.0" encoding="UTF-8" standalone="yes"?>
<Relationships xmlns="http://schemas.openxmlformats.org/package/2006/relationships"><Relationship Id="rId3" Type="http://schemas.openxmlformats.org/officeDocument/2006/relationships/tags" Target="../tags/tag193.xml"/><Relationship Id="rId7" Type="http://schemas.openxmlformats.org/officeDocument/2006/relationships/image" Target="../media/image16.png"/><Relationship Id="rId2" Type="http://schemas.openxmlformats.org/officeDocument/2006/relationships/tags" Target="../tags/tag192.xml"/><Relationship Id="rId1" Type="http://schemas.openxmlformats.org/officeDocument/2006/relationships/vmlDrawing" Target="../drawings/vmlDrawing131.vml"/><Relationship Id="rId6" Type="http://schemas.openxmlformats.org/officeDocument/2006/relationships/image" Target="../media/image5.emf"/><Relationship Id="rId5" Type="http://schemas.openxmlformats.org/officeDocument/2006/relationships/oleObject" Target="../embeddings/oleObject131.bin"/><Relationship Id="rId4" Type="http://schemas.openxmlformats.org/officeDocument/2006/relationships/slideMaster" Target="../slideMasters/slideMaster18.xml"/></Relationships>
</file>

<file path=ppt/slideLayouts/_rels/slideLayout241.xml.rels><?xml version="1.0" encoding="UTF-8" standalone="yes"?>
<Relationships xmlns="http://schemas.openxmlformats.org/package/2006/relationships"><Relationship Id="rId3" Type="http://schemas.openxmlformats.org/officeDocument/2006/relationships/tags" Target="../tags/tag195.xml"/><Relationship Id="rId7" Type="http://schemas.openxmlformats.org/officeDocument/2006/relationships/image" Target="../media/image15.png"/><Relationship Id="rId2" Type="http://schemas.openxmlformats.org/officeDocument/2006/relationships/tags" Target="../tags/tag194.xml"/><Relationship Id="rId1" Type="http://schemas.openxmlformats.org/officeDocument/2006/relationships/vmlDrawing" Target="../drawings/vmlDrawing132.vml"/><Relationship Id="rId6" Type="http://schemas.openxmlformats.org/officeDocument/2006/relationships/image" Target="../media/image5.emf"/><Relationship Id="rId5" Type="http://schemas.openxmlformats.org/officeDocument/2006/relationships/oleObject" Target="../embeddings/oleObject132.bin"/><Relationship Id="rId4" Type="http://schemas.openxmlformats.org/officeDocument/2006/relationships/slideMaster" Target="../slideMasters/slideMaster18.xml"/></Relationships>
</file>

<file path=ppt/slideLayouts/_rels/slideLayout242.xml.rels><?xml version="1.0" encoding="UTF-8" standalone="yes"?>
<Relationships xmlns="http://schemas.openxmlformats.org/package/2006/relationships"><Relationship Id="rId3" Type="http://schemas.openxmlformats.org/officeDocument/2006/relationships/tags" Target="../tags/tag197.xml"/><Relationship Id="rId7" Type="http://schemas.openxmlformats.org/officeDocument/2006/relationships/image" Target="../media/image14.png"/><Relationship Id="rId2" Type="http://schemas.openxmlformats.org/officeDocument/2006/relationships/tags" Target="../tags/tag196.xml"/><Relationship Id="rId1" Type="http://schemas.openxmlformats.org/officeDocument/2006/relationships/vmlDrawing" Target="../drawings/vmlDrawing133.vml"/><Relationship Id="rId6" Type="http://schemas.openxmlformats.org/officeDocument/2006/relationships/image" Target="../media/image5.emf"/><Relationship Id="rId5" Type="http://schemas.openxmlformats.org/officeDocument/2006/relationships/oleObject" Target="../embeddings/oleObject133.bin"/><Relationship Id="rId4" Type="http://schemas.openxmlformats.org/officeDocument/2006/relationships/slideMaster" Target="../slideMasters/slideMaster18.xml"/></Relationships>
</file>

<file path=ppt/slideLayouts/_rels/slideLayout243.xml.rels><?xml version="1.0" encoding="UTF-8" standalone="yes"?>
<Relationships xmlns="http://schemas.openxmlformats.org/package/2006/relationships"><Relationship Id="rId3" Type="http://schemas.openxmlformats.org/officeDocument/2006/relationships/tags" Target="../tags/tag199.xml"/><Relationship Id="rId7" Type="http://schemas.openxmlformats.org/officeDocument/2006/relationships/image" Target="../media/image15.png"/><Relationship Id="rId2" Type="http://schemas.openxmlformats.org/officeDocument/2006/relationships/tags" Target="../tags/tag198.xml"/><Relationship Id="rId1" Type="http://schemas.openxmlformats.org/officeDocument/2006/relationships/vmlDrawing" Target="../drawings/vmlDrawing134.vml"/><Relationship Id="rId6" Type="http://schemas.openxmlformats.org/officeDocument/2006/relationships/image" Target="../media/image5.emf"/><Relationship Id="rId5" Type="http://schemas.openxmlformats.org/officeDocument/2006/relationships/oleObject" Target="../embeddings/oleObject134.bin"/><Relationship Id="rId4" Type="http://schemas.openxmlformats.org/officeDocument/2006/relationships/slideMaster" Target="../slideMasters/slideMaster18.xml"/></Relationships>
</file>

<file path=ppt/slideLayouts/_rels/slideLayout244.xml.rels><?xml version="1.0" encoding="UTF-8" standalone="yes"?>
<Relationships xmlns="http://schemas.openxmlformats.org/package/2006/relationships"><Relationship Id="rId3" Type="http://schemas.openxmlformats.org/officeDocument/2006/relationships/tags" Target="../tags/tag201.xml"/><Relationship Id="rId7" Type="http://schemas.openxmlformats.org/officeDocument/2006/relationships/image" Target="../media/image14.png"/><Relationship Id="rId2" Type="http://schemas.openxmlformats.org/officeDocument/2006/relationships/tags" Target="../tags/tag200.xml"/><Relationship Id="rId1" Type="http://schemas.openxmlformats.org/officeDocument/2006/relationships/vmlDrawing" Target="../drawings/vmlDrawing135.vml"/><Relationship Id="rId6" Type="http://schemas.openxmlformats.org/officeDocument/2006/relationships/image" Target="../media/image5.emf"/><Relationship Id="rId5" Type="http://schemas.openxmlformats.org/officeDocument/2006/relationships/oleObject" Target="../embeddings/oleObject135.bin"/><Relationship Id="rId4" Type="http://schemas.openxmlformats.org/officeDocument/2006/relationships/slideMaster" Target="../slideMasters/slideMaster18.xml"/></Relationships>
</file>

<file path=ppt/slideLayouts/_rels/slideLayout245.xml.rels><?xml version="1.0" encoding="UTF-8" standalone="yes"?>
<Relationships xmlns="http://schemas.openxmlformats.org/package/2006/relationships"><Relationship Id="rId3" Type="http://schemas.openxmlformats.org/officeDocument/2006/relationships/tags" Target="../tags/tag203.xml"/><Relationship Id="rId7" Type="http://schemas.openxmlformats.org/officeDocument/2006/relationships/image" Target="../media/image15.png"/><Relationship Id="rId2" Type="http://schemas.openxmlformats.org/officeDocument/2006/relationships/tags" Target="../tags/tag202.xml"/><Relationship Id="rId1" Type="http://schemas.openxmlformats.org/officeDocument/2006/relationships/vmlDrawing" Target="../drawings/vmlDrawing136.vml"/><Relationship Id="rId6" Type="http://schemas.openxmlformats.org/officeDocument/2006/relationships/image" Target="../media/image5.emf"/><Relationship Id="rId5" Type="http://schemas.openxmlformats.org/officeDocument/2006/relationships/oleObject" Target="../embeddings/oleObject136.bin"/><Relationship Id="rId4" Type="http://schemas.openxmlformats.org/officeDocument/2006/relationships/slideMaster" Target="../slideMasters/slideMaster18.xml"/></Relationships>
</file>

<file path=ppt/slideLayouts/_rels/slideLayout246.xml.rels><?xml version="1.0" encoding="UTF-8" standalone="yes"?>
<Relationships xmlns="http://schemas.openxmlformats.org/package/2006/relationships"><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vmlDrawing" Target="../drawings/vmlDrawing137.vml"/><Relationship Id="rId6" Type="http://schemas.openxmlformats.org/officeDocument/2006/relationships/image" Target="../media/image5.emf"/><Relationship Id="rId5" Type="http://schemas.openxmlformats.org/officeDocument/2006/relationships/oleObject" Target="../embeddings/oleObject137.bin"/><Relationship Id="rId4" Type="http://schemas.openxmlformats.org/officeDocument/2006/relationships/slideMaster" Target="../slideMasters/slideMaster18.xml"/></Relationships>
</file>

<file path=ppt/slideLayouts/_rels/slideLayout247.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vmlDrawing" Target="../drawings/vmlDrawing138.vml"/><Relationship Id="rId6" Type="http://schemas.openxmlformats.org/officeDocument/2006/relationships/image" Target="../media/image5.emf"/><Relationship Id="rId5" Type="http://schemas.openxmlformats.org/officeDocument/2006/relationships/oleObject" Target="../embeddings/oleObject138.bin"/><Relationship Id="rId4" Type="http://schemas.openxmlformats.org/officeDocument/2006/relationships/slideMaster" Target="../slideMasters/slideMaster18.xml"/></Relationships>
</file>

<file path=ppt/slideLayouts/_rels/slideLayout248.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08.xml"/><Relationship Id="rId1" Type="http://schemas.openxmlformats.org/officeDocument/2006/relationships/vmlDrawing" Target="../drawings/vmlDrawing139.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139.bin"/></Relationships>
</file>

<file path=ppt/slideLayouts/_rels/slideLayout249.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vmlDrawing" Target="../drawings/vmlDrawing140.vml"/><Relationship Id="rId6" Type="http://schemas.openxmlformats.org/officeDocument/2006/relationships/image" Target="../media/image5.emf"/><Relationship Id="rId5" Type="http://schemas.openxmlformats.org/officeDocument/2006/relationships/oleObject" Target="../embeddings/oleObject140.bin"/><Relationship Id="rId4" Type="http://schemas.openxmlformats.org/officeDocument/2006/relationships/slideMaster" Target="../slideMasters/slideMaster1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0.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vmlDrawing" Target="../drawings/vmlDrawing141.vml"/><Relationship Id="rId6" Type="http://schemas.openxmlformats.org/officeDocument/2006/relationships/image" Target="../media/image5.emf"/><Relationship Id="rId5" Type="http://schemas.openxmlformats.org/officeDocument/2006/relationships/oleObject" Target="../embeddings/oleObject141.bin"/><Relationship Id="rId4" Type="http://schemas.openxmlformats.org/officeDocument/2006/relationships/slideMaster" Target="../slideMasters/slideMaster18.xml"/></Relationships>
</file>

<file path=ppt/slideLayouts/_rels/slideLayout251.xml.rels><?xml version="1.0" encoding="UTF-8" standalone="yes"?>
<Relationships xmlns="http://schemas.openxmlformats.org/package/2006/relationships"><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vmlDrawing" Target="../drawings/vmlDrawing142.vml"/><Relationship Id="rId6" Type="http://schemas.openxmlformats.org/officeDocument/2006/relationships/image" Target="../media/image5.emf"/><Relationship Id="rId5" Type="http://schemas.openxmlformats.org/officeDocument/2006/relationships/oleObject" Target="../embeddings/oleObject142.bin"/><Relationship Id="rId4" Type="http://schemas.openxmlformats.org/officeDocument/2006/relationships/slideMaster" Target="../slideMasters/slideMaster18.xml"/></Relationships>
</file>

<file path=ppt/slideLayouts/_rels/slideLayout252.xml.rels><?xml version="1.0" encoding="UTF-8" standalone="yes"?>
<Relationships xmlns="http://schemas.openxmlformats.org/package/2006/relationships"><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vmlDrawing" Target="../drawings/vmlDrawing143.vml"/><Relationship Id="rId6" Type="http://schemas.openxmlformats.org/officeDocument/2006/relationships/image" Target="../media/image5.emf"/><Relationship Id="rId5" Type="http://schemas.openxmlformats.org/officeDocument/2006/relationships/oleObject" Target="../embeddings/oleObject143.bin"/><Relationship Id="rId4" Type="http://schemas.openxmlformats.org/officeDocument/2006/relationships/slideMaster" Target="../slideMasters/slideMaster18.xml"/></Relationships>
</file>

<file path=ppt/slideLayouts/_rels/slideLayout253.xml.rels><?xml version="1.0" encoding="UTF-8" standalone="yes"?>
<Relationships xmlns="http://schemas.openxmlformats.org/package/2006/relationships"><Relationship Id="rId3" Type="http://schemas.openxmlformats.org/officeDocument/2006/relationships/slideMaster" Target="../slideMasters/slideMaster18.xml"/><Relationship Id="rId7" Type="http://schemas.openxmlformats.org/officeDocument/2006/relationships/image" Target="../media/image9.jpeg"/><Relationship Id="rId2" Type="http://schemas.openxmlformats.org/officeDocument/2006/relationships/tags" Target="../tags/tag217.xml"/><Relationship Id="rId1" Type="http://schemas.openxmlformats.org/officeDocument/2006/relationships/vmlDrawing" Target="../drawings/vmlDrawing144.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44.bin"/></Relationships>
</file>

<file path=ppt/slideLayouts/_rels/slideLayout25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19.xml"/><Relationship Id="rId7" Type="http://schemas.openxmlformats.org/officeDocument/2006/relationships/image" Target="../media/image6.jpeg"/><Relationship Id="rId2" Type="http://schemas.openxmlformats.org/officeDocument/2006/relationships/tags" Target="../tags/tag218.xml"/><Relationship Id="rId1" Type="http://schemas.openxmlformats.org/officeDocument/2006/relationships/vmlDrawing" Target="../drawings/vmlDrawing145.vml"/><Relationship Id="rId6" Type="http://schemas.openxmlformats.org/officeDocument/2006/relationships/image" Target="../media/image5.emf"/><Relationship Id="rId5" Type="http://schemas.openxmlformats.org/officeDocument/2006/relationships/oleObject" Target="../embeddings/oleObject145.bin"/><Relationship Id="rId4" Type="http://schemas.openxmlformats.org/officeDocument/2006/relationships/slideMaster" Target="../slideMasters/slideMaster18.xml"/></Relationships>
</file>

<file path=ppt/slideLayouts/_rels/slideLayout255.xml.rels><?xml version="1.0" encoding="UTF-8" standalone="yes"?>
<Relationships xmlns="http://schemas.openxmlformats.org/package/2006/relationships"><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vmlDrawing" Target="../drawings/vmlDrawing146.vml"/><Relationship Id="rId6" Type="http://schemas.openxmlformats.org/officeDocument/2006/relationships/image" Target="../media/image5.emf"/><Relationship Id="rId5" Type="http://schemas.openxmlformats.org/officeDocument/2006/relationships/oleObject" Target="../embeddings/oleObject146.bin"/><Relationship Id="rId4" Type="http://schemas.openxmlformats.org/officeDocument/2006/relationships/slideMaster" Target="../slideMasters/slideMaster18.xml"/></Relationships>
</file>

<file path=ppt/slideLayouts/_rels/slideLayout256.xml.rels><?xml version="1.0" encoding="UTF-8" standalone="yes"?>
<Relationships xmlns="http://schemas.openxmlformats.org/package/2006/relationships"><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vmlDrawing" Target="../drawings/vmlDrawing147.vml"/><Relationship Id="rId6" Type="http://schemas.openxmlformats.org/officeDocument/2006/relationships/image" Target="../media/image5.emf"/><Relationship Id="rId5" Type="http://schemas.openxmlformats.org/officeDocument/2006/relationships/oleObject" Target="../embeddings/oleObject147.bin"/><Relationship Id="rId4" Type="http://schemas.openxmlformats.org/officeDocument/2006/relationships/slideMaster" Target="../slideMasters/slideMaster18.xml"/></Relationships>
</file>

<file path=ppt/slideLayouts/_rels/slideLayout257.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24.xml"/><Relationship Id="rId1" Type="http://schemas.openxmlformats.org/officeDocument/2006/relationships/vmlDrawing" Target="../drawings/vmlDrawing148.vml"/><Relationship Id="rId5" Type="http://schemas.openxmlformats.org/officeDocument/2006/relationships/image" Target="../media/image5.emf"/><Relationship Id="rId4" Type="http://schemas.openxmlformats.org/officeDocument/2006/relationships/oleObject" Target="../embeddings/oleObject148.bin"/></Relationships>
</file>

<file path=ppt/slideLayouts/_rels/slideLayout258.xml.rels><?xml version="1.0" encoding="UTF-8" standalone="yes"?>
<Relationships xmlns="http://schemas.openxmlformats.org/package/2006/relationships"><Relationship Id="rId3" Type="http://schemas.openxmlformats.org/officeDocument/2006/relationships/tags" Target="../tags/tag226.xml"/><Relationship Id="rId7" Type="http://schemas.openxmlformats.org/officeDocument/2006/relationships/image" Target="../media/image13.png"/><Relationship Id="rId2" Type="http://schemas.openxmlformats.org/officeDocument/2006/relationships/tags" Target="../tags/tag225.xml"/><Relationship Id="rId1" Type="http://schemas.openxmlformats.org/officeDocument/2006/relationships/vmlDrawing" Target="../drawings/vmlDrawing149.vml"/><Relationship Id="rId6" Type="http://schemas.openxmlformats.org/officeDocument/2006/relationships/image" Target="../media/image5.emf"/><Relationship Id="rId5" Type="http://schemas.openxmlformats.org/officeDocument/2006/relationships/oleObject" Target="../embeddings/oleObject149.bin"/><Relationship Id="rId4" Type="http://schemas.openxmlformats.org/officeDocument/2006/relationships/slideMaster" Target="../slideMasters/slideMaster18.xml"/></Relationships>
</file>

<file path=ppt/slideLayouts/_rels/slideLayout259.xml.rels><?xml version="1.0" encoding="UTF-8" standalone="yes"?>
<Relationships xmlns="http://schemas.openxmlformats.org/package/2006/relationships"><Relationship Id="rId3" Type="http://schemas.openxmlformats.org/officeDocument/2006/relationships/tags" Target="../tags/tag228.xml"/><Relationship Id="rId7" Type="http://schemas.openxmlformats.org/officeDocument/2006/relationships/image" Target="../media/image13.png"/><Relationship Id="rId2" Type="http://schemas.openxmlformats.org/officeDocument/2006/relationships/tags" Target="../tags/tag227.xml"/><Relationship Id="rId1" Type="http://schemas.openxmlformats.org/officeDocument/2006/relationships/vmlDrawing" Target="../drawings/vmlDrawing150.vml"/><Relationship Id="rId6" Type="http://schemas.openxmlformats.org/officeDocument/2006/relationships/image" Target="../media/image5.emf"/><Relationship Id="rId5" Type="http://schemas.openxmlformats.org/officeDocument/2006/relationships/oleObject" Target="../embeddings/oleObject150.bin"/><Relationship Id="rId4" Type="http://schemas.openxmlformats.org/officeDocument/2006/relationships/slideMaster" Target="../slideMasters/slideMaster18.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60.xml.rels><?xml version="1.0" encoding="UTF-8" standalone="yes"?>
<Relationships xmlns="http://schemas.openxmlformats.org/package/2006/relationships"><Relationship Id="rId3" Type="http://schemas.openxmlformats.org/officeDocument/2006/relationships/tags" Target="../tags/tag230.xml"/><Relationship Id="rId7" Type="http://schemas.openxmlformats.org/officeDocument/2006/relationships/image" Target="../media/image13.png"/><Relationship Id="rId2" Type="http://schemas.openxmlformats.org/officeDocument/2006/relationships/tags" Target="../tags/tag229.xml"/><Relationship Id="rId1" Type="http://schemas.openxmlformats.org/officeDocument/2006/relationships/vmlDrawing" Target="../drawings/vmlDrawing151.vml"/><Relationship Id="rId6" Type="http://schemas.openxmlformats.org/officeDocument/2006/relationships/image" Target="../media/image5.emf"/><Relationship Id="rId5" Type="http://schemas.openxmlformats.org/officeDocument/2006/relationships/oleObject" Target="../embeddings/oleObject151.bin"/><Relationship Id="rId4" Type="http://schemas.openxmlformats.org/officeDocument/2006/relationships/slideMaster" Target="../slideMasters/slideMaster18.xml"/></Relationships>
</file>

<file path=ppt/slideLayouts/_rels/slideLayout261.xml.rels><?xml version="1.0" encoding="UTF-8" standalone="yes"?>
<Relationships xmlns="http://schemas.openxmlformats.org/package/2006/relationships"><Relationship Id="rId3" Type="http://schemas.openxmlformats.org/officeDocument/2006/relationships/tags" Target="../tags/tag232.xml"/><Relationship Id="rId7" Type="http://schemas.openxmlformats.org/officeDocument/2006/relationships/image" Target="../media/image13.png"/><Relationship Id="rId2" Type="http://schemas.openxmlformats.org/officeDocument/2006/relationships/tags" Target="../tags/tag231.xml"/><Relationship Id="rId1" Type="http://schemas.openxmlformats.org/officeDocument/2006/relationships/vmlDrawing" Target="../drawings/vmlDrawing152.vml"/><Relationship Id="rId6" Type="http://schemas.openxmlformats.org/officeDocument/2006/relationships/image" Target="../media/image5.emf"/><Relationship Id="rId5" Type="http://schemas.openxmlformats.org/officeDocument/2006/relationships/oleObject" Target="../embeddings/oleObject152.bin"/><Relationship Id="rId4" Type="http://schemas.openxmlformats.org/officeDocument/2006/relationships/slideMaster" Target="../slideMasters/slideMaster18.xml"/></Relationships>
</file>

<file path=ppt/slideLayouts/_rels/slideLayout262.xml.rels><?xml version="1.0" encoding="UTF-8" standalone="yes"?>
<Relationships xmlns="http://schemas.openxmlformats.org/package/2006/relationships"><Relationship Id="rId3" Type="http://schemas.openxmlformats.org/officeDocument/2006/relationships/tags" Target="../tags/tag234.xml"/><Relationship Id="rId7" Type="http://schemas.openxmlformats.org/officeDocument/2006/relationships/image" Target="../media/image13.png"/><Relationship Id="rId2" Type="http://schemas.openxmlformats.org/officeDocument/2006/relationships/tags" Target="../tags/tag233.xml"/><Relationship Id="rId1" Type="http://schemas.openxmlformats.org/officeDocument/2006/relationships/vmlDrawing" Target="../drawings/vmlDrawing153.vml"/><Relationship Id="rId6" Type="http://schemas.openxmlformats.org/officeDocument/2006/relationships/image" Target="../media/image5.emf"/><Relationship Id="rId5" Type="http://schemas.openxmlformats.org/officeDocument/2006/relationships/oleObject" Target="../embeddings/oleObject153.bin"/><Relationship Id="rId4" Type="http://schemas.openxmlformats.org/officeDocument/2006/relationships/slideMaster" Target="../slideMasters/slideMaster18.xml"/></Relationships>
</file>

<file path=ppt/slideLayouts/_rels/slideLayout263.xml.rels><?xml version="1.0" encoding="UTF-8" standalone="yes"?>
<Relationships xmlns="http://schemas.openxmlformats.org/package/2006/relationships"><Relationship Id="rId3" Type="http://schemas.openxmlformats.org/officeDocument/2006/relationships/tags" Target="../tags/tag236.xml"/><Relationship Id="rId7" Type="http://schemas.openxmlformats.org/officeDocument/2006/relationships/image" Target="../media/image13.png"/><Relationship Id="rId2" Type="http://schemas.openxmlformats.org/officeDocument/2006/relationships/tags" Target="../tags/tag235.xml"/><Relationship Id="rId1" Type="http://schemas.openxmlformats.org/officeDocument/2006/relationships/vmlDrawing" Target="../drawings/vmlDrawing154.vml"/><Relationship Id="rId6" Type="http://schemas.openxmlformats.org/officeDocument/2006/relationships/image" Target="../media/image5.emf"/><Relationship Id="rId5" Type="http://schemas.openxmlformats.org/officeDocument/2006/relationships/oleObject" Target="../embeddings/oleObject154.bin"/><Relationship Id="rId4" Type="http://schemas.openxmlformats.org/officeDocument/2006/relationships/slideMaster" Target="../slideMasters/slideMaster18.xml"/></Relationships>
</file>

<file path=ppt/slideLayouts/_rels/slideLayout264.xml.rels><?xml version="1.0" encoding="UTF-8" standalone="yes"?>
<Relationships xmlns="http://schemas.openxmlformats.org/package/2006/relationships"><Relationship Id="rId3" Type="http://schemas.openxmlformats.org/officeDocument/2006/relationships/tags" Target="../tags/tag238.xml"/><Relationship Id="rId7" Type="http://schemas.openxmlformats.org/officeDocument/2006/relationships/image" Target="../media/image14.png"/><Relationship Id="rId2" Type="http://schemas.openxmlformats.org/officeDocument/2006/relationships/tags" Target="../tags/tag237.xml"/><Relationship Id="rId1" Type="http://schemas.openxmlformats.org/officeDocument/2006/relationships/vmlDrawing" Target="../drawings/vmlDrawing155.vml"/><Relationship Id="rId6" Type="http://schemas.openxmlformats.org/officeDocument/2006/relationships/image" Target="../media/image5.emf"/><Relationship Id="rId5" Type="http://schemas.openxmlformats.org/officeDocument/2006/relationships/oleObject" Target="../embeddings/oleObject155.bin"/><Relationship Id="rId4" Type="http://schemas.openxmlformats.org/officeDocument/2006/relationships/slideMaster" Target="../slideMasters/slideMaster18.xml"/></Relationships>
</file>

<file path=ppt/slideLayouts/_rels/slideLayout265.xml.rels><?xml version="1.0" encoding="UTF-8" standalone="yes"?>
<Relationships xmlns="http://schemas.openxmlformats.org/package/2006/relationships"><Relationship Id="rId3" Type="http://schemas.openxmlformats.org/officeDocument/2006/relationships/tags" Target="../tags/tag240.xml"/><Relationship Id="rId7" Type="http://schemas.openxmlformats.org/officeDocument/2006/relationships/image" Target="../media/image15.png"/><Relationship Id="rId2" Type="http://schemas.openxmlformats.org/officeDocument/2006/relationships/tags" Target="../tags/tag239.xml"/><Relationship Id="rId1" Type="http://schemas.openxmlformats.org/officeDocument/2006/relationships/vmlDrawing" Target="../drawings/vmlDrawing156.vml"/><Relationship Id="rId6" Type="http://schemas.openxmlformats.org/officeDocument/2006/relationships/image" Target="../media/image5.emf"/><Relationship Id="rId5" Type="http://schemas.openxmlformats.org/officeDocument/2006/relationships/oleObject" Target="../embeddings/oleObject156.bin"/><Relationship Id="rId4" Type="http://schemas.openxmlformats.org/officeDocument/2006/relationships/slideMaster" Target="../slideMasters/slideMaster18.xml"/></Relationships>
</file>

<file path=ppt/slideLayouts/_rels/slideLayout266.xml.rels><?xml version="1.0" encoding="UTF-8" standalone="yes"?>
<Relationships xmlns="http://schemas.openxmlformats.org/package/2006/relationships"><Relationship Id="rId3" Type="http://schemas.openxmlformats.org/officeDocument/2006/relationships/tags" Target="../tags/tag242.xml"/><Relationship Id="rId7" Type="http://schemas.openxmlformats.org/officeDocument/2006/relationships/image" Target="../media/image16.png"/><Relationship Id="rId2" Type="http://schemas.openxmlformats.org/officeDocument/2006/relationships/tags" Target="../tags/tag241.xml"/><Relationship Id="rId1" Type="http://schemas.openxmlformats.org/officeDocument/2006/relationships/vmlDrawing" Target="../drawings/vmlDrawing157.vml"/><Relationship Id="rId6" Type="http://schemas.openxmlformats.org/officeDocument/2006/relationships/image" Target="../media/image5.emf"/><Relationship Id="rId5" Type="http://schemas.openxmlformats.org/officeDocument/2006/relationships/oleObject" Target="../embeddings/oleObject157.bin"/><Relationship Id="rId4" Type="http://schemas.openxmlformats.org/officeDocument/2006/relationships/slideMaster" Target="../slideMasters/slideMaster18.xml"/></Relationships>
</file>

<file path=ppt/slideLayouts/_rels/slideLayout267.xml.rels><?xml version="1.0" encoding="UTF-8" standalone="yes"?>
<Relationships xmlns="http://schemas.openxmlformats.org/package/2006/relationships"><Relationship Id="rId3" Type="http://schemas.openxmlformats.org/officeDocument/2006/relationships/tags" Target="../tags/tag244.xml"/><Relationship Id="rId7" Type="http://schemas.openxmlformats.org/officeDocument/2006/relationships/image" Target="../media/image15.png"/><Relationship Id="rId2" Type="http://schemas.openxmlformats.org/officeDocument/2006/relationships/tags" Target="../tags/tag243.xml"/><Relationship Id="rId1" Type="http://schemas.openxmlformats.org/officeDocument/2006/relationships/vmlDrawing" Target="../drawings/vmlDrawing158.vml"/><Relationship Id="rId6" Type="http://schemas.openxmlformats.org/officeDocument/2006/relationships/image" Target="../media/image5.emf"/><Relationship Id="rId5" Type="http://schemas.openxmlformats.org/officeDocument/2006/relationships/oleObject" Target="../embeddings/oleObject158.bin"/><Relationship Id="rId4" Type="http://schemas.openxmlformats.org/officeDocument/2006/relationships/slideMaster" Target="../slideMasters/slideMaster18.xml"/></Relationships>
</file>

<file path=ppt/slideLayouts/_rels/slideLayout268.xml.rels><?xml version="1.0" encoding="UTF-8" standalone="yes"?>
<Relationships xmlns="http://schemas.openxmlformats.org/package/2006/relationships"><Relationship Id="rId3" Type="http://schemas.openxmlformats.org/officeDocument/2006/relationships/tags" Target="../tags/tag246.xml"/><Relationship Id="rId7" Type="http://schemas.openxmlformats.org/officeDocument/2006/relationships/image" Target="../media/image14.png"/><Relationship Id="rId2" Type="http://schemas.openxmlformats.org/officeDocument/2006/relationships/tags" Target="../tags/tag245.xml"/><Relationship Id="rId1" Type="http://schemas.openxmlformats.org/officeDocument/2006/relationships/vmlDrawing" Target="../drawings/vmlDrawing159.vml"/><Relationship Id="rId6" Type="http://schemas.openxmlformats.org/officeDocument/2006/relationships/image" Target="../media/image5.emf"/><Relationship Id="rId5" Type="http://schemas.openxmlformats.org/officeDocument/2006/relationships/oleObject" Target="../embeddings/oleObject159.bin"/><Relationship Id="rId4" Type="http://schemas.openxmlformats.org/officeDocument/2006/relationships/slideMaster" Target="../slideMasters/slideMaster18.xml"/></Relationships>
</file>

<file path=ppt/slideLayouts/_rels/slideLayout269.xml.rels><?xml version="1.0" encoding="UTF-8" standalone="yes"?>
<Relationships xmlns="http://schemas.openxmlformats.org/package/2006/relationships"><Relationship Id="rId3" Type="http://schemas.openxmlformats.org/officeDocument/2006/relationships/tags" Target="../tags/tag248.xml"/><Relationship Id="rId7" Type="http://schemas.openxmlformats.org/officeDocument/2006/relationships/image" Target="../media/image15.png"/><Relationship Id="rId2" Type="http://schemas.openxmlformats.org/officeDocument/2006/relationships/tags" Target="../tags/tag247.xml"/><Relationship Id="rId1" Type="http://schemas.openxmlformats.org/officeDocument/2006/relationships/vmlDrawing" Target="../drawings/vmlDrawing160.vml"/><Relationship Id="rId6" Type="http://schemas.openxmlformats.org/officeDocument/2006/relationships/image" Target="../media/image5.emf"/><Relationship Id="rId5" Type="http://schemas.openxmlformats.org/officeDocument/2006/relationships/oleObject" Target="../embeddings/oleObject160.bin"/><Relationship Id="rId4" Type="http://schemas.openxmlformats.org/officeDocument/2006/relationships/slideMaster" Target="../slideMasters/slideMaster1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0.xml.rels><?xml version="1.0" encoding="UTF-8" standalone="yes"?>
<Relationships xmlns="http://schemas.openxmlformats.org/package/2006/relationships"><Relationship Id="rId3" Type="http://schemas.openxmlformats.org/officeDocument/2006/relationships/tags" Target="../tags/tag250.xml"/><Relationship Id="rId7" Type="http://schemas.openxmlformats.org/officeDocument/2006/relationships/image" Target="../media/image14.png"/><Relationship Id="rId2" Type="http://schemas.openxmlformats.org/officeDocument/2006/relationships/tags" Target="../tags/tag249.xml"/><Relationship Id="rId1" Type="http://schemas.openxmlformats.org/officeDocument/2006/relationships/vmlDrawing" Target="../drawings/vmlDrawing161.vml"/><Relationship Id="rId6" Type="http://schemas.openxmlformats.org/officeDocument/2006/relationships/image" Target="../media/image5.emf"/><Relationship Id="rId5" Type="http://schemas.openxmlformats.org/officeDocument/2006/relationships/oleObject" Target="../embeddings/oleObject161.bin"/><Relationship Id="rId4" Type="http://schemas.openxmlformats.org/officeDocument/2006/relationships/slideMaster" Target="../slideMasters/slideMaster18.xml"/></Relationships>
</file>

<file path=ppt/slideLayouts/_rels/slideLayout271.xml.rels><?xml version="1.0" encoding="UTF-8" standalone="yes"?>
<Relationships xmlns="http://schemas.openxmlformats.org/package/2006/relationships"><Relationship Id="rId3" Type="http://schemas.openxmlformats.org/officeDocument/2006/relationships/tags" Target="../tags/tag252.xml"/><Relationship Id="rId7" Type="http://schemas.openxmlformats.org/officeDocument/2006/relationships/image" Target="../media/image15.png"/><Relationship Id="rId2" Type="http://schemas.openxmlformats.org/officeDocument/2006/relationships/tags" Target="../tags/tag251.xml"/><Relationship Id="rId1" Type="http://schemas.openxmlformats.org/officeDocument/2006/relationships/vmlDrawing" Target="../drawings/vmlDrawing162.vml"/><Relationship Id="rId6" Type="http://schemas.openxmlformats.org/officeDocument/2006/relationships/image" Target="../media/image5.emf"/><Relationship Id="rId5" Type="http://schemas.openxmlformats.org/officeDocument/2006/relationships/oleObject" Target="../embeddings/oleObject162.bin"/><Relationship Id="rId4" Type="http://schemas.openxmlformats.org/officeDocument/2006/relationships/slideMaster" Target="../slideMasters/slideMaster18.xml"/></Relationships>
</file>

<file path=ppt/slideLayouts/_rels/slideLayout272.xml.rels><?xml version="1.0" encoding="UTF-8" standalone="yes"?>
<Relationships xmlns="http://schemas.openxmlformats.org/package/2006/relationships"><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vmlDrawing" Target="../drawings/vmlDrawing163.vml"/><Relationship Id="rId6" Type="http://schemas.openxmlformats.org/officeDocument/2006/relationships/image" Target="../media/image5.emf"/><Relationship Id="rId5" Type="http://schemas.openxmlformats.org/officeDocument/2006/relationships/oleObject" Target="../embeddings/oleObject163.bin"/><Relationship Id="rId4" Type="http://schemas.openxmlformats.org/officeDocument/2006/relationships/slideMaster" Target="../slideMasters/slideMaster18.xml"/></Relationships>
</file>

<file path=ppt/slideLayouts/_rels/slideLayout273.xml.rels><?xml version="1.0" encoding="UTF-8" standalone="yes"?>
<Relationships xmlns="http://schemas.openxmlformats.org/package/2006/relationships"><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vmlDrawing" Target="../drawings/vmlDrawing164.vml"/><Relationship Id="rId6" Type="http://schemas.openxmlformats.org/officeDocument/2006/relationships/image" Target="../media/image5.emf"/><Relationship Id="rId5" Type="http://schemas.openxmlformats.org/officeDocument/2006/relationships/oleObject" Target="../embeddings/oleObject164.bin"/><Relationship Id="rId4" Type="http://schemas.openxmlformats.org/officeDocument/2006/relationships/slideMaster" Target="../slideMasters/slideMaster18.xml"/></Relationships>
</file>

<file path=ppt/slideLayouts/_rels/slideLayout274.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57.xml"/><Relationship Id="rId1" Type="http://schemas.openxmlformats.org/officeDocument/2006/relationships/vmlDrawing" Target="../drawings/vmlDrawing165.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165.bin"/></Relationships>
</file>

<file path=ppt/slideLayouts/_rels/slideLayout275.xml.rels><?xml version="1.0" encoding="UTF-8" standalone="yes"?>
<Relationships xmlns="http://schemas.openxmlformats.org/package/2006/relationships"><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vmlDrawing" Target="../drawings/vmlDrawing166.vml"/><Relationship Id="rId6" Type="http://schemas.openxmlformats.org/officeDocument/2006/relationships/image" Target="../media/image5.emf"/><Relationship Id="rId5" Type="http://schemas.openxmlformats.org/officeDocument/2006/relationships/oleObject" Target="../embeddings/oleObject166.bin"/><Relationship Id="rId4" Type="http://schemas.openxmlformats.org/officeDocument/2006/relationships/slideMaster" Target="../slideMasters/slideMaster18.xml"/></Relationships>
</file>

<file path=ppt/slideLayouts/_rels/slideLayout276.xml.rels><?xml version="1.0" encoding="UTF-8" standalone="yes"?>
<Relationships xmlns="http://schemas.openxmlformats.org/package/2006/relationships"><Relationship Id="rId3" Type="http://schemas.openxmlformats.org/officeDocument/2006/relationships/tags" Target="../tags/tag261.xml"/><Relationship Id="rId7" Type="http://schemas.openxmlformats.org/officeDocument/2006/relationships/image" Target="../media/image14.png"/><Relationship Id="rId2" Type="http://schemas.openxmlformats.org/officeDocument/2006/relationships/tags" Target="../tags/tag260.xml"/><Relationship Id="rId1" Type="http://schemas.openxmlformats.org/officeDocument/2006/relationships/vmlDrawing" Target="../drawings/vmlDrawing167.vml"/><Relationship Id="rId6" Type="http://schemas.openxmlformats.org/officeDocument/2006/relationships/image" Target="../media/image5.emf"/><Relationship Id="rId5" Type="http://schemas.openxmlformats.org/officeDocument/2006/relationships/oleObject" Target="../embeddings/oleObject167.bin"/><Relationship Id="rId4" Type="http://schemas.openxmlformats.org/officeDocument/2006/relationships/slideMaster" Target="../slideMasters/slideMaster18.xml"/></Relationships>
</file>

<file path=ppt/slideLayouts/_rels/slideLayout277.xml.rels><?xml version="1.0" encoding="UTF-8" standalone="yes"?>
<Relationships xmlns="http://schemas.openxmlformats.org/package/2006/relationships"><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vmlDrawing" Target="../drawings/vmlDrawing168.vml"/><Relationship Id="rId6" Type="http://schemas.openxmlformats.org/officeDocument/2006/relationships/image" Target="../media/image5.emf"/><Relationship Id="rId5" Type="http://schemas.openxmlformats.org/officeDocument/2006/relationships/oleObject" Target="../embeddings/oleObject168.bin"/><Relationship Id="rId4" Type="http://schemas.openxmlformats.org/officeDocument/2006/relationships/slideMaster" Target="../slideMasters/slideMaster18.xml"/></Relationships>
</file>

<file path=ppt/slideLayouts/_rels/slideLayout278.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vmlDrawing" Target="../drawings/vmlDrawing169.vml"/><Relationship Id="rId6" Type="http://schemas.openxmlformats.org/officeDocument/2006/relationships/image" Target="../media/image5.emf"/><Relationship Id="rId5" Type="http://schemas.openxmlformats.org/officeDocument/2006/relationships/oleObject" Target="../embeddings/oleObject169.bin"/><Relationship Id="rId4" Type="http://schemas.openxmlformats.org/officeDocument/2006/relationships/slideMaster" Target="../slideMasters/slideMaster18.xml"/></Relationships>
</file>

<file path=ppt/slideLayouts/_rels/slideLayout279.xml.rels><?xml version="1.0" encoding="UTF-8" standalone="yes"?>
<Relationships xmlns="http://schemas.openxmlformats.org/package/2006/relationships"><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vmlDrawing" Target="../drawings/vmlDrawing170.vml"/><Relationship Id="rId6" Type="http://schemas.openxmlformats.org/officeDocument/2006/relationships/image" Target="../media/image5.emf"/><Relationship Id="rId5" Type="http://schemas.openxmlformats.org/officeDocument/2006/relationships/oleObject" Target="../embeddings/oleObject170.bin"/><Relationship Id="rId4" Type="http://schemas.openxmlformats.org/officeDocument/2006/relationships/slideMaster" Target="../slideMasters/slideMaster18.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80.xml.rels><?xml version="1.0" encoding="UTF-8" standalone="yes"?>
<Relationships xmlns="http://schemas.openxmlformats.org/package/2006/relationships"><Relationship Id="rId3" Type="http://schemas.openxmlformats.org/officeDocument/2006/relationships/slideMaster" Target="../slideMasters/slideMaster19.xml"/><Relationship Id="rId7" Type="http://schemas.openxmlformats.org/officeDocument/2006/relationships/image" Target="../media/image9.jpeg"/><Relationship Id="rId2" Type="http://schemas.openxmlformats.org/officeDocument/2006/relationships/tags" Target="../tags/tag269.xml"/><Relationship Id="rId1" Type="http://schemas.openxmlformats.org/officeDocument/2006/relationships/vmlDrawing" Target="../drawings/vmlDrawing172.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72.bin"/></Relationships>
</file>

<file path=ppt/slideLayouts/_rels/slideLayout281.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0.xml"/><Relationship Id="rId1" Type="http://schemas.openxmlformats.org/officeDocument/2006/relationships/vmlDrawing" Target="../drawings/vmlDrawing17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3.bin"/></Relationships>
</file>

<file path=ppt/slideLayouts/_rels/slideLayout282.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1.xml"/><Relationship Id="rId1" Type="http://schemas.openxmlformats.org/officeDocument/2006/relationships/vmlDrawing" Target="../drawings/vmlDrawing17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4.bin"/></Relationships>
</file>

<file path=ppt/slideLayouts/_rels/slideLayout283.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2.xml"/><Relationship Id="rId1" Type="http://schemas.openxmlformats.org/officeDocument/2006/relationships/vmlDrawing" Target="../drawings/vmlDrawing17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5.bin"/></Relationships>
</file>

<file path=ppt/slideLayouts/_rels/slideLayout284.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3.xml"/><Relationship Id="rId1" Type="http://schemas.openxmlformats.org/officeDocument/2006/relationships/vmlDrawing" Target="../drawings/vmlDrawing17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6.bin"/></Relationships>
</file>

<file path=ppt/slideLayouts/_rels/slideLayout285.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4.xml"/><Relationship Id="rId1" Type="http://schemas.openxmlformats.org/officeDocument/2006/relationships/vmlDrawing" Target="../drawings/vmlDrawing17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7.bin"/></Relationships>
</file>

<file path=ppt/slideLayouts/_rels/slideLayout286.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5.xml"/><Relationship Id="rId1" Type="http://schemas.openxmlformats.org/officeDocument/2006/relationships/vmlDrawing" Target="../drawings/vmlDrawing17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8.bin"/></Relationships>
</file>

<file path=ppt/slideLayouts/_rels/slideLayout287.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6.xml"/><Relationship Id="rId1" Type="http://schemas.openxmlformats.org/officeDocument/2006/relationships/vmlDrawing" Target="../drawings/vmlDrawing179.vml"/><Relationship Id="rId5" Type="http://schemas.openxmlformats.org/officeDocument/2006/relationships/image" Target="../media/image5.emf"/><Relationship Id="rId4" Type="http://schemas.openxmlformats.org/officeDocument/2006/relationships/oleObject" Target="../embeddings/oleObject179.bin"/></Relationships>
</file>

<file path=ppt/slideLayouts/_rels/slideLayout288.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7.xml"/><Relationship Id="rId1" Type="http://schemas.openxmlformats.org/officeDocument/2006/relationships/vmlDrawing" Target="../drawings/vmlDrawing180.vml"/><Relationship Id="rId5" Type="http://schemas.openxmlformats.org/officeDocument/2006/relationships/image" Target="../media/image5.emf"/><Relationship Id="rId4" Type="http://schemas.openxmlformats.org/officeDocument/2006/relationships/oleObject" Target="../embeddings/oleObject180.bin"/></Relationships>
</file>

<file path=ppt/slideLayouts/_rels/slideLayout289.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8.xml"/><Relationship Id="rId1" Type="http://schemas.openxmlformats.org/officeDocument/2006/relationships/vmlDrawing" Target="../drawings/vmlDrawing181.vml"/><Relationship Id="rId5" Type="http://schemas.openxmlformats.org/officeDocument/2006/relationships/image" Target="../media/image5.emf"/><Relationship Id="rId4" Type="http://schemas.openxmlformats.org/officeDocument/2006/relationships/oleObject" Target="../embeddings/oleObject181.bin"/></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0.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9.xml"/><Relationship Id="rId1" Type="http://schemas.openxmlformats.org/officeDocument/2006/relationships/vmlDrawing" Target="../drawings/vmlDrawing182.vml"/><Relationship Id="rId5" Type="http://schemas.openxmlformats.org/officeDocument/2006/relationships/image" Target="../media/image5.emf"/><Relationship Id="rId4" Type="http://schemas.openxmlformats.org/officeDocument/2006/relationships/oleObject" Target="../embeddings/oleObject182.bin"/></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4.xml.rels><?xml version="1.0" encoding="UTF-8" standalone="yes"?>
<Relationships xmlns="http://schemas.openxmlformats.org/package/2006/relationships"><Relationship Id="rId3" Type="http://schemas.openxmlformats.org/officeDocument/2006/relationships/slideMaster" Target="../slideMasters/slideMaster20.xml"/><Relationship Id="rId7" Type="http://schemas.openxmlformats.org/officeDocument/2006/relationships/image" Target="../media/image24.jpeg"/><Relationship Id="rId2" Type="http://schemas.openxmlformats.org/officeDocument/2006/relationships/tags" Target="../tags/tag281.xml"/><Relationship Id="rId1" Type="http://schemas.openxmlformats.org/officeDocument/2006/relationships/vmlDrawing" Target="../drawings/vmlDrawing184.vml"/><Relationship Id="rId6" Type="http://schemas.openxmlformats.org/officeDocument/2006/relationships/image" Target="../media/image23.jpeg"/><Relationship Id="rId5" Type="http://schemas.openxmlformats.org/officeDocument/2006/relationships/image" Target="../media/image5.emf"/><Relationship Id="rId4" Type="http://schemas.openxmlformats.org/officeDocument/2006/relationships/oleObject" Target="../embeddings/oleObject184.bin"/></Relationships>
</file>

<file path=ppt/slideLayouts/_rels/slideLayout295.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2.xml"/><Relationship Id="rId1" Type="http://schemas.openxmlformats.org/officeDocument/2006/relationships/vmlDrawing" Target="../drawings/vmlDrawing185.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5.bin"/></Relationships>
</file>

<file path=ppt/slideLayouts/_rels/slideLayout296.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3.xml"/><Relationship Id="rId1" Type="http://schemas.openxmlformats.org/officeDocument/2006/relationships/vmlDrawing" Target="../drawings/vmlDrawing186.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6.bin"/></Relationships>
</file>

<file path=ppt/slideLayouts/_rels/slideLayout297.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4.xml"/><Relationship Id="rId1" Type="http://schemas.openxmlformats.org/officeDocument/2006/relationships/vmlDrawing" Target="../drawings/vmlDrawing187.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7.bin"/></Relationships>
</file>

<file path=ppt/slideLayouts/_rels/slideLayout298.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5.xml"/><Relationship Id="rId1" Type="http://schemas.openxmlformats.org/officeDocument/2006/relationships/vmlDrawing" Target="../drawings/vmlDrawing188.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8.bin"/></Relationships>
</file>

<file path=ppt/slideLayouts/_rels/slideLayout299.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6.xml"/><Relationship Id="rId1" Type="http://schemas.openxmlformats.org/officeDocument/2006/relationships/vmlDrawing" Target="../drawings/vmlDrawing189.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9.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300.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7.xml"/><Relationship Id="rId1" Type="http://schemas.openxmlformats.org/officeDocument/2006/relationships/vmlDrawing" Target="../drawings/vmlDrawing190.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0.bin"/></Relationships>
</file>

<file path=ppt/slideLayouts/_rels/slideLayout301.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8.xml"/><Relationship Id="rId1" Type="http://schemas.openxmlformats.org/officeDocument/2006/relationships/vmlDrawing" Target="../drawings/vmlDrawing191.vml"/><Relationship Id="rId5" Type="http://schemas.openxmlformats.org/officeDocument/2006/relationships/image" Target="../media/image5.emf"/><Relationship Id="rId4" Type="http://schemas.openxmlformats.org/officeDocument/2006/relationships/oleObject" Target="../embeddings/oleObject191.bin"/></Relationships>
</file>

<file path=ppt/slideLayouts/_rels/slideLayout302.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9.xml"/><Relationship Id="rId1" Type="http://schemas.openxmlformats.org/officeDocument/2006/relationships/vmlDrawing" Target="../drawings/vmlDrawing192.vml"/><Relationship Id="rId5" Type="http://schemas.openxmlformats.org/officeDocument/2006/relationships/image" Target="../media/image5.emf"/><Relationship Id="rId4" Type="http://schemas.openxmlformats.org/officeDocument/2006/relationships/oleObject" Target="../embeddings/oleObject192.bin"/></Relationships>
</file>

<file path=ppt/slideLayouts/_rels/slideLayout303.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90.xml"/><Relationship Id="rId1" Type="http://schemas.openxmlformats.org/officeDocument/2006/relationships/vmlDrawing" Target="../drawings/vmlDrawing193.vml"/><Relationship Id="rId5" Type="http://schemas.openxmlformats.org/officeDocument/2006/relationships/image" Target="../media/image5.emf"/><Relationship Id="rId4" Type="http://schemas.openxmlformats.org/officeDocument/2006/relationships/oleObject" Target="../embeddings/oleObject193.bin"/></Relationships>
</file>

<file path=ppt/slideLayouts/_rels/slideLayout304.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91.xml"/><Relationship Id="rId1" Type="http://schemas.openxmlformats.org/officeDocument/2006/relationships/vmlDrawing" Target="../drawings/vmlDrawing194.vml"/><Relationship Id="rId5" Type="http://schemas.openxmlformats.org/officeDocument/2006/relationships/image" Target="../media/image5.emf"/><Relationship Id="rId4" Type="http://schemas.openxmlformats.org/officeDocument/2006/relationships/oleObject" Target="../embeddings/oleObject194.bin"/></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9.xml.rels><?xml version="1.0" encoding="UTF-8" standalone="yes"?>
<Relationships xmlns="http://schemas.openxmlformats.org/package/2006/relationships"><Relationship Id="rId3" Type="http://schemas.openxmlformats.org/officeDocument/2006/relationships/slideMaster" Target="../slideMasters/slideMaster21.xml"/><Relationship Id="rId7" Type="http://schemas.openxmlformats.org/officeDocument/2006/relationships/image" Target="../media/image24.jpeg"/><Relationship Id="rId2" Type="http://schemas.openxmlformats.org/officeDocument/2006/relationships/tags" Target="../tags/tag293.xml"/><Relationship Id="rId1" Type="http://schemas.openxmlformats.org/officeDocument/2006/relationships/vmlDrawing" Target="../drawings/vmlDrawing196.vml"/><Relationship Id="rId6" Type="http://schemas.openxmlformats.org/officeDocument/2006/relationships/image" Target="../media/image23.jpeg"/><Relationship Id="rId5" Type="http://schemas.openxmlformats.org/officeDocument/2006/relationships/image" Target="../media/image5.emf"/><Relationship Id="rId4" Type="http://schemas.openxmlformats.org/officeDocument/2006/relationships/oleObject" Target="../embeddings/oleObject196.bin"/></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0.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4.xml"/><Relationship Id="rId1" Type="http://schemas.openxmlformats.org/officeDocument/2006/relationships/vmlDrawing" Target="../drawings/vmlDrawing197.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7.bin"/></Relationships>
</file>

<file path=ppt/slideLayouts/_rels/slideLayout311.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5.xml"/><Relationship Id="rId1" Type="http://schemas.openxmlformats.org/officeDocument/2006/relationships/vmlDrawing" Target="../drawings/vmlDrawing198.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8.bin"/></Relationships>
</file>

<file path=ppt/slideLayouts/_rels/slideLayout312.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6.xml"/><Relationship Id="rId1" Type="http://schemas.openxmlformats.org/officeDocument/2006/relationships/vmlDrawing" Target="../drawings/vmlDrawing199.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9.bin"/></Relationships>
</file>

<file path=ppt/slideLayouts/_rels/slideLayout313.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7.xml"/><Relationship Id="rId1" Type="http://schemas.openxmlformats.org/officeDocument/2006/relationships/vmlDrawing" Target="../drawings/vmlDrawing200.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0.bin"/></Relationships>
</file>

<file path=ppt/slideLayouts/_rels/slideLayout314.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8.xml"/><Relationship Id="rId1" Type="http://schemas.openxmlformats.org/officeDocument/2006/relationships/vmlDrawing" Target="../drawings/vmlDrawing201.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1.bin"/></Relationships>
</file>

<file path=ppt/slideLayouts/_rels/slideLayout315.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9.xml"/><Relationship Id="rId1" Type="http://schemas.openxmlformats.org/officeDocument/2006/relationships/vmlDrawing" Target="../drawings/vmlDrawing202.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2.bin"/></Relationships>
</file>

<file path=ppt/slideLayouts/_rels/slideLayout316.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0.xml"/><Relationship Id="rId1" Type="http://schemas.openxmlformats.org/officeDocument/2006/relationships/vmlDrawing" Target="../drawings/vmlDrawing203.vml"/><Relationship Id="rId5" Type="http://schemas.openxmlformats.org/officeDocument/2006/relationships/image" Target="../media/image5.emf"/><Relationship Id="rId4" Type="http://schemas.openxmlformats.org/officeDocument/2006/relationships/oleObject" Target="../embeddings/oleObject203.bin"/></Relationships>
</file>

<file path=ppt/slideLayouts/_rels/slideLayout317.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1.xml"/><Relationship Id="rId1" Type="http://schemas.openxmlformats.org/officeDocument/2006/relationships/vmlDrawing" Target="../drawings/vmlDrawing204.vml"/><Relationship Id="rId5" Type="http://schemas.openxmlformats.org/officeDocument/2006/relationships/image" Target="../media/image5.emf"/><Relationship Id="rId4" Type="http://schemas.openxmlformats.org/officeDocument/2006/relationships/oleObject" Target="../embeddings/oleObject204.bin"/></Relationships>
</file>

<file path=ppt/slideLayouts/_rels/slideLayout318.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2.xml"/><Relationship Id="rId1" Type="http://schemas.openxmlformats.org/officeDocument/2006/relationships/vmlDrawing" Target="../drawings/vmlDrawing205.vml"/><Relationship Id="rId5" Type="http://schemas.openxmlformats.org/officeDocument/2006/relationships/image" Target="../media/image5.emf"/><Relationship Id="rId4" Type="http://schemas.openxmlformats.org/officeDocument/2006/relationships/oleObject" Target="../embeddings/oleObject205.bin"/></Relationships>
</file>

<file path=ppt/slideLayouts/_rels/slideLayout319.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3.xml"/><Relationship Id="rId1" Type="http://schemas.openxmlformats.org/officeDocument/2006/relationships/vmlDrawing" Target="../drawings/vmlDrawing206.vml"/><Relationship Id="rId5" Type="http://schemas.openxmlformats.org/officeDocument/2006/relationships/image" Target="../media/image5.emf"/><Relationship Id="rId4" Type="http://schemas.openxmlformats.org/officeDocument/2006/relationships/oleObject" Target="../embeddings/oleObject206.bin"/></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1.xml.rels><?xml version="1.0" encoding="UTF-8" standalone="yes"?>
<Relationships xmlns="http://schemas.openxmlformats.org/package/2006/relationships"><Relationship Id="rId3" Type="http://schemas.openxmlformats.org/officeDocument/2006/relationships/slideMaster" Target="../slideMasters/slideMaster22.xml"/><Relationship Id="rId7" Type="http://schemas.openxmlformats.org/officeDocument/2006/relationships/image" Target="../media/image24.jpeg"/><Relationship Id="rId2" Type="http://schemas.openxmlformats.org/officeDocument/2006/relationships/tags" Target="../tags/tag305.xml"/><Relationship Id="rId1" Type="http://schemas.openxmlformats.org/officeDocument/2006/relationships/vmlDrawing" Target="../drawings/vmlDrawing208.vml"/><Relationship Id="rId6" Type="http://schemas.openxmlformats.org/officeDocument/2006/relationships/image" Target="../media/image23.jpeg"/><Relationship Id="rId5" Type="http://schemas.openxmlformats.org/officeDocument/2006/relationships/image" Target="../media/image5.emf"/><Relationship Id="rId4" Type="http://schemas.openxmlformats.org/officeDocument/2006/relationships/oleObject" Target="../embeddings/oleObject208.bin"/></Relationships>
</file>

<file path=ppt/slideLayouts/_rels/slideLayout322.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6.xml"/><Relationship Id="rId1" Type="http://schemas.openxmlformats.org/officeDocument/2006/relationships/vmlDrawing" Target="../drawings/vmlDrawing209.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9.bin"/></Relationships>
</file>

<file path=ppt/slideLayouts/_rels/slideLayout323.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7.xml"/><Relationship Id="rId1" Type="http://schemas.openxmlformats.org/officeDocument/2006/relationships/vmlDrawing" Target="../drawings/vmlDrawing210.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0.bin"/></Relationships>
</file>

<file path=ppt/slideLayouts/_rels/slideLayout324.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8.xml"/><Relationship Id="rId1" Type="http://schemas.openxmlformats.org/officeDocument/2006/relationships/vmlDrawing" Target="../drawings/vmlDrawing211.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1.bin"/></Relationships>
</file>

<file path=ppt/slideLayouts/_rels/slideLayout325.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9.xml"/><Relationship Id="rId1" Type="http://schemas.openxmlformats.org/officeDocument/2006/relationships/vmlDrawing" Target="../drawings/vmlDrawing212.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2.bin"/></Relationships>
</file>

<file path=ppt/slideLayouts/_rels/slideLayout326.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0.xml"/><Relationship Id="rId1" Type="http://schemas.openxmlformats.org/officeDocument/2006/relationships/vmlDrawing" Target="../drawings/vmlDrawing213.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3.bin"/></Relationships>
</file>

<file path=ppt/slideLayouts/_rels/slideLayout327.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1.xml"/><Relationship Id="rId1" Type="http://schemas.openxmlformats.org/officeDocument/2006/relationships/vmlDrawing" Target="../drawings/vmlDrawing214.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4.bin"/></Relationships>
</file>

<file path=ppt/slideLayouts/_rels/slideLayout328.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2.xml"/><Relationship Id="rId1" Type="http://schemas.openxmlformats.org/officeDocument/2006/relationships/vmlDrawing" Target="../drawings/vmlDrawing215.vml"/><Relationship Id="rId5" Type="http://schemas.openxmlformats.org/officeDocument/2006/relationships/image" Target="../media/image5.emf"/><Relationship Id="rId4" Type="http://schemas.openxmlformats.org/officeDocument/2006/relationships/oleObject" Target="../embeddings/oleObject215.bin"/></Relationships>
</file>

<file path=ppt/slideLayouts/_rels/slideLayout329.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3.xml"/><Relationship Id="rId1" Type="http://schemas.openxmlformats.org/officeDocument/2006/relationships/vmlDrawing" Target="../drawings/vmlDrawing216.vml"/><Relationship Id="rId5" Type="http://schemas.openxmlformats.org/officeDocument/2006/relationships/image" Target="../media/image5.emf"/><Relationship Id="rId4" Type="http://schemas.openxmlformats.org/officeDocument/2006/relationships/oleObject" Target="../embeddings/oleObject216.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6.xml"/><Relationship Id="rId7" Type="http://schemas.openxmlformats.org/officeDocument/2006/relationships/image" Target="../media/image9.jpe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2.bin"/></Relationships>
</file>

<file path=ppt/slideLayouts/_rels/slideLayout330.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4.xml"/><Relationship Id="rId1" Type="http://schemas.openxmlformats.org/officeDocument/2006/relationships/vmlDrawing" Target="../drawings/vmlDrawing217.vml"/><Relationship Id="rId5" Type="http://schemas.openxmlformats.org/officeDocument/2006/relationships/image" Target="../media/image5.emf"/><Relationship Id="rId4" Type="http://schemas.openxmlformats.org/officeDocument/2006/relationships/oleObject" Target="../embeddings/oleObject217.bin"/></Relationships>
</file>

<file path=ppt/slideLayouts/_rels/slideLayout331.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5.xml"/><Relationship Id="rId1" Type="http://schemas.openxmlformats.org/officeDocument/2006/relationships/vmlDrawing" Target="../drawings/vmlDrawing218.vml"/><Relationship Id="rId5" Type="http://schemas.openxmlformats.org/officeDocument/2006/relationships/image" Target="../media/image5.emf"/><Relationship Id="rId4" Type="http://schemas.openxmlformats.org/officeDocument/2006/relationships/oleObject" Target="../embeddings/oleObject218.bin"/></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5.xml.rels><?xml version="1.0" encoding="UTF-8" standalone="yes"?>
<Relationships xmlns="http://schemas.openxmlformats.org/package/2006/relationships"><Relationship Id="rId3" Type="http://schemas.openxmlformats.org/officeDocument/2006/relationships/slideMaster" Target="../slideMasters/slideMaster23.xml"/><Relationship Id="rId7" Type="http://schemas.openxmlformats.org/officeDocument/2006/relationships/image" Target="../media/image9.jpeg"/><Relationship Id="rId2" Type="http://schemas.openxmlformats.org/officeDocument/2006/relationships/tags" Target="../tags/tag317.xml"/><Relationship Id="rId1" Type="http://schemas.openxmlformats.org/officeDocument/2006/relationships/vmlDrawing" Target="../drawings/vmlDrawing220.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220.bin"/></Relationships>
</file>

<file path=ppt/slideLayouts/_rels/slideLayout336.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18.xml"/><Relationship Id="rId1" Type="http://schemas.openxmlformats.org/officeDocument/2006/relationships/vmlDrawing" Target="../drawings/vmlDrawing22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1.bin"/></Relationships>
</file>

<file path=ppt/slideLayouts/_rels/slideLayout337.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19.xml"/><Relationship Id="rId1" Type="http://schemas.openxmlformats.org/officeDocument/2006/relationships/vmlDrawing" Target="../drawings/vmlDrawing22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2.bin"/></Relationships>
</file>

<file path=ppt/slideLayouts/_rels/slideLayout338.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0.xml"/><Relationship Id="rId1" Type="http://schemas.openxmlformats.org/officeDocument/2006/relationships/vmlDrawing" Target="../drawings/vmlDrawing22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3.bin"/></Relationships>
</file>

<file path=ppt/slideLayouts/_rels/slideLayout339.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1.xml"/><Relationship Id="rId1" Type="http://schemas.openxmlformats.org/officeDocument/2006/relationships/vmlDrawing" Target="../drawings/vmlDrawing22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4.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3.bin"/></Relationships>
</file>

<file path=ppt/slideLayouts/_rels/slideLayout340.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2.xml"/><Relationship Id="rId1" Type="http://schemas.openxmlformats.org/officeDocument/2006/relationships/vmlDrawing" Target="../drawings/vmlDrawing22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5.bin"/></Relationships>
</file>

<file path=ppt/slideLayouts/_rels/slideLayout341.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3.xml"/><Relationship Id="rId1" Type="http://schemas.openxmlformats.org/officeDocument/2006/relationships/vmlDrawing" Target="../drawings/vmlDrawing22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6.bin"/></Relationships>
</file>

<file path=ppt/slideLayouts/_rels/slideLayout342.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4.xml"/><Relationship Id="rId1" Type="http://schemas.openxmlformats.org/officeDocument/2006/relationships/vmlDrawing" Target="../drawings/vmlDrawing227.vml"/><Relationship Id="rId5" Type="http://schemas.openxmlformats.org/officeDocument/2006/relationships/image" Target="../media/image5.emf"/><Relationship Id="rId4" Type="http://schemas.openxmlformats.org/officeDocument/2006/relationships/oleObject" Target="../embeddings/oleObject227.bin"/></Relationships>
</file>

<file path=ppt/slideLayouts/_rels/slideLayout343.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5.xml"/><Relationship Id="rId1" Type="http://schemas.openxmlformats.org/officeDocument/2006/relationships/vmlDrawing" Target="../drawings/vmlDrawing228.vml"/><Relationship Id="rId5" Type="http://schemas.openxmlformats.org/officeDocument/2006/relationships/image" Target="../media/image5.emf"/><Relationship Id="rId4" Type="http://schemas.openxmlformats.org/officeDocument/2006/relationships/oleObject" Target="../embeddings/oleObject228.bin"/></Relationships>
</file>

<file path=ppt/slideLayouts/_rels/slideLayout344.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6.xml"/><Relationship Id="rId1" Type="http://schemas.openxmlformats.org/officeDocument/2006/relationships/vmlDrawing" Target="../drawings/vmlDrawing229.vml"/><Relationship Id="rId5" Type="http://schemas.openxmlformats.org/officeDocument/2006/relationships/image" Target="../media/image5.emf"/><Relationship Id="rId4" Type="http://schemas.openxmlformats.org/officeDocument/2006/relationships/oleObject" Target="../embeddings/oleObject229.bin"/></Relationships>
</file>

<file path=ppt/slideLayouts/_rels/slideLayout345.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7.xml"/><Relationship Id="rId1" Type="http://schemas.openxmlformats.org/officeDocument/2006/relationships/vmlDrawing" Target="../drawings/vmlDrawing230.vml"/><Relationship Id="rId5" Type="http://schemas.openxmlformats.org/officeDocument/2006/relationships/image" Target="../media/image5.emf"/><Relationship Id="rId4" Type="http://schemas.openxmlformats.org/officeDocument/2006/relationships/oleObject" Target="../embeddings/oleObject230.bin"/></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48.xml.rels><?xml version="1.0" encoding="UTF-8" standalone="yes"?>
<Relationships xmlns="http://schemas.openxmlformats.org/package/2006/relationships"><Relationship Id="rId3" Type="http://schemas.openxmlformats.org/officeDocument/2006/relationships/slideMaster" Target="../slideMasters/slideMaster24.xml"/><Relationship Id="rId7" Type="http://schemas.openxmlformats.org/officeDocument/2006/relationships/image" Target="../media/image9.jpeg"/><Relationship Id="rId2" Type="http://schemas.openxmlformats.org/officeDocument/2006/relationships/tags" Target="../tags/tag329.xml"/><Relationship Id="rId1" Type="http://schemas.openxmlformats.org/officeDocument/2006/relationships/vmlDrawing" Target="../drawings/vmlDrawing232.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232.bin"/></Relationships>
</file>

<file path=ppt/slideLayouts/_rels/slideLayout349.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0.xml"/><Relationship Id="rId1" Type="http://schemas.openxmlformats.org/officeDocument/2006/relationships/vmlDrawing" Target="../drawings/vmlDrawing23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3.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4.bin"/></Relationships>
</file>

<file path=ppt/slideLayouts/_rels/slideLayout350.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1.xml"/><Relationship Id="rId1" Type="http://schemas.openxmlformats.org/officeDocument/2006/relationships/vmlDrawing" Target="../drawings/vmlDrawing23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4.bin"/></Relationships>
</file>

<file path=ppt/slideLayouts/_rels/slideLayout351.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2.xml"/><Relationship Id="rId1" Type="http://schemas.openxmlformats.org/officeDocument/2006/relationships/vmlDrawing" Target="../drawings/vmlDrawing23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5.bin"/></Relationships>
</file>

<file path=ppt/slideLayouts/_rels/slideLayout352.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3.xml"/><Relationship Id="rId1" Type="http://schemas.openxmlformats.org/officeDocument/2006/relationships/vmlDrawing" Target="../drawings/vmlDrawing23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6.bin"/></Relationships>
</file>

<file path=ppt/slideLayouts/_rels/slideLayout353.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4.xml"/><Relationship Id="rId1" Type="http://schemas.openxmlformats.org/officeDocument/2006/relationships/vmlDrawing" Target="../drawings/vmlDrawing23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7.bin"/></Relationships>
</file>

<file path=ppt/slideLayouts/_rels/slideLayout354.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5.xml"/><Relationship Id="rId1" Type="http://schemas.openxmlformats.org/officeDocument/2006/relationships/vmlDrawing" Target="../drawings/vmlDrawing23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8.bin"/></Relationships>
</file>

<file path=ppt/slideLayouts/_rels/slideLayout355.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6.xml"/><Relationship Id="rId1" Type="http://schemas.openxmlformats.org/officeDocument/2006/relationships/vmlDrawing" Target="../drawings/vmlDrawing239.vml"/><Relationship Id="rId5" Type="http://schemas.openxmlformats.org/officeDocument/2006/relationships/image" Target="../media/image5.emf"/><Relationship Id="rId4" Type="http://schemas.openxmlformats.org/officeDocument/2006/relationships/oleObject" Target="../embeddings/oleObject239.bin"/></Relationships>
</file>

<file path=ppt/slideLayouts/_rels/slideLayout356.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7.xml"/><Relationship Id="rId1" Type="http://schemas.openxmlformats.org/officeDocument/2006/relationships/vmlDrawing" Target="../drawings/vmlDrawing240.vml"/><Relationship Id="rId5" Type="http://schemas.openxmlformats.org/officeDocument/2006/relationships/image" Target="../media/image5.emf"/><Relationship Id="rId4" Type="http://schemas.openxmlformats.org/officeDocument/2006/relationships/oleObject" Target="../embeddings/oleObject240.bin"/></Relationships>
</file>

<file path=ppt/slideLayouts/_rels/slideLayout357.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8.xml"/><Relationship Id="rId1" Type="http://schemas.openxmlformats.org/officeDocument/2006/relationships/vmlDrawing" Target="../drawings/vmlDrawing241.vml"/><Relationship Id="rId5" Type="http://schemas.openxmlformats.org/officeDocument/2006/relationships/image" Target="../media/image5.emf"/><Relationship Id="rId4" Type="http://schemas.openxmlformats.org/officeDocument/2006/relationships/oleObject" Target="../embeddings/oleObject241.bin"/></Relationships>
</file>

<file path=ppt/slideLayouts/_rels/slideLayout358.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9.xml"/><Relationship Id="rId1" Type="http://schemas.openxmlformats.org/officeDocument/2006/relationships/vmlDrawing" Target="../drawings/vmlDrawing242.vml"/><Relationship Id="rId5" Type="http://schemas.openxmlformats.org/officeDocument/2006/relationships/image" Target="../media/image5.emf"/><Relationship Id="rId4" Type="http://schemas.openxmlformats.org/officeDocument/2006/relationships/oleObject" Target="../embeddings/oleObject242.bin"/></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5.bin"/></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6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Master" Target="../slideMasters/slideMaster24.xml"/></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5.emf"/><Relationship Id="rId4" Type="http://schemas.openxmlformats.org/officeDocument/2006/relationships/oleObject" Target="../embeddings/oleObject9.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5.emf"/><Relationship Id="rId4" Type="http://schemas.openxmlformats.org/officeDocument/2006/relationships/oleObject" Target="../embeddings/oleObject10.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5.emf"/><Relationship Id="rId4" Type="http://schemas.openxmlformats.org/officeDocument/2006/relationships/oleObject" Target="../embeddings/oleObject11.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5.emf"/><Relationship Id="rId4" Type="http://schemas.openxmlformats.org/officeDocument/2006/relationships/oleObject" Target="../embeddings/oleObject12.bin"/></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7.xml"/><Relationship Id="rId1" Type="http://schemas.openxmlformats.org/officeDocument/2006/relationships/themeOverride" Target="../theme/themeOverride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8.xml"/><Relationship Id="rId1" Type="http://schemas.openxmlformats.org/officeDocument/2006/relationships/themeOverride" Target="../theme/themeOverride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9.xml"/><Relationship Id="rId1" Type="http://schemas.openxmlformats.org/officeDocument/2006/relationships/themeOverride" Target="../theme/themeOverride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3" Type="http://schemas.openxmlformats.org/officeDocument/2006/relationships/slideMaster" Target="../slideMasters/slideMaster10.xml"/><Relationship Id="rId7" Type="http://schemas.openxmlformats.org/officeDocument/2006/relationships/image" Target="../media/image9.jpeg"/><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4.bin"/></Relationships>
</file>

<file path=ppt/slideLayouts/_rels/slideLayout8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7.xml"/><Relationship Id="rId7" Type="http://schemas.openxmlformats.org/officeDocument/2006/relationships/image" Target="../media/image6.jpeg"/><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tags" Target="../tags/tag18.xml"/></Relationships>
</file>

<file path=ppt/slideLayouts/_rels/slideLayout8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16.vml"/><Relationship Id="rId6" Type="http://schemas.openxmlformats.org/officeDocument/2006/relationships/image" Target="../media/image5.emf"/><Relationship Id="rId5" Type="http://schemas.openxmlformats.org/officeDocument/2006/relationships/oleObject" Target="../embeddings/oleObject16.bin"/><Relationship Id="rId4"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21.xml"/><Relationship Id="rId1" Type="http://schemas.openxmlformats.org/officeDocument/2006/relationships/vmlDrawing" Target="../drawings/vmlDrawing17.vml"/><Relationship Id="rId5" Type="http://schemas.openxmlformats.org/officeDocument/2006/relationships/image" Target="../media/image5.emf"/><Relationship Id="rId4" Type="http://schemas.openxmlformats.org/officeDocument/2006/relationships/oleObject" Target="../embeddings/oleObject17.bin"/></Relationships>
</file>

<file path=ppt/slideLayouts/_rels/slideLayout86.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13.png"/><Relationship Id="rId2" Type="http://schemas.openxmlformats.org/officeDocument/2006/relationships/tags" Target="../tags/tag22.xml"/><Relationship Id="rId1" Type="http://schemas.openxmlformats.org/officeDocument/2006/relationships/vmlDrawing" Target="../drawings/vmlDrawing18.vml"/><Relationship Id="rId6" Type="http://schemas.openxmlformats.org/officeDocument/2006/relationships/image" Target="../media/image5.emf"/><Relationship Id="rId5" Type="http://schemas.openxmlformats.org/officeDocument/2006/relationships/oleObject" Target="../embeddings/oleObject18.bin"/><Relationship Id="rId4"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3.png"/><Relationship Id="rId2" Type="http://schemas.openxmlformats.org/officeDocument/2006/relationships/tags" Target="../tags/tag24.xml"/><Relationship Id="rId1" Type="http://schemas.openxmlformats.org/officeDocument/2006/relationships/vmlDrawing" Target="../drawings/vmlDrawing19.vml"/><Relationship Id="rId6" Type="http://schemas.openxmlformats.org/officeDocument/2006/relationships/image" Target="../media/image5.emf"/><Relationship Id="rId5" Type="http://schemas.openxmlformats.org/officeDocument/2006/relationships/oleObject" Target="../embeddings/oleObject19.bin"/><Relationship Id="rId4"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3.png"/><Relationship Id="rId2" Type="http://schemas.openxmlformats.org/officeDocument/2006/relationships/tags" Target="../tags/tag26.xml"/><Relationship Id="rId1" Type="http://schemas.openxmlformats.org/officeDocument/2006/relationships/vmlDrawing" Target="../drawings/vmlDrawing20.vml"/><Relationship Id="rId6" Type="http://schemas.openxmlformats.org/officeDocument/2006/relationships/image" Target="../media/image5.emf"/><Relationship Id="rId5" Type="http://schemas.openxmlformats.org/officeDocument/2006/relationships/oleObject" Target="../embeddings/oleObject20.bin"/><Relationship Id="rId4" Type="http://schemas.openxmlformats.org/officeDocument/2006/relationships/slideMaster" Target="../slideMasters/slideMaster10.xml"/></Relationships>
</file>

<file path=ppt/slideLayouts/_rels/slideLayout89.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13.png"/><Relationship Id="rId2" Type="http://schemas.openxmlformats.org/officeDocument/2006/relationships/tags" Target="../tags/tag28.xml"/><Relationship Id="rId1" Type="http://schemas.openxmlformats.org/officeDocument/2006/relationships/vmlDrawing" Target="../drawings/vmlDrawing21.vml"/><Relationship Id="rId6" Type="http://schemas.openxmlformats.org/officeDocument/2006/relationships/image" Target="../media/image5.emf"/><Relationship Id="rId5" Type="http://schemas.openxmlformats.org/officeDocument/2006/relationships/oleObject" Target="../embeddings/oleObject21.bin"/><Relationship Id="rId4"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13.png"/><Relationship Id="rId2" Type="http://schemas.openxmlformats.org/officeDocument/2006/relationships/tags" Target="../tags/tag30.xml"/><Relationship Id="rId1" Type="http://schemas.openxmlformats.org/officeDocument/2006/relationships/vmlDrawing" Target="../drawings/vmlDrawing22.vml"/><Relationship Id="rId6" Type="http://schemas.openxmlformats.org/officeDocument/2006/relationships/image" Target="../media/image5.emf"/><Relationship Id="rId5" Type="http://schemas.openxmlformats.org/officeDocument/2006/relationships/oleObject" Target="../embeddings/oleObject22.bin"/><Relationship Id="rId4"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4.png"/><Relationship Id="rId2" Type="http://schemas.openxmlformats.org/officeDocument/2006/relationships/tags" Target="../tags/tag32.xml"/><Relationship Id="rId1" Type="http://schemas.openxmlformats.org/officeDocument/2006/relationships/vmlDrawing" Target="../drawings/vmlDrawing23.vml"/><Relationship Id="rId6" Type="http://schemas.openxmlformats.org/officeDocument/2006/relationships/image" Target="../media/image5.emf"/><Relationship Id="rId5" Type="http://schemas.openxmlformats.org/officeDocument/2006/relationships/oleObject" Target="../embeddings/oleObject23.bin"/><Relationship Id="rId4"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5.png"/><Relationship Id="rId2" Type="http://schemas.openxmlformats.org/officeDocument/2006/relationships/tags" Target="../tags/tag34.xml"/><Relationship Id="rId1" Type="http://schemas.openxmlformats.org/officeDocument/2006/relationships/vmlDrawing" Target="../drawings/vmlDrawing24.vml"/><Relationship Id="rId6" Type="http://schemas.openxmlformats.org/officeDocument/2006/relationships/image" Target="../media/image5.emf"/><Relationship Id="rId5" Type="http://schemas.openxmlformats.org/officeDocument/2006/relationships/oleObject" Target="../embeddings/oleObject24.bin"/><Relationship Id="rId4"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16.png"/><Relationship Id="rId2" Type="http://schemas.openxmlformats.org/officeDocument/2006/relationships/tags" Target="../tags/tag36.xml"/><Relationship Id="rId1" Type="http://schemas.openxmlformats.org/officeDocument/2006/relationships/vmlDrawing" Target="../drawings/vmlDrawing25.vml"/><Relationship Id="rId6" Type="http://schemas.openxmlformats.org/officeDocument/2006/relationships/image" Target="../media/image5.emf"/><Relationship Id="rId5" Type="http://schemas.openxmlformats.org/officeDocument/2006/relationships/oleObject" Target="../embeddings/oleObject25.bin"/><Relationship Id="rId4"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5.png"/><Relationship Id="rId2" Type="http://schemas.openxmlformats.org/officeDocument/2006/relationships/tags" Target="../tags/tag38.xml"/><Relationship Id="rId1" Type="http://schemas.openxmlformats.org/officeDocument/2006/relationships/vmlDrawing" Target="../drawings/vmlDrawing26.vml"/><Relationship Id="rId6" Type="http://schemas.openxmlformats.org/officeDocument/2006/relationships/image" Target="../media/image5.emf"/><Relationship Id="rId5" Type="http://schemas.openxmlformats.org/officeDocument/2006/relationships/oleObject" Target="../embeddings/oleObject26.bin"/><Relationship Id="rId4"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14.png"/><Relationship Id="rId2" Type="http://schemas.openxmlformats.org/officeDocument/2006/relationships/tags" Target="../tags/tag40.xml"/><Relationship Id="rId1" Type="http://schemas.openxmlformats.org/officeDocument/2006/relationships/vmlDrawing" Target="../drawings/vmlDrawing27.vml"/><Relationship Id="rId6" Type="http://schemas.openxmlformats.org/officeDocument/2006/relationships/image" Target="../media/image5.emf"/><Relationship Id="rId5" Type="http://schemas.openxmlformats.org/officeDocument/2006/relationships/oleObject" Target="../embeddings/oleObject27.bin"/><Relationship Id="rId4"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5.png"/><Relationship Id="rId2" Type="http://schemas.openxmlformats.org/officeDocument/2006/relationships/tags" Target="../tags/tag42.xml"/><Relationship Id="rId1" Type="http://schemas.openxmlformats.org/officeDocument/2006/relationships/vmlDrawing" Target="../drawings/vmlDrawing28.vml"/><Relationship Id="rId6" Type="http://schemas.openxmlformats.org/officeDocument/2006/relationships/image" Target="../media/image5.emf"/><Relationship Id="rId5" Type="http://schemas.openxmlformats.org/officeDocument/2006/relationships/oleObject" Target="../embeddings/oleObject28.bin"/><Relationship Id="rId4"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14.png"/><Relationship Id="rId2" Type="http://schemas.openxmlformats.org/officeDocument/2006/relationships/tags" Target="../tags/tag44.xml"/><Relationship Id="rId1" Type="http://schemas.openxmlformats.org/officeDocument/2006/relationships/vmlDrawing" Target="../drawings/vmlDrawing29.vml"/><Relationship Id="rId6" Type="http://schemas.openxmlformats.org/officeDocument/2006/relationships/image" Target="../media/image5.emf"/><Relationship Id="rId5" Type="http://schemas.openxmlformats.org/officeDocument/2006/relationships/oleObject" Target="../embeddings/oleObject29.bin"/><Relationship Id="rId4"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15.png"/><Relationship Id="rId2" Type="http://schemas.openxmlformats.org/officeDocument/2006/relationships/tags" Target="../tags/tag46.xml"/><Relationship Id="rId1" Type="http://schemas.openxmlformats.org/officeDocument/2006/relationships/vmlDrawing" Target="../drawings/vmlDrawing30.vml"/><Relationship Id="rId6" Type="http://schemas.openxmlformats.org/officeDocument/2006/relationships/image" Target="../media/image5.emf"/><Relationship Id="rId5" Type="http://schemas.openxmlformats.org/officeDocument/2006/relationships/oleObject" Target="../embeddings/oleObject30.bin"/><Relationship Id="rId4"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vmlDrawing" Target="../drawings/vmlDrawing31.vml"/><Relationship Id="rId6" Type="http://schemas.openxmlformats.org/officeDocument/2006/relationships/image" Target="../media/image5.emf"/><Relationship Id="rId5" Type="http://schemas.openxmlformats.org/officeDocument/2006/relationships/oleObject" Target="../embeddings/oleObject31.bin"/><Relationship Id="rId4"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6" y="906466"/>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6"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3" y="4844121"/>
            <a:ext cx="4743391" cy="2301940"/>
          </a:xfrm>
          <a:prstGeom prst="rect">
            <a:avLst/>
          </a:prstGeom>
        </p:spPr>
      </p:pic>
    </p:spTree>
    <p:extLst>
      <p:ext uri="{BB962C8B-B14F-4D97-AF65-F5344CB8AC3E}">
        <p14:creationId xmlns:p14="http://schemas.microsoft.com/office/powerpoint/2010/main" val="60227505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Line 35"/>
          <p:cNvSpPr>
            <a:spLocks noChangeShapeType="1"/>
          </p:cNvSpPr>
          <p:nvPr userDrawn="1"/>
        </p:nvSpPr>
        <p:spPr bwMode="gray">
          <a:xfrm>
            <a:off x="557948"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382" tIns="45690" rIns="91382" bIns="45690" anchor="ctr"/>
          <a:lstStyle/>
          <a:p>
            <a:pPr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6" name="Title 1"/>
          <p:cNvSpPr>
            <a:spLocks noGrp="1"/>
          </p:cNvSpPr>
          <p:nvPr>
            <p:ph type="title"/>
          </p:nvPr>
        </p:nvSpPr>
        <p:spPr>
          <a:xfrm>
            <a:off x="544482" y="350115"/>
            <a:ext cx="11230029" cy="630202"/>
          </a:xfrm>
        </p:spPr>
        <p:txBody>
          <a:bodyPr/>
          <a:lstStyle/>
          <a:p>
            <a:r>
              <a:rPr lang="en-US" dirty="0"/>
              <a:t>Click to edit Master title style</a:t>
            </a:r>
            <a:endParaRPr lang="es-MX" dirty="0"/>
          </a:p>
        </p:txBody>
      </p:sp>
      <p:sp>
        <p:nvSpPr>
          <p:cNvPr id="4" name="Slide Number Placeholder 9"/>
          <p:cNvSpPr>
            <a:spLocks noGrp="1"/>
          </p:cNvSpPr>
          <p:nvPr>
            <p:ph type="sldNum" sz="quarter" idx="10"/>
          </p:nvPr>
        </p:nvSpPr>
        <p:spPr/>
        <p:txBody>
          <a:bodyPr/>
          <a:lstStyle>
            <a:lvl1pPr>
              <a:defRPr/>
            </a:lvl1pPr>
          </a:lstStyle>
          <a:p>
            <a:pPr>
              <a:defRPr/>
            </a:pPr>
            <a:fld id="{C98A307D-7663-40BE-AEAC-58931156E481}" type="slidenum">
              <a:rPr lang="en-US" altLang="es-MX">
                <a:solidFill>
                  <a:srgbClr val="002776"/>
                </a:solidFill>
              </a:rPr>
              <a:pPr>
                <a:defRPr/>
              </a:pPr>
              <a:t>‹#›</a:t>
            </a:fld>
            <a:endParaRPr lang="en-US" altLang="es-MX">
              <a:solidFill>
                <a:srgbClr val="002776"/>
              </a:solidFill>
            </a:endParaRPr>
          </a:p>
        </p:txBody>
      </p:sp>
      <p:sp>
        <p:nvSpPr>
          <p:cNvPr id="5"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368287866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912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tx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2769920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014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2" y="110969"/>
            <a:ext cx="769257" cy="10019821"/>
          </a:xfrm>
          <a:prstGeom prst="rect">
            <a:avLst/>
          </a:prstGeom>
        </p:spPr>
      </p:pic>
      <p:sp>
        <p:nvSpPr>
          <p:cNvPr id="59" name="Freeform 58"/>
          <p:cNvSpPr>
            <a:spLocks/>
          </p:cNvSpPr>
          <p:nvPr/>
        </p:nvSpPr>
        <p:spPr bwMode="white">
          <a:xfrm flipH="1">
            <a:off x="0" y="2"/>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68580" tIns="34290" rIns="68580" bIns="34290" numCol="1" anchor="t" anchorCtr="0" compatLnSpc="1">
            <a:prstTxWarp prst="textNoShape">
              <a:avLst/>
            </a:prstTxWarp>
            <a:noAutofit/>
          </a:bodyPr>
          <a:lstStyle/>
          <a:p>
            <a:endParaRPr lang="en-US" sz="1350" dirty="0">
              <a:latin typeface="+mn-lt"/>
              <a:sym typeface="Trebuchet MS" panose="020B0603020202020204" pitchFamily="34" charset="0"/>
            </a:endParaRPr>
          </a:p>
        </p:txBody>
      </p:sp>
      <p:sp>
        <p:nvSpPr>
          <p:cNvPr id="6" name="TextBox 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65299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4D4D4D"/>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117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TextBox 4"/>
          <p:cNvSpPr txBox="1"/>
          <p:nvPr userDrawn="1"/>
        </p:nvSpPr>
        <p:spPr bwMode="white">
          <a:xfrm>
            <a:off x="11167872" y="6442872"/>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4" name="Title 3"/>
          <p:cNvSpPr>
            <a:spLocks noGrp="1"/>
          </p:cNvSpPr>
          <p:nvPr>
            <p:ph type="title" hasCustomPrompt="1"/>
          </p:nvPr>
        </p:nvSpPr>
        <p:spPr>
          <a:xfrm>
            <a:off x="630000" y="622800"/>
            <a:ext cx="10933200" cy="353174"/>
          </a:xfrm>
        </p:spPr>
        <p:txBody>
          <a:bodyPr/>
          <a:lstStyle>
            <a:lvl1pPr>
              <a:defRPr sz="255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153585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219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Date Placeholder 4"/>
          <p:cNvSpPr>
            <a:spLocks noGrp="1"/>
          </p:cNvSpPr>
          <p:nvPr>
            <p:ph type="dt" sz="half" idx="12"/>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89769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3220"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7" name="TextBox 6"/>
          <p:cNvSpPr txBox="1"/>
          <p:nvPr userDrawn="1"/>
        </p:nvSpPr>
        <p:spPr bwMode="white">
          <a:xfrm>
            <a:off x="11167872" y="6442872"/>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05815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4244"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schemeClr val="bg1"/>
                </a:solidFill>
                <a:latin typeface="+mn-lt"/>
              </a:endParaRPr>
            </a:p>
          </p:txBody>
        </p:sp>
        <p:sp>
          <p:nvSpPr>
            <p:cNvPr id="60" name="Footnote example"/>
            <p:cNvSpPr txBox="1"/>
            <p:nvPr/>
          </p:nvSpPr>
          <p:spPr>
            <a:xfrm>
              <a:off x="630000" y="6248316"/>
              <a:ext cx="9030914" cy="311624"/>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825976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526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71" name="Picture 3" descr="Picture 3"/>
          <p:cNvPicPr>
            <a:picLocks noChangeAspect="1"/>
          </p:cNvPicPr>
          <p:nvPr userDrawn="1"/>
        </p:nvPicPr>
        <p:blipFill>
          <a:blip r:embed="rId6" cstate="print"/>
          <a:srcRect r="91525"/>
          <a:stretch>
            <a:fillRect/>
          </a:stretch>
        </p:blipFill>
        <p:spPr>
          <a:xfrm>
            <a:off x="0" y="0"/>
            <a:ext cx="1118499" cy="6858000"/>
          </a:xfrm>
          <a:prstGeom prst="rect">
            <a:avLst/>
          </a:prstGeom>
          <a:ln w="12700">
            <a:miter lim="400000"/>
          </a:ln>
        </p:spPr>
      </p:pic>
      <p:grpSp>
        <p:nvGrpSpPr>
          <p:cNvPr id="72" name="Group 71"/>
          <p:cNvGrpSpPr/>
          <p:nvPr userDrawn="1"/>
        </p:nvGrpSpPr>
        <p:grpSpPr>
          <a:xfrm>
            <a:off x="2" y="6221395"/>
            <a:ext cx="12191999" cy="574391"/>
            <a:chOff x="0" y="6221393"/>
            <a:chExt cx="12191999" cy="574391"/>
          </a:xfrm>
        </p:grpSpPr>
        <p:pic>
          <p:nvPicPr>
            <p:cNvPr id="73"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4"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75"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3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7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350" b="1" baseline="0">
                <a:solidFill>
                  <a:srgbClr val="016AA1"/>
                </a:solidFill>
                <a:latin typeface="+mn-lt"/>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err="1"/>
              <a:t>Subtitulo</a:t>
            </a:r>
            <a:endParaRPr lang="en-US" dirty="0"/>
          </a:p>
        </p:txBody>
      </p:sp>
      <p:sp>
        <p:nvSpPr>
          <p:cNvPr id="77"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35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171450" indent="0" algn="ctr">
              <a:buNone/>
              <a:defRPr/>
            </a:lvl4pPr>
            <a:lvl5pPr marL="3429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21177308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629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7"/>
          <p:cNvSpPr>
            <a:spLocks noGrp="1"/>
          </p:cNvSpPr>
          <p:nvPr>
            <p:ph type="title" hasCustomPrompt="1"/>
          </p:nvPr>
        </p:nvSpPr>
        <p:spPr>
          <a:xfrm>
            <a:off x="630001" y="622802"/>
            <a:ext cx="10933351" cy="249299"/>
          </a:xfr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51" name="Picture 15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52"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598755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731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9"/>
            <a:ext cx="3744000" cy="541687"/>
          </a:xfrm>
          <a:prstGeom prst="rect">
            <a:avLst/>
          </a:prstGeom>
        </p:spPr>
        <p:txBody>
          <a:bodyPr>
            <a:noAutofit/>
          </a:bodyPr>
          <a:lstStyle>
            <a:lvl1pPr marL="0" indent="0" algn="l">
              <a:buNone/>
              <a:defRPr sz="1200">
                <a:solidFill>
                  <a:srgbClr val="73C4EF"/>
                </a:solidFill>
                <a:latin typeface="+mn-lt"/>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9" name="Title 4"/>
          <p:cNvSpPr>
            <a:spLocks noGrp="1"/>
          </p:cNvSpPr>
          <p:nvPr>
            <p:ph type="title" hasCustomPrompt="1"/>
          </p:nvPr>
        </p:nvSpPr>
        <p:spPr>
          <a:xfrm>
            <a:off x="630000" y="1227050"/>
            <a:ext cx="3744000" cy="664797"/>
          </a:xfrm>
        </p:spPr>
        <p:txBody>
          <a:bodyPr anchor="t">
            <a:noAutofit/>
          </a:bodyPr>
          <a:lstStyle>
            <a:lvl1pPr>
              <a:defRPr sz="180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7851584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5120" userDrawn="1">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834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bwMode="blackWhite">
          <a:xfrm>
            <a:off x="1284743"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4" y="1424083"/>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sym typeface="Trebuchet MS" panose="020B0603020202020204" pitchFamily="34" charset="0"/>
            </a:endParaRP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41444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3">
            <a:extLst>
              <a:ext uri="{28A0092B-C50C-407E-A947-70E740481C1C}">
                <a14:useLocalDpi xmlns:a14="http://schemas.microsoft.com/office/drawing/2010/main" val="0"/>
              </a:ext>
            </a:extLst>
          </a:blip>
          <a:srcRect t="30383" b="31548"/>
          <a:stretch>
            <a:fillRect/>
          </a:stretch>
        </p:blipFill>
        <p:spPr bwMode="auto">
          <a:xfrm>
            <a:off x="7295581" y="5542984"/>
            <a:ext cx="4744433" cy="876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0" name="Rectangle 78"/>
          <p:cNvSpPr>
            <a:spLocks noGrp="1" noChangeArrowheads="1"/>
          </p:cNvSpPr>
          <p:nvPr>
            <p:ph type="ctrTitle"/>
          </p:nvPr>
        </p:nvSpPr>
        <p:spPr>
          <a:xfrm>
            <a:off x="804339" y="906466"/>
            <a:ext cx="10947400" cy="517525"/>
          </a:xfrm>
        </p:spPr>
        <p:txBody>
          <a:bodyPr/>
          <a:lstStyle>
            <a:lvl1pPr>
              <a:defRPr sz="32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9"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1846508459"/>
      </p:ext>
    </p:extLst>
  </p:cSld>
  <p:clrMapOvr>
    <a:overrideClrMapping bg1="lt1" tx1="dk1" bg2="lt2" tx2="dk2" accent1="accent1" accent2="accent2" accent3="accent3" accent4="accent4" accent5="accent5" accent6="accent6" hlink="hlink" folHlink="folHlink"/>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936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405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1"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2388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038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5" y="0"/>
            <a:ext cx="416951" cy="6858000"/>
          </a:xfrm>
          <a:prstGeom prst="rect">
            <a:avLst/>
          </a:prstGeom>
        </p:spPr>
      </p:pic>
      <p:sp>
        <p:nvSpPr>
          <p:cNvPr id="18" name="Date Placeholder 1"/>
          <p:cNvSpPr>
            <a:spLocks noGrp="1"/>
          </p:cNvSpPr>
          <p:nvPr>
            <p:ph type="dt" sz="half" idx="3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0" name="TextBox 19"/>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4" name="Rectangle 23"/>
          <p:cNvSpPr/>
          <p:nvPr userDrawn="1"/>
        </p:nvSpPr>
        <p:spPr bwMode="white">
          <a:xfrm>
            <a:off x="1"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1" y="2681103"/>
            <a:ext cx="3127881" cy="1495794"/>
          </a:xfrm>
          <a:prstGeom prst="rect">
            <a:avLst/>
          </a:prstGeom>
        </p:spPr>
        <p:txBody>
          <a:bodyPr anchor="ctr">
            <a:noAutofit/>
          </a:bodyPr>
          <a:lstStyle>
            <a:lvl1pPr>
              <a:defRPr sz="180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33980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141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7" y="0"/>
            <a:ext cx="416951" cy="6858000"/>
          </a:xfrm>
          <a:prstGeom prst="rect">
            <a:avLst/>
          </a:prstGeom>
        </p:spPr>
      </p:pic>
      <p:sp>
        <p:nvSpPr>
          <p:cNvPr id="14" name="Rectangle 13"/>
          <p:cNvSpPr/>
          <p:nvPr userDrawn="1"/>
        </p:nvSpPr>
        <p:spPr bwMode="white">
          <a:xfrm>
            <a:off x="1"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9" name="TextBox 18"/>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1" y="622802"/>
            <a:ext cx="6276529"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5484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2436"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9029247"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2"/>
            <a:ext cx="8101584"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3117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346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70" y="0"/>
            <a:ext cx="416951" cy="6858000"/>
          </a:xfrm>
          <a:prstGeom prst="rect">
            <a:avLst/>
          </a:prstGeom>
        </p:spPr>
      </p:pic>
      <p:sp>
        <p:nvSpPr>
          <p:cNvPr id="24" name="Title 4"/>
          <p:cNvSpPr>
            <a:spLocks noGrp="1"/>
          </p:cNvSpPr>
          <p:nvPr>
            <p:ph type="title" hasCustomPrompt="1"/>
          </p:nvPr>
        </p:nvSpPr>
        <p:spPr>
          <a:xfrm>
            <a:off x="630001" y="2681103"/>
            <a:ext cx="3127881" cy="1495794"/>
          </a:xfrm>
          <a:prstGeom prst="rect">
            <a:avLst/>
          </a:prstGeom>
        </p:spPr>
        <p:txBody>
          <a:bodyPr anchor="ctr">
            <a:noAutofit/>
          </a:bodyPr>
          <a:lstStyle>
            <a:lvl1pPr>
              <a:defRPr sz="18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4"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2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435625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448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3"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2" y="0"/>
            <a:ext cx="6099977" cy="6858000"/>
          </a:xfrm>
          <a:prstGeom prst="rect">
            <a:avLst/>
          </a:prstGeom>
          <a:noFill/>
        </p:spPr>
        <p:txBody>
          <a:bodyPr lIns="914400" tIns="914400" rIns="914400" bIns="914400"/>
          <a:lstStyle>
            <a:lvl1pPr algn="ctr">
              <a:defRPr sz="135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33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7473101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550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50" y="0"/>
            <a:ext cx="416951" cy="6858000"/>
          </a:xfrm>
          <a:prstGeom prst="rect">
            <a:avLst/>
          </a:prstGeom>
        </p:spPr>
      </p:pic>
      <p:sp>
        <p:nvSpPr>
          <p:cNvPr id="11" name="Rectangle 10"/>
          <p:cNvSpPr/>
          <p:nvPr userDrawn="1"/>
        </p:nvSpPr>
        <p:spPr bwMode="gray">
          <a:xfrm>
            <a:off x="7819545"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6" y="0"/>
            <a:ext cx="4371975" cy="6858000"/>
          </a:xfrm>
          <a:prstGeom prst="rect">
            <a:avLst/>
          </a:prstGeom>
          <a:noFill/>
        </p:spPr>
        <p:txBody>
          <a:bodyPr lIns="182880" tIns="914400" rIns="182880" bIns="914400"/>
          <a:lstStyle>
            <a:lvl1pPr algn="ctr">
              <a:defRPr sz="12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33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5980216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653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9"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7" y="358801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8" name="TextBox 1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3" name="Title 2"/>
          <p:cNvSpPr>
            <a:spLocks noGrp="1"/>
          </p:cNvSpPr>
          <p:nvPr>
            <p:ph type="title" hasCustomPrompt="1"/>
          </p:nvPr>
        </p:nvSpPr>
        <p:spPr>
          <a:xfrm>
            <a:off x="630001" y="2764205"/>
            <a:ext cx="2478639" cy="1314311"/>
          </a:xfrm>
        </p:spPr>
        <p:txBody>
          <a:bodyPr anchor="ctr" anchorCtr="0">
            <a:noAutofit/>
          </a:bodyPr>
          <a:lstStyle>
            <a:lvl1pPr>
              <a:defRPr/>
            </a:lvl1pPr>
          </a:lstStyle>
          <a:p>
            <a:r>
              <a:rPr lang="en-US" dirty="0"/>
              <a:t>Click to add title</a:t>
            </a:r>
            <a:endParaRPr lang="en-GB" dirty="0"/>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307983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755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1" y="2764205"/>
            <a:ext cx="2478639"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9"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30"/>
            <a:ext cx="2694667" cy="3461745"/>
          </a:xfrm>
          <a:prstGeom prst="rect">
            <a:avLst/>
          </a:prstGeom>
        </p:spPr>
      </p:pic>
    </p:spTree>
    <p:extLst>
      <p:ext uri="{BB962C8B-B14F-4D97-AF65-F5344CB8AC3E}">
        <p14:creationId xmlns:p14="http://schemas.microsoft.com/office/powerpoint/2010/main" val="21941196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857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9" name="TextBox 8"/>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pic>
        <p:nvPicPr>
          <p:cNvPr id="18"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2" y="3382964"/>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19610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557944"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426" tIns="45712" rIns="91426" bIns="45712" anchor="ctr"/>
          <a:lstStyle/>
          <a:p>
            <a:pPr defTabSz="914400"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2" name="Title 1"/>
          <p:cNvSpPr>
            <a:spLocks noGrp="1"/>
          </p:cNvSpPr>
          <p:nvPr>
            <p:ph type="title"/>
          </p:nvPr>
        </p:nvSpPr>
        <p:spPr>
          <a:xfrm>
            <a:off x="544478" y="350113"/>
            <a:ext cx="11230029" cy="329106"/>
          </a:xfrm>
        </p:spPr>
        <p:txBody>
          <a:bodyPr/>
          <a:lstStyle/>
          <a:p>
            <a:r>
              <a:rPr lang="en-US" dirty="0"/>
              <a:t>Click to edit Master title style</a:t>
            </a:r>
            <a:endParaRPr lang="es-MX"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dirty="0"/>
          </a:p>
        </p:txBody>
      </p:sp>
      <p:sp>
        <p:nvSpPr>
          <p:cNvPr id="5" name="Slide Number Placeholder 9"/>
          <p:cNvSpPr>
            <a:spLocks noGrp="1"/>
          </p:cNvSpPr>
          <p:nvPr>
            <p:ph type="sldNum" sz="quarter" idx="10"/>
          </p:nvPr>
        </p:nvSpPr>
        <p:spPr/>
        <p:txBody>
          <a:bodyPr/>
          <a:lstStyle>
            <a:lvl1pPr>
              <a:defRPr/>
            </a:lvl1pPr>
          </a:lstStyle>
          <a:p>
            <a:pPr>
              <a:defRPr/>
            </a:pPr>
            <a:fld id="{E17819D7-74CB-4B65-9AC3-D4A2007CCA09}" type="slidenum">
              <a:rPr lang="en-US" altLang="es-MX">
                <a:solidFill>
                  <a:srgbClr val="002776"/>
                </a:solidFill>
              </a:rPr>
              <a:pPr>
                <a:defRPr/>
              </a:pPr>
              <a:t>‹#›</a:t>
            </a:fld>
            <a:endParaRPr lang="en-US" altLang="es-MX">
              <a:solidFill>
                <a:srgbClr val="002776"/>
              </a:solidFill>
            </a:endParaRPr>
          </a:p>
        </p:txBody>
      </p:sp>
      <p:sp>
        <p:nvSpPr>
          <p:cNvPr id="6"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142865994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960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7" cy="3441700"/>
          </a:xfrm>
          <a:prstGeom prst="rect">
            <a:avLst/>
          </a:prstGeom>
        </p:spPr>
      </p:pic>
    </p:spTree>
    <p:extLst>
      <p:ext uri="{BB962C8B-B14F-4D97-AF65-F5344CB8AC3E}">
        <p14:creationId xmlns:p14="http://schemas.microsoft.com/office/powerpoint/2010/main" val="3775235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062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1" name="Picture 2"/>
          <p:cNvPicPr>
            <a:picLocks noChangeAspect="1" noChangeArrowheads="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7" y="358801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9" name="Pentagon 8"/>
          <p:cNvSpPr/>
          <p:nvPr/>
        </p:nvSpPr>
        <p:spPr bwMode="white">
          <a:xfrm>
            <a:off x="0" y="0"/>
            <a:ext cx="6363547"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1" y="622802"/>
            <a:ext cx="4747823"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18"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6" name="TextBox 1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348429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165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9" name="Pentagon 8"/>
          <p:cNvSpPr/>
          <p:nvPr/>
        </p:nvSpPr>
        <p:spPr bwMode="white">
          <a:xfrm>
            <a:off x="0" y="0"/>
            <a:ext cx="6363547"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1" y="622802"/>
            <a:ext cx="4747823" cy="2492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1" y="3407805"/>
            <a:ext cx="2694667" cy="3456551"/>
          </a:xfrm>
          <a:prstGeom prst="rect">
            <a:avLst/>
          </a:prstGeom>
        </p:spPr>
      </p:pic>
    </p:spTree>
    <p:extLst>
      <p:ext uri="{BB962C8B-B14F-4D97-AF65-F5344CB8AC3E}">
        <p14:creationId xmlns:p14="http://schemas.microsoft.com/office/powerpoint/2010/main" val="18451606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2674"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801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2"/>
            <a:ext cx="6254496"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42669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3698"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2"/>
            <a:ext cx="6254496" cy="2492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4" name="Picture 1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69" y="3407805"/>
            <a:ext cx="2694667" cy="3456551"/>
          </a:xfrm>
          <a:prstGeom prst="rect">
            <a:avLst/>
          </a:prstGeom>
        </p:spPr>
      </p:pic>
    </p:spTree>
    <p:extLst>
      <p:ext uri="{BB962C8B-B14F-4D97-AF65-F5344CB8AC3E}">
        <p14:creationId xmlns:p14="http://schemas.microsoft.com/office/powerpoint/2010/main" val="2195766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472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7"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0" name="TextBox 9"/>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3562655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574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3503260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677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2" y="110969"/>
            <a:ext cx="769257" cy="10019821"/>
          </a:xfrm>
          <a:prstGeom prst="rect">
            <a:avLst/>
          </a:prstGeom>
        </p:spPr>
      </p:pic>
      <p:sp>
        <p:nvSpPr>
          <p:cNvPr id="59" name="Freeform 58"/>
          <p:cNvSpPr>
            <a:spLocks/>
          </p:cNvSpPr>
          <p:nvPr/>
        </p:nvSpPr>
        <p:spPr bwMode="white">
          <a:xfrm flipH="1">
            <a:off x="0" y="2"/>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68580" tIns="34290" rIns="68580" bIns="34290" numCol="1" anchor="t" anchorCtr="0" compatLnSpc="1">
            <a:prstTxWarp prst="textNoShape">
              <a:avLst/>
            </a:prstTxWarp>
            <a:noAutofit/>
          </a:bodyPr>
          <a:lstStyle/>
          <a:p>
            <a:endParaRPr lang="en-US" sz="1350">
              <a:latin typeface="+mn-lt"/>
              <a:sym typeface="Trebuchet MS" panose="020B0603020202020204" pitchFamily="34" charset="0"/>
            </a:endParaRPr>
          </a:p>
        </p:txBody>
      </p:sp>
      <p:sp>
        <p:nvSpPr>
          <p:cNvPr id="6" name="TextBox 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Tree>
    <p:extLst>
      <p:ext uri="{BB962C8B-B14F-4D97-AF65-F5344CB8AC3E}">
        <p14:creationId xmlns:p14="http://schemas.microsoft.com/office/powerpoint/2010/main" val="33273633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4D4D4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7794"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TextBox 4"/>
          <p:cNvSpPr txBox="1"/>
          <p:nvPr/>
        </p:nvSpPr>
        <p:spPr bwMode="white">
          <a:xfrm>
            <a:off x="11167872" y="6442872"/>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2"/>
            <a:ext cx="10933200" cy="2492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1190099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881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8637" y="359436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20" name="TextBox 19"/>
          <p:cNvSpPr txBox="1"/>
          <p:nvPr userDrawn="1"/>
        </p:nvSpPr>
        <p:spPr>
          <a:xfrm>
            <a:off x="630000" y="2798187"/>
            <a:ext cx="2819400" cy="1321259"/>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dirty="0">
                <a:solidFill>
                  <a:srgbClr val="4472C4"/>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4"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146158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Line 35"/>
          <p:cNvSpPr>
            <a:spLocks noChangeShapeType="1"/>
          </p:cNvSpPr>
          <p:nvPr userDrawn="1"/>
        </p:nvSpPr>
        <p:spPr bwMode="gray">
          <a:xfrm>
            <a:off x="557944"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426" tIns="45712" rIns="91426" bIns="45712" anchor="ctr"/>
          <a:lstStyle/>
          <a:p>
            <a:pPr defTabSz="914400"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6" name="Title 1"/>
          <p:cNvSpPr>
            <a:spLocks noGrp="1"/>
          </p:cNvSpPr>
          <p:nvPr>
            <p:ph type="title"/>
          </p:nvPr>
        </p:nvSpPr>
        <p:spPr>
          <a:xfrm>
            <a:off x="544478" y="350113"/>
            <a:ext cx="11230029" cy="630202"/>
          </a:xfrm>
        </p:spPr>
        <p:txBody>
          <a:bodyPr/>
          <a:lstStyle/>
          <a:p>
            <a:r>
              <a:rPr lang="en-US" dirty="0"/>
              <a:t>Click to edit Master title style</a:t>
            </a:r>
            <a:endParaRPr lang="es-MX" dirty="0"/>
          </a:p>
        </p:txBody>
      </p:sp>
      <p:sp>
        <p:nvSpPr>
          <p:cNvPr id="4" name="Slide Number Placeholder 9"/>
          <p:cNvSpPr>
            <a:spLocks noGrp="1"/>
          </p:cNvSpPr>
          <p:nvPr>
            <p:ph type="sldNum" sz="quarter" idx="10"/>
          </p:nvPr>
        </p:nvSpPr>
        <p:spPr/>
        <p:txBody>
          <a:bodyPr/>
          <a:lstStyle>
            <a:lvl1pPr>
              <a:defRPr/>
            </a:lvl1pPr>
          </a:lstStyle>
          <a:p>
            <a:pPr>
              <a:defRPr/>
            </a:pPr>
            <a:fld id="{C98A307D-7663-40BE-AEAC-58931156E481}" type="slidenum">
              <a:rPr lang="en-US" altLang="es-MX">
                <a:solidFill>
                  <a:srgbClr val="002776"/>
                </a:solidFill>
              </a:rPr>
              <a:pPr>
                <a:defRPr/>
              </a:pPr>
              <a:t>‹#›</a:t>
            </a:fld>
            <a:endParaRPr lang="en-US" altLang="es-MX">
              <a:solidFill>
                <a:srgbClr val="002776"/>
              </a:solidFill>
            </a:endParaRPr>
          </a:p>
        </p:txBody>
      </p:sp>
      <p:sp>
        <p:nvSpPr>
          <p:cNvPr id="5"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58580488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984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6"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1" name="TextBox 10"/>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4377590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7086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721313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71890"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schemeClr val="bg1"/>
                </a:solidFill>
                <a:latin typeface="+mn-lt"/>
              </a:endParaRPr>
            </a:p>
          </p:txBody>
        </p:sp>
        <p:sp>
          <p:nvSpPr>
            <p:cNvPr id="153" name="Footnote example"/>
            <p:cNvSpPr txBox="1"/>
            <p:nvPr/>
          </p:nvSpPr>
          <p:spPr>
            <a:xfrm>
              <a:off x="630000" y="6248316"/>
              <a:ext cx="9030914" cy="311624"/>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5680983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67851129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40396036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315805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255315312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315907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84549719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316009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13629303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316112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03078472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316214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584364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3">
            <a:extLst>
              <a:ext uri="{28A0092B-C50C-407E-A947-70E740481C1C}">
                <a14:useLocalDpi xmlns:a14="http://schemas.microsoft.com/office/drawing/2010/main" val="0"/>
              </a:ext>
            </a:extLst>
          </a:blip>
          <a:srcRect t="30383" b="31548"/>
          <a:stretch>
            <a:fillRect/>
          </a:stretch>
        </p:blipFill>
        <p:spPr bwMode="auto">
          <a:xfrm>
            <a:off x="7295577" y="5542981"/>
            <a:ext cx="4744433" cy="876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0" name="Rectangle 78"/>
          <p:cNvSpPr>
            <a:spLocks noGrp="1" noChangeArrowheads="1"/>
          </p:cNvSpPr>
          <p:nvPr>
            <p:ph type="ctrTitle"/>
          </p:nvPr>
        </p:nvSpPr>
        <p:spPr>
          <a:xfrm>
            <a:off x="804336" y="906466"/>
            <a:ext cx="10947400" cy="517525"/>
          </a:xfrm>
        </p:spPr>
        <p:txBody>
          <a:bodyPr/>
          <a:lstStyle>
            <a:lvl1pPr>
              <a:defRPr sz="32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2746943251"/>
      </p:ext>
    </p:extLst>
  </p:cSld>
  <p:clrMapOvr>
    <a:overrideClrMapping bg1="lt1" tx1="dk1" bg2="lt2" tx2="dk2" accent1="accent1" accent2="accent2" accent3="accent3" accent4="accent4" accent5="accent5" accent6="accent6" hlink="hlink" folHlink="folHlink"/>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316317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70689514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316419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43384421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316521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43314147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3166243"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96791604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3167267"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23121787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3168291"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330158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3242490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317032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5" y="722376"/>
            <a:ext cx="8924544" cy="649224"/>
          </a:xfrm>
        </p:spPr>
        <p:txBody>
          <a:bodyPr lIns="49634" tIns="62045" rIns="49634" bIns="62045" anchor="ctr">
            <a:noAutofit/>
          </a:bodyPr>
          <a:lstStyle>
            <a:lvl1pPr>
              <a:defRPr sz="3797" b="0" baseline="0">
                <a:solidFill>
                  <a:srgbClr val="86CBD8"/>
                </a:solidFill>
              </a:defRPr>
            </a:lvl1pPr>
          </a:lstStyle>
          <a:p>
            <a:pPr lvl="0"/>
            <a:r>
              <a:rPr lang="en-US" sz="3797" dirty="0" err="1">
                <a:solidFill>
                  <a:srgbClr val="86CBD8"/>
                </a:solidFill>
              </a:rPr>
              <a:t>Título</a:t>
            </a:r>
            <a:r>
              <a:rPr lang="en-US" sz="3797" dirty="0">
                <a:solidFill>
                  <a:srgbClr val="86CBD8"/>
                </a:solidFill>
              </a:rPr>
              <a:t> </a:t>
            </a:r>
            <a:r>
              <a:rPr lang="en-US" sz="3797"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3" y="2221992"/>
            <a:ext cx="10016196" cy="365760"/>
          </a:xfrm>
        </p:spPr>
        <p:txBody>
          <a:bodyPr lIns="49634" tIns="62045" rIns="49634" bIns="62045">
            <a:noAutofit/>
          </a:bodyPr>
          <a:lstStyle>
            <a:lvl1pPr>
              <a:defRPr sz="1687"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49634" tIns="62045" rIns="49634" bIns="62045">
            <a:noAutofit/>
          </a:bodyPr>
          <a:lstStyle>
            <a:lvl1pPr>
              <a:defRPr sz="1687"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2"/>
            <a:ext cx="12192000" cy="574391"/>
          </a:xfrm>
          <a:prstGeom prst="rect">
            <a:avLst/>
          </a:prstGeom>
          <a:ln w="12700">
            <a:miter lim="400000"/>
          </a:ln>
        </p:spPr>
      </p:pic>
    </p:spTree>
    <p:extLst>
      <p:ext uri="{BB962C8B-B14F-4D97-AF65-F5344CB8AC3E}">
        <p14:creationId xmlns:p14="http://schemas.microsoft.com/office/powerpoint/2010/main" val="280045043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317134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3" y="98860"/>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872470"/>
              <a:endParaRPr lang="en-US" sz="1266" dirty="0">
                <a:solidFill>
                  <a:srgbClr val="002D72"/>
                </a:solidFill>
              </a:endParaRPr>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872470"/>
              <a:endParaRPr lang="en-US" sz="1266" dirty="0">
                <a:solidFill>
                  <a:srgbClr val="002D72"/>
                </a:solidFill>
              </a:endParaRPr>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872470"/>
              <a:endParaRPr lang="en-US" sz="1266" dirty="0">
                <a:solidFill>
                  <a:srgbClr val="002D72"/>
                </a:solidFill>
              </a:endParaRPr>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872470"/>
              <a:endParaRPr lang="en-US" sz="1266" dirty="0">
                <a:solidFill>
                  <a:srgbClr val="002D72"/>
                </a:solidFill>
              </a:endParaRPr>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872470"/>
              <a:endParaRPr lang="en-US" sz="1266" dirty="0">
                <a:solidFill>
                  <a:srgbClr val="002D72"/>
                </a:solidFill>
              </a:endParaRPr>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872470"/>
              <a:endParaRPr lang="en-US" sz="1266" dirty="0">
                <a:solidFill>
                  <a:srgbClr val="002D72"/>
                </a:solidFill>
              </a:endParaRPr>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872470"/>
              <a:endParaRPr lang="en-US" sz="1266" dirty="0">
                <a:solidFill>
                  <a:srgbClr val="002D72"/>
                </a:solidFill>
              </a:endParaRPr>
            </a:p>
          </p:txBody>
        </p:sp>
      </p:gr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spTree>
    <p:extLst>
      <p:ext uri="{BB962C8B-B14F-4D97-AF65-F5344CB8AC3E}">
        <p14:creationId xmlns:p14="http://schemas.microsoft.com/office/powerpoint/2010/main" val="242715529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317237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8859"/>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3076043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9" y="906468"/>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4"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5" y="4844121"/>
            <a:ext cx="4743391" cy="2301940"/>
          </a:xfrm>
          <a:prstGeom prst="rect">
            <a:avLst/>
          </a:prstGeom>
        </p:spPr>
      </p:pic>
    </p:spTree>
    <p:extLst>
      <p:ext uri="{BB962C8B-B14F-4D97-AF65-F5344CB8AC3E}">
        <p14:creationId xmlns:p14="http://schemas.microsoft.com/office/powerpoint/2010/main" val="412190223"/>
      </p:ext>
    </p:extLst>
  </p:cSld>
  <p:clrMapOvr>
    <a:overrideClrMapping bg1="lt1" tx1="dk1" bg2="lt2" tx2="dk2" accent1="accent1" accent2="accent2" accent3="accent3" accent4="accent4" accent5="accent5" accent6="accent6" hlink="hlink" folHlink="folHlink"/>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317339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42799344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317442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34127757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317544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8068973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317646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09180"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227583514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3177492"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15"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62715" y="1508761"/>
            <a:ext cx="11068060" cy="3997304"/>
          </a:xfrm>
        </p:spPr>
        <p:txBody>
          <a:bodyPr lIns="0" tIns="0" rIns="0" bIns="0"/>
          <a:lstStyle>
            <a:lvl1pPr>
              <a:spcBef>
                <a:spcPts val="366"/>
              </a:spcBef>
              <a:defRPr>
                <a:latin typeface="Arial"/>
                <a:sym typeface="Arial"/>
              </a:defRPr>
            </a:lvl1pPr>
            <a:lvl2pPr marL="436235" indent="-219835">
              <a:spcBef>
                <a:spcPts val="366"/>
              </a:spcBef>
              <a:defRPr>
                <a:latin typeface="Arial"/>
                <a:sym typeface="Arial"/>
              </a:defRPr>
            </a:lvl2pPr>
            <a:lvl3pPr marL="872470" indent="-219835">
              <a:spcBef>
                <a:spcPts val="366"/>
              </a:spcBef>
              <a:defRPr>
                <a:latin typeface="Arial"/>
                <a:sym typeface="Arial"/>
              </a:defRPr>
            </a:lvl3pPr>
            <a:lvl4pPr marL="1312141" indent="-223271">
              <a:spcBef>
                <a:spcPts val="366"/>
              </a:spcBef>
              <a:defRPr>
                <a:latin typeface="Arial"/>
                <a:sym typeface="Arial"/>
              </a:defRPr>
            </a:lvl4pPr>
            <a:lvl5pPr marL="1964776" indent="-219835">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562715"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Tree>
    <p:extLst>
      <p:ext uri="{BB962C8B-B14F-4D97-AF65-F5344CB8AC3E}">
        <p14:creationId xmlns:p14="http://schemas.microsoft.com/office/powerpoint/2010/main" val="219293570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3178516"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15" y="1508401"/>
            <a:ext cx="11068060" cy="3997304"/>
          </a:xfrm>
          <a:prstGeom prst="rect">
            <a:avLst/>
          </a:prstGeom>
        </p:spPr>
        <p:txBody>
          <a:bodyPr lIns="0" tIns="0" rIns="0" bIns="0"/>
          <a:lstStyle>
            <a:lvl1pPr marL="164877" indent="-164877">
              <a:spcBef>
                <a:spcPts val="366"/>
              </a:spcBef>
              <a:buClr>
                <a:srgbClr val="002D72"/>
              </a:buClr>
              <a:buFont typeface="Arial" pitchFamily="34" charset="0"/>
              <a:buChar char="•"/>
              <a:tabLst/>
              <a:defRPr b="0">
                <a:latin typeface="Arial"/>
                <a:sym typeface="Arial"/>
              </a:defRPr>
            </a:lvl1pPr>
            <a:lvl2pPr marL="601111" indent="-219835">
              <a:spcBef>
                <a:spcPts val="366"/>
              </a:spcBef>
              <a:buFont typeface="Arial" pitchFamily="34" charset="0"/>
              <a:buChar char="–"/>
              <a:defRPr>
                <a:latin typeface="Arial"/>
                <a:sym typeface="Arial"/>
              </a:defRPr>
            </a:lvl2pPr>
            <a:lvl3pPr marL="1027044" indent="-219835">
              <a:spcBef>
                <a:spcPts val="366"/>
              </a:spcBef>
              <a:defRPr>
                <a:latin typeface="Arial"/>
                <a:sym typeface="Arial"/>
              </a:defRPr>
            </a:lvl3pPr>
            <a:lvl4pPr marL="1473583" indent="-219835">
              <a:spcBef>
                <a:spcPts val="366"/>
              </a:spcBef>
              <a:defRPr>
                <a:latin typeface="Arial"/>
                <a:sym typeface="Arial"/>
              </a:defRPr>
            </a:lvl4pPr>
            <a:lvl5pPr marL="1964776" indent="-219835">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562715"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8" name="Text Placeholder 6"/>
          <p:cNvSpPr>
            <a:spLocks noGrp="1"/>
          </p:cNvSpPr>
          <p:nvPr>
            <p:ph type="body" sz="quarter" idx="11"/>
          </p:nvPr>
        </p:nvSpPr>
        <p:spPr>
          <a:xfrm>
            <a:off x="562715"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Tree>
    <p:extLst>
      <p:ext uri="{BB962C8B-B14F-4D97-AF65-F5344CB8AC3E}">
        <p14:creationId xmlns:p14="http://schemas.microsoft.com/office/powerpoint/2010/main" val="135190837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3179540"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15"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6" name="Text Placeholder 6"/>
          <p:cNvSpPr>
            <a:spLocks noGrp="1"/>
          </p:cNvSpPr>
          <p:nvPr>
            <p:ph type="body" sz="quarter" idx="11"/>
          </p:nvPr>
        </p:nvSpPr>
        <p:spPr>
          <a:xfrm>
            <a:off x="562715"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Tree>
    <p:extLst>
      <p:ext uri="{BB962C8B-B14F-4D97-AF65-F5344CB8AC3E}">
        <p14:creationId xmlns:p14="http://schemas.microsoft.com/office/powerpoint/2010/main" val="351897710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3180564"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2531347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18_Title and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26" y="1596"/>
          <a:ext cx="2116" cy="1587"/>
        </p:xfrm>
        <a:graphic>
          <a:graphicData uri="http://schemas.openxmlformats.org/presentationml/2006/ole">
            <mc:AlternateContent xmlns:mc="http://schemas.openxmlformats.org/markup-compatibility/2006">
              <mc:Choice xmlns:v="urn:schemas-microsoft-com:vml" Requires="v">
                <p:oleObj spid="_x0000_s3181588" name="think-cell Slide" r:id="rId4" imgW="360" imgH="360" progId="TCLayout.ActiveDocument.1">
                  <p:embed/>
                </p:oleObj>
              </mc:Choice>
              <mc:Fallback>
                <p:oleObj name="think-cell Slide" r:id="rId4" imgW="360" imgH="36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6" y="1596"/>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Placeholder 4"/>
          <p:cNvSpPr>
            <a:spLocks noGrp="1"/>
          </p:cNvSpPr>
          <p:nvPr>
            <p:ph type="body" sz="quarter" idx="10"/>
          </p:nvPr>
        </p:nvSpPr>
        <p:spPr>
          <a:xfrm>
            <a:off x="579977" y="1509715"/>
            <a:ext cx="11032068" cy="4613275"/>
          </a:xfrm>
          <a:prstGeom prst="rect">
            <a:avLst/>
          </a:prstGeom>
        </p:spPr>
        <p:txBody>
          <a:bodyPr/>
          <a:lstStyle>
            <a:lvl2pPr marL="437751" indent="-212060">
              <a:defRPr/>
            </a:lvl2pPr>
            <a:lvl3pPr marL="863383" indent="-201456">
              <a:defRPr/>
            </a:lvl3pPr>
            <a:lvl4pPr marL="1305677" indent="-207516">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Line 3"/>
          <p:cNvSpPr>
            <a:spLocks noChangeShapeType="1"/>
          </p:cNvSpPr>
          <p:nvPr userDrawn="1"/>
        </p:nvSpPr>
        <p:spPr bwMode="gray">
          <a:xfrm>
            <a:off x="585226" y="996696"/>
            <a:ext cx="11033759" cy="0"/>
          </a:xfrm>
          <a:prstGeom prst="line">
            <a:avLst/>
          </a:prstGeom>
          <a:noFill/>
          <a:ln w="12700">
            <a:solidFill>
              <a:srgbClr val="002D72"/>
            </a:solidFill>
            <a:round/>
            <a:headEnd/>
            <a:tailEnd/>
          </a:ln>
        </p:spPr>
        <p:txBody>
          <a:bodyPr wrap="none" lIns="87250" tIns="43625" rIns="87250" bIns="43625" anchor="ctr"/>
          <a:lstStyle/>
          <a:p>
            <a:pPr algn="ctr" defTabSz="872470">
              <a:defRPr/>
            </a:pPr>
            <a:endParaRPr lang="en-US" sz="1336" b="1" dirty="0">
              <a:solidFill>
                <a:srgbClr val="000000"/>
              </a:solidFill>
              <a:cs typeface="Arial" pitchFamily="34" charset="0"/>
            </a:endParaRPr>
          </a:p>
        </p:txBody>
      </p:sp>
      <p:sp>
        <p:nvSpPr>
          <p:cNvPr id="7" name="Title Placeholder 9"/>
          <p:cNvSpPr>
            <a:spLocks noGrp="1"/>
          </p:cNvSpPr>
          <p:nvPr>
            <p:ph type="title"/>
          </p:nvPr>
        </p:nvSpPr>
        <p:spPr>
          <a:xfrm>
            <a:off x="585216" y="152408"/>
            <a:ext cx="11033760" cy="809625"/>
          </a:xfrm>
          <a:prstGeom prst="rect">
            <a:avLst/>
          </a:prstGeom>
        </p:spPr>
        <p:txBody>
          <a:bodyPr vert="horz" lIns="0" tIns="0" rIns="0" bIns="0" rtlCol="0" anchor="b" anchorCtr="0">
            <a:normAutofit/>
          </a:bodyPr>
          <a:lstStyle/>
          <a:p>
            <a:r>
              <a:rPr lang="en-US" dirty="0"/>
              <a:t>Click to edit Master title style</a:t>
            </a:r>
          </a:p>
        </p:txBody>
      </p:sp>
    </p:spTree>
    <p:extLst>
      <p:ext uri="{BB962C8B-B14F-4D97-AF65-F5344CB8AC3E}">
        <p14:creationId xmlns:p14="http://schemas.microsoft.com/office/powerpoint/2010/main" val="307011513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3182612"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s-MX"/>
          </a:p>
        </p:txBody>
      </p:sp>
    </p:spTree>
    <p:extLst>
      <p:ext uri="{BB962C8B-B14F-4D97-AF65-F5344CB8AC3E}">
        <p14:creationId xmlns:p14="http://schemas.microsoft.com/office/powerpoint/2010/main" val="4252593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211844258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type="tx">
  <p:cSld name="Title and Content copy 3">
    <p:spTree>
      <p:nvGrpSpPr>
        <p:cNvPr id="1" name=""/>
        <p:cNvGrpSpPr/>
        <p:nvPr/>
      </p:nvGrpSpPr>
      <p:grpSpPr>
        <a:xfrm>
          <a:off x="0" y="0"/>
          <a:ext cx="0" cy="0"/>
          <a:chOff x="0" y="0"/>
          <a:chExt cx="0" cy="0"/>
        </a:xfrm>
      </p:grpSpPr>
      <p:pic>
        <p:nvPicPr>
          <p:cNvPr id="74" name="Picture 3" descr="Picture 3"/>
          <p:cNvPicPr>
            <a:picLocks noChangeAspect="1"/>
          </p:cNvPicPr>
          <p:nvPr/>
        </p:nvPicPr>
        <p:blipFill>
          <a:blip r:embed="rId2"/>
          <a:srcRect l="12" r="55235"/>
          <a:stretch>
            <a:fillRect/>
          </a:stretch>
        </p:blipFill>
        <p:spPr>
          <a:xfrm>
            <a:off x="2093" y="0"/>
            <a:ext cx="7269137" cy="6858000"/>
          </a:xfrm>
          <a:prstGeom prst="rect">
            <a:avLst/>
          </a:prstGeom>
          <a:ln w="12700">
            <a:miter lim="400000"/>
          </a:ln>
        </p:spPr>
      </p:pic>
      <p:pic>
        <p:nvPicPr>
          <p:cNvPr id="75" name="Picture 3" descr="Picture 3"/>
          <p:cNvPicPr>
            <a:picLocks noChangeAspect="1"/>
          </p:cNvPicPr>
          <p:nvPr/>
        </p:nvPicPr>
        <p:blipFill>
          <a:blip r:embed="rId2"/>
          <a:srcRect l="59142"/>
          <a:stretch>
            <a:fillRect/>
          </a:stretch>
        </p:blipFill>
        <p:spPr>
          <a:xfrm>
            <a:off x="5558685" y="0"/>
            <a:ext cx="6636572" cy="6858000"/>
          </a:xfrm>
          <a:prstGeom prst="rect">
            <a:avLst/>
          </a:prstGeom>
          <a:ln w="12700">
            <a:miter lim="400000"/>
          </a:ln>
        </p:spPr>
      </p:pic>
      <p:sp>
        <p:nvSpPr>
          <p:cNvPr id="76" name="Slide Number"/>
          <p:cNvSpPr txBox="1">
            <a:spLocks noGrp="1"/>
          </p:cNvSpPr>
          <p:nvPr>
            <p:ph type="sldNum" sz="quarter" idx="2"/>
          </p:nvPr>
        </p:nvSpPr>
        <p:spPr>
          <a:xfrm>
            <a:off x="7904019" y="4328137"/>
            <a:ext cx="287488" cy="282359"/>
          </a:xfrm>
          <a:prstGeom prst="rect">
            <a:avLst/>
          </a:prstGeom>
        </p:spPr>
        <p:txBody>
          <a:bodyPr lIns="124130" tIns="62065" rIns="124130" bIns="62065"/>
          <a:lstStyle/>
          <a:p>
            <a:fld id="{86CB4B4D-7CA3-9044-876B-883B54F8677D}" type="slidenum">
              <a:rPr/>
              <a:pPr/>
              <a:t>‹#›</a:t>
            </a:fld>
            <a:endParaRPr/>
          </a:p>
        </p:txBody>
      </p:sp>
    </p:spTree>
    <p:extLst>
      <p:ext uri="{BB962C8B-B14F-4D97-AF65-F5344CB8AC3E}">
        <p14:creationId xmlns:p14="http://schemas.microsoft.com/office/powerpoint/2010/main" val="682890084"/>
      </p:ext>
    </p:extLst>
  </p:cSld>
  <p:clrMapOvr>
    <a:masterClrMapping/>
  </p:clrMapOvr>
  <p:transition spd="med"/>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6"/>
            <a:ext cx="10947400" cy="517525"/>
          </a:xfrm>
        </p:spPr>
        <p:txBody>
          <a:bodyPr/>
          <a:lstStyle>
            <a:lvl1pPr>
              <a:defRPr sz="24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sz="2400">
                <a:solidFill>
                  <a:srgbClr val="00BDF2"/>
                </a:solidFill>
              </a:defRPr>
            </a:lvl1pPr>
          </a:lstStyle>
          <a:p>
            <a:pPr lvl="0"/>
            <a:r>
              <a:rPr lang="en-US" noProof="0"/>
              <a:t>Click to edit Master subtitle style</a:t>
            </a:r>
            <a:endParaRPr lang="en-US" noProof="0" dirty="0"/>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033573" y="5695406"/>
            <a:ext cx="3557543" cy="627018"/>
          </a:xfrm>
          <a:prstGeom prst="rect">
            <a:avLst/>
          </a:prstGeom>
        </p:spPr>
      </p:pic>
    </p:spTree>
    <p:extLst>
      <p:ext uri="{BB962C8B-B14F-4D97-AF65-F5344CB8AC3E}">
        <p14:creationId xmlns:p14="http://schemas.microsoft.com/office/powerpoint/2010/main" val="4107158868"/>
      </p:ext>
    </p:extLst>
  </p:cSld>
  <p:clrMapOvr>
    <a:overrideClrMapping bg1="lt1" tx1="dk1" bg2="lt2" tx2="dk2" accent1="accent1" accent2="accent2" accent3="accent3" accent4="accent4" accent5="accent5" accent6="accent6" hlink="hlink" folHlink="folHlink"/>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18740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Separator">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447800" y="2661158"/>
            <a:ext cx="9296400" cy="574773"/>
          </a:xfrm>
        </p:spPr>
        <p:txBody>
          <a:bodyPr wrap="square">
            <a:spAutoFit/>
          </a:bodyPr>
          <a:lstStyle>
            <a:lvl1pPr marL="0" indent="0">
              <a:buNone/>
              <a:defRPr sz="3300" b="1"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
        <p:nvSpPr>
          <p:cNvPr id="7" name="Text Placeholder 3"/>
          <p:cNvSpPr>
            <a:spLocks noGrp="1"/>
          </p:cNvSpPr>
          <p:nvPr>
            <p:ph type="body" sz="quarter" idx="11" hasCustomPrompt="1"/>
          </p:nvPr>
        </p:nvSpPr>
        <p:spPr>
          <a:xfrm>
            <a:off x="1447800" y="3556508"/>
            <a:ext cx="9296400" cy="487056"/>
          </a:xfrm>
        </p:spPr>
        <p:txBody>
          <a:bodyPr wrap="square">
            <a:spAutoFit/>
          </a:bodyPr>
          <a:lstStyle>
            <a:lvl1pPr marL="0" indent="0">
              <a:buNone/>
              <a:defRPr sz="2700"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Tree>
    <p:extLst>
      <p:ext uri="{BB962C8B-B14F-4D97-AF65-F5344CB8AC3E}">
        <p14:creationId xmlns:p14="http://schemas.microsoft.com/office/powerpoint/2010/main" val="75352505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6572" y="249010"/>
            <a:ext cx="11541581" cy="495300"/>
          </a:xfrm>
        </p:spPr>
        <p:txBody>
          <a:bodyPr/>
          <a:lstStyle/>
          <a:p>
            <a:r>
              <a:rPr lang="en-US" dirty="0"/>
              <a:t>Click to edit Master title style</a:t>
            </a:r>
          </a:p>
        </p:txBody>
      </p:sp>
      <p:sp>
        <p:nvSpPr>
          <p:cNvPr id="3" name="Content Placeholder 2"/>
          <p:cNvSpPr>
            <a:spLocks noGrp="1"/>
          </p:cNvSpPr>
          <p:nvPr>
            <p:ph idx="1"/>
          </p:nvPr>
        </p:nvSpPr>
        <p:spPr>
          <a:xfrm>
            <a:off x="326573" y="1320800"/>
            <a:ext cx="11541580" cy="4946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0" hasCustomPrompt="1"/>
          </p:nvPr>
        </p:nvSpPr>
        <p:spPr>
          <a:xfrm>
            <a:off x="326571" y="631011"/>
            <a:ext cx="11541155" cy="300038"/>
          </a:xfrm>
        </p:spPr>
        <p:txBody>
          <a:bodyPr/>
          <a:lstStyle>
            <a:lvl1pPr marL="0" indent="0">
              <a:buNone/>
              <a:defRPr sz="1200">
                <a:solidFill>
                  <a:schemeClr val="tx1">
                    <a:lumMod val="50000"/>
                  </a:schemeClr>
                </a:solidFill>
              </a:defRPr>
            </a:lvl1pPr>
          </a:lstStyle>
          <a:p>
            <a:pPr lvl="0"/>
            <a:r>
              <a:rPr lang="es-MX" dirty="0" err="1"/>
              <a:t>Subtitle</a:t>
            </a:r>
            <a:endParaRPr lang="es-MX" dirty="0"/>
          </a:p>
        </p:txBody>
      </p:sp>
    </p:spTree>
    <p:extLst>
      <p:ext uri="{BB962C8B-B14F-4D97-AF65-F5344CB8AC3E}">
        <p14:creationId xmlns:p14="http://schemas.microsoft.com/office/powerpoint/2010/main" val="126541983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
        <p:nvSpPr>
          <p:cNvPr id="3" name="Content Placeholder 2"/>
          <p:cNvSpPr>
            <a:spLocks noGrp="1"/>
          </p:cNvSpPr>
          <p:nvPr>
            <p:ph sz="half" idx="1"/>
          </p:nvPr>
        </p:nvSpPr>
        <p:spPr>
          <a:xfrm>
            <a:off x="804333" y="1320800"/>
            <a:ext cx="5429251"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36786" y="1320800"/>
            <a:ext cx="5431367"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598921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Tree>
    <p:extLst>
      <p:ext uri="{BB962C8B-B14F-4D97-AF65-F5344CB8AC3E}">
        <p14:creationId xmlns:p14="http://schemas.microsoft.com/office/powerpoint/2010/main" val="267515480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548639" y="1399032"/>
            <a:ext cx="6823268" cy="4882896"/>
          </a:xfrm>
          <a:prstGeom prst="rect">
            <a:avLst/>
          </a:prstGeom>
        </p:spPr>
        <p:txBody>
          <a:bodyPr vert="horz" wrap="square" lIns="0" tIns="0" rIns="0" bIns="0" rtlCol="0">
            <a:noAutofit/>
          </a:bodyPr>
          <a:lstStyle>
            <a:lvl1pPr marL="0" marR="0" indent="0" algn="l" defTabSz="514350" rtl="0" eaLnBrk="1" fontAlgn="base" latinLnBrk="0" hangingPunct="1">
              <a:lnSpc>
                <a:spcPct val="100000"/>
              </a:lnSpc>
              <a:spcBef>
                <a:spcPts val="1238"/>
              </a:spcBef>
              <a:spcAft>
                <a:spcPct val="0"/>
              </a:spcAft>
              <a:buClrTx/>
              <a:buSzTx/>
              <a:buFont typeface="Arial" pitchFamily="34" charset="0"/>
              <a:buNone/>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1pPr>
            <a:lvl2pPr marL="98227" marR="0" indent="-97334" algn="l" defTabSz="514350" rtl="0" eaLnBrk="1" fontAlgn="base" latinLnBrk="0" hangingPunct="1">
              <a:lnSpc>
                <a:spcPct val="100000"/>
              </a:lnSpc>
              <a:spcAft>
                <a:spcPct val="0"/>
              </a:spcAft>
              <a:buFont typeface="Arial" pitchFamily="34" charset="0"/>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2pPr>
            <a:lvl3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4pPr>
            <a:lvl5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5pPr>
            <a:lvl6pPr marR="0" algn="l" defTabSz="514350" rtl="0" eaLnBrk="1" fontAlgn="base" latinLnBrk="0" hangingPunct="1">
              <a:lnSpc>
                <a:spcPct val="100000"/>
              </a:lnSpc>
              <a:spcAft>
                <a:spcPct val="0"/>
              </a:spcAft>
              <a:buFont typeface="Arial" pitchFamily="34" charset="0"/>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Placeholder 10"/>
          <p:cNvSpPr>
            <a:spLocks noGrp="1"/>
          </p:cNvSpPr>
          <p:nvPr>
            <p:ph type="title"/>
          </p:nvPr>
        </p:nvSpPr>
        <p:spPr bwMode="gray">
          <a:xfrm>
            <a:off x="552451" y="450281"/>
            <a:ext cx="11106912" cy="249299"/>
          </a:xfrm>
          <a:prstGeom prst="rect">
            <a:avLst/>
          </a:prstGeom>
        </p:spPr>
        <p:txBody>
          <a:bodyPr lIns="0" tIns="0" rIns="0" bIns="0">
            <a:spAutoFit/>
          </a:bodyPr>
          <a:lstStyle/>
          <a:p>
            <a:pPr marL="0" marR="0" lvl="0" indent="0" algn="l" defTabSz="51435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43366799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9686" y="122241"/>
            <a:ext cx="11332633" cy="427037"/>
          </a:xfrm>
        </p:spPr>
        <p:txBody>
          <a:bodyPr/>
          <a:lstStyle/>
          <a:p>
            <a:r>
              <a:rPr lang="en-US"/>
              <a:t>Click to edit Master title style</a:t>
            </a:r>
          </a:p>
        </p:txBody>
      </p:sp>
      <p:sp>
        <p:nvSpPr>
          <p:cNvPr id="7" name="Content Placeholder 6"/>
          <p:cNvSpPr>
            <a:spLocks noGrp="1"/>
          </p:cNvSpPr>
          <p:nvPr>
            <p:ph sz="quarter" idx="10" hasCustomPrompt="1"/>
          </p:nvPr>
        </p:nvSpPr>
        <p:spPr>
          <a:xfrm>
            <a:off x="429686" y="698957"/>
            <a:ext cx="11332633" cy="245837"/>
          </a:xfrm>
        </p:spPr>
        <p:txBody>
          <a:bodyPr>
            <a:spAutoFit/>
          </a:bodyPr>
          <a:lstStyle>
            <a:lvl1pPr marL="0" indent="0">
              <a:spcBef>
                <a:spcPts val="0"/>
              </a:spcBef>
              <a:buNone/>
              <a:defRPr sz="1050">
                <a:latin typeface="+mj-lt"/>
              </a:defRPr>
            </a:lvl1pPr>
          </a:lstStyle>
          <a:p>
            <a:pPr lvl="0"/>
            <a:r>
              <a:rPr lang="en-US" dirty="0"/>
              <a:t>Click to edit subtitle</a:t>
            </a:r>
            <a:endParaRPr lang="es-MX" dirty="0"/>
          </a:p>
        </p:txBody>
      </p:sp>
    </p:spTree>
    <p:extLst>
      <p:ext uri="{BB962C8B-B14F-4D97-AF65-F5344CB8AC3E}">
        <p14:creationId xmlns:p14="http://schemas.microsoft.com/office/powerpoint/2010/main" val="43146261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6"/>
            <a:ext cx="10947400" cy="517525"/>
          </a:xfrm>
        </p:spPr>
        <p:txBody>
          <a:bodyPr/>
          <a:lstStyle>
            <a:lvl1pPr>
              <a:defRPr sz="24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sz="2400">
                <a:solidFill>
                  <a:srgbClr val="00BDF2"/>
                </a:solidFill>
              </a:defRPr>
            </a:lvl1pPr>
          </a:lstStyle>
          <a:p>
            <a:pPr lvl="0"/>
            <a:r>
              <a:rPr lang="en-US" noProof="0"/>
              <a:t>Click to edit Master subtitle style</a:t>
            </a:r>
            <a:endParaRPr lang="en-US" noProof="0" dirty="0"/>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033573" y="5695406"/>
            <a:ext cx="3557543" cy="627018"/>
          </a:xfrm>
          <a:prstGeom prst="rect">
            <a:avLst/>
          </a:prstGeom>
        </p:spPr>
      </p:pic>
    </p:spTree>
    <p:extLst>
      <p:ext uri="{BB962C8B-B14F-4D97-AF65-F5344CB8AC3E}">
        <p14:creationId xmlns:p14="http://schemas.microsoft.com/office/powerpoint/2010/main" val="1078646160"/>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18537402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84272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Separator">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447800" y="2661158"/>
            <a:ext cx="9296400" cy="574773"/>
          </a:xfrm>
        </p:spPr>
        <p:txBody>
          <a:bodyPr wrap="square">
            <a:spAutoFit/>
          </a:bodyPr>
          <a:lstStyle>
            <a:lvl1pPr marL="0" indent="0">
              <a:buNone/>
              <a:defRPr sz="3300" b="1"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
        <p:nvSpPr>
          <p:cNvPr id="7" name="Text Placeholder 3"/>
          <p:cNvSpPr>
            <a:spLocks noGrp="1"/>
          </p:cNvSpPr>
          <p:nvPr>
            <p:ph type="body" sz="quarter" idx="11" hasCustomPrompt="1"/>
          </p:nvPr>
        </p:nvSpPr>
        <p:spPr>
          <a:xfrm>
            <a:off x="1447800" y="3556508"/>
            <a:ext cx="9296400" cy="487056"/>
          </a:xfrm>
        </p:spPr>
        <p:txBody>
          <a:bodyPr wrap="square">
            <a:spAutoFit/>
          </a:bodyPr>
          <a:lstStyle>
            <a:lvl1pPr marL="0" indent="0">
              <a:buNone/>
              <a:defRPr sz="2700"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Tree>
    <p:extLst>
      <p:ext uri="{BB962C8B-B14F-4D97-AF65-F5344CB8AC3E}">
        <p14:creationId xmlns:p14="http://schemas.microsoft.com/office/powerpoint/2010/main" val="104519775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6572" y="249010"/>
            <a:ext cx="11541581" cy="495300"/>
          </a:xfrm>
        </p:spPr>
        <p:txBody>
          <a:bodyPr/>
          <a:lstStyle/>
          <a:p>
            <a:r>
              <a:rPr lang="en-US" dirty="0"/>
              <a:t>Click to edit Master title style</a:t>
            </a:r>
          </a:p>
        </p:txBody>
      </p:sp>
      <p:sp>
        <p:nvSpPr>
          <p:cNvPr id="3" name="Content Placeholder 2"/>
          <p:cNvSpPr>
            <a:spLocks noGrp="1"/>
          </p:cNvSpPr>
          <p:nvPr>
            <p:ph idx="1"/>
          </p:nvPr>
        </p:nvSpPr>
        <p:spPr>
          <a:xfrm>
            <a:off x="326573" y="1320800"/>
            <a:ext cx="11541580" cy="4946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0" hasCustomPrompt="1"/>
          </p:nvPr>
        </p:nvSpPr>
        <p:spPr>
          <a:xfrm>
            <a:off x="326571" y="631011"/>
            <a:ext cx="11541155" cy="300038"/>
          </a:xfrm>
        </p:spPr>
        <p:txBody>
          <a:bodyPr/>
          <a:lstStyle>
            <a:lvl1pPr marL="0" indent="0">
              <a:buNone/>
              <a:defRPr sz="1200">
                <a:solidFill>
                  <a:schemeClr val="tx1">
                    <a:lumMod val="50000"/>
                  </a:schemeClr>
                </a:solidFill>
              </a:defRPr>
            </a:lvl1pPr>
          </a:lstStyle>
          <a:p>
            <a:pPr lvl="0"/>
            <a:r>
              <a:rPr lang="es-MX" dirty="0" err="1"/>
              <a:t>Subtitle</a:t>
            </a:r>
            <a:endParaRPr lang="es-MX" dirty="0"/>
          </a:p>
        </p:txBody>
      </p:sp>
    </p:spTree>
    <p:extLst>
      <p:ext uri="{BB962C8B-B14F-4D97-AF65-F5344CB8AC3E}">
        <p14:creationId xmlns:p14="http://schemas.microsoft.com/office/powerpoint/2010/main" val="57468432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
        <p:nvSpPr>
          <p:cNvPr id="3" name="Content Placeholder 2"/>
          <p:cNvSpPr>
            <a:spLocks noGrp="1"/>
          </p:cNvSpPr>
          <p:nvPr>
            <p:ph sz="half" idx="1"/>
          </p:nvPr>
        </p:nvSpPr>
        <p:spPr>
          <a:xfrm>
            <a:off x="804333" y="1320800"/>
            <a:ext cx="5429251"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36786" y="1320800"/>
            <a:ext cx="5431367"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232689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Tree>
    <p:extLst>
      <p:ext uri="{BB962C8B-B14F-4D97-AF65-F5344CB8AC3E}">
        <p14:creationId xmlns:p14="http://schemas.microsoft.com/office/powerpoint/2010/main" val="73981875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548639" y="1399032"/>
            <a:ext cx="6823268" cy="4882896"/>
          </a:xfrm>
          <a:prstGeom prst="rect">
            <a:avLst/>
          </a:prstGeom>
        </p:spPr>
        <p:txBody>
          <a:bodyPr vert="horz" wrap="square" lIns="0" tIns="0" rIns="0" bIns="0" rtlCol="0">
            <a:noAutofit/>
          </a:bodyPr>
          <a:lstStyle>
            <a:lvl1pPr marL="0" marR="0" indent="0" algn="l" defTabSz="514350" rtl="0" eaLnBrk="1" fontAlgn="base" latinLnBrk="0" hangingPunct="1">
              <a:lnSpc>
                <a:spcPct val="100000"/>
              </a:lnSpc>
              <a:spcBef>
                <a:spcPts val="1238"/>
              </a:spcBef>
              <a:spcAft>
                <a:spcPct val="0"/>
              </a:spcAft>
              <a:buClrTx/>
              <a:buSzTx/>
              <a:buFont typeface="Arial" pitchFamily="34" charset="0"/>
              <a:buNone/>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1pPr>
            <a:lvl2pPr marL="98227" marR="0" indent="-97334" algn="l" defTabSz="514350" rtl="0" eaLnBrk="1" fontAlgn="base" latinLnBrk="0" hangingPunct="1">
              <a:lnSpc>
                <a:spcPct val="100000"/>
              </a:lnSpc>
              <a:spcAft>
                <a:spcPct val="0"/>
              </a:spcAft>
              <a:buFont typeface="Arial" pitchFamily="34" charset="0"/>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2pPr>
            <a:lvl3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4pPr>
            <a:lvl5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5pPr>
            <a:lvl6pPr marR="0" algn="l" defTabSz="514350" rtl="0" eaLnBrk="1" fontAlgn="base" latinLnBrk="0" hangingPunct="1">
              <a:lnSpc>
                <a:spcPct val="100000"/>
              </a:lnSpc>
              <a:spcAft>
                <a:spcPct val="0"/>
              </a:spcAft>
              <a:buFont typeface="Arial" pitchFamily="34" charset="0"/>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Placeholder 10"/>
          <p:cNvSpPr>
            <a:spLocks noGrp="1"/>
          </p:cNvSpPr>
          <p:nvPr>
            <p:ph type="title"/>
          </p:nvPr>
        </p:nvSpPr>
        <p:spPr bwMode="gray">
          <a:xfrm>
            <a:off x="552451" y="450281"/>
            <a:ext cx="11106912" cy="249299"/>
          </a:xfrm>
          <a:prstGeom prst="rect">
            <a:avLst/>
          </a:prstGeom>
        </p:spPr>
        <p:txBody>
          <a:bodyPr lIns="0" tIns="0" rIns="0" bIns="0">
            <a:spAutoFit/>
          </a:bodyPr>
          <a:lstStyle/>
          <a:p>
            <a:pPr marL="0" marR="0" lvl="0" indent="0" algn="l" defTabSz="51435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130327823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9686" y="122241"/>
            <a:ext cx="11332633" cy="427037"/>
          </a:xfrm>
        </p:spPr>
        <p:txBody>
          <a:bodyPr/>
          <a:lstStyle/>
          <a:p>
            <a:r>
              <a:rPr lang="en-US"/>
              <a:t>Click to edit Master title style</a:t>
            </a:r>
          </a:p>
        </p:txBody>
      </p:sp>
      <p:sp>
        <p:nvSpPr>
          <p:cNvPr id="7" name="Content Placeholder 6"/>
          <p:cNvSpPr>
            <a:spLocks noGrp="1"/>
          </p:cNvSpPr>
          <p:nvPr>
            <p:ph sz="quarter" idx="10" hasCustomPrompt="1"/>
          </p:nvPr>
        </p:nvSpPr>
        <p:spPr>
          <a:xfrm>
            <a:off x="429686" y="698957"/>
            <a:ext cx="11332633" cy="245837"/>
          </a:xfrm>
        </p:spPr>
        <p:txBody>
          <a:bodyPr>
            <a:spAutoFit/>
          </a:bodyPr>
          <a:lstStyle>
            <a:lvl1pPr marL="0" indent="0">
              <a:spcBef>
                <a:spcPts val="0"/>
              </a:spcBef>
              <a:buNone/>
              <a:defRPr sz="1050">
                <a:latin typeface="+mj-lt"/>
              </a:defRPr>
            </a:lvl1pPr>
          </a:lstStyle>
          <a:p>
            <a:pPr lvl="0"/>
            <a:r>
              <a:rPr lang="en-US" dirty="0"/>
              <a:t>Click to edit subtitle</a:t>
            </a:r>
            <a:endParaRPr lang="es-MX" dirty="0"/>
          </a:p>
        </p:txBody>
      </p:sp>
    </p:spTree>
    <p:extLst>
      <p:ext uri="{BB962C8B-B14F-4D97-AF65-F5344CB8AC3E}">
        <p14:creationId xmlns:p14="http://schemas.microsoft.com/office/powerpoint/2010/main" val="182732009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17136305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23628362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6"/>
            <a:ext cx="10947400" cy="517525"/>
          </a:xfrm>
        </p:spPr>
        <p:txBody>
          <a:bodyPr/>
          <a:lstStyle>
            <a:lvl1pPr>
              <a:defRPr sz="24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sz="2400">
                <a:solidFill>
                  <a:srgbClr val="00BDF2"/>
                </a:solidFill>
              </a:defRPr>
            </a:lvl1pPr>
          </a:lstStyle>
          <a:p>
            <a:pPr lvl="0"/>
            <a:r>
              <a:rPr lang="en-US" noProof="0"/>
              <a:t>Click to edit Master subtitle style</a:t>
            </a:r>
            <a:endParaRPr lang="en-US" noProof="0" dirty="0"/>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033573" y="5695406"/>
            <a:ext cx="3557543" cy="627018"/>
          </a:xfrm>
          <a:prstGeom prst="rect">
            <a:avLst/>
          </a:prstGeom>
        </p:spPr>
      </p:pic>
    </p:spTree>
    <p:extLst>
      <p:ext uri="{BB962C8B-B14F-4D97-AF65-F5344CB8AC3E}">
        <p14:creationId xmlns:p14="http://schemas.microsoft.com/office/powerpoint/2010/main" val="3787819471"/>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6"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253379075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613771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Separator">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447800" y="2661158"/>
            <a:ext cx="9296400" cy="574773"/>
          </a:xfrm>
        </p:spPr>
        <p:txBody>
          <a:bodyPr wrap="square">
            <a:spAutoFit/>
          </a:bodyPr>
          <a:lstStyle>
            <a:lvl1pPr marL="0" indent="0">
              <a:buNone/>
              <a:defRPr sz="3300" b="1"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
        <p:nvSpPr>
          <p:cNvPr id="7" name="Text Placeholder 3"/>
          <p:cNvSpPr>
            <a:spLocks noGrp="1"/>
          </p:cNvSpPr>
          <p:nvPr>
            <p:ph type="body" sz="quarter" idx="11" hasCustomPrompt="1"/>
          </p:nvPr>
        </p:nvSpPr>
        <p:spPr>
          <a:xfrm>
            <a:off x="1447800" y="3556508"/>
            <a:ext cx="9296400" cy="487056"/>
          </a:xfrm>
        </p:spPr>
        <p:txBody>
          <a:bodyPr wrap="square">
            <a:spAutoFit/>
          </a:bodyPr>
          <a:lstStyle>
            <a:lvl1pPr marL="0" indent="0">
              <a:buNone/>
              <a:defRPr sz="2700"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Tree>
    <p:extLst>
      <p:ext uri="{BB962C8B-B14F-4D97-AF65-F5344CB8AC3E}">
        <p14:creationId xmlns:p14="http://schemas.microsoft.com/office/powerpoint/2010/main" val="2663066812"/>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6572" y="249010"/>
            <a:ext cx="11541581" cy="495300"/>
          </a:xfrm>
        </p:spPr>
        <p:txBody>
          <a:bodyPr/>
          <a:lstStyle/>
          <a:p>
            <a:r>
              <a:rPr lang="en-US" dirty="0"/>
              <a:t>Click to edit Master title style</a:t>
            </a:r>
          </a:p>
        </p:txBody>
      </p:sp>
      <p:sp>
        <p:nvSpPr>
          <p:cNvPr id="3" name="Content Placeholder 2"/>
          <p:cNvSpPr>
            <a:spLocks noGrp="1"/>
          </p:cNvSpPr>
          <p:nvPr>
            <p:ph idx="1"/>
          </p:nvPr>
        </p:nvSpPr>
        <p:spPr>
          <a:xfrm>
            <a:off x="326573" y="1320800"/>
            <a:ext cx="11541580" cy="4946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0" hasCustomPrompt="1"/>
          </p:nvPr>
        </p:nvSpPr>
        <p:spPr>
          <a:xfrm>
            <a:off x="326571" y="631011"/>
            <a:ext cx="11541155" cy="300038"/>
          </a:xfrm>
        </p:spPr>
        <p:txBody>
          <a:bodyPr/>
          <a:lstStyle>
            <a:lvl1pPr marL="0" indent="0">
              <a:buNone/>
              <a:defRPr sz="1200">
                <a:solidFill>
                  <a:schemeClr val="tx1">
                    <a:lumMod val="50000"/>
                  </a:schemeClr>
                </a:solidFill>
              </a:defRPr>
            </a:lvl1pPr>
          </a:lstStyle>
          <a:p>
            <a:pPr lvl="0"/>
            <a:r>
              <a:rPr lang="es-MX" dirty="0" err="1"/>
              <a:t>Subtitle</a:t>
            </a:r>
            <a:endParaRPr lang="es-MX" dirty="0"/>
          </a:p>
        </p:txBody>
      </p:sp>
    </p:spTree>
    <p:extLst>
      <p:ext uri="{BB962C8B-B14F-4D97-AF65-F5344CB8AC3E}">
        <p14:creationId xmlns:p14="http://schemas.microsoft.com/office/powerpoint/2010/main" val="84614797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
        <p:nvSpPr>
          <p:cNvPr id="3" name="Content Placeholder 2"/>
          <p:cNvSpPr>
            <a:spLocks noGrp="1"/>
          </p:cNvSpPr>
          <p:nvPr>
            <p:ph sz="half" idx="1"/>
          </p:nvPr>
        </p:nvSpPr>
        <p:spPr>
          <a:xfrm>
            <a:off x="804333" y="1320800"/>
            <a:ext cx="5429251"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36786" y="1320800"/>
            <a:ext cx="5431367"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1857214"/>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Tree>
    <p:extLst>
      <p:ext uri="{BB962C8B-B14F-4D97-AF65-F5344CB8AC3E}">
        <p14:creationId xmlns:p14="http://schemas.microsoft.com/office/powerpoint/2010/main" val="341174760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548639" y="1399032"/>
            <a:ext cx="6823268" cy="4882896"/>
          </a:xfrm>
          <a:prstGeom prst="rect">
            <a:avLst/>
          </a:prstGeom>
        </p:spPr>
        <p:txBody>
          <a:bodyPr vert="horz" wrap="square" lIns="0" tIns="0" rIns="0" bIns="0" rtlCol="0">
            <a:noAutofit/>
          </a:bodyPr>
          <a:lstStyle>
            <a:lvl1pPr marL="0" marR="0" indent="0" algn="l" defTabSz="514350" rtl="0" eaLnBrk="1" fontAlgn="base" latinLnBrk="0" hangingPunct="1">
              <a:lnSpc>
                <a:spcPct val="100000"/>
              </a:lnSpc>
              <a:spcBef>
                <a:spcPts val="1238"/>
              </a:spcBef>
              <a:spcAft>
                <a:spcPct val="0"/>
              </a:spcAft>
              <a:buClrTx/>
              <a:buSzTx/>
              <a:buFont typeface="Arial" pitchFamily="34" charset="0"/>
              <a:buNone/>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1pPr>
            <a:lvl2pPr marL="98227" marR="0" indent="-97334" algn="l" defTabSz="514350" rtl="0" eaLnBrk="1" fontAlgn="base" latinLnBrk="0" hangingPunct="1">
              <a:lnSpc>
                <a:spcPct val="100000"/>
              </a:lnSpc>
              <a:spcAft>
                <a:spcPct val="0"/>
              </a:spcAft>
              <a:buFont typeface="Arial" pitchFamily="34" charset="0"/>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2pPr>
            <a:lvl3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4pPr>
            <a:lvl5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5pPr>
            <a:lvl6pPr marR="0" algn="l" defTabSz="514350" rtl="0" eaLnBrk="1" fontAlgn="base" latinLnBrk="0" hangingPunct="1">
              <a:lnSpc>
                <a:spcPct val="100000"/>
              </a:lnSpc>
              <a:spcAft>
                <a:spcPct val="0"/>
              </a:spcAft>
              <a:buFont typeface="Arial" pitchFamily="34" charset="0"/>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Placeholder 10"/>
          <p:cNvSpPr>
            <a:spLocks noGrp="1"/>
          </p:cNvSpPr>
          <p:nvPr>
            <p:ph type="title"/>
          </p:nvPr>
        </p:nvSpPr>
        <p:spPr bwMode="gray">
          <a:xfrm>
            <a:off x="552451" y="450281"/>
            <a:ext cx="11106912" cy="249299"/>
          </a:xfrm>
          <a:prstGeom prst="rect">
            <a:avLst/>
          </a:prstGeom>
        </p:spPr>
        <p:txBody>
          <a:bodyPr lIns="0" tIns="0" rIns="0" bIns="0">
            <a:spAutoFit/>
          </a:bodyPr>
          <a:lstStyle/>
          <a:p>
            <a:pPr marL="0" marR="0" lvl="0" indent="0" algn="l" defTabSz="51435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8323066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9686" y="122241"/>
            <a:ext cx="11332633" cy="427037"/>
          </a:xfrm>
        </p:spPr>
        <p:txBody>
          <a:bodyPr/>
          <a:lstStyle/>
          <a:p>
            <a:r>
              <a:rPr lang="en-US"/>
              <a:t>Click to edit Master title style</a:t>
            </a:r>
          </a:p>
        </p:txBody>
      </p:sp>
      <p:sp>
        <p:nvSpPr>
          <p:cNvPr id="7" name="Content Placeholder 6"/>
          <p:cNvSpPr>
            <a:spLocks noGrp="1"/>
          </p:cNvSpPr>
          <p:nvPr>
            <p:ph sz="quarter" idx="10" hasCustomPrompt="1"/>
          </p:nvPr>
        </p:nvSpPr>
        <p:spPr>
          <a:xfrm>
            <a:off x="429686" y="698957"/>
            <a:ext cx="11332633" cy="245837"/>
          </a:xfrm>
        </p:spPr>
        <p:txBody>
          <a:bodyPr>
            <a:spAutoFit/>
          </a:bodyPr>
          <a:lstStyle>
            <a:lvl1pPr marL="0" indent="0">
              <a:spcBef>
                <a:spcPts val="0"/>
              </a:spcBef>
              <a:buNone/>
              <a:defRPr sz="1050">
                <a:latin typeface="+mj-lt"/>
              </a:defRPr>
            </a:lvl1pPr>
          </a:lstStyle>
          <a:p>
            <a:pPr lvl="0"/>
            <a:r>
              <a:rPr lang="en-US" dirty="0"/>
              <a:t>Click to edit subtitle</a:t>
            </a:r>
            <a:endParaRPr lang="es-MX" dirty="0"/>
          </a:p>
        </p:txBody>
      </p:sp>
    </p:spTree>
    <p:extLst>
      <p:ext uri="{BB962C8B-B14F-4D97-AF65-F5344CB8AC3E}">
        <p14:creationId xmlns:p14="http://schemas.microsoft.com/office/powerpoint/2010/main" val="401589640"/>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29490797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36739329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separdor 2">
    <p:spTree>
      <p:nvGrpSpPr>
        <p:cNvPr id="1" name=""/>
        <p:cNvGrpSpPr/>
        <p:nvPr/>
      </p:nvGrpSpPr>
      <p:grpSpPr>
        <a:xfrm>
          <a:off x="0" y="0"/>
          <a:ext cx="0" cy="0"/>
          <a:chOff x="0" y="0"/>
          <a:chExt cx="0" cy="0"/>
        </a:xfrm>
      </p:grpSpPr>
      <p:sp>
        <p:nvSpPr>
          <p:cNvPr id="6" name="Rectangle 5"/>
          <p:cNvSpPr/>
          <p:nvPr userDrawn="1"/>
        </p:nvSpPr>
        <p:spPr>
          <a:xfrm>
            <a:off x="144731" y="21107"/>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8856"/>
            <a:ext cx="1206483" cy="6105595"/>
            <a:chOff x="160238" y="154880"/>
            <a:chExt cx="1300907" cy="8777933"/>
          </a:xfrm>
        </p:grpSpPr>
        <p:sp>
          <p:nvSpPr>
            <p:cNvPr id="8"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154935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algn="ctr" defTabSz="914400"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14"/>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707290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4" name="Group 13"/>
          <p:cNvGrpSpPr/>
          <p:nvPr userDrawn="1"/>
        </p:nvGrpSpPr>
        <p:grpSpPr>
          <a:xfrm>
            <a:off x="231503" y="98855"/>
            <a:ext cx="1206483" cy="6105595"/>
            <a:chOff x="160238" y="162796"/>
            <a:chExt cx="1300907" cy="8777933"/>
          </a:xfrm>
        </p:grpSpPr>
        <p:sp>
          <p:nvSpPr>
            <p:cNvPr id="15"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24745114"/>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9934"/>
            <a:ext cx="1206483" cy="6105588"/>
            <a:chOff x="90616" y="113613"/>
            <a:chExt cx="1300907" cy="8777933"/>
          </a:xfrm>
        </p:grpSpPr>
        <p:sp>
          <p:nvSpPr>
            <p:cNvPr id="8"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75419473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3936" y="99934"/>
            <a:ext cx="1206481" cy="6105588"/>
            <a:chOff x="160238" y="154880"/>
            <a:chExt cx="1300907" cy="8777933"/>
          </a:xfrm>
        </p:grpSpPr>
        <p:sp>
          <p:nvSpPr>
            <p:cNvPr id="8"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684557392"/>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3934" y="99934"/>
            <a:ext cx="1206481" cy="6105588"/>
            <a:chOff x="1081465" y="114688"/>
            <a:chExt cx="1300907" cy="8777933"/>
          </a:xfrm>
        </p:grpSpPr>
        <p:sp>
          <p:nvSpPr>
            <p:cNvPr id="8"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08893253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sp>
        <p:nvSpPr>
          <p:cNvPr id="7" name="Slide Number Placeholder 5"/>
          <p:cNvSpPr txBox="1">
            <a:spLocks/>
          </p:cNvSpPr>
          <p:nvPr userDrawn="1"/>
        </p:nvSpPr>
        <p:spPr>
          <a:xfrm>
            <a:off x="3057376" y="6356356"/>
            <a:ext cx="3319272" cy="365125"/>
          </a:xfrm>
          <a:prstGeom prst="rect">
            <a:avLst/>
          </a:prstGeom>
        </p:spPr>
        <p:txBody>
          <a:bodyPr vert="horz" lIns="91426" tIns="45712" rIns="91426" bIns="4571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6"/>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4" y="6480627"/>
            <a:ext cx="1561852" cy="204993"/>
          </a:xfrm>
          <a:prstGeom prst="rect">
            <a:avLst/>
          </a:prstGeom>
        </p:spPr>
      </p:pic>
    </p:spTree>
    <p:extLst>
      <p:ext uri="{BB962C8B-B14F-4D97-AF65-F5344CB8AC3E}">
        <p14:creationId xmlns:p14="http://schemas.microsoft.com/office/powerpoint/2010/main" val="391793728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5573"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73" y="1508401"/>
            <a:ext cx="11068060" cy="3997304"/>
          </a:xfrm>
          <a:prstGeom prst="rect">
            <a:avLst/>
          </a:prstGeom>
        </p:spPr>
        <p:txBody>
          <a:bodyPr lIns="0" tIns="0" rIns="0" bIns="0"/>
          <a:lstStyle>
            <a:lvl1pPr marL="164376" indent="-164376">
              <a:spcBef>
                <a:spcPts val="366"/>
              </a:spcBef>
              <a:buClr>
                <a:srgbClr val="002D72"/>
              </a:buClr>
              <a:buFont typeface="Arial" pitchFamily="34" charset="0"/>
              <a:buChar char="•"/>
              <a:tabLst/>
              <a:defRPr b="0">
                <a:latin typeface="Arial"/>
                <a:sym typeface="Arial"/>
              </a:defRPr>
            </a:lvl1pPr>
            <a:lvl2pPr marL="599263" indent="-219163">
              <a:spcBef>
                <a:spcPts val="366"/>
              </a:spcBef>
              <a:buFont typeface="Arial" pitchFamily="34" charset="0"/>
              <a:buChar char="–"/>
              <a:defRPr>
                <a:latin typeface="Arial"/>
                <a:sym typeface="Arial"/>
              </a:defRPr>
            </a:lvl2pPr>
            <a:lvl3pPr marL="1023900" indent="-219163">
              <a:spcBef>
                <a:spcPts val="366"/>
              </a:spcBef>
              <a:defRPr>
                <a:latin typeface="Arial"/>
                <a:sym typeface="Arial"/>
              </a:defRPr>
            </a:lvl3pPr>
            <a:lvl4pPr marL="1469054" indent="-219163">
              <a:spcBef>
                <a:spcPts val="366"/>
              </a:spcBef>
              <a:defRPr>
                <a:latin typeface="Arial"/>
                <a:sym typeface="Arial"/>
              </a:defRPr>
            </a:lvl4pPr>
            <a:lvl5pPr marL="1958743" indent="-219163">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8"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9" name="Rectangle 8"/>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80230579"/>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198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5" y="722376"/>
            <a:ext cx="8924544" cy="649224"/>
          </a:xfrm>
        </p:spPr>
        <p:txBody>
          <a:bodyPr lIns="36576" tIns="45720" rIns="36576" bIns="45720" anchor="ctr">
            <a:noAutofit/>
          </a:bodyPr>
          <a:lstStyle>
            <a:lvl1pPr>
              <a:defRPr sz="3000" b="0" baseline="0">
                <a:solidFill>
                  <a:srgbClr val="86CBD8"/>
                </a:solidFill>
              </a:defRPr>
            </a:lvl1pPr>
          </a:lstStyle>
          <a:p>
            <a:pPr lvl="0"/>
            <a:r>
              <a:rPr lang="en-US" sz="3000" dirty="0" err="1">
                <a:solidFill>
                  <a:srgbClr val="86CBD8"/>
                </a:solidFill>
              </a:rPr>
              <a:t>Título</a:t>
            </a:r>
            <a:r>
              <a:rPr lang="en-US" sz="3000" dirty="0">
                <a:solidFill>
                  <a:srgbClr val="86CBD8"/>
                </a:solidFill>
              </a:rPr>
              <a:t> </a:t>
            </a:r>
            <a:r>
              <a:rPr lang="en-US" sz="3000"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350"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350"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4"/>
            <a:ext cx="12192000" cy="574391"/>
          </a:xfrm>
          <a:prstGeom prst="rect">
            <a:avLst/>
          </a:prstGeom>
          <a:ln w="12700">
            <a:miter lim="400000"/>
          </a:ln>
        </p:spPr>
      </p:pic>
    </p:spTree>
    <p:extLst>
      <p:ext uri="{BB962C8B-B14F-4D97-AF65-F5344CB8AC3E}">
        <p14:creationId xmlns:p14="http://schemas.microsoft.com/office/powerpoint/2010/main" val="33691720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301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6"/>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350"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350"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350"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350"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350"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350"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350" dirty="0"/>
            </a:p>
          </p:txBody>
        </p:sp>
      </p:gr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spTree>
    <p:extLst>
      <p:ext uri="{BB962C8B-B14F-4D97-AF65-F5344CB8AC3E}">
        <p14:creationId xmlns:p14="http://schemas.microsoft.com/office/powerpoint/2010/main" val="215350444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403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3691" y="98855"/>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350"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350"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350"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350"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350"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350"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86841459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505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350"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350"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350"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350"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350"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350"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2422509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34696178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73" y="1597949"/>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defTabSz="914400"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defTabSz="914400"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57"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14"/>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380541"/>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608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5940"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350"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350"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350"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350"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350"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350"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409499066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710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350"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350"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350"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350"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350"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350"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2342940070"/>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813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09181" y="98854"/>
            <a:ext cx="1111927"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350"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350"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350"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350"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350"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350"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237001788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915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288"/>
              </a:spcBef>
              <a:defRPr>
                <a:latin typeface="Arial"/>
                <a:sym typeface="Arial"/>
              </a:defRPr>
            </a:lvl1pPr>
            <a:lvl2pPr marL="342900" indent="-172800">
              <a:spcBef>
                <a:spcPts val="288"/>
              </a:spcBef>
              <a:defRPr>
                <a:latin typeface="Arial"/>
                <a:sym typeface="Arial"/>
              </a:defRPr>
            </a:lvl2pPr>
            <a:lvl3pPr marL="685800" indent="-172800">
              <a:spcBef>
                <a:spcPts val="288"/>
              </a:spcBef>
              <a:defRPr>
                <a:latin typeface="Arial"/>
                <a:sym typeface="Arial"/>
              </a:defRPr>
            </a:lvl3pPr>
            <a:lvl4pPr marL="1031400" indent="-175500">
              <a:spcBef>
                <a:spcPts val="288"/>
              </a:spcBef>
              <a:defRPr>
                <a:latin typeface="Arial"/>
                <a:sym typeface="Arial"/>
              </a:defRPr>
            </a:lvl4pPr>
            <a:lvl5pPr marL="1544400" indent="-172800">
              <a:spcBef>
                <a:spcPts val="288"/>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125" b="0">
                <a:solidFill>
                  <a:srgbClr val="73C4EF"/>
                </a:solidFill>
              </a:defRPr>
            </a:lvl1pPr>
          </a:lstStyle>
          <a:p>
            <a:pPr lvl="0"/>
            <a:endParaRPr lang="en-US" dirty="0"/>
          </a:p>
        </p:txBody>
      </p:sp>
    </p:spTree>
    <p:extLst>
      <p:ext uri="{BB962C8B-B14F-4D97-AF65-F5344CB8AC3E}">
        <p14:creationId xmlns:p14="http://schemas.microsoft.com/office/powerpoint/2010/main" val="2756539203"/>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60179"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29600" indent="-129600">
              <a:spcBef>
                <a:spcPts val="288"/>
              </a:spcBef>
              <a:buClr>
                <a:srgbClr val="002D72"/>
              </a:buClr>
              <a:buFont typeface="Arial" pitchFamily="34" charset="0"/>
              <a:buChar char="•"/>
              <a:tabLst/>
              <a:defRPr b="0">
                <a:latin typeface="Arial"/>
                <a:sym typeface="Arial"/>
              </a:defRPr>
            </a:lvl1pPr>
            <a:lvl2pPr marL="472500" indent="-172800">
              <a:spcBef>
                <a:spcPts val="288"/>
              </a:spcBef>
              <a:buFont typeface="Arial" pitchFamily="34" charset="0"/>
              <a:buChar char="–"/>
              <a:defRPr>
                <a:latin typeface="Arial"/>
                <a:sym typeface="Arial"/>
              </a:defRPr>
            </a:lvl2pPr>
            <a:lvl3pPr marL="807300" indent="-172800">
              <a:spcBef>
                <a:spcPts val="288"/>
              </a:spcBef>
              <a:defRPr>
                <a:latin typeface="Arial"/>
                <a:sym typeface="Arial"/>
              </a:defRPr>
            </a:lvl3pPr>
            <a:lvl4pPr marL="1158300" indent="-172800">
              <a:spcBef>
                <a:spcPts val="288"/>
              </a:spcBef>
              <a:defRPr>
                <a:latin typeface="Arial"/>
                <a:sym typeface="Arial"/>
              </a:defRPr>
            </a:lvl4pPr>
            <a:lvl5pPr marL="1544400" indent="-172800">
              <a:spcBef>
                <a:spcPts val="288"/>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125" b="0">
                <a:solidFill>
                  <a:srgbClr val="73C4EF"/>
                </a:solidFill>
              </a:defRPr>
            </a:lvl1pPr>
          </a:lstStyle>
          <a:p>
            <a:pPr lvl="0"/>
            <a:endParaRPr lang="en-US" dirty="0"/>
          </a:p>
        </p:txBody>
      </p:sp>
    </p:spTree>
    <p:extLst>
      <p:ext uri="{BB962C8B-B14F-4D97-AF65-F5344CB8AC3E}">
        <p14:creationId xmlns:p14="http://schemas.microsoft.com/office/powerpoint/2010/main" val="608683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61203"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125" b="0">
                <a:solidFill>
                  <a:srgbClr val="73C4EF"/>
                </a:solidFill>
              </a:defRPr>
            </a:lvl1pPr>
          </a:lstStyle>
          <a:p>
            <a:pPr lvl="0"/>
            <a:endParaRPr lang="en-US" dirty="0"/>
          </a:p>
        </p:txBody>
      </p:sp>
    </p:spTree>
    <p:extLst>
      <p:ext uri="{BB962C8B-B14F-4D97-AF65-F5344CB8AC3E}">
        <p14:creationId xmlns:p14="http://schemas.microsoft.com/office/powerpoint/2010/main" val="16875984"/>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62227"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6849351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2_Title Only">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2"/>
          <a:ext cx="1587" cy="1587"/>
        </p:xfrm>
        <a:graphic>
          <a:graphicData uri="http://schemas.openxmlformats.org/presentationml/2006/ole">
            <mc:AlternateContent xmlns:mc="http://schemas.openxmlformats.org/markup-compatibility/2006">
              <mc:Choice xmlns:v="urn:schemas-microsoft-com:vml" Requires="v">
                <p:oleObj spid="_x0000_s206325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2"/>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1"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3" y="3941382"/>
            <a:ext cx="5133975" cy="59183"/>
          </a:xfrm>
          <a:prstGeom prst="rect">
            <a:avLst/>
          </a:prstGeom>
          <a:noFill/>
        </p:spPr>
        <p:txBody>
          <a:bodyPr wrap="square" lIns="0" tIns="0" rIns="0" bIns="0" rtlCol="0" anchor="t">
            <a:spAutoFit/>
          </a:bodyPr>
          <a:lstStyle/>
          <a:p>
            <a:pPr>
              <a:lnSpc>
                <a:spcPct val="90000"/>
              </a:lnSpc>
              <a:spcAft>
                <a:spcPts val="366"/>
              </a:spcAft>
            </a:pPr>
            <a:r>
              <a:rPr lang="en-US" sz="427"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1" y="5136770"/>
            <a:ext cx="2743200" cy="59183"/>
          </a:xfrm>
          <a:prstGeom prst="rect">
            <a:avLst/>
          </a:prstGeom>
          <a:noFill/>
        </p:spPr>
        <p:txBody>
          <a:bodyPr wrap="square" lIns="0" tIns="0" rIns="0" bIns="0" rtlCol="0" anchor="b">
            <a:spAutoFit/>
          </a:bodyPr>
          <a:lstStyle/>
          <a:p>
            <a:pPr>
              <a:lnSpc>
                <a:spcPct val="90000"/>
              </a:lnSpc>
              <a:spcAft>
                <a:spcPts val="366"/>
              </a:spcAft>
            </a:pPr>
            <a:r>
              <a:rPr lang="fr-FR" sz="427">
                <a:solidFill>
                  <a:schemeClr val="bg1">
                    <a:lumMod val="50000"/>
                  </a:schemeClr>
                </a:solidFill>
                <a:latin typeface="+mn-lt"/>
                <a:sym typeface="Trebuchet MS" panose="020B0603020202020204" pitchFamily="34" charset="0"/>
              </a:rPr>
              <a:t>20171204 - MX2020 KPI Structure v4.pptx</a:t>
            </a:r>
            <a:endParaRPr lang="en-US" sz="427"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1" y="622802"/>
            <a:ext cx="10933200" cy="287002"/>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072" b="0" i="0" u="none" kern="1200" spc="0">
                <a:solidFill>
                  <a:srgbClr val="4472C4"/>
                </a:solidFill>
                <a:latin typeface="+mj-lt"/>
                <a:sym typeface="Trebuchet MS" panose="020B0603020202020204" pitchFamily="34" charset="0"/>
              </a:defRPr>
            </a:lvl1pPr>
          </a:lstStyle>
          <a:p>
            <a:pPr lvl="0"/>
            <a:r>
              <a:rPr lang="en-US" dirty="0"/>
              <a:t>Click to add title</a:t>
            </a:r>
          </a:p>
        </p:txBody>
      </p:sp>
      <p:pic>
        <p:nvPicPr>
          <p:cNvPr id="54" name="Picture 5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01" name="pasted-image.pdf" descr="pasted-image.pdf"/>
          <p:cNvPicPr>
            <a:picLocks noChangeAspect="1"/>
          </p:cNvPicPr>
          <p:nvPr userDrawn="1"/>
        </p:nvPicPr>
        <p:blipFill>
          <a:blip r:embed="rId8" cstate="print"/>
          <a:stretch>
            <a:fillRect/>
          </a:stretch>
        </p:blipFill>
        <p:spPr>
          <a:xfrm>
            <a:off x="129457" y="6545571"/>
            <a:ext cx="420927" cy="256674"/>
          </a:xfrm>
          <a:prstGeom prst="rect">
            <a:avLst/>
          </a:prstGeom>
          <a:ln w="12700">
            <a:miter lim="400000"/>
          </a:ln>
        </p:spPr>
      </p:pic>
    </p:spTree>
    <p:extLst>
      <p:ext uri="{BB962C8B-B14F-4D97-AF65-F5344CB8AC3E}">
        <p14:creationId xmlns:p14="http://schemas.microsoft.com/office/powerpoint/2010/main" val="3319553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02468557"/>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separdor 2">
    <p:spTree>
      <p:nvGrpSpPr>
        <p:cNvPr id="1" name=""/>
        <p:cNvGrpSpPr/>
        <p:nvPr/>
      </p:nvGrpSpPr>
      <p:grpSpPr>
        <a:xfrm>
          <a:off x="0" y="0"/>
          <a:ext cx="0" cy="0"/>
          <a:chOff x="0" y="0"/>
          <a:chExt cx="0" cy="0"/>
        </a:xfrm>
      </p:grpSpPr>
      <p:sp>
        <p:nvSpPr>
          <p:cNvPr id="6" name="Rectangle 5"/>
          <p:cNvSpPr/>
          <p:nvPr userDrawn="1"/>
        </p:nvSpPr>
        <p:spPr>
          <a:xfrm>
            <a:off x="144731" y="21107"/>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8856"/>
            <a:ext cx="1206483" cy="6105595"/>
            <a:chOff x="160238" y="154880"/>
            <a:chExt cx="1300907" cy="8777933"/>
          </a:xfrm>
        </p:grpSpPr>
        <p:sp>
          <p:nvSpPr>
            <p:cNvPr id="8"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3016814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73" y="411960"/>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73"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1974713644"/>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4" name="Group 13"/>
          <p:cNvGrpSpPr/>
          <p:nvPr userDrawn="1"/>
        </p:nvGrpSpPr>
        <p:grpSpPr>
          <a:xfrm>
            <a:off x="231503" y="98855"/>
            <a:ext cx="1206483" cy="6105595"/>
            <a:chOff x="160238" y="162796"/>
            <a:chExt cx="1300907" cy="8777933"/>
          </a:xfrm>
        </p:grpSpPr>
        <p:sp>
          <p:nvSpPr>
            <p:cNvPr id="15"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385077642"/>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9934"/>
            <a:ext cx="1206483" cy="6105588"/>
            <a:chOff x="90616" y="113613"/>
            <a:chExt cx="1300907" cy="8777933"/>
          </a:xfrm>
        </p:grpSpPr>
        <p:sp>
          <p:nvSpPr>
            <p:cNvPr id="8"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909486824"/>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3934" y="99934"/>
            <a:ext cx="1206481" cy="6105588"/>
            <a:chOff x="1081465" y="114688"/>
            <a:chExt cx="1300907" cy="8777933"/>
          </a:xfrm>
        </p:grpSpPr>
        <p:sp>
          <p:nvSpPr>
            <p:cNvPr id="8"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12957775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sp>
        <p:nvSpPr>
          <p:cNvPr id="7" name="Slide Number Placeholder 5"/>
          <p:cNvSpPr txBox="1">
            <a:spLocks/>
          </p:cNvSpPr>
          <p:nvPr userDrawn="1"/>
        </p:nvSpPr>
        <p:spPr>
          <a:xfrm>
            <a:off x="3057376" y="6356356"/>
            <a:ext cx="3319272" cy="365125"/>
          </a:xfrm>
          <a:prstGeom prst="rect">
            <a:avLst/>
          </a:prstGeom>
        </p:spPr>
        <p:txBody>
          <a:bodyPr vert="horz" lIns="91426" tIns="45712" rIns="91426" bIns="4571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6"/>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4" y="6480627"/>
            <a:ext cx="1561852" cy="204993"/>
          </a:xfrm>
          <a:prstGeom prst="rect">
            <a:avLst/>
          </a:prstGeom>
        </p:spPr>
      </p:pic>
    </p:spTree>
    <p:extLst>
      <p:ext uri="{BB962C8B-B14F-4D97-AF65-F5344CB8AC3E}">
        <p14:creationId xmlns:p14="http://schemas.microsoft.com/office/powerpoint/2010/main" val="3877314139"/>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762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5" y="722376"/>
            <a:ext cx="8924544" cy="649224"/>
          </a:xfrm>
        </p:spPr>
        <p:txBody>
          <a:bodyPr lIns="49455" tIns="61853" rIns="49455" bIns="61853" anchor="ctr">
            <a:noAutofit/>
          </a:bodyPr>
          <a:lstStyle>
            <a:lvl1pPr>
              <a:defRPr sz="3797" b="0" baseline="0">
                <a:solidFill>
                  <a:srgbClr val="86CBD8"/>
                </a:solidFill>
              </a:defRPr>
            </a:lvl1pPr>
          </a:lstStyle>
          <a:p>
            <a:pPr lvl="0"/>
            <a:r>
              <a:rPr lang="en-US" sz="3797" dirty="0" err="1">
                <a:solidFill>
                  <a:srgbClr val="86CBD8"/>
                </a:solidFill>
              </a:rPr>
              <a:t>Título</a:t>
            </a:r>
            <a:r>
              <a:rPr lang="en-US" sz="3797" dirty="0">
                <a:solidFill>
                  <a:srgbClr val="86CBD8"/>
                </a:solidFill>
              </a:rPr>
              <a:t> </a:t>
            </a:r>
            <a:r>
              <a:rPr lang="en-US" sz="3797"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3" y="2221992"/>
            <a:ext cx="10016196" cy="365760"/>
          </a:xfrm>
        </p:spPr>
        <p:txBody>
          <a:bodyPr lIns="49455" tIns="61853" rIns="49455" bIns="61853">
            <a:noAutofit/>
          </a:bodyPr>
          <a:lstStyle>
            <a:lvl1pPr>
              <a:defRPr sz="1687"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49455" tIns="61853" rIns="49455" bIns="61853">
            <a:noAutofit/>
          </a:bodyPr>
          <a:lstStyle>
            <a:lvl1pPr>
              <a:defRPr sz="1687"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2"/>
            <a:ext cx="12192000" cy="574391"/>
          </a:xfrm>
          <a:prstGeom prst="rect">
            <a:avLst/>
          </a:prstGeom>
          <a:ln w="12700">
            <a:miter lim="400000"/>
          </a:ln>
        </p:spPr>
      </p:pic>
    </p:spTree>
    <p:extLst>
      <p:ext uri="{BB962C8B-B14F-4D97-AF65-F5344CB8AC3E}">
        <p14:creationId xmlns:p14="http://schemas.microsoft.com/office/powerpoint/2010/main" val="345664828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864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3" y="98907"/>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869793"/>
              <a:endParaRPr lang="en-US" sz="1266" dirty="0">
                <a:solidFill>
                  <a:srgbClr val="002D72"/>
                </a:solidFill>
              </a:endParaRPr>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869793"/>
              <a:endParaRPr lang="en-US" sz="1266" dirty="0">
                <a:solidFill>
                  <a:srgbClr val="002D72"/>
                </a:solidFill>
              </a:endParaRPr>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869793"/>
              <a:endParaRPr lang="en-US" sz="1266" dirty="0">
                <a:solidFill>
                  <a:srgbClr val="002D72"/>
                </a:solidFill>
              </a:endParaRPr>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869793"/>
              <a:endParaRPr lang="en-US" sz="1266" dirty="0">
                <a:solidFill>
                  <a:srgbClr val="002D72"/>
                </a:solidFill>
              </a:endParaRPr>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869793"/>
              <a:endParaRPr lang="en-US" sz="1266" dirty="0">
                <a:solidFill>
                  <a:srgbClr val="002D72"/>
                </a:solidFill>
              </a:endParaRPr>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869793"/>
              <a:endParaRPr lang="en-US" sz="1266" dirty="0">
                <a:solidFill>
                  <a:srgbClr val="002D72"/>
                </a:solidFill>
              </a:endParaRPr>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869793"/>
              <a:endParaRPr lang="en-US" sz="1266" dirty="0">
                <a:solidFill>
                  <a:srgbClr val="002D72"/>
                </a:solidFill>
              </a:endParaRPr>
            </a:p>
          </p:txBody>
        </p:sp>
      </p:gr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spTree>
    <p:extLst>
      <p:ext uri="{BB962C8B-B14F-4D97-AF65-F5344CB8AC3E}">
        <p14:creationId xmlns:p14="http://schemas.microsoft.com/office/powerpoint/2010/main" val="3763047866"/>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966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8906"/>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53129476"/>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069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291324859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171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3096462013"/>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274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14550001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57"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70" y="1308578"/>
            <a:ext cx="9203871" cy="4466585"/>
          </a:xfrm>
          <a:prstGeom prst="rect">
            <a:avLst/>
          </a:prstGeom>
        </p:spPr>
      </p:pic>
    </p:spTree>
    <p:extLst>
      <p:ext uri="{BB962C8B-B14F-4D97-AF65-F5344CB8AC3E}">
        <p14:creationId xmlns:p14="http://schemas.microsoft.com/office/powerpoint/2010/main" val="2154634198"/>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376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09180"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1959606473"/>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478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62773" y="1508761"/>
            <a:ext cx="11068060" cy="3997304"/>
          </a:xfrm>
        </p:spPr>
        <p:txBody>
          <a:bodyPr lIns="0" tIns="0" rIns="0" bIns="0"/>
          <a:lstStyle>
            <a:lvl1pPr>
              <a:spcBef>
                <a:spcPts val="366"/>
              </a:spcBef>
              <a:defRPr>
                <a:latin typeface="Arial"/>
                <a:sym typeface="Arial"/>
              </a:defRPr>
            </a:lvl1pPr>
            <a:lvl2pPr marL="434889" indent="-219163">
              <a:spcBef>
                <a:spcPts val="366"/>
              </a:spcBef>
              <a:defRPr>
                <a:latin typeface="Arial"/>
                <a:sym typeface="Arial"/>
              </a:defRPr>
            </a:lvl2pPr>
            <a:lvl3pPr marL="869793" indent="-219163">
              <a:spcBef>
                <a:spcPts val="366"/>
              </a:spcBef>
              <a:defRPr>
                <a:latin typeface="Arial"/>
                <a:sym typeface="Arial"/>
              </a:defRPr>
            </a:lvl3pPr>
            <a:lvl4pPr marL="1308106" indent="-222585">
              <a:spcBef>
                <a:spcPts val="366"/>
              </a:spcBef>
              <a:defRPr>
                <a:latin typeface="Arial"/>
                <a:sym typeface="Arial"/>
              </a:defRPr>
            </a:lvl4pPr>
            <a:lvl5pPr marL="1958743" indent="-219163">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6" name="Rectangle 5"/>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3940313484"/>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5813"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73" y="1508401"/>
            <a:ext cx="11068060" cy="3997304"/>
          </a:xfrm>
          <a:prstGeom prst="rect">
            <a:avLst/>
          </a:prstGeom>
        </p:spPr>
        <p:txBody>
          <a:bodyPr lIns="0" tIns="0" rIns="0" bIns="0"/>
          <a:lstStyle>
            <a:lvl1pPr marL="164376" indent="-164376">
              <a:spcBef>
                <a:spcPts val="366"/>
              </a:spcBef>
              <a:buClr>
                <a:srgbClr val="002D72"/>
              </a:buClr>
              <a:buFont typeface="Arial" pitchFamily="34" charset="0"/>
              <a:buChar char="•"/>
              <a:tabLst/>
              <a:defRPr b="0">
                <a:latin typeface="Arial"/>
                <a:sym typeface="Arial"/>
              </a:defRPr>
            </a:lvl1pPr>
            <a:lvl2pPr marL="599263" indent="-219163">
              <a:spcBef>
                <a:spcPts val="366"/>
              </a:spcBef>
              <a:buFont typeface="Arial" pitchFamily="34" charset="0"/>
              <a:buChar char="–"/>
              <a:defRPr>
                <a:latin typeface="Arial"/>
                <a:sym typeface="Arial"/>
              </a:defRPr>
            </a:lvl2pPr>
            <a:lvl3pPr marL="1023900" indent="-219163">
              <a:spcBef>
                <a:spcPts val="366"/>
              </a:spcBef>
              <a:defRPr>
                <a:latin typeface="Arial"/>
                <a:sym typeface="Arial"/>
              </a:defRPr>
            </a:lvl3pPr>
            <a:lvl4pPr marL="1469054" indent="-219163">
              <a:spcBef>
                <a:spcPts val="366"/>
              </a:spcBef>
              <a:defRPr>
                <a:latin typeface="Arial"/>
                <a:sym typeface="Arial"/>
              </a:defRPr>
            </a:lvl4pPr>
            <a:lvl5pPr marL="1958743" indent="-219163">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8"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9" name="Rectangle 8"/>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1163451674"/>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6837"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6"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8" name="Rectangle 7"/>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1258383224"/>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7861"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895736091"/>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userDrawn="1">
  <p:cSld name="18_Title and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83" y="1643"/>
          <a:ext cx="2116" cy="1587"/>
        </p:xfrm>
        <a:graphic>
          <a:graphicData uri="http://schemas.openxmlformats.org/presentationml/2006/ole">
            <mc:AlternateContent xmlns:mc="http://schemas.openxmlformats.org/markup-compatibility/2006">
              <mc:Choice xmlns:v="urn:schemas-microsoft-com:vml" Requires="v">
                <p:oleObj spid="_x0000_s2218885" name="think-cell Slide" r:id="rId4" imgW="360" imgH="360" progId="TCLayout.ActiveDocument.1">
                  <p:embed/>
                </p:oleObj>
              </mc:Choice>
              <mc:Fallback>
                <p:oleObj name="think-cell Slide" r:id="rId4" imgW="360" imgH="36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3" y="164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Placeholder 4"/>
          <p:cNvSpPr>
            <a:spLocks noGrp="1"/>
          </p:cNvSpPr>
          <p:nvPr>
            <p:ph type="body" sz="quarter" idx="10"/>
          </p:nvPr>
        </p:nvSpPr>
        <p:spPr>
          <a:xfrm>
            <a:off x="580033" y="1509715"/>
            <a:ext cx="11032068" cy="4613275"/>
          </a:xfrm>
          <a:prstGeom prst="rect">
            <a:avLst/>
          </a:prstGeom>
        </p:spPr>
        <p:txBody>
          <a:bodyPr/>
          <a:lstStyle>
            <a:lvl2pPr marL="436405" indent="-211430">
              <a:defRPr/>
            </a:lvl2pPr>
            <a:lvl3pPr marL="860734" indent="-200829">
              <a:defRPr/>
            </a:lvl3pPr>
            <a:lvl4pPr marL="1301662" indent="-206889">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Line 3"/>
          <p:cNvSpPr>
            <a:spLocks noChangeShapeType="1"/>
          </p:cNvSpPr>
          <p:nvPr userDrawn="1"/>
        </p:nvSpPr>
        <p:spPr bwMode="gray">
          <a:xfrm>
            <a:off x="585285" y="996696"/>
            <a:ext cx="11033759" cy="0"/>
          </a:xfrm>
          <a:prstGeom prst="line">
            <a:avLst/>
          </a:prstGeom>
          <a:noFill/>
          <a:ln w="12700">
            <a:solidFill>
              <a:srgbClr val="002D72"/>
            </a:solidFill>
            <a:round/>
            <a:headEnd/>
            <a:tailEnd/>
          </a:ln>
        </p:spPr>
        <p:txBody>
          <a:bodyPr wrap="none" lIns="86981" tIns="43490" rIns="86981" bIns="43490" anchor="ctr"/>
          <a:lstStyle/>
          <a:p>
            <a:pPr algn="ctr" defTabSz="869793">
              <a:defRPr/>
            </a:pPr>
            <a:endParaRPr lang="en-US" sz="1336" b="1" dirty="0">
              <a:solidFill>
                <a:srgbClr val="000000"/>
              </a:solidFill>
              <a:cs typeface="Arial" pitchFamily="34" charset="0"/>
            </a:endParaRPr>
          </a:p>
        </p:txBody>
      </p:sp>
      <p:sp>
        <p:nvSpPr>
          <p:cNvPr id="7" name="Title Placeholder 9"/>
          <p:cNvSpPr>
            <a:spLocks noGrp="1"/>
          </p:cNvSpPr>
          <p:nvPr>
            <p:ph type="title"/>
          </p:nvPr>
        </p:nvSpPr>
        <p:spPr>
          <a:xfrm>
            <a:off x="585216" y="152455"/>
            <a:ext cx="11033760" cy="809625"/>
          </a:xfrm>
          <a:prstGeom prst="rect">
            <a:avLst/>
          </a:prstGeom>
        </p:spPr>
        <p:txBody>
          <a:bodyPr vert="horz" lIns="0" tIns="0" rIns="0" bIns="0" rtlCol="0" anchor="b" anchorCtr="0">
            <a:normAutofit/>
          </a:bodyPr>
          <a:lstStyle/>
          <a:p>
            <a:r>
              <a:rPr lang="en-US" dirty="0"/>
              <a:t>Click to edit Master title style</a:t>
            </a:r>
          </a:p>
        </p:txBody>
      </p:sp>
      <p:sp>
        <p:nvSpPr>
          <p:cNvPr id="6" name="Rectangle 5"/>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3651319353"/>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9909"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s-MX"/>
          </a:p>
        </p:txBody>
      </p:sp>
      <p:sp>
        <p:nvSpPr>
          <p:cNvPr id="4" name="Rectangle 3"/>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2684218808"/>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type="tx">
  <p:cSld name="Title and Content copy 3">
    <p:spTree>
      <p:nvGrpSpPr>
        <p:cNvPr id="1" name=""/>
        <p:cNvGrpSpPr/>
        <p:nvPr/>
      </p:nvGrpSpPr>
      <p:grpSpPr>
        <a:xfrm>
          <a:off x="0" y="0"/>
          <a:ext cx="0" cy="0"/>
          <a:chOff x="0" y="0"/>
          <a:chExt cx="0" cy="0"/>
        </a:xfrm>
      </p:grpSpPr>
      <p:pic>
        <p:nvPicPr>
          <p:cNvPr id="74" name="Picture 3" descr="Picture 3"/>
          <p:cNvPicPr>
            <a:picLocks noChangeAspect="1"/>
          </p:cNvPicPr>
          <p:nvPr/>
        </p:nvPicPr>
        <p:blipFill>
          <a:blip r:embed="rId2"/>
          <a:srcRect l="12" r="55235"/>
          <a:stretch>
            <a:fillRect/>
          </a:stretch>
        </p:blipFill>
        <p:spPr>
          <a:xfrm>
            <a:off x="2093" y="0"/>
            <a:ext cx="7269137" cy="6858000"/>
          </a:xfrm>
          <a:prstGeom prst="rect">
            <a:avLst/>
          </a:prstGeom>
          <a:ln w="12700">
            <a:miter lim="400000"/>
          </a:ln>
        </p:spPr>
      </p:pic>
      <p:pic>
        <p:nvPicPr>
          <p:cNvPr id="75" name="Picture 3" descr="Picture 3"/>
          <p:cNvPicPr>
            <a:picLocks noChangeAspect="1"/>
          </p:cNvPicPr>
          <p:nvPr/>
        </p:nvPicPr>
        <p:blipFill>
          <a:blip r:embed="rId2"/>
          <a:srcRect l="59142"/>
          <a:stretch>
            <a:fillRect/>
          </a:stretch>
        </p:blipFill>
        <p:spPr>
          <a:xfrm>
            <a:off x="5558685" y="0"/>
            <a:ext cx="6636572" cy="6858000"/>
          </a:xfrm>
          <a:prstGeom prst="rect">
            <a:avLst/>
          </a:prstGeom>
          <a:ln w="12700">
            <a:miter lim="400000"/>
          </a:ln>
        </p:spPr>
      </p:pic>
      <p:sp>
        <p:nvSpPr>
          <p:cNvPr id="76" name="Slide Number"/>
          <p:cNvSpPr txBox="1">
            <a:spLocks noGrp="1"/>
          </p:cNvSpPr>
          <p:nvPr>
            <p:ph type="sldNum" sz="quarter" idx="2"/>
          </p:nvPr>
        </p:nvSpPr>
        <p:spPr>
          <a:xfrm>
            <a:off x="7904019" y="4328137"/>
            <a:ext cx="287488" cy="282359"/>
          </a:xfrm>
          <a:prstGeom prst="rect">
            <a:avLst/>
          </a:prstGeom>
        </p:spPr>
        <p:txBody>
          <a:bodyPr lIns="124130" tIns="62065" rIns="124130" bIns="62065"/>
          <a:lstStyle/>
          <a:p>
            <a:fld id="{86CB4B4D-7CA3-9044-876B-883B54F8677D}" type="slidenum">
              <a:rPr/>
              <a:pPr/>
              <a:t>‹#›</a:t>
            </a:fld>
            <a:endParaRPr/>
          </a:p>
        </p:txBody>
      </p:sp>
    </p:spTree>
    <p:extLst>
      <p:ext uri="{BB962C8B-B14F-4D97-AF65-F5344CB8AC3E}">
        <p14:creationId xmlns:p14="http://schemas.microsoft.com/office/powerpoint/2010/main" val="707460615"/>
      </p:ext>
    </p:extLst>
  </p:cSld>
  <p:clrMapOvr>
    <a:masterClrMapping/>
  </p:clrMapOvr>
  <p:transition spd="med"/>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221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3" name="Picture 3" descr="Picture 3"/>
          <p:cNvPicPr>
            <a:picLocks noChangeAspect="1"/>
          </p:cNvPicPr>
          <p:nvPr userDrawn="1"/>
        </p:nvPicPr>
        <p:blipFill>
          <a:blip r:embed="rId6" cstate="print"/>
          <a:srcRect r="91525"/>
          <a:stretch>
            <a:fillRect/>
          </a:stretch>
        </p:blipFill>
        <p:spPr>
          <a:xfrm>
            <a:off x="0" y="0"/>
            <a:ext cx="1118498" cy="6858000"/>
          </a:xfrm>
          <a:prstGeom prst="rect">
            <a:avLst/>
          </a:prstGeom>
          <a:ln w="12700">
            <a:miter lim="400000"/>
          </a:ln>
        </p:spPr>
      </p:pic>
      <p:grpSp>
        <p:nvGrpSpPr>
          <p:cNvPr id="3" name="Group 2"/>
          <p:cNvGrpSpPr/>
          <p:nvPr userDrawn="1"/>
        </p:nvGrpSpPr>
        <p:grpSpPr>
          <a:xfrm>
            <a:off x="0" y="6221393"/>
            <a:ext cx="12191999" cy="574391"/>
            <a:chOff x="0" y="6221393"/>
            <a:chExt cx="12191999" cy="574391"/>
          </a:xfrm>
        </p:grpSpPr>
        <p:pic>
          <p:nvPicPr>
            <p:cNvPr id="71"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2"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27"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4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2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800" b="1" baseline="0">
                <a:solidFill>
                  <a:srgbClr val="016AA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Subtitulo</a:t>
            </a:r>
            <a:endParaRPr lang="en-US" dirty="0"/>
          </a:p>
        </p:txBody>
      </p:sp>
      <p:sp>
        <p:nvSpPr>
          <p:cNvPr id="22"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80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39824892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324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pic>
        <p:nvPicPr>
          <p:cNvPr id="54" name="Picture 5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01"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112178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5" y="906468"/>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6"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3" y="4844121"/>
            <a:ext cx="4743391" cy="2301940"/>
          </a:xfrm>
          <a:prstGeom prst="rect">
            <a:avLst/>
          </a:prstGeom>
        </p:spPr>
      </p:pic>
    </p:spTree>
    <p:extLst>
      <p:ext uri="{BB962C8B-B14F-4D97-AF65-F5344CB8AC3E}">
        <p14:creationId xmlns:p14="http://schemas.microsoft.com/office/powerpoint/2010/main" val="3590035595"/>
      </p:ext>
    </p:extLst>
  </p:cSld>
  <p:clrMapOvr>
    <a:overrideClrMapping bg1="lt1" tx1="dk1" bg2="lt2" tx2="dk2" accent1="accent1" accent2="accent2" accent3="accent3" accent4="accent4" accent5="accent5" accent6="accent6" hlink="hlink" folHlink="folHlink"/>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4472C4"/>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1094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4265" name="think-cell Slide" r:id="rId5" imgW="270" imgH="270" progId="TCLayout.ActiveDocument.1">
                  <p:embed/>
                </p:oleObj>
              </mc:Choice>
              <mc:Fallback>
                <p:oleObj name="think-cell Slide" r:id="rId5" imgW="270" imgH="270" progId="TCLayout.ActiveDocument.1">
                  <p:embed/>
                  <p:pic>
                    <p:nvPicPr>
                      <p:cNvPr id="5" name="Object 4"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0563605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528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0484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3.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631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rgbClr val="4472C4"/>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334672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733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1876250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836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119854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6.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938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299082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040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Picture 8"/>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918460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143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5"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7" name="Title 6"/>
          <p:cNvSpPr>
            <a:spLocks noGrp="1"/>
          </p:cNvSpPr>
          <p:nvPr>
            <p:ph type="title" hasCustomPrompt="1"/>
          </p:nvPr>
        </p:nvSpPr>
        <p:spPr>
          <a:xfrm>
            <a:off x="630000" y="2764203"/>
            <a:ext cx="2478638" cy="1314311"/>
          </a:xfrm>
        </p:spPr>
        <p:txBody>
          <a:bodyPr anchor="ctr" anchorCtr="0">
            <a:noAutofit/>
          </a:bodyPr>
          <a:lstStyle>
            <a:lvl1pPr>
              <a:defRPr sz="3200"/>
            </a:lvl1pPr>
          </a:lstStyle>
          <a:p>
            <a:r>
              <a:rPr lang="en-US" dirty="0"/>
              <a:t>Click to add title</a:t>
            </a:r>
            <a:endParaRPr lang="en-GB" dirty="0"/>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061414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245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pic>
        <p:nvPicPr>
          <p:cNvPr id="4" name="Picture 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28"/>
            <a:ext cx="2694666" cy="3461745"/>
          </a:xfrm>
          <a:prstGeom prst="rect">
            <a:avLst/>
          </a:prstGeom>
        </p:spPr>
      </p:pic>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799503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3657813324"/>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348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pic>
        <p:nvPicPr>
          <p:cNvPr id="11"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0" y="33956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57676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450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pic>
        <p:nvPicPr>
          <p:cNvPr id="20" name="Picture 1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6" cy="3441700"/>
          </a:xfrm>
          <a:prstGeom prst="rect">
            <a:avLst/>
          </a:prstGeom>
        </p:spPr>
      </p:pic>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820543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2.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552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3"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8" y="3589606"/>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2046490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43.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655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2" y="3407803"/>
            <a:ext cx="2694666" cy="3456551"/>
          </a:xfrm>
          <a:prstGeom prst="rect">
            <a:avLst/>
          </a:prstGeom>
        </p:spPr>
      </p:pic>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6656957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44.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757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9606"/>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21242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5.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860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70" y="3407803"/>
            <a:ext cx="2694666" cy="3456551"/>
          </a:xfrm>
          <a:prstGeom prst="rect">
            <a:avLst/>
          </a:prstGeom>
        </p:spPr>
      </p:pic>
    </p:spTree>
    <p:extLst>
      <p:ext uri="{BB962C8B-B14F-4D97-AF65-F5344CB8AC3E}">
        <p14:creationId xmlns:p14="http://schemas.microsoft.com/office/powerpoint/2010/main" val="24259252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962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0173167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064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596779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8.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167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9643614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9.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4D4D4D"/>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2697"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5038372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230746050"/>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372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2930403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1.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4745"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6787785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5769"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1548123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679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1" name="Picture 3" descr="Picture 3"/>
          <p:cNvPicPr>
            <a:picLocks noChangeAspect="1"/>
          </p:cNvPicPr>
          <p:nvPr userDrawn="1"/>
        </p:nvPicPr>
        <p:blipFill>
          <a:blip r:embed="rId6" cstate="print"/>
          <a:srcRect r="91525"/>
          <a:stretch>
            <a:fillRect/>
          </a:stretch>
        </p:blipFill>
        <p:spPr>
          <a:xfrm>
            <a:off x="0" y="0"/>
            <a:ext cx="1118498" cy="6858000"/>
          </a:xfrm>
          <a:prstGeom prst="rect">
            <a:avLst/>
          </a:prstGeom>
          <a:ln w="12700">
            <a:miter lim="400000"/>
          </a:ln>
        </p:spPr>
      </p:pic>
      <p:grpSp>
        <p:nvGrpSpPr>
          <p:cNvPr id="72" name="Group 71"/>
          <p:cNvGrpSpPr/>
          <p:nvPr userDrawn="1"/>
        </p:nvGrpSpPr>
        <p:grpSpPr>
          <a:xfrm>
            <a:off x="0" y="6221393"/>
            <a:ext cx="12191999" cy="574391"/>
            <a:chOff x="0" y="6221393"/>
            <a:chExt cx="12191999" cy="574391"/>
          </a:xfrm>
        </p:grpSpPr>
        <p:pic>
          <p:nvPicPr>
            <p:cNvPr id="73"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4"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75"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4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7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800" b="1" baseline="0">
                <a:solidFill>
                  <a:srgbClr val="016AA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Subtitulo</a:t>
            </a:r>
            <a:endParaRPr lang="en-US" dirty="0"/>
          </a:p>
        </p:txBody>
      </p:sp>
      <p:sp>
        <p:nvSpPr>
          <p:cNvPr id="77"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80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3737218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781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7"/>
          <p:cNvSpPr>
            <a:spLocks noGrp="1"/>
          </p:cNvSpPr>
          <p:nvPr>
            <p:ph type="title" hasCustomPrompt="1"/>
          </p:nvPr>
        </p:nvSpPr>
        <p:spPr>
          <a:xfrm>
            <a:off x="630000" y="622800"/>
            <a:ext cx="10933350" cy="332399"/>
          </a:xfr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51" name="Picture 15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52"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23354185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884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73C4EF"/>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582618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986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7589138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088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927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8.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191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179626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9.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2937"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2213261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2"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1" y="4843463"/>
            <a:ext cx="4754651" cy="2307404"/>
          </a:xfrm>
          <a:prstGeom prst="rect">
            <a:avLst/>
          </a:prstGeom>
        </p:spPr>
      </p:pic>
    </p:spTree>
    <p:extLst>
      <p:ext uri="{BB962C8B-B14F-4D97-AF65-F5344CB8AC3E}">
        <p14:creationId xmlns:p14="http://schemas.microsoft.com/office/powerpoint/2010/main" val="2699933278"/>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396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078492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1.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498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532807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2.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600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511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3.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703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14156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4.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805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8"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a:lvl1pPr>
          </a:lstStyle>
          <a:p>
            <a:r>
              <a:rPr lang="en-US" dirty="0"/>
              <a:t>Click to add title</a:t>
            </a:r>
            <a:endParaRPr lang="en-GB" dirty="0"/>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084374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908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9"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28"/>
            <a:ext cx="2694666" cy="3461745"/>
          </a:xfrm>
          <a:prstGeom prst="rect">
            <a:avLst/>
          </a:prstGeom>
        </p:spPr>
      </p:pic>
    </p:spTree>
    <p:extLst>
      <p:ext uri="{BB962C8B-B14F-4D97-AF65-F5344CB8AC3E}">
        <p14:creationId xmlns:p14="http://schemas.microsoft.com/office/powerpoint/2010/main" val="20764911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6.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010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pic>
        <p:nvPicPr>
          <p:cNvPr id="18"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0" y="33829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7275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7.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112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6" cy="3441700"/>
          </a:xfrm>
          <a:prstGeom prst="rect">
            <a:avLst/>
          </a:prstGeom>
        </p:spPr>
      </p:pic>
    </p:spTree>
    <p:extLst>
      <p:ext uri="{BB962C8B-B14F-4D97-AF65-F5344CB8AC3E}">
        <p14:creationId xmlns:p14="http://schemas.microsoft.com/office/powerpoint/2010/main" val="984128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8.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215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1" name="Picture 2"/>
          <p:cNvPicPr>
            <a:picLocks noChangeAspect="1" noChangeArrowheads="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8"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6654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9.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317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2" y="3407803"/>
            <a:ext cx="2694666" cy="3456551"/>
          </a:xfrm>
          <a:prstGeom prst="rect">
            <a:avLst/>
          </a:prstGeom>
        </p:spPr>
      </p:pic>
    </p:spTree>
    <p:extLst>
      <p:ext uri="{BB962C8B-B14F-4D97-AF65-F5344CB8AC3E}">
        <p14:creationId xmlns:p14="http://schemas.microsoft.com/office/powerpoint/2010/main" val="4239409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algn="ctr" defTabSz="914400"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10"/>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9"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9"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1651672"/>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420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664231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1.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5225"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4" name="Picture 1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70" y="3407803"/>
            <a:ext cx="2694666" cy="3456551"/>
          </a:xfrm>
          <a:prstGeom prst="rect">
            <a:avLst/>
          </a:prstGeom>
        </p:spPr>
      </p:pic>
    </p:spTree>
    <p:extLst>
      <p:ext uri="{BB962C8B-B14F-4D97-AF65-F5344CB8AC3E}">
        <p14:creationId xmlns:p14="http://schemas.microsoft.com/office/powerpoint/2010/main" val="36714921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2.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624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334913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727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5223704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4.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829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Tree>
    <p:extLst>
      <p:ext uri="{BB962C8B-B14F-4D97-AF65-F5344CB8AC3E}">
        <p14:creationId xmlns:p14="http://schemas.microsoft.com/office/powerpoint/2010/main" val="21150766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5.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4D4D4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9321"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447303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6.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034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rgbClr val="4472C4"/>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9519154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136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2191346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239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683074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3417"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5001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69" y="1597949"/>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defTabSz="914400"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defTabSz="914400"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59"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10"/>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9"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9"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2542292"/>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131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3965961162"/>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233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2924025177"/>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335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58121087"/>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438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53288540"/>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540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777000010"/>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643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519452939"/>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745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4237241759"/>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847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464564547"/>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9503"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220676165"/>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10527"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6345908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69" y="411960"/>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69"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748838024"/>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11551"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22182103"/>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54176241"/>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127307165"/>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10911376"/>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679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985858707"/>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782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798525880"/>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884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398991597"/>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986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217715710"/>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089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804076077"/>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191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92733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41966230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59"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7" y="1308578"/>
            <a:ext cx="9203871" cy="4466585"/>
          </a:xfrm>
          <a:prstGeom prst="rect">
            <a:avLst/>
          </a:prstGeom>
        </p:spPr>
      </p:pic>
    </p:spTree>
    <p:extLst>
      <p:ext uri="{BB962C8B-B14F-4D97-AF65-F5344CB8AC3E}">
        <p14:creationId xmlns:p14="http://schemas.microsoft.com/office/powerpoint/2010/main" val="2874111586"/>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294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407317339"/>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396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293136155"/>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4989"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733476871"/>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6013"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993307992"/>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7037"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52926350"/>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035745874"/>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744509262"/>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090349300"/>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xfrm>
            <a:off x="334434" y="6440489"/>
            <a:ext cx="461433" cy="274637"/>
          </a:xfrm>
          <a:prstGeom prst="rect">
            <a:avLst/>
          </a:prstGeom>
          <a:ln/>
        </p:spPr>
        <p:txBody>
          <a:bodyPr/>
          <a:lstStyle>
            <a:lvl1pPr>
              <a:defRPr/>
            </a:lvl1pPr>
          </a:lstStyle>
          <a:p>
            <a:pPr>
              <a:defRPr/>
            </a:pPr>
            <a:fld id="{92C380FF-0397-644C-B316-9BC79B505A0E}" type="slidenum">
              <a:rPr lang="en-US"/>
              <a:pPr>
                <a:defRPr/>
              </a:pPr>
              <a:t>‹#›</a:t>
            </a:fld>
            <a:endParaRPr lang="en-US"/>
          </a:p>
        </p:txBody>
      </p:sp>
      <p:sp>
        <p:nvSpPr>
          <p:cNvPr id="5" name="Rectangle 87"/>
          <p:cNvSpPr>
            <a:spLocks noGrp="1" noChangeArrowheads="1"/>
          </p:cNvSpPr>
          <p:nvPr>
            <p:ph type="dt" sz="half" idx="11"/>
          </p:nvPr>
        </p:nvSpPr>
        <p:spPr>
          <a:xfrm>
            <a:off x="804333" y="6440489"/>
            <a:ext cx="1422400" cy="274637"/>
          </a:xfrm>
          <a:prstGeom prst="rect">
            <a:avLst/>
          </a:prstGeom>
          <a:ln/>
        </p:spPr>
        <p:txBody>
          <a:bodyPr/>
          <a:lstStyle>
            <a:lvl1pPr>
              <a:defRPr/>
            </a:lvl1pPr>
          </a:lstStyle>
          <a:p>
            <a:pPr>
              <a:defRPr/>
            </a:pPr>
            <a:r>
              <a:rPr lang="en-US"/>
              <a:t>MM.DD.YY</a:t>
            </a:r>
          </a:p>
        </p:txBody>
      </p:sp>
      <p:sp>
        <p:nvSpPr>
          <p:cNvPr id="6" name="Rectangle 92"/>
          <p:cNvSpPr>
            <a:spLocks noGrp="1" noChangeArrowheads="1"/>
          </p:cNvSpPr>
          <p:nvPr>
            <p:ph type="ftr" sz="quarter" idx="12"/>
          </p:nvPr>
        </p:nvSpPr>
        <p:spPr>
          <a:xfrm>
            <a:off x="2781300" y="6440489"/>
            <a:ext cx="5427133" cy="274637"/>
          </a:xfrm>
          <a:prstGeom prst="rect">
            <a:avLst/>
          </a:prstGeom>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3882254847"/>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9819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6359221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srgbClr val="FFFFFF"/>
              </a:solidFill>
            </a:endParaRPr>
          </a:p>
        </p:txBody>
      </p:sp>
      <p:grpSp>
        <p:nvGrpSpPr>
          <p:cNvPr id="7" name="Group 6"/>
          <p:cNvGrpSpPr/>
          <p:nvPr userDrawn="1"/>
        </p:nvGrpSpPr>
        <p:grpSpPr>
          <a:xfrm>
            <a:off x="233936" y="99934"/>
            <a:ext cx="1206481" cy="6105588"/>
            <a:chOff x="160238" y="154880"/>
            <a:chExt cx="1300907" cy="8777933"/>
          </a:xfrm>
        </p:grpSpPr>
        <p:sp>
          <p:nvSpPr>
            <p:cNvPr id="8"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914400"/>
              <a:endParaRPr sz="1800">
                <a:solidFill>
                  <a:srgbClr val="53565A"/>
                </a:solidFill>
              </a:endParaRPr>
            </a:p>
          </p:txBody>
        </p:sp>
        <p:sp>
          <p:nvSpPr>
            <p:cNvPr id="9"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914400"/>
              <a:endParaRPr sz="1800">
                <a:solidFill>
                  <a:srgbClr val="53565A"/>
                </a:solidFill>
              </a:endParaRPr>
            </a:p>
          </p:txBody>
        </p:sp>
        <p:sp>
          <p:nvSpPr>
            <p:cNvPr id="10"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914400"/>
              <a:endParaRPr sz="1800">
                <a:solidFill>
                  <a:srgbClr val="53565A"/>
                </a:solidFill>
              </a:endParaRPr>
            </a:p>
          </p:txBody>
        </p:sp>
        <p:sp>
          <p:nvSpPr>
            <p:cNvPr id="11"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914400"/>
              <a:endParaRPr sz="1800">
                <a:solidFill>
                  <a:srgbClr val="53565A"/>
                </a:solidFill>
              </a:endParaRPr>
            </a:p>
          </p:txBody>
        </p:sp>
        <p:sp>
          <p:nvSpPr>
            <p:cNvPr id="12"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914400"/>
              <a:endParaRPr sz="1800">
                <a:solidFill>
                  <a:srgbClr val="53565A"/>
                </a:solidFill>
              </a:endParaRPr>
            </a:p>
          </p:txBody>
        </p:sp>
        <p:sp>
          <p:nvSpPr>
            <p:cNvPr id="13"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914400"/>
              <a:endParaRPr sz="1800">
                <a:solidFill>
                  <a:srgbClr val="53565A"/>
                </a:solidFill>
              </a:endParaRPr>
            </a:p>
          </p:txBody>
        </p:sp>
        <p:sp>
          <p:nvSpPr>
            <p:cNvPr id="14"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914400"/>
              <a:endParaRPr sz="1800">
                <a:solidFill>
                  <a:srgbClr val="53565A"/>
                </a:solidFill>
              </a:endParaRPr>
            </a:p>
          </p:txBody>
        </p:sp>
      </p:grpSp>
    </p:spTree>
    <p:extLst>
      <p:ext uri="{BB962C8B-B14F-4D97-AF65-F5344CB8AC3E}">
        <p14:creationId xmlns:p14="http://schemas.microsoft.com/office/powerpoint/2010/main" val="1235104699"/>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9922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1925606505"/>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024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868263180"/>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127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613083339"/>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229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841354023"/>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331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411470666"/>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434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522739906"/>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5366"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2400463598"/>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6390"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671993461"/>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7414"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392585018"/>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8438"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039058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srgbClr val="FFFFFF"/>
              </a:solidFill>
            </a:endParaRPr>
          </a:p>
        </p:txBody>
      </p:sp>
      <p:grpSp>
        <p:nvGrpSpPr>
          <p:cNvPr id="15" name="Group 14"/>
          <p:cNvGrpSpPr/>
          <p:nvPr userDrawn="1"/>
        </p:nvGrpSpPr>
        <p:grpSpPr>
          <a:xfrm flipH="1">
            <a:off x="226609" y="98855"/>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pPr defTabSz="914400"/>
              <a:endParaRPr sz="1800">
                <a:solidFill>
                  <a:srgbClr val="53565A"/>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pPr defTabSz="914400"/>
              <a:endParaRPr sz="1800">
                <a:solidFill>
                  <a:srgbClr val="53565A"/>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pPr defTabSz="914400"/>
              <a:endParaRPr sz="1800">
                <a:solidFill>
                  <a:srgbClr val="53565A"/>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pPr defTabSz="914400"/>
              <a:endParaRPr sz="1800">
                <a:solidFill>
                  <a:srgbClr val="53565A"/>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pPr defTabSz="914400"/>
              <a:endParaRPr sz="1800">
                <a:solidFill>
                  <a:srgbClr val="53565A"/>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pPr defTabSz="914400"/>
              <a:endParaRPr sz="1800">
                <a:solidFill>
                  <a:srgbClr val="53565A"/>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pPr defTabSz="914400"/>
              <a:endParaRPr sz="1800">
                <a:solidFill>
                  <a:srgbClr val="53565A"/>
                </a:solidFill>
              </a:endParaRPr>
            </a:p>
          </p:txBody>
        </p:sp>
      </p:grpSp>
    </p:spTree>
    <p:extLst>
      <p:ext uri="{BB962C8B-B14F-4D97-AF65-F5344CB8AC3E}">
        <p14:creationId xmlns:p14="http://schemas.microsoft.com/office/powerpoint/2010/main" val="1905750422"/>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341134816"/>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4731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4241558018"/>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4833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3177188396"/>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4936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223502455"/>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038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885431471"/>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141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4177302784"/>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243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380673618"/>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345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880800578"/>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448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2050960612"/>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5507"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8431181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8917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4000" b="0" baseline="0">
                <a:solidFill>
                  <a:srgbClr val="86CBD8"/>
                </a:solidFill>
              </a:defRPr>
            </a:lvl1pPr>
          </a:lstStyle>
          <a:p>
            <a:pPr lvl="0"/>
            <a:r>
              <a:rPr lang="en-US" sz="4000" dirty="0" err="1">
                <a:solidFill>
                  <a:srgbClr val="86CBD8"/>
                </a:solidFill>
              </a:rPr>
              <a:t>Título</a:t>
            </a:r>
            <a:r>
              <a:rPr lang="en-US" sz="4000" dirty="0">
                <a:solidFill>
                  <a:srgbClr val="86CBD8"/>
                </a:solidFill>
              </a:rPr>
              <a:t> </a:t>
            </a:r>
            <a:r>
              <a:rPr lang="en-US" sz="4000"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800"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3" y="4983480"/>
            <a:ext cx="9340948" cy="365760"/>
          </a:xfrm>
        </p:spPr>
        <p:txBody>
          <a:bodyPr lIns="36576" tIns="45720" rIns="36576" bIns="45720">
            <a:noAutofit/>
          </a:bodyPr>
          <a:lstStyle>
            <a:lvl1pPr>
              <a:defRPr sz="1800"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5"/>
            <a:ext cx="12192000" cy="574391"/>
          </a:xfrm>
          <a:prstGeom prst="rect">
            <a:avLst/>
          </a:prstGeom>
          <a:ln w="12700">
            <a:miter lim="400000"/>
          </a:ln>
        </p:spPr>
      </p:pic>
    </p:spTree>
    <p:extLst>
      <p:ext uri="{BB962C8B-B14F-4D97-AF65-F5344CB8AC3E}">
        <p14:creationId xmlns:p14="http://schemas.microsoft.com/office/powerpoint/2010/main" val="1325540725"/>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6531"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469015614"/>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7555"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86622801"/>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10982654"/>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00841545"/>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311442052"/>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392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1406233820"/>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495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1988664778"/>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597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411104854"/>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699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796831289"/>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802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8800230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020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914400"/>
              <a:endParaRPr lang="en-US" sz="1800" dirty="0">
                <a:solidFill>
                  <a:srgbClr val="002D72"/>
                </a:solidFill>
              </a:endParaRPr>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914400"/>
              <a:endParaRPr lang="en-US" sz="1800" dirty="0">
                <a:solidFill>
                  <a:srgbClr val="002D72"/>
                </a:solidFill>
              </a:endParaRPr>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914400"/>
              <a:endParaRPr lang="en-US" sz="1800" dirty="0">
                <a:solidFill>
                  <a:srgbClr val="002D72"/>
                </a:solidFill>
              </a:endParaRPr>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914400"/>
              <a:endParaRPr lang="en-US" sz="1800" dirty="0">
                <a:solidFill>
                  <a:srgbClr val="002D72"/>
                </a:solidFill>
              </a:endParaRPr>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914400"/>
              <a:endParaRPr lang="en-US" sz="1800" dirty="0">
                <a:solidFill>
                  <a:srgbClr val="002D72"/>
                </a:solidFill>
              </a:endParaRPr>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914400"/>
              <a:endParaRPr lang="en-US" sz="1800" dirty="0">
                <a:solidFill>
                  <a:srgbClr val="002D72"/>
                </a:solidFill>
              </a:endParaRPr>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914400"/>
              <a:endParaRPr lang="en-US" sz="1800" dirty="0">
                <a:solidFill>
                  <a:srgbClr val="002D72"/>
                </a:solidFill>
              </a:endParaRPr>
            </a:p>
          </p:txBody>
        </p:sp>
      </p:gr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spTree>
    <p:extLst>
      <p:ext uri="{BB962C8B-B14F-4D97-AF65-F5344CB8AC3E}">
        <p14:creationId xmlns:p14="http://schemas.microsoft.com/office/powerpoint/2010/main" val="1461955913"/>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904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941576596"/>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007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686722913"/>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109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2019795133"/>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2119"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762526579"/>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3143"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4186726749"/>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4167"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32054628"/>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43108358"/>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552904332"/>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0846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2517807170"/>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0948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21022872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122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3691" y="98855"/>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2522312350"/>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050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85604029"/>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153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839353202"/>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255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477025151"/>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358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80239235"/>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460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72215077"/>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562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025185794"/>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6653"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597205475"/>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7677"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4277924375"/>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8701"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3014762"/>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5557340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224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95965984"/>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110217660"/>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sp>
        <p:nvSpPr>
          <p:cNvPr id="7" name="Slide Number Placeholder 5"/>
          <p:cNvSpPr txBox="1">
            <a:spLocks/>
          </p:cNvSpPr>
          <p:nvPr userDrawn="1"/>
        </p:nvSpPr>
        <p:spPr>
          <a:xfrm>
            <a:off x="3057376" y="6356356"/>
            <a:ext cx="3319272" cy="365125"/>
          </a:xfrm>
          <a:prstGeom prst="rect">
            <a:avLst/>
          </a:prstGeom>
        </p:spPr>
        <p:txBody>
          <a:bodyPr vert="horz" lIns="91426" tIns="45712" rIns="91426" bIns="4571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6"/>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4" y="6480627"/>
            <a:ext cx="1561852" cy="204993"/>
          </a:xfrm>
          <a:prstGeom prst="rect">
            <a:avLst/>
          </a:prstGeom>
        </p:spPr>
      </p:pic>
    </p:spTree>
    <p:extLst>
      <p:ext uri="{BB962C8B-B14F-4D97-AF65-F5344CB8AC3E}">
        <p14:creationId xmlns:p14="http://schemas.microsoft.com/office/powerpoint/2010/main" val="1826641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327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6491169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429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15749440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532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143398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6"/>
            <a:ext cx="12283621" cy="6962249"/>
          </a:xfrm>
          <a:prstGeom prst="rect">
            <a:avLst/>
          </a:prstGeom>
        </p:spPr>
      </p:pic>
      <p:sp>
        <p:nvSpPr>
          <p:cNvPr id="6" name="Title 1"/>
          <p:cNvSpPr>
            <a:spLocks noGrp="1"/>
          </p:cNvSpPr>
          <p:nvPr>
            <p:ph type="ctrTitle" idx="4294967295"/>
          </p:nvPr>
        </p:nvSpPr>
        <p:spPr>
          <a:xfrm>
            <a:off x="819153"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2"/>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19551629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634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10"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10" y="1508760"/>
            <a:ext cx="11068060" cy="3997304"/>
          </a:xfrm>
        </p:spPr>
        <p:txBody>
          <a:bodyPr lIns="0" tIns="0" rIns="0" bIns="0"/>
          <a:lstStyle>
            <a:lvl1pPr>
              <a:spcBef>
                <a:spcPts val="384"/>
              </a:spcBef>
              <a:defRPr>
                <a:latin typeface="Arial"/>
                <a:sym typeface="Arial"/>
              </a:defRPr>
            </a:lvl1pPr>
            <a:lvl2pPr marL="457200" indent="-230400">
              <a:spcBef>
                <a:spcPts val="384"/>
              </a:spcBef>
              <a:defRPr>
                <a:latin typeface="Arial"/>
                <a:sym typeface="Arial"/>
              </a:defRPr>
            </a:lvl2pPr>
            <a:lvl3pPr marL="914400" indent="-230400">
              <a:spcBef>
                <a:spcPts val="384"/>
              </a:spcBef>
              <a:defRPr>
                <a:latin typeface="Arial"/>
                <a:sym typeface="Arial"/>
              </a:defRPr>
            </a:lvl3pPr>
            <a:lvl4pPr marL="1375200" indent="-234000">
              <a:spcBef>
                <a:spcPts val="384"/>
              </a:spcBef>
              <a:defRPr>
                <a:latin typeface="Arial"/>
                <a:sym typeface="Arial"/>
              </a:defRPr>
            </a:lvl4pPr>
            <a:lvl5pPr marL="2059200" indent="-230400">
              <a:spcBef>
                <a:spcPts val="38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10" y="863601"/>
            <a:ext cx="11068060" cy="320359"/>
          </a:xfrm>
        </p:spPr>
        <p:txBody>
          <a:bodyPr anchor="t">
            <a:normAutofit/>
          </a:bodyPr>
          <a:lstStyle>
            <a:lvl1pPr>
              <a:defRPr sz="1500" b="0">
                <a:solidFill>
                  <a:srgbClr val="73C4EF"/>
                </a:solidFill>
              </a:defRPr>
            </a:lvl1pPr>
          </a:lstStyle>
          <a:p>
            <a:pPr lvl="0"/>
            <a:endParaRPr lang="en-US" dirty="0"/>
          </a:p>
        </p:txBody>
      </p:sp>
    </p:spTree>
    <p:extLst>
      <p:ext uri="{BB962C8B-B14F-4D97-AF65-F5344CB8AC3E}">
        <p14:creationId xmlns:p14="http://schemas.microsoft.com/office/powerpoint/2010/main" val="41227525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736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10" y="1508400"/>
            <a:ext cx="11068060" cy="3997304"/>
          </a:xfrm>
          <a:prstGeom prst="rect">
            <a:avLst/>
          </a:prstGeom>
        </p:spPr>
        <p:txBody>
          <a:bodyPr lIns="0" tIns="0" rIns="0" bIns="0"/>
          <a:lstStyle>
            <a:lvl1pPr marL="172800" indent="-172800">
              <a:spcBef>
                <a:spcPts val="384"/>
              </a:spcBef>
              <a:buClr>
                <a:srgbClr val="002D72"/>
              </a:buClr>
              <a:buFont typeface="Arial" pitchFamily="34" charset="0"/>
              <a:buChar char="•"/>
              <a:tabLst/>
              <a:defRPr b="0">
                <a:latin typeface="Arial"/>
                <a:sym typeface="Arial"/>
              </a:defRPr>
            </a:lvl1pPr>
            <a:lvl2pPr marL="630000" indent="-230400">
              <a:spcBef>
                <a:spcPts val="384"/>
              </a:spcBef>
              <a:buFont typeface="Arial" pitchFamily="34" charset="0"/>
              <a:buChar char="–"/>
              <a:defRPr>
                <a:latin typeface="Arial"/>
                <a:sym typeface="Arial"/>
              </a:defRPr>
            </a:lvl2pPr>
            <a:lvl3pPr marL="1076400" indent="-230400">
              <a:spcBef>
                <a:spcPts val="384"/>
              </a:spcBef>
              <a:defRPr>
                <a:latin typeface="Arial"/>
                <a:sym typeface="Arial"/>
              </a:defRPr>
            </a:lvl3pPr>
            <a:lvl4pPr marL="1544400" indent="-230400">
              <a:spcBef>
                <a:spcPts val="384"/>
              </a:spcBef>
              <a:defRPr>
                <a:latin typeface="Arial"/>
                <a:sym typeface="Arial"/>
              </a:defRPr>
            </a:lvl4pPr>
            <a:lvl5pPr marL="2059200" indent="-230400">
              <a:spcBef>
                <a:spcPts val="38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10"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10" y="863601"/>
            <a:ext cx="11068060" cy="320359"/>
          </a:xfrm>
        </p:spPr>
        <p:txBody>
          <a:bodyPr anchor="t">
            <a:normAutofit/>
          </a:bodyPr>
          <a:lstStyle>
            <a:lvl1pPr>
              <a:defRPr sz="1500" b="0">
                <a:solidFill>
                  <a:srgbClr val="73C4EF"/>
                </a:solidFill>
              </a:defRPr>
            </a:lvl1pPr>
          </a:lstStyle>
          <a:p>
            <a:pPr lvl="0"/>
            <a:endParaRPr lang="en-US" dirty="0"/>
          </a:p>
        </p:txBody>
      </p:sp>
    </p:spTree>
    <p:extLst>
      <p:ext uri="{BB962C8B-B14F-4D97-AF65-F5344CB8AC3E}">
        <p14:creationId xmlns:p14="http://schemas.microsoft.com/office/powerpoint/2010/main" val="31379275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839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10"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10" y="863601"/>
            <a:ext cx="11068060" cy="320359"/>
          </a:xfrm>
        </p:spPr>
        <p:txBody>
          <a:bodyPr anchor="t">
            <a:normAutofit/>
          </a:bodyPr>
          <a:lstStyle>
            <a:lvl1pPr>
              <a:defRPr sz="1500" b="0">
                <a:solidFill>
                  <a:srgbClr val="73C4EF"/>
                </a:solidFill>
              </a:defRPr>
            </a:lvl1pPr>
          </a:lstStyle>
          <a:p>
            <a:pPr lvl="0"/>
            <a:endParaRPr lang="en-US" dirty="0"/>
          </a:p>
        </p:txBody>
      </p:sp>
    </p:spTree>
    <p:extLst>
      <p:ext uri="{BB962C8B-B14F-4D97-AF65-F5344CB8AC3E}">
        <p14:creationId xmlns:p14="http://schemas.microsoft.com/office/powerpoint/2010/main" val="40814155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941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636031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6" y="906466"/>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6"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3" y="4844121"/>
            <a:ext cx="4743391" cy="2301940"/>
          </a:xfrm>
          <a:prstGeom prst="rect">
            <a:avLst/>
          </a:prstGeom>
        </p:spPr>
      </p:pic>
    </p:spTree>
    <p:extLst>
      <p:ext uri="{BB962C8B-B14F-4D97-AF65-F5344CB8AC3E}">
        <p14:creationId xmlns:p14="http://schemas.microsoft.com/office/powerpoint/2010/main" val="1053735756"/>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23419444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16847277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6"/>
            <a:ext cx="12283621" cy="6962249"/>
          </a:xfrm>
          <a:prstGeom prst="rect">
            <a:avLst/>
          </a:prstGeom>
        </p:spPr>
      </p:pic>
      <p:sp>
        <p:nvSpPr>
          <p:cNvPr id="6" name="Title 1"/>
          <p:cNvSpPr>
            <a:spLocks noGrp="1"/>
          </p:cNvSpPr>
          <p:nvPr>
            <p:ph type="ctrTitle" idx="4294967295"/>
          </p:nvPr>
        </p:nvSpPr>
        <p:spPr>
          <a:xfrm>
            <a:off x="819153"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2"/>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7379345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lIns="91426" tIns="45712" rIns="91426" bIns="45712" anchor="ctr"/>
          <a:lstStyle/>
          <a:p>
            <a:pPr algn="ctr"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9"/>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34125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70" y="1597948"/>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lIns="0" tIns="45712" rIns="91426" bIns="45712"/>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1"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9"/>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9680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lIns="91426" tIns="45712" rIns="91426" bIns="45712" anchor="ctr"/>
          <a:lstStyle/>
          <a:p>
            <a:pPr algn="ctr"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9"/>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25876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6"/>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26" tIns="45712" rIns="91426" bIns="45712" numCol="1" rtlCol="0" anchor="ctr" anchorCtr="0" compatLnSpc="1">
            <a:prstTxWarp prst="textNoShape">
              <a:avLst/>
            </a:prstTxWarp>
          </a:bodyPr>
          <a:lstStyle/>
          <a:p>
            <a:pPr algn="ctr"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70" y="411960"/>
            <a:ext cx="11114617" cy="418223"/>
          </a:xfrm>
        </p:spPr>
        <p:txBody>
          <a:bodyPr/>
          <a:lstStyle>
            <a:lvl1pPr marL="0" indent="0">
              <a:buNone/>
              <a:defRPr sz="2400">
                <a:solidFill>
                  <a:srgbClr val="004785"/>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70" y="905252"/>
            <a:ext cx="11114617" cy="418223"/>
          </a:xfrm>
        </p:spPr>
        <p:txBody>
          <a:bodyPr/>
          <a:lstStyle>
            <a:lvl1pPr marL="0" indent="0">
              <a:buNone/>
              <a:defRPr sz="2400">
                <a:solidFill>
                  <a:srgbClr val="00B3F0"/>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5148872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1"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7" y="1308577"/>
            <a:ext cx="9203871" cy="4466585"/>
          </a:xfrm>
          <a:prstGeom prst="rect">
            <a:avLst/>
          </a:prstGeom>
        </p:spPr>
      </p:pic>
    </p:spTree>
    <p:extLst>
      <p:ext uri="{BB962C8B-B14F-4D97-AF65-F5344CB8AC3E}">
        <p14:creationId xmlns:p14="http://schemas.microsoft.com/office/powerpoint/2010/main" val="321471346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15" name="Group 14"/>
          <p:cNvGrpSpPr/>
          <p:nvPr userDrawn="1"/>
        </p:nvGrpSpPr>
        <p:grpSpPr>
          <a:xfrm flipH="1">
            <a:off x="226609" y="98855"/>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pPr defTabSz="914400"/>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pPr defTabSz="914400"/>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pPr defTabSz="914400"/>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pPr defTabSz="914400"/>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pPr defTabSz="914400"/>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pPr defTabSz="914400"/>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7808280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19" name="Group 18"/>
          <p:cNvGrpSpPr/>
          <p:nvPr userDrawn="1"/>
        </p:nvGrpSpPr>
        <p:grpSpPr>
          <a:xfrm>
            <a:off x="226613"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914400"/>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914400"/>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914400"/>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914400"/>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16316376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pardor 2">
    <p:spTree>
      <p:nvGrpSpPr>
        <p:cNvPr id="1" name=""/>
        <p:cNvGrpSpPr/>
        <p:nvPr/>
      </p:nvGrpSpPr>
      <p:grpSpPr>
        <a:xfrm>
          <a:off x="0" y="0"/>
          <a:ext cx="0" cy="0"/>
          <a:chOff x="0" y="0"/>
          <a:chExt cx="0" cy="0"/>
        </a:xfrm>
      </p:grpSpPr>
      <p:sp>
        <p:nvSpPr>
          <p:cNvPr id="6" name="Rectangle 5"/>
          <p:cNvSpPr/>
          <p:nvPr userDrawn="1"/>
        </p:nvSpPr>
        <p:spPr>
          <a:xfrm>
            <a:off x="144730" y="21107"/>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1501" y="98856"/>
            <a:ext cx="1206483" cy="6105595"/>
            <a:chOff x="160238" y="154880"/>
            <a:chExt cx="1300907" cy="8777933"/>
          </a:xfrm>
        </p:grpSpPr>
        <p:sp>
          <p:nvSpPr>
            <p:cNvPr id="8"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15452905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14" name="Group 13"/>
          <p:cNvGrpSpPr/>
          <p:nvPr userDrawn="1"/>
        </p:nvGrpSpPr>
        <p:grpSpPr>
          <a:xfrm>
            <a:off x="231501" y="98855"/>
            <a:ext cx="1206483" cy="6105595"/>
            <a:chOff x="160238" y="162796"/>
            <a:chExt cx="1300907" cy="8777933"/>
          </a:xfrm>
        </p:grpSpPr>
        <p:sp>
          <p:nvSpPr>
            <p:cNvPr id="15"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914400"/>
              <a:endParaRPr sz="1800">
                <a:solidFill>
                  <a:prstClr val="black"/>
                </a:solidFill>
              </a:endParaRPr>
            </a:p>
          </p:txBody>
        </p:sp>
        <p:sp>
          <p:nvSpPr>
            <p:cNvPr id="16"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914400"/>
              <a:endParaRPr sz="1800">
                <a:solidFill>
                  <a:prstClr val="black"/>
                </a:solidFill>
              </a:endParaRPr>
            </a:p>
          </p:txBody>
        </p:sp>
        <p:sp>
          <p:nvSpPr>
            <p:cNvPr id="17"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914400"/>
              <a:endParaRPr sz="1800">
                <a:solidFill>
                  <a:prstClr val="black"/>
                </a:solidFill>
              </a:endParaRPr>
            </a:p>
          </p:txBody>
        </p:sp>
        <p:sp>
          <p:nvSpPr>
            <p:cNvPr id="18"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914400"/>
              <a:endParaRPr sz="1800">
                <a:solidFill>
                  <a:prstClr val="black"/>
                </a:solidFill>
              </a:endParaRPr>
            </a:p>
          </p:txBody>
        </p:sp>
        <p:sp>
          <p:nvSpPr>
            <p:cNvPr id="19"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914400"/>
              <a:endParaRPr sz="1800">
                <a:solidFill>
                  <a:prstClr val="black"/>
                </a:solidFill>
              </a:endParaRPr>
            </a:p>
          </p:txBody>
        </p:sp>
        <p:sp>
          <p:nvSpPr>
            <p:cNvPr id="20"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914400"/>
              <a:endParaRPr sz="1800">
                <a:solidFill>
                  <a:prstClr val="black"/>
                </a:solidFill>
              </a:endParaRPr>
            </a:p>
          </p:txBody>
        </p:sp>
        <p:sp>
          <p:nvSpPr>
            <p:cNvPr id="21"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298225796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1501" y="99934"/>
            <a:ext cx="1206483" cy="6105588"/>
            <a:chOff x="90616" y="113613"/>
            <a:chExt cx="1300907" cy="8777933"/>
          </a:xfrm>
        </p:grpSpPr>
        <p:sp>
          <p:nvSpPr>
            <p:cNvPr id="8"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11613892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3936" y="99934"/>
            <a:ext cx="1206481" cy="6105588"/>
            <a:chOff x="160238" y="154880"/>
            <a:chExt cx="1300907" cy="8777933"/>
          </a:xfrm>
        </p:grpSpPr>
        <p:sp>
          <p:nvSpPr>
            <p:cNvPr id="8"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36110965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3934" y="99934"/>
            <a:ext cx="1206481" cy="6105588"/>
            <a:chOff x="1081465" y="114688"/>
            <a:chExt cx="1300907" cy="8777933"/>
          </a:xfrm>
        </p:grpSpPr>
        <p:sp>
          <p:nvSpPr>
            <p:cNvPr id="8"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34438750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7" name="Slide Number Placeholder 5"/>
          <p:cNvSpPr txBox="1">
            <a:spLocks/>
          </p:cNvSpPr>
          <p:nvPr userDrawn="1"/>
        </p:nvSpPr>
        <p:spPr>
          <a:xfrm>
            <a:off x="3057376" y="6356355"/>
            <a:ext cx="3319272"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5"/>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3" y="6480626"/>
            <a:ext cx="1561852" cy="204993"/>
          </a:xfrm>
          <a:prstGeom prst="rect">
            <a:avLst/>
          </a:prstGeom>
        </p:spPr>
      </p:pic>
    </p:spTree>
    <p:extLst>
      <p:ext uri="{BB962C8B-B14F-4D97-AF65-F5344CB8AC3E}">
        <p14:creationId xmlns:p14="http://schemas.microsoft.com/office/powerpoint/2010/main" val="3941774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70" y="1597948"/>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lIns="0" tIns="45712" rIns="91426" bIns="45712"/>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1"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9"/>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54848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Line 3"/>
          <p:cNvSpPr>
            <a:spLocks noChangeShapeType="1"/>
          </p:cNvSpPr>
          <p:nvPr userDrawn="1"/>
        </p:nvSpPr>
        <p:spPr bwMode="gray">
          <a:xfrm>
            <a:off x="585225" y="996696"/>
            <a:ext cx="11033759" cy="0"/>
          </a:xfrm>
          <a:prstGeom prst="line">
            <a:avLst/>
          </a:prstGeom>
          <a:noFill/>
          <a:ln w="12700">
            <a:solidFill>
              <a:srgbClr val="002D72"/>
            </a:solidFill>
            <a:round/>
            <a:headEnd/>
            <a:tailEnd/>
          </a:ln>
        </p:spPr>
        <p:txBody>
          <a:bodyPr wrap="none" anchor="ctr"/>
          <a:lstStyle/>
          <a:p>
            <a:pPr algn="ctr" defTabSz="914400">
              <a:defRPr/>
            </a:pPr>
            <a:endParaRPr lang="en-US" sz="1400" b="1" dirty="0">
              <a:solidFill>
                <a:srgbClr val="000000"/>
              </a:solidFill>
              <a:cs typeface="Arial" pitchFamily="34" charset="0"/>
            </a:endParaRPr>
          </a:p>
        </p:txBody>
      </p:sp>
      <p:sp>
        <p:nvSpPr>
          <p:cNvPr id="5" name="Title Placeholder 9"/>
          <p:cNvSpPr>
            <a:spLocks noGrp="1"/>
          </p:cNvSpPr>
          <p:nvPr>
            <p:ph type="title"/>
          </p:nvPr>
        </p:nvSpPr>
        <p:spPr>
          <a:xfrm>
            <a:off x="585216" y="152401"/>
            <a:ext cx="11033760" cy="809625"/>
          </a:xfrm>
          <a:prstGeom prst="rect">
            <a:avLst/>
          </a:prstGeom>
        </p:spPr>
        <p:txBody>
          <a:bodyPr vert="horz" lIns="0" tIns="0" rIns="0" bIns="0" rtlCol="0" anchor="b" anchorCtr="0">
            <a:normAutofit/>
          </a:bodyPr>
          <a:lstStyle/>
          <a:p>
            <a:r>
              <a:rPr lang="en-US" dirty="0"/>
              <a:t>Click to edit Master title style</a:t>
            </a:r>
          </a:p>
        </p:txBody>
      </p:sp>
    </p:spTree>
    <p:extLst>
      <p:ext uri="{BB962C8B-B14F-4D97-AF65-F5344CB8AC3E}">
        <p14:creationId xmlns:p14="http://schemas.microsoft.com/office/powerpoint/2010/main" val="6480724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4"/>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4"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0" y="4844121"/>
            <a:ext cx="4743391" cy="2301940"/>
          </a:xfrm>
          <a:prstGeom prst="rect">
            <a:avLst/>
          </a:prstGeom>
        </p:spPr>
      </p:pic>
    </p:spTree>
    <p:extLst>
      <p:ext uri="{BB962C8B-B14F-4D97-AF65-F5344CB8AC3E}">
        <p14:creationId xmlns:p14="http://schemas.microsoft.com/office/powerpoint/2010/main" val="483889291"/>
      </p:ext>
    </p:extLst>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pPr>
                <a:defRPr/>
              </a:pPr>
              <a:t>‹#›</a:t>
            </a:fld>
            <a:endParaRPr lang="en-US"/>
          </a:p>
        </p:txBody>
      </p:sp>
      <p:sp>
        <p:nvSpPr>
          <p:cNvPr id="6" name="Rectangle 92"/>
          <p:cNvSpPr>
            <a:spLocks noGrp="1" noChangeArrowheads="1"/>
          </p:cNvSpPr>
          <p:nvPr>
            <p:ph type="ftr" sz="quarter" idx="12"/>
          </p:nvPr>
        </p:nvSpPr>
        <p:spPr>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24695688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pPr>
                <a:defRPr/>
              </a:pPr>
              <a:t>‹#›</a:t>
            </a:fld>
            <a:endParaRPr lang="en-US"/>
          </a:p>
        </p:txBody>
      </p:sp>
      <p:sp>
        <p:nvSpPr>
          <p:cNvPr id="4" name="Rectangle 87"/>
          <p:cNvSpPr>
            <a:spLocks noGrp="1" noChangeArrowheads="1"/>
          </p:cNvSpPr>
          <p:nvPr>
            <p:ph type="dt" sz="half" idx="11"/>
          </p:nvPr>
        </p:nvSpPr>
        <p:spPr>
          <a:ln/>
        </p:spPr>
        <p:txBody>
          <a:bodyPr/>
          <a:lstStyle>
            <a:lvl1pPr>
              <a:defRPr/>
            </a:lvl1pPr>
          </a:lstStyle>
          <a:p>
            <a:pPr>
              <a:defRPr/>
            </a:pPr>
            <a:r>
              <a:rPr lang="en-US"/>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233594492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1"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39315147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algn="ctr"/>
            <a:endParaRPr lang="es-ES_tradnl" sz="1800">
              <a:solidFill>
                <a:schemeClr val="tx2"/>
              </a:solidFill>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6"/>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63227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smtClean="0"/>
              <a:pPr>
                <a:defRPr/>
              </a:pPr>
              <a:t>‹#›</a:t>
            </a:fld>
            <a:endParaRPr lang="en-US"/>
          </a:p>
        </p:txBody>
      </p:sp>
      <p:sp>
        <p:nvSpPr>
          <p:cNvPr id="4" name="Date Placeholder 3"/>
          <p:cNvSpPr>
            <a:spLocks noGrp="1"/>
          </p:cNvSpPr>
          <p:nvPr>
            <p:ph type="dt" sz="half" idx="11"/>
          </p:nvPr>
        </p:nvSpPr>
        <p:spPr/>
        <p:txBody>
          <a:bodyPr/>
          <a:lstStyle/>
          <a:p>
            <a:pPr>
              <a:defRPr/>
            </a:pPr>
            <a:r>
              <a:rPr lang="en-US"/>
              <a:t>MM.DD.YY</a:t>
            </a:r>
          </a:p>
        </p:txBody>
      </p:sp>
      <p:sp>
        <p:nvSpPr>
          <p:cNvPr id="5" name="Footer Placeholder 4"/>
          <p:cNvSpPr>
            <a:spLocks noGrp="1"/>
          </p:cNvSpPr>
          <p:nvPr>
            <p:ph type="ftr" sz="quarter" idx="12"/>
          </p:nvPr>
        </p:nvSpPr>
        <p:spPr/>
        <p:txBody>
          <a:bodyPr/>
          <a:lstStyle/>
          <a:p>
            <a:pPr>
              <a:defRPr/>
            </a:pPr>
            <a:r>
              <a:rPr lang="en-US"/>
              <a:t>Presentation Title</a:t>
            </a:r>
          </a:p>
        </p:txBody>
      </p:sp>
      <p:sp>
        <p:nvSpPr>
          <p:cNvPr id="13" name="Rectangle 6"/>
          <p:cNvSpPr txBox="1">
            <a:spLocks noChangeArrowheads="1"/>
          </p:cNvSpPr>
          <p:nvPr userDrawn="1"/>
        </p:nvSpPr>
        <p:spPr bwMode="black">
          <a:xfrm>
            <a:off x="2399967" y="1597945"/>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eaLnBrk="1" hangingPunct="1">
              <a:lnSpc>
                <a:spcPct val="95000"/>
              </a:lnSpc>
              <a:spcBef>
                <a:spcPct val="75000"/>
              </a:spcBef>
              <a:spcAft>
                <a:spcPct val="20000"/>
              </a:spcAft>
              <a:defRPr/>
            </a:pPr>
            <a:r>
              <a:rPr lang="es-ES_tradnl" sz="3600" dirty="0">
                <a:solidFill>
                  <a:schemeClr val="bg1"/>
                </a:solidFill>
                <a:ea typeface="Arial" charset="0"/>
                <a:cs typeface="Geneva" charset="0"/>
              </a:rPr>
              <a:t>Una cita puede ser colocada aquí. Una gran hoja sirve de transición </a:t>
            </a:r>
            <a:br>
              <a:rPr lang="es-ES_tradnl" sz="3600" dirty="0">
                <a:solidFill>
                  <a:schemeClr val="bg1"/>
                </a:solidFill>
                <a:ea typeface="Arial" charset="0"/>
                <a:cs typeface="Geneva" charset="0"/>
              </a:rPr>
            </a:br>
            <a:r>
              <a:rPr lang="es-ES_tradnl" sz="3600" dirty="0">
                <a:solidFill>
                  <a:schemeClr val="bg1"/>
                </a:solidFill>
                <a:ea typeface="Arial" charset="0"/>
                <a:cs typeface="Geneva" charset="0"/>
              </a:rPr>
              <a:t>y crea una pausa para tus clientes para digerir mejor la información. </a:t>
            </a:r>
          </a:p>
          <a:p>
            <a:pPr algn="l" eaLnBrk="1"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2" y="-37910"/>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6"/>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24230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smtClean="0"/>
              <a:pPr>
                <a:defRPr/>
              </a:pPr>
              <a:t>‹#›</a:t>
            </a:fld>
            <a:endParaRPr lang="en-US"/>
          </a:p>
        </p:txBody>
      </p:sp>
      <p:sp>
        <p:nvSpPr>
          <p:cNvPr id="4" name="Date Placeholder 3"/>
          <p:cNvSpPr>
            <a:spLocks noGrp="1"/>
          </p:cNvSpPr>
          <p:nvPr>
            <p:ph type="dt" sz="half" idx="11"/>
          </p:nvPr>
        </p:nvSpPr>
        <p:spPr/>
        <p:txBody>
          <a:bodyPr/>
          <a:lstStyle/>
          <a:p>
            <a:pPr>
              <a:defRPr/>
            </a:pPr>
            <a:r>
              <a:rPr lang="en-US"/>
              <a:t>MM.DD.YY</a:t>
            </a:r>
          </a:p>
        </p:txBody>
      </p:sp>
      <p:sp>
        <p:nvSpPr>
          <p:cNvPr id="5" name="Footer Placeholder 4"/>
          <p:cNvSpPr>
            <a:spLocks noGrp="1"/>
          </p:cNvSpPr>
          <p:nvPr>
            <p:ph type="ftr" sz="quarter" idx="12"/>
          </p:nvPr>
        </p:nvSpPr>
        <p:spPr/>
        <p:txBody>
          <a:bodyPr/>
          <a:lstStyle/>
          <a:p>
            <a:pPr>
              <a:defRPr/>
            </a:pPr>
            <a:r>
              <a:rPr lang="en-US"/>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7"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Geneva" charset="0"/>
            </a:endParaRPr>
          </a:p>
        </p:txBody>
      </p:sp>
      <p:sp>
        <p:nvSpPr>
          <p:cNvPr id="26" name="Text Placeholder 14"/>
          <p:cNvSpPr>
            <a:spLocks noGrp="1"/>
          </p:cNvSpPr>
          <p:nvPr>
            <p:ph type="body" sz="quarter" idx="14"/>
          </p:nvPr>
        </p:nvSpPr>
        <p:spPr>
          <a:xfrm>
            <a:off x="795868" y="411957"/>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68"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3993552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2" y="-37910"/>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5" y="1308575"/>
            <a:ext cx="9203871" cy="4466585"/>
          </a:xfrm>
          <a:prstGeom prst="rect">
            <a:avLst/>
          </a:prstGeom>
        </p:spPr>
      </p:pic>
    </p:spTree>
    <p:extLst>
      <p:ext uri="{BB962C8B-B14F-4D97-AF65-F5344CB8AC3E}">
        <p14:creationId xmlns:p14="http://schemas.microsoft.com/office/powerpoint/2010/main" val="382844856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132666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6"/>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26" tIns="45712" rIns="91426" bIns="45712" numCol="1" rtlCol="0" anchor="ctr" anchorCtr="0" compatLnSpc="1">
            <a:prstTxWarp prst="textNoShape">
              <a:avLst/>
            </a:prstTxWarp>
          </a:bodyPr>
          <a:lstStyle/>
          <a:p>
            <a:pPr algn="ctr"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70" y="411960"/>
            <a:ext cx="11114617" cy="418223"/>
          </a:xfrm>
        </p:spPr>
        <p:txBody>
          <a:bodyPr/>
          <a:lstStyle>
            <a:lvl1pPr marL="0" indent="0">
              <a:buNone/>
              <a:defRPr sz="2400">
                <a:solidFill>
                  <a:srgbClr val="004785"/>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70" y="905252"/>
            <a:ext cx="11114617" cy="418223"/>
          </a:xfrm>
        </p:spPr>
        <p:txBody>
          <a:bodyPr/>
          <a:lstStyle>
            <a:lvl1pPr marL="0" indent="0">
              <a:buNone/>
              <a:defRPr sz="2400">
                <a:solidFill>
                  <a:srgbClr val="00B3F0"/>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1019171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75956638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4"/>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4"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0" y="4844121"/>
            <a:ext cx="4743391" cy="2301940"/>
          </a:xfrm>
          <a:prstGeom prst="rect">
            <a:avLst/>
          </a:prstGeom>
        </p:spPr>
      </p:pic>
    </p:spTree>
    <p:extLst>
      <p:ext uri="{BB962C8B-B14F-4D97-AF65-F5344CB8AC3E}">
        <p14:creationId xmlns:p14="http://schemas.microsoft.com/office/powerpoint/2010/main" val="14621039"/>
      </p:ext>
    </p:extLst>
  </p:cSld>
  <p:clrMapOvr>
    <a:overrideClrMapping bg1="lt1" tx1="dk1" bg2="lt2" tx2="dk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defTabSz="914400" fontAlgn="base">
              <a:spcBef>
                <a:spcPct val="0"/>
              </a:spcBef>
              <a:spcAft>
                <a:spcPct val="0"/>
              </a:spcAft>
              <a:defRPr/>
            </a:pPr>
            <a:fld id="{92C380FF-0397-644C-B316-9BC79B505A0E}"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6" name="Rectangle 92"/>
          <p:cNvSpPr>
            <a:spLocks noGrp="1" noChangeArrowheads="1"/>
          </p:cNvSpPr>
          <p:nvPr>
            <p:ph type="ftr" sz="quarter" idx="12"/>
          </p:nvPr>
        </p:nvSpPr>
        <p:spPr>
          <a:ln/>
        </p:spPr>
        <p:txBody>
          <a:bodyPr/>
          <a:lstStyle>
            <a:lvl1pPr>
              <a:defRPr/>
            </a:lvl1pPr>
          </a:lstStyle>
          <a:p>
            <a:pPr defTabSz="914400" fontAlgn="base">
              <a:spcBef>
                <a:spcPct val="0"/>
              </a:spcBef>
              <a:spcAft>
                <a:spcPct val="0"/>
              </a:spcAft>
              <a:defRPr/>
            </a:pPr>
            <a:r>
              <a:rPr lang="en-US">
                <a:solidFill>
                  <a:srgbClr val="53565A"/>
                </a:solidFill>
              </a:rPr>
              <a:t>Presentation Title</a:t>
            </a:r>
          </a:p>
        </p:txBody>
      </p:sp>
    </p:spTree>
    <p:extLst>
      <p:ext uri="{BB962C8B-B14F-4D97-AF65-F5344CB8AC3E}">
        <p14:creationId xmlns:p14="http://schemas.microsoft.com/office/powerpoint/2010/main" val="15412852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defTabSz="914400" fontAlgn="base">
              <a:spcBef>
                <a:spcPct val="0"/>
              </a:spcBef>
              <a:spcAft>
                <a:spcPct val="0"/>
              </a:spcAft>
              <a:defRPr/>
            </a:pPr>
            <a:fld id="{B53A4395-16C9-6F44-AB3C-C7A6087BA63D}"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4" name="Rectangle 87"/>
          <p:cNvSpPr>
            <a:spLocks noGrp="1" noChangeArrowheads="1"/>
          </p:cNvSpPr>
          <p:nvPr>
            <p:ph type="dt" sz="half" idx="11"/>
          </p:nvPr>
        </p:nvSpPr>
        <p:spPr>
          <a:ln/>
        </p:spPr>
        <p:txBody>
          <a:bodyPr/>
          <a:lstStyle>
            <a:lvl1pPr>
              <a:defRPr/>
            </a:lvl1pPr>
          </a:lstStyle>
          <a:p>
            <a:pPr defTabSz="914400" fontAlgn="base">
              <a:spcBef>
                <a:spcPct val="0"/>
              </a:spcBef>
              <a:spcAft>
                <a:spcPct val="0"/>
              </a:spcAft>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defTabSz="914400" fontAlgn="base">
              <a:spcBef>
                <a:spcPct val="0"/>
              </a:spcBef>
              <a:spcAft>
                <a:spcPct val="0"/>
              </a:spcAft>
              <a:defRPr/>
            </a:pPr>
            <a:r>
              <a:rPr lang="en-US">
                <a:solidFill>
                  <a:srgbClr val="53565A"/>
                </a:solidFill>
              </a:rPr>
              <a:t>Presentation Title</a:t>
            </a:r>
          </a:p>
        </p:txBody>
      </p:sp>
    </p:spTree>
    <p:extLst>
      <p:ext uri="{BB962C8B-B14F-4D97-AF65-F5344CB8AC3E}">
        <p14:creationId xmlns:p14="http://schemas.microsoft.com/office/powerpoint/2010/main" val="187898321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1"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166674886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s-ES_tradnl" sz="2400" b="0" i="0" u="none" strike="noStrike" kern="1200" cap="none" spc="0" normalizeH="0" baseline="0" noProof="0">
              <a:ln>
                <a:noFill/>
              </a:ln>
              <a:solidFill>
                <a:srgbClr val="002D72"/>
              </a:solidFill>
              <a:effectLst/>
              <a:uLnTx/>
              <a:uFillTx/>
              <a:latin typeface="Arial" charset="0"/>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6"/>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5430918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4" name="Date Placeholder 3"/>
          <p:cNvSpPr>
            <a:spLocks noGrp="1"/>
          </p:cNvSpPr>
          <p:nvPr>
            <p:ph type="dt" sz="half" idx="11"/>
          </p:nvPr>
        </p:nvSpPr>
        <p:spPr/>
        <p:txBody>
          <a:bodyPr/>
          <a:lstStyle/>
          <a:p>
            <a:pPr defTabSz="914400" fontAlgn="base">
              <a:spcBef>
                <a:spcPct val="0"/>
              </a:spcBef>
              <a:spcAft>
                <a:spcPct val="0"/>
              </a:spcAft>
              <a:defRPr/>
            </a:pPr>
            <a:r>
              <a:rPr lang="en-US">
                <a:solidFill>
                  <a:srgbClr val="53565A"/>
                </a:solidFill>
              </a:rPr>
              <a:t>MM.DD.YY</a:t>
            </a:r>
          </a:p>
        </p:txBody>
      </p:sp>
      <p:sp>
        <p:nvSpPr>
          <p:cNvPr id="5" name="Footer Placeholder 4"/>
          <p:cNvSpPr>
            <a:spLocks noGrp="1"/>
          </p:cNvSpPr>
          <p:nvPr>
            <p:ph type="ftr" sz="quarter" idx="12"/>
          </p:nvPr>
        </p:nvSpPr>
        <p:spPr/>
        <p:txBody>
          <a:bodyPr/>
          <a:lstStyle/>
          <a:p>
            <a:pPr defTabSz="914400" fontAlgn="base">
              <a:spcBef>
                <a:spcPct val="0"/>
              </a:spcBef>
              <a:spcAft>
                <a:spcPct val="0"/>
              </a:spcAft>
              <a:defRPr/>
            </a:pPr>
            <a:r>
              <a:rPr lang="en-US">
                <a:solidFill>
                  <a:srgbClr val="53565A"/>
                </a:solidFill>
              </a:rPr>
              <a:t>Presentation Title</a:t>
            </a:r>
          </a:p>
        </p:txBody>
      </p:sp>
      <p:sp>
        <p:nvSpPr>
          <p:cNvPr id="13" name="Rectangle 6"/>
          <p:cNvSpPr txBox="1">
            <a:spLocks noChangeArrowheads="1"/>
          </p:cNvSpPr>
          <p:nvPr userDrawn="1"/>
        </p:nvSpPr>
        <p:spPr bwMode="black">
          <a:xfrm>
            <a:off x="2399967" y="1597945"/>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marL="0" marR="0" lvl="0" indent="0" algn="l" defTabSz="914400" rtl="0" eaLnBrk="1" fontAlgn="base" latinLnBrk="0" hangingPunct="1">
              <a:lnSpc>
                <a:spcPct val="95000"/>
              </a:lnSpc>
              <a:spcBef>
                <a:spcPct val="75000"/>
              </a:spcBef>
              <a:spcAft>
                <a:spcPct val="20000"/>
              </a:spcAft>
              <a:buClrTx/>
              <a:buSzTx/>
              <a:buFontTx/>
              <a:buNone/>
              <a:tabLst/>
              <a:defRPr/>
            </a:pPr>
            <a:r>
              <a:rPr kumimoji="0" lang="es-ES_tradnl" sz="3600" b="0" i="0" u="none" strike="noStrike" kern="1200" cap="none" spc="0" normalizeH="0" baseline="0" noProof="0" dirty="0">
                <a:ln>
                  <a:noFill/>
                </a:ln>
                <a:solidFill>
                  <a:srgbClr val="FFFFFF"/>
                </a:solidFill>
                <a:effectLst/>
                <a:uLnTx/>
                <a:uFillTx/>
                <a:latin typeface="Arial" charset="0"/>
                <a:ea typeface="Arial" charset="0"/>
                <a:cs typeface="Geneva" charset="0"/>
              </a:rPr>
              <a:t>Una cita puede ser colocada aquí. Una gran hoja sirve de transición </a:t>
            </a:r>
            <a:br>
              <a:rPr kumimoji="0" lang="es-ES_tradnl" sz="3600" b="0" i="0" u="none" strike="noStrike" kern="1200" cap="none" spc="0" normalizeH="0" baseline="0" noProof="0" dirty="0">
                <a:ln>
                  <a:noFill/>
                </a:ln>
                <a:solidFill>
                  <a:srgbClr val="FFFFFF"/>
                </a:solidFill>
                <a:effectLst/>
                <a:uLnTx/>
                <a:uFillTx/>
                <a:latin typeface="Arial" charset="0"/>
                <a:ea typeface="Arial" charset="0"/>
                <a:cs typeface="Geneva" charset="0"/>
              </a:rPr>
            </a:br>
            <a:r>
              <a:rPr kumimoji="0" lang="es-ES_tradnl" sz="3600" b="0" i="0" u="none" strike="noStrike" kern="1200" cap="none" spc="0" normalizeH="0" baseline="0" noProof="0" dirty="0">
                <a:ln>
                  <a:noFill/>
                </a:ln>
                <a:solidFill>
                  <a:srgbClr val="FFFFFF"/>
                </a:solidFill>
                <a:effectLst/>
                <a:uLnTx/>
                <a:uFillTx/>
                <a:latin typeface="Arial" charset="0"/>
                <a:ea typeface="Arial" charset="0"/>
                <a:cs typeface="Geneva" charset="0"/>
              </a:rPr>
              <a:t>y crea una pausa para tus clientes para digerir mejor la información. </a:t>
            </a:r>
          </a:p>
          <a:p>
            <a:pPr marL="0" marR="0" lvl="0" indent="0" algn="l" defTabSz="914400" rtl="0" eaLnBrk="1" fontAlgn="base" latinLnBrk="0" hangingPunct="1">
              <a:lnSpc>
                <a:spcPct val="95000"/>
              </a:lnSpc>
              <a:spcBef>
                <a:spcPct val="75000"/>
              </a:spcBef>
              <a:spcAft>
                <a:spcPct val="20000"/>
              </a:spcAft>
              <a:buClrTx/>
              <a:buSzTx/>
              <a:buFontTx/>
              <a:buNone/>
              <a:tabLst/>
              <a:defRPr/>
            </a:pP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Aquí van los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creditos</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de la cita;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lorem</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ipsum</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dolor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sit</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amet</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consectetur</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adipiscing</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2" y="-37910"/>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6"/>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185085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4" name="Date Placeholder 3"/>
          <p:cNvSpPr>
            <a:spLocks noGrp="1"/>
          </p:cNvSpPr>
          <p:nvPr>
            <p:ph type="dt" sz="half" idx="11"/>
          </p:nvPr>
        </p:nvSpPr>
        <p:spPr/>
        <p:txBody>
          <a:bodyPr/>
          <a:lstStyle/>
          <a:p>
            <a:pPr defTabSz="914400" fontAlgn="base">
              <a:spcBef>
                <a:spcPct val="0"/>
              </a:spcBef>
              <a:spcAft>
                <a:spcPct val="0"/>
              </a:spcAft>
              <a:defRPr/>
            </a:pPr>
            <a:r>
              <a:rPr lang="en-US">
                <a:solidFill>
                  <a:srgbClr val="53565A"/>
                </a:solidFill>
              </a:rPr>
              <a:t>MM.DD.YY</a:t>
            </a:r>
          </a:p>
        </p:txBody>
      </p:sp>
      <p:sp>
        <p:nvSpPr>
          <p:cNvPr id="5" name="Footer Placeholder 4"/>
          <p:cNvSpPr>
            <a:spLocks noGrp="1"/>
          </p:cNvSpPr>
          <p:nvPr>
            <p:ph type="ftr" sz="quarter" idx="12"/>
          </p:nvPr>
        </p:nvSpPr>
        <p:spPr/>
        <p:txBody>
          <a:bodyPr/>
          <a:lstStyle/>
          <a:p>
            <a:pPr defTabSz="914400" fontAlgn="base">
              <a:spcBef>
                <a:spcPct val="0"/>
              </a:spcBef>
              <a:spcAft>
                <a:spcPct val="0"/>
              </a:spcAft>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7"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Geneva" charset="0"/>
            </a:endParaRPr>
          </a:p>
        </p:txBody>
      </p:sp>
      <p:sp>
        <p:nvSpPr>
          <p:cNvPr id="26" name="Text Placeholder 14"/>
          <p:cNvSpPr>
            <a:spLocks noGrp="1"/>
          </p:cNvSpPr>
          <p:nvPr>
            <p:ph type="body" sz="quarter" idx="14"/>
          </p:nvPr>
        </p:nvSpPr>
        <p:spPr>
          <a:xfrm>
            <a:off x="795868" y="411957"/>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68"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29865301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2" y="-37910"/>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5" y="1308575"/>
            <a:ext cx="9203871" cy="4466585"/>
          </a:xfrm>
          <a:prstGeom prst="rect">
            <a:avLst/>
          </a:prstGeom>
        </p:spPr>
      </p:pic>
    </p:spTree>
    <p:extLst>
      <p:ext uri="{BB962C8B-B14F-4D97-AF65-F5344CB8AC3E}">
        <p14:creationId xmlns:p14="http://schemas.microsoft.com/office/powerpoint/2010/main" val="23022719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214335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1"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7" y="1308577"/>
            <a:ext cx="9203871" cy="4466585"/>
          </a:xfrm>
          <a:prstGeom prst="rect">
            <a:avLst/>
          </a:prstGeom>
        </p:spPr>
      </p:pic>
    </p:spTree>
    <p:extLst>
      <p:ext uri="{BB962C8B-B14F-4D97-AF65-F5344CB8AC3E}">
        <p14:creationId xmlns:p14="http://schemas.microsoft.com/office/powerpoint/2010/main" val="613430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63615433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069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73" name="Picture 3" descr="Picture 3"/>
          <p:cNvPicPr>
            <a:picLocks noChangeAspect="1"/>
          </p:cNvPicPr>
          <p:nvPr userDrawn="1"/>
        </p:nvPicPr>
        <p:blipFill>
          <a:blip r:embed="rId6" cstate="print"/>
          <a:srcRect r="91525"/>
          <a:stretch>
            <a:fillRect/>
          </a:stretch>
        </p:blipFill>
        <p:spPr>
          <a:xfrm>
            <a:off x="0" y="0"/>
            <a:ext cx="1118499" cy="6858000"/>
          </a:xfrm>
          <a:prstGeom prst="rect">
            <a:avLst/>
          </a:prstGeom>
          <a:ln w="12700">
            <a:miter lim="400000"/>
          </a:ln>
        </p:spPr>
      </p:pic>
      <p:grpSp>
        <p:nvGrpSpPr>
          <p:cNvPr id="3" name="Group 2"/>
          <p:cNvGrpSpPr/>
          <p:nvPr userDrawn="1"/>
        </p:nvGrpSpPr>
        <p:grpSpPr>
          <a:xfrm>
            <a:off x="2" y="6221395"/>
            <a:ext cx="12191999" cy="574391"/>
            <a:chOff x="0" y="6221393"/>
            <a:chExt cx="12191999" cy="574391"/>
          </a:xfrm>
        </p:grpSpPr>
        <p:pic>
          <p:nvPicPr>
            <p:cNvPr id="71"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2"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27"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3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2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350" b="1" baseline="0">
                <a:solidFill>
                  <a:srgbClr val="016AA1"/>
                </a:solidFill>
                <a:latin typeface="+mn-lt"/>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err="1"/>
              <a:t>Subtitulo</a:t>
            </a:r>
            <a:endParaRPr lang="en-US" dirty="0"/>
          </a:p>
        </p:txBody>
      </p:sp>
      <p:sp>
        <p:nvSpPr>
          <p:cNvPr id="22"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35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171450" indent="0" algn="ctr">
              <a:buNone/>
              <a:defRPr/>
            </a:lvl4pPr>
            <a:lvl5pPr marL="3429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39254081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171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1" y="6443508"/>
            <a:ext cx="1482051" cy="115416"/>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pic>
        <p:nvPicPr>
          <p:cNvPr id="54" name="Picture 5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01"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816813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endParaRPr>
          </a:p>
        </p:txBody>
      </p:sp>
      <p:sp>
        <p:nvSpPr>
          <p:cNvPr id="3" name="Date Placeholder 2"/>
          <p:cNvSpPr>
            <a:spLocks noGrp="1"/>
          </p:cNvSpPr>
          <p:nvPr>
            <p:ph type="dt" sz="half" idx="10"/>
          </p:nvPr>
        </p:nvSpPr>
        <p:spPr>
          <a:xfrm>
            <a:off x="9677401" y="6443508"/>
            <a:ext cx="1482051" cy="115416"/>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2400">
                <a:solidFill>
                  <a:srgbClr val="4472C4"/>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617648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2740" name="think-cell Slide" r:id="rId5" imgW="270" imgH="270" progId="TCLayout.ActiveDocument.1">
                  <p:embed/>
                </p:oleObj>
              </mc:Choice>
              <mc:Fallback>
                <p:oleObj name="think-cell Slide" r:id="rId5" imgW="270" imgH="270" progId="TCLayout.ActiveDocument.1">
                  <p:embed/>
                  <p:pic>
                    <p:nvPicPr>
                      <p:cNvPr id="5" name="Object 4"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3" y="2668041"/>
            <a:ext cx="9620491" cy="3201026"/>
          </a:xfrm>
          <a:prstGeom prst="rect">
            <a:avLst/>
          </a:prstGeom>
          <a:ln w="9525">
            <a:solidFill>
              <a:schemeClr val="bg1"/>
            </a:solidFill>
          </a:ln>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sym typeface="Trebuchet MS" panose="020B0603020202020204" pitchFamily="34" charset="0"/>
            </a:endParaRPr>
          </a:p>
        </p:txBody>
      </p:sp>
      <p:sp>
        <p:nvSpPr>
          <p:cNvPr id="9"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1184400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376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5" name="TextBox 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405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9"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5830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478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5" y="0"/>
            <a:ext cx="416951" cy="6858000"/>
          </a:xfrm>
          <a:prstGeom prst="rect">
            <a:avLst/>
          </a:prstGeom>
        </p:spPr>
      </p:pic>
      <p:sp>
        <p:nvSpPr>
          <p:cNvPr id="17" name="Date Placeholder 1"/>
          <p:cNvSpPr>
            <a:spLocks noGrp="1"/>
          </p:cNvSpPr>
          <p:nvPr>
            <p:ph type="dt" sz="half" idx="3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0" name="TextBox 19"/>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1"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1" y="2681103"/>
            <a:ext cx="3127881" cy="1495794"/>
          </a:xfrm>
          <a:prstGeom prst="rect">
            <a:avLst/>
          </a:prstGeom>
        </p:spPr>
        <p:txBody>
          <a:bodyPr anchor="ctr">
            <a:noAutofit/>
          </a:bodyPr>
          <a:lstStyle>
            <a:lvl1pPr>
              <a:defRPr sz="2400">
                <a:solidFill>
                  <a:srgbClr val="4472C4"/>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2286111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581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7" y="0"/>
            <a:ext cx="416951" cy="6858000"/>
          </a:xfrm>
          <a:prstGeom prst="rect">
            <a:avLst/>
          </a:prstGeom>
        </p:spPr>
      </p:pic>
      <p:sp>
        <p:nvSpPr>
          <p:cNvPr id="13" name="Rectangle 12"/>
          <p:cNvSpPr/>
          <p:nvPr userDrawn="1"/>
        </p:nvSpPr>
        <p:spPr bwMode="white">
          <a:xfrm>
            <a:off x="1"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7" name="TextBox 16"/>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81450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683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70" y="0"/>
            <a:ext cx="416951" cy="6858000"/>
          </a:xfrm>
          <a:prstGeom prst="rect">
            <a:avLst/>
          </a:prstGeom>
        </p:spPr>
      </p:pic>
      <p:sp>
        <p:nvSpPr>
          <p:cNvPr id="11" name="Title 4"/>
          <p:cNvSpPr>
            <a:spLocks noGrp="1"/>
          </p:cNvSpPr>
          <p:nvPr>
            <p:ph type="title" hasCustomPrompt="1"/>
          </p:nvPr>
        </p:nvSpPr>
        <p:spPr>
          <a:xfrm>
            <a:off x="630001"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4"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6"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2" name="Date Placeholder 1"/>
          <p:cNvSpPr>
            <a:spLocks noGrp="1"/>
          </p:cNvSpPr>
          <p:nvPr>
            <p:ph type="dt" sz="half" idx="29"/>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60658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786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3"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2" y="0"/>
            <a:ext cx="6099977" cy="6858000"/>
          </a:xfrm>
          <a:prstGeom prst="rect">
            <a:avLst/>
          </a:prstGeom>
          <a:noFill/>
        </p:spPr>
        <p:txBody>
          <a:bodyPr lIns="914400" tIns="914400" rIns="914400" bIns="914400"/>
          <a:lstStyle>
            <a:lvl1pPr algn="ctr">
              <a:defRPr sz="135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33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35442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557948"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382" tIns="45690" rIns="91382" bIns="45690" anchor="ctr"/>
          <a:lstStyle/>
          <a:p>
            <a:pPr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2" name="Title 1"/>
          <p:cNvSpPr>
            <a:spLocks noGrp="1"/>
          </p:cNvSpPr>
          <p:nvPr>
            <p:ph type="title"/>
          </p:nvPr>
        </p:nvSpPr>
        <p:spPr>
          <a:xfrm>
            <a:off x="544482" y="350114"/>
            <a:ext cx="11230029" cy="329106"/>
          </a:xfrm>
        </p:spPr>
        <p:txBody>
          <a:bodyPr/>
          <a:lstStyle/>
          <a:p>
            <a:r>
              <a:rPr lang="en-US" dirty="0"/>
              <a:t>Click to edit Master title style</a:t>
            </a:r>
            <a:endParaRPr lang="es-MX"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dirty="0"/>
          </a:p>
        </p:txBody>
      </p:sp>
      <p:sp>
        <p:nvSpPr>
          <p:cNvPr id="5" name="Slide Number Placeholder 9"/>
          <p:cNvSpPr>
            <a:spLocks noGrp="1"/>
          </p:cNvSpPr>
          <p:nvPr>
            <p:ph type="sldNum" sz="quarter" idx="10"/>
          </p:nvPr>
        </p:nvSpPr>
        <p:spPr/>
        <p:txBody>
          <a:bodyPr/>
          <a:lstStyle>
            <a:lvl1pPr>
              <a:defRPr/>
            </a:lvl1pPr>
          </a:lstStyle>
          <a:p>
            <a:pPr>
              <a:defRPr/>
            </a:pPr>
            <a:fld id="{E17819D7-74CB-4B65-9AC3-D4A2007CCA09}" type="slidenum">
              <a:rPr lang="en-US" altLang="es-MX">
                <a:solidFill>
                  <a:srgbClr val="002776"/>
                </a:solidFill>
              </a:rPr>
              <a:pPr>
                <a:defRPr/>
              </a:pPr>
              <a:t>‹#›</a:t>
            </a:fld>
            <a:endParaRPr lang="en-US" altLang="es-MX">
              <a:solidFill>
                <a:srgbClr val="002776"/>
              </a:solidFill>
            </a:endParaRPr>
          </a:p>
        </p:txBody>
      </p:sp>
      <p:sp>
        <p:nvSpPr>
          <p:cNvPr id="6"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429305186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888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9" name="Picture 8"/>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50" y="0"/>
            <a:ext cx="416951" cy="6858000"/>
          </a:xfrm>
          <a:prstGeom prst="rect">
            <a:avLst/>
          </a:prstGeom>
        </p:spPr>
      </p:pic>
      <p:sp>
        <p:nvSpPr>
          <p:cNvPr id="10" name="Rectangle 9"/>
          <p:cNvSpPr/>
          <p:nvPr userDrawn="1"/>
        </p:nvSpPr>
        <p:spPr bwMode="gray">
          <a:xfrm>
            <a:off x="7819545"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6" y="0"/>
            <a:ext cx="4371975" cy="6858000"/>
          </a:xfrm>
          <a:prstGeom prst="rect">
            <a:avLst/>
          </a:prstGeom>
          <a:noFill/>
        </p:spPr>
        <p:txBody>
          <a:bodyPr lIns="182880" tIns="914400" rIns="182880" bIns="914400"/>
          <a:lstStyle>
            <a:lvl1pPr algn="ctr">
              <a:defRPr sz="12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hidden="1"/>
          <p:cNvSpPr txBox="1"/>
          <p:nvPr userDrawn="1"/>
        </p:nvSpPr>
        <p:spPr>
          <a:xfrm rot="16200000">
            <a:off x="9486902" y="3929410"/>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33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7792624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990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5"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7" y="359436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2" name="TextBox 11"/>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7" name="Title 6"/>
          <p:cNvSpPr>
            <a:spLocks noGrp="1"/>
          </p:cNvSpPr>
          <p:nvPr>
            <p:ph type="title" hasCustomPrompt="1"/>
          </p:nvPr>
        </p:nvSpPr>
        <p:spPr>
          <a:xfrm>
            <a:off x="630001" y="2764205"/>
            <a:ext cx="2478639" cy="1314311"/>
          </a:xfrm>
        </p:spPr>
        <p:txBody>
          <a:bodyPr anchor="ctr" anchorCtr="0">
            <a:noAutofit/>
          </a:bodyPr>
          <a:lstStyle>
            <a:lvl1pPr>
              <a:defRPr sz="2400"/>
            </a:lvl1pPr>
          </a:lstStyle>
          <a:p>
            <a:r>
              <a:rPr lang="en-US" dirty="0"/>
              <a:t>Click to add title</a:t>
            </a:r>
            <a:endParaRPr lang="en-GB" dirty="0"/>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249109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093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1" y="2764205"/>
            <a:ext cx="2478639" cy="1314311"/>
          </a:xfrm>
        </p:spPr>
        <p:txBody>
          <a:bodyPr anchor="ctr" anchorCtr="0">
            <a:noAutofit/>
          </a:bodyPr>
          <a:lstStyle>
            <a:lvl1pPr>
              <a:defRPr sz="2400" baseline="0">
                <a:solidFill>
                  <a:srgbClr val="FFFFFF"/>
                </a:solidFill>
                <a:latin typeface="+mj-lt"/>
              </a:defRPr>
            </a:lvl1pPr>
          </a:lstStyle>
          <a:p>
            <a:r>
              <a:rPr lang="en-US" dirty="0"/>
              <a:t>Click to add title</a:t>
            </a:r>
          </a:p>
        </p:txBody>
      </p:sp>
      <p:pic>
        <p:nvPicPr>
          <p:cNvPr id="4" name="Picture 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30"/>
            <a:ext cx="2694667" cy="3461745"/>
          </a:xfrm>
          <a:prstGeom prst="rect">
            <a:avLst/>
          </a:prstGeom>
        </p:spPr>
      </p:pic>
      <p:sp>
        <p:nvSpPr>
          <p:cNvPr id="13"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1148239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195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TextBox 4"/>
          <p:cNvSpPr txBox="1"/>
          <p:nvPr/>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pic>
        <p:nvPicPr>
          <p:cNvPr id="11"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2" y="3395664"/>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403828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298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FFFFFF"/>
                </a:solidFill>
                <a:latin typeface="+mj-lt"/>
                <a:sym typeface="Trebuchet MS" panose="020B0603020202020204" pitchFamily="34" charset="0"/>
              </a:defRPr>
            </a:lvl1pPr>
          </a:lstStyle>
          <a:p>
            <a:r>
              <a:rPr lang="en-US" dirty="0"/>
              <a:t>Click to add title</a:t>
            </a:r>
          </a:p>
        </p:txBody>
      </p:sp>
      <p:pic>
        <p:nvPicPr>
          <p:cNvPr id="20" name="Picture 1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7" cy="3441700"/>
          </a:xfrm>
          <a:prstGeom prst="rect">
            <a:avLst/>
          </a:prstGeom>
        </p:spPr>
      </p:pic>
      <p:sp>
        <p:nvSpPr>
          <p:cNvPr id="11"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6556381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400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8" name="Date Placeholder 7"/>
          <p:cNvSpPr>
            <a:spLocks noGrp="1"/>
          </p:cNvSpPr>
          <p:nvPr>
            <p:ph type="dt" sz="half" idx="16"/>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pic>
        <p:nvPicPr>
          <p:cNvPr id="13"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7" y="3589606"/>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4" name="Pentagon 8"/>
          <p:cNvSpPr/>
          <p:nvPr userDrawn="1"/>
        </p:nvSpPr>
        <p:spPr bwMode="white">
          <a:xfrm>
            <a:off x="0" y="0"/>
            <a:ext cx="6363547"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1" y="622800"/>
            <a:ext cx="4673647"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1612886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502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4" name="Pentagon 8"/>
          <p:cNvSpPr/>
          <p:nvPr userDrawn="1"/>
        </p:nvSpPr>
        <p:spPr bwMode="white">
          <a:xfrm>
            <a:off x="0" y="0"/>
            <a:ext cx="6363547"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1" y="622800"/>
            <a:ext cx="4673647"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FFFFFF"/>
                </a:solidFill>
                <a:latin typeface="+mj-lt"/>
                <a:sym typeface="Trebuchet MS" panose="020B0603020202020204" pitchFamily="34" charset="0"/>
              </a:defRPr>
            </a:lvl1pPr>
          </a:lstStyle>
          <a:p>
            <a:pPr lvl="0"/>
            <a:r>
              <a:rPr lang="en-US" dirty="0"/>
              <a:t>Click to add title</a:t>
            </a: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1" y="3407805"/>
            <a:ext cx="2694667" cy="3456551"/>
          </a:xfrm>
          <a:prstGeom prst="rect">
            <a:avLst/>
          </a:prstGeom>
        </p:spPr>
      </p:pic>
      <p:sp>
        <p:nvSpPr>
          <p:cNvPr id="12"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464176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605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9606"/>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13970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707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69" y="3407805"/>
            <a:ext cx="2694667" cy="3456551"/>
          </a:xfrm>
          <a:prstGeom prst="rect">
            <a:avLst/>
          </a:prstGeom>
        </p:spPr>
      </p:pic>
    </p:spTree>
    <p:extLst>
      <p:ext uri="{BB962C8B-B14F-4D97-AF65-F5344CB8AC3E}">
        <p14:creationId xmlns:p14="http://schemas.microsoft.com/office/powerpoint/2010/main" val="24287664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810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3" name="TextBox 2"/>
          <p:cNvSpPr txBox="1"/>
          <p:nvPr/>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820299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9" Type="http://schemas.openxmlformats.org/officeDocument/2006/relationships/slideLayout" Target="../slideLayouts/slideLayout119.xml"/><Relationship Id="rId21" Type="http://schemas.openxmlformats.org/officeDocument/2006/relationships/slideLayout" Target="../slideLayouts/slideLayout101.xml"/><Relationship Id="rId34" Type="http://schemas.openxmlformats.org/officeDocument/2006/relationships/slideLayout" Target="../slideLayouts/slideLayout114.xml"/><Relationship Id="rId42" Type="http://schemas.openxmlformats.org/officeDocument/2006/relationships/slideLayout" Target="../slideLayouts/slideLayout122.xml"/><Relationship Id="rId47" Type="http://schemas.openxmlformats.org/officeDocument/2006/relationships/slideLayout" Target="../slideLayouts/slideLayout127.xml"/><Relationship Id="rId50" Type="http://schemas.openxmlformats.org/officeDocument/2006/relationships/slideLayout" Target="../slideLayouts/slideLayout130.xml"/><Relationship Id="rId55" Type="http://schemas.openxmlformats.org/officeDocument/2006/relationships/theme" Target="../theme/theme10.xml"/><Relationship Id="rId7" Type="http://schemas.openxmlformats.org/officeDocument/2006/relationships/slideLayout" Target="../slideLayouts/slideLayout87.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9" Type="http://schemas.openxmlformats.org/officeDocument/2006/relationships/slideLayout" Target="../slideLayouts/slideLayout109.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32" Type="http://schemas.openxmlformats.org/officeDocument/2006/relationships/slideLayout" Target="../slideLayouts/slideLayout112.xml"/><Relationship Id="rId37" Type="http://schemas.openxmlformats.org/officeDocument/2006/relationships/slideLayout" Target="../slideLayouts/slideLayout117.xml"/><Relationship Id="rId40" Type="http://schemas.openxmlformats.org/officeDocument/2006/relationships/slideLayout" Target="../slideLayouts/slideLayout120.xml"/><Relationship Id="rId45" Type="http://schemas.openxmlformats.org/officeDocument/2006/relationships/slideLayout" Target="../slideLayouts/slideLayout125.xml"/><Relationship Id="rId53" Type="http://schemas.openxmlformats.org/officeDocument/2006/relationships/slideLayout" Target="../slideLayouts/slideLayout133.xml"/><Relationship Id="rId58" Type="http://schemas.openxmlformats.org/officeDocument/2006/relationships/oleObject" Target="../embeddings/oleObject13.bin"/><Relationship Id="rId5" Type="http://schemas.openxmlformats.org/officeDocument/2006/relationships/slideLayout" Target="../slideLayouts/slideLayout85.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slideLayout" Target="../slideLayouts/slideLayout110.xml"/><Relationship Id="rId35" Type="http://schemas.openxmlformats.org/officeDocument/2006/relationships/slideLayout" Target="../slideLayouts/slideLayout115.xml"/><Relationship Id="rId43" Type="http://schemas.openxmlformats.org/officeDocument/2006/relationships/slideLayout" Target="../slideLayouts/slideLayout123.xml"/><Relationship Id="rId48" Type="http://schemas.openxmlformats.org/officeDocument/2006/relationships/slideLayout" Target="../slideLayouts/slideLayout128.xml"/><Relationship Id="rId56" Type="http://schemas.openxmlformats.org/officeDocument/2006/relationships/vmlDrawing" Target="../drawings/vmlDrawing13.vml"/><Relationship Id="rId8" Type="http://schemas.openxmlformats.org/officeDocument/2006/relationships/slideLayout" Target="../slideLayouts/slideLayout88.xml"/><Relationship Id="rId51" Type="http://schemas.openxmlformats.org/officeDocument/2006/relationships/slideLayout" Target="../slideLayouts/slideLayout131.xml"/><Relationship Id="rId3" Type="http://schemas.openxmlformats.org/officeDocument/2006/relationships/slideLayout" Target="../slideLayouts/slideLayout83.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33" Type="http://schemas.openxmlformats.org/officeDocument/2006/relationships/slideLayout" Target="../slideLayouts/slideLayout113.xml"/><Relationship Id="rId38" Type="http://schemas.openxmlformats.org/officeDocument/2006/relationships/slideLayout" Target="../slideLayouts/slideLayout118.xml"/><Relationship Id="rId46" Type="http://schemas.openxmlformats.org/officeDocument/2006/relationships/slideLayout" Target="../slideLayouts/slideLayout126.xml"/><Relationship Id="rId59" Type="http://schemas.openxmlformats.org/officeDocument/2006/relationships/image" Target="../media/image5.emf"/><Relationship Id="rId20" Type="http://schemas.openxmlformats.org/officeDocument/2006/relationships/slideLayout" Target="../slideLayouts/slideLayout100.xml"/><Relationship Id="rId41" Type="http://schemas.openxmlformats.org/officeDocument/2006/relationships/slideLayout" Target="../slideLayouts/slideLayout121.xml"/><Relationship Id="rId54" Type="http://schemas.openxmlformats.org/officeDocument/2006/relationships/slideLayout" Target="../slideLayouts/slideLayout134.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36" Type="http://schemas.openxmlformats.org/officeDocument/2006/relationships/slideLayout" Target="../slideLayouts/slideLayout116.xml"/><Relationship Id="rId49" Type="http://schemas.openxmlformats.org/officeDocument/2006/relationships/slideLayout" Target="../slideLayouts/slideLayout129.xml"/><Relationship Id="rId57" Type="http://schemas.openxmlformats.org/officeDocument/2006/relationships/tags" Target="../tags/tag14.xml"/><Relationship Id="rId10" Type="http://schemas.openxmlformats.org/officeDocument/2006/relationships/slideLayout" Target="../slideLayouts/slideLayout90.xml"/><Relationship Id="rId31" Type="http://schemas.openxmlformats.org/officeDocument/2006/relationships/slideLayout" Target="../slideLayouts/slideLayout111.xml"/><Relationship Id="rId44" Type="http://schemas.openxmlformats.org/officeDocument/2006/relationships/slideLayout" Target="../slideLayouts/slideLayout124.xml"/><Relationship Id="rId52" Type="http://schemas.openxmlformats.org/officeDocument/2006/relationships/slideLayout" Target="../slideLayouts/slideLayout132.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42.xml"/><Relationship Id="rId13" Type="http://schemas.openxmlformats.org/officeDocument/2006/relationships/theme" Target="../theme/theme11.xml"/><Relationship Id="rId18" Type="http://schemas.openxmlformats.org/officeDocument/2006/relationships/image" Target="../media/image6.jpeg"/><Relationship Id="rId3" Type="http://schemas.openxmlformats.org/officeDocument/2006/relationships/slideLayout" Target="../slideLayouts/slideLayout137.xml"/><Relationship Id="rId7" Type="http://schemas.openxmlformats.org/officeDocument/2006/relationships/slideLayout" Target="../slideLayouts/slideLayout141.xml"/><Relationship Id="rId12" Type="http://schemas.openxmlformats.org/officeDocument/2006/relationships/slideLayout" Target="../slideLayouts/slideLayout146.xml"/><Relationship Id="rId17" Type="http://schemas.openxmlformats.org/officeDocument/2006/relationships/image" Target="../media/image5.emf"/><Relationship Id="rId2" Type="http://schemas.openxmlformats.org/officeDocument/2006/relationships/slideLayout" Target="../slideLayouts/slideLayout136.xml"/><Relationship Id="rId16" Type="http://schemas.openxmlformats.org/officeDocument/2006/relationships/oleObject" Target="../embeddings/oleObject65.bin"/><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5" Type="http://schemas.openxmlformats.org/officeDocument/2006/relationships/slideLayout" Target="../slideLayouts/slideLayout139.xml"/><Relationship Id="rId15" Type="http://schemas.openxmlformats.org/officeDocument/2006/relationships/tags" Target="../tags/tag112.xml"/><Relationship Id="rId10" Type="http://schemas.openxmlformats.org/officeDocument/2006/relationships/slideLayout" Target="../slideLayouts/slideLayout144.xml"/><Relationship Id="rId19" Type="http://schemas.openxmlformats.org/officeDocument/2006/relationships/image" Target="../media/image7.png"/><Relationship Id="rId4" Type="http://schemas.openxmlformats.org/officeDocument/2006/relationships/slideLayout" Target="../slideLayouts/slideLayout138.xml"/><Relationship Id="rId9" Type="http://schemas.openxmlformats.org/officeDocument/2006/relationships/slideLayout" Target="../slideLayouts/slideLayout143.xml"/><Relationship Id="rId14" Type="http://schemas.openxmlformats.org/officeDocument/2006/relationships/vmlDrawing" Target="../drawings/vmlDrawing65.v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54.xml"/><Relationship Id="rId13" Type="http://schemas.openxmlformats.org/officeDocument/2006/relationships/slideLayout" Target="../slideLayouts/slideLayout159.xml"/><Relationship Id="rId18" Type="http://schemas.openxmlformats.org/officeDocument/2006/relationships/tags" Target="../tags/tag125.xml"/><Relationship Id="rId3" Type="http://schemas.openxmlformats.org/officeDocument/2006/relationships/slideLayout" Target="../slideLayouts/slideLayout149.xml"/><Relationship Id="rId21" Type="http://schemas.openxmlformats.org/officeDocument/2006/relationships/image" Target="../media/image6.jpeg"/><Relationship Id="rId7" Type="http://schemas.openxmlformats.org/officeDocument/2006/relationships/slideLayout" Target="../slideLayouts/slideLayout153.xml"/><Relationship Id="rId12" Type="http://schemas.openxmlformats.org/officeDocument/2006/relationships/slideLayout" Target="../slideLayouts/slideLayout158.xml"/><Relationship Id="rId17" Type="http://schemas.openxmlformats.org/officeDocument/2006/relationships/tags" Target="../tags/tag124.xml"/><Relationship Id="rId2" Type="http://schemas.openxmlformats.org/officeDocument/2006/relationships/slideLayout" Target="../slideLayouts/slideLayout148.xml"/><Relationship Id="rId16" Type="http://schemas.openxmlformats.org/officeDocument/2006/relationships/vmlDrawing" Target="../drawings/vmlDrawing77.vml"/><Relationship Id="rId20" Type="http://schemas.openxmlformats.org/officeDocument/2006/relationships/image" Target="../media/image5.emf"/><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5" Type="http://schemas.openxmlformats.org/officeDocument/2006/relationships/slideLayout" Target="../slideLayouts/slideLayout151.xml"/><Relationship Id="rId15" Type="http://schemas.openxmlformats.org/officeDocument/2006/relationships/theme" Target="../theme/theme12.xml"/><Relationship Id="rId10" Type="http://schemas.openxmlformats.org/officeDocument/2006/relationships/slideLayout" Target="../slideLayouts/slideLayout156.xml"/><Relationship Id="rId19" Type="http://schemas.openxmlformats.org/officeDocument/2006/relationships/oleObject" Target="../embeddings/oleObject77.bin"/><Relationship Id="rId4" Type="http://schemas.openxmlformats.org/officeDocument/2006/relationships/slideLayout" Target="../slideLayouts/slideLayout150.xml"/><Relationship Id="rId9" Type="http://schemas.openxmlformats.org/officeDocument/2006/relationships/slideLayout" Target="../slideLayouts/slideLayout155.xml"/><Relationship Id="rId14" Type="http://schemas.openxmlformats.org/officeDocument/2006/relationships/slideLayout" Target="../slideLayouts/slideLayout160.xml"/><Relationship Id="rId22" Type="http://schemas.openxmlformats.org/officeDocument/2006/relationships/image" Target="../media/image7.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68.xml"/><Relationship Id="rId3" Type="http://schemas.openxmlformats.org/officeDocument/2006/relationships/slideLayout" Target="../slideLayouts/slideLayout163.xml"/><Relationship Id="rId7" Type="http://schemas.openxmlformats.org/officeDocument/2006/relationships/slideLayout" Target="../slideLayouts/slideLayout167.xml"/><Relationship Id="rId2" Type="http://schemas.openxmlformats.org/officeDocument/2006/relationships/slideLayout" Target="../slideLayouts/slideLayout162.xml"/><Relationship Id="rId1" Type="http://schemas.openxmlformats.org/officeDocument/2006/relationships/slideLayout" Target="../slideLayouts/slideLayout161.xml"/><Relationship Id="rId6" Type="http://schemas.openxmlformats.org/officeDocument/2006/relationships/slideLayout" Target="../slideLayouts/slideLayout166.xml"/><Relationship Id="rId5" Type="http://schemas.openxmlformats.org/officeDocument/2006/relationships/slideLayout" Target="../slideLayouts/slideLayout165.xml"/><Relationship Id="rId10" Type="http://schemas.openxmlformats.org/officeDocument/2006/relationships/image" Target="../media/image19.png"/><Relationship Id="rId4" Type="http://schemas.openxmlformats.org/officeDocument/2006/relationships/slideLayout" Target="../slideLayouts/slideLayout164.xml"/><Relationship Id="rId9"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76.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image" Target="../media/image19.png"/><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theme" Target="../theme/theme14.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86.xml"/><Relationship Id="rId13" Type="http://schemas.openxmlformats.org/officeDocument/2006/relationships/slideLayout" Target="../slideLayouts/slideLayout191.xml"/><Relationship Id="rId18" Type="http://schemas.openxmlformats.org/officeDocument/2006/relationships/theme" Target="../theme/theme15.xml"/><Relationship Id="rId3" Type="http://schemas.openxmlformats.org/officeDocument/2006/relationships/slideLayout" Target="../slideLayouts/slideLayout181.xml"/><Relationship Id="rId7" Type="http://schemas.openxmlformats.org/officeDocument/2006/relationships/slideLayout" Target="../slideLayouts/slideLayout185.xml"/><Relationship Id="rId12" Type="http://schemas.openxmlformats.org/officeDocument/2006/relationships/slideLayout" Target="../slideLayouts/slideLayout190.xml"/><Relationship Id="rId17" Type="http://schemas.openxmlformats.org/officeDocument/2006/relationships/slideLayout" Target="../slideLayouts/slideLayout195.xml"/><Relationship Id="rId2" Type="http://schemas.openxmlformats.org/officeDocument/2006/relationships/slideLayout" Target="../slideLayouts/slideLayout180.xml"/><Relationship Id="rId16" Type="http://schemas.openxmlformats.org/officeDocument/2006/relationships/slideLayout" Target="../slideLayouts/slideLayout194.xml"/><Relationship Id="rId1" Type="http://schemas.openxmlformats.org/officeDocument/2006/relationships/slideLayout" Target="../slideLayouts/slideLayout179.xml"/><Relationship Id="rId6" Type="http://schemas.openxmlformats.org/officeDocument/2006/relationships/slideLayout" Target="../slideLayouts/slideLayout184.xml"/><Relationship Id="rId11" Type="http://schemas.openxmlformats.org/officeDocument/2006/relationships/slideLayout" Target="../slideLayouts/slideLayout189.xml"/><Relationship Id="rId5" Type="http://schemas.openxmlformats.org/officeDocument/2006/relationships/slideLayout" Target="../slideLayouts/slideLayout183.xml"/><Relationship Id="rId15" Type="http://schemas.openxmlformats.org/officeDocument/2006/relationships/slideLayout" Target="../slideLayouts/slideLayout193.xml"/><Relationship Id="rId10" Type="http://schemas.openxmlformats.org/officeDocument/2006/relationships/slideLayout" Target="../slideLayouts/slideLayout188.xml"/><Relationship Id="rId19" Type="http://schemas.openxmlformats.org/officeDocument/2006/relationships/image" Target="../media/image19.png"/><Relationship Id="rId4" Type="http://schemas.openxmlformats.org/officeDocument/2006/relationships/slideLayout" Target="../slideLayouts/slideLayout182.xml"/><Relationship Id="rId9" Type="http://schemas.openxmlformats.org/officeDocument/2006/relationships/slideLayout" Target="../slideLayouts/slideLayout187.xml"/><Relationship Id="rId14" Type="http://schemas.openxmlformats.org/officeDocument/2006/relationships/slideLayout" Target="../slideLayouts/slideLayout192.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03.xml"/><Relationship Id="rId13" Type="http://schemas.openxmlformats.org/officeDocument/2006/relationships/slideLayout" Target="../slideLayouts/slideLayout208.xml"/><Relationship Id="rId18" Type="http://schemas.openxmlformats.org/officeDocument/2006/relationships/slideLayout" Target="../slideLayouts/slideLayout213.xml"/><Relationship Id="rId26" Type="http://schemas.openxmlformats.org/officeDocument/2006/relationships/image" Target="../media/image7.png"/><Relationship Id="rId3" Type="http://schemas.openxmlformats.org/officeDocument/2006/relationships/slideLayout" Target="../slideLayouts/slideLayout198.xml"/><Relationship Id="rId21" Type="http://schemas.openxmlformats.org/officeDocument/2006/relationships/tags" Target="../tags/tag140.xml"/><Relationship Id="rId7" Type="http://schemas.openxmlformats.org/officeDocument/2006/relationships/slideLayout" Target="../slideLayouts/slideLayout202.xml"/><Relationship Id="rId12" Type="http://schemas.openxmlformats.org/officeDocument/2006/relationships/slideLayout" Target="../slideLayouts/slideLayout207.xml"/><Relationship Id="rId17" Type="http://schemas.openxmlformats.org/officeDocument/2006/relationships/slideLayout" Target="../slideLayouts/slideLayout212.xml"/><Relationship Id="rId25" Type="http://schemas.openxmlformats.org/officeDocument/2006/relationships/image" Target="../media/image6.jpeg"/><Relationship Id="rId2" Type="http://schemas.openxmlformats.org/officeDocument/2006/relationships/slideLayout" Target="../slideLayouts/slideLayout197.xml"/><Relationship Id="rId16" Type="http://schemas.openxmlformats.org/officeDocument/2006/relationships/slideLayout" Target="../slideLayouts/slideLayout211.xml"/><Relationship Id="rId20" Type="http://schemas.openxmlformats.org/officeDocument/2006/relationships/vmlDrawing" Target="../drawings/vmlDrawing92.vml"/><Relationship Id="rId1" Type="http://schemas.openxmlformats.org/officeDocument/2006/relationships/slideLayout" Target="../slideLayouts/slideLayout196.xml"/><Relationship Id="rId6" Type="http://schemas.openxmlformats.org/officeDocument/2006/relationships/slideLayout" Target="../slideLayouts/slideLayout201.xml"/><Relationship Id="rId11" Type="http://schemas.openxmlformats.org/officeDocument/2006/relationships/slideLayout" Target="../slideLayouts/slideLayout206.xml"/><Relationship Id="rId24" Type="http://schemas.openxmlformats.org/officeDocument/2006/relationships/image" Target="../media/image5.emf"/><Relationship Id="rId5" Type="http://schemas.openxmlformats.org/officeDocument/2006/relationships/slideLayout" Target="../slideLayouts/slideLayout200.xml"/><Relationship Id="rId15" Type="http://schemas.openxmlformats.org/officeDocument/2006/relationships/slideLayout" Target="../slideLayouts/slideLayout210.xml"/><Relationship Id="rId23" Type="http://schemas.openxmlformats.org/officeDocument/2006/relationships/oleObject" Target="../embeddings/oleObject92.bin"/><Relationship Id="rId10" Type="http://schemas.openxmlformats.org/officeDocument/2006/relationships/slideLayout" Target="../slideLayouts/slideLayout205.xml"/><Relationship Id="rId19" Type="http://schemas.openxmlformats.org/officeDocument/2006/relationships/theme" Target="../theme/theme16.xml"/><Relationship Id="rId4" Type="http://schemas.openxmlformats.org/officeDocument/2006/relationships/slideLayout" Target="../slideLayouts/slideLayout199.xml"/><Relationship Id="rId9" Type="http://schemas.openxmlformats.org/officeDocument/2006/relationships/slideLayout" Target="../slideLayouts/slideLayout204.xml"/><Relationship Id="rId14" Type="http://schemas.openxmlformats.org/officeDocument/2006/relationships/slideLayout" Target="../slideLayouts/slideLayout209.xml"/><Relationship Id="rId22" Type="http://schemas.openxmlformats.org/officeDocument/2006/relationships/tags" Target="../tags/tag141.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21.xml"/><Relationship Id="rId13" Type="http://schemas.openxmlformats.org/officeDocument/2006/relationships/slideLayout" Target="../slideLayouts/slideLayout226.xml"/><Relationship Id="rId18" Type="http://schemas.openxmlformats.org/officeDocument/2006/relationships/tags" Target="../tags/tag156.xml"/><Relationship Id="rId3" Type="http://schemas.openxmlformats.org/officeDocument/2006/relationships/slideLayout" Target="../slideLayouts/slideLayout216.xml"/><Relationship Id="rId21" Type="http://schemas.openxmlformats.org/officeDocument/2006/relationships/image" Target="../media/image6.jpeg"/><Relationship Id="rId7" Type="http://schemas.openxmlformats.org/officeDocument/2006/relationships/slideLayout" Target="../slideLayouts/slideLayout220.xml"/><Relationship Id="rId12" Type="http://schemas.openxmlformats.org/officeDocument/2006/relationships/slideLayout" Target="../slideLayouts/slideLayout225.xml"/><Relationship Id="rId17" Type="http://schemas.openxmlformats.org/officeDocument/2006/relationships/tags" Target="../tags/tag155.xml"/><Relationship Id="rId2" Type="http://schemas.openxmlformats.org/officeDocument/2006/relationships/slideLayout" Target="../slideLayouts/slideLayout215.xml"/><Relationship Id="rId16" Type="http://schemas.openxmlformats.org/officeDocument/2006/relationships/vmlDrawing" Target="../drawings/vmlDrawing105.vml"/><Relationship Id="rId20" Type="http://schemas.openxmlformats.org/officeDocument/2006/relationships/image" Target="../media/image5.emf"/><Relationship Id="rId1" Type="http://schemas.openxmlformats.org/officeDocument/2006/relationships/slideLayout" Target="../slideLayouts/slideLayout214.xml"/><Relationship Id="rId6" Type="http://schemas.openxmlformats.org/officeDocument/2006/relationships/slideLayout" Target="../slideLayouts/slideLayout219.xml"/><Relationship Id="rId11" Type="http://schemas.openxmlformats.org/officeDocument/2006/relationships/slideLayout" Target="../slideLayouts/slideLayout224.xml"/><Relationship Id="rId5" Type="http://schemas.openxmlformats.org/officeDocument/2006/relationships/slideLayout" Target="../slideLayouts/slideLayout218.xml"/><Relationship Id="rId15" Type="http://schemas.openxmlformats.org/officeDocument/2006/relationships/theme" Target="../theme/theme17.xml"/><Relationship Id="rId10" Type="http://schemas.openxmlformats.org/officeDocument/2006/relationships/slideLayout" Target="../slideLayouts/slideLayout223.xml"/><Relationship Id="rId19" Type="http://schemas.openxmlformats.org/officeDocument/2006/relationships/oleObject" Target="../embeddings/oleObject105.bin"/><Relationship Id="rId4" Type="http://schemas.openxmlformats.org/officeDocument/2006/relationships/slideLayout" Target="../slideLayouts/slideLayout217.xml"/><Relationship Id="rId9" Type="http://schemas.openxmlformats.org/officeDocument/2006/relationships/slideLayout" Target="../slideLayouts/slideLayout222.xml"/><Relationship Id="rId14" Type="http://schemas.openxmlformats.org/officeDocument/2006/relationships/slideLayout" Target="../slideLayouts/slideLayout227.xml"/><Relationship Id="rId22" Type="http://schemas.openxmlformats.org/officeDocument/2006/relationships/image" Target="../media/image7.png"/></Relationships>
</file>

<file path=ppt/slideMasters/_rels/slideMaster18.xml.rels><?xml version="1.0" encoding="UTF-8" standalone="yes"?>
<Relationships xmlns="http://schemas.openxmlformats.org/package/2006/relationships"><Relationship Id="rId13" Type="http://schemas.openxmlformats.org/officeDocument/2006/relationships/slideLayout" Target="../slideLayouts/slideLayout240.xml"/><Relationship Id="rId18" Type="http://schemas.openxmlformats.org/officeDocument/2006/relationships/slideLayout" Target="../slideLayouts/slideLayout245.xml"/><Relationship Id="rId26" Type="http://schemas.openxmlformats.org/officeDocument/2006/relationships/slideLayout" Target="../slideLayouts/slideLayout253.xml"/><Relationship Id="rId39" Type="http://schemas.openxmlformats.org/officeDocument/2006/relationships/slideLayout" Target="../slideLayouts/slideLayout266.xml"/><Relationship Id="rId21" Type="http://schemas.openxmlformats.org/officeDocument/2006/relationships/slideLayout" Target="../slideLayouts/slideLayout248.xml"/><Relationship Id="rId34" Type="http://schemas.openxmlformats.org/officeDocument/2006/relationships/slideLayout" Target="../slideLayouts/slideLayout261.xml"/><Relationship Id="rId42" Type="http://schemas.openxmlformats.org/officeDocument/2006/relationships/slideLayout" Target="../slideLayouts/slideLayout269.xml"/><Relationship Id="rId47" Type="http://schemas.openxmlformats.org/officeDocument/2006/relationships/slideLayout" Target="../slideLayouts/slideLayout274.xml"/><Relationship Id="rId50" Type="http://schemas.openxmlformats.org/officeDocument/2006/relationships/slideLayout" Target="../slideLayouts/slideLayout277.xml"/><Relationship Id="rId55" Type="http://schemas.openxmlformats.org/officeDocument/2006/relationships/tags" Target="../tags/tag170.xml"/><Relationship Id="rId7" Type="http://schemas.openxmlformats.org/officeDocument/2006/relationships/slideLayout" Target="../slideLayouts/slideLayout234.xml"/><Relationship Id="rId2" Type="http://schemas.openxmlformats.org/officeDocument/2006/relationships/slideLayout" Target="../slideLayouts/slideLayout229.xml"/><Relationship Id="rId16" Type="http://schemas.openxmlformats.org/officeDocument/2006/relationships/slideLayout" Target="../slideLayouts/slideLayout243.xml"/><Relationship Id="rId29" Type="http://schemas.openxmlformats.org/officeDocument/2006/relationships/slideLayout" Target="../slideLayouts/slideLayout256.xml"/><Relationship Id="rId11" Type="http://schemas.openxmlformats.org/officeDocument/2006/relationships/slideLayout" Target="../slideLayouts/slideLayout238.xml"/><Relationship Id="rId24" Type="http://schemas.openxmlformats.org/officeDocument/2006/relationships/slideLayout" Target="../slideLayouts/slideLayout251.xml"/><Relationship Id="rId32" Type="http://schemas.openxmlformats.org/officeDocument/2006/relationships/slideLayout" Target="../slideLayouts/slideLayout259.xml"/><Relationship Id="rId37" Type="http://schemas.openxmlformats.org/officeDocument/2006/relationships/slideLayout" Target="../slideLayouts/slideLayout264.xml"/><Relationship Id="rId40" Type="http://schemas.openxmlformats.org/officeDocument/2006/relationships/slideLayout" Target="../slideLayouts/slideLayout267.xml"/><Relationship Id="rId45" Type="http://schemas.openxmlformats.org/officeDocument/2006/relationships/slideLayout" Target="../slideLayouts/slideLayout272.xml"/><Relationship Id="rId53" Type="http://schemas.openxmlformats.org/officeDocument/2006/relationships/theme" Target="../theme/theme18.xml"/><Relationship Id="rId5" Type="http://schemas.openxmlformats.org/officeDocument/2006/relationships/slideLayout" Target="../slideLayouts/slideLayout232.xml"/><Relationship Id="rId19" Type="http://schemas.openxmlformats.org/officeDocument/2006/relationships/slideLayout" Target="../slideLayouts/slideLayout246.xml"/><Relationship Id="rId4" Type="http://schemas.openxmlformats.org/officeDocument/2006/relationships/slideLayout" Target="../slideLayouts/slideLayout231.xml"/><Relationship Id="rId9" Type="http://schemas.openxmlformats.org/officeDocument/2006/relationships/slideLayout" Target="../slideLayouts/slideLayout236.xml"/><Relationship Id="rId14" Type="http://schemas.openxmlformats.org/officeDocument/2006/relationships/slideLayout" Target="../slideLayouts/slideLayout241.xml"/><Relationship Id="rId22" Type="http://schemas.openxmlformats.org/officeDocument/2006/relationships/slideLayout" Target="../slideLayouts/slideLayout249.xml"/><Relationship Id="rId27" Type="http://schemas.openxmlformats.org/officeDocument/2006/relationships/slideLayout" Target="../slideLayouts/slideLayout254.xml"/><Relationship Id="rId30" Type="http://schemas.openxmlformats.org/officeDocument/2006/relationships/slideLayout" Target="../slideLayouts/slideLayout257.xml"/><Relationship Id="rId35" Type="http://schemas.openxmlformats.org/officeDocument/2006/relationships/slideLayout" Target="../slideLayouts/slideLayout262.xml"/><Relationship Id="rId43" Type="http://schemas.openxmlformats.org/officeDocument/2006/relationships/slideLayout" Target="../slideLayouts/slideLayout270.xml"/><Relationship Id="rId48" Type="http://schemas.openxmlformats.org/officeDocument/2006/relationships/slideLayout" Target="../slideLayouts/slideLayout275.xml"/><Relationship Id="rId56" Type="http://schemas.openxmlformats.org/officeDocument/2006/relationships/oleObject" Target="../embeddings/oleObject119.bin"/><Relationship Id="rId8" Type="http://schemas.openxmlformats.org/officeDocument/2006/relationships/slideLayout" Target="../slideLayouts/slideLayout235.xml"/><Relationship Id="rId51" Type="http://schemas.openxmlformats.org/officeDocument/2006/relationships/slideLayout" Target="../slideLayouts/slideLayout278.xml"/><Relationship Id="rId3" Type="http://schemas.openxmlformats.org/officeDocument/2006/relationships/slideLayout" Target="../slideLayouts/slideLayout230.xml"/><Relationship Id="rId12" Type="http://schemas.openxmlformats.org/officeDocument/2006/relationships/slideLayout" Target="../slideLayouts/slideLayout239.xml"/><Relationship Id="rId17" Type="http://schemas.openxmlformats.org/officeDocument/2006/relationships/slideLayout" Target="../slideLayouts/slideLayout244.xml"/><Relationship Id="rId25" Type="http://schemas.openxmlformats.org/officeDocument/2006/relationships/slideLayout" Target="../slideLayouts/slideLayout252.xml"/><Relationship Id="rId33" Type="http://schemas.openxmlformats.org/officeDocument/2006/relationships/slideLayout" Target="../slideLayouts/slideLayout260.xml"/><Relationship Id="rId38" Type="http://schemas.openxmlformats.org/officeDocument/2006/relationships/slideLayout" Target="../slideLayouts/slideLayout265.xml"/><Relationship Id="rId46" Type="http://schemas.openxmlformats.org/officeDocument/2006/relationships/slideLayout" Target="../slideLayouts/slideLayout273.xml"/><Relationship Id="rId20" Type="http://schemas.openxmlformats.org/officeDocument/2006/relationships/slideLayout" Target="../slideLayouts/slideLayout247.xml"/><Relationship Id="rId41" Type="http://schemas.openxmlformats.org/officeDocument/2006/relationships/slideLayout" Target="../slideLayouts/slideLayout268.xml"/><Relationship Id="rId54" Type="http://schemas.openxmlformats.org/officeDocument/2006/relationships/vmlDrawing" Target="../drawings/vmlDrawing119.vml"/><Relationship Id="rId1" Type="http://schemas.openxmlformats.org/officeDocument/2006/relationships/slideLayout" Target="../slideLayouts/slideLayout228.xml"/><Relationship Id="rId6" Type="http://schemas.openxmlformats.org/officeDocument/2006/relationships/slideLayout" Target="../slideLayouts/slideLayout233.xml"/><Relationship Id="rId15" Type="http://schemas.openxmlformats.org/officeDocument/2006/relationships/slideLayout" Target="../slideLayouts/slideLayout242.xml"/><Relationship Id="rId23" Type="http://schemas.openxmlformats.org/officeDocument/2006/relationships/slideLayout" Target="../slideLayouts/slideLayout250.xml"/><Relationship Id="rId28" Type="http://schemas.openxmlformats.org/officeDocument/2006/relationships/slideLayout" Target="../slideLayouts/slideLayout255.xml"/><Relationship Id="rId36" Type="http://schemas.openxmlformats.org/officeDocument/2006/relationships/slideLayout" Target="../slideLayouts/slideLayout263.xml"/><Relationship Id="rId49" Type="http://schemas.openxmlformats.org/officeDocument/2006/relationships/slideLayout" Target="../slideLayouts/slideLayout276.xml"/><Relationship Id="rId57" Type="http://schemas.openxmlformats.org/officeDocument/2006/relationships/image" Target="../media/image5.emf"/><Relationship Id="rId10" Type="http://schemas.openxmlformats.org/officeDocument/2006/relationships/slideLayout" Target="../slideLayouts/slideLayout237.xml"/><Relationship Id="rId31" Type="http://schemas.openxmlformats.org/officeDocument/2006/relationships/slideLayout" Target="../slideLayouts/slideLayout258.xml"/><Relationship Id="rId44" Type="http://schemas.openxmlformats.org/officeDocument/2006/relationships/slideLayout" Target="../slideLayouts/slideLayout271.xml"/><Relationship Id="rId52" Type="http://schemas.openxmlformats.org/officeDocument/2006/relationships/slideLayout" Target="../slideLayouts/slideLayout279.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87.xml"/><Relationship Id="rId13" Type="http://schemas.openxmlformats.org/officeDocument/2006/relationships/slideLayout" Target="../slideLayouts/slideLayout292.xml"/><Relationship Id="rId18" Type="http://schemas.openxmlformats.org/officeDocument/2006/relationships/oleObject" Target="../embeddings/oleObject171.bin"/><Relationship Id="rId3" Type="http://schemas.openxmlformats.org/officeDocument/2006/relationships/slideLayout" Target="../slideLayouts/slideLayout282.xml"/><Relationship Id="rId21" Type="http://schemas.openxmlformats.org/officeDocument/2006/relationships/image" Target="../media/image7.png"/><Relationship Id="rId7" Type="http://schemas.openxmlformats.org/officeDocument/2006/relationships/slideLayout" Target="../slideLayouts/slideLayout286.xml"/><Relationship Id="rId12" Type="http://schemas.openxmlformats.org/officeDocument/2006/relationships/slideLayout" Target="../slideLayouts/slideLayout291.xml"/><Relationship Id="rId17" Type="http://schemas.openxmlformats.org/officeDocument/2006/relationships/tags" Target="../tags/tag268.xml"/><Relationship Id="rId2" Type="http://schemas.openxmlformats.org/officeDocument/2006/relationships/slideLayout" Target="../slideLayouts/slideLayout281.xml"/><Relationship Id="rId16" Type="http://schemas.openxmlformats.org/officeDocument/2006/relationships/vmlDrawing" Target="../drawings/vmlDrawing171.vml"/><Relationship Id="rId20" Type="http://schemas.openxmlformats.org/officeDocument/2006/relationships/image" Target="../media/image6.jpeg"/><Relationship Id="rId1" Type="http://schemas.openxmlformats.org/officeDocument/2006/relationships/slideLayout" Target="../slideLayouts/slideLayout280.xml"/><Relationship Id="rId6" Type="http://schemas.openxmlformats.org/officeDocument/2006/relationships/slideLayout" Target="../slideLayouts/slideLayout285.xml"/><Relationship Id="rId11" Type="http://schemas.openxmlformats.org/officeDocument/2006/relationships/slideLayout" Target="../slideLayouts/slideLayout290.xml"/><Relationship Id="rId5" Type="http://schemas.openxmlformats.org/officeDocument/2006/relationships/slideLayout" Target="../slideLayouts/slideLayout284.xml"/><Relationship Id="rId15" Type="http://schemas.openxmlformats.org/officeDocument/2006/relationships/theme" Target="../theme/theme19.xml"/><Relationship Id="rId10" Type="http://schemas.openxmlformats.org/officeDocument/2006/relationships/slideLayout" Target="../slideLayouts/slideLayout289.xml"/><Relationship Id="rId19" Type="http://schemas.openxmlformats.org/officeDocument/2006/relationships/image" Target="../media/image5.emf"/><Relationship Id="rId4" Type="http://schemas.openxmlformats.org/officeDocument/2006/relationships/slideLayout" Target="../slideLayouts/slideLayout283.xml"/><Relationship Id="rId9" Type="http://schemas.openxmlformats.org/officeDocument/2006/relationships/slideLayout" Target="../slideLayouts/slideLayout288.xml"/><Relationship Id="rId14" Type="http://schemas.openxmlformats.org/officeDocument/2006/relationships/slideLayout" Target="../slideLayouts/slideLayout293.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301.xml"/><Relationship Id="rId13" Type="http://schemas.openxmlformats.org/officeDocument/2006/relationships/slideLayout" Target="../slideLayouts/slideLayout306.xml"/><Relationship Id="rId18" Type="http://schemas.openxmlformats.org/officeDocument/2006/relationships/tags" Target="../tags/tag280.xml"/><Relationship Id="rId3" Type="http://schemas.openxmlformats.org/officeDocument/2006/relationships/slideLayout" Target="../slideLayouts/slideLayout296.xml"/><Relationship Id="rId21" Type="http://schemas.openxmlformats.org/officeDocument/2006/relationships/image" Target="../media/image12.jpg"/><Relationship Id="rId7" Type="http://schemas.openxmlformats.org/officeDocument/2006/relationships/slideLayout" Target="../slideLayouts/slideLayout300.xml"/><Relationship Id="rId12" Type="http://schemas.openxmlformats.org/officeDocument/2006/relationships/slideLayout" Target="../slideLayouts/slideLayout305.xml"/><Relationship Id="rId17" Type="http://schemas.openxmlformats.org/officeDocument/2006/relationships/vmlDrawing" Target="../drawings/vmlDrawing183.vml"/><Relationship Id="rId2" Type="http://schemas.openxmlformats.org/officeDocument/2006/relationships/slideLayout" Target="../slideLayouts/slideLayout295.xml"/><Relationship Id="rId16" Type="http://schemas.openxmlformats.org/officeDocument/2006/relationships/theme" Target="../theme/theme20.xml"/><Relationship Id="rId20" Type="http://schemas.openxmlformats.org/officeDocument/2006/relationships/image" Target="../media/image5.emf"/><Relationship Id="rId1" Type="http://schemas.openxmlformats.org/officeDocument/2006/relationships/slideLayout" Target="../slideLayouts/slideLayout294.xml"/><Relationship Id="rId6" Type="http://schemas.openxmlformats.org/officeDocument/2006/relationships/slideLayout" Target="../slideLayouts/slideLayout299.xml"/><Relationship Id="rId11" Type="http://schemas.openxmlformats.org/officeDocument/2006/relationships/slideLayout" Target="../slideLayouts/slideLayout304.xml"/><Relationship Id="rId5" Type="http://schemas.openxmlformats.org/officeDocument/2006/relationships/slideLayout" Target="../slideLayouts/slideLayout298.xml"/><Relationship Id="rId15" Type="http://schemas.openxmlformats.org/officeDocument/2006/relationships/slideLayout" Target="../slideLayouts/slideLayout308.xml"/><Relationship Id="rId10" Type="http://schemas.openxmlformats.org/officeDocument/2006/relationships/slideLayout" Target="../slideLayouts/slideLayout303.xml"/><Relationship Id="rId19" Type="http://schemas.openxmlformats.org/officeDocument/2006/relationships/oleObject" Target="../embeddings/oleObject183.bin"/><Relationship Id="rId4" Type="http://schemas.openxmlformats.org/officeDocument/2006/relationships/slideLayout" Target="../slideLayouts/slideLayout297.xml"/><Relationship Id="rId9" Type="http://schemas.openxmlformats.org/officeDocument/2006/relationships/slideLayout" Target="../slideLayouts/slideLayout302.xml"/><Relationship Id="rId14" Type="http://schemas.openxmlformats.org/officeDocument/2006/relationships/slideLayout" Target="../slideLayouts/slideLayout307.xml"/><Relationship Id="rId22" Type="http://schemas.openxmlformats.org/officeDocument/2006/relationships/image" Target="../media/image7.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316.xml"/><Relationship Id="rId13" Type="http://schemas.openxmlformats.org/officeDocument/2006/relationships/theme" Target="../theme/theme21.xml"/><Relationship Id="rId18" Type="http://schemas.openxmlformats.org/officeDocument/2006/relationships/image" Target="../media/image12.jpg"/><Relationship Id="rId3" Type="http://schemas.openxmlformats.org/officeDocument/2006/relationships/slideLayout" Target="../slideLayouts/slideLayout311.xml"/><Relationship Id="rId7" Type="http://schemas.openxmlformats.org/officeDocument/2006/relationships/slideLayout" Target="../slideLayouts/slideLayout315.xml"/><Relationship Id="rId12" Type="http://schemas.openxmlformats.org/officeDocument/2006/relationships/slideLayout" Target="../slideLayouts/slideLayout320.xml"/><Relationship Id="rId17" Type="http://schemas.openxmlformats.org/officeDocument/2006/relationships/image" Target="../media/image5.emf"/><Relationship Id="rId2" Type="http://schemas.openxmlformats.org/officeDocument/2006/relationships/slideLayout" Target="../slideLayouts/slideLayout310.xml"/><Relationship Id="rId16" Type="http://schemas.openxmlformats.org/officeDocument/2006/relationships/oleObject" Target="../embeddings/oleObject195.bin"/><Relationship Id="rId1" Type="http://schemas.openxmlformats.org/officeDocument/2006/relationships/slideLayout" Target="../slideLayouts/slideLayout309.xml"/><Relationship Id="rId6" Type="http://schemas.openxmlformats.org/officeDocument/2006/relationships/slideLayout" Target="../slideLayouts/slideLayout314.xml"/><Relationship Id="rId11" Type="http://schemas.openxmlformats.org/officeDocument/2006/relationships/slideLayout" Target="../slideLayouts/slideLayout319.xml"/><Relationship Id="rId5" Type="http://schemas.openxmlformats.org/officeDocument/2006/relationships/slideLayout" Target="../slideLayouts/slideLayout313.xml"/><Relationship Id="rId15" Type="http://schemas.openxmlformats.org/officeDocument/2006/relationships/tags" Target="../tags/tag292.xml"/><Relationship Id="rId10" Type="http://schemas.openxmlformats.org/officeDocument/2006/relationships/slideLayout" Target="../slideLayouts/slideLayout318.xml"/><Relationship Id="rId19" Type="http://schemas.openxmlformats.org/officeDocument/2006/relationships/image" Target="../media/image7.png"/><Relationship Id="rId4" Type="http://schemas.openxmlformats.org/officeDocument/2006/relationships/slideLayout" Target="../slideLayouts/slideLayout312.xml"/><Relationship Id="rId9" Type="http://schemas.openxmlformats.org/officeDocument/2006/relationships/slideLayout" Target="../slideLayouts/slideLayout317.xml"/><Relationship Id="rId14" Type="http://schemas.openxmlformats.org/officeDocument/2006/relationships/vmlDrawing" Target="../drawings/vmlDrawing195.v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328.xml"/><Relationship Id="rId13" Type="http://schemas.openxmlformats.org/officeDocument/2006/relationships/slideLayout" Target="../slideLayouts/slideLayout333.xml"/><Relationship Id="rId18" Type="http://schemas.openxmlformats.org/officeDocument/2006/relationships/oleObject" Target="../embeddings/oleObject207.bin"/><Relationship Id="rId3" Type="http://schemas.openxmlformats.org/officeDocument/2006/relationships/slideLayout" Target="../slideLayouts/slideLayout323.xml"/><Relationship Id="rId21" Type="http://schemas.openxmlformats.org/officeDocument/2006/relationships/image" Target="../media/image7.png"/><Relationship Id="rId7" Type="http://schemas.openxmlformats.org/officeDocument/2006/relationships/slideLayout" Target="../slideLayouts/slideLayout327.xml"/><Relationship Id="rId12" Type="http://schemas.openxmlformats.org/officeDocument/2006/relationships/slideLayout" Target="../slideLayouts/slideLayout332.xml"/><Relationship Id="rId17" Type="http://schemas.openxmlformats.org/officeDocument/2006/relationships/tags" Target="../tags/tag304.xml"/><Relationship Id="rId2" Type="http://schemas.openxmlformats.org/officeDocument/2006/relationships/slideLayout" Target="../slideLayouts/slideLayout322.xml"/><Relationship Id="rId16" Type="http://schemas.openxmlformats.org/officeDocument/2006/relationships/vmlDrawing" Target="../drawings/vmlDrawing207.vml"/><Relationship Id="rId20" Type="http://schemas.openxmlformats.org/officeDocument/2006/relationships/image" Target="../media/image12.jpg"/><Relationship Id="rId1" Type="http://schemas.openxmlformats.org/officeDocument/2006/relationships/slideLayout" Target="../slideLayouts/slideLayout321.xml"/><Relationship Id="rId6" Type="http://schemas.openxmlformats.org/officeDocument/2006/relationships/slideLayout" Target="../slideLayouts/slideLayout326.xml"/><Relationship Id="rId11" Type="http://schemas.openxmlformats.org/officeDocument/2006/relationships/slideLayout" Target="../slideLayouts/slideLayout331.xml"/><Relationship Id="rId5" Type="http://schemas.openxmlformats.org/officeDocument/2006/relationships/slideLayout" Target="../slideLayouts/slideLayout325.xml"/><Relationship Id="rId15" Type="http://schemas.openxmlformats.org/officeDocument/2006/relationships/theme" Target="../theme/theme22.xml"/><Relationship Id="rId10" Type="http://schemas.openxmlformats.org/officeDocument/2006/relationships/slideLayout" Target="../slideLayouts/slideLayout330.xml"/><Relationship Id="rId19" Type="http://schemas.openxmlformats.org/officeDocument/2006/relationships/image" Target="../media/image5.emf"/><Relationship Id="rId4" Type="http://schemas.openxmlformats.org/officeDocument/2006/relationships/slideLayout" Target="../slideLayouts/slideLayout324.xml"/><Relationship Id="rId9" Type="http://schemas.openxmlformats.org/officeDocument/2006/relationships/slideLayout" Target="../slideLayouts/slideLayout329.xml"/><Relationship Id="rId14" Type="http://schemas.openxmlformats.org/officeDocument/2006/relationships/slideLayout" Target="../slideLayouts/slideLayout334.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342.xml"/><Relationship Id="rId13" Type="http://schemas.openxmlformats.org/officeDocument/2006/relationships/slideLayout" Target="../slideLayouts/slideLayout347.xml"/><Relationship Id="rId18" Type="http://schemas.openxmlformats.org/officeDocument/2006/relationships/image" Target="../media/image5.emf"/><Relationship Id="rId3" Type="http://schemas.openxmlformats.org/officeDocument/2006/relationships/slideLayout" Target="../slideLayouts/slideLayout337.xml"/><Relationship Id="rId7" Type="http://schemas.openxmlformats.org/officeDocument/2006/relationships/slideLayout" Target="../slideLayouts/slideLayout341.xml"/><Relationship Id="rId12" Type="http://schemas.openxmlformats.org/officeDocument/2006/relationships/slideLayout" Target="../slideLayouts/slideLayout346.xml"/><Relationship Id="rId17" Type="http://schemas.openxmlformats.org/officeDocument/2006/relationships/oleObject" Target="../embeddings/oleObject219.bin"/><Relationship Id="rId2" Type="http://schemas.openxmlformats.org/officeDocument/2006/relationships/slideLayout" Target="../slideLayouts/slideLayout336.xml"/><Relationship Id="rId16" Type="http://schemas.openxmlformats.org/officeDocument/2006/relationships/tags" Target="../tags/tag316.xml"/><Relationship Id="rId20" Type="http://schemas.openxmlformats.org/officeDocument/2006/relationships/image" Target="../media/image7.png"/><Relationship Id="rId1" Type="http://schemas.openxmlformats.org/officeDocument/2006/relationships/slideLayout" Target="../slideLayouts/slideLayout335.xml"/><Relationship Id="rId6" Type="http://schemas.openxmlformats.org/officeDocument/2006/relationships/slideLayout" Target="../slideLayouts/slideLayout340.xml"/><Relationship Id="rId11" Type="http://schemas.openxmlformats.org/officeDocument/2006/relationships/slideLayout" Target="../slideLayouts/slideLayout345.xml"/><Relationship Id="rId5" Type="http://schemas.openxmlformats.org/officeDocument/2006/relationships/slideLayout" Target="../slideLayouts/slideLayout339.xml"/><Relationship Id="rId15" Type="http://schemas.openxmlformats.org/officeDocument/2006/relationships/vmlDrawing" Target="../drawings/vmlDrawing219.vml"/><Relationship Id="rId10" Type="http://schemas.openxmlformats.org/officeDocument/2006/relationships/slideLayout" Target="../slideLayouts/slideLayout344.xml"/><Relationship Id="rId19" Type="http://schemas.openxmlformats.org/officeDocument/2006/relationships/image" Target="../media/image6.jpeg"/><Relationship Id="rId4" Type="http://schemas.openxmlformats.org/officeDocument/2006/relationships/slideLayout" Target="../slideLayouts/slideLayout338.xml"/><Relationship Id="rId9" Type="http://schemas.openxmlformats.org/officeDocument/2006/relationships/slideLayout" Target="../slideLayouts/slideLayout343.xml"/><Relationship Id="rId14" Type="http://schemas.openxmlformats.org/officeDocument/2006/relationships/theme" Target="../theme/theme2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355.xml"/><Relationship Id="rId13" Type="http://schemas.openxmlformats.org/officeDocument/2006/relationships/slideLayout" Target="../slideLayouts/slideLayout360.xml"/><Relationship Id="rId18" Type="http://schemas.openxmlformats.org/officeDocument/2006/relationships/oleObject" Target="../embeddings/oleObject231.bin"/><Relationship Id="rId3" Type="http://schemas.openxmlformats.org/officeDocument/2006/relationships/slideLayout" Target="../slideLayouts/slideLayout350.xml"/><Relationship Id="rId21" Type="http://schemas.openxmlformats.org/officeDocument/2006/relationships/image" Target="../media/image7.png"/><Relationship Id="rId7" Type="http://schemas.openxmlformats.org/officeDocument/2006/relationships/slideLayout" Target="../slideLayouts/slideLayout354.xml"/><Relationship Id="rId12" Type="http://schemas.openxmlformats.org/officeDocument/2006/relationships/slideLayout" Target="../slideLayouts/slideLayout359.xml"/><Relationship Id="rId17" Type="http://schemas.openxmlformats.org/officeDocument/2006/relationships/tags" Target="../tags/tag328.xml"/><Relationship Id="rId2" Type="http://schemas.openxmlformats.org/officeDocument/2006/relationships/slideLayout" Target="../slideLayouts/slideLayout349.xml"/><Relationship Id="rId16" Type="http://schemas.openxmlformats.org/officeDocument/2006/relationships/vmlDrawing" Target="../drawings/vmlDrawing231.vml"/><Relationship Id="rId20" Type="http://schemas.openxmlformats.org/officeDocument/2006/relationships/image" Target="../media/image6.jpeg"/><Relationship Id="rId1" Type="http://schemas.openxmlformats.org/officeDocument/2006/relationships/slideLayout" Target="../slideLayouts/slideLayout348.xml"/><Relationship Id="rId6" Type="http://schemas.openxmlformats.org/officeDocument/2006/relationships/slideLayout" Target="../slideLayouts/slideLayout353.xml"/><Relationship Id="rId11" Type="http://schemas.openxmlformats.org/officeDocument/2006/relationships/slideLayout" Target="../slideLayouts/slideLayout358.xml"/><Relationship Id="rId5" Type="http://schemas.openxmlformats.org/officeDocument/2006/relationships/slideLayout" Target="../slideLayouts/slideLayout352.xml"/><Relationship Id="rId15" Type="http://schemas.openxmlformats.org/officeDocument/2006/relationships/theme" Target="../theme/theme24.xml"/><Relationship Id="rId10" Type="http://schemas.openxmlformats.org/officeDocument/2006/relationships/slideLayout" Target="../slideLayouts/slideLayout357.xml"/><Relationship Id="rId19" Type="http://schemas.openxmlformats.org/officeDocument/2006/relationships/image" Target="../media/image5.emf"/><Relationship Id="rId4" Type="http://schemas.openxmlformats.org/officeDocument/2006/relationships/slideLayout" Target="../slideLayouts/slideLayout351.xml"/><Relationship Id="rId9" Type="http://schemas.openxmlformats.org/officeDocument/2006/relationships/slideLayout" Target="../slideLayouts/slideLayout356.xml"/><Relationship Id="rId14" Type="http://schemas.openxmlformats.org/officeDocument/2006/relationships/slideLayout" Target="../slideLayouts/slideLayout36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png"/><Relationship Id="rId4" Type="http://schemas.openxmlformats.org/officeDocument/2006/relationships/slideLayout" Target="../slideLayouts/slideLayout1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image" Target="../media/image1.pn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5.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vmlDrawing" Target="../drawings/vmlDrawing1.vml"/><Relationship Id="rId18" Type="http://schemas.openxmlformats.org/officeDocument/2006/relationships/image" Target="../media/image6.jpe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6.xml"/><Relationship Id="rId17" Type="http://schemas.openxmlformats.org/officeDocument/2006/relationships/image" Target="../media/image5.emf"/><Relationship Id="rId2" Type="http://schemas.openxmlformats.org/officeDocument/2006/relationships/slideLayout" Target="../slideLayouts/slideLayout34.xml"/><Relationship Id="rId16" Type="http://schemas.openxmlformats.org/officeDocument/2006/relationships/oleObject" Target="../embeddings/oleObject1.bin"/><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tags" Target="../tags/tag2.xml"/><Relationship Id="rId10" Type="http://schemas.openxmlformats.org/officeDocument/2006/relationships/slideLayout" Target="../slideLayouts/slideLayout42.xml"/><Relationship Id="rId19" Type="http://schemas.openxmlformats.org/officeDocument/2006/relationships/image" Target="../media/image7.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tags" Target="../tags/tag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theme" Target="../theme/theme7.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19" Type="http://schemas.openxmlformats.org/officeDocument/2006/relationships/image" Target="../media/image1.png"/><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image" Target="../media/image1.png"/><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theme" Target="../theme/theme8.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image" Target="../media/image1.png"/><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theme" Target="../theme/theme9.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5" y="314326"/>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7"/>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7" y="6440492"/>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fontAlgn="base">
              <a:spcBef>
                <a:spcPct val="0"/>
              </a:spcBef>
              <a:spcAft>
                <a:spcPct val="0"/>
              </a:spcAft>
              <a:defRPr/>
            </a:pPr>
            <a:fld id="{410BB04A-6CB2-A14D-B6AF-586C8C166ED7}" type="slidenum">
              <a:rPr lang="en-US">
                <a:solidFill>
                  <a:srgbClr val="53565A"/>
                </a:solidFill>
                <a:ea typeface="ＭＳ Ｐゴシック" charset="0"/>
              </a:rPr>
              <a:pPr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5" y="6440492"/>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fontAlgn="base">
              <a:spcBef>
                <a:spcPct val="0"/>
              </a:spcBef>
              <a:spcAft>
                <a:spcPct val="0"/>
              </a:spcAft>
              <a:defRPr/>
            </a:pPr>
            <a:r>
              <a:rPr lang="en-US" dirty="0">
                <a:solidFill>
                  <a:srgbClr val="53565A"/>
                </a:solidFill>
              </a:rPr>
              <a:t>MM.DD.YY</a:t>
            </a:r>
          </a:p>
        </p:txBody>
      </p:sp>
      <p:sp>
        <p:nvSpPr>
          <p:cNvPr id="1116" name="Rectangle 92"/>
          <p:cNvSpPr>
            <a:spLocks noGrp="1" noChangeArrowheads="1"/>
          </p:cNvSpPr>
          <p:nvPr>
            <p:ph type="ftr" sz="quarter" idx="3"/>
          </p:nvPr>
        </p:nvSpPr>
        <p:spPr bwMode="black">
          <a:xfrm>
            <a:off x="2781300" y="6440492"/>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fontAlgn="base">
              <a:spcBef>
                <a:spcPct val="0"/>
              </a:spcBef>
              <a:spcAft>
                <a:spcPct val="0"/>
              </a:spcAft>
              <a:defRPr/>
            </a:pPr>
            <a:r>
              <a:rPr lang="en-US" dirty="0">
                <a:solidFill>
                  <a:srgbClr val="53565A"/>
                </a:solidFill>
              </a:rPr>
              <a:t>Presentation Title</a:t>
            </a:r>
          </a:p>
        </p:txBody>
      </p:sp>
    </p:spTree>
    <p:extLst>
      <p:ext uri="{BB962C8B-B14F-4D97-AF65-F5344CB8AC3E}">
        <p14:creationId xmlns:p14="http://schemas.microsoft.com/office/powerpoint/2010/main" val="299422396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127" algn="l" rtl="0" eaLnBrk="1" fontAlgn="base" hangingPunct="1">
        <a:spcBef>
          <a:spcPct val="0"/>
        </a:spcBef>
        <a:spcAft>
          <a:spcPct val="0"/>
        </a:spcAft>
        <a:defRPr sz="2400">
          <a:solidFill>
            <a:srgbClr val="004785"/>
          </a:solidFill>
          <a:latin typeface="Arial" charset="0"/>
          <a:ea typeface="Geneva" charset="0"/>
        </a:defRPr>
      </a:lvl6pPr>
      <a:lvl7pPr marL="914253" algn="l" rtl="0" eaLnBrk="1" fontAlgn="base" hangingPunct="1">
        <a:spcBef>
          <a:spcPct val="0"/>
        </a:spcBef>
        <a:spcAft>
          <a:spcPct val="0"/>
        </a:spcAft>
        <a:defRPr sz="2400">
          <a:solidFill>
            <a:srgbClr val="004785"/>
          </a:solidFill>
          <a:latin typeface="Arial" charset="0"/>
          <a:ea typeface="Geneva" charset="0"/>
        </a:defRPr>
      </a:lvl7pPr>
      <a:lvl8pPr marL="1371380" algn="l" rtl="0" eaLnBrk="1" fontAlgn="base" hangingPunct="1">
        <a:spcBef>
          <a:spcPct val="0"/>
        </a:spcBef>
        <a:spcAft>
          <a:spcPct val="0"/>
        </a:spcAft>
        <a:defRPr sz="2400">
          <a:solidFill>
            <a:srgbClr val="004785"/>
          </a:solidFill>
          <a:latin typeface="Arial" charset="0"/>
          <a:ea typeface="Geneva" charset="0"/>
        </a:defRPr>
      </a:lvl8pPr>
      <a:lvl9pPr marL="1828507" algn="l" rtl="0" eaLnBrk="1" fontAlgn="base" hangingPunct="1">
        <a:spcBef>
          <a:spcPct val="0"/>
        </a:spcBef>
        <a:spcAft>
          <a:spcPct val="0"/>
        </a:spcAft>
        <a:defRPr sz="2400">
          <a:solidFill>
            <a:srgbClr val="004785"/>
          </a:solidFill>
          <a:latin typeface="Arial" charset="0"/>
          <a:ea typeface="Geneva" charset="0"/>
        </a:defRPr>
      </a:lvl9pPr>
    </p:titleStyle>
    <p:bodyStyle>
      <a:lvl1pPr marL="288879" indent="-288879"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311" indent="-23015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569" indent="-226976"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653"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0735"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786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4989"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115"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24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127" rtl="0" eaLnBrk="1" latinLnBrk="0" hangingPunct="1">
        <a:defRPr sz="1800" kern="1200">
          <a:solidFill>
            <a:schemeClr val="tx1"/>
          </a:solidFill>
          <a:latin typeface="+mn-lt"/>
          <a:ea typeface="+mn-ea"/>
          <a:cs typeface="+mn-cs"/>
        </a:defRPr>
      </a:lvl1pPr>
      <a:lvl2pPr marL="457127" algn="l" defTabSz="457127" rtl="0" eaLnBrk="1" latinLnBrk="0" hangingPunct="1">
        <a:defRPr sz="1800" kern="1200">
          <a:solidFill>
            <a:schemeClr val="tx1"/>
          </a:solidFill>
          <a:latin typeface="+mn-lt"/>
          <a:ea typeface="+mn-ea"/>
          <a:cs typeface="+mn-cs"/>
        </a:defRPr>
      </a:lvl2pPr>
      <a:lvl3pPr marL="914253" algn="l" defTabSz="457127" rtl="0" eaLnBrk="1" latinLnBrk="0" hangingPunct="1">
        <a:defRPr sz="1800" kern="1200">
          <a:solidFill>
            <a:schemeClr val="tx1"/>
          </a:solidFill>
          <a:latin typeface="+mn-lt"/>
          <a:ea typeface="+mn-ea"/>
          <a:cs typeface="+mn-cs"/>
        </a:defRPr>
      </a:lvl3pPr>
      <a:lvl4pPr marL="1371380" algn="l" defTabSz="457127" rtl="0" eaLnBrk="1" latinLnBrk="0" hangingPunct="1">
        <a:defRPr sz="1800" kern="1200">
          <a:solidFill>
            <a:schemeClr val="tx1"/>
          </a:solidFill>
          <a:latin typeface="+mn-lt"/>
          <a:ea typeface="+mn-ea"/>
          <a:cs typeface="+mn-cs"/>
        </a:defRPr>
      </a:lvl4pPr>
      <a:lvl5pPr marL="1828507" algn="l" defTabSz="457127" rtl="0" eaLnBrk="1" latinLnBrk="0" hangingPunct="1">
        <a:defRPr sz="1800" kern="1200">
          <a:solidFill>
            <a:schemeClr val="tx1"/>
          </a:solidFill>
          <a:latin typeface="+mn-lt"/>
          <a:ea typeface="+mn-ea"/>
          <a:cs typeface="+mn-cs"/>
        </a:defRPr>
      </a:lvl5pPr>
      <a:lvl6pPr marL="2285633" algn="l" defTabSz="457127" rtl="0" eaLnBrk="1" latinLnBrk="0" hangingPunct="1">
        <a:defRPr sz="1800" kern="1200">
          <a:solidFill>
            <a:schemeClr val="tx1"/>
          </a:solidFill>
          <a:latin typeface="+mn-lt"/>
          <a:ea typeface="+mn-ea"/>
          <a:cs typeface="+mn-cs"/>
        </a:defRPr>
      </a:lvl6pPr>
      <a:lvl7pPr marL="2742760" algn="l" defTabSz="457127" rtl="0" eaLnBrk="1" latinLnBrk="0" hangingPunct="1">
        <a:defRPr sz="1800" kern="1200">
          <a:solidFill>
            <a:schemeClr val="tx1"/>
          </a:solidFill>
          <a:latin typeface="+mn-lt"/>
          <a:ea typeface="+mn-ea"/>
          <a:cs typeface="+mn-cs"/>
        </a:defRPr>
      </a:lvl7pPr>
      <a:lvl8pPr marL="3199887" algn="l" defTabSz="457127" rtl="0" eaLnBrk="1" latinLnBrk="0" hangingPunct="1">
        <a:defRPr sz="1800" kern="1200">
          <a:solidFill>
            <a:schemeClr val="tx1"/>
          </a:solidFill>
          <a:latin typeface="+mn-lt"/>
          <a:ea typeface="+mn-ea"/>
          <a:cs typeface="+mn-cs"/>
        </a:defRPr>
      </a:lvl8pPr>
      <a:lvl9pPr marL="3657013" algn="l" defTabSz="45712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7"/>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19668" name="think-cell Slide" r:id="rId58" imgW="270" imgH="270" progId="TCLayout.ActiveDocument.1">
                  <p:embed/>
                </p:oleObj>
              </mc:Choice>
              <mc:Fallback>
                <p:oleObj name="think-cell Slide" r:id="rId58" imgW="270" imgH="270" progId="TCLayout.ActiveDocument.1">
                  <p:embed/>
                  <p:pic>
                    <p:nvPicPr>
                      <p:cNvPr id="2" name="Object 1" hidden="1"/>
                      <p:cNvPicPr/>
                      <p:nvPr/>
                    </p:nvPicPr>
                    <p:blipFill>
                      <a:blip r:embed="rId59"/>
                      <a:stretch>
                        <a:fillRect/>
                      </a:stretch>
                    </p:blipFill>
                    <p:spPr>
                      <a:xfrm>
                        <a:off x="1589" y="1590"/>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1" y="622802"/>
            <a:ext cx="10933351" cy="2492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1" y="1825625"/>
            <a:ext cx="10933351"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431747279"/>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 id="2147483996" r:id="rId14"/>
    <p:sldLayoutId id="2147483997" r:id="rId15"/>
    <p:sldLayoutId id="2147483998" r:id="rId16"/>
    <p:sldLayoutId id="2147483999" r:id="rId17"/>
    <p:sldLayoutId id="2147484000" r:id="rId18"/>
    <p:sldLayoutId id="2147484001" r:id="rId19"/>
    <p:sldLayoutId id="2147484002" r:id="rId20"/>
    <p:sldLayoutId id="2147484003" r:id="rId21"/>
    <p:sldLayoutId id="2147484004" r:id="rId22"/>
    <p:sldLayoutId id="2147484005" r:id="rId23"/>
    <p:sldLayoutId id="2147484006" r:id="rId24"/>
    <p:sldLayoutId id="2147484007" r:id="rId25"/>
    <p:sldLayoutId id="2147484008" r:id="rId26"/>
    <p:sldLayoutId id="2147484009" r:id="rId27"/>
    <p:sldLayoutId id="2147484010" r:id="rId28"/>
    <p:sldLayoutId id="2147484011" r:id="rId29"/>
    <p:sldLayoutId id="2147484012" r:id="rId30"/>
    <p:sldLayoutId id="2147484013" r:id="rId31"/>
    <p:sldLayoutId id="2147484014" r:id="rId32"/>
    <p:sldLayoutId id="2147484015" r:id="rId33"/>
    <p:sldLayoutId id="2147484016" r:id="rId34"/>
    <p:sldLayoutId id="2147484017" r:id="rId35"/>
    <p:sldLayoutId id="2147484018" r:id="rId36"/>
    <p:sldLayoutId id="2147484019" r:id="rId37"/>
    <p:sldLayoutId id="2147484020" r:id="rId38"/>
    <p:sldLayoutId id="2147484021" r:id="rId39"/>
    <p:sldLayoutId id="2147484022" r:id="rId40"/>
    <p:sldLayoutId id="2147484023" r:id="rId41"/>
    <p:sldLayoutId id="2147484024" r:id="rId42"/>
    <p:sldLayoutId id="2147484025" r:id="rId43"/>
    <p:sldLayoutId id="2147484026" r:id="rId44"/>
    <p:sldLayoutId id="2147484027" r:id="rId45"/>
    <p:sldLayoutId id="2147484028" r:id="rId46"/>
    <p:sldLayoutId id="2147484029" r:id="rId47"/>
    <p:sldLayoutId id="2147484030" r:id="rId48"/>
    <p:sldLayoutId id="2147484031" r:id="rId49"/>
    <p:sldLayoutId id="2147484032" r:id="rId50"/>
    <p:sldLayoutId id="2147484033" r:id="rId51"/>
    <p:sldLayoutId id="2147484034" r:id="rId52"/>
    <p:sldLayoutId id="2147484201" r:id="rId53"/>
    <p:sldLayoutId id="2147484202" r:id="rId5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685800" rtl="0" eaLnBrk="1" latinLnBrk="0" hangingPunct="1">
        <a:lnSpc>
          <a:spcPct val="90000"/>
        </a:lnSpc>
        <a:spcBef>
          <a:spcPct val="0"/>
        </a:spcBef>
        <a:buNone/>
        <a:defRPr sz="1800" kern="1200">
          <a:solidFill>
            <a:srgbClr val="4472C4"/>
          </a:solidFill>
          <a:latin typeface="+mj-lt"/>
          <a:ea typeface="+mj-ea"/>
          <a:cs typeface="+mj-cs"/>
          <a:sym typeface="Trebuchet MS" panose="020B0603020202020204" pitchFamily="34" charset="0"/>
        </a:defRPr>
      </a:lvl1pPr>
    </p:titleStyle>
    <p:bodyStyle>
      <a:lvl1pPr marL="0" indent="0" algn="l" defTabSz="685800"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Trebuchet MS" panose="020B0603020202020204" pitchFamily="34" charset="0"/>
        </a:defRPr>
      </a:lvl1pPr>
      <a:lvl2pPr marL="213300" indent="-129600" algn="l" defTabSz="685800" rtl="0" eaLnBrk="1" latinLnBrk="0" hangingPunct="1">
        <a:lnSpc>
          <a:spcPct val="90000"/>
        </a:lnSpc>
        <a:spcBef>
          <a:spcPts val="0"/>
        </a:spcBef>
        <a:spcAft>
          <a:spcPts val="225"/>
        </a:spcAft>
        <a:buClr>
          <a:schemeClr val="tx2"/>
        </a:buClr>
        <a:buFont typeface="Arial" panose="020B0604020202020204" pitchFamily="34" charset="0"/>
        <a:buChar char="•"/>
        <a:defRPr lang="en-US" sz="900" kern="1200">
          <a:solidFill>
            <a:schemeClr val="tx1"/>
          </a:solidFill>
          <a:latin typeface="+mn-lt"/>
          <a:ea typeface="+mn-ea"/>
          <a:cs typeface="+mn-cs"/>
          <a:sym typeface="Trebuchet MS" panose="020B0603020202020204" pitchFamily="34" charset="0"/>
        </a:defRPr>
      </a:lvl2pPr>
      <a:lvl3pPr marL="383400" indent="-124200" algn="l" defTabSz="685800" rtl="0" eaLnBrk="1" latinLnBrk="0" hangingPunct="1">
        <a:lnSpc>
          <a:spcPct val="90000"/>
        </a:lnSpc>
        <a:spcBef>
          <a:spcPts val="0"/>
        </a:spcBef>
        <a:spcAft>
          <a:spcPts val="225"/>
        </a:spcAft>
        <a:buClr>
          <a:schemeClr val="tx2"/>
        </a:buClr>
        <a:buFont typeface="Arial" panose="020B0604020202020204" pitchFamily="34" charset="0"/>
        <a:buChar char="–"/>
        <a:defRPr lang="en-US" sz="900" kern="1200">
          <a:solidFill>
            <a:schemeClr val="tx1"/>
          </a:solidFill>
          <a:latin typeface="+mn-lt"/>
          <a:ea typeface="+mn-ea"/>
          <a:cs typeface="+mn-cs"/>
          <a:sym typeface="Trebuchet MS" panose="020B0603020202020204" pitchFamily="34" charset="0"/>
        </a:defRPr>
      </a:lvl3pPr>
      <a:lvl4pPr marL="0" indent="0" algn="l" defTabSz="685800"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tx2"/>
          </a:solidFill>
          <a:latin typeface="+mn-lt"/>
          <a:ea typeface="+mn-ea"/>
          <a:cs typeface="+mn-cs"/>
          <a:sym typeface="Trebuchet MS" panose="020B0603020202020204" pitchFamily="34" charset="0"/>
        </a:defRPr>
      </a:lvl4pPr>
      <a:lvl5pPr marL="0" indent="0" algn="l" defTabSz="685800"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Trebuchet MS" panose="020B0603020202020204" pitchFamily="34" charset="0"/>
        </a:defRPr>
      </a:lvl5pPr>
      <a:lvl6pPr marL="202406" indent="-114300" algn="l" defTabSz="685800" rtl="0" eaLnBrk="1" latinLnBrk="0" hangingPunct="1">
        <a:lnSpc>
          <a:spcPct val="90000"/>
        </a:lnSpc>
        <a:spcBef>
          <a:spcPts val="0"/>
        </a:spcBef>
        <a:spcAft>
          <a:spcPts val="450"/>
        </a:spcAft>
        <a:buClr>
          <a:schemeClr val="tx2"/>
        </a:buClr>
        <a:buFont typeface="Arial" panose="020B0604020202020204" pitchFamily="34" charset="0"/>
        <a:buChar char="•"/>
        <a:defRPr lang="en-US" sz="1200" kern="1200" smtClean="0">
          <a:solidFill>
            <a:schemeClr val="tx1"/>
          </a:solidFill>
          <a:latin typeface="+mn-lt"/>
          <a:ea typeface="+mn-ea"/>
          <a:cs typeface="+mn-cs"/>
          <a:sym typeface="Trebuchet MS" panose="020B0603020202020204" pitchFamily="34" charset="0"/>
        </a:defRPr>
      </a:lvl6pPr>
      <a:lvl7pPr marL="0" indent="0" algn="l" defTabSz="685800"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Trebuchet MS" panose="020B0603020202020204" pitchFamily="34" charset="0"/>
        </a:defRPr>
      </a:lvl7pPr>
      <a:lvl8pPr marL="0" indent="0" algn="l" defTabSz="685800"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tx2"/>
          </a:solidFill>
          <a:latin typeface="+mn-lt"/>
          <a:ea typeface="+mn-ea"/>
          <a:cs typeface="+mn-cs"/>
          <a:sym typeface="Trebuchet MS" panose="020B0603020202020204" pitchFamily="34" charset="0"/>
        </a:defRPr>
      </a:lvl8pPr>
      <a:lvl9pPr marL="0" indent="0" algn="l" defTabSz="685800"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528" userDrawn="1">
          <p15:clr>
            <a:srgbClr val="F26B43"/>
          </p15:clr>
        </p15:guide>
        <p15:guide id="3" pos="9712" userDrawn="1">
          <p15:clr>
            <a:srgbClr val="F26B43"/>
          </p15:clr>
        </p15:guide>
        <p15:guide id="4" orient="horz" pos="3881" userDrawn="1">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5"/>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3157031" name="think-cell Slide" r:id="rId16" imgW="270" imgH="270" progId="TCLayout.ActiveDocument.1">
                  <p:embed/>
                </p:oleObj>
              </mc:Choice>
              <mc:Fallback>
                <p:oleObj name="think-cell Slide" r:id="rId16" imgW="270" imgH="270" progId="TCLayout.ActiveDocument.1">
                  <p:embed/>
                  <p:pic>
                    <p:nvPicPr>
                      <p:cNvPr id="32" name="Object 31"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000" smtClean="0">
                <a:solidFill>
                  <a:prstClr val="black">
                    <a:tint val="75000"/>
                  </a:prstClr>
                </a:solidFill>
                <a:latin typeface="Arial" panose="020B0604020202020204" pitchFamily="34" charset="0"/>
                <a:cs typeface="Arial" panose="020B0604020202020204" pitchFamily="34" charset="0"/>
              </a:rPr>
              <a:pPr/>
              <a:t>‹#›</a:t>
            </a:fld>
            <a:endParaRPr lang="en-US" sz="1000"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19"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553257494"/>
      </p:ext>
    </p:extLst>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 id="2147484203" r:id="rId12"/>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3169300" name="think-cell Slide" r:id="rId19" imgW="270" imgH="270" progId="TCLayout.ActiveDocument.1">
                  <p:embed/>
                </p:oleObj>
              </mc:Choice>
              <mc:Fallback>
                <p:oleObj name="think-cell Slide" r:id="rId19" imgW="270" imgH="270" progId="TCLayout.ActiveDocument.1">
                  <p:embed/>
                  <p:pic>
                    <p:nvPicPr>
                      <p:cNvPr id="32" name="Object 31" hidden="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62045" rIns="0" bIns="62045" rtlCol="0" anchor="t" anchorCtr="0">
            <a:noAutofit/>
          </a:bodyPr>
          <a:lstStyle/>
          <a:p>
            <a:r>
              <a:rPr lang="en-US" noProof="0"/>
              <a:t>Click to edit Master title style</a:t>
            </a:r>
            <a:endParaRPr lang="en-US" noProof="0" dirty="0"/>
          </a:p>
        </p:txBody>
      </p:sp>
      <p:sp>
        <p:nvSpPr>
          <p:cNvPr id="7" name="FooterSimple"/>
          <p:cNvSpPr/>
          <p:nvPr userDrawn="1">
            <p:custDataLst>
              <p:tags r:id="rId18"/>
            </p:custDataLst>
          </p:nvPr>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defTabSz="872470"/>
            <a:r>
              <a:rPr lang="en-US" sz="703">
                <a:solidFill>
                  <a:srgbClr val="808080"/>
                </a:solidFill>
                <a:cs typeface="Arial"/>
                <a:sym typeface="Arial"/>
              </a:rPr>
              <a:t>196301-97-20Dec17-CB-int-MEX.pptx</a:t>
            </a:r>
            <a:endParaRPr lang="en-US" sz="703" dirty="0">
              <a:solidFill>
                <a:srgbClr val="808080"/>
              </a:solidFill>
              <a:cs typeface="Arial"/>
              <a:sym typeface="Arial"/>
            </a:endParaRPr>
          </a:p>
        </p:txBody>
      </p:sp>
      <p:sp>
        <p:nvSpPr>
          <p:cNvPr id="13" name="Text Placeholder 12"/>
          <p:cNvSpPr>
            <a:spLocks noGrp="1"/>
          </p:cNvSpPr>
          <p:nvPr>
            <p:ph type="body" idx="1"/>
          </p:nvPr>
        </p:nvSpPr>
        <p:spPr>
          <a:xfrm>
            <a:off x="562707" y="1508761"/>
            <a:ext cx="11074088" cy="3997304"/>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7"/>
          <p:cNvSpPr txBox="1"/>
          <p:nvPr userDrawn="1"/>
        </p:nvSpPr>
        <p:spPr>
          <a:xfrm>
            <a:off x="5841384" y="6271545"/>
            <a:ext cx="458115" cy="276999"/>
          </a:xfrm>
          <a:prstGeom prst="rect">
            <a:avLst/>
          </a:prstGeom>
          <a:noFill/>
          <a:ln/>
          <a:effectLst/>
        </p:spPr>
        <p:txBody>
          <a:bodyPr wrap="none" lIns="87250" tIns="52350" rIns="87250" bIns="43625" rtlCol="0" anchor="t" anchorCtr="0">
            <a:noAutofit/>
          </a:bodyPr>
          <a:lstStyle/>
          <a:p>
            <a:pPr algn="r" defTabSz="872470">
              <a:defRPr/>
            </a:pPr>
            <a:fld id="{8FDC6993-5875-43F1-AB5B-56FAFD3221C9}" type="slidenum">
              <a:rPr lang="en-US" sz="984" smtClean="0">
                <a:solidFill>
                  <a:srgbClr val="FFFFFF"/>
                </a:solidFill>
              </a:rPr>
              <a:pPr algn="r" defTabSz="872470">
                <a:defRPr/>
              </a:pPr>
              <a:t>‹#›</a:t>
            </a:fld>
            <a:endParaRPr lang="en-US" sz="984" dirty="0">
              <a:solidFill>
                <a:srgbClr val="FFFFFF"/>
              </a:solidFill>
            </a:endParaRPr>
          </a:p>
          <a:p>
            <a:pPr defTabSz="872470"/>
            <a:endParaRPr lang="en-US" sz="844" dirty="0">
              <a:solidFill>
                <a:srgbClr val="FFFFFF"/>
              </a:solidFill>
            </a:endParaRPr>
          </a:p>
        </p:txBody>
      </p:sp>
      <p:sp>
        <p:nvSpPr>
          <p:cNvPr id="12" name="Slide Number Placeholder 5"/>
          <p:cNvSpPr txBox="1">
            <a:spLocks/>
          </p:cNvSpPr>
          <p:nvPr userDrawn="1"/>
        </p:nvSpPr>
        <p:spPr>
          <a:xfrm>
            <a:off x="11288131" y="6448897"/>
            <a:ext cx="793995" cy="365125"/>
          </a:xfrm>
          <a:prstGeom prst="rect">
            <a:avLst/>
          </a:prstGeom>
        </p:spPr>
        <p:txBody>
          <a:bodyPr vert="horz" lIns="87250" tIns="43625" rIns="87250" bIns="43625"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84" smtClean="0">
                <a:solidFill>
                  <a:prstClr val="black">
                    <a:tint val="75000"/>
                  </a:prstClr>
                </a:solidFill>
                <a:cs typeface="Arial" panose="020B0604020202020204" pitchFamily="34" charset="0"/>
              </a:rPr>
              <a:pPr/>
              <a:t>‹#›</a:t>
            </a:fld>
            <a:endParaRPr lang="en-US" sz="984" dirty="0">
              <a:solidFill>
                <a:prstClr val="black">
                  <a:tint val="75000"/>
                </a:prstClr>
              </a:solidFill>
              <a:cs typeface="Arial" panose="020B0604020202020204" pitchFamily="34" charset="0"/>
            </a:endParaRPr>
          </a:p>
        </p:txBody>
      </p:sp>
      <p:pic>
        <p:nvPicPr>
          <p:cNvPr id="14" name="Picture 13"/>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505036" y="6552810"/>
            <a:ext cx="1076129" cy="141242"/>
          </a:xfrm>
          <a:prstGeom prst="rect">
            <a:avLst/>
          </a:prstGeom>
        </p:spPr>
      </p:pic>
      <p:pic>
        <p:nvPicPr>
          <p:cNvPr id="16" name="pasted-image.pdf" descr="pasted-image.pdf"/>
          <p:cNvPicPr>
            <a:picLocks noChangeAspect="1"/>
          </p:cNvPicPr>
          <p:nvPr userDrawn="1"/>
        </p:nvPicPr>
        <p:blipFill>
          <a:blip r:embed="rId22" cstate="print"/>
          <a:stretch>
            <a:fillRect/>
          </a:stretch>
        </p:blipFill>
        <p:spPr>
          <a:xfrm>
            <a:off x="393800" y="6416675"/>
            <a:ext cx="518061" cy="256674"/>
          </a:xfrm>
          <a:prstGeom prst="rect">
            <a:avLst/>
          </a:prstGeom>
          <a:ln w="12700">
            <a:miter lim="400000"/>
          </a:ln>
        </p:spPr>
      </p:pic>
    </p:spTree>
    <p:extLst>
      <p:ext uri="{BB962C8B-B14F-4D97-AF65-F5344CB8AC3E}">
        <p14:creationId xmlns:p14="http://schemas.microsoft.com/office/powerpoint/2010/main" val="2234117541"/>
      </p:ext>
    </p:extLst>
  </p:cSld>
  <p:clrMap bg1="lt1" tx1="dk1" bg2="lt2" tx2="dk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 id="2147484072" r:id="rId12"/>
    <p:sldLayoutId id="2147484078" r:id="rId13"/>
    <p:sldLayoutId id="2147484079" r:id="rId14"/>
  </p:sldLayoutIdLst>
  <p:hf hdr="0" ftr="0" dt="0"/>
  <p:txStyles>
    <p:titleStyle>
      <a:lvl1pPr algn="l" defTabSz="872470" rtl="0" eaLnBrk="1" latinLnBrk="0" hangingPunct="1">
        <a:spcBef>
          <a:spcPct val="0"/>
        </a:spcBef>
        <a:buNone/>
        <a:defRPr sz="1898" b="1" kern="1200" baseline="0">
          <a:solidFill>
            <a:srgbClr val="4472C4"/>
          </a:solidFill>
          <a:latin typeface="Arial"/>
          <a:ea typeface="+mj-ea"/>
          <a:cs typeface="Arial"/>
          <a:sym typeface="Arial"/>
        </a:defRPr>
      </a:lvl1pPr>
    </p:titleStyle>
    <p:bodyStyle>
      <a:lvl1pPr marL="0" indent="0" algn="l" defTabSz="872470" rtl="0" eaLnBrk="1" latinLnBrk="0" hangingPunct="1">
        <a:spcBef>
          <a:spcPts val="366"/>
        </a:spcBef>
        <a:buFontTx/>
        <a:buNone/>
        <a:defRPr sz="1547" b="1" kern="1200" baseline="0">
          <a:solidFill>
            <a:srgbClr val="002D72"/>
          </a:solidFill>
          <a:latin typeface="Arial"/>
          <a:ea typeface="+mn-ea"/>
          <a:cs typeface="Arial"/>
          <a:sym typeface="Arial"/>
        </a:defRPr>
      </a:lvl1pPr>
      <a:lvl2pPr marL="436235" indent="-218118"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2pPr>
      <a:lvl3pPr marL="872470" indent="-218118"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3pPr>
      <a:lvl4pPr marL="1313252" indent="-222662"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4pPr>
      <a:lvl5pPr marL="1964574" indent="-219633"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5pPr>
      <a:lvl6pPr marL="2399294"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6pPr>
      <a:lvl7pPr marL="2835531"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7pPr>
      <a:lvl8pPr marL="3271765"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8pPr>
      <a:lvl9pPr marL="3708002"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9pPr>
    </p:bodyStyle>
    <p:otherStyle>
      <a:defPPr>
        <a:defRPr lang="en-US"/>
      </a:defPPr>
      <a:lvl1pPr marL="0" algn="l" defTabSz="872470" rtl="0" eaLnBrk="1" latinLnBrk="0" hangingPunct="1">
        <a:defRPr sz="1687" kern="1200">
          <a:solidFill>
            <a:schemeClr val="tx1"/>
          </a:solidFill>
          <a:latin typeface="+mn-lt"/>
          <a:ea typeface="+mn-ea"/>
          <a:cs typeface="+mn-cs"/>
        </a:defRPr>
      </a:lvl1pPr>
      <a:lvl2pPr marL="436235" algn="l" defTabSz="872470" rtl="0" eaLnBrk="1" latinLnBrk="0" hangingPunct="1">
        <a:defRPr sz="1687" kern="1200">
          <a:solidFill>
            <a:schemeClr val="tx1"/>
          </a:solidFill>
          <a:latin typeface="+mn-lt"/>
          <a:ea typeface="+mn-ea"/>
          <a:cs typeface="+mn-cs"/>
        </a:defRPr>
      </a:lvl2pPr>
      <a:lvl3pPr marL="872470" algn="l" defTabSz="872470" rtl="0" eaLnBrk="1" latinLnBrk="0" hangingPunct="1">
        <a:defRPr sz="1687" kern="1200">
          <a:solidFill>
            <a:schemeClr val="tx1"/>
          </a:solidFill>
          <a:latin typeface="+mn-lt"/>
          <a:ea typeface="+mn-ea"/>
          <a:cs typeface="+mn-cs"/>
        </a:defRPr>
      </a:lvl3pPr>
      <a:lvl4pPr marL="1308705" algn="l" defTabSz="872470" rtl="0" eaLnBrk="1" latinLnBrk="0" hangingPunct="1">
        <a:defRPr sz="1687" kern="1200">
          <a:solidFill>
            <a:schemeClr val="tx1"/>
          </a:solidFill>
          <a:latin typeface="+mn-lt"/>
          <a:ea typeface="+mn-ea"/>
          <a:cs typeface="+mn-cs"/>
        </a:defRPr>
      </a:lvl4pPr>
      <a:lvl5pPr marL="1744941" algn="l" defTabSz="872470" rtl="0" eaLnBrk="1" latinLnBrk="0" hangingPunct="1">
        <a:defRPr sz="1687" kern="1200">
          <a:solidFill>
            <a:schemeClr val="tx1"/>
          </a:solidFill>
          <a:latin typeface="+mn-lt"/>
          <a:ea typeface="+mn-ea"/>
          <a:cs typeface="+mn-cs"/>
        </a:defRPr>
      </a:lvl5pPr>
      <a:lvl6pPr marL="2181177" algn="l" defTabSz="872470" rtl="0" eaLnBrk="1" latinLnBrk="0" hangingPunct="1">
        <a:defRPr sz="1687" kern="1200">
          <a:solidFill>
            <a:schemeClr val="tx1"/>
          </a:solidFill>
          <a:latin typeface="+mn-lt"/>
          <a:ea typeface="+mn-ea"/>
          <a:cs typeface="+mn-cs"/>
        </a:defRPr>
      </a:lvl6pPr>
      <a:lvl7pPr marL="2617415" algn="l" defTabSz="872470" rtl="0" eaLnBrk="1" latinLnBrk="0" hangingPunct="1">
        <a:defRPr sz="1687" kern="1200">
          <a:solidFill>
            <a:schemeClr val="tx1"/>
          </a:solidFill>
          <a:latin typeface="+mn-lt"/>
          <a:ea typeface="+mn-ea"/>
          <a:cs typeface="+mn-cs"/>
        </a:defRPr>
      </a:lvl7pPr>
      <a:lvl8pPr marL="3053647" algn="l" defTabSz="872470" rtl="0" eaLnBrk="1" latinLnBrk="0" hangingPunct="1">
        <a:defRPr sz="1687" kern="1200">
          <a:solidFill>
            <a:schemeClr val="tx1"/>
          </a:solidFill>
          <a:latin typeface="+mn-lt"/>
          <a:ea typeface="+mn-ea"/>
          <a:cs typeface="+mn-cs"/>
        </a:defRPr>
      </a:lvl8pPr>
      <a:lvl9pPr marL="3489882" algn="l" defTabSz="872470" rtl="0" eaLnBrk="1" latinLnBrk="0" hangingPunct="1">
        <a:defRPr sz="1687"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7" name="Rectangle 83"/>
          <p:cNvSpPr>
            <a:spLocks noGrp="1" noChangeArrowheads="1"/>
          </p:cNvSpPr>
          <p:nvPr>
            <p:ph type="title"/>
          </p:nvPr>
        </p:nvSpPr>
        <p:spPr bwMode="black">
          <a:xfrm>
            <a:off x="316141" y="235947"/>
            <a:ext cx="1154354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108" name="Rectangle 84"/>
          <p:cNvSpPr>
            <a:spLocks noGrp="1" noChangeArrowheads="1"/>
          </p:cNvSpPr>
          <p:nvPr>
            <p:ph type="body" idx="1"/>
          </p:nvPr>
        </p:nvSpPr>
        <p:spPr bwMode="black">
          <a:xfrm>
            <a:off x="315768" y="1320800"/>
            <a:ext cx="11552385"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85"/>
          <p:cNvSpPr txBox="1">
            <a:spLocks noChangeArrowheads="1"/>
          </p:cNvSpPr>
          <p:nvPr userDrawn="1"/>
        </p:nvSpPr>
        <p:spPr bwMode="black">
          <a:xfrm>
            <a:off x="316141" y="6492742"/>
            <a:ext cx="3460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sz="900" kern="1200" smtClean="0">
                <a:solidFill>
                  <a:schemeClr val="tx1"/>
                </a:solidFill>
                <a:latin typeface="Arial" pitchFamily="34" charset="0"/>
                <a:ea typeface="Geneva" pitchFamily="127" charset="-128"/>
                <a:cs typeface="Geneva" charset="0"/>
              </a:defRPr>
            </a:lvl1pPr>
            <a:lvl2pPr marL="457200" algn="l" rtl="0" fontAlgn="base">
              <a:spcBef>
                <a:spcPct val="0"/>
              </a:spcBef>
              <a:spcAft>
                <a:spcPct val="0"/>
              </a:spcAft>
              <a:defRPr sz="2400" kern="1200">
                <a:solidFill>
                  <a:schemeClr val="tx1"/>
                </a:solidFill>
                <a:latin typeface="Arial" pitchFamily="34" charset="0"/>
                <a:ea typeface="Geneva" pitchFamily="127" charset="-128"/>
                <a:cs typeface="+mn-cs"/>
              </a:defRPr>
            </a:lvl2pPr>
            <a:lvl3pPr marL="914400" algn="l" rtl="0" fontAlgn="base">
              <a:spcBef>
                <a:spcPct val="0"/>
              </a:spcBef>
              <a:spcAft>
                <a:spcPct val="0"/>
              </a:spcAft>
              <a:defRPr sz="2400" kern="1200">
                <a:solidFill>
                  <a:schemeClr val="tx1"/>
                </a:solidFill>
                <a:latin typeface="Arial" pitchFamily="34" charset="0"/>
                <a:ea typeface="Geneva" pitchFamily="127" charset="-128"/>
                <a:cs typeface="+mn-cs"/>
              </a:defRPr>
            </a:lvl3pPr>
            <a:lvl4pPr marL="1371600" algn="l" rtl="0" fontAlgn="base">
              <a:spcBef>
                <a:spcPct val="0"/>
              </a:spcBef>
              <a:spcAft>
                <a:spcPct val="0"/>
              </a:spcAft>
              <a:defRPr sz="2400" kern="1200">
                <a:solidFill>
                  <a:schemeClr val="tx1"/>
                </a:solidFill>
                <a:latin typeface="Arial" pitchFamily="34" charset="0"/>
                <a:ea typeface="Geneva" pitchFamily="127" charset="-128"/>
                <a:cs typeface="+mn-cs"/>
              </a:defRPr>
            </a:lvl4pPr>
            <a:lvl5pPr marL="1828800" algn="l" rtl="0" fontAlgn="base">
              <a:spcBef>
                <a:spcPct val="0"/>
              </a:spcBef>
              <a:spcAft>
                <a:spcPct val="0"/>
              </a:spcAft>
              <a:defRPr sz="2400" kern="1200">
                <a:solidFill>
                  <a:schemeClr val="tx1"/>
                </a:solidFill>
                <a:latin typeface="Arial" pitchFamily="34" charset="0"/>
                <a:ea typeface="Geneva" pitchFamily="127" charset="-128"/>
                <a:cs typeface="+mn-cs"/>
              </a:defRPr>
            </a:lvl5pPr>
            <a:lvl6pPr marL="2286000" algn="l" defTabSz="914400" rtl="0" eaLnBrk="1" latinLnBrk="0" hangingPunct="1">
              <a:defRPr sz="2400" kern="1200">
                <a:solidFill>
                  <a:schemeClr val="tx1"/>
                </a:solidFill>
                <a:latin typeface="Arial" pitchFamily="34" charset="0"/>
                <a:ea typeface="Geneva" pitchFamily="127" charset="-128"/>
                <a:cs typeface="+mn-cs"/>
              </a:defRPr>
            </a:lvl6pPr>
            <a:lvl7pPr marL="2743200" algn="l" defTabSz="914400" rtl="0" eaLnBrk="1" latinLnBrk="0" hangingPunct="1">
              <a:defRPr sz="2400" kern="1200">
                <a:solidFill>
                  <a:schemeClr val="tx1"/>
                </a:solidFill>
                <a:latin typeface="Arial" pitchFamily="34" charset="0"/>
                <a:ea typeface="Geneva" pitchFamily="127" charset="-128"/>
                <a:cs typeface="+mn-cs"/>
              </a:defRPr>
            </a:lvl7pPr>
            <a:lvl8pPr marL="3200400" algn="l" defTabSz="914400" rtl="0" eaLnBrk="1" latinLnBrk="0" hangingPunct="1">
              <a:defRPr sz="2400" kern="1200">
                <a:solidFill>
                  <a:schemeClr val="tx1"/>
                </a:solidFill>
                <a:latin typeface="Arial" pitchFamily="34" charset="0"/>
                <a:ea typeface="Geneva" pitchFamily="127" charset="-128"/>
                <a:cs typeface="+mn-cs"/>
              </a:defRPr>
            </a:lvl8pPr>
            <a:lvl9pPr marL="3657600" algn="l" defTabSz="914400" rtl="0" eaLnBrk="1" latinLnBrk="0" hangingPunct="1">
              <a:defRPr sz="2400" kern="1200">
                <a:solidFill>
                  <a:schemeClr val="tx1"/>
                </a:solidFill>
                <a:latin typeface="Arial" pitchFamily="34" charset="0"/>
                <a:ea typeface="Geneva" pitchFamily="127" charset="-128"/>
                <a:cs typeface="+mn-cs"/>
              </a:defRPr>
            </a:lvl9pPr>
          </a:lstStyle>
          <a:p>
            <a:pPr>
              <a:defRPr/>
            </a:pPr>
            <a:fld id="{410BB04A-6CB2-A14D-B6AF-586C8C166ED7}" type="slidenum">
              <a:rPr lang="en-US" sz="675" smtClean="0"/>
              <a:pPr>
                <a:defRPr/>
              </a:pPr>
              <a:t>‹#›</a:t>
            </a:fld>
            <a:endParaRPr lang="en-US" sz="675" dirty="0"/>
          </a:p>
        </p:txBody>
      </p:sp>
      <p:pic>
        <p:nvPicPr>
          <p:cNvPr id="8" name="Picture 7"/>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10265248" y="6492242"/>
            <a:ext cx="1700483" cy="324000"/>
          </a:xfrm>
          <a:prstGeom prst="rect">
            <a:avLst/>
          </a:prstGeom>
        </p:spPr>
      </p:pic>
    </p:spTree>
    <p:extLst>
      <p:ext uri="{BB962C8B-B14F-4D97-AF65-F5344CB8AC3E}">
        <p14:creationId xmlns:p14="http://schemas.microsoft.com/office/powerpoint/2010/main" val="2350374741"/>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Lst>
  <p:hf hdr="0" ftr="0" dt="0"/>
  <p:txStyles>
    <p:titleStyle>
      <a:lvl1pPr algn="l" rtl="0" eaLnBrk="1" fontAlgn="base" hangingPunct="1">
        <a:spcBef>
          <a:spcPct val="0"/>
        </a:spcBef>
        <a:spcAft>
          <a:spcPct val="0"/>
        </a:spcAft>
        <a:defRPr sz="1800">
          <a:solidFill>
            <a:schemeClr val="tx2"/>
          </a:solidFill>
          <a:latin typeface="+mj-lt"/>
          <a:ea typeface="ヒラギノ角ゴ Pro W3" charset="0"/>
          <a:cs typeface="Geneva" charset="0"/>
        </a:defRPr>
      </a:lvl1pPr>
      <a:lvl2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5pPr>
      <a:lvl6pPr marL="342900" algn="l" rtl="0" eaLnBrk="1" fontAlgn="base" hangingPunct="1">
        <a:spcBef>
          <a:spcPct val="0"/>
        </a:spcBef>
        <a:spcAft>
          <a:spcPct val="0"/>
        </a:spcAft>
        <a:defRPr sz="1800">
          <a:solidFill>
            <a:srgbClr val="004785"/>
          </a:solidFill>
          <a:latin typeface="Arial" charset="0"/>
          <a:ea typeface="Geneva" charset="0"/>
        </a:defRPr>
      </a:lvl6pPr>
      <a:lvl7pPr marL="685800" algn="l" rtl="0" eaLnBrk="1" fontAlgn="base" hangingPunct="1">
        <a:spcBef>
          <a:spcPct val="0"/>
        </a:spcBef>
        <a:spcAft>
          <a:spcPct val="0"/>
        </a:spcAft>
        <a:defRPr sz="1800">
          <a:solidFill>
            <a:srgbClr val="004785"/>
          </a:solidFill>
          <a:latin typeface="Arial" charset="0"/>
          <a:ea typeface="Geneva" charset="0"/>
        </a:defRPr>
      </a:lvl7pPr>
      <a:lvl8pPr marL="1028700" algn="l" rtl="0" eaLnBrk="1" fontAlgn="base" hangingPunct="1">
        <a:spcBef>
          <a:spcPct val="0"/>
        </a:spcBef>
        <a:spcAft>
          <a:spcPct val="0"/>
        </a:spcAft>
        <a:defRPr sz="1800">
          <a:solidFill>
            <a:srgbClr val="004785"/>
          </a:solidFill>
          <a:latin typeface="Arial" charset="0"/>
          <a:ea typeface="Geneva" charset="0"/>
        </a:defRPr>
      </a:lvl8pPr>
      <a:lvl9pPr marL="1371600" algn="l" rtl="0" eaLnBrk="1" fontAlgn="base" hangingPunct="1">
        <a:spcBef>
          <a:spcPct val="0"/>
        </a:spcBef>
        <a:spcAft>
          <a:spcPct val="0"/>
        </a:spcAft>
        <a:defRPr sz="1800">
          <a:solidFill>
            <a:srgbClr val="004785"/>
          </a:solidFill>
          <a:latin typeface="Arial" charset="0"/>
          <a:ea typeface="Geneva" charset="0"/>
        </a:defRPr>
      </a:lvl9pPr>
    </p:titleStyle>
    <p:bodyStyle>
      <a:lvl1pPr marL="216694" indent="-216694"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475060" indent="-172641"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731044" indent="-170260"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984647"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238250"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15811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6pPr>
      <a:lvl7pPr marL="19240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7pPr>
      <a:lvl8pPr marL="22669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8pPr>
      <a:lvl9pPr marL="26098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7" name="Rectangle 83"/>
          <p:cNvSpPr>
            <a:spLocks noGrp="1" noChangeArrowheads="1"/>
          </p:cNvSpPr>
          <p:nvPr>
            <p:ph type="title"/>
          </p:nvPr>
        </p:nvSpPr>
        <p:spPr bwMode="black">
          <a:xfrm>
            <a:off x="316141" y="235947"/>
            <a:ext cx="1154354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108" name="Rectangle 84"/>
          <p:cNvSpPr>
            <a:spLocks noGrp="1" noChangeArrowheads="1"/>
          </p:cNvSpPr>
          <p:nvPr>
            <p:ph type="body" idx="1"/>
          </p:nvPr>
        </p:nvSpPr>
        <p:spPr bwMode="black">
          <a:xfrm>
            <a:off x="315768" y="1320800"/>
            <a:ext cx="11552385"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85"/>
          <p:cNvSpPr txBox="1">
            <a:spLocks noChangeArrowheads="1"/>
          </p:cNvSpPr>
          <p:nvPr userDrawn="1"/>
        </p:nvSpPr>
        <p:spPr bwMode="black">
          <a:xfrm>
            <a:off x="316141" y="6492742"/>
            <a:ext cx="3460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sz="900" kern="1200" smtClean="0">
                <a:solidFill>
                  <a:schemeClr val="tx1"/>
                </a:solidFill>
                <a:latin typeface="Arial" pitchFamily="34" charset="0"/>
                <a:ea typeface="Geneva" pitchFamily="127" charset="-128"/>
                <a:cs typeface="Geneva" charset="0"/>
              </a:defRPr>
            </a:lvl1pPr>
            <a:lvl2pPr marL="457200" algn="l" rtl="0" fontAlgn="base">
              <a:spcBef>
                <a:spcPct val="0"/>
              </a:spcBef>
              <a:spcAft>
                <a:spcPct val="0"/>
              </a:spcAft>
              <a:defRPr sz="2400" kern="1200">
                <a:solidFill>
                  <a:schemeClr val="tx1"/>
                </a:solidFill>
                <a:latin typeface="Arial" pitchFamily="34" charset="0"/>
                <a:ea typeface="Geneva" pitchFamily="127" charset="-128"/>
                <a:cs typeface="+mn-cs"/>
              </a:defRPr>
            </a:lvl2pPr>
            <a:lvl3pPr marL="914400" algn="l" rtl="0" fontAlgn="base">
              <a:spcBef>
                <a:spcPct val="0"/>
              </a:spcBef>
              <a:spcAft>
                <a:spcPct val="0"/>
              </a:spcAft>
              <a:defRPr sz="2400" kern="1200">
                <a:solidFill>
                  <a:schemeClr val="tx1"/>
                </a:solidFill>
                <a:latin typeface="Arial" pitchFamily="34" charset="0"/>
                <a:ea typeface="Geneva" pitchFamily="127" charset="-128"/>
                <a:cs typeface="+mn-cs"/>
              </a:defRPr>
            </a:lvl3pPr>
            <a:lvl4pPr marL="1371600" algn="l" rtl="0" fontAlgn="base">
              <a:spcBef>
                <a:spcPct val="0"/>
              </a:spcBef>
              <a:spcAft>
                <a:spcPct val="0"/>
              </a:spcAft>
              <a:defRPr sz="2400" kern="1200">
                <a:solidFill>
                  <a:schemeClr val="tx1"/>
                </a:solidFill>
                <a:latin typeface="Arial" pitchFamily="34" charset="0"/>
                <a:ea typeface="Geneva" pitchFamily="127" charset="-128"/>
                <a:cs typeface="+mn-cs"/>
              </a:defRPr>
            </a:lvl4pPr>
            <a:lvl5pPr marL="1828800" algn="l" rtl="0" fontAlgn="base">
              <a:spcBef>
                <a:spcPct val="0"/>
              </a:spcBef>
              <a:spcAft>
                <a:spcPct val="0"/>
              </a:spcAft>
              <a:defRPr sz="2400" kern="1200">
                <a:solidFill>
                  <a:schemeClr val="tx1"/>
                </a:solidFill>
                <a:latin typeface="Arial" pitchFamily="34" charset="0"/>
                <a:ea typeface="Geneva" pitchFamily="127" charset="-128"/>
                <a:cs typeface="+mn-cs"/>
              </a:defRPr>
            </a:lvl5pPr>
            <a:lvl6pPr marL="2286000" algn="l" defTabSz="914400" rtl="0" eaLnBrk="1" latinLnBrk="0" hangingPunct="1">
              <a:defRPr sz="2400" kern="1200">
                <a:solidFill>
                  <a:schemeClr val="tx1"/>
                </a:solidFill>
                <a:latin typeface="Arial" pitchFamily="34" charset="0"/>
                <a:ea typeface="Geneva" pitchFamily="127" charset="-128"/>
                <a:cs typeface="+mn-cs"/>
              </a:defRPr>
            </a:lvl6pPr>
            <a:lvl7pPr marL="2743200" algn="l" defTabSz="914400" rtl="0" eaLnBrk="1" latinLnBrk="0" hangingPunct="1">
              <a:defRPr sz="2400" kern="1200">
                <a:solidFill>
                  <a:schemeClr val="tx1"/>
                </a:solidFill>
                <a:latin typeface="Arial" pitchFamily="34" charset="0"/>
                <a:ea typeface="Geneva" pitchFamily="127" charset="-128"/>
                <a:cs typeface="+mn-cs"/>
              </a:defRPr>
            </a:lvl7pPr>
            <a:lvl8pPr marL="3200400" algn="l" defTabSz="914400" rtl="0" eaLnBrk="1" latinLnBrk="0" hangingPunct="1">
              <a:defRPr sz="2400" kern="1200">
                <a:solidFill>
                  <a:schemeClr val="tx1"/>
                </a:solidFill>
                <a:latin typeface="Arial" pitchFamily="34" charset="0"/>
                <a:ea typeface="Geneva" pitchFamily="127" charset="-128"/>
                <a:cs typeface="+mn-cs"/>
              </a:defRPr>
            </a:lvl8pPr>
            <a:lvl9pPr marL="3657600" algn="l" defTabSz="914400" rtl="0" eaLnBrk="1" latinLnBrk="0" hangingPunct="1">
              <a:defRPr sz="2400" kern="1200">
                <a:solidFill>
                  <a:schemeClr val="tx1"/>
                </a:solidFill>
                <a:latin typeface="Arial" pitchFamily="34" charset="0"/>
                <a:ea typeface="Geneva" pitchFamily="127" charset="-128"/>
                <a:cs typeface="+mn-cs"/>
              </a:defRPr>
            </a:lvl9pPr>
          </a:lstStyle>
          <a:p>
            <a:pPr>
              <a:defRPr/>
            </a:pPr>
            <a:fld id="{410BB04A-6CB2-A14D-B6AF-586C8C166ED7}" type="slidenum">
              <a:rPr lang="en-US" sz="675" smtClean="0"/>
              <a:pPr>
                <a:defRPr/>
              </a:pPr>
              <a:t>‹#›</a:t>
            </a:fld>
            <a:endParaRPr lang="en-US" sz="675" dirty="0"/>
          </a:p>
        </p:txBody>
      </p:sp>
      <p:pic>
        <p:nvPicPr>
          <p:cNvPr id="8" name="Picture 7"/>
          <p:cNvPicPr>
            <a:picLocks noChangeAspect="1"/>
          </p:cNvPicPr>
          <p:nvPr userDrawn="1"/>
        </p:nvPicPr>
        <p:blipFill rotWithShape="1">
          <a:blip r:embed="rId12" cstate="print">
            <a:extLst>
              <a:ext uri="{28A0092B-C50C-407E-A947-70E740481C1C}">
                <a14:useLocalDpi xmlns:a14="http://schemas.microsoft.com/office/drawing/2010/main" val="0"/>
              </a:ext>
            </a:extLst>
          </a:blip>
          <a:srcRect/>
          <a:stretch/>
        </p:blipFill>
        <p:spPr>
          <a:xfrm>
            <a:off x="10265248" y="6492242"/>
            <a:ext cx="1700483" cy="324000"/>
          </a:xfrm>
          <a:prstGeom prst="rect">
            <a:avLst/>
          </a:prstGeom>
        </p:spPr>
      </p:pic>
    </p:spTree>
    <p:extLst>
      <p:ext uri="{BB962C8B-B14F-4D97-AF65-F5344CB8AC3E}">
        <p14:creationId xmlns:p14="http://schemas.microsoft.com/office/powerpoint/2010/main" val="3623884017"/>
      </p:ext>
    </p:extLst>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95" r:id="rId9"/>
    <p:sldLayoutId id="2147484196" r:id="rId10"/>
  </p:sldLayoutIdLst>
  <p:hf hdr="0" ftr="0" dt="0"/>
  <p:txStyles>
    <p:titleStyle>
      <a:lvl1pPr algn="l" rtl="0" eaLnBrk="1" fontAlgn="base" hangingPunct="1">
        <a:spcBef>
          <a:spcPct val="0"/>
        </a:spcBef>
        <a:spcAft>
          <a:spcPct val="0"/>
        </a:spcAft>
        <a:defRPr sz="1800">
          <a:solidFill>
            <a:schemeClr val="tx2"/>
          </a:solidFill>
          <a:latin typeface="+mj-lt"/>
          <a:ea typeface="ヒラギノ角ゴ Pro W3" charset="0"/>
          <a:cs typeface="Geneva" charset="0"/>
        </a:defRPr>
      </a:lvl1pPr>
      <a:lvl2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5pPr>
      <a:lvl6pPr marL="342900" algn="l" rtl="0" eaLnBrk="1" fontAlgn="base" hangingPunct="1">
        <a:spcBef>
          <a:spcPct val="0"/>
        </a:spcBef>
        <a:spcAft>
          <a:spcPct val="0"/>
        </a:spcAft>
        <a:defRPr sz="1800">
          <a:solidFill>
            <a:srgbClr val="004785"/>
          </a:solidFill>
          <a:latin typeface="Arial" charset="0"/>
          <a:ea typeface="Geneva" charset="0"/>
        </a:defRPr>
      </a:lvl6pPr>
      <a:lvl7pPr marL="685800" algn="l" rtl="0" eaLnBrk="1" fontAlgn="base" hangingPunct="1">
        <a:spcBef>
          <a:spcPct val="0"/>
        </a:spcBef>
        <a:spcAft>
          <a:spcPct val="0"/>
        </a:spcAft>
        <a:defRPr sz="1800">
          <a:solidFill>
            <a:srgbClr val="004785"/>
          </a:solidFill>
          <a:latin typeface="Arial" charset="0"/>
          <a:ea typeface="Geneva" charset="0"/>
        </a:defRPr>
      </a:lvl7pPr>
      <a:lvl8pPr marL="1028700" algn="l" rtl="0" eaLnBrk="1" fontAlgn="base" hangingPunct="1">
        <a:spcBef>
          <a:spcPct val="0"/>
        </a:spcBef>
        <a:spcAft>
          <a:spcPct val="0"/>
        </a:spcAft>
        <a:defRPr sz="1800">
          <a:solidFill>
            <a:srgbClr val="004785"/>
          </a:solidFill>
          <a:latin typeface="Arial" charset="0"/>
          <a:ea typeface="Geneva" charset="0"/>
        </a:defRPr>
      </a:lvl8pPr>
      <a:lvl9pPr marL="1371600" algn="l" rtl="0" eaLnBrk="1" fontAlgn="base" hangingPunct="1">
        <a:spcBef>
          <a:spcPct val="0"/>
        </a:spcBef>
        <a:spcAft>
          <a:spcPct val="0"/>
        </a:spcAft>
        <a:defRPr sz="1800">
          <a:solidFill>
            <a:srgbClr val="004785"/>
          </a:solidFill>
          <a:latin typeface="Arial" charset="0"/>
          <a:ea typeface="Geneva" charset="0"/>
        </a:defRPr>
      </a:lvl9pPr>
    </p:titleStyle>
    <p:bodyStyle>
      <a:lvl1pPr marL="216694" indent="-216694"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475060" indent="-172641"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731044" indent="-170260"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984647"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238250"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15811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6pPr>
      <a:lvl7pPr marL="19240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7pPr>
      <a:lvl8pPr marL="22669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8pPr>
      <a:lvl9pPr marL="26098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7" name="Rectangle 83"/>
          <p:cNvSpPr>
            <a:spLocks noGrp="1" noChangeArrowheads="1"/>
          </p:cNvSpPr>
          <p:nvPr>
            <p:ph type="title"/>
          </p:nvPr>
        </p:nvSpPr>
        <p:spPr bwMode="black">
          <a:xfrm>
            <a:off x="316141" y="235947"/>
            <a:ext cx="1154354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108" name="Rectangle 84"/>
          <p:cNvSpPr>
            <a:spLocks noGrp="1" noChangeArrowheads="1"/>
          </p:cNvSpPr>
          <p:nvPr>
            <p:ph type="body" idx="1"/>
          </p:nvPr>
        </p:nvSpPr>
        <p:spPr bwMode="black">
          <a:xfrm>
            <a:off x="315768" y="1320800"/>
            <a:ext cx="11552385"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85"/>
          <p:cNvSpPr txBox="1">
            <a:spLocks noChangeArrowheads="1"/>
          </p:cNvSpPr>
          <p:nvPr userDrawn="1"/>
        </p:nvSpPr>
        <p:spPr bwMode="black">
          <a:xfrm>
            <a:off x="316141" y="6492742"/>
            <a:ext cx="3460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sz="900" kern="1200" smtClean="0">
                <a:solidFill>
                  <a:schemeClr val="tx1"/>
                </a:solidFill>
                <a:latin typeface="Arial" pitchFamily="34" charset="0"/>
                <a:ea typeface="Geneva" pitchFamily="127" charset="-128"/>
                <a:cs typeface="Geneva" charset="0"/>
              </a:defRPr>
            </a:lvl1pPr>
            <a:lvl2pPr marL="457200" algn="l" rtl="0" fontAlgn="base">
              <a:spcBef>
                <a:spcPct val="0"/>
              </a:spcBef>
              <a:spcAft>
                <a:spcPct val="0"/>
              </a:spcAft>
              <a:defRPr sz="2400" kern="1200">
                <a:solidFill>
                  <a:schemeClr val="tx1"/>
                </a:solidFill>
                <a:latin typeface="Arial" pitchFamily="34" charset="0"/>
                <a:ea typeface="Geneva" pitchFamily="127" charset="-128"/>
                <a:cs typeface="+mn-cs"/>
              </a:defRPr>
            </a:lvl2pPr>
            <a:lvl3pPr marL="914400" algn="l" rtl="0" fontAlgn="base">
              <a:spcBef>
                <a:spcPct val="0"/>
              </a:spcBef>
              <a:spcAft>
                <a:spcPct val="0"/>
              </a:spcAft>
              <a:defRPr sz="2400" kern="1200">
                <a:solidFill>
                  <a:schemeClr val="tx1"/>
                </a:solidFill>
                <a:latin typeface="Arial" pitchFamily="34" charset="0"/>
                <a:ea typeface="Geneva" pitchFamily="127" charset="-128"/>
                <a:cs typeface="+mn-cs"/>
              </a:defRPr>
            </a:lvl3pPr>
            <a:lvl4pPr marL="1371600" algn="l" rtl="0" fontAlgn="base">
              <a:spcBef>
                <a:spcPct val="0"/>
              </a:spcBef>
              <a:spcAft>
                <a:spcPct val="0"/>
              </a:spcAft>
              <a:defRPr sz="2400" kern="1200">
                <a:solidFill>
                  <a:schemeClr val="tx1"/>
                </a:solidFill>
                <a:latin typeface="Arial" pitchFamily="34" charset="0"/>
                <a:ea typeface="Geneva" pitchFamily="127" charset="-128"/>
                <a:cs typeface="+mn-cs"/>
              </a:defRPr>
            </a:lvl4pPr>
            <a:lvl5pPr marL="1828800" algn="l" rtl="0" fontAlgn="base">
              <a:spcBef>
                <a:spcPct val="0"/>
              </a:spcBef>
              <a:spcAft>
                <a:spcPct val="0"/>
              </a:spcAft>
              <a:defRPr sz="2400" kern="1200">
                <a:solidFill>
                  <a:schemeClr val="tx1"/>
                </a:solidFill>
                <a:latin typeface="Arial" pitchFamily="34" charset="0"/>
                <a:ea typeface="Geneva" pitchFamily="127" charset="-128"/>
                <a:cs typeface="+mn-cs"/>
              </a:defRPr>
            </a:lvl5pPr>
            <a:lvl6pPr marL="2286000" algn="l" defTabSz="914400" rtl="0" eaLnBrk="1" latinLnBrk="0" hangingPunct="1">
              <a:defRPr sz="2400" kern="1200">
                <a:solidFill>
                  <a:schemeClr val="tx1"/>
                </a:solidFill>
                <a:latin typeface="Arial" pitchFamily="34" charset="0"/>
                <a:ea typeface="Geneva" pitchFamily="127" charset="-128"/>
                <a:cs typeface="+mn-cs"/>
              </a:defRPr>
            </a:lvl6pPr>
            <a:lvl7pPr marL="2743200" algn="l" defTabSz="914400" rtl="0" eaLnBrk="1" latinLnBrk="0" hangingPunct="1">
              <a:defRPr sz="2400" kern="1200">
                <a:solidFill>
                  <a:schemeClr val="tx1"/>
                </a:solidFill>
                <a:latin typeface="Arial" pitchFamily="34" charset="0"/>
                <a:ea typeface="Geneva" pitchFamily="127" charset="-128"/>
                <a:cs typeface="+mn-cs"/>
              </a:defRPr>
            </a:lvl7pPr>
            <a:lvl8pPr marL="3200400" algn="l" defTabSz="914400" rtl="0" eaLnBrk="1" latinLnBrk="0" hangingPunct="1">
              <a:defRPr sz="2400" kern="1200">
                <a:solidFill>
                  <a:schemeClr val="tx1"/>
                </a:solidFill>
                <a:latin typeface="Arial" pitchFamily="34" charset="0"/>
                <a:ea typeface="Geneva" pitchFamily="127" charset="-128"/>
                <a:cs typeface="+mn-cs"/>
              </a:defRPr>
            </a:lvl8pPr>
            <a:lvl9pPr marL="3657600" algn="l" defTabSz="914400" rtl="0" eaLnBrk="1" latinLnBrk="0" hangingPunct="1">
              <a:defRPr sz="2400" kern="1200">
                <a:solidFill>
                  <a:schemeClr val="tx1"/>
                </a:solidFill>
                <a:latin typeface="Arial" pitchFamily="34" charset="0"/>
                <a:ea typeface="Geneva" pitchFamily="127" charset="-128"/>
                <a:cs typeface="+mn-cs"/>
              </a:defRPr>
            </a:lvl9pPr>
          </a:lstStyle>
          <a:p>
            <a:pPr>
              <a:defRPr/>
            </a:pPr>
            <a:fld id="{410BB04A-6CB2-A14D-B6AF-586C8C166ED7}" type="slidenum">
              <a:rPr lang="en-US" sz="675" smtClean="0"/>
              <a:pPr>
                <a:defRPr/>
              </a:pPr>
              <a:t>‹#›</a:t>
            </a:fld>
            <a:endParaRPr lang="en-US" sz="675" dirty="0"/>
          </a:p>
        </p:txBody>
      </p:sp>
      <p:pic>
        <p:nvPicPr>
          <p:cNvPr id="8" name="Picture 7"/>
          <p:cNvPicPr>
            <a:picLocks noChangeAspect="1"/>
          </p:cNvPicPr>
          <p:nvPr userDrawn="1"/>
        </p:nvPicPr>
        <p:blipFill rotWithShape="1">
          <a:blip r:embed="rId19" cstate="print">
            <a:extLst>
              <a:ext uri="{28A0092B-C50C-407E-A947-70E740481C1C}">
                <a14:useLocalDpi xmlns:a14="http://schemas.microsoft.com/office/drawing/2010/main" val="0"/>
              </a:ext>
            </a:extLst>
          </a:blip>
          <a:srcRect/>
          <a:stretch/>
        </p:blipFill>
        <p:spPr>
          <a:xfrm>
            <a:off x="10265248" y="6492242"/>
            <a:ext cx="1700483" cy="324000"/>
          </a:xfrm>
          <a:prstGeom prst="rect">
            <a:avLst/>
          </a:prstGeom>
        </p:spPr>
      </p:pic>
    </p:spTree>
    <p:extLst>
      <p:ext uri="{BB962C8B-B14F-4D97-AF65-F5344CB8AC3E}">
        <p14:creationId xmlns:p14="http://schemas.microsoft.com/office/powerpoint/2010/main" val="3567485042"/>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79" r:id="rId9"/>
    <p:sldLayoutId id="2147484180" r:id="rId10"/>
    <p:sldLayoutId id="2147483792" r:id="rId11"/>
    <p:sldLayoutId id="2147483793" r:id="rId12"/>
    <p:sldLayoutId id="2147483794" r:id="rId13"/>
    <p:sldLayoutId id="2147483795" r:id="rId14"/>
    <p:sldLayoutId id="2147483796" r:id="rId15"/>
    <p:sldLayoutId id="2147483797" r:id="rId16"/>
    <p:sldLayoutId id="2147484130" r:id="rId17"/>
  </p:sldLayoutIdLst>
  <p:hf hdr="0" ftr="0" dt="0"/>
  <p:txStyles>
    <p:titleStyle>
      <a:lvl1pPr algn="l" rtl="0" eaLnBrk="1" fontAlgn="base" hangingPunct="1">
        <a:spcBef>
          <a:spcPct val="0"/>
        </a:spcBef>
        <a:spcAft>
          <a:spcPct val="0"/>
        </a:spcAft>
        <a:defRPr sz="1800">
          <a:solidFill>
            <a:schemeClr val="tx2"/>
          </a:solidFill>
          <a:latin typeface="+mj-lt"/>
          <a:ea typeface="ヒラギノ角ゴ Pro W3" charset="0"/>
          <a:cs typeface="Geneva" charset="0"/>
        </a:defRPr>
      </a:lvl1pPr>
      <a:lvl2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5pPr>
      <a:lvl6pPr marL="342900" algn="l" rtl="0" eaLnBrk="1" fontAlgn="base" hangingPunct="1">
        <a:spcBef>
          <a:spcPct val="0"/>
        </a:spcBef>
        <a:spcAft>
          <a:spcPct val="0"/>
        </a:spcAft>
        <a:defRPr sz="1800">
          <a:solidFill>
            <a:srgbClr val="004785"/>
          </a:solidFill>
          <a:latin typeface="Arial" charset="0"/>
          <a:ea typeface="Geneva" charset="0"/>
        </a:defRPr>
      </a:lvl6pPr>
      <a:lvl7pPr marL="685800" algn="l" rtl="0" eaLnBrk="1" fontAlgn="base" hangingPunct="1">
        <a:spcBef>
          <a:spcPct val="0"/>
        </a:spcBef>
        <a:spcAft>
          <a:spcPct val="0"/>
        </a:spcAft>
        <a:defRPr sz="1800">
          <a:solidFill>
            <a:srgbClr val="004785"/>
          </a:solidFill>
          <a:latin typeface="Arial" charset="0"/>
          <a:ea typeface="Geneva" charset="0"/>
        </a:defRPr>
      </a:lvl7pPr>
      <a:lvl8pPr marL="1028700" algn="l" rtl="0" eaLnBrk="1" fontAlgn="base" hangingPunct="1">
        <a:spcBef>
          <a:spcPct val="0"/>
        </a:spcBef>
        <a:spcAft>
          <a:spcPct val="0"/>
        </a:spcAft>
        <a:defRPr sz="1800">
          <a:solidFill>
            <a:srgbClr val="004785"/>
          </a:solidFill>
          <a:latin typeface="Arial" charset="0"/>
          <a:ea typeface="Geneva" charset="0"/>
        </a:defRPr>
      </a:lvl8pPr>
      <a:lvl9pPr marL="1371600" algn="l" rtl="0" eaLnBrk="1" fontAlgn="base" hangingPunct="1">
        <a:spcBef>
          <a:spcPct val="0"/>
        </a:spcBef>
        <a:spcAft>
          <a:spcPct val="0"/>
        </a:spcAft>
        <a:defRPr sz="1800">
          <a:solidFill>
            <a:srgbClr val="004785"/>
          </a:solidFill>
          <a:latin typeface="Arial" charset="0"/>
          <a:ea typeface="Geneva" charset="0"/>
        </a:defRPr>
      </a:lvl9pPr>
    </p:titleStyle>
    <p:bodyStyle>
      <a:lvl1pPr marL="216694" indent="-216694"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475060" indent="-172641"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731044" indent="-170260"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984647"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238250"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15811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6pPr>
      <a:lvl7pPr marL="19240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7pPr>
      <a:lvl8pPr marL="22669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8pPr>
      <a:lvl9pPr marL="26098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21"/>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0965" name="think-cell Slide" r:id="rId23" imgW="270" imgH="270" progId="TCLayout.ActiveDocument.1">
                  <p:embed/>
                </p:oleObj>
              </mc:Choice>
              <mc:Fallback>
                <p:oleObj name="think-cell Slide" r:id="rId23" imgW="270" imgH="270" progId="TCLayout.ActiveDocument.1">
                  <p:embed/>
                  <p:pic>
                    <p:nvPicPr>
                      <p:cNvPr id="32" name="Object 31" hidden="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7" y="162000"/>
            <a:ext cx="11068063"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custDataLst>
              <p:tags r:id="rId22"/>
            </p:custDataLst>
          </p:nvPr>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fr-FR" sz="525" noProof="0">
                <a:solidFill>
                  <a:srgbClr val="808080"/>
                </a:solidFill>
                <a:latin typeface="Arial"/>
                <a:cs typeface="Arial"/>
                <a:sym typeface="Arial"/>
              </a:rPr>
              <a:t>20171204 - MX2020 KPI Structure v4.pptx</a:t>
            </a:r>
            <a:endParaRPr lang="en-US" sz="525"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7"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4" y="6271546"/>
            <a:ext cx="458115" cy="276999"/>
          </a:xfrm>
          <a:prstGeom prst="rect">
            <a:avLst/>
          </a:prstGeom>
          <a:noFill/>
          <a:ln/>
          <a:effectLst/>
        </p:spPr>
        <p:txBody>
          <a:bodyPr wrap="none" lIns="68580" tIns="41148" rIns="68580" bIns="34290" rtlCol="0" anchor="t" anchorCtr="0">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DC6993-5875-43F1-AB5B-56FAFD3221C9}" type="slidenum">
              <a:rPr lang="en-US" sz="750" kern="1200" baseline="0" noProof="0" smtClean="0">
                <a:solidFill>
                  <a:schemeClr val="bg1"/>
                </a:solidFill>
                <a:latin typeface="Arial"/>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US" sz="750" kern="1200" baseline="0" noProof="0" dirty="0">
              <a:solidFill>
                <a:schemeClr val="bg1"/>
              </a:solidFill>
              <a:latin typeface="Arial"/>
              <a:ea typeface="+mn-ea"/>
              <a:cs typeface="+mn-cs"/>
            </a:endParaRPr>
          </a:p>
          <a:p>
            <a:endParaRPr lang="en-US" sz="675" dirty="0">
              <a:solidFill>
                <a:schemeClr val="bg1"/>
              </a:solidFill>
              <a:latin typeface="Arial"/>
            </a:endParaRPr>
          </a:p>
        </p:txBody>
      </p:sp>
      <p:sp>
        <p:nvSpPr>
          <p:cNvPr id="12" name="Slide Number Placeholder 5"/>
          <p:cNvSpPr txBox="1">
            <a:spLocks/>
          </p:cNvSpPr>
          <p:nvPr userDrawn="1"/>
        </p:nvSpPr>
        <p:spPr>
          <a:xfrm>
            <a:off x="11288132" y="6448893"/>
            <a:ext cx="793995"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750" smtClean="0">
                <a:solidFill>
                  <a:prstClr val="black">
                    <a:tint val="75000"/>
                  </a:prstClr>
                </a:solidFill>
                <a:latin typeface="Arial" panose="020B0604020202020204" pitchFamily="34" charset="0"/>
                <a:cs typeface="Arial" panose="020B0604020202020204" pitchFamily="34" charset="0"/>
              </a:rPr>
              <a:pPr/>
              <a:t>‹#›</a:t>
            </a:fld>
            <a:endParaRPr lang="en-US" sz="750"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6" cstate="print"/>
          <a:stretch>
            <a:fillRect/>
          </a:stretch>
        </p:blipFill>
        <p:spPr>
          <a:xfrm>
            <a:off x="393793" y="6416675"/>
            <a:ext cx="518063" cy="256674"/>
          </a:xfrm>
          <a:prstGeom prst="rect">
            <a:avLst/>
          </a:prstGeom>
          <a:ln w="12700">
            <a:miter lim="400000"/>
          </a:ln>
        </p:spPr>
      </p:pic>
    </p:spTree>
    <p:extLst>
      <p:ext uri="{BB962C8B-B14F-4D97-AF65-F5344CB8AC3E}">
        <p14:creationId xmlns:p14="http://schemas.microsoft.com/office/powerpoint/2010/main" val="88648035"/>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9" r:id="rId12"/>
    <p:sldLayoutId id="2147483954" r:id="rId13"/>
    <p:sldLayoutId id="2147483956" r:id="rId14"/>
    <p:sldLayoutId id="2147483957" r:id="rId15"/>
    <p:sldLayoutId id="2147483958" r:id="rId16"/>
    <p:sldLayoutId id="2147483960" r:id="rId17"/>
    <p:sldLayoutId id="2147483961" r:id="rId18"/>
  </p:sldLayoutIdLst>
  <p:hf hdr="0" ftr="0" dt="0"/>
  <p:txStyles>
    <p:titleStyle>
      <a:lvl1pPr algn="l" defTabSz="685800" rtl="0" eaLnBrk="1" latinLnBrk="0" hangingPunct="1">
        <a:spcBef>
          <a:spcPct val="0"/>
        </a:spcBef>
        <a:buNone/>
        <a:defRPr sz="1500" b="1" kern="1200" baseline="0">
          <a:solidFill>
            <a:srgbClr val="4472C4"/>
          </a:solidFill>
          <a:latin typeface="Arial"/>
          <a:ea typeface="+mj-ea"/>
          <a:cs typeface="Arial"/>
          <a:sym typeface="Arial"/>
        </a:defRPr>
      </a:lvl1pPr>
    </p:titleStyle>
    <p:bodyStyle>
      <a:lvl1pPr marL="0" indent="0" algn="l" defTabSz="685800" rtl="0" eaLnBrk="1" latinLnBrk="0" hangingPunct="1">
        <a:spcBef>
          <a:spcPts val="288"/>
        </a:spcBef>
        <a:buFontTx/>
        <a:buNone/>
        <a:defRPr sz="1200" b="1" kern="1200" baseline="0">
          <a:solidFill>
            <a:srgbClr val="002D72"/>
          </a:solidFill>
          <a:latin typeface="Arial"/>
          <a:ea typeface="+mn-ea"/>
          <a:cs typeface="Arial"/>
          <a:sym typeface="Arial"/>
        </a:defRPr>
      </a:lvl1pPr>
      <a:lvl2pPr marL="342900" indent="-171450"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2pPr>
      <a:lvl3pPr marL="685800" indent="-171450"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3pPr>
      <a:lvl4pPr marL="1032272" indent="-175022"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4pPr>
      <a:lvl5pPr marL="1544241" indent="-172641"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6597" name="think-cell Slide" r:id="rId19" imgW="270" imgH="270" progId="TCLayout.ActiveDocument.1">
                  <p:embed/>
                </p:oleObj>
              </mc:Choice>
              <mc:Fallback>
                <p:oleObj name="think-cell Slide" r:id="rId19" imgW="270" imgH="270" progId="TCLayout.ActiveDocument.1">
                  <p:embed/>
                  <p:pic>
                    <p:nvPicPr>
                      <p:cNvPr id="32" name="Object 31" hidden="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61853" rIns="0" bIns="61853" rtlCol="0" anchor="t" anchorCtr="0">
            <a:noAutofit/>
          </a:bodyPr>
          <a:lstStyle/>
          <a:p>
            <a:r>
              <a:rPr lang="en-US" noProof="0"/>
              <a:t>Click to edit Master title style</a:t>
            </a:r>
            <a:endParaRPr lang="en-US" noProof="0" dirty="0"/>
          </a:p>
        </p:txBody>
      </p:sp>
      <p:sp>
        <p:nvSpPr>
          <p:cNvPr id="7" name="FooterSimple"/>
          <p:cNvSpPr/>
          <p:nvPr userDrawn="1">
            <p:custDataLst>
              <p:tags r:id="rId18"/>
            </p:custDataLst>
          </p:nvPr>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defTabSz="869793"/>
            <a:r>
              <a:rPr lang="en-US" sz="703">
                <a:solidFill>
                  <a:srgbClr val="808080"/>
                </a:solidFill>
                <a:cs typeface="Arial"/>
                <a:sym typeface="Arial"/>
              </a:rPr>
              <a:t>196301-97-20Dec17-CB-int-MEX.pptx</a:t>
            </a:r>
            <a:endParaRPr lang="en-US" sz="703" dirty="0">
              <a:solidFill>
                <a:srgbClr val="808080"/>
              </a:solidFill>
              <a:cs typeface="Arial"/>
              <a:sym typeface="Arial"/>
            </a:endParaRPr>
          </a:p>
        </p:txBody>
      </p:sp>
      <p:sp>
        <p:nvSpPr>
          <p:cNvPr id="13" name="Text Placeholder 12"/>
          <p:cNvSpPr>
            <a:spLocks noGrp="1"/>
          </p:cNvSpPr>
          <p:nvPr>
            <p:ph type="body" idx="1"/>
          </p:nvPr>
        </p:nvSpPr>
        <p:spPr>
          <a:xfrm>
            <a:off x="562707" y="1508761"/>
            <a:ext cx="11074088" cy="3997304"/>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7"/>
          <p:cNvSpPr txBox="1"/>
          <p:nvPr userDrawn="1"/>
        </p:nvSpPr>
        <p:spPr>
          <a:xfrm>
            <a:off x="5841384" y="6271545"/>
            <a:ext cx="458115" cy="276999"/>
          </a:xfrm>
          <a:prstGeom prst="rect">
            <a:avLst/>
          </a:prstGeom>
          <a:noFill/>
          <a:ln/>
          <a:effectLst/>
        </p:spPr>
        <p:txBody>
          <a:bodyPr wrap="none" lIns="86981" tIns="52192" rIns="86981" bIns="43490" rtlCol="0" anchor="t" anchorCtr="0">
            <a:noAutofit/>
          </a:bodyPr>
          <a:lstStyle/>
          <a:p>
            <a:pPr algn="r" defTabSz="869793">
              <a:defRPr/>
            </a:pPr>
            <a:fld id="{8FDC6993-5875-43F1-AB5B-56FAFD3221C9}" type="slidenum">
              <a:rPr lang="en-US" sz="984" smtClean="0">
                <a:solidFill>
                  <a:srgbClr val="FFFFFF"/>
                </a:solidFill>
              </a:rPr>
              <a:pPr algn="r" defTabSz="869793">
                <a:defRPr/>
              </a:pPr>
              <a:t>‹#›</a:t>
            </a:fld>
            <a:endParaRPr lang="en-US" sz="984" dirty="0">
              <a:solidFill>
                <a:srgbClr val="FFFFFF"/>
              </a:solidFill>
            </a:endParaRPr>
          </a:p>
          <a:p>
            <a:pPr defTabSz="869793"/>
            <a:endParaRPr lang="en-US" sz="844" dirty="0">
              <a:solidFill>
                <a:srgbClr val="FFFFFF"/>
              </a:solidFill>
            </a:endParaRPr>
          </a:p>
        </p:txBody>
      </p:sp>
      <p:sp>
        <p:nvSpPr>
          <p:cNvPr id="12" name="Slide Number Placeholder 5"/>
          <p:cNvSpPr txBox="1">
            <a:spLocks/>
          </p:cNvSpPr>
          <p:nvPr userDrawn="1"/>
        </p:nvSpPr>
        <p:spPr>
          <a:xfrm>
            <a:off x="11288131" y="6448944"/>
            <a:ext cx="793995" cy="365125"/>
          </a:xfrm>
          <a:prstGeom prst="rect">
            <a:avLst/>
          </a:prstGeom>
        </p:spPr>
        <p:txBody>
          <a:bodyPr vert="horz" lIns="86981" tIns="43490" rIns="86981" bIns="434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84" smtClean="0">
                <a:solidFill>
                  <a:prstClr val="black">
                    <a:tint val="75000"/>
                  </a:prstClr>
                </a:solidFill>
                <a:cs typeface="Arial" panose="020B0604020202020204" pitchFamily="34" charset="0"/>
              </a:rPr>
              <a:pPr/>
              <a:t>‹#›</a:t>
            </a:fld>
            <a:endParaRPr lang="en-US" sz="984" dirty="0">
              <a:solidFill>
                <a:prstClr val="black">
                  <a:tint val="75000"/>
                </a:prstClr>
              </a:solidFill>
              <a:cs typeface="Arial" panose="020B0604020202020204" pitchFamily="34" charset="0"/>
            </a:endParaRPr>
          </a:p>
        </p:txBody>
      </p:sp>
      <p:pic>
        <p:nvPicPr>
          <p:cNvPr id="14" name="Picture 13"/>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505094" y="6552810"/>
            <a:ext cx="1076129" cy="141242"/>
          </a:xfrm>
          <a:prstGeom prst="rect">
            <a:avLst/>
          </a:prstGeom>
        </p:spPr>
      </p:pic>
      <p:pic>
        <p:nvPicPr>
          <p:cNvPr id="16" name="pasted-image.pdf" descr="pasted-image.pdf"/>
          <p:cNvPicPr>
            <a:picLocks noChangeAspect="1"/>
          </p:cNvPicPr>
          <p:nvPr userDrawn="1"/>
        </p:nvPicPr>
        <p:blipFill>
          <a:blip r:embed="rId22" cstate="print"/>
          <a:stretch>
            <a:fillRect/>
          </a:stretch>
        </p:blipFill>
        <p:spPr>
          <a:xfrm>
            <a:off x="393858" y="6416675"/>
            <a:ext cx="518061" cy="256674"/>
          </a:xfrm>
          <a:prstGeom prst="rect">
            <a:avLst/>
          </a:prstGeom>
          <a:ln w="12700">
            <a:miter lim="400000"/>
          </a:ln>
        </p:spPr>
      </p:pic>
      <p:sp>
        <p:nvSpPr>
          <p:cNvPr id="10" name="Rectangle 9"/>
          <p:cNvSpPr/>
          <p:nvPr userDrawn="1"/>
        </p:nvSpPr>
        <p:spPr>
          <a:xfrm>
            <a:off x="357863" y="6719991"/>
            <a:ext cx="2092500"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891066675"/>
      </p:ext>
    </p:extLst>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 id="2147484143" r:id="rId12"/>
    <p:sldLayoutId id="2147484149" r:id="rId13"/>
    <p:sldLayoutId id="2147484150" r:id="rId14"/>
  </p:sldLayoutIdLst>
  <p:hf hdr="0" ftr="0" dt="0"/>
  <p:txStyles>
    <p:titleStyle>
      <a:lvl1pPr algn="l" defTabSz="869793" rtl="0" eaLnBrk="1" latinLnBrk="0" hangingPunct="1">
        <a:spcBef>
          <a:spcPct val="0"/>
        </a:spcBef>
        <a:buNone/>
        <a:defRPr sz="1898" b="1" kern="1200" baseline="0">
          <a:solidFill>
            <a:srgbClr val="4472C4"/>
          </a:solidFill>
          <a:latin typeface="Arial"/>
          <a:ea typeface="+mj-ea"/>
          <a:cs typeface="Arial"/>
          <a:sym typeface="Arial"/>
        </a:defRPr>
      </a:lvl1pPr>
    </p:titleStyle>
    <p:bodyStyle>
      <a:lvl1pPr marL="0" indent="0" algn="l" defTabSz="869793" rtl="0" eaLnBrk="1" latinLnBrk="0" hangingPunct="1">
        <a:spcBef>
          <a:spcPts val="366"/>
        </a:spcBef>
        <a:buFontTx/>
        <a:buNone/>
        <a:defRPr sz="1547" b="1" kern="1200" baseline="0">
          <a:solidFill>
            <a:srgbClr val="002D72"/>
          </a:solidFill>
          <a:latin typeface="Arial"/>
          <a:ea typeface="+mn-ea"/>
          <a:cs typeface="Arial"/>
          <a:sym typeface="Arial"/>
        </a:defRPr>
      </a:lvl1pPr>
      <a:lvl2pPr marL="434889" indent="-217445"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2pPr>
      <a:lvl3pPr marL="869793" indent="-217445"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3pPr>
      <a:lvl4pPr marL="1309214" indent="-221979"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4pPr>
      <a:lvl5pPr marL="1958543" indent="-218960"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5pPr>
      <a:lvl6pPr marL="2391893"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6pPr>
      <a:lvl7pPr marL="2826814"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7pPr>
      <a:lvl8pPr marL="3261713"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8pPr>
      <a:lvl9pPr marL="3696603"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9pPr>
    </p:bodyStyle>
    <p:otherStyle>
      <a:defPPr>
        <a:defRPr lang="en-US"/>
      </a:defPPr>
      <a:lvl1pPr marL="0" algn="l" defTabSz="869793" rtl="0" eaLnBrk="1" latinLnBrk="0" hangingPunct="1">
        <a:defRPr sz="1687" kern="1200">
          <a:solidFill>
            <a:schemeClr val="tx1"/>
          </a:solidFill>
          <a:latin typeface="+mn-lt"/>
          <a:ea typeface="+mn-ea"/>
          <a:cs typeface="+mn-cs"/>
        </a:defRPr>
      </a:lvl1pPr>
      <a:lvl2pPr marL="434889" algn="l" defTabSz="869793" rtl="0" eaLnBrk="1" latinLnBrk="0" hangingPunct="1">
        <a:defRPr sz="1687" kern="1200">
          <a:solidFill>
            <a:schemeClr val="tx1"/>
          </a:solidFill>
          <a:latin typeface="+mn-lt"/>
          <a:ea typeface="+mn-ea"/>
          <a:cs typeface="+mn-cs"/>
        </a:defRPr>
      </a:lvl2pPr>
      <a:lvl3pPr marL="869793" algn="l" defTabSz="869793" rtl="0" eaLnBrk="1" latinLnBrk="0" hangingPunct="1">
        <a:defRPr sz="1687" kern="1200">
          <a:solidFill>
            <a:schemeClr val="tx1"/>
          </a:solidFill>
          <a:latin typeface="+mn-lt"/>
          <a:ea typeface="+mn-ea"/>
          <a:cs typeface="+mn-cs"/>
        </a:defRPr>
      </a:lvl3pPr>
      <a:lvl4pPr marL="1304690" algn="l" defTabSz="869793" rtl="0" eaLnBrk="1" latinLnBrk="0" hangingPunct="1">
        <a:defRPr sz="1687" kern="1200">
          <a:solidFill>
            <a:schemeClr val="tx1"/>
          </a:solidFill>
          <a:latin typeface="+mn-lt"/>
          <a:ea typeface="+mn-ea"/>
          <a:cs typeface="+mn-cs"/>
        </a:defRPr>
      </a:lvl4pPr>
      <a:lvl5pPr marL="1739569" algn="l" defTabSz="869793" rtl="0" eaLnBrk="1" latinLnBrk="0" hangingPunct="1">
        <a:defRPr sz="1687" kern="1200">
          <a:solidFill>
            <a:schemeClr val="tx1"/>
          </a:solidFill>
          <a:latin typeface="+mn-lt"/>
          <a:ea typeface="+mn-ea"/>
          <a:cs typeface="+mn-cs"/>
        </a:defRPr>
      </a:lvl5pPr>
      <a:lvl6pPr marL="2174474" algn="l" defTabSz="869793" rtl="0" eaLnBrk="1" latinLnBrk="0" hangingPunct="1">
        <a:defRPr sz="1687" kern="1200">
          <a:solidFill>
            <a:schemeClr val="tx1"/>
          </a:solidFill>
          <a:latin typeface="+mn-lt"/>
          <a:ea typeface="+mn-ea"/>
          <a:cs typeface="+mn-cs"/>
        </a:defRPr>
      </a:lvl6pPr>
      <a:lvl7pPr marL="2609385" algn="l" defTabSz="869793" rtl="0" eaLnBrk="1" latinLnBrk="0" hangingPunct="1">
        <a:defRPr sz="1687" kern="1200">
          <a:solidFill>
            <a:schemeClr val="tx1"/>
          </a:solidFill>
          <a:latin typeface="+mn-lt"/>
          <a:ea typeface="+mn-ea"/>
          <a:cs typeface="+mn-cs"/>
        </a:defRPr>
      </a:lvl7pPr>
      <a:lvl8pPr marL="3044256" algn="l" defTabSz="869793" rtl="0" eaLnBrk="1" latinLnBrk="0" hangingPunct="1">
        <a:defRPr sz="1687" kern="1200">
          <a:solidFill>
            <a:schemeClr val="tx1"/>
          </a:solidFill>
          <a:latin typeface="+mn-lt"/>
          <a:ea typeface="+mn-ea"/>
          <a:cs typeface="+mn-cs"/>
        </a:defRPr>
      </a:lvl8pPr>
      <a:lvl9pPr marL="3479155" algn="l" defTabSz="869793" rtl="0" eaLnBrk="1" latinLnBrk="0" hangingPunct="1">
        <a:defRPr sz="1687"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5"/>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1193" name="think-cell Slide" r:id="rId56" imgW="270" imgH="270" progId="TCLayout.ActiveDocument.1">
                  <p:embed/>
                </p:oleObj>
              </mc:Choice>
              <mc:Fallback>
                <p:oleObj name="think-cell Slide" r:id="rId56" imgW="270" imgH="270" progId="TCLayout.ActiveDocument.1">
                  <p:embed/>
                  <p:pic>
                    <p:nvPicPr>
                      <p:cNvPr id="2" name="Object 1" hidden="1"/>
                      <p:cNvPicPr/>
                      <p:nvPr/>
                    </p:nvPicPr>
                    <p:blipFill>
                      <a:blip r:embed="rId57"/>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3332497686"/>
      </p:ext>
    </p:extLst>
  </p:cSld>
  <p:clrMap bg1="lt1" tx1="dk1" bg2="lt2" tx2="dk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212" r:id="rId7"/>
    <p:sldLayoutId id="2147484213" r:id="rId8"/>
    <p:sldLayoutId id="2147484214" r:id="rId9"/>
    <p:sldLayoutId id="2147484215" r:id="rId10"/>
    <p:sldLayoutId id="2147484216" r:id="rId11"/>
    <p:sldLayoutId id="2147484217" r:id="rId12"/>
    <p:sldLayoutId id="2147484218" r:id="rId13"/>
    <p:sldLayoutId id="2147484219" r:id="rId14"/>
    <p:sldLayoutId id="2147484220" r:id="rId15"/>
    <p:sldLayoutId id="2147484221" r:id="rId16"/>
    <p:sldLayoutId id="2147484222" r:id="rId17"/>
    <p:sldLayoutId id="2147484223" r:id="rId18"/>
    <p:sldLayoutId id="2147484224" r:id="rId19"/>
    <p:sldLayoutId id="2147484225" r:id="rId20"/>
    <p:sldLayoutId id="2147484226" r:id="rId21"/>
    <p:sldLayoutId id="2147484227" r:id="rId22"/>
    <p:sldLayoutId id="2147484228" r:id="rId23"/>
    <p:sldLayoutId id="2147484229" r:id="rId24"/>
    <p:sldLayoutId id="2147484230" r:id="rId25"/>
    <p:sldLayoutId id="2147484231" r:id="rId26"/>
    <p:sldLayoutId id="2147484232" r:id="rId27"/>
    <p:sldLayoutId id="2147484233" r:id="rId28"/>
    <p:sldLayoutId id="2147484234" r:id="rId29"/>
    <p:sldLayoutId id="2147484235" r:id="rId30"/>
    <p:sldLayoutId id="2147484236" r:id="rId31"/>
    <p:sldLayoutId id="2147484237" r:id="rId32"/>
    <p:sldLayoutId id="2147484238" r:id="rId33"/>
    <p:sldLayoutId id="2147484239" r:id="rId34"/>
    <p:sldLayoutId id="2147484240" r:id="rId35"/>
    <p:sldLayoutId id="2147484241" r:id="rId36"/>
    <p:sldLayoutId id="2147484242" r:id="rId37"/>
    <p:sldLayoutId id="2147484243" r:id="rId38"/>
    <p:sldLayoutId id="2147484244" r:id="rId39"/>
    <p:sldLayoutId id="2147484245" r:id="rId40"/>
    <p:sldLayoutId id="2147484246" r:id="rId41"/>
    <p:sldLayoutId id="2147484247" r:id="rId42"/>
    <p:sldLayoutId id="2147484248" r:id="rId43"/>
    <p:sldLayoutId id="2147484249" r:id="rId44"/>
    <p:sldLayoutId id="2147484250" r:id="rId45"/>
    <p:sldLayoutId id="2147484251" r:id="rId46"/>
    <p:sldLayoutId id="2147484252" r:id="rId47"/>
    <p:sldLayoutId id="2147484253" r:id="rId48"/>
    <p:sldLayoutId id="2147484254" r:id="rId49"/>
    <p:sldLayoutId id="2147484255" r:id="rId50"/>
    <p:sldLayoutId id="2147484256" r:id="rId51"/>
    <p:sldLayoutId id="2147484257" r:id="rId52"/>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rgbClr val="4472C4"/>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0287" name="think-cell Slide" r:id="rId18" imgW="270" imgH="270" progId="TCLayout.ActiveDocument.1">
                  <p:embed/>
                </p:oleObj>
              </mc:Choice>
              <mc:Fallback>
                <p:oleObj name="think-cell Slide" r:id="rId18" imgW="270" imgH="270" progId="TCLayout.ActiveDocument.1">
                  <p:embed/>
                  <p:pic>
                    <p:nvPicPr>
                      <p:cNvPr id="32" name="Object 31"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1"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1836369753"/>
      </p:ext>
    </p:extLst>
  </p:cSld>
  <p:clrMap bg1="lt1" tx1="dk1" bg2="lt2" tx2="dk2" accent1="accent1" accent2="accent2" accent3="accent3" accent4="accent4" accent5="accent5" accent6="accent6" hlink="hlink" folHlink="folHlink"/>
  <p:sldLayoutIdLst>
    <p:sldLayoutId id="2147484274" r:id="rId1"/>
    <p:sldLayoutId id="2147484275" r:id="rId2"/>
    <p:sldLayoutId id="2147484276" r:id="rId3"/>
    <p:sldLayoutId id="2147484277" r:id="rId4"/>
    <p:sldLayoutId id="2147484278" r:id="rId5"/>
    <p:sldLayoutId id="2147484279" r:id="rId6"/>
    <p:sldLayoutId id="2147484280" r:id="rId7"/>
    <p:sldLayoutId id="2147484281" r:id="rId8"/>
    <p:sldLayoutId id="2147484282" r:id="rId9"/>
    <p:sldLayoutId id="2147484283" r:id="rId10"/>
    <p:sldLayoutId id="2147484284" r:id="rId11"/>
    <p:sldLayoutId id="2147484285" r:id="rId12"/>
    <p:sldLayoutId id="2147484286" r:id="rId13"/>
    <p:sldLayoutId id="2147484287" r:id="rId14"/>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4482" y="350115"/>
            <a:ext cx="11230029" cy="63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title style</a:t>
            </a:r>
          </a:p>
        </p:txBody>
      </p:sp>
      <p:sp>
        <p:nvSpPr>
          <p:cNvPr id="1027" name="Text Placeholder 2"/>
          <p:cNvSpPr>
            <a:spLocks noGrp="1"/>
          </p:cNvSpPr>
          <p:nvPr>
            <p:ph type="body" idx="1"/>
          </p:nvPr>
        </p:nvSpPr>
        <p:spPr bwMode="auto">
          <a:xfrm>
            <a:off x="540628" y="1190382"/>
            <a:ext cx="11230029" cy="521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text styles</a:t>
            </a:r>
          </a:p>
          <a:p>
            <a:pPr lvl="1"/>
            <a:r>
              <a:rPr lang="en-US" altLang="es-MX"/>
              <a:t>Second level</a:t>
            </a:r>
          </a:p>
          <a:p>
            <a:pPr lvl="2"/>
            <a:r>
              <a:rPr lang="en-US" altLang="es-MX"/>
              <a:t>Third level</a:t>
            </a:r>
          </a:p>
          <a:p>
            <a:pPr lvl="3"/>
            <a:r>
              <a:rPr lang="en-US" altLang="es-MX"/>
              <a:t>Fourth level</a:t>
            </a:r>
          </a:p>
          <a:p>
            <a:pPr lvl="4"/>
            <a:r>
              <a:rPr lang="en-US" altLang="es-MX"/>
              <a:t>Fifth level</a:t>
            </a:r>
          </a:p>
        </p:txBody>
      </p:sp>
      <p:sp>
        <p:nvSpPr>
          <p:cNvPr id="7" name="Slide Number Placeholder 9"/>
          <p:cNvSpPr>
            <a:spLocks noGrp="1"/>
          </p:cNvSpPr>
          <p:nvPr>
            <p:ph type="sldNum" sz="quarter" idx="4"/>
          </p:nvPr>
        </p:nvSpPr>
        <p:spPr>
          <a:xfrm>
            <a:off x="554099" y="6554108"/>
            <a:ext cx="377092"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b="1">
                <a:solidFill>
                  <a:schemeClr val="tx2"/>
                </a:solidFill>
              </a:defRPr>
            </a:lvl1pPr>
          </a:lstStyle>
          <a:p>
            <a:pPr fontAlgn="base">
              <a:spcBef>
                <a:spcPct val="0"/>
              </a:spcBef>
              <a:spcAft>
                <a:spcPct val="0"/>
              </a:spcAft>
              <a:defRPr/>
            </a:pPr>
            <a:fld id="{69B70FD9-93A3-4F7E-AEAC-A89C9DCACB4E}" type="slidenum">
              <a:rPr lang="en-US" altLang="es-MX">
                <a:solidFill>
                  <a:srgbClr val="002776"/>
                </a:solidFill>
                <a:cs typeface="Arial" panose="020B0604020202020204" pitchFamily="34" charset="0"/>
              </a:rPr>
              <a:pPr fontAlgn="base">
                <a:spcBef>
                  <a:spcPct val="0"/>
                </a:spcBef>
                <a:spcAft>
                  <a:spcPct val="0"/>
                </a:spcAft>
                <a:defRPr/>
              </a:pPr>
              <a:t>‹#›</a:t>
            </a:fld>
            <a:endParaRPr lang="en-US" altLang="es-MX" dirty="0">
              <a:solidFill>
                <a:srgbClr val="002776"/>
              </a:solidFill>
              <a:cs typeface="Arial" panose="020B0604020202020204" pitchFamily="34" charset="0"/>
            </a:endParaRPr>
          </a:p>
        </p:txBody>
      </p:sp>
      <p:sp>
        <p:nvSpPr>
          <p:cNvPr id="10" name="Footer Placeholder 10"/>
          <p:cNvSpPr>
            <a:spLocks noGrp="1"/>
          </p:cNvSpPr>
          <p:nvPr>
            <p:ph type="ftr" sz="quarter" idx="3"/>
          </p:nvPr>
        </p:nvSpPr>
        <p:spPr>
          <a:xfrm>
            <a:off x="1029309" y="6554108"/>
            <a:ext cx="5756424"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a:solidFill>
                  <a:schemeClr val="tx2"/>
                </a:solidFill>
                <a:latin typeface="Arial" pitchFamily="34" charset="0"/>
                <a:cs typeface="Arial" pitchFamily="34" charset="0"/>
              </a:defRPr>
            </a:lvl1pPr>
          </a:lstStyle>
          <a:p>
            <a:pPr fontAlgn="base">
              <a:spcBef>
                <a:spcPct val="0"/>
              </a:spcBef>
              <a:spcAft>
                <a:spcPct val="0"/>
              </a:spcAft>
              <a:defRPr/>
            </a:pPr>
            <a:r>
              <a:rPr lang="en-US" dirty="0">
                <a:solidFill>
                  <a:srgbClr val="002776"/>
                </a:solidFill>
              </a:rPr>
              <a:t>Footer</a:t>
            </a:r>
          </a:p>
        </p:txBody>
      </p:sp>
    </p:spTree>
    <p:extLst>
      <p:ext uri="{BB962C8B-B14F-4D97-AF65-F5344CB8AC3E}">
        <p14:creationId xmlns:p14="http://schemas.microsoft.com/office/powerpoint/2010/main" val="166449182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Lst>
  <p:hf hdr="0" ftr="0" dt="0"/>
  <p:txStyles>
    <p:titleStyle>
      <a:lvl1pPr algn="l" defTabSz="913964" rtl="0" eaLnBrk="0" fontAlgn="base" hangingPunct="0">
        <a:lnSpc>
          <a:spcPts val="3050"/>
        </a:lnSpc>
        <a:spcBef>
          <a:spcPct val="0"/>
        </a:spcBef>
        <a:spcAft>
          <a:spcPct val="0"/>
        </a:spcAft>
        <a:defRPr sz="2200" b="1">
          <a:solidFill>
            <a:schemeClr val="tx2"/>
          </a:solidFill>
          <a:latin typeface="+mj-lt"/>
          <a:ea typeface="+mj-ea"/>
          <a:cs typeface="+mj-cs"/>
        </a:defRPr>
      </a:lvl1pPr>
      <a:lvl2pPr algn="l" defTabSz="913964" rtl="0" eaLnBrk="0" fontAlgn="base" hangingPunct="0">
        <a:lnSpc>
          <a:spcPts val="3050"/>
        </a:lnSpc>
        <a:spcBef>
          <a:spcPct val="0"/>
        </a:spcBef>
        <a:spcAft>
          <a:spcPct val="0"/>
        </a:spcAft>
        <a:defRPr sz="2200" b="1">
          <a:solidFill>
            <a:schemeClr val="tx2"/>
          </a:solidFill>
          <a:latin typeface="Arial" pitchFamily="34" charset="0"/>
        </a:defRPr>
      </a:lvl2pPr>
      <a:lvl3pPr algn="l" defTabSz="913964" rtl="0" eaLnBrk="0" fontAlgn="base" hangingPunct="0">
        <a:lnSpc>
          <a:spcPts val="3050"/>
        </a:lnSpc>
        <a:spcBef>
          <a:spcPct val="0"/>
        </a:spcBef>
        <a:spcAft>
          <a:spcPct val="0"/>
        </a:spcAft>
        <a:defRPr sz="2200" b="1">
          <a:solidFill>
            <a:schemeClr val="tx2"/>
          </a:solidFill>
          <a:latin typeface="Arial" pitchFamily="34" charset="0"/>
        </a:defRPr>
      </a:lvl3pPr>
      <a:lvl4pPr algn="l" defTabSz="913964" rtl="0" eaLnBrk="0" fontAlgn="base" hangingPunct="0">
        <a:lnSpc>
          <a:spcPts val="3050"/>
        </a:lnSpc>
        <a:spcBef>
          <a:spcPct val="0"/>
        </a:spcBef>
        <a:spcAft>
          <a:spcPct val="0"/>
        </a:spcAft>
        <a:defRPr sz="2200" b="1">
          <a:solidFill>
            <a:schemeClr val="tx2"/>
          </a:solidFill>
          <a:latin typeface="Arial" pitchFamily="34" charset="0"/>
        </a:defRPr>
      </a:lvl4pPr>
      <a:lvl5pPr algn="l" defTabSz="913964" rtl="0" eaLnBrk="0" fontAlgn="base" hangingPunct="0">
        <a:lnSpc>
          <a:spcPts val="3050"/>
        </a:lnSpc>
        <a:spcBef>
          <a:spcPct val="0"/>
        </a:spcBef>
        <a:spcAft>
          <a:spcPct val="0"/>
        </a:spcAft>
        <a:defRPr sz="2200" b="1">
          <a:solidFill>
            <a:schemeClr val="tx2"/>
          </a:solidFill>
          <a:latin typeface="Arial" pitchFamily="34" charset="0"/>
        </a:defRPr>
      </a:lvl5pPr>
      <a:lvl6pPr marL="410002" algn="l" defTabSz="913964" rtl="0" eaLnBrk="1" fontAlgn="base" hangingPunct="1">
        <a:lnSpc>
          <a:spcPts val="3050"/>
        </a:lnSpc>
        <a:spcBef>
          <a:spcPct val="0"/>
        </a:spcBef>
        <a:spcAft>
          <a:spcPct val="0"/>
        </a:spcAft>
        <a:defRPr sz="2200" b="1">
          <a:solidFill>
            <a:schemeClr val="tx2"/>
          </a:solidFill>
          <a:latin typeface="Arial" pitchFamily="34" charset="0"/>
        </a:defRPr>
      </a:lvl6pPr>
      <a:lvl7pPr marL="820007" algn="l" defTabSz="913964" rtl="0" eaLnBrk="1" fontAlgn="base" hangingPunct="1">
        <a:lnSpc>
          <a:spcPts val="3050"/>
        </a:lnSpc>
        <a:spcBef>
          <a:spcPct val="0"/>
        </a:spcBef>
        <a:spcAft>
          <a:spcPct val="0"/>
        </a:spcAft>
        <a:defRPr sz="2200" b="1">
          <a:solidFill>
            <a:schemeClr val="tx2"/>
          </a:solidFill>
          <a:latin typeface="Arial" pitchFamily="34" charset="0"/>
        </a:defRPr>
      </a:lvl7pPr>
      <a:lvl8pPr marL="1230009" algn="l" defTabSz="913964" rtl="0" eaLnBrk="1" fontAlgn="base" hangingPunct="1">
        <a:lnSpc>
          <a:spcPts val="3050"/>
        </a:lnSpc>
        <a:spcBef>
          <a:spcPct val="0"/>
        </a:spcBef>
        <a:spcAft>
          <a:spcPct val="0"/>
        </a:spcAft>
        <a:defRPr sz="2200" b="1">
          <a:solidFill>
            <a:schemeClr val="tx2"/>
          </a:solidFill>
          <a:latin typeface="Arial" pitchFamily="34" charset="0"/>
        </a:defRPr>
      </a:lvl8pPr>
      <a:lvl9pPr marL="1640010" algn="l" defTabSz="913964" rtl="0" eaLnBrk="1" fontAlgn="base" hangingPunct="1">
        <a:lnSpc>
          <a:spcPts val="3050"/>
        </a:lnSpc>
        <a:spcBef>
          <a:spcPct val="0"/>
        </a:spcBef>
        <a:spcAft>
          <a:spcPct val="0"/>
        </a:spcAft>
        <a:defRPr sz="2200" b="1">
          <a:solidFill>
            <a:schemeClr val="tx2"/>
          </a:solidFill>
          <a:latin typeface="Arial" pitchFamily="34" charset="0"/>
        </a:defRPr>
      </a:lvl9pPr>
    </p:titleStyle>
    <p:bodyStyle>
      <a:lvl1pPr marL="307503" indent="-307503" algn="l" defTabSz="913964" rtl="0" eaLnBrk="0" fontAlgn="base" hangingPunct="0">
        <a:spcBef>
          <a:spcPct val="0"/>
        </a:spcBef>
        <a:spcAft>
          <a:spcPts val="269"/>
        </a:spcAft>
        <a:buFont typeface="Arial" panose="020B0604020202020204" pitchFamily="34" charset="0"/>
        <a:defRPr>
          <a:solidFill>
            <a:schemeClr val="tx2"/>
          </a:solidFill>
          <a:latin typeface="+mn-lt"/>
          <a:ea typeface="+mn-ea"/>
          <a:cs typeface="+mn-cs"/>
        </a:defRPr>
      </a:lvl1pPr>
      <a:lvl2pPr marL="182223" indent="-182223" algn="l" defTabSz="913964" rtl="0" eaLnBrk="0" fontAlgn="base" hangingPunct="0">
        <a:spcBef>
          <a:spcPct val="0"/>
        </a:spcBef>
        <a:spcAft>
          <a:spcPts val="269"/>
        </a:spcAft>
        <a:buFont typeface="Arial" panose="020B0604020202020204" pitchFamily="34" charset="0"/>
        <a:buChar char="•"/>
        <a:defRPr>
          <a:solidFill>
            <a:schemeClr val="tx2"/>
          </a:solidFill>
          <a:latin typeface="+mn-lt"/>
        </a:defRPr>
      </a:lvl2pPr>
      <a:lvl3pPr marL="357330" indent="-175106" algn="l" defTabSz="913964" rtl="0" eaLnBrk="0" fontAlgn="base" hangingPunct="0">
        <a:spcBef>
          <a:spcPct val="0"/>
        </a:spcBef>
        <a:spcAft>
          <a:spcPts val="269"/>
        </a:spcAft>
        <a:buFont typeface="Arial" panose="020B0604020202020204" pitchFamily="34" charset="0"/>
        <a:buChar char="‒"/>
        <a:defRPr>
          <a:solidFill>
            <a:schemeClr val="tx2"/>
          </a:solidFill>
          <a:latin typeface="+mn-lt"/>
        </a:defRPr>
      </a:lvl3pPr>
      <a:lvl4pPr marL="539553" indent="-182223" algn="l" defTabSz="913964" rtl="0" eaLnBrk="0" fontAlgn="base" hangingPunct="0">
        <a:spcBef>
          <a:spcPct val="0"/>
        </a:spcBef>
        <a:spcAft>
          <a:spcPts val="538"/>
        </a:spcAft>
        <a:buFont typeface="Arial" panose="020B0604020202020204" pitchFamily="34" charset="0"/>
        <a:buChar char="•"/>
        <a:defRPr sz="1400">
          <a:solidFill>
            <a:schemeClr val="tx2"/>
          </a:solidFill>
          <a:latin typeface="+mn-lt"/>
        </a:defRPr>
      </a:lvl4pPr>
      <a:lvl5pPr marL="711811" indent="-172260" algn="l" defTabSz="913964" rtl="0" eaLnBrk="0" fontAlgn="base" hangingPunct="0">
        <a:spcBef>
          <a:spcPct val="0"/>
        </a:spcBef>
        <a:spcAft>
          <a:spcPts val="538"/>
        </a:spcAft>
        <a:buFont typeface="Arial" panose="020B0604020202020204" pitchFamily="34" charset="0"/>
        <a:buChar char="‒"/>
        <a:defRPr sz="1400">
          <a:solidFill>
            <a:schemeClr val="tx2"/>
          </a:solidFill>
          <a:latin typeface="+mn-lt"/>
        </a:defRPr>
      </a:lvl5pPr>
      <a:lvl6pPr marL="1121812"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6pPr>
      <a:lvl7pPr marL="1531816"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7pPr>
      <a:lvl8pPr marL="1941818"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8pPr>
      <a:lvl9pPr marL="2351820"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9pPr>
    </p:bodyStyle>
    <p:otherStyle>
      <a:defPPr>
        <a:defRPr lang="es-MX"/>
      </a:defPPr>
      <a:lvl1pPr marL="0" algn="l" defTabSz="820007" rtl="0" eaLnBrk="1" latinLnBrk="0" hangingPunct="1">
        <a:defRPr sz="1600" kern="1200">
          <a:solidFill>
            <a:schemeClr val="tx1"/>
          </a:solidFill>
          <a:latin typeface="+mn-lt"/>
          <a:ea typeface="+mn-ea"/>
          <a:cs typeface="+mn-cs"/>
        </a:defRPr>
      </a:lvl1pPr>
      <a:lvl2pPr marL="410002" algn="l" defTabSz="820007" rtl="0" eaLnBrk="1" latinLnBrk="0" hangingPunct="1">
        <a:defRPr sz="1600" kern="1200">
          <a:solidFill>
            <a:schemeClr val="tx1"/>
          </a:solidFill>
          <a:latin typeface="+mn-lt"/>
          <a:ea typeface="+mn-ea"/>
          <a:cs typeface="+mn-cs"/>
        </a:defRPr>
      </a:lvl2pPr>
      <a:lvl3pPr marL="820007" algn="l" defTabSz="820007" rtl="0" eaLnBrk="1" latinLnBrk="0" hangingPunct="1">
        <a:defRPr sz="1600" kern="1200">
          <a:solidFill>
            <a:schemeClr val="tx1"/>
          </a:solidFill>
          <a:latin typeface="+mn-lt"/>
          <a:ea typeface="+mn-ea"/>
          <a:cs typeface="+mn-cs"/>
        </a:defRPr>
      </a:lvl3pPr>
      <a:lvl4pPr marL="1230009" algn="l" defTabSz="820007" rtl="0" eaLnBrk="1" latinLnBrk="0" hangingPunct="1">
        <a:defRPr sz="1600" kern="1200">
          <a:solidFill>
            <a:schemeClr val="tx1"/>
          </a:solidFill>
          <a:latin typeface="+mn-lt"/>
          <a:ea typeface="+mn-ea"/>
          <a:cs typeface="+mn-cs"/>
        </a:defRPr>
      </a:lvl4pPr>
      <a:lvl5pPr marL="1640010" algn="l" defTabSz="820007" rtl="0" eaLnBrk="1" latinLnBrk="0" hangingPunct="1">
        <a:defRPr sz="1600" kern="1200">
          <a:solidFill>
            <a:schemeClr val="tx1"/>
          </a:solidFill>
          <a:latin typeface="+mn-lt"/>
          <a:ea typeface="+mn-ea"/>
          <a:cs typeface="+mn-cs"/>
        </a:defRPr>
      </a:lvl5pPr>
      <a:lvl6pPr marL="2050013" algn="l" defTabSz="820007" rtl="0" eaLnBrk="1" latinLnBrk="0" hangingPunct="1">
        <a:defRPr sz="1600" kern="1200">
          <a:solidFill>
            <a:schemeClr val="tx1"/>
          </a:solidFill>
          <a:latin typeface="+mn-lt"/>
          <a:ea typeface="+mn-ea"/>
          <a:cs typeface="+mn-cs"/>
        </a:defRPr>
      </a:lvl6pPr>
      <a:lvl7pPr marL="2460016" algn="l" defTabSz="820007" rtl="0" eaLnBrk="1" latinLnBrk="0" hangingPunct="1">
        <a:defRPr sz="1600" kern="1200">
          <a:solidFill>
            <a:schemeClr val="tx1"/>
          </a:solidFill>
          <a:latin typeface="+mn-lt"/>
          <a:ea typeface="+mn-ea"/>
          <a:cs typeface="+mn-cs"/>
        </a:defRPr>
      </a:lvl7pPr>
      <a:lvl8pPr marL="2870018" algn="l" defTabSz="820007" rtl="0" eaLnBrk="1" latinLnBrk="0" hangingPunct="1">
        <a:defRPr sz="1600" kern="1200">
          <a:solidFill>
            <a:schemeClr val="tx1"/>
          </a:solidFill>
          <a:latin typeface="+mn-lt"/>
          <a:ea typeface="+mn-ea"/>
          <a:cs typeface="+mn-cs"/>
        </a:defRPr>
      </a:lvl8pPr>
      <a:lvl9pPr marL="3280021" algn="l" defTabSz="820007" rtl="0" eaLnBrk="1" latinLnBrk="0" hangingPunct="1">
        <a:defRPr sz="16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8"/>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5773" name="think-cell Slide" r:id="rId19" imgW="270" imgH="270" progId="TCLayout.ActiveDocument.1">
                  <p:embed/>
                </p:oleObj>
              </mc:Choice>
              <mc:Fallback>
                <p:oleObj name="think-cell Slide" r:id="rId19" imgW="270" imgH="270" progId="TCLayout.ActiveDocument.1">
                  <p:embed/>
                  <p:pic>
                    <p:nvPicPr>
                      <p:cNvPr id="32" name="Object 31" hidden="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2"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80119926"/>
      </p:ext>
    </p:extLst>
  </p:cSld>
  <p:clrMap bg1="lt1" tx1="dk1" bg2="lt2" tx2="dk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 id="2147484323" r:id="rId14"/>
    <p:sldLayoutId id="2147484325" r:id="rId15"/>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5"/>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97175" name="think-cell Slide" r:id="rId16" imgW="270" imgH="270" progId="TCLayout.ActiveDocument.1">
                  <p:embed/>
                </p:oleObj>
              </mc:Choice>
              <mc:Fallback>
                <p:oleObj name="think-cell Slide" r:id="rId16" imgW="270" imgH="270" progId="TCLayout.ActiveDocument.1">
                  <p:embed/>
                  <p:pic>
                    <p:nvPicPr>
                      <p:cNvPr id="32" name="Object 31"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19"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452426151"/>
      </p:ext>
    </p:extLst>
  </p:cSld>
  <p:clrMap bg1="lt1" tx1="dk1" bg2="lt2" tx2="dk2" accent1="accent1" accent2="accent2" accent3="accent3" accent4="accent4" accent5="accent5" accent6="accent6" hlink="hlink" folHlink="folHlink"/>
  <p:sldLayoutIdLst>
    <p:sldLayoutId id="2147484377" r:id="rId1"/>
    <p:sldLayoutId id="2147484378" r:id="rId2"/>
    <p:sldLayoutId id="2147484379" r:id="rId3"/>
    <p:sldLayoutId id="2147484380" r:id="rId4"/>
    <p:sldLayoutId id="2147484381" r:id="rId5"/>
    <p:sldLayoutId id="2147484382" r:id="rId6"/>
    <p:sldLayoutId id="2147484383" r:id="rId7"/>
    <p:sldLayoutId id="2147484384" r:id="rId8"/>
    <p:sldLayoutId id="2147484385" r:id="rId9"/>
    <p:sldLayoutId id="2147484386" r:id="rId10"/>
    <p:sldLayoutId id="2147484387" r:id="rId11"/>
    <p:sldLayoutId id="2147484388" r:id="rId12"/>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46291" name="think-cell Slide" r:id="rId18" imgW="270" imgH="270" progId="TCLayout.ActiveDocument.1">
                  <p:embed/>
                </p:oleObj>
              </mc:Choice>
              <mc:Fallback>
                <p:oleObj name="think-cell Slide" r:id="rId18" imgW="270" imgH="270" progId="TCLayout.ActiveDocument.1">
                  <p:embed/>
                  <p:pic>
                    <p:nvPicPr>
                      <p:cNvPr id="32" name="Object 31"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1"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465095899"/>
      </p:ext>
    </p:extLst>
  </p:cSld>
  <p:clrMap bg1="lt1" tx1="dk1" bg2="lt2" tx2="dk2" accent1="accent1" accent2="accent2" accent3="accent3" accent4="accent4" accent5="accent5" accent6="accent6" hlink="hlink" folHlink="folHlink"/>
  <p:sldLayoutIdLst>
    <p:sldLayoutId id="2147484419" r:id="rId1"/>
    <p:sldLayoutId id="2147484420" r:id="rId2"/>
    <p:sldLayoutId id="2147484421" r:id="rId3"/>
    <p:sldLayoutId id="2147484422" r:id="rId4"/>
    <p:sldLayoutId id="2147484423" r:id="rId5"/>
    <p:sldLayoutId id="2147484424" r:id="rId6"/>
    <p:sldLayoutId id="2147484425" r:id="rId7"/>
    <p:sldLayoutId id="2147484426" r:id="rId8"/>
    <p:sldLayoutId id="2147484427" r:id="rId9"/>
    <p:sldLayoutId id="2147484428" r:id="rId10"/>
    <p:sldLayoutId id="2147484429" r:id="rId11"/>
    <p:sldLayoutId id="2147484430" r:id="rId12"/>
    <p:sldLayoutId id="2147484431" r:id="rId13"/>
    <p:sldLayoutId id="2147484432" r:id="rId14"/>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6"/>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2903" name="think-cell Slide" r:id="rId17" imgW="270" imgH="270" progId="TCLayout.ActiveDocument.1">
                  <p:embed/>
                </p:oleObj>
              </mc:Choice>
              <mc:Fallback>
                <p:oleObj name="think-cell Slide" r:id="rId17" imgW="270" imgH="270" progId="TCLayout.ActiveDocument.1">
                  <p:embed/>
                  <p:pic>
                    <p:nvPicPr>
                      <p:cNvPr id="32" name="Object 31"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0"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1826202105"/>
      </p:ext>
    </p:extLst>
  </p:cSld>
  <p:clrMap bg1="lt1" tx1="dk1" bg2="lt2" tx2="dk2" accent1="accent1" accent2="accent2" accent3="accent3" accent4="accent4" accent5="accent5" accent6="accent6" hlink="hlink" folHlink="folHlink"/>
  <p:sldLayoutIdLst>
    <p:sldLayoutId id="2147484494" r:id="rId1"/>
    <p:sldLayoutId id="2147484495" r:id="rId2"/>
    <p:sldLayoutId id="2147484496" r:id="rId3"/>
    <p:sldLayoutId id="2147484497" r:id="rId4"/>
    <p:sldLayoutId id="2147484498" r:id="rId5"/>
    <p:sldLayoutId id="2147484499" r:id="rId6"/>
    <p:sldLayoutId id="2147484500" r:id="rId7"/>
    <p:sldLayoutId id="2147484501" r:id="rId8"/>
    <p:sldLayoutId id="2147484502" r:id="rId9"/>
    <p:sldLayoutId id="2147484503" r:id="rId10"/>
    <p:sldLayoutId id="2147484504" r:id="rId11"/>
    <p:sldLayoutId id="2147484505" r:id="rId12"/>
    <p:sldLayoutId id="2147484506" r:id="rId13"/>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07438" name="think-cell Slide" r:id="rId18" imgW="270" imgH="270" progId="TCLayout.ActiveDocument.1">
                  <p:embed/>
                </p:oleObj>
              </mc:Choice>
              <mc:Fallback>
                <p:oleObj name="think-cell Slide" r:id="rId18" imgW="270" imgH="270" progId="TCLayout.ActiveDocument.1">
                  <p:embed/>
                  <p:pic>
                    <p:nvPicPr>
                      <p:cNvPr id="32" name="Object 31"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1"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355680654"/>
      </p:ext>
    </p:extLst>
  </p:cSld>
  <p:clrMap bg1="lt1" tx1="dk1" bg2="lt2" tx2="dk2" accent1="accent1" accent2="accent2" accent3="accent3" accent4="accent4" accent5="accent5" accent6="accent6" hlink="hlink" folHlink="folHlink"/>
  <p:sldLayoutIdLst>
    <p:sldLayoutId id="2147484539" r:id="rId1"/>
    <p:sldLayoutId id="2147484540" r:id="rId2"/>
    <p:sldLayoutId id="2147484541" r:id="rId3"/>
    <p:sldLayoutId id="2147484542" r:id="rId4"/>
    <p:sldLayoutId id="2147484543" r:id="rId5"/>
    <p:sldLayoutId id="2147484544" r:id="rId6"/>
    <p:sldLayoutId id="2147484545" r:id="rId7"/>
    <p:sldLayoutId id="2147484546" r:id="rId8"/>
    <p:sldLayoutId id="2147484547" r:id="rId9"/>
    <p:sldLayoutId id="2147484548" r:id="rId10"/>
    <p:sldLayoutId id="2147484549" r:id="rId11"/>
    <p:sldLayoutId id="2147484550" r:id="rId12"/>
    <p:sldLayoutId id="2147484551" r:id="rId13"/>
    <p:sldLayoutId id="2147484552" r:id="rId14"/>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4478" y="350113"/>
            <a:ext cx="11230029" cy="63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title style</a:t>
            </a:r>
          </a:p>
        </p:txBody>
      </p:sp>
      <p:sp>
        <p:nvSpPr>
          <p:cNvPr id="1027" name="Text Placeholder 2"/>
          <p:cNvSpPr>
            <a:spLocks noGrp="1"/>
          </p:cNvSpPr>
          <p:nvPr>
            <p:ph type="body" idx="1"/>
          </p:nvPr>
        </p:nvSpPr>
        <p:spPr bwMode="auto">
          <a:xfrm>
            <a:off x="540628" y="1190382"/>
            <a:ext cx="11230029" cy="521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text styles</a:t>
            </a:r>
          </a:p>
          <a:p>
            <a:pPr lvl="1"/>
            <a:r>
              <a:rPr lang="en-US" altLang="es-MX"/>
              <a:t>Second level</a:t>
            </a:r>
          </a:p>
          <a:p>
            <a:pPr lvl="2"/>
            <a:r>
              <a:rPr lang="en-US" altLang="es-MX"/>
              <a:t>Third level</a:t>
            </a:r>
          </a:p>
          <a:p>
            <a:pPr lvl="3"/>
            <a:r>
              <a:rPr lang="en-US" altLang="es-MX"/>
              <a:t>Fourth level</a:t>
            </a:r>
          </a:p>
          <a:p>
            <a:pPr lvl="4"/>
            <a:r>
              <a:rPr lang="en-US" altLang="es-MX"/>
              <a:t>Fifth level</a:t>
            </a:r>
          </a:p>
        </p:txBody>
      </p:sp>
      <p:sp>
        <p:nvSpPr>
          <p:cNvPr id="7" name="Slide Number Placeholder 9"/>
          <p:cNvSpPr>
            <a:spLocks noGrp="1"/>
          </p:cNvSpPr>
          <p:nvPr>
            <p:ph type="sldNum" sz="quarter" idx="4"/>
          </p:nvPr>
        </p:nvSpPr>
        <p:spPr>
          <a:xfrm>
            <a:off x="554097" y="6554105"/>
            <a:ext cx="377092"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b="1">
                <a:solidFill>
                  <a:schemeClr val="tx2"/>
                </a:solidFill>
              </a:defRPr>
            </a:lvl1pPr>
          </a:lstStyle>
          <a:p>
            <a:pPr defTabSz="914400" fontAlgn="base">
              <a:spcBef>
                <a:spcPct val="0"/>
              </a:spcBef>
              <a:spcAft>
                <a:spcPct val="0"/>
              </a:spcAft>
              <a:defRPr/>
            </a:pPr>
            <a:fld id="{69B70FD9-93A3-4F7E-AEAC-A89C9DCACB4E}" type="slidenum">
              <a:rPr lang="en-US" altLang="es-MX" smtClean="0">
                <a:solidFill>
                  <a:srgbClr val="002776"/>
                </a:solidFill>
                <a:cs typeface="Arial" panose="020B0604020202020204" pitchFamily="34" charset="0"/>
              </a:rPr>
              <a:pPr defTabSz="914400" fontAlgn="base">
                <a:spcBef>
                  <a:spcPct val="0"/>
                </a:spcBef>
                <a:spcAft>
                  <a:spcPct val="0"/>
                </a:spcAft>
                <a:defRPr/>
              </a:pPr>
              <a:t>‹#›</a:t>
            </a:fld>
            <a:endParaRPr lang="en-US" altLang="es-MX" dirty="0">
              <a:solidFill>
                <a:srgbClr val="002776"/>
              </a:solidFill>
              <a:cs typeface="Arial" panose="020B0604020202020204" pitchFamily="34" charset="0"/>
            </a:endParaRPr>
          </a:p>
        </p:txBody>
      </p:sp>
      <p:sp>
        <p:nvSpPr>
          <p:cNvPr id="10" name="Footer Placeholder 10"/>
          <p:cNvSpPr>
            <a:spLocks noGrp="1"/>
          </p:cNvSpPr>
          <p:nvPr>
            <p:ph type="ftr" sz="quarter" idx="3"/>
          </p:nvPr>
        </p:nvSpPr>
        <p:spPr>
          <a:xfrm>
            <a:off x="1029309" y="6554105"/>
            <a:ext cx="5756424"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a:solidFill>
                  <a:schemeClr val="tx2"/>
                </a:solidFill>
                <a:latin typeface="Arial" pitchFamily="34" charset="0"/>
                <a:cs typeface="Arial" pitchFamily="34" charset="0"/>
              </a:defRPr>
            </a:lvl1pPr>
          </a:lstStyle>
          <a:p>
            <a:pPr defTabSz="914400" fontAlgn="base">
              <a:spcBef>
                <a:spcPct val="0"/>
              </a:spcBef>
              <a:spcAft>
                <a:spcPct val="0"/>
              </a:spcAft>
              <a:defRPr/>
            </a:pPr>
            <a:r>
              <a:rPr lang="en-US">
                <a:solidFill>
                  <a:srgbClr val="002776"/>
                </a:solidFill>
              </a:rPr>
              <a:t>Footer</a:t>
            </a:r>
            <a:endParaRPr lang="en-US" dirty="0">
              <a:solidFill>
                <a:srgbClr val="002776"/>
              </a:solidFill>
            </a:endParaRPr>
          </a:p>
        </p:txBody>
      </p:sp>
    </p:spTree>
    <p:extLst>
      <p:ext uri="{BB962C8B-B14F-4D97-AF65-F5344CB8AC3E}">
        <p14:creationId xmlns:p14="http://schemas.microsoft.com/office/powerpoint/2010/main" val="187552424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Lst>
  <p:hf hdr="0" ftr="0" dt="0"/>
  <p:txStyles>
    <p:titleStyle>
      <a:lvl1pPr algn="l" defTabSz="914404" rtl="0" eaLnBrk="0" fontAlgn="base" hangingPunct="0">
        <a:lnSpc>
          <a:spcPts val="3050"/>
        </a:lnSpc>
        <a:spcBef>
          <a:spcPct val="0"/>
        </a:spcBef>
        <a:spcAft>
          <a:spcPct val="0"/>
        </a:spcAft>
        <a:defRPr sz="2200" b="1">
          <a:solidFill>
            <a:schemeClr val="tx2"/>
          </a:solidFill>
          <a:latin typeface="+mj-lt"/>
          <a:ea typeface="+mj-ea"/>
          <a:cs typeface="+mj-cs"/>
        </a:defRPr>
      </a:lvl1pPr>
      <a:lvl2pPr algn="l" defTabSz="914404" rtl="0" eaLnBrk="0" fontAlgn="base" hangingPunct="0">
        <a:lnSpc>
          <a:spcPts val="3050"/>
        </a:lnSpc>
        <a:spcBef>
          <a:spcPct val="0"/>
        </a:spcBef>
        <a:spcAft>
          <a:spcPct val="0"/>
        </a:spcAft>
        <a:defRPr sz="2200" b="1">
          <a:solidFill>
            <a:schemeClr val="tx2"/>
          </a:solidFill>
          <a:latin typeface="Arial" pitchFamily="34" charset="0"/>
        </a:defRPr>
      </a:lvl2pPr>
      <a:lvl3pPr algn="l" defTabSz="914404" rtl="0" eaLnBrk="0" fontAlgn="base" hangingPunct="0">
        <a:lnSpc>
          <a:spcPts val="3050"/>
        </a:lnSpc>
        <a:spcBef>
          <a:spcPct val="0"/>
        </a:spcBef>
        <a:spcAft>
          <a:spcPct val="0"/>
        </a:spcAft>
        <a:defRPr sz="2200" b="1">
          <a:solidFill>
            <a:schemeClr val="tx2"/>
          </a:solidFill>
          <a:latin typeface="Arial" pitchFamily="34" charset="0"/>
        </a:defRPr>
      </a:lvl3pPr>
      <a:lvl4pPr algn="l" defTabSz="914404" rtl="0" eaLnBrk="0" fontAlgn="base" hangingPunct="0">
        <a:lnSpc>
          <a:spcPts val="3050"/>
        </a:lnSpc>
        <a:spcBef>
          <a:spcPct val="0"/>
        </a:spcBef>
        <a:spcAft>
          <a:spcPct val="0"/>
        </a:spcAft>
        <a:defRPr sz="2200" b="1">
          <a:solidFill>
            <a:schemeClr val="tx2"/>
          </a:solidFill>
          <a:latin typeface="Arial" pitchFamily="34" charset="0"/>
        </a:defRPr>
      </a:lvl4pPr>
      <a:lvl5pPr algn="l" defTabSz="914404" rtl="0" eaLnBrk="0" fontAlgn="base" hangingPunct="0">
        <a:lnSpc>
          <a:spcPts val="3050"/>
        </a:lnSpc>
        <a:spcBef>
          <a:spcPct val="0"/>
        </a:spcBef>
        <a:spcAft>
          <a:spcPct val="0"/>
        </a:spcAft>
        <a:defRPr sz="2200" b="1">
          <a:solidFill>
            <a:schemeClr val="tx2"/>
          </a:solidFill>
          <a:latin typeface="Arial" pitchFamily="34" charset="0"/>
        </a:defRPr>
      </a:lvl5pPr>
      <a:lvl6pPr marL="410200" algn="l" defTabSz="914404" rtl="0" eaLnBrk="1" fontAlgn="base" hangingPunct="1">
        <a:lnSpc>
          <a:spcPts val="3050"/>
        </a:lnSpc>
        <a:spcBef>
          <a:spcPct val="0"/>
        </a:spcBef>
        <a:spcAft>
          <a:spcPct val="0"/>
        </a:spcAft>
        <a:defRPr sz="2200" b="1">
          <a:solidFill>
            <a:schemeClr val="tx2"/>
          </a:solidFill>
          <a:latin typeface="Arial" pitchFamily="34" charset="0"/>
        </a:defRPr>
      </a:lvl6pPr>
      <a:lvl7pPr marL="820400" algn="l" defTabSz="914404" rtl="0" eaLnBrk="1" fontAlgn="base" hangingPunct="1">
        <a:lnSpc>
          <a:spcPts val="3050"/>
        </a:lnSpc>
        <a:spcBef>
          <a:spcPct val="0"/>
        </a:spcBef>
        <a:spcAft>
          <a:spcPct val="0"/>
        </a:spcAft>
        <a:defRPr sz="2200" b="1">
          <a:solidFill>
            <a:schemeClr val="tx2"/>
          </a:solidFill>
          <a:latin typeface="Arial" pitchFamily="34" charset="0"/>
        </a:defRPr>
      </a:lvl7pPr>
      <a:lvl8pPr marL="1230600" algn="l" defTabSz="914404" rtl="0" eaLnBrk="1" fontAlgn="base" hangingPunct="1">
        <a:lnSpc>
          <a:spcPts val="3050"/>
        </a:lnSpc>
        <a:spcBef>
          <a:spcPct val="0"/>
        </a:spcBef>
        <a:spcAft>
          <a:spcPct val="0"/>
        </a:spcAft>
        <a:defRPr sz="2200" b="1">
          <a:solidFill>
            <a:schemeClr val="tx2"/>
          </a:solidFill>
          <a:latin typeface="Arial" pitchFamily="34" charset="0"/>
        </a:defRPr>
      </a:lvl8pPr>
      <a:lvl9pPr marL="1640799" algn="l" defTabSz="914404" rtl="0" eaLnBrk="1" fontAlgn="base" hangingPunct="1">
        <a:lnSpc>
          <a:spcPts val="3050"/>
        </a:lnSpc>
        <a:spcBef>
          <a:spcPct val="0"/>
        </a:spcBef>
        <a:spcAft>
          <a:spcPct val="0"/>
        </a:spcAft>
        <a:defRPr sz="2200" b="1">
          <a:solidFill>
            <a:schemeClr val="tx2"/>
          </a:solidFill>
          <a:latin typeface="Arial" pitchFamily="34" charset="0"/>
        </a:defRPr>
      </a:lvl9pPr>
    </p:titleStyle>
    <p:bodyStyle>
      <a:lvl1pPr marL="307650" indent="-307650" algn="l" defTabSz="914404" rtl="0" eaLnBrk="0" fontAlgn="base" hangingPunct="0">
        <a:spcBef>
          <a:spcPct val="0"/>
        </a:spcBef>
        <a:spcAft>
          <a:spcPts val="269"/>
        </a:spcAft>
        <a:buFont typeface="Arial" panose="020B0604020202020204" pitchFamily="34" charset="0"/>
        <a:defRPr>
          <a:solidFill>
            <a:schemeClr val="tx2"/>
          </a:solidFill>
          <a:latin typeface="+mn-lt"/>
          <a:ea typeface="+mn-ea"/>
          <a:cs typeface="+mn-cs"/>
        </a:defRPr>
      </a:lvl1pPr>
      <a:lvl2pPr marL="182311" indent="-182311" algn="l" defTabSz="914404" rtl="0" eaLnBrk="0" fontAlgn="base" hangingPunct="0">
        <a:spcBef>
          <a:spcPct val="0"/>
        </a:spcBef>
        <a:spcAft>
          <a:spcPts val="269"/>
        </a:spcAft>
        <a:buFont typeface="Arial" panose="020B0604020202020204" pitchFamily="34" charset="0"/>
        <a:buChar char="•"/>
        <a:defRPr>
          <a:solidFill>
            <a:schemeClr val="tx2"/>
          </a:solidFill>
          <a:latin typeface="+mn-lt"/>
        </a:defRPr>
      </a:lvl2pPr>
      <a:lvl3pPr marL="357501" indent="-175190" algn="l" defTabSz="914404" rtl="0" eaLnBrk="0" fontAlgn="base" hangingPunct="0">
        <a:spcBef>
          <a:spcPct val="0"/>
        </a:spcBef>
        <a:spcAft>
          <a:spcPts val="269"/>
        </a:spcAft>
        <a:buFont typeface="Arial" panose="020B0604020202020204" pitchFamily="34" charset="0"/>
        <a:buChar char="‒"/>
        <a:defRPr>
          <a:solidFill>
            <a:schemeClr val="tx2"/>
          </a:solidFill>
          <a:latin typeface="+mn-lt"/>
        </a:defRPr>
      </a:lvl3pPr>
      <a:lvl4pPr marL="539812" indent="-182311" algn="l" defTabSz="914404" rtl="0" eaLnBrk="0" fontAlgn="base" hangingPunct="0">
        <a:spcBef>
          <a:spcPct val="0"/>
        </a:spcBef>
        <a:spcAft>
          <a:spcPts val="538"/>
        </a:spcAft>
        <a:buFont typeface="Arial" panose="020B0604020202020204" pitchFamily="34" charset="0"/>
        <a:buChar char="•"/>
        <a:defRPr sz="1400">
          <a:solidFill>
            <a:schemeClr val="tx2"/>
          </a:solidFill>
          <a:latin typeface="+mn-lt"/>
        </a:defRPr>
      </a:lvl4pPr>
      <a:lvl5pPr marL="712153" indent="-172341" algn="l" defTabSz="914404" rtl="0" eaLnBrk="0" fontAlgn="base" hangingPunct="0">
        <a:spcBef>
          <a:spcPct val="0"/>
        </a:spcBef>
        <a:spcAft>
          <a:spcPts val="538"/>
        </a:spcAft>
        <a:buFont typeface="Arial" panose="020B0604020202020204" pitchFamily="34" charset="0"/>
        <a:buChar char="‒"/>
        <a:defRPr sz="1400">
          <a:solidFill>
            <a:schemeClr val="tx2"/>
          </a:solidFill>
          <a:latin typeface="+mn-lt"/>
        </a:defRPr>
      </a:lvl5pPr>
      <a:lvl6pPr marL="11223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6pPr>
      <a:lvl7pPr marL="15325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7pPr>
      <a:lvl8pPr marL="19427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8pPr>
      <a:lvl9pPr marL="23529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9pPr>
    </p:bodyStyle>
    <p:otherStyle>
      <a:defPPr>
        <a:defRPr lang="es-MX"/>
      </a:defPPr>
      <a:lvl1pPr marL="0" algn="l" defTabSz="820400" rtl="0" eaLnBrk="1" latinLnBrk="0" hangingPunct="1">
        <a:defRPr sz="1600" kern="1200">
          <a:solidFill>
            <a:schemeClr val="tx1"/>
          </a:solidFill>
          <a:latin typeface="+mn-lt"/>
          <a:ea typeface="+mn-ea"/>
          <a:cs typeface="+mn-cs"/>
        </a:defRPr>
      </a:lvl1pPr>
      <a:lvl2pPr marL="410200" algn="l" defTabSz="820400" rtl="0" eaLnBrk="1" latinLnBrk="0" hangingPunct="1">
        <a:defRPr sz="1600" kern="1200">
          <a:solidFill>
            <a:schemeClr val="tx1"/>
          </a:solidFill>
          <a:latin typeface="+mn-lt"/>
          <a:ea typeface="+mn-ea"/>
          <a:cs typeface="+mn-cs"/>
        </a:defRPr>
      </a:lvl2pPr>
      <a:lvl3pPr marL="820400" algn="l" defTabSz="820400" rtl="0" eaLnBrk="1" latinLnBrk="0" hangingPunct="1">
        <a:defRPr sz="1600" kern="1200">
          <a:solidFill>
            <a:schemeClr val="tx1"/>
          </a:solidFill>
          <a:latin typeface="+mn-lt"/>
          <a:ea typeface="+mn-ea"/>
          <a:cs typeface="+mn-cs"/>
        </a:defRPr>
      </a:lvl3pPr>
      <a:lvl4pPr marL="1230600" algn="l" defTabSz="820400" rtl="0" eaLnBrk="1" latinLnBrk="0" hangingPunct="1">
        <a:defRPr sz="1600" kern="1200">
          <a:solidFill>
            <a:schemeClr val="tx1"/>
          </a:solidFill>
          <a:latin typeface="+mn-lt"/>
          <a:ea typeface="+mn-ea"/>
          <a:cs typeface="+mn-cs"/>
        </a:defRPr>
      </a:lvl4pPr>
      <a:lvl5pPr marL="1640799" algn="l" defTabSz="820400" rtl="0" eaLnBrk="1" latinLnBrk="0" hangingPunct="1">
        <a:defRPr sz="1600" kern="1200">
          <a:solidFill>
            <a:schemeClr val="tx1"/>
          </a:solidFill>
          <a:latin typeface="+mn-lt"/>
          <a:ea typeface="+mn-ea"/>
          <a:cs typeface="+mn-cs"/>
        </a:defRPr>
      </a:lvl5pPr>
      <a:lvl6pPr marL="2050999" algn="l" defTabSz="820400" rtl="0" eaLnBrk="1" latinLnBrk="0" hangingPunct="1">
        <a:defRPr sz="1600" kern="1200">
          <a:solidFill>
            <a:schemeClr val="tx1"/>
          </a:solidFill>
          <a:latin typeface="+mn-lt"/>
          <a:ea typeface="+mn-ea"/>
          <a:cs typeface="+mn-cs"/>
        </a:defRPr>
      </a:lvl6pPr>
      <a:lvl7pPr marL="2461199" algn="l" defTabSz="820400" rtl="0" eaLnBrk="1" latinLnBrk="0" hangingPunct="1">
        <a:defRPr sz="1600" kern="1200">
          <a:solidFill>
            <a:schemeClr val="tx1"/>
          </a:solidFill>
          <a:latin typeface="+mn-lt"/>
          <a:ea typeface="+mn-ea"/>
          <a:cs typeface="+mn-cs"/>
        </a:defRPr>
      </a:lvl7pPr>
      <a:lvl8pPr marL="2871399" algn="l" defTabSz="820400" rtl="0" eaLnBrk="1" latinLnBrk="0" hangingPunct="1">
        <a:defRPr sz="1600" kern="1200">
          <a:solidFill>
            <a:schemeClr val="tx1"/>
          </a:solidFill>
          <a:latin typeface="+mn-lt"/>
          <a:ea typeface="+mn-ea"/>
          <a:cs typeface="+mn-cs"/>
        </a:defRPr>
      </a:lvl8pPr>
      <a:lvl9pPr marL="3281599" algn="l" defTabSz="820400" rtl="0" eaLnBrk="1" latinLnBrk="0" hangingPunct="1">
        <a:defRPr sz="1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9"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21"/>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40" y="6440497"/>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3" y="6440497"/>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defTabSz="914400" fontAlgn="base">
              <a:spcBef>
                <a:spcPct val="0"/>
              </a:spcBef>
              <a:spcAft>
                <a:spcPct val="0"/>
              </a:spcAft>
              <a:defRPr/>
            </a:pPr>
            <a:r>
              <a:rPr lang="en-US">
                <a:solidFill>
                  <a:srgbClr val="53565A"/>
                </a:solidFill>
              </a:rPr>
              <a:t>MM.DD.YY</a:t>
            </a:r>
            <a:endParaRPr lang="en-US" dirty="0">
              <a:solidFill>
                <a:srgbClr val="53565A"/>
              </a:solidFill>
            </a:endParaRPr>
          </a:p>
        </p:txBody>
      </p:sp>
      <p:sp>
        <p:nvSpPr>
          <p:cNvPr id="1116" name="Rectangle 92"/>
          <p:cNvSpPr>
            <a:spLocks noGrp="1" noChangeArrowheads="1"/>
          </p:cNvSpPr>
          <p:nvPr>
            <p:ph type="ftr" sz="quarter" idx="3"/>
          </p:nvPr>
        </p:nvSpPr>
        <p:spPr bwMode="black">
          <a:xfrm>
            <a:off x="2781300" y="6440497"/>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defTabSz="914400" fontAlgn="base">
              <a:spcBef>
                <a:spcPct val="0"/>
              </a:spcBef>
              <a:spcAft>
                <a:spcPct val="0"/>
              </a:spcAft>
              <a:defRPr/>
            </a:pPr>
            <a:r>
              <a:rPr lang="en-US">
                <a:solidFill>
                  <a:srgbClr val="53565A"/>
                </a:solidFill>
              </a:rPr>
              <a:t>Presentation Title</a:t>
            </a:r>
            <a:endParaRPr lang="en-US" dirty="0">
              <a:solidFill>
                <a:srgbClr val="53565A"/>
              </a:solidFill>
            </a:endParaRPr>
          </a:p>
        </p:txBody>
      </p:sp>
    </p:spTree>
    <p:extLst>
      <p:ext uri="{BB962C8B-B14F-4D97-AF65-F5344CB8AC3E}">
        <p14:creationId xmlns:p14="http://schemas.microsoft.com/office/powerpoint/2010/main" val="34512311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7"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6" y="1344618"/>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7" y="6440493"/>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3" y="6440493"/>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defTabSz="914400" fontAlgn="base">
              <a:spcBef>
                <a:spcPct val="0"/>
              </a:spcBef>
              <a:spcAft>
                <a:spcPct val="0"/>
              </a:spcAft>
              <a:defRPr/>
            </a:pPr>
            <a:r>
              <a:rPr lang="en-US">
                <a:solidFill>
                  <a:srgbClr val="53565A"/>
                </a:solidFill>
              </a:rPr>
              <a:t>MM.DD.YY</a:t>
            </a:r>
            <a:endParaRPr lang="en-US" dirty="0">
              <a:solidFill>
                <a:srgbClr val="53565A"/>
              </a:solidFill>
            </a:endParaRPr>
          </a:p>
        </p:txBody>
      </p:sp>
      <p:sp>
        <p:nvSpPr>
          <p:cNvPr id="1116" name="Rectangle 92"/>
          <p:cNvSpPr>
            <a:spLocks noGrp="1" noChangeArrowheads="1"/>
          </p:cNvSpPr>
          <p:nvPr>
            <p:ph type="ftr" sz="quarter" idx="3"/>
          </p:nvPr>
        </p:nvSpPr>
        <p:spPr bwMode="black">
          <a:xfrm>
            <a:off x="2781300" y="6440493"/>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defTabSz="914400" fontAlgn="base">
              <a:spcBef>
                <a:spcPct val="0"/>
              </a:spcBef>
              <a:spcAft>
                <a:spcPct val="0"/>
              </a:spcAft>
              <a:defRPr/>
            </a:pPr>
            <a:r>
              <a:rPr lang="en-US">
                <a:solidFill>
                  <a:srgbClr val="53565A"/>
                </a:solidFill>
              </a:rPr>
              <a:t>Presentation Title</a:t>
            </a:r>
            <a:endParaRPr lang="en-US" dirty="0">
              <a:solidFill>
                <a:srgbClr val="53565A"/>
              </a:solidFill>
            </a:endParaRPr>
          </a:p>
        </p:txBody>
      </p:sp>
    </p:spTree>
    <p:extLst>
      <p:ext uri="{BB962C8B-B14F-4D97-AF65-F5344CB8AC3E}">
        <p14:creationId xmlns:p14="http://schemas.microsoft.com/office/powerpoint/2010/main" val="179478973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4"/>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88153" name="think-cell Slide" r:id="rId16" imgW="270" imgH="270" progId="TCLayout.ActiveDocument.1">
                  <p:embed/>
                </p:oleObj>
              </mc:Choice>
              <mc:Fallback>
                <p:oleObj name="think-cell Slide" r:id="rId16" imgW="270" imgH="270" progId="TCLayout.ActiveDocument.1">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custDataLst>
              <p:tags r:id="rId15"/>
            </p:custDataLst>
          </p:nvPr>
        </p:nvSpPr>
        <p:spPr>
          <a:xfrm>
            <a:off x="393794"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defTabSz="914400"/>
            <a:r>
              <a:rPr lang="en-US" sz="700" dirty="0">
                <a:solidFill>
                  <a:srgbClr val="808080"/>
                </a:solidFill>
                <a:cs typeface="Arial"/>
                <a:sym typeface="Arial"/>
              </a:rPr>
              <a:t>196301-97 - Deep dive on indicators - v17_01Nov17_JT_v01_extract_2017-11.._.pptx</a:t>
            </a: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7"/>
            <a:ext cx="458115" cy="276999"/>
          </a:xfrm>
          <a:prstGeom prst="rect">
            <a:avLst/>
          </a:prstGeom>
          <a:noFill/>
          <a:ln/>
          <a:effectLst/>
        </p:spPr>
        <p:txBody>
          <a:bodyPr wrap="none" lIns="91440" tIns="54864" rIns="91440" bIns="45720" rtlCol="0" anchor="t" anchorCtr="0">
            <a:noAutofit/>
          </a:bodyPr>
          <a:lstStyle/>
          <a:p>
            <a:pPr algn="r" defTabSz="914400">
              <a:defRPr/>
            </a:pPr>
            <a:fld id="{8FDC6993-5875-43F1-AB5B-56FAFD3221C9}" type="slidenum">
              <a:rPr lang="en-US" sz="1000" smtClean="0">
                <a:solidFill>
                  <a:srgbClr val="FFFFFF"/>
                </a:solidFill>
              </a:rPr>
              <a:pPr algn="r" defTabSz="914400">
                <a:defRPr/>
              </a:pPr>
              <a:t>‹#›</a:t>
            </a:fld>
            <a:endParaRPr lang="en-US" sz="1000" dirty="0">
              <a:solidFill>
                <a:srgbClr val="FFFFFF"/>
              </a:solidFill>
            </a:endParaRPr>
          </a:p>
          <a:p>
            <a:pPr defTabSz="914400"/>
            <a:endParaRPr lang="en-US" sz="900" dirty="0">
              <a:solidFill>
                <a:srgbClr val="FFFFFF"/>
              </a:solidFill>
            </a:endParaRPr>
          </a:p>
        </p:txBody>
      </p:sp>
      <p:sp>
        <p:nvSpPr>
          <p:cNvPr id="12" name="Slide Number Placeholder 5"/>
          <p:cNvSpPr txBox="1">
            <a:spLocks/>
          </p:cNvSpPr>
          <p:nvPr userDrawn="1"/>
        </p:nvSpPr>
        <p:spPr>
          <a:xfrm>
            <a:off x="11288131" y="6448894"/>
            <a:ext cx="79399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000" smtClean="0">
                <a:solidFill>
                  <a:prstClr val="black">
                    <a:tint val="75000"/>
                  </a:prstClr>
                </a:solidFill>
                <a:cs typeface="Arial" panose="020B0604020202020204" pitchFamily="34" charset="0"/>
              </a:rPr>
              <a:pPr/>
              <a:t>‹#›</a:t>
            </a:fld>
            <a:endParaRPr lang="en-US" sz="1000" dirty="0">
              <a:solidFill>
                <a:prstClr val="black">
                  <a:tint val="75000"/>
                </a:prstClr>
              </a:solidFill>
              <a:cs typeface="Arial" panose="020B0604020202020204" pitchFamily="34" charset="0"/>
            </a:endParaRPr>
          </a:p>
        </p:txBody>
      </p:sp>
      <p:pic>
        <p:nvPicPr>
          <p:cNvPr id="14" name="Picture 1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505030" y="6552810"/>
            <a:ext cx="1076129" cy="141242"/>
          </a:xfrm>
          <a:prstGeom prst="rect">
            <a:avLst/>
          </a:prstGeom>
        </p:spPr>
      </p:pic>
      <p:pic>
        <p:nvPicPr>
          <p:cNvPr id="16" name="pasted-image.pdf" descr="pasted-image.pdf"/>
          <p:cNvPicPr>
            <a:picLocks noChangeAspect="1"/>
          </p:cNvPicPr>
          <p:nvPr userDrawn="1"/>
        </p:nvPicPr>
        <p:blipFill>
          <a:blip r:embed="rId19"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647099818"/>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hdr="0" ftr="0" dt="0"/>
  <p:txStyles>
    <p:titleStyle>
      <a:lvl1pPr algn="l" defTabSz="914400" rtl="0" eaLnBrk="1" latinLnBrk="0" hangingPunct="1">
        <a:spcBef>
          <a:spcPct val="0"/>
        </a:spcBef>
        <a:buNone/>
        <a:defRPr sz="2000" b="1" kern="1200" baseline="0">
          <a:solidFill>
            <a:srgbClr val="4472C4"/>
          </a:solidFill>
          <a:latin typeface="Arial"/>
          <a:ea typeface="+mj-ea"/>
          <a:cs typeface="Arial"/>
          <a:sym typeface="Arial"/>
        </a:defRPr>
      </a:lvl1pPr>
    </p:titleStyle>
    <p:bodyStyle>
      <a:lvl1pPr marL="0" indent="0" algn="l" defTabSz="914400" rtl="0" eaLnBrk="1" latinLnBrk="0" hangingPunct="1">
        <a:spcBef>
          <a:spcPts val="384"/>
        </a:spcBef>
        <a:buFontTx/>
        <a:buNone/>
        <a:defRPr sz="1600" b="1" kern="1200" baseline="0">
          <a:solidFill>
            <a:srgbClr val="002D72"/>
          </a:solidFill>
          <a:latin typeface="Arial"/>
          <a:ea typeface="+mn-ea"/>
          <a:cs typeface="Arial"/>
          <a:sym typeface="Arial"/>
        </a:defRPr>
      </a:lvl1pPr>
      <a:lvl2pPr marL="457200" indent="-228600"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2pPr>
      <a:lvl3pPr marL="914400" indent="-228600"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3pPr>
      <a:lvl4pPr marL="1376363" indent="-233362"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4pPr>
      <a:lvl5pPr marL="2058988" indent="-230188"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5" y="314326"/>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7"/>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7" y="6440492"/>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fontAlgn="base">
              <a:spcBef>
                <a:spcPct val="0"/>
              </a:spcBef>
              <a:spcAft>
                <a:spcPct val="0"/>
              </a:spcAft>
              <a:defRPr/>
            </a:pPr>
            <a:fld id="{410BB04A-6CB2-A14D-B6AF-586C8C166ED7}" type="slidenum">
              <a:rPr lang="en-US">
                <a:solidFill>
                  <a:srgbClr val="53565A"/>
                </a:solidFill>
                <a:ea typeface="ＭＳ Ｐゴシック" charset="0"/>
              </a:rPr>
              <a:pPr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5" y="6440492"/>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fontAlgn="base">
              <a:spcBef>
                <a:spcPct val="0"/>
              </a:spcBef>
              <a:spcAft>
                <a:spcPct val="0"/>
              </a:spcAft>
              <a:defRPr/>
            </a:pPr>
            <a:r>
              <a:rPr lang="en-US" dirty="0">
                <a:solidFill>
                  <a:srgbClr val="53565A"/>
                </a:solidFill>
              </a:rPr>
              <a:t>MM.DD.YY</a:t>
            </a:r>
          </a:p>
        </p:txBody>
      </p:sp>
      <p:sp>
        <p:nvSpPr>
          <p:cNvPr id="1116" name="Rectangle 92"/>
          <p:cNvSpPr>
            <a:spLocks noGrp="1" noChangeArrowheads="1"/>
          </p:cNvSpPr>
          <p:nvPr>
            <p:ph type="ftr" sz="quarter" idx="3"/>
          </p:nvPr>
        </p:nvSpPr>
        <p:spPr bwMode="black">
          <a:xfrm>
            <a:off x="2781300" y="6440492"/>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fontAlgn="base">
              <a:spcBef>
                <a:spcPct val="0"/>
              </a:spcBef>
              <a:spcAft>
                <a:spcPct val="0"/>
              </a:spcAft>
              <a:defRPr/>
            </a:pPr>
            <a:r>
              <a:rPr lang="en-US" dirty="0">
                <a:solidFill>
                  <a:srgbClr val="53565A"/>
                </a:solidFill>
              </a:rPr>
              <a:t>Presentation Title</a:t>
            </a:r>
          </a:p>
        </p:txBody>
      </p:sp>
    </p:spTree>
    <p:extLst>
      <p:ext uri="{BB962C8B-B14F-4D97-AF65-F5344CB8AC3E}">
        <p14:creationId xmlns:p14="http://schemas.microsoft.com/office/powerpoint/2010/main" val="314103533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127" algn="l" rtl="0" eaLnBrk="1" fontAlgn="base" hangingPunct="1">
        <a:spcBef>
          <a:spcPct val="0"/>
        </a:spcBef>
        <a:spcAft>
          <a:spcPct val="0"/>
        </a:spcAft>
        <a:defRPr sz="2400">
          <a:solidFill>
            <a:srgbClr val="004785"/>
          </a:solidFill>
          <a:latin typeface="Arial" charset="0"/>
          <a:ea typeface="Geneva" charset="0"/>
        </a:defRPr>
      </a:lvl6pPr>
      <a:lvl7pPr marL="914253" algn="l" rtl="0" eaLnBrk="1" fontAlgn="base" hangingPunct="1">
        <a:spcBef>
          <a:spcPct val="0"/>
        </a:spcBef>
        <a:spcAft>
          <a:spcPct val="0"/>
        </a:spcAft>
        <a:defRPr sz="2400">
          <a:solidFill>
            <a:srgbClr val="004785"/>
          </a:solidFill>
          <a:latin typeface="Arial" charset="0"/>
          <a:ea typeface="Geneva" charset="0"/>
        </a:defRPr>
      </a:lvl7pPr>
      <a:lvl8pPr marL="1371380" algn="l" rtl="0" eaLnBrk="1" fontAlgn="base" hangingPunct="1">
        <a:spcBef>
          <a:spcPct val="0"/>
        </a:spcBef>
        <a:spcAft>
          <a:spcPct val="0"/>
        </a:spcAft>
        <a:defRPr sz="2400">
          <a:solidFill>
            <a:srgbClr val="004785"/>
          </a:solidFill>
          <a:latin typeface="Arial" charset="0"/>
          <a:ea typeface="Geneva" charset="0"/>
        </a:defRPr>
      </a:lvl8pPr>
      <a:lvl9pPr marL="1828507" algn="l" rtl="0" eaLnBrk="1" fontAlgn="base" hangingPunct="1">
        <a:spcBef>
          <a:spcPct val="0"/>
        </a:spcBef>
        <a:spcAft>
          <a:spcPct val="0"/>
        </a:spcAft>
        <a:defRPr sz="2400">
          <a:solidFill>
            <a:srgbClr val="004785"/>
          </a:solidFill>
          <a:latin typeface="Arial" charset="0"/>
          <a:ea typeface="Geneva" charset="0"/>
        </a:defRPr>
      </a:lvl9pPr>
    </p:titleStyle>
    <p:bodyStyle>
      <a:lvl1pPr marL="288879" indent="-288879"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311" indent="-23015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569" indent="-226976"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653"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0735"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786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4989"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115"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24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127" rtl="0" eaLnBrk="1" latinLnBrk="0" hangingPunct="1">
        <a:defRPr sz="1800" kern="1200">
          <a:solidFill>
            <a:schemeClr val="tx1"/>
          </a:solidFill>
          <a:latin typeface="+mn-lt"/>
          <a:ea typeface="+mn-ea"/>
          <a:cs typeface="+mn-cs"/>
        </a:defRPr>
      </a:lvl1pPr>
      <a:lvl2pPr marL="457127" algn="l" defTabSz="457127" rtl="0" eaLnBrk="1" latinLnBrk="0" hangingPunct="1">
        <a:defRPr sz="1800" kern="1200">
          <a:solidFill>
            <a:schemeClr val="tx1"/>
          </a:solidFill>
          <a:latin typeface="+mn-lt"/>
          <a:ea typeface="+mn-ea"/>
          <a:cs typeface="+mn-cs"/>
        </a:defRPr>
      </a:lvl2pPr>
      <a:lvl3pPr marL="914253" algn="l" defTabSz="457127" rtl="0" eaLnBrk="1" latinLnBrk="0" hangingPunct="1">
        <a:defRPr sz="1800" kern="1200">
          <a:solidFill>
            <a:schemeClr val="tx1"/>
          </a:solidFill>
          <a:latin typeface="+mn-lt"/>
          <a:ea typeface="+mn-ea"/>
          <a:cs typeface="+mn-cs"/>
        </a:defRPr>
      </a:lvl3pPr>
      <a:lvl4pPr marL="1371380" algn="l" defTabSz="457127" rtl="0" eaLnBrk="1" latinLnBrk="0" hangingPunct="1">
        <a:defRPr sz="1800" kern="1200">
          <a:solidFill>
            <a:schemeClr val="tx1"/>
          </a:solidFill>
          <a:latin typeface="+mn-lt"/>
          <a:ea typeface="+mn-ea"/>
          <a:cs typeface="+mn-cs"/>
        </a:defRPr>
      </a:lvl4pPr>
      <a:lvl5pPr marL="1828507" algn="l" defTabSz="457127" rtl="0" eaLnBrk="1" latinLnBrk="0" hangingPunct="1">
        <a:defRPr sz="1800" kern="1200">
          <a:solidFill>
            <a:schemeClr val="tx1"/>
          </a:solidFill>
          <a:latin typeface="+mn-lt"/>
          <a:ea typeface="+mn-ea"/>
          <a:cs typeface="+mn-cs"/>
        </a:defRPr>
      </a:lvl5pPr>
      <a:lvl6pPr marL="2285633" algn="l" defTabSz="457127" rtl="0" eaLnBrk="1" latinLnBrk="0" hangingPunct="1">
        <a:defRPr sz="1800" kern="1200">
          <a:solidFill>
            <a:schemeClr val="tx1"/>
          </a:solidFill>
          <a:latin typeface="+mn-lt"/>
          <a:ea typeface="+mn-ea"/>
          <a:cs typeface="+mn-cs"/>
        </a:defRPr>
      </a:lvl6pPr>
      <a:lvl7pPr marL="2742760" algn="l" defTabSz="457127" rtl="0" eaLnBrk="1" latinLnBrk="0" hangingPunct="1">
        <a:defRPr sz="1800" kern="1200">
          <a:solidFill>
            <a:schemeClr val="tx1"/>
          </a:solidFill>
          <a:latin typeface="+mn-lt"/>
          <a:ea typeface="+mn-ea"/>
          <a:cs typeface="+mn-cs"/>
        </a:defRPr>
      </a:lvl7pPr>
      <a:lvl8pPr marL="3199887" algn="l" defTabSz="457127" rtl="0" eaLnBrk="1" latinLnBrk="0" hangingPunct="1">
        <a:defRPr sz="1800" kern="1200">
          <a:solidFill>
            <a:schemeClr val="tx1"/>
          </a:solidFill>
          <a:latin typeface="+mn-lt"/>
          <a:ea typeface="+mn-ea"/>
          <a:cs typeface="+mn-cs"/>
        </a:defRPr>
      </a:lvl8pPr>
      <a:lvl9pPr marL="3657013" algn="l" defTabSz="45712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4"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4"/>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4" y="6440489"/>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a:defRPr/>
            </a:pPr>
            <a:fld id="{410BB04A-6CB2-A14D-B6AF-586C8C166ED7}" type="slidenum">
              <a:rPr lang="en-US"/>
              <a:pPr>
                <a:defRPr/>
              </a:pPr>
              <a:t>‹#›</a:t>
            </a:fld>
            <a:endParaRPr lang="en-US" dirty="0"/>
          </a:p>
        </p:txBody>
      </p:sp>
      <p:sp>
        <p:nvSpPr>
          <p:cNvPr id="1111" name="Rectangle 87"/>
          <p:cNvSpPr>
            <a:spLocks noGrp="1" noChangeArrowheads="1"/>
          </p:cNvSpPr>
          <p:nvPr>
            <p:ph type="dt" sz="half" idx="2"/>
          </p:nvPr>
        </p:nvSpPr>
        <p:spPr bwMode="black">
          <a:xfrm>
            <a:off x="804333" y="6440489"/>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a:defRPr/>
            </a:pPr>
            <a:r>
              <a:rPr lang="en-US" dirty="0"/>
              <a:t>MM.DD.YY</a:t>
            </a:r>
          </a:p>
        </p:txBody>
      </p:sp>
      <p:sp>
        <p:nvSpPr>
          <p:cNvPr id="1116" name="Rectangle 92"/>
          <p:cNvSpPr>
            <a:spLocks noGrp="1" noChangeArrowheads="1"/>
          </p:cNvSpPr>
          <p:nvPr>
            <p:ph type="ftr" sz="quarter" idx="3"/>
          </p:nvPr>
        </p:nvSpPr>
        <p:spPr bwMode="black">
          <a:xfrm>
            <a:off x="2781300" y="6440489"/>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a:defRPr/>
            </a:pPr>
            <a:r>
              <a:rPr lang="en-US" dirty="0"/>
              <a:t>Presentation Title</a:t>
            </a:r>
          </a:p>
        </p:txBody>
      </p:sp>
    </p:spTree>
    <p:extLst>
      <p:ext uri="{BB962C8B-B14F-4D97-AF65-F5344CB8AC3E}">
        <p14:creationId xmlns:p14="http://schemas.microsoft.com/office/powerpoint/2010/main" val="1709719109"/>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4199" r:id="rId9"/>
    <p:sldLayoutId id="2147484200" r:id="rId10"/>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4"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4"/>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4" y="6440489"/>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3" y="6440489"/>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defTabSz="914400" fontAlgn="base">
              <a:spcBef>
                <a:spcPct val="0"/>
              </a:spcBef>
              <a:spcAft>
                <a:spcPct val="0"/>
              </a:spcAft>
              <a:defRPr/>
            </a:pPr>
            <a:r>
              <a:rPr lang="en-US">
                <a:solidFill>
                  <a:srgbClr val="53565A"/>
                </a:solidFill>
              </a:rPr>
              <a:t>MM.DD.YY</a:t>
            </a:r>
          </a:p>
        </p:txBody>
      </p:sp>
      <p:sp>
        <p:nvSpPr>
          <p:cNvPr id="1116" name="Rectangle 92"/>
          <p:cNvSpPr>
            <a:spLocks noGrp="1" noChangeArrowheads="1"/>
          </p:cNvSpPr>
          <p:nvPr>
            <p:ph type="ftr" sz="quarter" idx="3"/>
          </p:nvPr>
        </p:nvSpPr>
        <p:spPr bwMode="black">
          <a:xfrm>
            <a:off x="2781300" y="6440489"/>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defTabSz="914400" fontAlgn="base">
              <a:spcBef>
                <a:spcPct val="0"/>
              </a:spcBef>
              <a:spcAft>
                <a:spcPct val="0"/>
              </a:spcAft>
              <a:defRPr/>
            </a:pPr>
            <a:r>
              <a:rPr lang="en-US">
                <a:solidFill>
                  <a:srgbClr val="53565A"/>
                </a:solidFill>
              </a:rPr>
              <a:t>Presentation Title</a:t>
            </a:r>
          </a:p>
        </p:txBody>
      </p:sp>
    </p:spTree>
    <p:extLst>
      <p:ext uri="{BB962C8B-B14F-4D97-AF65-F5344CB8AC3E}">
        <p14:creationId xmlns:p14="http://schemas.microsoft.com/office/powerpoint/2010/main" val="1445636106"/>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4197" r:id="rId9"/>
    <p:sldLayoutId id="2147484198" r:id="rId10"/>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6.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61.xml"/><Relationship Id="rId6" Type="http://schemas.openxmlformats.org/officeDocument/2006/relationships/image" Target="../media/image26.png"/><Relationship Id="rId5" Type="http://schemas.openxmlformats.org/officeDocument/2006/relationships/image" Target="../media/image30.jpg"/><Relationship Id="rId4" Type="http://schemas.openxmlformats.org/officeDocument/2006/relationships/image" Target="../media/image2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36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361.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6.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9.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9.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61.xml"/><Relationship Id="rId5" Type="http://schemas.openxmlformats.org/officeDocument/2006/relationships/image" Target="../media/image26.png"/><Relationship Id="rId4" Type="http://schemas.openxmlformats.org/officeDocument/2006/relationships/image" Target="../media/image29.jpg"/></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3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752303" y="718778"/>
            <a:ext cx="7656393" cy="646327"/>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lnSpc>
                <a:spcPct val="90000"/>
              </a:lnSpc>
              <a:defRPr sz="5500">
                <a:solidFill>
                  <a:srgbClr val="FFFFFF"/>
                </a:solidFill>
                <a:latin typeface="Arial"/>
                <a:ea typeface="Arial"/>
                <a:cs typeface="Arial"/>
                <a:sym typeface="Arial"/>
              </a:defRPr>
            </a:lvl1pPr>
          </a:lstStyle>
          <a:p>
            <a:r>
              <a:rPr lang="es-MX" sz="4000" dirty="0">
                <a:solidFill>
                  <a:srgbClr val="86CBD8"/>
                </a:solidFill>
              </a:rPr>
              <a:t>MX2020 Big Data</a:t>
            </a:r>
            <a:endParaRPr sz="4000" dirty="0">
              <a:solidFill>
                <a:srgbClr val="86CBD8"/>
              </a:solidFill>
            </a:endParaRPr>
          </a:p>
        </p:txBody>
      </p:sp>
      <p:sp>
        <p:nvSpPr>
          <p:cNvPr id="4" name="Rectangle 3"/>
          <p:cNvSpPr txBox="1"/>
          <p:nvPr/>
        </p:nvSpPr>
        <p:spPr>
          <a:xfrm>
            <a:off x="2981315" y="5529972"/>
            <a:ext cx="7585857"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1800">
                <a:solidFill>
                  <a:srgbClr val="FFFFFF"/>
                </a:solidFill>
                <a:latin typeface="Arial"/>
                <a:ea typeface="Arial"/>
                <a:cs typeface="Arial"/>
                <a:sym typeface="Arial"/>
              </a:defRPr>
            </a:lvl1pPr>
          </a:lstStyle>
          <a:p>
            <a:pPr algn="r"/>
            <a:r>
              <a:rPr lang="en-US" dirty="0">
                <a:solidFill>
                  <a:srgbClr val="7C194F"/>
                </a:solidFill>
              </a:rPr>
              <a:t>May 18, 2020</a:t>
            </a:r>
          </a:p>
        </p:txBody>
      </p:sp>
      <p:sp>
        <p:nvSpPr>
          <p:cNvPr id="5" name="Rectángulo 4"/>
          <p:cNvSpPr/>
          <p:nvPr/>
        </p:nvSpPr>
        <p:spPr>
          <a:xfrm>
            <a:off x="2981314" y="2285540"/>
            <a:ext cx="5806069" cy="400105"/>
          </a:xfrm>
          <a:prstGeom prst="rect">
            <a:avLst/>
          </a:prstGeom>
          <a:ln w="12700">
            <a:miter lim="400000"/>
          </a:ln>
        </p:spPr>
        <p:txBody>
          <a:bodyPr wrap="square" lIns="45718" tIns="45718" rIns="45718" bIns="45718">
            <a:spAutoFit/>
          </a:bodyPr>
          <a:lstStyle/>
          <a:p>
            <a:pPr defTabSz="914400"/>
            <a:r>
              <a:rPr lang="es-MX" sz="2000" b="1" dirty="0">
                <a:solidFill>
                  <a:srgbClr val="016AA2"/>
                </a:solidFill>
                <a:ea typeface="Arial"/>
                <a:cs typeface="Arial"/>
              </a:rPr>
              <a:t>Data Leke Reference Architecture</a:t>
            </a:r>
          </a:p>
        </p:txBody>
      </p:sp>
      <p:sp>
        <p:nvSpPr>
          <p:cNvPr id="6" name="Rectángulo 4">
            <a:extLst>
              <a:ext uri="{FF2B5EF4-FFF2-40B4-BE49-F238E27FC236}">
                <a16:creationId xmlns:a16="http://schemas.microsoft.com/office/drawing/2014/main" id="{A7A04ECC-77E5-1142-838A-389728432CCC}"/>
              </a:ext>
            </a:extLst>
          </p:cNvPr>
          <p:cNvSpPr/>
          <p:nvPr/>
        </p:nvSpPr>
        <p:spPr>
          <a:xfrm>
            <a:off x="2981313" y="3028895"/>
            <a:ext cx="3114687" cy="400105"/>
          </a:xfrm>
          <a:prstGeom prst="rect">
            <a:avLst/>
          </a:prstGeom>
          <a:ln w="12700">
            <a:miter lim="400000"/>
          </a:ln>
        </p:spPr>
        <p:txBody>
          <a:bodyPr wrap="square" lIns="45718" tIns="45718" rIns="45718" bIns="45718">
            <a:spAutoFit/>
          </a:bodyPr>
          <a:lstStyle/>
          <a:p>
            <a:pPr defTabSz="914400"/>
            <a:r>
              <a:rPr lang="en-US" sz="2000" b="1" dirty="0">
                <a:solidFill>
                  <a:srgbClr val="C5277F"/>
                </a:solidFill>
                <a:ea typeface="Arial"/>
                <a:cs typeface="Arial"/>
              </a:rPr>
              <a:t>Fraud Control</a:t>
            </a:r>
            <a:endParaRPr lang="es-MX" sz="2000" b="1" dirty="0">
              <a:solidFill>
                <a:srgbClr val="C5277F"/>
              </a:solidFill>
              <a:ea typeface="Arial"/>
              <a:cs typeface="Arial"/>
            </a:endParaRPr>
          </a:p>
        </p:txBody>
      </p:sp>
      <p:pic>
        <p:nvPicPr>
          <p:cNvPr id="8" name="Picture 7">
            <a:extLst>
              <a:ext uri="{FF2B5EF4-FFF2-40B4-BE49-F238E27FC236}">
                <a16:creationId xmlns:a16="http://schemas.microsoft.com/office/drawing/2014/main" id="{EF9F766A-8E3E-BD4B-9672-85C13350AB36}"/>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415091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3BEC877-313E-7F4E-85D1-9EBDC6FEFF2C}"/>
              </a:ext>
            </a:extLst>
          </p:cNvPr>
          <p:cNvGraphicFramePr>
            <a:graphicFrameLocks noGrp="1"/>
          </p:cNvGraphicFramePr>
          <p:nvPr>
            <p:extLst>
              <p:ext uri="{D42A27DB-BD31-4B8C-83A1-F6EECF244321}">
                <p14:modId xmlns:p14="http://schemas.microsoft.com/office/powerpoint/2010/main" val="2858729935"/>
              </p:ext>
            </p:extLst>
          </p:nvPr>
        </p:nvGraphicFramePr>
        <p:xfrm>
          <a:off x="622168" y="1017443"/>
          <a:ext cx="11312906" cy="5076327"/>
        </p:xfrm>
        <a:graphic>
          <a:graphicData uri="http://schemas.openxmlformats.org/drawingml/2006/table">
            <a:tbl>
              <a:tblPr>
                <a:tableStyleId>{5C22544A-7EE6-4342-B048-85BDC9FD1C3A}</a:tableStyleId>
              </a:tblPr>
              <a:tblGrid>
                <a:gridCol w="735292">
                  <a:extLst>
                    <a:ext uri="{9D8B030D-6E8A-4147-A177-3AD203B41FA5}">
                      <a16:colId xmlns:a16="http://schemas.microsoft.com/office/drawing/2014/main" val="3918957136"/>
                    </a:ext>
                  </a:extLst>
                </a:gridCol>
                <a:gridCol w="1253765">
                  <a:extLst>
                    <a:ext uri="{9D8B030D-6E8A-4147-A177-3AD203B41FA5}">
                      <a16:colId xmlns:a16="http://schemas.microsoft.com/office/drawing/2014/main" val="2867489659"/>
                    </a:ext>
                  </a:extLst>
                </a:gridCol>
                <a:gridCol w="1055519">
                  <a:extLst>
                    <a:ext uri="{9D8B030D-6E8A-4147-A177-3AD203B41FA5}">
                      <a16:colId xmlns:a16="http://schemas.microsoft.com/office/drawing/2014/main" val="2477456597"/>
                    </a:ext>
                  </a:extLst>
                </a:gridCol>
                <a:gridCol w="3511296">
                  <a:extLst>
                    <a:ext uri="{9D8B030D-6E8A-4147-A177-3AD203B41FA5}">
                      <a16:colId xmlns:a16="http://schemas.microsoft.com/office/drawing/2014/main" val="756792950"/>
                    </a:ext>
                  </a:extLst>
                </a:gridCol>
                <a:gridCol w="3804187">
                  <a:extLst>
                    <a:ext uri="{9D8B030D-6E8A-4147-A177-3AD203B41FA5}">
                      <a16:colId xmlns:a16="http://schemas.microsoft.com/office/drawing/2014/main" val="3669158097"/>
                    </a:ext>
                  </a:extLst>
                </a:gridCol>
                <a:gridCol w="952847">
                  <a:extLst>
                    <a:ext uri="{9D8B030D-6E8A-4147-A177-3AD203B41FA5}">
                      <a16:colId xmlns:a16="http://schemas.microsoft.com/office/drawing/2014/main" val="722833769"/>
                    </a:ext>
                  </a:extLst>
                </a:gridCol>
              </a:tblGrid>
              <a:tr h="239515">
                <a:tc>
                  <a:txBody>
                    <a:bodyPr/>
                    <a:lstStyle/>
                    <a:p>
                      <a:pPr algn="ctr" fontAlgn="ctr"/>
                      <a:r>
                        <a:rPr lang="en-US" sz="800" u="none" strike="noStrike" dirty="0">
                          <a:solidFill>
                            <a:schemeClr val="bg1">
                              <a:lumMod val="95000"/>
                            </a:schemeClr>
                          </a:solidFill>
                          <a:effectLst/>
                          <a:latin typeface="Comic Sans MS" panose="030F0902030302020204" pitchFamily="66" charset="0"/>
                        </a:rPr>
                        <a:t>Requirement</a:t>
                      </a:r>
                      <a:br>
                        <a:rPr lang="en-US" sz="800" u="none" strike="noStrike" dirty="0">
                          <a:solidFill>
                            <a:schemeClr val="bg1">
                              <a:lumMod val="95000"/>
                            </a:schemeClr>
                          </a:solidFill>
                          <a:effectLst/>
                          <a:latin typeface="Comic Sans MS" panose="030F0902030302020204" pitchFamily="66" charset="0"/>
                        </a:rPr>
                      </a:br>
                      <a:r>
                        <a:rPr lang="en-US" sz="800" u="none" strike="noStrike" dirty="0">
                          <a:solidFill>
                            <a:schemeClr val="bg1">
                              <a:lumMod val="95000"/>
                            </a:schemeClr>
                          </a:solidFill>
                          <a:effectLst/>
                          <a:latin typeface="Comic Sans MS" panose="030F0902030302020204" pitchFamily="66" charset="0"/>
                        </a:rPr>
                        <a:t>Number</a:t>
                      </a:r>
                      <a:endParaRPr lang="en-US" sz="800" b="1" i="0" u="none" strike="noStrike" dirty="0">
                        <a:solidFill>
                          <a:schemeClr val="bg1">
                            <a:lumMod val="95000"/>
                          </a:schemeClr>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800" u="none" strike="noStrike" dirty="0">
                          <a:solidFill>
                            <a:schemeClr val="bg1">
                              <a:lumMod val="95000"/>
                            </a:schemeClr>
                          </a:solidFill>
                          <a:effectLst/>
                          <a:latin typeface="Comic Sans MS" panose="030F0902030302020204" pitchFamily="66" charset="0"/>
                        </a:rPr>
                        <a:t>Requirement</a:t>
                      </a:r>
                      <a:br>
                        <a:rPr lang="en-US" sz="800" u="none" strike="noStrike" dirty="0">
                          <a:solidFill>
                            <a:schemeClr val="bg1">
                              <a:lumMod val="95000"/>
                            </a:schemeClr>
                          </a:solidFill>
                          <a:effectLst/>
                          <a:latin typeface="Comic Sans MS" panose="030F0902030302020204" pitchFamily="66" charset="0"/>
                        </a:rPr>
                      </a:br>
                      <a:r>
                        <a:rPr lang="en-US" sz="800" u="none" strike="noStrike" dirty="0">
                          <a:solidFill>
                            <a:schemeClr val="bg1">
                              <a:lumMod val="95000"/>
                            </a:schemeClr>
                          </a:solidFill>
                          <a:effectLst/>
                          <a:latin typeface="Comic Sans MS" panose="030F0902030302020204" pitchFamily="66" charset="0"/>
                        </a:rPr>
                        <a:t>Id</a:t>
                      </a:r>
                      <a:endParaRPr lang="en-US" sz="800" b="1" i="0" u="none" strike="noStrike" dirty="0">
                        <a:solidFill>
                          <a:schemeClr val="bg1">
                            <a:lumMod val="95000"/>
                          </a:schemeClr>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800" u="none" strike="noStrike" dirty="0">
                          <a:solidFill>
                            <a:schemeClr val="bg1">
                              <a:lumMod val="95000"/>
                            </a:schemeClr>
                          </a:solidFill>
                          <a:effectLst/>
                          <a:latin typeface="Comic Sans MS" panose="030F0902030302020204" pitchFamily="66" charset="0"/>
                        </a:rPr>
                        <a:t>Requirement</a:t>
                      </a:r>
                      <a:br>
                        <a:rPr lang="en-US" sz="800" u="none" strike="noStrike" dirty="0">
                          <a:solidFill>
                            <a:schemeClr val="bg1">
                              <a:lumMod val="95000"/>
                            </a:schemeClr>
                          </a:solidFill>
                          <a:effectLst/>
                          <a:latin typeface="Comic Sans MS" panose="030F0902030302020204" pitchFamily="66" charset="0"/>
                        </a:rPr>
                      </a:br>
                      <a:r>
                        <a:rPr lang="en-US" sz="800" u="none" strike="noStrike" dirty="0">
                          <a:solidFill>
                            <a:schemeClr val="bg1">
                              <a:lumMod val="95000"/>
                            </a:schemeClr>
                          </a:solidFill>
                          <a:effectLst/>
                          <a:latin typeface="Comic Sans MS" panose="030F0902030302020204" pitchFamily="66" charset="0"/>
                        </a:rPr>
                        <a:t>Type</a:t>
                      </a:r>
                      <a:endParaRPr lang="en-US" sz="800" b="1" i="0" u="none" strike="noStrike" dirty="0">
                        <a:solidFill>
                          <a:schemeClr val="bg1">
                            <a:lumMod val="95000"/>
                          </a:schemeClr>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800" u="none" strike="noStrike" dirty="0">
                          <a:solidFill>
                            <a:schemeClr val="bg1">
                              <a:lumMod val="95000"/>
                            </a:schemeClr>
                          </a:solidFill>
                          <a:effectLst/>
                          <a:latin typeface="Comic Sans MS" panose="030F0902030302020204" pitchFamily="66" charset="0"/>
                        </a:rPr>
                        <a:t>Requirement</a:t>
                      </a:r>
                      <a:br>
                        <a:rPr lang="en-US" sz="800" u="none" strike="noStrike" dirty="0">
                          <a:solidFill>
                            <a:schemeClr val="bg1">
                              <a:lumMod val="95000"/>
                            </a:schemeClr>
                          </a:solidFill>
                          <a:effectLst/>
                          <a:latin typeface="Comic Sans MS" panose="030F0902030302020204" pitchFamily="66" charset="0"/>
                        </a:rPr>
                      </a:br>
                      <a:r>
                        <a:rPr lang="en-US" sz="800" u="none" strike="noStrike" dirty="0">
                          <a:solidFill>
                            <a:schemeClr val="bg1">
                              <a:lumMod val="95000"/>
                            </a:schemeClr>
                          </a:solidFill>
                          <a:effectLst/>
                          <a:latin typeface="Comic Sans MS" panose="030F0902030302020204" pitchFamily="66" charset="0"/>
                        </a:rPr>
                        <a:t>Description</a:t>
                      </a:r>
                      <a:endParaRPr lang="en-US" sz="800" b="1" i="0" u="none" strike="noStrike" dirty="0">
                        <a:solidFill>
                          <a:schemeClr val="bg1">
                            <a:lumMod val="95000"/>
                          </a:schemeClr>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800" u="none" strike="noStrike">
                          <a:solidFill>
                            <a:schemeClr val="bg1">
                              <a:lumMod val="95000"/>
                            </a:schemeClr>
                          </a:solidFill>
                          <a:effectLst/>
                          <a:latin typeface="Comic Sans MS" panose="030F0902030302020204" pitchFamily="66" charset="0"/>
                        </a:rPr>
                        <a:t>Acceptance</a:t>
                      </a:r>
                      <a:br>
                        <a:rPr lang="en-US" sz="800" u="none" strike="noStrike">
                          <a:solidFill>
                            <a:schemeClr val="bg1">
                              <a:lumMod val="95000"/>
                            </a:schemeClr>
                          </a:solidFill>
                          <a:effectLst/>
                          <a:latin typeface="Comic Sans MS" panose="030F0902030302020204" pitchFamily="66" charset="0"/>
                        </a:rPr>
                      </a:br>
                      <a:r>
                        <a:rPr lang="en-US" sz="800" u="none" strike="noStrike">
                          <a:solidFill>
                            <a:schemeClr val="bg1">
                              <a:lumMod val="95000"/>
                            </a:schemeClr>
                          </a:solidFill>
                          <a:effectLst/>
                          <a:latin typeface="Comic Sans MS" panose="030F0902030302020204" pitchFamily="66" charset="0"/>
                        </a:rPr>
                        <a:t>Criteria</a:t>
                      </a:r>
                      <a:endParaRPr lang="en-US" sz="800" b="1" i="0" u="none" strike="noStrike">
                        <a:solidFill>
                          <a:schemeClr val="bg1">
                            <a:lumMod val="95000"/>
                          </a:schemeClr>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800" u="none" strike="noStrike" dirty="0">
                          <a:solidFill>
                            <a:schemeClr val="bg1">
                              <a:lumMod val="95000"/>
                            </a:schemeClr>
                          </a:solidFill>
                          <a:effectLst/>
                          <a:latin typeface="Comic Sans MS" panose="030F0902030302020204" pitchFamily="66" charset="0"/>
                        </a:rPr>
                        <a:t>Product</a:t>
                      </a:r>
                      <a:br>
                        <a:rPr lang="en-US" sz="800" u="none" strike="noStrike" dirty="0">
                          <a:solidFill>
                            <a:schemeClr val="bg1">
                              <a:lumMod val="95000"/>
                            </a:schemeClr>
                          </a:solidFill>
                          <a:effectLst/>
                          <a:latin typeface="Comic Sans MS" panose="030F0902030302020204" pitchFamily="66" charset="0"/>
                        </a:rPr>
                      </a:br>
                      <a:r>
                        <a:rPr lang="en-US" sz="800" u="none" strike="noStrike" dirty="0">
                          <a:solidFill>
                            <a:schemeClr val="bg1">
                              <a:lumMod val="95000"/>
                            </a:schemeClr>
                          </a:solidFill>
                          <a:effectLst/>
                          <a:latin typeface="Comic Sans MS" panose="030F0902030302020204" pitchFamily="66" charset="0"/>
                        </a:rPr>
                        <a:t>Requirement Id</a:t>
                      </a:r>
                      <a:endParaRPr lang="en-US" sz="800" b="1" i="0" u="none" strike="noStrike" dirty="0">
                        <a:solidFill>
                          <a:schemeClr val="bg1">
                            <a:lumMod val="95000"/>
                          </a:schemeClr>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extLst>
                  <a:ext uri="{0D108BD9-81ED-4DB2-BD59-A6C34878D82A}">
                    <a16:rowId xmlns:a16="http://schemas.microsoft.com/office/drawing/2014/main" val="3620028861"/>
                  </a:ext>
                </a:extLst>
              </a:tr>
              <a:tr h="454587">
                <a:tc>
                  <a:txBody>
                    <a:bodyPr/>
                    <a:lstStyle/>
                    <a:p>
                      <a:pPr algn="ctr" fontAlgn="ctr"/>
                      <a:r>
                        <a:rPr lang="en-US" sz="800" u="none" strike="noStrike" dirty="0">
                          <a:effectLst/>
                          <a:latin typeface="Comic Sans MS" panose="030F0902030302020204" pitchFamily="66" charset="0"/>
                        </a:rPr>
                        <a:t>1</a:t>
                      </a:r>
                      <a:endParaRPr lang="en-US" sz="8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latin typeface="Comic Sans MS" panose="030F0902030302020204" pitchFamily="66" charset="0"/>
                        </a:rPr>
                        <a:t>DESING-001</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800" u="none" strike="noStrike" dirty="0">
                          <a:effectLst/>
                          <a:latin typeface="Comic Sans MS" panose="030F0902030302020204" pitchFamily="66" charset="0"/>
                        </a:rPr>
                        <a:t>DESIGN</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effectLst/>
                          <a:latin typeface="Comic Sans MS" panose="030F0902030302020204" pitchFamily="66" charset="0"/>
                        </a:rPr>
                        <a:t>Se require </a:t>
                      </a:r>
                      <a:r>
                        <a:rPr lang="en-US" sz="800" b="0" i="0" u="none" strike="noStrike" dirty="0" err="1">
                          <a:effectLst/>
                          <a:latin typeface="Comic Sans MS" panose="030F0902030302020204" pitchFamily="66" charset="0"/>
                        </a:rPr>
                        <a:t>evisar</a:t>
                      </a:r>
                      <a:r>
                        <a:rPr lang="en-US" sz="800" b="0" i="0" u="none" strike="noStrike" dirty="0">
                          <a:effectLst/>
                          <a:latin typeface="Comic Sans MS" panose="030F0902030302020204" pitchFamily="66" charset="0"/>
                        </a:rPr>
                        <a:t> al </a:t>
                      </a:r>
                      <a:r>
                        <a:rPr lang="en-US" sz="800" b="0" i="0" u="none" strike="noStrike" dirty="0" err="1">
                          <a:effectLst/>
                          <a:latin typeface="Comic Sans MS" panose="030F0902030302020204" pitchFamily="66" charset="0"/>
                        </a:rPr>
                        <a:t>detalle</a:t>
                      </a:r>
                      <a:r>
                        <a:rPr lang="en-US" sz="800" b="0" i="0" u="none" strike="noStrike" dirty="0">
                          <a:effectLst/>
                          <a:latin typeface="Comic Sans MS" panose="030F0902030302020204" pitchFamily="66" charset="0"/>
                        </a:rPr>
                        <a:t> los </a:t>
                      </a:r>
                      <a:r>
                        <a:rPr lang="en-US" sz="800" b="0" i="0" u="none" strike="noStrike" dirty="0" err="1">
                          <a:effectLst/>
                          <a:latin typeface="Comic Sans MS" panose="030F0902030302020204" pitchFamily="66" charset="0"/>
                        </a:rPr>
                        <a:t>archivos</a:t>
                      </a:r>
                      <a:r>
                        <a:rPr lang="en-US" sz="800" b="0" i="0" u="none" strike="noStrike" dirty="0">
                          <a:effectLst/>
                          <a:latin typeface="Comic Sans MS" panose="030F0902030302020204" pitchFamily="66" charset="0"/>
                        </a:rPr>
                        <a:t> del Proyecto Fraud Control y determiner le </a:t>
                      </a:r>
                      <a:r>
                        <a:rPr lang="en-US" sz="800" b="0" i="0" u="none" strike="noStrike" dirty="0" err="1">
                          <a:effectLst/>
                          <a:latin typeface="Comic Sans MS" panose="030F0902030302020204" pitchFamily="66" charset="0"/>
                        </a:rPr>
                        <a:t>modelo</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lógico</a:t>
                      </a:r>
                      <a:r>
                        <a:rPr lang="en-US" sz="800" b="0" i="0" u="none" strike="noStrike" dirty="0">
                          <a:effectLst/>
                          <a:latin typeface="Comic Sans MS" panose="030F0902030302020204" pitchFamily="66" charset="0"/>
                        </a:rPr>
                        <a:t> y </a:t>
                      </a:r>
                      <a:r>
                        <a:rPr lang="en-US" sz="800" b="0" i="0" u="none" strike="noStrike" dirty="0" err="1">
                          <a:effectLst/>
                          <a:latin typeface="Comic Sans MS" panose="030F0902030302020204" pitchFamily="66" charset="0"/>
                        </a:rPr>
                        <a:t>físico</a:t>
                      </a:r>
                      <a:r>
                        <a:rPr lang="en-US" sz="800" b="0" i="0" u="none" strike="noStrike" dirty="0">
                          <a:effectLst/>
                          <a:latin typeface="Comic Sans MS" panose="030F0902030302020204" pitchFamily="66" charset="0"/>
                        </a:rPr>
                        <a:t> de las </a:t>
                      </a:r>
                      <a:r>
                        <a:rPr lang="en-US" sz="800" b="0" i="0" u="none" strike="noStrike" dirty="0" err="1">
                          <a:effectLst/>
                          <a:latin typeface="Comic Sans MS" panose="030F0902030302020204" pitchFamily="66" charset="0"/>
                        </a:rPr>
                        <a:t>tablas</a:t>
                      </a:r>
                      <a:r>
                        <a:rPr lang="en-US" sz="800" b="0" i="0" u="none" strike="noStrike" dirty="0">
                          <a:effectLst/>
                          <a:latin typeface="Comic Sans MS" panose="030F0902030302020204" pitchFamily="66" charset="0"/>
                        </a:rPr>
                        <a:t> que son </a:t>
                      </a:r>
                      <a:r>
                        <a:rPr lang="en-US" sz="800" b="0" i="0" u="none" strike="noStrike" dirty="0" err="1">
                          <a:effectLst/>
                          <a:latin typeface="Comic Sans MS" panose="030F0902030302020204" pitchFamily="66" charset="0"/>
                        </a:rPr>
                        <a:t>utilizadas</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en</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cada</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reporte</a:t>
                      </a:r>
                      <a:r>
                        <a:rPr lang="en-US" sz="800" b="0" i="0" u="none" strike="noStrike" dirty="0">
                          <a:effectLst/>
                          <a:latin typeface="Comic Sans MS" panose="030F0902030302020204" pitchFamily="66" charset="0"/>
                        </a:rPr>
                        <a:t>, con la </a:t>
                      </a:r>
                      <a:r>
                        <a:rPr lang="en-US" sz="800" b="0" i="0" u="none" strike="noStrike" dirty="0" err="1">
                          <a:effectLst/>
                          <a:latin typeface="Comic Sans MS" panose="030F0902030302020204" pitchFamily="66" charset="0"/>
                        </a:rPr>
                        <a:t>finalidad</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tener</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claridad</a:t>
                      </a:r>
                      <a:r>
                        <a:rPr lang="en-US" sz="800" b="0" i="0" u="none" strike="noStrike" dirty="0">
                          <a:effectLst/>
                          <a:latin typeface="Comic Sans MS" panose="030F0902030302020204" pitchFamily="66"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u="none" strike="noStrike" dirty="0" err="1">
                          <a:effectLst/>
                          <a:latin typeface="Comic Sans MS" panose="030F0902030302020204" pitchFamily="66" charset="0"/>
                        </a:rPr>
                        <a:t>Revisar</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elaborar</a:t>
                      </a:r>
                      <a:r>
                        <a:rPr lang="en-US" sz="800" u="none" strike="noStrike" dirty="0">
                          <a:effectLst/>
                          <a:latin typeface="Comic Sans MS" panose="030F0902030302020204" pitchFamily="66" charset="0"/>
                        </a:rPr>
                        <a:t> el AS-IS del </a:t>
                      </a:r>
                      <a:r>
                        <a:rPr lang="en-US" sz="800" u="none" strike="noStrike" dirty="0" err="1">
                          <a:effectLst/>
                          <a:latin typeface="Comic Sans MS" panose="030F0902030302020204" pitchFamily="66" charset="0"/>
                        </a:rPr>
                        <a:t>modelo</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lógico</a:t>
                      </a:r>
                      <a:r>
                        <a:rPr lang="en-US" sz="800" u="none" strike="noStrike" dirty="0">
                          <a:effectLst/>
                          <a:latin typeface="Comic Sans MS" panose="030F0902030302020204" pitchFamily="66" charset="0"/>
                        </a:rPr>
                        <a:t> y </a:t>
                      </a:r>
                      <a:r>
                        <a:rPr lang="en-US" sz="800" u="none" strike="noStrike" dirty="0" err="1">
                          <a:effectLst/>
                          <a:latin typeface="Comic Sans MS" panose="030F0902030302020204" pitchFamily="66" charset="0"/>
                        </a:rPr>
                        <a:t>físico</a:t>
                      </a:r>
                      <a:r>
                        <a:rPr lang="en-US" sz="800" u="none" strike="noStrike" dirty="0">
                          <a:effectLst/>
                          <a:latin typeface="Comic Sans MS" panose="030F0902030302020204" pitchFamily="66" charset="0"/>
                        </a:rPr>
                        <a:t> de las </a:t>
                      </a:r>
                      <a:r>
                        <a:rPr lang="en-US" sz="800" u="none" strike="noStrike" dirty="0" err="1">
                          <a:effectLst/>
                          <a:latin typeface="Comic Sans MS" panose="030F0902030302020204" pitchFamily="66" charset="0"/>
                        </a:rPr>
                        <a:t>tablas</a:t>
                      </a:r>
                      <a:r>
                        <a:rPr lang="en-US" sz="800" u="none" strike="noStrike" dirty="0">
                          <a:effectLst/>
                          <a:latin typeface="Comic Sans MS" panose="030F0902030302020204" pitchFamily="66" charset="0"/>
                        </a:rPr>
                        <a:t> que </a:t>
                      </a:r>
                      <a:r>
                        <a:rPr lang="en-US" sz="800" u="none" strike="noStrike" dirty="0" err="1">
                          <a:effectLst/>
                          <a:latin typeface="Comic Sans MS" panose="030F0902030302020204" pitchFamily="66" charset="0"/>
                        </a:rPr>
                        <a:t>participan</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en</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cada</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uno</a:t>
                      </a:r>
                      <a:r>
                        <a:rPr lang="en-US" sz="800" u="none" strike="noStrike" dirty="0">
                          <a:effectLst/>
                          <a:latin typeface="Comic Sans MS" panose="030F0902030302020204" pitchFamily="66" charset="0"/>
                        </a:rPr>
                        <a:t> de los reports.</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latin typeface="Comic Sans MS" panose="030F0902030302020204" pitchFamily="66" charset="0"/>
                        </a:rPr>
                        <a:t>1</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5851316"/>
                  </a:ext>
                </a:extLst>
              </a:tr>
              <a:tr h="470240">
                <a:tc>
                  <a:txBody>
                    <a:bodyPr/>
                    <a:lstStyle/>
                    <a:p>
                      <a:pPr algn="ctr" fontAlgn="ctr"/>
                      <a:r>
                        <a:rPr lang="en-US" sz="800" u="none" strike="noStrike" dirty="0">
                          <a:effectLst/>
                          <a:latin typeface="Comic Sans MS" panose="030F0902030302020204" pitchFamily="66" charset="0"/>
                        </a:rPr>
                        <a:t>2</a:t>
                      </a:r>
                      <a:endParaRPr lang="en-US" sz="8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800" u="none" strike="noStrike" dirty="0">
                          <a:effectLst/>
                          <a:latin typeface="Comic Sans MS" panose="030F0902030302020204" pitchFamily="66" charset="0"/>
                        </a:rPr>
                        <a:t>DESING-002</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algn="ctr" defTabSz="844083" rtl="0" eaLnBrk="1" fontAlgn="ctr" latinLnBrk="0" hangingPunct="1"/>
                      <a:r>
                        <a:rPr lang="en-US" sz="800" u="none" strike="noStrike" kern="1200" dirty="0">
                          <a:solidFill>
                            <a:schemeClr val="dk1"/>
                          </a:solidFill>
                          <a:effectLst/>
                          <a:latin typeface="Comic Sans MS" panose="030F0902030302020204" pitchFamily="66" charset="0"/>
                          <a:ea typeface="+mn-ea"/>
                          <a:cs typeface="+mn-cs"/>
                        </a:rPr>
                        <a:t>DESIGN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sz="800" u="none" strike="noStrike" dirty="0">
                          <a:effectLst/>
                          <a:latin typeface="Comic Sans MS" panose="030F0902030302020204" pitchFamily="66" charset="0"/>
                        </a:rPr>
                        <a:t>Se require </a:t>
                      </a:r>
                      <a:r>
                        <a:rPr lang="en-US" sz="800" u="none" strike="noStrike" dirty="0" err="1">
                          <a:effectLst/>
                          <a:latin typeface="Comic Sans MS" panose="030F0902030302020204" pitchFamily="66" charset="0"/>
                        </a:rPr>
                        <a:t>elaborar</a:t>
                      </a:r>
                      <a:r>
                        <a:rPr lang="en-US" sz="800" u="none" strike="noStrike" dirty="0">
                          <a:effectLst/>
                          <a:latin typeface="Comic Sans MS" panose="030F0902030302020204" pitchFamily="66" charset="0"/>
                        </a:rPr>
                        <a:t> el </a:t>
                      </a:r>
                      <a:r>
                        <a:rPr lang="en-US" sz="800" u="none" strike="noStrike" dirty="0" err="1">
                          <a:effectLst/>
                          <a:latin typeface="Comic Sans MS" panose="030F0902030302020204" pitchFamily="66" charset="0"/>
                        </a:rPr>
                        <a:t>modelo</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lógico</a:t>
                      </a:r>
                      <a:r>
                        <a:rPr lang="en-US" sz="800" u="none" strike="noStrike" dirty="0">
                          <a:effectLst/>
                          <a:latin typeface="Comic Sans MS" panose="030F0902030302020204" pitchFamily="66" charset="0"/>
                        </a:rPr>
                        <a:t> y </a:t>
                      </a:r>
                      <a:r>
                        <a:rPr lang="en-US" sz="800" u="none" strike="noStrike" dirty="0" err="1">
                          <a:effectLst/>
                          <a:latin typeface="Comic Sans MS" panose="030F0902030302020204" pitchFamily="66" charset="0"/>
                        </a:rPr>
                        <a:t>físico</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esperadol</a:t>
                      </a:r>
                      <a:r>
                        <a:rPr lang="en-US" sz="800" u="none" strike="noStrike" dirty="0">
                          <a:effectLst/>
                          <a:latin typeface="Comic Sans MS" panose="030F0902030302020204" pitchFamily="66" charset="0"/>
                        </a:rPr>
                        <a:t> (TO-BE) de la base de </a:t>
                      </a:r>
                      <a:r>
                        <a:rPr lang="en-US" sz="800" u="none" strike="noStrike" dirty="0" err="1">
                          <a:effectLst/>
                          <a:latin typeface="Comic Sans MS" panose="030F0902030302020204" pitchFamily="66" charset="0"/>
                        </a:rPr>
                        <a:t>datos</a:t>
                      </a:r>
                      <a:r>
                        <a:rPr lang="en-US" sz="800" u="none" strike="noStrike" dirty="0">
                          <a:effectLst/>
                          <a:latin typeface="Comic Sans MS" panose="030F0902030302020204" pitchFamily="66" charset="0"/>
                        </a:rPr>
                        <a:t> de Fraud Control, </a:t>
                      </a:r>
                      <a:r>
                        <a:rPr lang="en-US" sz="800" u="none" strike="noStrike" dirty="0" err="1">
                          <a:effectLst/>
                          <a:latin typeface="Comic Sans MS" panose="030F0902030302020204" pitchFamily="66" charset="0"/>
                        </a:rPr>
                        <a:t>incorporando</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buenas</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práticas</a:t>
                      </a:r>
                      <a:r>
                        <a:rPr lang="en-US" sz="800" u="none" strike="noStrike" dirty="0">
                          <a:effectLst/>
                          <a:latin typeface="Comic Sans MS" panose="030F0902030302020204" pitchFamily="66" charset="0"/>
                        </a:rPr>
                        <a:t> de </a:t>
                      </a:r>
                      <a:r>
                        <a:rPr lang="en-US" sz="800" u="none" strike="noStrike" dirty="0" err="1">
                          <a:effectLst/>
                          <a:latin typeface="Comic Sans MS" panose="030F0902030302020204" pitchFamily="66" charset="0"/>
                        </a:rPr>
                        <a:t>Hbsase</a:t>
                      </a:r>
                      <a:r>
                        <a:rPr lang="en-US" sz="800" u="none" strike="noStrike" dirty="0">
                          <a:effectLst/>
                          <a:latin typeface="Comic Sans MS" panose="030F0902030302020204" pitchFamily="66" charset="0"/>
                        </a:rPr>
                        <a:t> y Hive  o Impala</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sz="800" u="none" strike="noStrike" dirty="0" err="1">
                          <a:effectLst/>
                          <a:latin typeface="Comic Sans MS" panose="030F0902030302020204" pitchFamily="66" charset="0"/>
                        </a:rPr>
                        <a:t>Elaborar</a:t>
                      </a:r>
                      <a:r>
                        <a:rPr lang="en-US" sz="800" u="none" strike="noStrike" dirty="0">
                          <a:effectLst/>
                          <a:latin typeface="Comic Sans MS" panose="030F0902030302020204" pitchFamily="66" charset="0"/>
                        </a:rPr>
                        <a:t> el </a:t>
                      </a:r>
                      <a:r>
                        <a:rPr lang="en-US" sz="800" u="none" strike="noStrike" dirty="0" err="1">
                          <a:effectLst/>
                          <a:latin typeface="Comic Sans MS" panose="030F0902030302020204" pitchFamily="66" charset="0"/>
                        </a:rPr>
                        <a:t>modelo</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físico</a:t>
                      </a:r>
                      <a:r>
                        <a:rPr lang="en-US" sz="800" u="none" strike="noStrike" dirty="0">
                          <a:effectLst/>
                          <a:latin typeface="Comic Sans MS" panose="030F0902030302020204" pitchFamily="66" charset="0"/>
                        </a:rPr>
                        <a:t> y </a:t>
                      </a:r>
                      <a:r>
                        <a:rPr lang="en-US" sz="800" u="none" strike="noStrike" dirty="0" err="1">
                          <a:effectLst/>
                          <a:latin typeface="Comic Sans MS" panose="030F0902030302020204" pitchFamily="66" charset="0"/>
                        </a:rPr>
                        <a:t>lógico</a:t>
                      </a:r>
                      <a:r>
                        <a:rPr lang="en-US" sz="800" u="none" strike="noStrike" dirty="0">
                          <a:effectLst/>
                          <a:latin typeface="Comic Sans MS" panose="030F0902030302020204" pitchFamily="66" charset="0"/>
                        </a:rPr>
                        <a:t> de las </a:t>
                      </a:r>
                      <a:r>
                        <a:rPr lang="en-US" sz="800" u="none" strike="noStrike" dirty="0" err="1">
                          <a:effectLst/>
                          <a:latin typeface="Comic Sans MS" panose="030F0902030302020204" pitchFamily="66" charset="0"/>
                        </a:rPr>
                        <a:t>tablas</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Hbase</a:t>
                      </a:r>
                      <a:r>
                        <a:rPr lang="en-US" sz="800" u="none" strike="noStrike" dirty="0">
                          <a:effectLst/>
                          <a:latin typeface="Comic Sans MS" panose="030F0902030302020204" pitchFamily="66" charset="0"/>
                        </a:rPr>
                        <a:t> y vistas hive</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800" b="0" i="0" u="none" strike="noStrike" dirty="0">
                          <a:effectLst/>
                          <a:latin typeface="Comic Sans MS" panose="030F0902030302020204" pitchFamily="66"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767998913"/>
                  </a:ext>
                </a:extLst>
              </a:tr>
              <a:tr h="371349">
                <a:tc>
                  <a:txBody>
                    <a:bodyPr/>
                    <a:lstStyle/>
                    <a:p>
                      <a:pPr algn="ctr" fontAlgn="ctr"/>
                      <a:r>
                        <a:rPr lang="en-US" sz="800" u="none" strike="noStrike" dirty="0">
                          <a:effectLst/>
                          <a:latin typeface="Comic Sans MS" panose="030F0902030302020204" pitchFamily="66" charset="0"/>
                        </a:rPr>
                        <a:t>3</a:t>
                      </a:r>
                      <a:endParaRPr lang="en-US" sz="8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latin typeface="Comic Sans MS" panose="030F0902030302020204" pitchFamily="66" charset="0"/>
                        </a:rPr>
                        <a:t>FUNCTIONALITY-001</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800" u="none" strike="noStrike" dirty="0">
                          <a:effectLst/>
                          <a:latin typeface="Comic Sans MS" panose="030F0902030302020204" pitchFamily="66" charset="0"/>
                        </a:rPr>
                        <a:t>FUNCTIONALITY</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err="1">
                          <a:effectLst/>
                          <a:latin typeface="Comic Sans MS" panose="030F0902030302020204" pitchFamily="66" charset="0"/>
                        </a:rPr>
                        <a:t>Validar</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existencia</a:t>
                      </a:r>
                      <a:r>
                        <a:rPr lang="en-US" sz="800" b="0" i="0" u="none" strike="noStrike" dirty="0">
                          <a:effectLst/>
                          <a:latin typeface="Comic Sans MS" panose="030F0902030302020204" pitchFamily="66" charset="0"/>
                        </a:rPr>
                        <a:t> y </a:t>
                      </a:r>
                      <a:r>
                        <a:rPr lang="en-US" sz="800" b="0" i="0" u="none" strike="noStrike" dirty="0" err="1">
                          <a:effectLst/>
                          <a:latin typeface="Comic Sans MS" panose="030F0902030302020204" pitchFamily="66" charset="0"/>
                        </a:rPr>
                        <a:t>estructura</a:t>
                      </a:r>
                      <a:r>
                        <a:rPr lang="en-US" sz="800" b="0" i="0" u="none" strike="noStrike" dirty="0">
                          <a:effectLst/>
                          <a:latin typeface="Comic Sans MS" panose="030F0902030302020204" pitchFamily="66" charset="0"/>
                        </a:rPr>
                        <a:t> de </a:t>
                      </a:r>
                      <a:r>
                        <a:rPr lang="en-US" sz="800" b="0" i="0" u="none" strike="noStrike" dirty="0" err="1">
                          <a:effectLst/>
                          <a:latin typeface="Comic Sans MS" panose="030F0902030302020204" pitchFamily="66" charset="0"/>
                        </a:rPr>
                        <a:t>archivos</a:t>
                      </a:r>
                      <a:r>
                        <a:rPr lang="en-US" sz="800" b="0" i="0" u="none" strike="noStrike" dirty="0">
                          <a:effectLst/>
                          <a:latin typeface="Comic Sans MS" panose="030F0902030302020204" pitchFamily="66" charset="0"/>
                        </a:rPr>
                        <a:t> del Proyecto Fraud Control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800" b="0" i="0" u="none" strike="noStrike" dirty="0" err="1">
                          <a:effectLst/>
                          <a:latin typeface="Comic Sans MS" panose="030F0902030302020204" pitchFamily="66" charset="0"/>
                        </a:rPr>
                        <a:t>Validar</a:t>
                      </a:r>
                      <a:r>
                        <a:rPr lang="en-US" sz="800" b="0" i="0" u="none" strike="noStrike" dirty="0">
                          <a:effectLst/>
                          <a:latin typeface="Comic Sans MS" panose="030F0902030302020204" pitchFamily="66" charset="0"/>
                        </a:rPr>
                        <a:t> la </a:t>
                      </a:r>
                      <a:r>
                        <a:rPr lang="en-US" sz="800" b="0" i="0" u="none" strike="noStrike" dirty="0" err="1">
                          <a:effectLst/>
                          <a:latin typeface="Comic Sans MS" panose="030F0902030302020204" pitchFamily="66" charset="0"/>
                        </a:rPr>
                        <a:t>existencia</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en</a:t>
                      </a:r>
                      <a:r>
                        <a:rPr lang="en-US" sz="800" b="0" i="0" u="none" strike="noStrike" dirty="0">
                          <a:effectLst/>
                          <a:latin typeface="Comic Sans MS" panose="030F0902030302020204" pitchFamily="66" charset="0"/>
                        </a:rPr>
                        <a:t> Raw y </a:t>
                      </a:r>
                      <a:r>
                        <a:rPr lang="en-US" sz="800" b="0" i="0" u="none" strike="noStrike" dirty="0" err="1">
                          <a:effectLst/>
                          <a:latin typeface="Comic Sans MS" panose="030F0902030302020204" pitchFamily="66" charset="0"/>
                        </a:rPr>
                        <a:t>estructura</a:t>
                      </a:r>
                      <a:r>
                        <a:rPr lang="en-US" sz="800" b="0" i="0" u="none" strike="noStrike" dirty="0">
                          <a:effectLst/>
                          <a:latin typeface="Comic Sans MS" panose="030F0902030302020204" pitchFamily="66" charset="0"/>
                        </a:rPr>
                        <a:t> de </a:t>
                      </a:r>
                      <a:r>
                        <a:rPr lang="en-US" sz="800" b="0" i="0" u="none" strike="noStrike" dirty="0" err="1">
                          <a:effectLst/>
                          <a:latin typeface="Comic Sans MS" panose="030F0902030302020204" pitchFamily="66" charset="0"/>
                        </a:rPr>
                        <a:t>cada</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uno</a:t>
                      </a:r>
                      <a:r>
                        <a:rPr lang="en-US" sz="800" b="0" i="0" u="none" strike="noStrike" dirty="0">
                          <a:effectLst/>
                          <a:latin typeface="Comic Sans MS" panose="030F0902030302020204" pitchFamily="66" charset="0"/>
                        </a:rPr>
                        <a:t> de los </a:t>
                      </a:r>
                      <a:r>
                        <a:rPr lang="en-US" sz="800" b="0" i="0" u="none" strike="noStrike" dirty="0" err="1">
                          <a:effectLst/>
                          <a:latin typeface="Comic Sans MS" panose="030F0902030302020204" pitchFamily="66" charset="0"/>
                        </a:rPr>
                        <a:t>archivos</a:t>
                      </a:r>
                      <a:r>
                        <a:rPr lang="en-US" sz="800" b="0" i="0" u="none" strike="noStrike" dirty="0">
                          <a:effectLst/>
                          <a:latin typeface="Comic Sans MS" panose="030F0902030302020204" pitchFamily="66" charset="0"/>
                        </a:rPr>
                        <a:t>  del Proyecto Fraud Control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800" b="0" i="0" u="none" strike="noStrike" dirty="0">
                          <a:effectLst/>
                          <a:latin typeface="Comic Sans MS" panose="030F0902030302020204" pitchFamily="66" charset="0"/>
                        </a:rPr>
                        <a:t>2,3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725226"/>
                  </a:ext>
                </a:extLst>
              </a:tr>
              <a:tr h="341189">
                <a:tc>
                  <a:txBody>
                    <a:bodyPr/>
                    <a:lstStyle/>
                    <a:p>
                      <a:pPr algn="ctr" fontAlgn="ctr"/>
                      <a:r>
                        <a:rPr lang="en-US" sz="800" u="none" strike="noStrike" dirty="0">
                          <a:effectLst/>
                          <a:latin typeface="Comic Sans MS" panose="030F0902030302020204" pitchFamily="66" charset="0"/>
                        </a:rPr>
                        <a:t>4</a:t>
                      </a:r>
                      <a:endParaRPr lang="en-US" sz="8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800" u="none" strike="noStrike" dirty="0">
                          <a:effectLst/>
                          <a:latin typeface="Comic Sans MS" panose="030F0902030302020204" pitchFamily="66" charset="0"/>
                        </a:rPr>
                        <a:t>FUNCTIONALITY-002</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t"/>
                      <a:r>
                        <a:rPr lang="en-US" sz="800" u="none" strike="noStrike" dirty="0">
                          <a:effectLst/>
                          <a:latin typeface="Comic Sans MS" panose="030F0902030302020204" pitchFamily="66" charset="0"/>
                        </a:rPr>
                        <a:t>FUNCTIONALITY</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sz="800" b="0" i="0" u="none" strike="noStrike" dirty="0" err="1">
                          <a:effectLst/>
                          <a:latin typeface="Comic Sans MS" panose="030F0902030302020204" pitchFamily="66" charset="0"/>
                        </a:rPr>
                        <a:t>Limpiar</a:t>
                      </a:r>
                      <a:r>
                        <a:rPr lang="en-US" sz="800" b="0" i="0" u="none" strike="noStrike" dirty="0">
                          <a:effectLst/>
                          <a:latin typeface="Comic Sans MS" panose="030F0902030302020204" pitchFamily="66" charset="0"/>
                        </a:rPr>
                        <a:t> los </a:t>
                      </a:r>
                      <a:r>
                        <a:rPr lang="en-US" sz="800" b="0" i="0" u="none" strike="noStrike" dirty="0" err="1">
                          <a:effectLst/>
                          <a:latin typeface="Comic Sans MS" panose="030F0902030302020204" pitchFamily="66" charset="0"/>
                        </a:rPr>
                        <a:t>datos</a:t>
                      </a:r>
                      <a:r>
                        <a:rPr lang="en-US" sz="800" b="0" i="0" u="none" strike="noStrike" dirty="0">
                          <a:effectLst/>
                          <a:latin typeface="Comic Sans MS" panose="030F0902030302020204" pitchFamily="66" charset="0"/>
                        </a:rPr>
                        <a:t> de los </a:t>
                      </a:r>
                      <a:r>
                        <a:rPr lang="en-US" sz="800" b="0" i="0" u="none" strike="noStrike" dirty="0" err="1">
                          <a:effectLst/>
                          <a:latin typeface="Comic Sans MS" panose="030F0902030302020204" pitchFamily="66" charset="0"/>
                        </a:rPr>
                        <a:t>archivos</a:t>
                      </a:r>
                      <a:r>
                        <a:rPr lang="en-US" sz="800" b="0" i="0" u="none" strike="noStrike" dirty="0">
                          <a:effectLst/>
                          <a:latin typeface="Comic Sans MS" panose="030F0902030302020204" pitchFamily="66" charset="0"/>
                        </a:rPr>
                        <a:t> del Proyecto Fraud Control (split pipe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844083" rtl="0" eaLnBrk="1" fontAlgn="ctr" latinLnBrk="0" hangingPunct="1">
                        <a:lnSpc>
                          <a:spcPct val="100000"/>
                        </a:lnSpc>
                        <a:spcBef>
                          <a:spcPts val="0"/>
                        </a:spcBef>
                        <a:spcAft>
                          <a:spcPts val="0"/>
                        </a:spcAft>
                        <a:buClrTx/>
                        <a:buSzTx/>
                        <a:buFontTx/>
                        <a:buNone/>
                        <a:tabLst/>
                        <a:defRPr/>
                      </a:pPr>
                      <a:endParaRPr lang="en-US" sz="800" b="0" i="0" u="none" strike="noStrike" dirty="0">
                        <a:effectLst/>
                        <a:latin typeface="Comic Sans MS" panose="030F0902030302020204" pitchFamily="66"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t"/>
                      <a:r>
                        <a:rPr lang="en-US" sz="800" b="0" i="0" u="none" strike="noStrike" dirty="0">
                          <a:effectLst/>
                          <a:latin typeface="Comic Sans MS" panose="030F0902030302020204" pitchFamily="66" charset="0"/>
                        </a:rPr>
                        <a:t>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83189531"/>
                  </a:ext>
                </a:extLst>
              </a:tr>
              <a:tr h="359272">
                <a:tc>
                  <a:txBody>
                    <a:bodyPr/>
                    <a:lstStyle/>
                    <a:p>
                      <a:pPr algn="ctr" fontAlgn="ctr"/>
                      <a:r>
                        <a:rPr lang="en-US" sz="800" b="0" i="0" u="none" strike="noStrike" dirty="0">
                          <a:solidFill>
                            <a:srgbClr val="000000"/>
                          </a:solidFill>
                          <a:effectLst/>
                          <a:latin typeface="Comic Sans MS" panose="030F0902030302020204" pitchFamily="66"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800" u="none" strike="noStrike" dirty="0">
                          <a:effectLst/>
                          <a:latin typeface="Comic Sans MS" panose="030F0902030302020204" pitchFamily="66" charset="0"/>
                        </a:rPr>
                        <a:t>FUNCTIONALITY-003</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t"/>
                      <a:r>
                        <a:rPr lang="en-US" sz="800" u="none" strike="noStrike" dirty="0">
                          <a:effectLst/>
                          <a:latin typeface="Comic Sans MS" panose="030F0902030302020204" pitchFamily="66" charset="0"/>
                        </a:rPr>
                        <a:t>FUNCTIONALITY</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sz="800" b="0" i="0" u="none" strike="noStrike" dirty="0" err="1">
                          <a:effectLst/>
                          <a:latin typeface="Comic Sans MS" panose="030F0902030302020204" pitchFamily="66" charset="0"/>
                        </a:rPr>
                        <a:t>Comprobar</a:t>
                      </a:r>
                      <a:r>
                        <a:rPr lang="en-US" sz="800" b="0" i="0" u="none" strike="noStrike" dirty="0">
                          <a:effectLst/>
                          <a:latin typeface="Comic Sans MS" panose="030F0902030302020204" pitchFamily="66" charset="0"/>
                        </a:rPr>
                        <a:t> la </a:t>
                      </a:r>
                      <a:r>
                        <a:rPr lang="en-US" sz="800" b="0" i="0" u="none" strike="noStrike" dirty="0" err="1">
                          <a:effectLst/>
                          <a:latin typeface="Comic Sans MS" panose="030F0902030302020204" pitchFamily="66" charset="0"/>
                        </a:rPr>
                        <a:t>integridad</a:t>
                      </a:r>
                      <a:r>
                        <a:rPr lang="en-US" sz="800" b="0" i="0" u="none" strike="noStrike" dirty="0">
                          <a:effectLst/>
                          <a:latin typeface="Comic Sans MS" panose="030F0902030302020204" pitchFamily="66" charset="0"/>
                        </a:rPr>
                        <a:t> de los </a:t>
                      </a:r>
                      <a:r>
                        <a:rPr lang="en-US" sz="800" b="0" i="0" u="none" strike="noStrike" dirty="0" err="1">
                          <a:effectLst/>
                          <a:latin typeface="Comic Sans MS" panose="030F0902030302020204" pitchFamily="66" charset="0"/>
                        </a:rPr>
                        <a:t>datos</a:t>
                      </a:r>
                      <a:r>
                        <a:rPr lang="en-US" sz="800" b="0" i="0" u="none" strike="noStrike" dirty="0">
                          <a:effectLst/>
                          <a:latin typeface="Comic Sans MS" panose="030F0902030302020204" pitchFamily="66" charset="0"/>
                        </a:rPr>
                        <a:t> de los </a:t>
                      </a:r>
                      <a:r>
                        <a:rPr lang="en-US" sz="800" b="0" i="0" u="none" strike="noStrike" dirty="0" err="1">
                          <a:effectLst/>
                          <a:latin typeface="Comic Sans MS" panose="030F0902030302020204" pitchFamily="66" charset="0"/>
                        </a:rPr>
                        <a:t>archivos</a:t>
                      </a:r>
                      <a:r>
                        <a:rPr lang="en-US" sz="800" b="0" i="0" u="none" strike="noStrike" dirty="0">
                          <a:effectLst/>
                          <a:latin typeface="Comic Sans MS" panose="030F0902030302020204" pitchFamily="66" charset="0"/>
                        </a:rPr>
                        <a:t> Proyecto Fraud Control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844083" rtl="0" eaLnBrk="1" fontAlgn="ctr" latinLnBrk="0" hangingPunct="1">
                        <a:lnSpc>
                          <a:spcPct val="100000"/>
                        </a:lnSpc>
                        <a:spcBef>
                          <a:spcPts val="0"/>
                        </a:spcBef>
                        <a:spcAft>
                          <a:spcPts val="0"/>
                        </a:spcAft>
                        <a:buClrTx/>
                        <a:buSzTx/>
                        <a:buFontTx/>
                        <a:buNone/>
                        <a:tabLst/>
                        <a:defRPr/>
                      </a:pPr>
                      <a:r>
                        <a:rPr lang="en-US" sz="800" b="0" i="0" u="none" strike="noStrike" dirty="0" err="1">
                          <a:effectLst/>
                          <a:latin typeface="Comic Sans MS" panose="030F0902030302020204" pitchFamily="66" charset="0"/>
                        </a:rPr>
                        <a:t>Garantizar</a:t>
                      </a:r>
                      <a:r>
                        <a:rPr lang="en-US" sz="800" b="0" i="0" u="none" strike="noStrike" dirty="0">
                          <a:effectLst/>
                          <a:latin typeface="Comic Sans MS" panose="030F0902030302020204" pitchFamily="66" charset="0"/>
                        </a:rPr>
                        <a:t> la </a:t>
                      </a:r>
                      <a:r>
                        <a:rPr lang="en-US" sz="800" b="0" i="0" u="none" strike="noStrike" dirty="0" err="1">
                          <a:effectLst/>
                          <a:latin typeface="Comic Sans MS" panose="030F0902030302020204" pitchFamily="66" charset="0"/>
                        </a:rPr>
                        <a:t>integridad</a:t>
                      </a:r>
                      <a:r>
                        <a:rPr lang="en-US" sz="800" b="0" i="0" u="none" strike="noStrike" dirty="0">
                          <a:effectLst/>
                          <a:latin typeface="Comic Sans MS" panose="030F0902030302020204" pitchFamily="66" charset="0"/>
                        </a:rPr>
                        <a:t> de los </a:t>
                      </a:r>
                      <a:r>
                        <a:rPr lang="en-US" sz="800" b="0" i="0" u="none" strike="noStrike" dirty="0" err="1">
                          <a:effectLst/>
                          <a:latin typeface="Comic Sans MS" panose="030F0902030302020204" pitchFamily="66" charset="0"/>
                        </a:rPr>
                        <a:t>datos</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en</a:t>
                      </a:r>
                      <a:r>
                        <a:rPr lang="en-US" sz="800" b="0" i="0" u="none" strike="noStrike" dirty="0">
                          <a:effectLst/>
                          <a:latin typeface="Comic Sans MS" panose="030F0902030302020204" pitchFamily="66" charset="0"/>
                        </a:rPr>
                        <a:t> las </a:t>
                      </a:r>
                      <a:r>
                        <a:rPr lang="en-US" sz="800" b="0" i="0" u="none" strike="noStrike" dirty="0" err="1">
                          <a:effectLst/>
                          <a:latin typeface="Comic Sans MS" panose="030F0902030302020204" pitchFamily="66" charset="0"/>
                        </a:rPr>
                        <a:t>distintas</a:t>
                      </a:r>
                      <a:r>
                        <a:rPr lang="en-US" sz="800" b="0" i="0" u="none" strike="noStrike" dirty="0">
                          <a:effectLst/>
                          <a:latin typeface="Comic Sans MS" panose="030F0902030302020204" pitchFamily="66" charset="0"/>
                        </a:rPr>
                        <a:t> zonas del Data Lake</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t"/>
                      <a:r>
                        <a:rPr lang="en-US" sz="800" u="none" strike="noStrike" dirty="0">
                          <a:effectLst/>
                          <a:latin typeface="Comic Sans MS" panose="030F0902030302020204" pitchFamily="66" charset="0"/>
                        </a:rPr>
                        <a:t>5,6 y 7</a:t>
                      </a:r>
                      <a:endParaRPr lang="en-US" sz="800" b="0" i="0" u="none" strike="noStrike" dirty="0">
                        <a:effectLst/>
                        <a:latin typeface="Comic Sans MS" panose="030F0902030302020204" pitchFamily="66"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80351031"/>
                  </a:ext>
                </a:extLst>
              </a:tr>
              <a:tr h="312145">
                <a:tc>
                  <a:txBody>
                    <a:bodyPr/>
                    <a:lstStyle/>
                    <a:p>
                      <a:pPr algn="ctr" fontAlgn="ctr"/>
                      <a:r>
                        <a:rPr lang="en-US" sz="800" b="0" i="0" u="none" strike="noStrike" dirty="0">
                          <a:solidFill>
                            <a:srgbClr val="000000"/>
                          </a:solidFill>
                          <a:effectLst/>
                          <a:latin typeface="Comic Sans MS" panose="030F0902030302020204" pitchFamily="66"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844083" rtl="0" eaLnBrk="1" fontAlgn="ctr" latinLnBrk="0" hangingPunct="1">
                        <a:lnSpc>
                          <a:spcPct val="100000"/>
                        </a:lnSpc>
                        <a:spcBef>
                          <a:spcPts val="0"/>
                        </a:spcBef>
                        <a:spcAft>
                          <a:spcPts val="0"/>
                        </a:spcAft>
                        <a:buClrTx/>
                        <a:buSzTx/>
                        <a:buFontTx/>
                        <a:buNone/>
                        <a:tabLst/>
                        <a:defRPr/>
                      </a:pPr>
                      <a:r>
                        <a:rPr lang="en-US" sz="800" u="none" strike="noStrike" dirty="0">
                          <a:effectLst/>
                          <a:latin typeface="Comic Sans MS" panose="030F0902030302020204" pitchFamily="66" charset="0"/>
                        </a:rPr>
                        <a:t>FUNCTIONALITY-004</a:t>
                      </a:r>
                      <a:endParaRPr lang="en-US" sz="800" b="0" i="0" u="none" strike="noStrike" dirty="0">
                        <a:effectLst/>
                        <a:latin typeface="Comic Sans MS" panose="030F0902030302020204" pitchFamily="66" charset="0"/>
                      </a:endParaRPr>
                    </a:p>
                    <a:p>
                      <a:pPr algn="ctr" fontAlgn="ct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844083" rtl="0" eaLnBrk="1" fontAlgn="t" latinLnBrk="0" hangingPunct="1">
                        <a:lnSpc>
                          <a:spcPct val="100000"/>
                        </a:lnSpc>
                        <a:spcBef>
                          <a:spcPts val="0"/>
                        </a:spcBef>
                        <a:spcAft>
                          <a:spcPts val="0"/>
                        </a:spcAft>
                        <a:buClrTx/>
                        <a:buSzTx/>
                        <a:buFontTx/>
                        <a:buNone/>
                        <a:tabLst/>
                        <a:defRPr/>
                      </a:pPr>
                      <a:r>
                        <a:rPr lang="en-US" sz="800" u="none" strike="noStrike" dirty="0">
                          <a:effectLst/>
                          <a:latin typeface="Comic Sans MS" panose="030F0902030302020204" pitchFamily="66" charset="0"/>
                        </a:rPr>
                        <a:t>FUNCTIONALITY</a:t>
                      </a:r>
                      <a:endParaRPr lang="en-US" sz="800" b="0" i="0" u="none" strike="noStrike" dirty="0">
                        <a:effectLst/>
                        <a:latin typeface="Comic Sans MS" panose="030F0902030302020204" pitchFamily="66" charset="0"/>
                      </a:endParaRPr>
                    </a:p>
                    <a:p>
                      <a:pPr algn="ctr" fontAlgn="t"/>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effectLst/>
                          <a:latin typeface="Comic Sans MS" panose="030F0902030302020204" pitchFamily="66" charset="0"/>
                        </a:rPr>
                        <a:t>Mover los </a:t>
                      </a:r>
                      <a:r>
                        <a:rPr lang="en-US" sz="800" b="0" i="0" u="none" strike="noStrike" dirty="0" err="1">
                          <a:effectLst/>
                          <a:latin typeface="Comic Sans MS" panose="030F0902030302020204" pitchFamily="66" charset="0"/>
                        </a:rPr>
                        <a:t>datos</a:t>
                      </a:r>
                      <a:r>
                        <a:rPr lang="en-US" sz="800" b="0" i="0" u="none" strike="noStrike" dirty="0">
                          <a:effectLst/>
                          <a:latin typeface="Comic Sans MS" panose="030F0902030302020204" pitchFamily="66" charset="0"/>
                        </a:rPr>
                        <a:t> de la Zona Raw a Curated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844083" rtl="0" eaLnBrk="1" fontAlgn="t" latinLnBrk="0" hangingPunct="1">
                        <a:lnSpc>
                          <a:spcPct val="100000"/>
                        </a:lnSpc>
                        <a:spcBef>
                          <a:spcPts val="0"/>
                        </a:spcBef>
                        <a:spcAft>
                          <a:spcPts val="0"/>
                        </a:spcAft>
                        <a:buClrTx/>
                        <a:buSzTx/>
                        <a:buFontTx/>
                        <a:buNone/>
                        <a:tabLst/>
                        <a:defRPr/>
                      </a:pPr>
                      <a:r>
                        <a:rPr lang="en-US" sz="800" b="0" i="0" u="none" strike="noStrike" dirty="0" err="1">
                          <a:effectLst/>
                          <a:latin typeface="Comic Sans MS" panose="030F0902030302020204" pitchFamily="66" charset="0"/>
                        </a:rPr>
                        <a:t>Garantizar</a:t>
                      </a:r>
                      <a:r>
                        <a:rPr lang="en-US" sz="800" b="0" i="0" u="none" strike="noStrike" dirty="0">
                          <a:effectLst/>
                          <a:latin typeface="Comic Sans MS" panose="030F0902030302020204" pitchFamily="66" charset="0"/>
                        </a:rPr>
                        <a:t> que los </a:t>
                      </a:r>
                      <a:r>
                        <a:rPr lang="en-US" sz="800" b="0" i="0" u="none" strike="noStrike" dirty="0" err="1">
                          <a:effectLst/>
                          <a:latin typeface="Comic Sans MS" panose="030F0902030302020204" pitchFamily="66" charset="0"/>
                        </a:rPr>
                        <a:t>datos</a:t>
                      </a:r>
                      <a:r>
                        <a:rPr lang="en-US" sz="800" b="0" i="0" u="none" strike="noStrike" dirty="0">
                          <a:effectLst/>
                          <a:latin typeface="Comic Sans MS" panose="030F0902030302020204" pitchFamily="66" charset="0"/>
                        </a:rPr>
                        <a:t> que </a:t>
                      </a:r>
                      <a:r>
                        <a:rPr lang="en-US" sz="800" b="0" i="0" u="none" strike="noStrike" dirty="0" err="1">
                          <a:effectLst/>
                          <a:latin typeface="Comic Sans MS" panose="030F0902030302020204" pitchFamily="66" charset="0"/>
                        </a:rPr>
                        <a:t>están</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en</a:t>
                      </a:r>
                      <a:r>
                        <a:rPr lang="en-US" sz="800" b="0" i="0" u="none" strike="noStrike" dirty="0">
                          <a:effectLst/>
                          <a:latin typeface="Comic Sans MS" panose="030F0902030302020204" pitchFamily="66" charset="0"/>
                        </a:rPr>
                        <a:t> Raw </a:t>
                      </a:r>
                      <a:r>
                        <a:rPr lang="en-US" sz="800" b="0" i="0" u="none" strike="noStrike" dirty="0" err="1">
                          <a:effectLst/>
                          <a:latin typeface="Comic Sans MS" panose="030F0902030302020204" pitchFamily="66" charset="0"/>
                        </a:rPr>
                        <a:t>sean</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enviados</a:t>
                      </a:r>
                      <a:r>
                        <a:rPr lang="en-US" sz="800" b="0" i="0" u="none" strike="noStrike" dirty="0">
                          <a:effectLst/>
                          <a:latin typeface="Comic Sans MS" panose="030F0902030302020204" pitchFamily="66" charset="0"/>
                        </a:rPr>
                        <a:t> a Curated</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800" b="0" i="0" u="none" strike="noStrike" dirty="0">
                          <a:effectLst/>
                          <a:latin typeface="Comic Sans MS" panose="030F0902030302020204" pitchFamily="66" charset="0"/>
                        </a:rPr>
                        <a:t>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277923"/>
                  </a:ext>
                </a:extLst>
              </a:tr>
              <a:tr h="312145">
                <a:tc>
                  <a:txBody>
                    <a:bodyPr/>
                    <a:lstStyle/>
                    <a:p>
                      <a:pPr algn="ctr" fontAlgn="ctr"/>
                      <a:r>
                        <a:rPr lang="en-US" sz="800" b="0" i="0" u="none" strike="noStrike" dirty="0">
                          <a:solidFill>
                            <a:srgbClr val="000000"/>
                          </a:solidFill>
                          <a:effectLst/>
                          <a:latin typeface="Comic Sans MS" panose="030F0902030302020204" pitchFamily="66"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latin typeface="Comic Sans MS" panose="030F0902030302020204" pitchFamily="66" charset="0"/>
                        </a:rPr>
                        <a:t>FUNCTIONALITY-005</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800" u="none" strike="noStrike" dirty="0">
                          <a:effectLst/>
                          <a:latin typeface="Comic Sans MS" panose="030F0902030302020204" pitchFamily="66" charset="0"/>
                        </a:rPr>
                        <a:t>FUNCTIONALITY</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err="1">
                          <a:effectLst/>
                          <a:latin typeface="Comic Sans MS" panose="030F0902030302020204" pitchFamily="66" charset="0"/>
                        </a:rPr>
                        <a:t>Elaborar</a:t>
                      </a:r>
                      <a:r>
                        <a:rPr lang="en-US" sz="800" b="0" i="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reporte</a:t>
                      </a:r>
                      <a:r>
                        <a:rPr lang="en-US" sz="800" u="none" strike="noStrike" dirty="0">
                          <a:effectLst/>
                          <a:latin typeface="Comic Sans MS" panose="030F0902030302020204" pitchFamily="66" charset="0"/>
                        </a:rPr>
                        <a:t> de </a:t>
                      </a:r>
                      <a:r>
                        <a:rPr lang="en-US" sz="800" u="none" strike="noStrike" dirty="0" err="1">
                          <a:effectLst/>
                          <a:latin typeface="Comic Sans MS" panose="030F0902030302020204" pitchFamily="66" charset="0"/>
                        </a:rPr>
                        <a:t>Monitoreo</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844083" rtl="0" eaLnBrk="1" fontAlgn="t" latinLnBrk="0" hangingPunct="1">
                        <a:lnSpc>
                          <a:spcPct val="100000"/>
                        </a:lnSpc>
                        <a:spcBef>
                          <a:spcPts val="0"/>
                        </a:spcBef>
                        <a:spcAft>
                          <a:spcPts val="0"/>
                        </a:spcAft>
                        <a:buClrTx/>
                        <a:buSzTx/>
                        <a:buFontTx/>
                        <a:buNone/>
                        <a:tabLst/>
                        <a:defRPr/>
                      </a:pPr>
                      <a:r>
                        <a:rPr lang="en-US" sz="800" b="0" i="0" u="none" strike="noStrike" dirty="0" err="1">
                          <a:effectLst/>
                          <a:latin typeface="Comic Sans MS" panose="030F0902030302020204" pitchFamily="66" charset="0"/>
                        </a:rPr>
                        <a:t>Crear</a:t>
                      </a:r>
                      <a:r>
                        <a:rPr lang="en-US" sz="800" b="0" i="0" u="none" strike="noStrike" dirty="0">
                          <a:effectLst/>
                          <a:latin typeface="Comic Sans MS" panose="030F0902030302020204" pitchFamily="66" charset="0"/>
                        </a:rPr>
                        <a:t> la o las vistas para que </a:t>
                      </a:r>
                      <a:r>
                        <a:rPr lang="en-US" sz="800" b="0" i="0" u="none" strike="noStrike" dirty="0" err="1">
                          <a:effectLst/>
                          <a:latin typeface="Comic Sans MS" panose="030F0902030302020204" pitchFamily="66" charset="0"/>
                        </a:rPr>
                        <a:t>sean</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consumidas</a:t>
                      </a:r>
                      <a:r>
                        <a:rPr lang="en-US" sz="800" b="0" i="0" u="none" strike="noStrike" dirty="0">
                          <a:effectLst/>
                          <a:latin typeface="Comic Sans MS" panose="030F0902030302020204" pitchFamily="66" charset="0"/>
                        </a:rPr>
                        <a:t> por la </a:t>
                      </a:r>
                      <a:r>
                        <a:rPr lang="en-US" sz="800" b="0" i="0" u="none" strike="noStrike" dirty="0" err="1">
                          <a:effectLst/>
                          <a:latin typeface="Comic Sans MS" panose="030F0902030302020204" pitchFamily="66" charset="0"/>
                        </a:rPr>
                        <a:t>herramienta</a:t>
                      </a:r>
                      <a:r>
                        <a:rPr lang="en-US" sz="800" b="0" i="0" u="none" strike="noStrike" dirty="0">
                          <a:effectLst/>
                          <a:latin typeface="Comic Sans MS" panose="030F0902030302020204" pitchFamily="66" charset="0"/>
                        </a:rPr>
                        <a:t> de </a:t>
                      </a:r>
                      <a:r>
                        <a:rPr lang="en-US" sz="800" b="0" i="0" u="none" strike="noStrike" dirty="0" err="1">
                          <a:effectLst/>
                          <a:latin typeface="Comic Sans MS" panose="030F0902030302020204" pitchFamily="66" charset="0"/>
                        </a:rPr>
                        <a:t>Visualización</a:t>
                      </a:r>
                      <a:endParaRPr lang="en-US" sz="800" b="0" i="0" u="none" strike="noStrike" dirty="0">
                        <a:effectLst/>
                        <a:latin typeface="Comic Sans MS" panose="030F0902030302020204" pitchFamily="66"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800" b="0" i="0" u="none" strike="noStrike" dirty="0">
                          <a:effectLst/>
                          <a:latin typeface="Comic Sans MS" panose="030F0902030302020204" pitchFamily="66" charset="0"/>
                        </a:rPr>
                        <a:t>9</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3299298"/>
                  </a:ext>
                </a:extLst>
              </a:tr>
              <a:tr h="442312">
                <a:tc>
                  <a:txBody>
                    <a:bodyPr/>
                    <a:lstStyle/>
                    <a:p>
                      <a:pPr algn="ctr" fontAlgn="ctr"/>
                      <a:r>
                        <a:rPr lang="en-US" sz="800" b="0" i="0" u="none" strike="noStrike" dirty="0">
                          <a:solidFill>
                            <a:srgbClr val="000000"/>
                          </a:solidFill>
                          <a:effectLst/>
                          <a:latin typeface="Comic Sans MS" panose="030F0902030302020204" pitchFamily="66"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800" u="none" strike="noStrike" dirty="0">
                          <a:effectLst/>
                          <a:latin typeface="Comic Sans MS" panose="030F0902030302020204" pitchFamily="66" charset="0"/>
                        </a:rPr>
                        <a:t>FUNCTIONALITY-005</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t"/>
                      <a:r>
                        <a:rPr lang="en-US" sz="800" u="none" strike="noStrike" dirty="0">
                          <a:effectLst/>
                          <a:latin typeface="Comic Sans MS" panose="030F0902030302020204" pitchFamily="66" charset="0"/>
                        </a:rPr>
                        <a:t>FUNCTIONALITY</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sz="800" u="none" strike="noStrike" dirty="0" err="1">
                          <a:effectLst/>
                          <a:latin typeface="Comic Sans MS" panose="030F0902030302020204" pitchFamily="66" charset="0"/>
                        </a:rPr>
                        <a:t>Elaborar</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reporte</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Posdictamen</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844083" rtl="0" eaLnBrk="1" fontAlgn="t" latinLnBrk="0" hangingPunct="1">
                        <a:lnSpc>
                          <a:spcPct val="100000"/>
                        </a:lnSpc>
                        <a:spcBef>
                          <a:spcPts val="0"/>
                        </a:spcBef>
                        <a:spcAft>
                          <a:spcPts val="0"/>
                        </a:spcAft>
                        <a:buClrTx/>
                        <a:buSzTx/>
                        <a:buFontTx/>
                        <a:buNone/>
                        <a:tabLst/>
                        <a:defRPr/>
                      </a:pPr>
                      <a:r>
                        <a:rPr lang="en-US" sz="800" b="0" i="0" u="none" strike="noStrike" dirty="0" err="1">
                          <a:effectLst/>
                          <a:latin typeface="Comic Sans MS" panose="030F0902030302020204" pitchFamily="66" charset="0"/>
                        </a:rPr>
                        <a:t>Crear</a:t>
                      </a:r>
                      <a:r>
                        <a:rPr lang="en-US" sz="800" b="0" i="0" u="none" strike="noStrike" dirty="0">
                          <a:effectLst/>
                          <a:latin typeface="Comic Sans MS" panose="030F0902030302020204" pitchFamily="66" charset="0"/>
                        </a:rPr>
                        <a:t> la o las vistas para que </a:t>
                      </a:r>
                      <a:r>
                        <a:rPr lang="en-US" sz="800" b="0" i="0" u="none" strike="noStrike" dirty="0" err="1">
                          <a:effectLst/>
                          <a:latin typeface="Comic Sans MS" panose="030F0902030302020204" pitchFamily="66" charset="0"/>
                        </a:rPr>
                        <a:t>sean</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consumidas</a:t>
                      </a:r>
                      <a:r>
                        <a:rPr lang="en-US" sz="800" b="0" i="0" u="none" strike="noStrike" dirty="0">
                          <a:effectLst/>
                          <a:latin typeface="Comic Sans MS" panose="030F0902030302020204" pitchFamily="66" charset="0"/>
                        </a:rPr>
                        <a:t> por la </a:t>
                      </a:r>
                      <a:r>
                        <a:rPr lang="en-US" sz="800" b="0" i="0" u="none" strike="noStrike" dirty="0" err="1">
                          <a:effectLst/>
                          <a:latin typeface="Comic Sans MS" panose="030F0902030302020204" pitchFamily="66" charset="0"/>
                        </a:rPr>
                        <a:t>herramienta</a:t>
                      </a:r>
                      <a:r>
                        <a:rPr lang="en-US" sz="800" b="0" i="0" u="none" strike="noStrike" dirty="0">
                          <a:effectLst/>
                          <a:latin typeface="Comic Sans MS" panose="030F0902030302020204" pitchFamily="66" charset="0"/>
                        </a:rPr>
                        <a:t> de </a:t>
                      </a:r>
                      <a:r>
                        <a:rPr lang="en-US" sz="800" b="0" i="0" u="none" strike="noStrike" dirty="0" err="1">
                          <a:effectLst/>
                          <a:latin typeface="Comic Sans MS" panose="030F0902030302020204" pitchFamily="66" charset="0"/>
                        </a:rPr>
                        <a:t>Visualización</a:t>
                      </a:r>
                      <a:endParaRPr lang="en-US" sz="800" b="0" i="0" u="none" strike="noStrike" dirty="0">
                        <a:effectLst/>
                        <a:latin typeface="Comic Sans MS" panose="030F0902030302020204" pitchFamily="66"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t"/>
                      <a:r>
                        <a:rPr lang="en-US" sz="800" b="0" i="0" u="none" strike="noStrike" dirty="0">
                          <a:effectLst/>
                          <a:latin typeface="Comic Sans MS" panose="030F0902030302020204" pitchFamily="66" charset="0"/>
                        </a:rPr>
                        <a:t>10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974723443"/>
                  </a:ext>
                </a:extLst>
              </a:tr>
              <a:tr h="442312">
                <a:tc>
                  <a:txBody>
                    <a:bodyPr/>
                    <a:lstStyle/>
                    <a:p>
                      <a:pPr algn="ctr" fontAlgn="ctr"/>
                      <a:r>
                        <a:rPr lang="en-US" sz="800" b="0" i="0" u="none" strike="noStrike" dirty="0">
                          <a:solidFill>
                            <a:srgbClr val="000000"/>
                          </a:solidFill>
                          <a:effectLst/>
                          <a:latin typeface="Comic Sans MS" panose="030F0902030302020204" pitchFamily="66"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800" u="none" strike="noStrike" dirty="0">
                          <a:effectLst/>
                          <a:latin typeface="Comic Sans MS" panose="030F0902030302020204" pitchFamily="66" charset="0"/>
                        </a:rPr>
                        <a:t>FUNCTIONALITY-005</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t"/>
                      <a:r>
                        <a:rPr lang="en-US" sz="800" u="none" strike="noStrike" dirty="0">
                          <a:effectLst/>
                          <a:latin typeface="Comic Sans MS" panose="030F0902030302020204" pitchFamily="66" charset="0"/>
                        </a:rPr>
                        <a:t>FUNCTIONALITY</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sz="800" u="none" strike="noStrike" dirty="0" err="1">
                          <a:effectLst/>
                          <a:latin typeface="Comic Sans MS" panose="030F0902030302020204" pitchFamily="66" charset="0"/>
                        </a:rPr>
                        <a:t>Elaborar</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reporte</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Casos</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Sospechosos</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844083" rtl="0" eaLnBrk="1" fontAlgn="t" latinLnBrk="0" hangingPunct="1">
                        <a:lnSpc>
                          <a:spcPct val="100000"/>
                        </a:lnSpc>
                        <a:spcBef>
                          <a:spcPts val="0"/>
                        </a:spcBef>
                        <a:spcAft>
                          <a:spcPts val="0"/>
                        </a:spcAft>
                        <a:buClrTx/>
                        <a:buSzTx/>
                        <a:buFontTx/>
                        <a:buNone/>
                        <a:tabLst/>
                        <a:defRPr/>
                      </a:pPr>
                      <a:r>
                        <a:rPr lang="en-US" sz="800" b="0" i="0" u="none" strike="noStrike" dirty="0" err="1">
                          <a:effectLst/>
                          <a:latin typeface="Comic Sans MS" panose="030F0902030302020204" pitchFamily="66" charset="0"/>
                        </a:rPr>
                        <a:t>Crear</a:t>
                      </a:r>
                      <a:r>
                        <a:rPr lang="en-US" sz="800" b="0" i="0" u="none" strike="noStrike" dirty="0">
                          <a:effectLst/>
                          <a:latin typeface="Comic Sans MS" panose="030F0902030302020204" pitchFamily="66" charset="0"/>
                        </a:rPr>
                        <a:t> la o las vistas para que </a:t>
                      </a:r>
                      <a:r>
                        <a:rPr lang="en-US" sz="800" b="0" i="0" u="none" strike="noStrike" dirty="0" err="1">
                          <a:effectLst/>
                          <a:latin typeface="Comic Sans MS" panose="030F0902030302020204" pitchFamily="66" charset="0"/>
                        </a:rPr>
                        <a:t>sean</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consumidas</a:t>
                      </a:r>
                      <a:r>
                        <a:rPr lang="en-US" sz="800" b="0" i="0" u="none" strike="noStrike" dirty="0">
                          <a:effectLst/>
                          <a:latin typeface="Comic Sans MS" panose="030F0902030302020204" pitchFamily="66" charset="0"/>
                        </a:rPr>
                        <a:t> por la </a:t>
                      </a:r>
                      <a:r>
                        <a:rPr lang="en-US" sz="800" b="0" i="0" u="none" strike="noStrike" dirty="0" err="1">
                          <a:effectLst/>
                          <a:latin typeface="Comic Sans MS" panose="030F0902030302020204" pitchFamily="66" charset="0"/>
                        </a:rPr>
                        <a:t>herramienta</a:t>
                      </a:r>
                      <a:r>
                        <a:rPr lang="en-US" sz="800" b="0" i="0" u="none" strike="noStrike" dirty="0">
                          <a:effectLst/>
                          <a:latin typeface="Comic Sans MS" panose="030F0902030302020204" pitchFamily="66" charset="0"/>
                        </a:rPr>
                        <a:t> de </a:t>
                      </a:r>
                      <a:r>
                        <a:rPr lang="en-US" sz="800" b="0" i="0" u="none" strike="noStrike" dirty="0" err="1">
                          <a:effectLst/>
                          <a:latin typeface="Comic Sans MS" panose="030F0902030302020204" pitchFamily="66" charset="0"/>
                        </a:rPr>
                        <a:t>Visualización</a:t>
                      </a:r>
                      <a:endParaRPr lang="en-US" sz="800" b="0" i="0" u="none" strike="noStrike" dirty="0">
                        <a:effectLst/>
                        <a:latin typeface="Comic Sans MS" panose="030F0902030302020204" pitchFamily="66"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t"/>
                      <a:r>
                        <a:rPr lang="en-US" sz="800" b="0" i="0" u="none" strike="noStrike" dirty="0">
                          <a:effectLst/>
                          <a:latin typeface="Comic Sans MS" panose="030F0902030302020204" pitchFamily="66" charset="0"/>
                        </a:rPr>
                        <a:t>11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48498994"/>
                  </a:ext>
                </a:extLst>
              </a:tr>
              <a:tr h="442312">
                <a:tc>
                  <a:txBody>
                    <a:bodyPr/>
                    <a:lstStyle/>
                    <a:p>
                      <a:pPr algn="ctr" fontAlgn="ctr"/>
                      <a:r>
                        <a:rPr lang="en-US" sz="800" b="0" i="0" u="none" strike="noStrike" dirty="0">
                          <a:solidFill>
                            <a:srgbClr val="000000"/>
                          </a:solidFill>
                          <a:effectLst/>
                          <a:latin typeface="Comic Sans MS" panose="030F0902030302020204" pitchFamily="66" charset="0"/>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844083" rtl="0" eaLnBrk="1" fontAlgn="ctr" latinLnBrk="0" hangingPunct="1">
                        <a:lnSpc>
                          <a:spcPct val="100000"/>
                        </a:lnSpc>
                        <a:spcBef>
                          <a:spcPts val="0"/>
                        </a:spcBef>
                        <a:spcAft>
                          <a:spcPts val="0"/>
                        </a:spcAft>
                        <a:buClrTx/>
                        <a:buSzTx/>
                        <a:buFontTx/>
                        <a:buNone/>
                        <a:tabLst/>
                        <a:defRPr/>
                      </a:pPr>
                      <a:r>
                        <a:rPr lang="en-US" sz="800" u="none" strike="noStrike" dirty="0">
                          <a:effectLst/>
                          <a:latin typeface="Comic Sans MS" panose="030F0902030302020204" pitchFamily="66" charset="0"/>
                        </a:rPr>
                        <a:t>FUNCTIONALITY-005</a:t>
                      </a:r>
                      <a:endParaRPr lang="en-US" sz="800" b="0" i="0" u="none" strike="noStrike" dirty="0">
                        <a:effectLst/>
                        <a:latin typeface="Comic Sans MS" panose="030F0902030302020204" pitchFamily="66" charset="0"/>
                      </a:endParaRPr>
                    </a:p>
                    <a:p>
                      <a:pPr algn="ctr" fontAlgn="ct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844083" rtl="0" eaLnBrk="1" fontAlgn="t" latinLnBrk="0" hangingPunct="1">
                        <a:lnSpc>
                          <a:spcPct val="100000"/>
                        </a:lnSpc>
                        <a:spcBef>
                          <a:spcPts val="0"/>
                        </a:spcBef>
                        <a:spcAft>
                          <a:spcPts val="0"/>
                        </a:spcAft>
                        <a:buClrTx/>
                        <a:buSzTx/>
                        <a:buFontTx/>
                        <a:buNone/>
                        <a:tabLst/>
                        <a:defRPr/>
                      </a:pPr>
                      <a:r>
                        <a:rPr lang="en-US" sz="800" u="none" strike="noStrike" dirty="0">
                          <a:effectLst/>
                          <a:latin typeface="Comic Sans MS" panose="030F0902030302020204" pitchFamily="66" charset="0"/>
                        </a:rPr>
                        <a:t>FUNCTIONALITY</a:t>
                      </a:r>
                      <a:endParaRPr lang="en-US" sz="800" b="0" i="0" u="none" strike="noStrike" dirty="0">
                        <a:effectLst/>
                        <a:latin typeface="Comic Sans MS" panose="030F0902030302020204" pitchFamily="66" charset="0"/>
                      </a:endParaRPr>
                    </a:p>
                    <a:p>
                      <a:pPr algn="ctr" fontAlgn="t"/>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sz="800" u="none" strike="noStrike" dirty="0" err="1">
                          <a:effectLst/>
                          <a:latin typeface="Comic Sans MS" panose="030F0902030302020204" pitchFamily="66" charset="0"/>
                        </a:rPr>
                        <a:t>Elaborar</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reporte</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Estádistico</a:t>
                      </a:r>
                      <a:r>
                        <a:rPr lang="en-US" sz="800" u="none" strike="noStrike" dirty="0">
                          <a:effectLst/>
                          <a:latin typeface="Comic Sans MS" panose="030F0902030302020204" pitchFamily="66" charset="0"/>
                        </a:rPr>
                        <a:t> y </a:t>
                      </a:r>
                      <a:r>
                        <a:rPr lang="en-US" sz="800" u="none" strike="noStrike" dirty="0" err="1">
                          <a:effectLst/>
                          <a:latin typeface="Comic Sans MS" panose="030F0902030302020204" pitchFamily="66" charset="0"/>
                        </a:rPr>
                        <a:t>resumen</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844083" rtl="0" eaLnBrk="1" fontAlgn="t" latinLnBrk="0" hangingPunct="1">
                        <a:lnSpc>
                          <a:spcPct val="100000"/>
                        </a:lnSpc>
                        <a:spcBef>
                          <a:spcPts val="0"/>
                        </a:spcBef>
                        <a:spcAft>
                          <a:spcPts val="0"/>
                        </a:spcAft>
                        <a:buClrTx/>
                        <a:buSzTx/>
                        <a:buFontTx/>
                        <a:buNone/>
                        <a:tabLst/>
                        <a:defRPr/>
                      </a:pPr>
                      <a:r>
                        <a:rPr lang="en-US" sz="800" b="0" i="0" u="none" strike="noStrike" dirty="0" err="1">
                          <a:effectLst/>
                          <a:latin typeface="Comic Sans MS" panose="030F0902030302020204" pitchFamily="66" charset="0"/>
                        </a:rPr>
                        <a:t>Crear</a:t>
                      </a:r>
                      <a:r>
                        <a:rPr lang="en-US" sz="800" b="0" i="0" u="none" strike="noStrike" dirty="0">
                          <a:effectLst/>
                          <a:latin typeface="Comic Sans MS" panose="030F0902030302020204" pitchFamily="66" charset="0"/>
                        </a:rPr>
                        <a:t> la o las vistas para que </a:t>
                      </a:r>
                      <a:r>
                        <a:rPr lang="en-US" sz="800" b="0" i="0" u="none" strike="noStrike" dirty="0" err="1">
                          <a:effectLst/>
                          <a:latin typeface="Comic Sans MS" panose="030F0902030302020204" pitchFamily="66" charset="0"/>
                        </a:rPr>
                        <a:t>sean</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consumidas</a:t>
                      </a:r>
                      <a:r>
                        <a:rPr lang="en-US" sz="800" b="0" i="0" u="none" strike="noStrike" dirty="0">
                          <a:effectLst/>
                          <a:latin typeface="Comic Sans MS" panose="030F0902030302020204" pitchFamily="66" charset="0"/>
                        </a:rPr>
                        <a:t> por la </a:t>
                      </a:r>
                      <a:r>
                        <a:rPr lang="en-US" sz="800" b="0" i="0" u="none" strike="noStrike" dirty="0" err="1">
                          <a:effectLst/>
                          <a:latin typeface="Comic Sans MS" panose="030F0902030302020204" pitchFamily="66" charset="0"/>
                        </a:rPr>
                        <a:t>herramienta</a:t>
                      </a:r>
                      <a:r>
                        <a:rPr lang="en-US" sz="800" b="0" i="0" u="none" strike="noStrike" dirty="0">
                          <a:effectLst/>
                          <a:latin typeface="Comic Sans MS" panose="030F0902030302020204" pitchFamily="66" charset="0"/>
                        </a:rPr>
                        <a:t> de </a:t>
                      </a:r>
                      <a:r>
                        <a:rPr lang="en-US" sz="800" b="0" i="0" u="none" strike="noStrike" dirty="0" err="1">
                          <a:effectLst/>
                          <a:latin typeface="Comic Sans MS" panose="030F0902030302020204" pitchFamily="66" charset="0"/>
                        </a:rPr>
                        <a:t>Visualización</a:t>
                      </a:r>
                      <a:endParaRPr lang="en-US" sz="800" b="0" i="0" u="none" strike="noStrike" dirty="0">
                        <a:effectLst/>
                        <a:latin typeface="Comic Sans MS" panose="030F0902030302020204" pitchFamily="66"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t"/>
                      <a:r>
                        <a:rPr lang="en-US" sz="800" b="0" i="0" u="none" strike="noStrike" dirty="0">
                          <a:effectLst/>
                          <a:latin typeface="Comic Sans MS" panose="030F0902030302020204" pitchFamily="66" charset="0"/>
                        </a:rPr>
                        <a:t>12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875303928"/>
                  </a:ext>
                </a:extLst>
              </a:tr>
              <a:tr h="442312">
                <a:tc>
                  <a:txBody>
                    <a:bodyPr/>
                    <a:lstStyle/>
                    <a:p>
                      <a:pPr algn="ctr" fontAlgn="ctr"/>
                      <a:r>
                        <a:rPr lang="en-US" sz="800" b="0" i="0" u="none" strike="noStrike" dirty="0">
                          <a:solidFill>
                            <a:srgbClr val="000000"/>
                          </a:solidFill>
                          <a:effectLst/>
                          <a:latin typeface="Comic Sans MS" panose="030F0902030302020204" pitchFamily="66" charset="0"/>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844083" rtl="0" eaLnBrk="1" fontAlgn="ctr" latinLnBrk="0" hangingPunct="1">
                        <a:lnSpc>
                          <a:spcPct val="100000"/>
                        </a:lnSpc>
                        <a:spcBef>
                          <a:spcPts val="0"/>
                        </a:spcBef>
                        <a:spcAft>
                          <a:spcPts val="0"/>
                        </a:spcAft>
                        <a:buClrTx/>
                        <a:buSzTx/>
                        <a:buFontTx/>
                        <a:buNone/>
                        <a:tabLst/>
                        <a:defRPr/>
                      </a:pPr>
                      <a:r>
                        <a:rPr lang="en-US" sz="800" u="none" strike="noStrike" dirty="0">
                          <a:effectLst/>
                          <a:latin typeface="Comic Sans MS" panose="030F0902030302020204" pitchFamily="66" charset="0"/>
                        </a:rPr>
                        <a:t>FUNCTIONALITY-005</a:t>
                      </a:r>
                      <a:endParaRPr lang="en-US" sz="800" b="0" i="0" u="none" strike="noStrike" dirty="0">
                        <a:effectLst/>
                        <a:latin typeface="Comic Sans MS" panose="030F0902030302020204" pitchFamily="66" charset="0"/>
                      </a:endParaRPr>
                    </a:p>
                    <a:p>
                      <a:pPr algn="ctr" fontAlgn="ct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844083" rtl="0" eaLnBrk="1" fontAlgn="t" latinLnBrk="0" hangingPunct="1">
                        <a:lnSpc>
                          <a:spcPct val="100000"/>
                        </a:lnSpc>
                        <a:spcBef>
                          <a:spcPts val="0"/>
                        </a:spcBef>
                        <a:spcAft>
                          <a:spcPts val="0"/>
                        </a:spcAft>
                        <a:buClrTx/>
                        <a:buSzTx/>
                        <a:buFontTx/>
                        <a:buNone/>
                        <a:tabLst/>
                        <a:defRPr/>
                      </a:pPr>
                      <a:r>
                        <a:rPr lang="en-US" sz="800" u="none" strike="noStrike" dirty="0">
                          <a:effectLst/>
                          <a:latin typeface="Comic Sans MS" panose="030F0902030302020204" pitchFamily="66" charset="0"/>
                        </a:rPr>
                        <a:t>FUNCTIONALITY</a:t>
                      </a:r>
                      <a:endParaRPr lang="en-US" sz="800" b="0" i="0" u="none" strike="noStrike" dirty="0">
                        <a:effectLst/>
                        <a:latin typeface="Comic Sans MS" panose="030F0902030302020204" pitchFamily="66" charset="0"/>
                      </a:endParaRPr>
                    </a:p>
                    <a:p>
                      <a:pPr algn="ctr" fontAlgn="t"/>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sz="800" u="none" strike="noStrike" dirty="0" err="1">
                          <a:effectLst/>
                          <a:latin typeface="Comic Sans MS" panose="030F0902030302020204" pitchFamily="66" charset="0"/>
                        </a:rPr>
                        <a:t>Elaborar</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reporte</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Análisis</a:t>
                      </a:r>
                      <a:r>
                        <a:rPr lang="en-US" sz="800" u="none" strike="noStrike" dirty="0">
                          <a:effectLst/>
                          <a:latin typeface="Comic Sans MS" panose="030F0902030302020204" pitchFamily="66" charset="0"/>
                        </a:rPr>
                        <a:t> y </a:t>
                      </a:r>
                      <a:r>
                        <a:rPr lang="en-US" sz="800" u="none" strike="noStrike" dirty="0" err="1">
                          <a:effectLst/>
                          <a:latin typeface="Comic Sans MS" panose="030F0902030302020204" pitchFamily="66" charset="0"/>
                        </a:rPr>
                        <a:t>evaluación</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844083" rtl="0" eaLnBrk="1" fontAlgn="t" latinLnBrk="0" hangingPunct="1">
                        <a:lnSpc>
                          <a:spcPct val="100000"/>
                        </a:lnSpc>
                        <a:spcBef>
                          <a:spcPts val="0"/>
                        </a:spcBef>
                        <a:spcAft>
                          <a:spcPts val="0"/>
                        </a:spcAft>
                        <a:buClrTx/>
                        <a:buSzTx/>
                        <a:buFontTx/>
                        <a:buNone/>
                        <a:tabLst/>
                        <a:defRPr/>
                      </a:pPr>
                      <a:r>
                        <a:rPr lang="en-US" sz="800" b="0" i="0" u="none" strike="noStrike" dirty="0" err="1">
                          <a:effectLst/>
                          <a:latin typeface="Comic Sans MS" panose="030F0902030302020204" pitchFamily="66" charset="0"/>
                        </a:rPr>
                        <a:t>Crear</a:t>
                      </a:r>
                      <a:r>
                        <a:rPr lang="en-US" sz="800" b="0" i="0" u="none" strike="noStrike" dirty="0">
                          <a:effectLst/>
                          <a:latin typeface="Comic Sans MS" panose="030F0902030302020204" pitchFamily="66" charset="0"/>
                        </a:rPr>
                        <a:t> la o las vistas para que </a:t>
                      </a:r>
                      <a:r>
                        <a:rPr lang="en-US" sz="800" b="0" i="0" u="none" strike="noStrike" dirty="0" err="1">
                          <a:effectLst/>
                          <a:latin typeface="Comic Sans MS" panose="030F0902030302020204" pitchFamily="66" charset="0"/>
                        </a:rPr>
                        <a:t>sean</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consumidas</a:t>
                      </a:r>
                      <a:r>
                        <a:rPr lang="en-US" sz="800" b="0" i="0" u="none" strike="noStrike" dirty="0">
                          <a:effectLst/>
                          <a:latin typeface="Comic Sans MS" panose="030F0902030302020204" pitchFamily="66" charset="0"/>
                        </a:rPr>
                        <a:t> por la </a:t>
                      </a:r>
                      <a:r>
                        <a:rPr lang="en-US" sz="800" b="0" i="0" u="none" strike="noStrike" dirty="0" err="1">
                          <a:effectLst/>
                          <a:latin typeface="Comic Sans MS" panose="030F0902030302020204" pitchFamily="66" charset="0"/>
                        </a:rPr>
                        <a:t>herramienta</a:t>
                      </a:r>
                      <a:r>
                        <a:rPr lang="en-US" sz="800" b="0" i="0" u="none" strike="noStrike" dirty="0">
                          <a:effectLst/>
                          <a:latin typeface="Comic Sans MS" panose="030F0902030302020204" pitchFamily="66" charset="0"/>
                        </a:rPr>
                        <a:t> de </a:t>
                      </a:r>
                      <a:r>
                        <a:rPr lang="en-US" sz="800" b="0" i="0" u="none" strike="noStrike" dirty="0" err="1">
                          <a:effectLst/>
                          <a:latin typeface="Comic Sans MS" panose="030F0902030302020204" pitchFamily="66" charset="0"/>
                        </a:rPr>
                        <a:t>Visualización</a:t>
                      </a:r>
                      <a:endParaRPr lang="en-US" sz="800" b="0" i="0" u="none" strike="noStrike" dirty="0">
                        <a:effectLst/>
                        <a:latin typeface="Comic Sans MS" panose="030F0902030302020204" pitchFamily="66" charset="0"/>
                      </a:endParaRPr>
                    </a:p>
                    <a:p>
                      <a:pPr algn="l" fontAlgn="t"/>
                      <a:endParaRPr lang="en-US" sz="800" b="0" i="0" u="none" strike="noStrike" dirty="0">
                        <a:effectLst/>
                        <a:latin typeface="Comic Sans MS" panose="030F0902030302020204" pitchFamily="66"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t"/>
                      <a:r>
                        <a:rPr lang="en-US" sz="800" b="0" i="0" u="none" strike="noStrike" dirty="0">
                          <a:effectLst/>
                          <a:latin typeface="Comic Sans MS" panose="030F0902030302020204" pitchFamily="66" charset="0"/>
                        </a:rPr>
                        <a:t>13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67360396"/>
                  </a:ext>
                </a:extLst>
              </a:tr>
              <a:tr h="442312">
                <a:tc>
                  <a:txBody>
                    <a:bodyPr/>
                    <a:lstStyle/>
                    <a:p>
                      <a:pPr algn="ctr" fontAlgn="ctr"/>
                      <a:r>
                        <a:rPr lang="en-US" sz="800" b="0" i="0" u="none" strike="noStrike" dirty="0">
                          <a:solidFill>
                            <a:srgbClr val="000000"/>
                          </a:solidFill>
                          <a:effectLst/>
                          <a:latin typeface="Comic Sans MS" panose="030F0902030302020204" pitchFamily="66" charset="0"/>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844083" rtl="0" eaLnBrk="1" fontAlgn="ctr" latinLnBrk="0" hangingPunct="1">
                        <a:lnSpc>
                          <a:spcPct val="100000"/>
                        </a:lnSpc>
                        <a:spcBef>
                          <a:spcPts val="0"/>
                        </a:spcBef>
                        <a:spcAft>
                          <a:spcPts val="0"/>
                        </a:spcAft>
                        <a:buClrTx/>
                        <a:buSzTx/>
                        <a:buFontTx/>
                        <a:buNone/>
                        <a:tabLst/>
                        <a:defRPr/>
                      </a:pPr>
                      <a:r>
                        <a:rPr lang="en-US" sz="800" u="none" strike="noStrike" dirty="0">
                          <a:effectLst/>
                          <a:latin typeface="Comic Sans MS" panose="030F0902030302020204" pitchFamily="66" charset="0"/>
                        </a:rPr>
                        <a:t>FUNCTIONALITY-005</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844083" rtl="0" eaLnBrk="1" fontAlgn="t" latinLnBrk="0" hangingPunct="1">
                        <a:lnSpc>
                          <a:spcPct val="100000"/>
                        </a:lnSpc>
                        <a:spcBef>
                          <a:spcPts val="0"/>
                        </a:spcBef>
                        <a:spcAft>
                          <a:spcPts val="0"/>
                        </a:spcAft>
                        <a:buClrTx/>
                        <a:buSzTx/>
                        <a:buFontTx/>
                        <a:buNone/>
                        <a:tabLst/>
                        <a:defRPr/>
                      </a:pPr>
                      <a:r>
                        <a:rPr lang="en-US" sz="800" u="none" strike="noStrike" dirty="0">
                          <a:effectLst/>
                          <a:latin typeface="Comic Sans MS" panose="030F0902030302020204" pitchFamily="66" charset="0"/>
                        </a:rPr>
                        <a:t>FUNCTIONALITY</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sz="800" u="none" strike="noStrike" dirty="0" err="1">
                          <a:effectLst/>
                          <a:latin typeface="Comic Sans MS" panose="030F0902030302020204" pitchFamily="66" charset="0"/>
                        </a:rPr>
                        <a:t>Elaborar</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reporte</a:t>
                      </a:r>
                      <a:r>
                        <a:rPr lang="en-US" sz="800" u="none" strike="noStrike" dirty="0">
                          <a:effectLst/>
                          <a:latin typeface="Comic Sans MS" panose="030F0902030302020204" pitchFamily="66" charset="0"/>
                        </a:rPr>
                        <a:t> </a:t>
                      </a:r>
                      <a:r>
                        <a:rPr lang="en-US" sz="800" u="none" strike="noStrike" dirty="0" err="1">
                          <a:effectLst/>
                          <a:latin typeface="Comic Sans MS" panose="030F0902030302020204" pitchFamily="66" charset="0"/>
                        </a:rPr>
                        <a:t>Estadísticos</a:t>
                      </a:r>
                      <a:r>
                        <a:rPr lang="en-US" sz="800" u="none" strike="noStrike" dirty="0">
                          <a:effectLst/>
                          <a:latin typeface="Comic Sans MS" panose="030F0902030302020204" pitchFamily="66" charset="0"/>
                        </a:rPr>
                        <a:t> y </a:t>
                      </a:r>
                      <a:r>
                        <a:rPr lang="en-US" sz="800" u="none" strike="noStrike" dirty="0" err="1">
                          <a:effectLst/>
                          <a:latin typeface="Comic Sans MS" panose="030F0902030302020204" pitchFamily="66" charset="0"/>
                        </a:rPr>
                        <a:t>resumen</a:t>
                      </a:r>
                      <a:r>
                        <a:rPr lang="en-US" sz="800" u="none" strike="noStrike" dirty="0">
                          <a:effectLst/>
                          <a:latin typeface="Comic Sans MS" panose="030F0902030302020204" pitchFamily="66" charset="0"/>
                        </a:rPr>
                        <a:t> de entrada y </a:t>
                      </a:r>
                      <a:r>
                        <a:rPr lang="en-US" sz="800" u="none" strike="noStrike" dirty="0" err="1">
                          <a:effectLst/>
                          <a:latin typeface="Comic Sans MS" panose="030F0902030302020204" pitchFamily="66" charset="0"/>
                        </a:rPr>
                        <a:t>salida</a:t>
                      </a:r>
                      <a:endParaRPr lang="en-US" sz="8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844083" rtl="0" eaLnBrk="1" fontAlgn="t" latinLnBrk="0" hangingPunct="1">
                        <a:lnSpc>
                          <a:spcPct val="100000"/>
                        </a:lnSpc>
                        <a:spcBef>
                          <a:spcPts val="0"/>
                        </a:spcBef>
                        <a:spcAft>
                          <a:spcPts val="0"/>
                        </a:spcAft>
                        <a:buClrTx/>
                        <a:buSzTx/>
                        <a:buFontTx/>
                        <a:buNone/>
                        <a:tabLst/>
                        <a:defRPr/>
                      </a:pPr>
                      <a:r>
                        <a:rPr lang="en-US" sz="800" b="0" i="0" u="none" strike="noStrike" dirty="0" err="1">
                          <a:effectLst/>
                          <a:latin typeface="Comic Sans MS" panose="030F0902030302020204" pitchFamily="66" charset="0"/>
                        </a:rPr>
                        <a:t>Crear</a:t>
                      </a:r>
                      <a:r>
                        <a:rPr lang="en-US" sz="800" b="0" i="0" u="none" strike="noStrike" dirty="0">
                          <a:effectLst/>
                          <a:latin typeface="Comic Sans MS" panose="030F0902030302020204" pitchFamily="66" charset="0"/>
                        </a:rPr>
                        <a:t> la o las vistas para que </a:t>
                      </a:r>
                      <a:r>
                        <a:rPr lang="en-US" sz="800" b="0" i="0" u="none" strike="noStrike" dirty="0" err="1">
                          <a:effectLst/>
                          <a:latin typeface="Comic Sans MS" panose="030F0902030302020204" pitchFamily="66" charset="0"/>
                        </a:rPr>
                        <a:t>sean</a:t>
                      </a:r>
                      <a:r>
                        <a:rPr lang="en-US" sz="800" b="0" i="0" u="none" strike="noStrike" dirty="0">
                          <a:effectLst/>
                          <a:latin typeface="Comic Sans MS" panose="030F0902030302020204" pitchFamily="66" charset="0"/>
                        </a:rPr>
                        <a:t> </a:t>
                      </a:r>
                      <a:r>
                        <a:rPr lang="en-US" sz="800" b="0" i="0" u="none" strike="noStrike" dirty="0" err="1">
                          <a:effectLst/>
                          <a:latin typeface="Comic Sans MS" panose="030F0902030302020204" pitchFamily="66" charset="0"/>
                        </a:rPr>
                        <a:t>consumidas</a:t>
                      </a:r>
                      <a:r>
                        <a:rPr lang="en-US" sz="800" b="0" i="0" u="none" strike="noStrike" dirty="0">
                          <a:effectLst/>
                          <a:latin typeface="Comic Sans MS" panose="030F0902030302020204" pitchFamily="66" charset="0"/>
                        </a:rPr>
                        <a:t> por la </a:t>
                      </a:r>
                      <a:r>
                        <a:rPr lang="en-US" sz="800" b="0" i="0" u="none" strike="noStrike" dirty="0" err="1">
                          <a:effectLst/>
                          <a:latin typeface="Comic Sans MS" panose="030F0902030302020204" pitchFamily="66" charset="0"/>
                        </a:rPr>
                        <a:t>herramienta</a:t>
                      </a:r>
                      <a:r>
                        <a:rPr lang="en-US" sz="800" b="0" i="0" u="none" strike="noStrike" dirty="0">
                          <a:effectLst/>
                          <a:latin typeface="Comic Sans MS" panose="030F0902030302020204" pitchFamily="66" charset="0"/>
                        </a:rPr>
                        <a:t> de </a:t>
                      </a:r>
                      <a:r>
                        <a:rPr lang="en-US" sz="800" b="0" i="0" u="none" strike="noStrike" dirty="0" err="1">
                          <a:effectLst/>
                          <a:latin typeface="Comic Sans MS" panose="030F0902030302020204" pitchFamily="66" charset="0"/>
                        </a:rPr>
                        <a:t>Visualización</a:t>
                      </a:r>
                      <a:endParaRPr lang="en-US" sz="800" b="0" i="0" u="none" strike="noStrike" dirty="0">
                        <a:effectLst/>
                        <a:latin typeface="Comic Sans MS" panose="030F0902030302020204" pitchFamily="66"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t"/>
                      <a:r>
                        <a:rPr lang="en-US" sz="800" b="0" i="0" u="none" strike="noStrike" dirty="0">
                          <a:effectLst/>
                          <a:latin typeface="Comic Sans MS" panose="030F0902030302020204" pitchFamily="66" charset="0"/>
                        </a:rPr>
                        <a:t>14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757318151"/>
                  </a:ext>
                </a:extLst>
              </a:tr>
            </a:tbl>
          </a:graphicData>
        </a:graphic>
      </p:graphicFrame>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(III)</a:t>
            </a:r>
          </a:p>
        </p:txBody>
      </p:sp>
      <p:sp>
        <p:nvSpPr>
          <p:cNvPr id="65" name="Rectangle 3"/>
          <p:cNvSpPr txBox="1"/>
          <p:nvPr/>
        </p:nvSpPr>
        <p:spPr>
          <a:xfrm>
            <a:off x="404807" y="610135"/>
            <a:ext cx="7193857"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 sz="1800" b="1" dirty="0">
                <a:solidFill>
                  <a:srgbClr val="73C4EF"/>
                </a:solidFill>
              </a:rPr>
              <a:t>Descripción de la solución técnica - </a:t>
            </a:r>
            <a:r>
              <a:rPr lang="es-ES" sz="1800" b="1" dirty="0" err="1">
                <a:solidFill>
                  <a:srgbClr val="73C4EF"/>
                </a:solidFill>
              </a:rPr>
              <a:t>Requirements</a:t>
            </a:r>
            <a:r>
              <a:rPr lang="es-ES" sz="1800" b="1" dirty="0">
                <a:solidFill>
                  <a:srgbClr val="73C4EF"/>
                </a:solidFill>
              </a:rPr>
              <a:t> </a:t>
            </a:r>
            <a:r>
              <a:rPr lang="es-ES" sz="1800" b="1" dirty="0" err="1">
                <a:solidFill>
                  <a:srgbClr val="73C4EF"/>
                </a:solidFill>
              </a:rPr>
              <a:t>baseline</a:t>
            </a:r>
            <a:endParaRPr lang="es-ES_tradnl" sz="1800" b="1" dirty="0">
              <a:solidFill>
                <a:srgbClr val="73C4EF"/>
              </a:solidFill>
            </a:endParaRPr>
          </a:p>
        </p:txBody>
      </p:sp>
      <p:pic>
        <p:nvPicPr>
          <p:cNvPr id="7" name="Picture 6">
            <a:extLst>
              <a:ext uri="{FF2B5EF4-FFF2-40B4-BE49-F238E27FC236}">
                <a16:creationId xmlns:a16="http://schemas.microsoft.com/office/drawing/2014/main" id="{03BD178E-802F-2648-9BA0-897FEECD2249}"/>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381712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1" name="90 Grupo">
            <a:extLst>
              <a:ext uri="{FF2B5EF4-FFF2-40B4-BE49-F238E27FC236}">
                <a16:creationId xmlns:a16="http://schemas.microsoft.com/office/drawing/2014/main" id="{69890844-C937-BE4E-B4BB-872048D0D27F}"/>
              </a:ext>
            </a:extLst>
          </p:cNvPr>
          <p:cNvGrpSpPr>
            <a:grpSpLocks/>
          </p:cNvGrpSpPr>
          <p:nvPr/>
        </p:nvGrpSpPr>
        <p:grpSpPr bwMode="auto">
          <a:xfrm>
            <a:off x="9075237" y="186442"/>
            <a:ext cx="2891570" cy="1086215"/>
            <a:chOff x="6746875" y="1552574"/>
            <a:chExt cx="2891570" cy="1086215"/>
          </a:xfrm>
        </p:grpSpPr>
        <p:sp>
          <p:nvSpPr>
            <p:cNvPr id="228" name="Text Box 114">
              <a:extLst>
                <a:ext uri="{FF2B5EF4-FFF2-40B4-BE49-F238E27FC236}">
                  <a16:creationId xmlns:a16="http://schemas.microsoft.com/office/drawing/2014/main" id="{151643B4-6D6B-7742-B778-3238DEFA195C}"/>
                </a:ext>
              </a:extLst>
            </p:cNvPr>
            <p:cNvSpPr txBox="1">
              <a:spLocks noChangeArrowheads="1"/>
            </p:cNvSpPr>
            <p:nvPr/>
          </p:nvSpPr>
          <p:spPr bwMode="auto">
            <a:xfrm>
              <a:off x="6859588" y="1649413"/>
              <a:ext cx="508000" cy="84137"/>
            </a:xfrm>
            <a:prstGeom prst="rect">
              <a:avLst/>
            </a:prstGeom>
            <a:solidFill>
              <a:srgbClr val="87CBD8">
                <a:alpha val="62000"/>
              </a:srgbClr>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248" name="Text Box 115">
              <a:extLst>
                <a:ext uri="{FF2B5EF4-FFF2-40B4-BE49-F238E27FC236}">
                  <a16:creationId xmlns:a16="http://schemas.microsoft.com/office/drawing/2014/main" id="{FFAE90FC-ED9D-AD40-8F9A-F1510FD5D520}"/>
                </a:ext>
              </a:extLst>
            </p:cNvPr>
            <p:cNvSpPr txBox="1">
              <a:spLocks noChangeArrowheads="1"/>
            </p:cNvSpPr>
            <p:nvPr/>
          </p:nvSpPr>
          <p:spPr bwMode="auto">
            <a:xfrm>
              <a:off x="6864350" y="1993900"/>
              <a:ext cx="501650" cy="88900"/>
            </a:xfrm>
            <a:prstGeom prst="rect">
              <a:avLst/>
            </a:prstGeom>
            <a:solidFill>
              <a:srgbClr val="C5277F">
                <a:alpha val="65000"/>
              </a:srgbClr>
            </a:solidFill>
            <a:ln w="12700">
              <a:solidFill>
                <a:srgbClr val="7C1A4D"/>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249" name="Text Box 117">
              <a:extLst>
                <a:ext uri="{FF2B5EF4-FFF2-40B4-BE49-F238E27FC236}">
                  <a16:creationId xmlns:a16="http://schemas.microsoft.com/office/drawing/2014/main" id="{80E69192-E6C1-1B46-ACB8-353E8322B63F}"/>
                </a:ext>
              </a:extLst>
            </p:cNvPr>
            <p:cNvSpPr txBox="1">
              <a:spLocks noChangeArrowheads="1"/>
            </p:cNvSpPr>
            <p:nvPr/>
          </p:nvSpPr>
          <p:spPr bwMode="auto">
            <a:xfrm>
              <a:off x="7380288" y="1581150"/>
              <a:ext cx="101822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900" b="0" dirty="0">
                  <a:solidFill>
                    <a:schemeClr val="tx1"/>
                  </a:solidFill>
                  <a:cs typeface="Arial" panose="020B0604020202020204" pitchFamily="34" charset="0"/>
                </a:rPr>
                <a:t>New component</a:t>
              </a:r>
            </a:p>
          </p:txBody>
        </p:sp>
        <p:sp>
          <p:nvSpPr>
            <p:cNvPr id="250" name="Text Box 118">
              <a:extLst>
                <a:ext uri="{FF2B5EF4-FFF2-40B4-BE49-F238E27FC236}">
                  <a16:creationId xmlns:a16="http://schemas.microsoft.com/office/drawing/2014/main" id="{507220B2-9BD5-9747-86C6-6F8D9841F912}"/>
                </a:ext>
              </a:extLst>
            </p:cNvPr>
            <p:cNvSpPr txBox="1">
              <a:spLocks noChangeArrowheads="1"/>
            </p:cNvSpPr>
            <p:nvPr/>
          </p:nvSpPr>
          <p:spPr bwMode="auto">
            <a:xfrm>
              <a:off x="7376287" y="1952244"/>
              <a:ext cx="169790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900" b="0" dirty="0">
                  <a:solidFill>
                    <a:schemeClr val="tx1"/>
                  </a:solidFill>
                  <a:cs typeface="Arial" panose="020B0604020202020204" pitchFamily="34" charset="0"/>
                </a:rPr>
                <a:t>Component not contemplated</a:t>
              </a:r>
            </a:p>
          </p:txBody>
        </p:sp>
        <p:sp>
          <p:nvSpPr>
            <p:cNvPr id="251" name="Rectangle 119">
              <a:extLst>
                <a:ext uri="{FF2B5EF4-FFF2-40B4-BE49-F238E27FC236}">
                  <a16:creationId xmlns:a16="http://schemas.microsoft.com/office/drawing/2014/main" id="{0F8E6A8C-1A29-E648-B46D-FD965ADD4933}"/>
                </a:ext>
              </a:extLst>
            </p:cNvPr>
            <p:cNvSpPr>
              <a:spLocks noChangeArrowheads="1"/>
            </p:cNvSpPr>
            <p:nvPr/>
          </p:nvSpPr>
          <p:spPr bwMode="auto">
            <a:xfrm>
              <a:off x="6746875" y="1552574"/>
              <a:ext cx="2891570" cy="1086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endParaRPr lang="pt-BR" altLang="pt-BR" b="0">
                <a:solidFill>
                  <a:schemeClr val="tx1"/>
                </a:solidFill>
              </a:endParaRPr>
            </a:p>
          </p:txBody>
        </p:sp>
        <p:sp>
          <p:nvSpPr>
            <p:cNvPr id="252" name="Text Box 115">
              <a:extLst>
                <a:ext uri="{FF2B5EF4-FFF2-40B4-BE49-F238E27FC236}">
                  <a16:creationId xmlns:a16="http://schemas.microsoft.com/office/drawing/2014/main" id="{1E47E570-D12C-B742-A9F3-B84FECE2A5A7}"/>
                </a:ext>
              </a:extLst>
            </p:cNvPr>
            <p:cNvSpPr txBox="1">
              <a:spLocks noChangeArrowheads="1"/>
            </p:cNvSpPr>
            <p:nvPr/>
          </p:nvSpPr>
          <p:spPr bwMode="auto">
            <a:xfrm>
              <a:off x="6858000" y="1827213"/>
              <a:ext cx="501650" cy="88900"/>
            </a:xfrm>
            <a:prstGeom prst="rect">
              <a:avLst/>
            </a:prstGeom>
            <a:solidFill>
              <a:srgbClr val="0067B7">
                <a:alpha val="67000"/>
              </a:srgbClr>
            </a:solidFill>
            <a:ln w="12700">
              <a:solidFill>
                <a:schemeClr val="tx1"/>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253" name="Text Box 117">
              <a:extLst>
                <a:ext uri="{FF2B5EF4-FFF2-40B4-BE49-F238E27FC236}">
                  <a16:creationId xmlns:a16="http://schemas.microsoft.com/office/drawing/2014/main" id="{D3610876-FEA8-494A-866F-DC7D0D10B5C8}"/>
                </a:ext>
              </a:extLst>
            </p:cNvPr>
            <p:cNvSpPr txBox="1">
              <a:spLocks noChangeArrowheads="1"/>
            </p:cNvSpPr>
            <p:nvPr/>
          </p:nvSpPr>
          <p:spPr bwMode="auto">
            <a:xfrm>
              <a:off x="7369556" y="1774063"/>
              <a:ext cx="12811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sz="900" b="0" dirty="0">
                  <a:solidFill>
                    <a:schemeClr val="tx1"/>
                  </a:solidFill>
                  <a:cs typeface="Arial" panose="020B0604020202020204" pitchFamily="34" charset="0"/>
                </a:rPr>
                <a:t>Component to modify</a:t>
              </a:r>
              <a:endParaRPr lang="es-ES" altLang="pt-BR" sz="900" b="0" dirty="0">
                <a:solidFill>
                  <a:schemeClr val="tx1"/>
                </a:solidFill>
                <a:cs typeface="Arial" panose="020B0604020202020204" pitchFamily="34" charset="0"/>
              </a:endParaRPr>
            </a:p>
          </p:txBody>
        </p:sp>
      </p:grpSp>
      <p:sp>
        <p:nvSpPr>
          <p:cNvPr id="254" name="Rectangle 3">
            <a:extLst>
              <a:ext uri="{FF2B5EF4-FFF2-40B4-BE49-F238E27FC236}">
                <a16:creationId xmlns:a16="http://schemas.microsoft.com/office/drawing/2014/main" id="{24B4F609-7485-2A41-892D-27345D283EAA}"/>
              </a:ext>
            </a:extLst>
          </p:cNvPr>
          <p:cNvSpPr txBox="1"/>
          <p:nvPr/>
        </p:nvSpPr>
        <p:spPr>
          <a:xfrm>
            <a:off x="404806" y="178836"/>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(IV)</a:t>
            </a:r>
          </a:p>
        </p:txBody>
      </p:sp>
      <p:sp>
        <p:nvSpPr>
          <p:cNvPr id="255" name="Rectangle 3">
            <a:extLst>
              <a:ext uri="{FF2B5EF4-FFF2-40B4-BE49-F238E27FC236}">
                <a16:creationId xmlns:a16="http://schemas.microsoft.com/office/drawing/2014/main" id="{7D9C900C-1129-EA43-A60C-5FDFE7E5FD8A}"/>
              </a:ext>
            </a:extLst>
          </p:cNvPr>
          <p:cNvSpPr txBox="1"/>
          <p:nvPr/>
        </p:nvSpPr>
        <p:spPr>
          <a:xfrm>
            <a:off x="404806" y="578941"/>
            <a:ext cx="8162792"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Fraud Control – Global Architecture I	</a:t>
            </a:r>
          </a:p>
        </p:txBody>
      </p:sp>
      <p:sp>
        <p:nvSpPr>
          <p:cNvPr id="201" name="Rectangle 200">
            <a:extLst>
              <a:ext uri="{FF2B5EF4-FFF2-40B4-BE49-F238E27FC236}">
                <a16:creationId xmlns:a16="http://schemas.microsoft.com/office/drawing/2014/main" id="{91681810-BD99-0D49-B3CB-93CF009342D7}"/>
              </a:ext>
            </a:extLst>
          </p:cNvPr>
          <p:cNvSpPr/>
          <p:nvPr/>
        </p:nvSpPr>
        <p:spPr>
          <a:xfrm>
            <a:off x="2621364" y="1006457"/>
            <a:ext cx="4741132" cy="5400980"/>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BE031BAC-491A-E64C-905F-6E1BCD560DE4}"/>
              </a:ext>
            </a:extLst>
          </p:cNvPr>
          <p:cNvSpPr/>
          <p:nvPr/>
        </p:nvSpPr>
        <p:spPr>
          <a:xfrm>
            <a:off x="4415252" y="1241963"/>
            <a:ext cx="2689685" cy="4943505"/>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8" name="Rectangle 267">
            <a:extLst>
              <a:ext uri="{FF2B5EF4-FFF2-40B4-BE49-F238E27FC236}">
                <a16:creationId xmlns:a16="http://schemas.microsoft.com/office/drawing/2014/main" id="{DAFE8592-4EC1-394F-BD69-37C4FA5C1013}"/>
              </a:ext>
            </a:extLst>
          </p:cNvPr>
          <p:cNvSpPr/>
          <p:nvPr/>
        </p:nvSpPr>
        <p:spPr>
          <a:xfrm>
            <a:off x="2866978" y="1241963"/>
            <a:ext cx="1407303" cy="4943505"/>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9" name="Group 268">
            <a:extLst>
              <a:ext uri="{FF2B5EF4-FFF2-40B4-BE49-F238E27FC236}">
                <a16:creationId xmlns:a16="http://schemas.microsoft.com/office/drawing/2014/main" id="{2A45C4AA-A085-E645-B683-C7B0308E4692}"/>
              </a:ext>
            </a:extLst>
          </p:cNvPr>
          <p:cNvGrpSpPr/>
          <p:nvPr/>
        </p:nvGrpSpPr>
        <p:grpSpPr>
          <a:xfrm>
            <a:off x="3162668" y="1911647"/>
            <a:ext cx="902477" cy="4186145"/>
            <a:chOff x="3677360" y="2324544"/>
            <a:chExt cx="467041" cy="664178"/>
          </a:xfrm>
        </p:grpSpPr>
        <p:sp>
          <p:nvSpPr>
            <p:cNvPr id="270" name="Rectangle 269">
              <a:extLst>
                <a:ext uri="{FF2B5EF4-FFF2-40B4-BE49-F238E27FC236}">
                  <a16:creationId xmlns:a16="http://schemas.microsoft.com/office/drawing/2014/main" id="{2FE65482-74CC-A147-8E05-72780CAA5532}"/>
                </a:ext>
              </a:extLst>
            </p:cNvPr>
            <p:cNvSpPr/>
            <p:nvPr/>
          </p:nvSpPr>
          <p:spPr>
            <a:xfrm>
              <a:off x="3677499" y="2324964"/>
              <a:ext cx="466902" cy="663758"/>
            </a:xfrm>
            <a:prstGeom prst="rect">
              <a:avLst/>
            </a:prstGeom>
            <a:solidFill>
              <a:schemeClr val="bg1">
                <a:alpha val="11000"/>
              </a:schemeClr>
            </a:solidFill>
            <a:ln w="9525">
              <a:solidFill>
                <a:schemeClr val="bg1">
                  <a:lumMod val="65000"/>
                  <a:alpha val="33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271" name="Google Shape;61;p12">
              <a:extLst>
                <a:ext uri="{FF2B5EF4-FFF2-40B4-BE49-F238E27FC236}">
                  <a16:creationId xmlns:a16="http://schemas.microsoft.com/office/drawing/2014/main" id="{23800825-8B3B-FD45-AD79-18487D39C7A9}"/>
                </a:ext>
              </a:extLst>
            </p:cNvPr>
            <p:cNvSpPr txBox="1">
              <a:spLocks/>
            </p:cNvSpPr>
            <p:nvPr/>
          </p:nvSpPr>
          <p:spPr>
            <a:xfrm>
              <a:off x="3677360" y="2324544"/>
              <a:ext cx="466902" cy="48765"/>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chemeClr val="bg1">
                      <a:lumMod val="50000"/>
                      <a:alpha val="49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Raw</a:t>
              </a:r>
            </a:p>
          </p:txBody>
        </p:sp>
      </p:grpSp>
      <p:sp>
        <p:nvSpPr>
          <p:cNvPr id="272" name="Rectangle 271">
            <a:extLst>
              <a:ext uri="{FF2B5EF4-FFF2-40B4-BE49-F238E27FC236}">
                <a16:creationId xmlns:a16="http://schemas.microsoft.com/office/drawing/2014/main" id="{6934BB41-556D-FC4C-9FDA-110BD02A1B83}"/>
              </a:ext>
            </a:extLst>
          </p:cNvPr>
          <p:cNvSpPr/>
          <p:nvPr/>
        </p:nvSpPr>
        <p:spPr>
          <a:xfrm>
            <a:off x="4540109" y="1914294"/>
            <a:ext cx="1014533" cy="4183498"/>
          </a:xfrm>
          <a:prstGeom prst="rect">
            <a:avLst/>
          </a:prstGeom>
          <a:solidFill>
            <a:schemeClr val="bg1">
              <a:alpha val="11000"/>
            </a:schemeClr>
          </a:solidFill>
          <a:ln w="9525">
            <a:solidFill>
              <a:schemeClr val="bg1">
                <a:lumMod val="50000"/>
                <a:alpha val="33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grpSp>
        <p:nvGrpSpPr>
          <p:cNvPr id="273" name="Group 272">
            <a:extLst>
              <a:ext uri="{FF2B5EF4-FFF2-40B4-BE49-F238E27FC236}">
                <a16:creationId xmlns:a16="http://schemas.microsoft.com/office/drawing/2014/main" id="{A6355A66-5594-9B4A-9BED-946EF96030F3}"/>
              </a:ext>
            </a:extLst>
          </p:cNvPr>
          <p:cNvGrpSpPr/>
          <p:nvPr/>
        </p:nvGrpSpPr>
        <p:grpSpPr>
          <a:xfrm>
            <a:off x="5828548" y="1914295"/>
            <a:ext cx="902477" cy="4183498"/>
            <a:chOff x="3677360" y="2324964"/>
            <a:chExt cx="467041" cy="663758"/>
          </a:xfrm>
        </p:grpSpPr>
        <p:sp>
          <p:nvSpPr>
            <p:cNvPr id="274" name="Rectangle 273">
              <a:extLst>
                <a:ext uri="{FF2B5EF4-FFF2-40B4-BE49-F238E27FC236}">
                  <a16:creationId xmlns:a16="http://schemas.microsoft.com/office/drawing/2014/main" id="{5B7A3815-1A4A-7648-A382-2E07A1E1FF52}"/>
                </a:ext>
              </a:extLst>
            </p:cNvPr>
            <p:cNvSpPr/>
            <p:nvPr/>
          </p:nvSpPr>
          <p:spPr>
            <a:xfrm>
              <a:off x="3677499" y="2324964"/>
              <a:ext cx="466902" cy="663758"/>
            </a:xfrm>
            <a:prstGeom prst="rect">
              <a:avLst/>
            </a:prstGeom>
            <a:solidFill>
              <a:schemeClr val="bg1"/>
            </a:solidFill>
            <a:ln w="9525">
              <a:solidFill>
                <a:schemeClr val="bg1">
                  <a:lumMod val="65000"/>
                  <a:alpha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275" name="Google Shape;61;p12">
              <a:extLst>
                <a:ext uri="{FF2B5EF4-FFF2-40B4-BE49-F238E27FC236}">
                  <a16:creationId xmlns:a16="http://schemas.microsoft.com/office/drawing/2014/main" id="{6DCEFDE9-5C5A-D744-8AD5-98DA2A9F7CCB}"/>
                </a:ext>
              </a:extLst>
            </p:cNvPr>
            <p:cNvSpPr txBox="1">
              <a:spLocks/>
            </p:cNvSpPr>
            <p:nvPr/>
          </p:nvSpPr>
          <p:spPr>
            <a:xfrm>
              <a:off x="3677360" y="2327958"/>
              <a:ext cx="466902" cy="52049"/>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chemeClr val="bg1">
                      <a:lumMod val="65000"/>
                      <a:alpha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Augmented</a:t>
              </a:r>
            </a:p>
          </p:txBody>
        </p:sp>
      </p:grpSp>
      <p:sp>
        <p:nvSpPr>
          <p:cNvPr id="276" name="Rectangle 275">
            <a:extLst>
              <a:ext uri="{FF2B5EF4-FFF2-40B4-BE49-F238E27FC236}">
                <a16:creationId xmlns:a16="http://schemas.microsoft.com/office/drawing/2014/main" id="{C8D30656-E7F8-B244-8E7D-869102605F61}"/>
              </a:ext>
            </a:extLst>
          </p:cNvPr>
          <p:cNvSpPr/>
          <p:nvPr/>
        </p:nvSpPr>
        <p:spPr>
          <a:xfrm>
            <a:off x="1467741" y="1022246"/>
            <a:ext cx="854622" cy="5384067"/>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Google Shape;61;p12">
            <a:extLst>
              <a:ext uri="{FF2B5EF4-FFF2-40B4-BE49-F238E27FC236}">
                <a16:creationId xmlns:a16="http://schemas.microsoft.com/office/drawing/2014/main" id="{8379E535-3A13-824B-A6ED-1E6C330511B3}"/>
              </a:ext>
            </a:extLst>
          </p:cNvPr>
          <p:cNvSpPr txBox="1">
            <a:spLocks/>
          </p:cNvSpPr>
          <p:nvPr/>
        </p:nvSpPr>
        <p:spPr>
          <a:xfrm>
            <a:off x="1479560" y="1037697"/>
            <a:ext cx="834735" cy="461665"/>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r>
              <a:rPr lang="en-US" sz="1200" dirty="0">
                <a:solidFill>
                  <a:srgbClr val="C5277F"/>
                </a:solidFill>
              </a:rPr>
              <a:t>Data Sources </a:t>
            </a:r>
          </a:p>
        </p:txBody>
      </p:sp>
      <p:sp>
        <p:nvSpPr>
          <p:cNvPr id="283" name="TextBox 282">
            <a:extLst>
              <a:ext uri="{FF2B5EF4-FFF2-40B4-BE49-F238E27FC236}">
                <a16:creationId xmlns:a16="http://schemas.microsoft.com/office/drawing/2014/main" id="{3025DB8D-A82D-FB44-AFEE-855866D8580F}"/>
              </a:ext>
            </a:extLst>
          </p:cNvPr>
          <p:cNvSpPr txBox="1"/>
          <p:nvPr/>
        </p:nvSpPr>
        <p:spPr>
          <a:xfrm>
            <a:off x="2866978" y="1258208"/>
            <a:ext cx="1389465" cy="461665"/>
          </a:xfrm>
          <a:prstGeom prst="rect">
            <a:avLst/>
          </a:prstGeom>
          <a:noFill/>
        </p:spPr>
        <p:txBody>
          <a:bodyPr wrap="square" rtlCol="0">
            <a:spAutoFit/>
          </a:bodyPr>
          <a:lstStyle/>
          <a:p>
            <a:pPr algn="ctr" defTabSz="457200"/>
            <a:r>
              <a:rPr lang="en-US" sz="12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Acquisition &amp; Ingest layer</a:t>
            </a:r>
          </a:p>
        </p:txBody>
      </p:sp>
      <p:sp>
        <p:nvSpPr>
          <p:cNvPr id="284" name="TextBox 283">
            <a:extLst>
              <a:ext uri="{FF2B5EF4-FFF2-40B4-BE49-F238E27FC236}">
                <a16:creationId xmlns:a16="http://schemas.microsoft.com/office/drawing/2014/main" id="{48A3F0F3-6F95-1A4F-8863-99D4253F94B1}"/>
              </a:ext>
            </a:extLst>
          </p:cNvPr>
          <p:cNvSpPr txBox="1"/>
          <p:nvPr/>
        </p:nvSpPr>
        <p:spPr>
          <a:xfrm>
            <a:off x="4155910" y="2742331"/>
            <a:ext cx="1309187" cy="276999"/>
          </a:xfrm>
          <a:prstGeom prst="rect">
            <a:avLst/>
          </a:prstGeom>
          <a:noFill/>
        </p:spPr>
        <p:txBody>
          <a:bodyPr wrap="square" rtlCol="0">
            <a:spAutoFit/>
          </a:bodyPr>
          <a:lstStyle/>
          <a:p>
            <a:pPr algn="ctr" defTabSz="457200"/>
            <a:r>
              <a:rPr lang="en-US" sz="12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Batch Layer</a:t>
            </a:r>
          </a:p>
        </p:txBody>
      </p:sp>
      <p:sp>
        <p:nvSpPr>
          <p:cNvPr id="285" name="Rounded Rectangle 284">
            <a:extLst>
              <a:ext uri="{FF2B5EF4-FFF2-40B4-BE49-F238E27FC236}">
                <a16:creationId xmlns:a16="http://schemas.microsoft.com/office/drawing/2014/main" id="{8D41B407-834B-BA43-A7C2-563176381E22}"/>
              </a:ext>
            </a:extLst>
          </p:cNvPr>
          <p:cNvSpPr/>
          <p:nvPr/>
        </p:nvSpPr>
        <p:spPr>
          <a:xfrm>
            <a:off x="3065577" y="2795187"/>
            <a:ext cx="3760024" cy="3274092"/>
          </a:xfrm>
          <a:prstGeom prst="round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r>
              <a:rPr lang="en-US" sz="800" dirty="0">
                <a:solidFill>
                  <a:schemeClr val="tx1"/>
                </a:solidFill>
                <a:latin typeface="Nanum Pen Script" panose="03040600000000000000" pitchFamily="66" charset="-127"/>
                <a:ea typeface="Nanum Pen Script" panose="03040600000000000000" pitchFamily="66" charset="-127"/>
              </a:rPr>
              <a:t>     </a:t>
            </a: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r>
              <a:rPr lang="en-US" sz="1200" dirty="0">
                <a:solidFill>
                  <a:schemeClr val="tx1"/>
                </a:solidFill>
                <a:latin typeface="Nanum Pen Script" panose="03040600000000000000" pitchFamily="66" charset="-127"/>
                <a:ea typeface="Nanum Pen Script" panose="03040600000000000000" pitchFamily="66" charset="-127"/>
              </a:rPr>
              <a:t> </a:t>
            </a:r>
          </a:p>
          <a:p>
            <a:r>
              <a:rPr lang="en-US" sz="1200" dirty="0">
                <a:solidFill>
                  <a:schemeClr val="tx1"/>
                </a:solidFill>
                <a:latin typeface="Nanum Pen Script" panose="03040600000000000000" pitchFamily="66" charset="-127"/>
                <a:ea typeface="Nanum Pen Script" panose="03040600000000000000" pitchFamily="66" charset="-127"/>
              </a:rPr>
              <a:t>   </a:t>
            </a:r>
          </a:p>
        </p:txBody>
      </p:sp>
      <p:sp>
        <p:nvSpPr>
          <p:cNvPr id="286" name="Rounded Rectangle 285">
            <a:extLst>
              <a:ext uri="{FF2B5EF4-FFF2-40B4-BE49-F238E27FC236}">
                <a16:creationId xmlns:a16="http://schemas.microsoft.com/office/drawing/2014/main" id="{3FBA93C8-717B-4741-B115-CC3C9CEF9D1F}"/>
              </a:ext>
            </a:extLst>
          </p:cNvPr>
          <p:cNvSpPr/>
          <p:nvPr/>
        </p:nvSpPr>
        <p:spPr>
          <a:xfrm>
            <a:off x="3065577" y="2979853"/>
            <a:ext cx="3760024" cy="2937613"/>
          </a:xfrm>
          <a:prstGeom prst="round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a:p>
            <a:endParaRPr lang="en-US" sz="1350" dirty="0"/>
          </a:p>
          <a:p>
            <a:endParaRPr lang="en-US" sz="1350" dirty="0"/>
          </a:p>
          <a:p>
            <a:endParaRPr lang="en-US" sz="1350" dirty="0"/>
          </a:p>
          <a:p>
            <a:endParaRPr lang="en-US" sz="1350" dirty="0"/>
          </a:p>
          <a:p>
            <a:endParaRPr lang="en-US" sz="1350" dirty="0"/>
          </a:p>
          <a:p>
            <a:endParaRPr lang="en-US" sz="900"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r>
              <a:rPr lang="en-US" sz="825" dirty="0">
                <a:solidFill>
                  <a:schemeClr val="tx1"/>
                </a:solidFill>
              </a:rPr>
              <a:t>     </a:t>
            </a:r>
            <a:endParaRPr lang="en-US" sz="825" b="1" dirty="0">
              <a:solidFill>
                <a:schemeClr val="bg1">
                  <a:lumMod val="50000"/>
                </a:schemeClr>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900" dirty="0">
              <a:solidFill>
                <a:schemeClr val="tx1"/>
              </a:solidFill>
            </a:endParaRPr>
          </a:p>
          <a:p>
            <a:r>
              <a:rPr lang="en-US" sz="1350" dirty="0">
                <a:solidFill>
                  <a:schemeClr val="tx1"/>
                </a:solidFill>
              </a:rPr>
              <a:t> </a:t>
            </a:r>
          </a:p>
          <a:p>
            <a:r>
              <a:rPr lang="en-US" sz="1350" dirty="0">
                <a:solidFill>
                  <a:schemeClr val="tx1"/>
                </a:solidFill>
              </a:rPr>
              <a:t>   </a:t>
            </a:r>
          </a:p>
        </p:txBody>
      </p:sp>
      <p:sp>
        <p:nvSpPr>
          <p:cNvPr id="287" name="Rounded Rectangle 286">
            <a:extLst>
              <a:ext uri="{FF2B5EF4-FFF2-40B4-BE49-F238E27FC236}">
                <a16:creationId xmlns:a16="http://schemas.microsoft.com/office/drawing/2014/main" id="{5459CB8F-E6E7-8440-A1C9-D4C56A900893}"/>
              </a:ext>
            </a:extLst>
          </p:cNvPr>
          <p:cNvSpPr/>
          <p:nvPr/>
        </p:nvSpPr>
        <p:spPr>
          <a:xfrm>
            <a:off x="3294730" y="3116831"/>
            <a:ext cx="1613627" cy="380907"/>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50" b="1" dirty="0">
                <a:solidFill>
                  <a:schemeClr val="bg1">
                    <a:lumMod val="50000"/>
                  </a:schemeClr>
                </a:solidFill>
                <a:latin typeface="Nanum Pen Script" panose="03040600000000000000" pitchFamily="66" charset="-127"/>
                <a:ea typeface="Nanum Pen Script" panose="03040600000000000000" pitchFamily="66" charset="-127"/>
              </a:rPr>
              <a:t>Hue</a:t>
            </a:r>
          </a:p>
          <a:p>
            <a:pPr algn="ctr"/>
            <a:endParaRPr lang="en-US" sz="2800" dirty="0">
              <a:solidFill>
                <a:schemeClr val="tx1"/>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p:txBody>
      </p:sp>
      <p:sp>
        <p:nvSpPr>
          <p:cNvPr id="288" name="TextBox 287">
            <a:extLst>
              <a:ext uri="{FF2B5EF4-FFF2-40B4-BE49-F238E27FC236}">
                <a16:creationId xmlns:a16="http://schemas.microsoft.com/office/drawing/2014/main" id="{49B8089F-01AB-7841-8EE6-B699541F5EEA}"/>
              </a:ext>
            </a:extLst>
          </p:cNvPr>
          <p:cNvSpPr txBox="1"/>
          <p:nvPr/>
        </p:nvSpPr>
        <p:spPr>
          <a:xfrm>
            <a:off x="5754428" y="2769417"/>
            <a:ext cx="733054" cy="200055"/>
          </a:xfrm>
          <a:prstGeom prst="rect">
            <a:avLst/>
          </a:prstGeom>
          <a:noFill/>
        </p:spPr>
        <p:txBody>
          <a:bodyPr wrap="square" rtlCol="0">
            <a:spAutoFit/>
          </a:bodyPr>
          <a:lstStyle/>
          <a:p>
            <a:pPr algn="ctr"/>
            <a:r>
              <a:rPr lang="en-US" sz="700" dirty="0">
                <a:solidFill>
                  <a:schemeClr val="accent2">
                    <a:lumMod val="75000"/>
                    <a:alpha val="51000"/>
                  </a:schemeClr>
                </a:solidFill>
              </a:rPr>
              <a:t>N... node</a:t>
            </a:r>
          </a:p>
        </p:txBody>
      </p:sp>
      <p:sp>
        <p:nvSpPr>
          <p:cNvPr id="289" name="Rounded Rectangle 288">
            <a:extLst>
              <a:ext uri="{FF2B5EF4-FFF2-40B4-BE49-F238E27FC236}">
                <a16:creationId xmlns:a16="http://schemas.microsoft.com/office/drawing/2014/main" id="{9D5C07D7-5A80-E846-8243-E83067DE3DA4}"/>
              </a:ext>
            </a:extLst>
          </p:cNvPr>
          <p:cNvSpPr/>
          <p:nvPr/>
        </p:nvSpPr>
        <p:spPr>
          <a:xfrm>
            <a:off x="6347627" y="3116832"/>
            <a:ext cx="305779" cy="2647812"/>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100" b="1" dirty="0">
                <a:solidFill>
                  <a:schemeClr val="bg1">
                    <a:lumMod val="50000"/>
                  </a:schemeClr>
                </a:solidFill>
                <a:latin typeface="Nanum Pen Script" panose="03040600000000000000" pitchFamily="66" charset="-127"/>
                <a:ea typeface="Nanum Pen Script" panose="03040600000000000000" pitchFamily="66" charset="-127"/>
              </a:rPr>
              <a:t>Sentry, Kerberos</a:t>
            </a: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3200" dirty="0">
              <a:solidFill>
                <a:schemeClr val="tx1"/>
              </a:solidFill>
              <a:latin typeface="Nanum Pen Script" panose="03040600000000000000" pitchFamily="66" charset="-127"/>
              <a:ea typeface="Nanum Pen Script" panose="03040600000000000000" pitchFamily="66" charset="-127"/>
            </a:endParaRPr>
          </a:p>
          <a:p>
            <a:pPr algn="ctr"/>
            <a:endParaRPr lang="en-US" sz="3200" dirty="0">
              <a:solidFill>
                <a:schemeClr val="tx1"/>
              </a:solidFill>
              <a:latin typeface="Nanum Pen Script" panose="03040600000000000000" pitchFamily="66" charset="-127"/>
              <a:ea typeface="Nanum Pen Script" panose="03040600000000000000" pitchFamily="66" charset="-127"/>
            </a:endParaRPr>
          </a:p>
        </p:txBody>
      </p:sp>
      <p:sp>
        <p:nvSpPr>
          <p:cNvPr id="290" name="TextBox 289">
            <a:extLst>
              <a:ext uri="{FF2B5EF4-FFF2-40B4-BE49-F238E27FC236}">
                <a16:creationId xmlns:a16="http://schemas.microsoft.com/office/drawing/2014/main" id="{933056EB-4FDD-1C4D-8A45-58F79DAF70C4}"/>
              </a:ext>
            </a:extLst>
          </p:cNvPr>
          <p:cNvSpPr txBox="1"/>
          <p:nvPr/>
        </p:nvSpPr>
        <p:spPr>
          <a:xfrm>
            <a:off x="3282962" y="3120267"/>
            <a:ext cx="848622" cy="215444"/>
          </a:xfrm>
          <a:prstGeom prst="rect">
            <a:avLst/>
          </a:prstGeom>
          <a:noFill/>
        </p:spPr>
        <p:txBody>
          <a:bodyPr wrap="square" rtlCol="0">
            <a:spAutoFit/>
          </a:bodyPr>
          <a:lstStyle/>
          <a:p>
            <a:r>
              <a:rPr lang="en-US" sz="800" dirty="0">
                <a:solidFill>
                  <a:srgbClr val="0067B7">
                    <a:alpha val="51000"/>
                  </a:srgbClr>
                </a:solidFill>
              </a:rPr>
              <a:t>UI Framework</a:t>
            </a:r>
          </a:p>
        </p:txBody>
      </p:sp>
      <p:sp>
        <p:nvSpPr>
          <p:cNvPr id="291" name="Rounded Rectangle 290">
            <a:extLst>
              <a:ext uri="{FF2B5EF4-FFF2-40B4-BE49-F238E27FC236}">
                <a16:creationId xmlns:a16="http://schemas.microsoft.com/office/drawing/2014/main" id="{D21B8CE9-0F5A-5144-A1EA-A8F1147ED25C}"/>
              </a:ext>
            </a:extLst>
          </p:cNvPr>
          <p:cNvSpPr/>
          <p:nvPr/>
        </p:nvSpPr>
        <p:spPr>
          <a:xfrm>
            <a:off x="4934613" y="3103607"/>
            <a:ext cx="1335406" cy="380907"/>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Hue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292" name="TextBox 291">
            <a:extLst>
              <a:ext uri="{FF2B5EF4-FFF2-40B4-BE49-F238E27FC236}">
                <a16:creationId xmlns:a16="http://schemas.microsoft.com/office/drawing/2014/main" id="{B07DC4F0-DF5E-BE4B-8F4B-6B5C30799F14}"/>
              </a:ext>
            </a:extLst>
          </p:cNvPr>
          <p:cNvSpPr txBox="1"/>
          <p:nvPr/>
        </p:nvSpPr>
        <p:spPr>
          <a:xfrm>
            <a:off x="4951132" y="3120267"/>
            <a:ext cx="584212" cy="215444"/>
          </a:xfrm>
          <a:prstGeom prst="rect">
            <a:avLst/>
          </a:prstGeom>
          <a:noFill/>
        </p:spPr>
        <p:txBody>
          <a:bodyPr wrap="square" rtlCol="0">
            <a:spAutoFit/>
          </a:bodyPr>
          <a:lstStyle/>
          <a:p>
            <a:r>
              <a:rPr lang="en-US" sz="800" dirty="0">
                <a:solidFill>
                  <a:srgbClr val="0067B7">
                    <a:alpha val="51000"/>
                  </a:srgbClr>
                </a:solidFill>
              </a:rPr>
              <a:t>SDK</a:t>
            </a:r>
          </a:p>
        </p:txBody>
      </p:sp>
      <p:sp>
        <p:nvSpPr>
          <p:cNvPr id="293" name="Rounded Rectangle 292">
            <a:extLst>
              <a:ext uri="{FF2B5EF4-FFF2-40B4-BE49-F238E27FC236}">
                <a16:creationId xmlns:a16="http://schemas.microsoft.com/office/drawing/2014/main" id="{44F2465B-955B-C94D-87E2-870C72B66702}"/>
              </a:ext>
            </a:extLst>
          </p:cNvPr>
          <p:cNvSpPr/>
          <p:nvPr/>
        </p:nvSpPr>
        <p:spPr>
          <a:xfrm>
            <a:off x="3277347" y="3551801"/>
            <a:ext cx="808970" cy="403250"/>
          </a:xfrm>
          <a:prstGeom prst="roundRect">
            <a:avLst/>
          </a:prstGeom>
          <a:solidFill>
            <a:schemeClr val="bg1">
              <a:alpha val="40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Oozie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294" name="TextBox 293">
            <a:extLst>
              <a:ext uri="{FF2B5EF4-FFF2-40B4-BE49-F238E27FC236}">
                <a16:creationId xmlns:a16="http://schemas.microsoft.com/office/drawing/2014/main" id="{0D7F2424-648B-8E44-9061-F8BB9DEF206F}"/>
              </a:ext>
            </a:extLst>
          </p:cNvPr>
          <p:cNvSpPr txBox="1"/>
          <p:nvPr/>
        </p:nvSpPr>
        <p:spPr>
          <a:xfrm>
            <a:off x="3276326" y="3542112"/>
            <a:ext cx="660871" cy="200055"/>
          </a:xfrm>
          <a:prstGeom prst="rect">
            <a:avLst/>
          </a:prstGeom>
          <a:noFill/>
        </p:spPr>
        <p:txBody>
          <a:bodyPr wrap="square" rtlCol="0">
            <a:spAutoFit/>
          </a:bodyPr>
          <a:lstStyle/>
          <a:p>
            <a:r>
              <a:rPr lang="en-US" sz="700" dirty="0">
                <a:solidFill>
                  <a:srgbClr val="0067B7">
                    <a:alpha val="51000"/>
                  </a:srgbClr>
                </a:solidFill>
              </a:rPr>
              <a:t>Workflow</a:t>
            </a:r>
          </a:p>
        </p:txBody>
      </p:sp>
      <p:sp>
        <p:nvSpPr>
          <p:cNvPr id="295" name="Rounded Rectangle 294">
            <a:extLst>
              <a:ext uri="{FF2B5EF4-FFF2-40B4-BE49-F238E27FC236}">
                <a16:creationId xmlns:a16="http://schemas.microsoft.com/office/drawing/2014/main" id="{63196999-877E-564C-959D-BEFD2A2B98B6}"/>
              </a:ext>
            </a:extLst>
          </p:cNvPr>
          <p:cNvSpPr/>
          <p:nvPr/>
        </p:nvSpPr>
        <p:spPr>
          <a:xfrm>
            <a:off x="4168059" y="3542530"/>
            <a:ext cx="1012251" cy="403908"/>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Scheduler</a:t>
            </a: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296" name="TextBox 295">
            <a:extLst>
              <a:ext uri="{FF2B5EF4-FFF2-40B4-BE49-F238E27FC236}">
                <a16:creationId xmlns:a16="http://schemas.microsoft.com/office/drawing/2014/main" id="{4B106464-D8D0-C140-A8F0-72E3D7C51313}"/>
              </a:ext>
            </a:extLst>
          </p:cNvPr>
          <p:cNvSpPr txBox="1"/>
          <p:nvPr/>
        </p:nvSpPr>
        <p:spPr>
          <a:xfrm>
            <a:off x="4157055" y="3535491"/>
            <a:ext cx="584212" cy="200055"/>
          </a:xfrm>
          <a:prstGeom prst="rect">
            <a:avLst/>
          </a:prstGeom>
          <a:noFill/>
        </p:spPr>
        <p:txBody>
          <a:bodyPr wrap="square" rtlCol="0">
            <a:spAutoFit/>
          </a:bodyPr>
          <a:lstStyle/>
          <a:p>
            <a:r>
              <a:rPr lang="en-US" sz="700" dirty="0">
                <a:solidFill>
                  <a:srgbClr val="0067B7">
                    <a:alpha val="51000"/>
                  </a:srgbClr>
                </a:solidFill>
              </a:rPr>
              <a:t>Workflow</a:t>
            </a:r>
          </a:p>
        </p:txBody>
      </p:sp>
      <p:sp>
        <p:nvSpPr>
          <p:cNvPr id="297" name="Rounded Rectangle 296">
            <a:extLst>
              <a:ext uri="{FF2B5EF4-FFF2-40B4-BE49-F238E27FC236}">
                <a16:creationId xmlns:a16="http://schemas.microsoft.com/office/drawing/2014/main" id="{105E7F12-7D1A-6B4D-A47E-AB57354296E4}"/>
              </a:ext>
            </a:extLst>
          </p:cNvPr>
          <p:cNvSpPr/>
          <p:nvPr/>
        </p:nvSpPr>
        <p:spPr>
          <a:xfrm>
            <a:off x="5241087" y="3542529"/>
            <a:ext cx="1028932" cy="388989"/>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100" b="1" dirty="0">
                <a:solidFill>
                  <a:schemeClr val="bg1">
                    <a:lumMod val="50000"/>
                  </a:schemeClr>
                </a:solidFill>
                <a:latin typeface="Nanum Pen Script" panose="03040600000000000000" pitchFamily="66" charset="-127"/>
                <a:ea typeface="Nanum Pen Script" panose="03040600000000000000" pitchFamily="66" charset="-127"/>
              </a:rPr>
              <a:t>Hive</a:t>
            </a:r>
          </a:p>
          <a:p>
            <a:pPr algn="ctr"/>
            <a:endParaRPr lang="en-US" sz="3200" dirty="0">
              <a:solidFill>
                <a:schemeClr val="tx1"/>
              </a:solidFill>
              <a:latin typeface="Nanum Pen Script" panose="03040600000000000000" pitchFamily="66" charset="-127"/>
              <a:ea typeface="Nanum Pen Script" panose="03040600000000000000" pitchFamily="66" charset="-127"/>
            </a:endParaRPr>
          </a:p>
          <a:p>
            <a:pPr algn="ctr"/>
            <a:endParaRPr lang="en-US" sz="3200" dirty="0">
              <a:solidFill>
                <a:schemeClr val="tx1"/>
              </a:solidFill>
              <a:latin typeface="Nanum Pen Script" panose="03040600000000000000" pitchFamily="66" charset="-127"/>
              <a:ea typeface="Nanum Pen Script" panose="03040600000000000000" pitchFamily="66" charset="-127"/>
            </a:endParaRPr>
          </a:p>
        </p:txBody>
      </p:sp>
      <p:sp>
        <p:nvSpPr>
          <p:cNvPr id="298" name="TextBox 297">
            <a:extLst>
              <a:ext uri="{FF2B5EF4-FFF2-40B4-BE49-F238E27FC236}">
                <a16:creationId xmlns:a16="http://schemas.microsoft.com/office/drawing/2014/main" id="{BFEC246B-FE39-BF43-AE6E-3780CEBBF814}"/>
              </a:ext>
            </a:extLst>
          </p:cNvPr>
          <p:cNvSpPr txBox="1"/>
          <p:nvPr/>
        </p:nvSpPr>
        <p:spPr>
          <a:xfrm>
            <a:off x="5216017" y="3543519"/>
            <a:ext cx="895738" cy="200055"/>
          </a:xfrm>
          <a:prstGeom prst="rect">
            <a:avLst/>
          </a:prstGeom>
          <a:noFill/>
        </p:spPr>
        <p:txBody>
          <a:bodyPr wrap="square" rtlCol="0">
            <a:spAutoFit/>
          </a:bodyPr>
          <a:lstStyle/>
          <a:p>
            <a:r>
              <a:rPr lang="en-US" sz="700" dirty="0">
                <a:solidFill>
                  <a:srgbClr val="0067B7">
                    <a:alpha val="51000"/>
                  </a:srgbClr>
                </a:solidFill>
              </a:rPr>
              <a:t>Metadata</a:t>
            </a:r>
          </a:p>
        </p:txBody>
      </p:sp>
      <p:sp>
        <p:nvSpPr>
          <p:cNvPr id="299" name="Rounded Rectangle 298">
            <a:extLst>
              <a:ext uri="{FF2B5EF4-FFF2-40B4-BE49-F238E27FC236}">
                <a16:creationId xmlns:a16="http://schemas.microsoft.com/office/drawing/2014/main" id="{909C32C7-AE12-004A-B8CA-63979202D843}"/>
              </a:ext>
            </a:extLst>
          </p:cNvPr>
          <p:cNvSpPr/>
          <p:nvPr/>
        </p:nvSpPr>
        <p:spPr>
          <a:xfrm>
            <a:off x="3278990" y="3981792"/>
            <a:ext cx="818498" cy="408871"/>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Flume, Sqoop</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300" name="TextBox 299">
            <a:extLst>
              <a:ext uri="{FF2B5EF4-FFF2-40B4-BE49-F238E27FC236}">
                <a16:creationId xmlns:a16="http://schemas.microsoft.com/office/drawing/2014/main" id="{A9751598-25FA-D142-A0AB-3341FEE5B159}"/>
              </a:ext>
            </a:extLst>
          </p:cNvPr>
          <p:cNvSpPr txBox="1"/>
          <p:nvPr/>
        </p:nvSpPr>
        <p:spPr>
          <a:xfrm>
            <a:off x="3277347" y="3983326"/>
            <a:ext cx="852907" cy="200055"/>
          </a:xfrm>
          <a:prstGeom prst="rect">
            <a:avLst/>
          </a:prstGeom>
          <a:noFill/>
        </p:spPr>
        <p:txBody>
          <a:bodyPr wrap="square" rtlCol="0">
            <a:spAutoFit/>
          </a:bodyPr>
          <a:lstStyle/>
          <a:p>
            <a:pPr algn="ctr"/>
            <a:r>
              <a:rPr lang="en-US" sz="700" dirty="0">
                <a:solidFill>
                  <a:srgbClr val="0067B7">
                    <a:alpha val="51000"/>
                  </a:srgbClr>
                </a:solidFill>
              </a:rPr>
              <a:t>Data Integration</a:t>
            </a:r>
          </a:p>
        </p:txBody>
      </p:sp>
      <p:sp>
        <p:nvSpPr>
          <p:cNvPr id="301" name="Rounded Rectangle 300">
            <a:extLst>
              <a:ext uri="{FF2B5EF4-FFF2-40B4-BE49-F238E27FC236}">
                <a16:creationId xmlns:a16="http://schemas.microsoft.com/office/drawing/2014/main" id="{F800ACF9-45E2-2F44-8696-97A215D27A9A}"/>
              </a:ext>
            </a:extLst>
          </p:cNvPr>
          <p:cNvSpPr/>
          <p:nvPr/>
        </p:nvSpPr>
        <p:spPr>
          <a:xfrm>
            <a:off x="4163886" y="3973712"/>
            <a:ext cx="1018500" cy="415984"/>
          </a:xfrm>
          <a:prstGeom prst="roundRect">
            <a:avLst/>
          </a:prstGeom>
          <a:solidFill>
            <a:schemeClr val="bg1">
              <a:alpha val="37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Pig / Hive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302" name="TextBox 301">
            <a:extLst>
              <a:ext uri="{FF2B5EF4-FFF2-40B4-BE49-F238E27FC236}">
                <a16:creationId xmlns:a16="http://schemas.microsoft.com/office/drawing/2014/main" id="{2B851B43-42BD-0644-B013-F4ADA54A4A22}"/>
              </a:ext>
            </a:extLst>
          </p:cNvPr>
          <p:cNvSpPr txBox="1"/>
          <p:nvPr/>
        </p:nvSpPr>
        <p:spPr>
          <a:xfrm>
            <a:off x="4168059" y="3972521"/>
            <a:ext cx="1073028" cy="200055"/>
          </a:xfrm>
          <a:prstGeom prst="rect">
            <a:avLst/>
          </a:prstGeom>
          <a:noFill/>
        </p:spPr>
        <p:txBody>
          <a:bodyPr wrap="square" rtlCol="0">
            <a:spAutoFit/>
          </a:bodyPr>
          <a:lstStyle/>
          <a:p>
            <a:pPr algn="ctr"/>
            <a:r>
              <a:rPr lang="en-US" sz="700" dirty="0">
                <a:solidFill>
                  <a:srgbClr val="0067B7">
                    <a:alpha val="51000"/>
                  </a:srgbClr>
                </a:solidFill>
              </a:rPr>
              <a:t>Languages, Compilers</a:t>
            </a:r>
          </a:p>
        </p:txBody>
      </p:sp>
      <p:sp>
        <p:nvSpPr>
          <p:cNvPr id="303" name="Rounded Rectangle 302">
            <a:extLst>
              <a:ext uri="{FF2B5EF4-FFF2-40B4-BE49-F238E27FC236}">
                <a16:creationId xmlns:a16="http://schemas.microsoft.com/office/drawing/2014/main" id="{57CF1E0D-EBDE-2B49-BAEE-7291A745AA2A}"/>
              </a:ext>
            </a:extLst>
          </p:cNvPr>
          <p:cNvSpPr/>
          <p:nvPr/>
        </p:nvSpPr>
        <p:spPr>
          <a:xfrm>
            <a:off x="5225904" y="3982494"/>
            <a:ext cx="1049526" cy="408871"/>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HBase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304" name="TextBox 303">
            <a:extLst>
              <a:ext uri="{FF2B5EF4-FFF2-40B4-BE49-F238E27FC236}">
                <a16:creationId xmlns:a16="http://schemas.microsoft.com/office/drawing/2014/main" id="{08C6D6D5-439D-FA4B-B756-D052F8AB6502}"/>
              </a:ext>
            </a:extLst>
          </p:cNvPr>
          <p:cNvSpPr txBox="1"/>
          <p:nvPr/>
        </p:nvSpPr>
        <p:spPr>
          <a:xfrm>
            <a:off x="5160870" y="3973224"/>
            <a:ext cx="1158246" cy="200055"/>
          </a:xfrm>
          <a:prstGeom prst="rect">
            <a:avLst/>
          </a:prstGeom>
          <a:noFill/>
        </p:spPr>
        <p:txBody>
          <a:bodyPr wrap="square" rtlCol="0">
            <a:spAutoFit/>
          </a:bodyPr>
          <a:lstStyle/>
          <a:p>
            <a:pPr algn="ctr"/>
            <a:r>
              <a:rPr lang="en-US" sz="700" dirty="0">
                <a:solidFill>
                  <a:srgbClr val="0067B7">
                    <a:alpha val="51000"/>
                  </a:srgbClr>
                </a:solidFill>
              </a:rPr>
              <a:t>Fast read / write access</a:t>
            </a:r>
          </a:p>
        </p:txBody>
      </p:sp>
      <p:sp>
        <p:nvSpPr>
          <p:cNvPr id="305" name="Rounded Rectangle 304">
            <a:extLst>
              <a:ext uri="{FF2B5EF4-FFF2-40B4-BE49-F238E27FC236}">
                <a16:creationId xmlns:a16="http://schemas.microsoft.com/office/drawing/2014/main" id="{05AD9D69-23B3-9F4A-AFBE-4375E00936F7}"/>
              </a:ext>
            </a:extLst>
          </p:cNvPr>
          <p:cNvSpPr/>
          <p:nvPr/>
        </p:nvSpPr>
        <p:spPr>
          <a:xfrm>
            <a:off x="3280721" y="5549852"/>
            <a:ext cx="2994709" cy="304267"/>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50" b="1" dirty="0">
                <a:solidFill>
                  <a:schemeClr val="bg1">
                    <a:lumMod val="50000"/>
                  </a:schemeClr>
                </a:solidFill>
                <a:latin typeface="Nanum Pen Script" panose="03040600000000000000" pitchFamily="66" charset="-127"/>
                <a:ea typeface="Nanum Pen Script" panose="03040600000000000000" pitchFamily="66" charset="-127"/>
              </a:rPr>
              <a:t>Zookeeper</a:t>
            </a: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p:txBody>
      </p:sp>
      <p:sp>
        <p:nvSpPr>
          <p:cNvPr id="306" name="TextBox 305">
            <a:extLst>
              <a:ext uri="{FF2B5EF4-FFF2-40B4-BE49-F238E27FC236}">
                <a16:creationId xmlns:a16="http://schemas.microsoft.com/office/drawing/2014/main" id="{8535AC90-8A40-9144-9E8B-987A47BAE717}"/>
              </a:ext>
            </a:extLst>
          </p:cNvPr>
          <p:cNvSpPr txBox="1"/>
          <p:nvPr/>
        </p:nvSpPr>
        <p:spPr>
          <a:xfrm>
            <a:off x="3301234" y="5564589"/>
            <a:ext cx="986779" cy="200055"/>
          </a:xfrm>
          <a:prstGeom prst="rect">
            <a:avLst/>
          </a:prstGeom>
          <a:noFill/>
        </p:spPr>
        <p:txBody>
          <a:bodyPr wrap="square" rtlCol="0">
            <a:spAutoFit/>
          </a:bodyPr>
          <a:lstStyle/>
          <a:p>
            <a:r>
              <a:rPr lang="en-US" sz="700" dirty="0">
                <a:solidFill>
                  <a:srgbClr val="0067B7">
                    <a:alpha val="51000"/>
                  </a:srgbClr>
                </a:solidFill>
              </a:rPr>
              <a:t>Coordination</a:t>
            </a:r>
          </a:p>
        </p:txBody>
      </p:sp>
      <p:sp>
        <p:nvSpPr>
          <p:cNvPr id="307" name="Rounded Rectangle 306">
            <a:extLst>
              <a:ext uri="{FF2B5EF4-FFF2-40B4-BE49-F238E27FC236}">
                <a16:creationId xmlns:a16="http://schemas.microsoft.com/office/drawing/2014/main" id="{4FA21D6E-207D-EE46-AF02-E006735D3AAC}"/>
              </a:ext>
            </a:extLst>
          </p:cNvPr>
          <p:cNvSpPr/>
          <p:nvPr/>
        </p:nvSpPr>
        <p:spPr>
          <a:xfrm>
            <a:off x="3276326" y="5185567"/>
            <a:ext cx="2999104" cy="313308"/>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50" b="1" dirty="0">
                <a:solidFill>
                  <a:schemeClr val="bg1">
                    <a:lumMod val="50000"/>
                  </a:schemeClr>
                </a:solidFill>
                <a:latin typeface="Nanum Pen Script" panose="03040600000000000000" pitchFamily="66" charset="-127"/>
                <a:ea typeface="Nanum Pen Script" panose="03040600000000000000" pitchFamily="66" charset="-127"/>
              </a:rPr>
              <a:t>YARN</a:t>
            </a: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p:txBody>
      </p:sp>
      <p:sp>
        <p:nvSpPr>
          <p:cNvPr id="308" name="TextBox 307">
            <a:extLst>
              <a:ext uri="{FF2B5EF4-FFF2-40B4-BE49-F238E27FC236}">
                <a16:creationId xmlns:a16="http://schemas.microsoft.com/office/drawing/2014/main" id="{B04E6E59-5486-9942-AD48-FECE4116B1C9}"/>
              </a:ext>
            </a:extLst>
          </p:cNvPr>
          <p:cNvSpPr txBox="1"/>
          <p:nvPr/>
        </p:nvSpPr>
        <p:spPr>
          <a:xfrm>
            <a:off x="3286581" y="5226898"/>
            <a:ext cx="1117846" cy="200055"/>
          </a:xfrm>
          <a:prstGeom prst="rect">
            <a:avLst/>
          </a:prstGeom>
          <a:noFill/>
        </p:spPr>
        <p:txBody>
          <a:bodyPr wrap="square" rtlCol="0">
            <a:spAutoFit/>
          </a:bodyPr>
          <a:lstStyle/>
          <a:p>
            <a:r>
              <a:rPr lang="en-US" sz="700" dirty="0">
                <a:solidFill>
                  <a:srgbClr val="0067B7">
                    <a:alpha val="51000"/>
                  </a:srgbClr>
                </a:solidFill>
              </a:rPr>
              <a:t>Resources Manager</a:t>
            </a:r>
          </a:p>
        </p:txBody>
      </p:sp>
      <p:sp>
        <p:nvSpPr>
          <p:cNvPr id="309" name="Rounded Rectangle 308">
            <a:extLst>
              <a:ext uri="{FF2B5EF4-FFF2-40B4-BE49-F238E27FC236}">
                <a16:creationId xmlns:a16="http://schemas.microsoft.com/office/drawing/2014/main" id="{7F78467C-7D09-B042-93ED-93B98550A035}"/>
              </a:ext>
            </a:extLst>
          </p:cNvPr>
          <p:cNvSpPr/>
          <p:nvPr/>
        </p:nvSpPr>
        <p:spPr>
          <a:xfrm>
            <a:off x="3286581" y="4428755"/>
            <a:ext cx="2988849" cy="326820"/>
          </a:xfrm>
          <a:prstGeom prst="roundRect">
            <a:avLst/>
          </a:prstGeom>
          <a:solidFill>
            <a:schemeClr val="bg1">
              <a:alpha val="40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HDFS</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310" name="TextBox 309">
            <a:extLst>
              <a:ext uri="{FF2B5EF4-FFF2-40B4-BE49-F238E27FC236}">
                <a16:creationId xmlns:a16="http://schemas.microsoft.com/office/drawing/2014/main" id="{67777051-A7E4-184F-BAC0-EB3B85F7529E}"/>
              </a:ext>
            </a:extLst>
          </p:cNvPr>
          <p:cNvSpPr txBox="1"/>
          <p:nvPr/>
        </p:nvSpPr>
        <p:spPr>
          <a:xfrm>
            <a:off x="3309421" y="4437116"/>
            <a:ext cx="1501083" cy="200225"/>
          </a:xfrm>
          <a:prstGeom prst="rect">
            <a:avLst/>
          </a:prstGeom>
          <a:noFill/>
        </p:spPr>
        <p:txBody>
          <a:bodyPr wrap="square" rtlCol="0">
            <a:spAutoFit/>
          </a:bodyPr>
          <a:lstStyle/>
          <a:p>
            <a:r>
              <a:rPr lang="en-US" sz="700" dirty="0">
                <a:solidFill>
                  <a:srgbClr val="0067B7">
                    <a:alpha val="51000"/>
                  </a:srgbClr>
                </a:solidFill>
              </a:rPr>
              <a:t>Hadoop Distributed File Systems</a:t>
            </a:r>
          </a:p>
        </p:txBody>
      </p:sp>
      <p:sp>
        <p:nvSpPr>
          <p:cNvPr id="311" name="Rounded Rectangle 310">
            <a:extLst>
              <a:ext uri="{FF2B5EF4-FFF2-40B4-BE49-F238E27FC236}">
                <a16:creationId xmlns:a16="http://schemas.microsoft.com/office/drawing/2014/main" id="{6020AD4C-1A39-4F46-BC49-01982676ACC8}"/>
              </a:ext>
            </a:extLst>
          </p:cNvPr>
          <p:cNvSpPr/>
          <p:nvPr/>
        </p:nvSpPr>
        <p:spPr>
          <a:xfrm>
            <a:off x="3294730" y="4818843"/>
            <a:ext cx="2980700" cy="300545"/>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Spark</a:t>
            </a: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312" name="TextBox 311">
            <a:extLst>
              <a:ext uri="{FF2B5EF4-FFF2-40B4-BE49-F238E27FC236}">
                <a16:creationId xmlns:a16="http://schemas.microsoft.com/office/drawing/2014/main" id="{71B83603-7E77-F042-AA0B-9434B48442EE}"/>
              </a:ext>
            </a:extLst>
          </p:cNvPr>
          <p:cNvSpPr txBox="1"/>
          <p:nvPr/>
        </p:nvSpPr>
        <p:spPr>
          <a:xfrm>
            <a:off x="3301233" y="4828980"/>
            <a:ext cx="895705" cy="200055"/>
          </a:xfrm>
          <a:prstGeom prst="rect">
            <a:avLst/>
          </a:prstGeom>
          <a:noFill/>
        </p:spPr>
        <p:txBody>
          <a:bodyPr wrap="square" rtlCol="0">
            <a:spAutoFit/>
          </a:bodyPr>
          <a:lstStyle/>
          <a:p>
            <a:r>
              <a:rPr lang="en-US" sz="700" dirty="0">
                <a:solidFill>
                  <a:srgbClr val="0067B7">
                    <a:alpha val="51000"/>
                  </a:srgbClr>
                </a:solidFill>
              </a:rPr>
              <a:t>Processing</a:t>
            </a:r>
          </a:p>
        </p:txBody>
      </p:sp>
      <p:sp>
        <p:nvSpPr>
          <p:cNvPr id="313" name="TextBox 312">
            <a:extLst>
              <a:ext uri="{FF2B5EF4-FFF2-40B4-BE49-F238E27FC236}">
                <a16:creationId xmlns:a16="http://schemas.microsoft.com/office/drawing/2014/main" id="{909D9DA9-B297-5940-AAF2-C1F25617C621}"/>
              </a:ext>
            </a:extLst>
          </p:cNvPr>
          <p:cNvSpPr txBox="1"/>
          <p:nvPr/>
        </p:nvSpPr>
        <p:spPr>
          <a:xfrm>
            <a:off x="5733316" y="5847500"/>
            <a:ext cx="785637" cy="276999"/>
          </a:xfrm>
          <a:prstGeom prst="rect">
            <a:avLst/>
          </a:prstGeom>
          <a:noFill/>
        </p:spPr>
        <p:txBody>
          <a:bodyPr wrap="square" rtlCol="0">
            <a:spAutoFit/>
          </a:bodyPr>
          <a:lstStyle/>
          <a:p>
            <a:pPr algn="ctr" defTabSz="457200"/>
            <a:r>
              <a:rPr lang="en-US" sz="1200" dirty="0" err="1">
                <a:solidFill>
                  <a:schemeClr val="bg1">
                    <a:lumMod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cloudera</a:t>
            </a:r>
            <a:endParaRPr lang="en-US" sz="1200" dirty="0">
              <a:solidFill>
                <a:schemeClr val="bg1">
                  <a:lumMod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p:txBody>
      </p:sp>
      <p:grpSp>
        <p:nvGrpSpPr>
          <p:cNvPr id="314" name="Group 313">
            <a:extLst>
              <a:ext uri="{FF2B5EF4-FFF2-40B4-BE49-F238E27FC236}">
                <a16:creationId xmlns:a16="http://schemas.microsoft.com/office/drawing/2014/main" id="{73F4408B-B3FD-364A-A51E-6591EF8F0C3D}"/>
              </a:ext>
            </a:extLst>
          </p:cNvPr>
          <p:cNvGrpSpPr/>
          <p:nvPr/>
        </p:nvGrpSpPr>
        <p:grpSpPr>
          <a:xfrm>
            <a:off x="5661276" y="4460227"/>
            <a:ext cx="384776" cy="433698"/>
            <a:chOff x="9368771" y="2219298"/>
            <a:chExt cx="497363" cy="733044"/>
          </a:xfrm>
        </p:grpSpPr>
        <p:sp>
          <p:nvSpPr>
            <p:cNvPr id="315" name="Google Shape;61;p12">
              <a:extLst>
                <a:ext uri="{FF2B5EF4-FFF2-40B4-BE49-F238E27FC236}">
                  <a16:creationId xmlns:a16="http://schemas.microsoft.com/office/drawing/2014/main" id="{2E6D6B7F-98F9-7546-823A-037DC8E6AF7A}"/>
                </a:ext>
              </a:extLst>
            </p:cNvPr>
            <p:cNvSpPr txBox="1">
              <a:spLocks/>
            </p:cNvSpPr>
            <p:nvPr/>
          </p:nvSpPr>
          <p:spPr>
            <a:xfrm>
              <a:off x="9417255" y="2614205"/>
              <a:ext cx="425004" cy="338137"/>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r>
                <a:rPr lang="en-US" sz="700" b="1" dirty="0">
                  <a:solidFill>
                    <a:srgbClr val="C5277F">
                      <a:alpha val="30000"/>
                    </a:srgbClr>
                  </a:solidFill>
                </a:rPr>
                <a:t>Job</a:t>
              </a:r>
            </a:p>
          </p:txBody>
        </p:sp>
        <p:grpSp>
          <p:nvGrpSpPr>
            <p:cNvPr id="316" name="Group 315">
              <a:extLst>
                <a:ext uri="{FF2B5EF4-FFF2-40B4-BE49-F238E27FC236}">
                  <a16:creationId xmlns:a16="http://schemas.microsoft.com/office/drawing/2014/main" id="{3BB9E2D0-EAF9-A640-8DC9-E129BC0F9D44}"/>
                </a:ext>
              </a:extLst>
            </p:cNvPr>
            <p:cNvGrpSpPr/>
            <p:nvPr/>
          </p:nvGrpSpPr>
          <p:grpSpPr>
            <a:xfrm>
              <a:off x="9368771" y="2219298"/>
              <a:ext cx="497363" cy="456811"/>
              <a:chOff x="9368771" y="2214420"/>
              <a:chExt cx="739104" cy="546364"/>
            </a:xfrm>
          </p:grpSpPr>
          <p:sp>
            <p:nvSpPr>
              <p:cNvPr id="317" name="Rounded Rectangle 316">
                <a:extLst>
                  <a:ext uri="{FF2B5EF4-FFF2-40B4-BE49-F238E27FC236}">
                    <a16:creationId xmlns:a16="http://schemas.microsoft.com/office/drawing/2014/main" id="{9F641AA4-D353-8040-BE9B-9F4490CE5537}"/>
                  </a:ext>
                </a:extLst>
              </p:cNvPr>
              <p:cNvSpPr/>
              <p:nvPr/>
            </p:nvSpPr>
            <p:spPr>
              <a:xfrm>
                <a:off x="9368771" y="2214420"/>
                <a:ext cx="739104" cy="546364"/>
              </a:xfrm>
              <a:prstGeom prst="roundRect">
                <a:avLst/>
              </a:prstGeom>
              <a:solidFill>
                <a:schemeClr val="bg1">
                  <a:alpha val="30000"/>
                </a:schemeClr>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pic>
            <p:nvPicPr>
              <p:cNvPr id="318" name="Picture 317">
                <a:extLst>
                  <a:ext uri="{FF2B5EF4-FFF2-40B4-BE49-F238E27FC236}">
                    <a16:creationId xmlns:a16="http://schemas.microsoft.com/office/drawing/2014/main" id="{DCD50A6E-A215-EA4F-8E38-EF59A0E3340F}"/>
                  </a:ext>
                </a:extLst>
              </p:cNvPr>
              <p:cNvPicPr>
                <a:picLocks noChangeAspect="1"/>
              </p:cNvPicPr>
              <p:nvPr/>
            </p:nvPicPr>
            <p:blipFill>
              <a:blip r:embed="rId2"/>
              <a:stretch>
                <a:fillRect/>
              </a:stretch>
            </p:blipFill>
            <p:spPr>
              <a:xfrm>
                <a:off x="9608467" y="2354305"/>
                <a:ext cx="296288" cy="241749"/>
              </a:xfrm>
              <a:prstGeom prst="rect">
                <a:avLst/>
              </a:prstGeom>
            </p:spPr>
          </p:pic>
          <p:pic>
            <p:nvPicPr>
              <p:cNvPr id="319" name="Picture 318">
                <a:extLst>
                  <a:ext uri="{FF2B5EF4-FFF2-40B4-BE49-F238E27FC236}">
                    <a16:creationId xmlns:a16="http://schemas.microsoft.com/office/drawing/2014/main" id="{64193AB4-0E08-214C-BF26-08A28A8B1B4E}"/>
                  </a:ext>
                </a:extLst>
              </p:cNvPr>
              <p:cNvPicPr>
                <a:picLocks noChangeAspect="1"/>
              </p:cNvPicPr>
              <p:nvPr/>
            </p:nvPicPr>
            <p:blipFill>
              <a:blip r:embed="rId3">
                <a:alphaModFix amt="31000"/>
              </a:blip>
              <a:stretch>
                <a:fillRect/>
              </a:stretch>
            </p:blipFill>
            <p:spPr>
              <a:xfrm>
                <a:off x="9417500" y="2263537"/>
                <a:ext cx="631755" cy="495228"/>
              </a:xfrm>
              <a:prstGeom prst="rect">
                <a:avLst/>
              </a:prstGeom>
              <a:solidFill>
                <a:srgbClr val="87CBD8">
                  <a:alpha val="60000"/>
                </a:srgbClr>
              </a:solidFill>
              <a:ln>
                <a:solidFill>
                  <a:srgbClr val="0079D1">
                    <a:alpha val="81000"/>
                  </a:srgbClr>
                </a:solidFill>
              </a:ln>
            </p:spPr>
          </p:pic>
        </p:grpSp>
      </p:grpSp>
      <p:grpSp>
        <p:nvGrpSpPr>
          <p:cNvPr id="320" name="Group 319">
            <a:extLst>
              <a:ext uri="{FF2B5EF4-FFF2-40B4-BE49-F238E27FC236}">
                <a16:creationId xmlns:a16="http://schemas.microsoft.com/office/drawing/2014/main" id="{2328113E-EB57-FA48-BAD7-4879F09288D3}"/>
              </a:ext>
            </a:extLst>
          </p:cNvPr>
          <p:cNvGrpSpPr/>
          <p:nvPr/>
        </p:nvGrpSpPr>
        <p:grpSpPr>
          <a:xfrm>
            <a:off x="3513844" y="2232505"/>
            <a:ext cx="235241" cy="447139"/>
            <a:chOff x="9429404" y="1573685"/>
            <a:chExt cx="235241" cy="447139"/>
          </a:xfrm>
        </p:grpSpPr>
        <p:pic>
          <p:nvPicPr>
            <p:cNvPr id="321" name="Picture 320">
              <a:extLst>
                <a:ext uri="{FF2B5EF4-FFF2-40B4-BE49-F238E27FC236}">
                  <a16:creationId xmlns:a16="http://schemas.microsoft.com/office/drawing/2014/main" id="{9DCA4D2F-A1D8-9B49-9696-F38C090B72FA}"/>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322" name="Picture 321">
              <a:extLst>
                <a:ext uri="{FF2B5EF4-FFF2-40B4-BE49-F238E27FC236}">
                  <a16:creationId xmlns:a16="http://schemas.microsoft.com/office/drawing/2014/main" id="{2D26B58C-F8FE-C44A-A973-0AB61CC28924}"/>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323" name="Picture 322">
              <a:extLst>
                <a:ext uri="{FF2B5EF4-FFF2-40B4-BE49-F238E27FC236}">
                  <a16:creationId xmlns:a16="http://schemas.microsoft.com/office/drawing/2014/main" id="{AD86DFE6-CCF8-6542-8857-10F2B63970E1}"/>
                </a:ext>
              </a:extLst>
            </p:cNvPr>
            <p:cNvPicPr>
              <a:picLocks noChangeAspect="1"/>
            </p:cNvPicPr>
            <p:nvPr/>
          </p:nvPicPr>
          <p:blipFill>
            <a:blip r:embed="rId4"/>
            <a:stretch>
              <a:fillRect/>
            </a:stretch>
          </p:blipFill>
          <p:spPr>
            <a:xfrm>
              <a:off x="9447691" y="1883663"/>
              <a:ext cx="216954" cy="137161"/>
            </a:xfrm>
            <a:prstGeom prst="rect">
              <a:avLst/>
            </a:prstGeom>
          </p:spPr>
        </p:pic>
      </p:grpSp>
      <p:grpSp>
        <p:nvGrpSpPr>
          <p:cNvPr id="324" name="Group 323">
            <a:extLst>
              <a:ext uri="{FF2B5EF4-FFF2-40B4-BE49-F238E27FC236}">
                <a16:creationId xmlns:a16="http://schemas.microsoft.com/office/drawing/2014/main" id="{4AE8C49B-9D01-EC49-BF75-2D78C64A942A}"/>
              </a:ext>
            </a:extLst>
          </p:cNvPr>
          <p:cNvGrpSpPr/>
          <p:nvPr/>
        </p:nvGrpSpPr>
        <p:grpSpPr>
          <a:xfrm>
            <a:off x="3755816" y="2237344"/>
            <a:ext cx="235241" cy="447139"/>
            <a:chOff x="9429404" y="1573685"/>
            <a:chExt cx="235241" cy="447139"/>
          </a:xfrm>
        </p:grpSpPr>
        <p:pic>
          <p:nvPicPr>
            <p:cNvPr id="325" name="Picture 324">
              <a:extLst>
                <a:ext uri="{FF2B5EF4-FFF2-40B4-BE49-F238E27FC236}">
                  <a16:creationId xmlns:a16="http://schemas.microsoft.com/office/drawing/2014/main" id="{B88AE15F-D5E4-2447-820B-262B548FD3DB}"/>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326" name="Picture 325">
              <a:extLst>
                <a:ext uri="{FF2B5EF4-FFF2-40B4-BE49-F238E27FC236}">
                  <a16:creationId xmlns:a16="http://schemas.microsoft.com/office/drawing/2014/main" id="{18C52164-18F2-E44D-91FF-8215796AFC39}"/>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327" name="Picture 326">
              <a:extLst>
                <a:ext uri="{FF2B5EF4-FFF2-40B4-BE49-F238E27FC236}">
                  <a16:creationId xmlns:a16="http://schemas.microsoft.com/office/drawing/2014/main" id="{AF4D651A-1E12-5941-8BFD-B870E695F526}"/>
                </a:ext>
              </a:extLst>
            </p:cNvPr>
            <p:cNvPicPr>
              <a:picLocks noChangeAspect="1"/>
            </p:cNvPicPr>
            <p:nvPr/>
          </p:nvPicPr>
          <p:blipFill>
            <a:blip r:embed="rId4"/>
            <a:stretch>
              <a:fillRect/>
            </a:stretch>
          </p:blipFill>
          <p:spPr>
            <a:xfrm>
              <a:off x="9447691" y="1883663"/>
              <a:ext cx="216954" cy="137161"/>
            </a:xfrm>
            <a:prstGeom prst="rect">
              <a:avLst/>
            </a:prstGeom>
          </p:spPr>
        </p:pic>
      </p:grpSp>
      <p:grpSp>
        <p:nvGrpSpPr>
          <p:cNvPr id="328" name="Group 327">
            <a:extLst>
              <a:ext uri="{FF2B5EF4-FFF2-40B4-BE49-F238E27FC236}">
                <a16:creationId xmlns:a16="http://schemas.microsoft.com/office/drawing/2014/main" id="{0F54989D-B58B-1343-B3C2-F2FAAE28E58B}"/>
              </a:ext>
            </a:extLst>
          </p:cNvPr>
          <p:cNvGrpSpPr/>
          <p:nvPr/>
        </p:nvGrpSpPr>
        <p:grpSpPr>
          <a:xfrm>
            <a:off x="3259059" y="2233668"/>
            <a:ext cx="235241" cy="447139"/>
            <a:chOff x="9429404" y="1573685"/>
            <a:chExt cx="235241" cy="447139"/>
          </a:xfrm>
        </p:grpSpPr>
        <p:pic>
          <p:nvPicPr>
            <p:cNvPr id="329" name="Picture 328">
              <a:extLst>
                <a:ext uri="{FF2B5EF4-FFF2-40B4-BE49-F238E27FC236}">
                  <a16:creationId xmlns:a16="http://schemas.microsoft.com/office/drawing/2014/main" id="{4E3A91DB-BD7F-C543-8FD8-00461445DF46}"/>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330" name="Picture 329">
              <a:extLst>
                <a:ext uri="{FF2B5EF4-FFF2-40B4-BE49-F238E27FC236}">
                  <a16:creationId xmlns:a16="http://schemas.microsoft.com/office/drawing/2014/main" id="{382359C5-DB9B-2041-AF70-3B68FF50CA9F}"/>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331" name="Picture 330">
              <a:extLst>
                <a:ext uri="{FF2B5EF4-FFF2-40B4-BE49-F238E27FC236}">
                  <a16:creationId xmlns:a16="http://schemas.microsoft.com/office/drawing/2014/main" id="{EB0E4F36-E2A8-2341-8144-45431156CF87}"/>
                </a:ext>
              </a:extLst>
            </p:cNvPr>
            <p:cNvPicPr>
              <a:picLocks noChangeAspect="1"/>
            </p:cNvPicPr>
            <p:nvPr/>
          </p:nvPicPr>
          <p:blipFill>
            <a:blip r:embed="rId4"/>
            <a:stretch>
              <a:fillRect/>
            </a:stretch>
          </p:blipFill>
          <p:spPr>
            <a:xfrm>
              <a:off x="9447691" y="1883663"/>
              <a:ext cx="216954" cy="137161"/>
            </a:xfrm>
            <a:prstGeom prst="rect">
              <a:avLst/>
            </a:prstGeom>
          </p:spPr>
        </p:pic>
      </p:grpSp>
      <p:cxnSp>
        <p:nvCxnSpPr>
          <p:cNvPr id="332" name="Elbow Connector 331">
            <a:extLst>
              <a:ext uri="{FF2B5EF4-FFF2-40B4-BE49-F238E27FC236}">
                <a16:creationId xmlns:a16="http://schemas.microsoft.com/office/drawing/2014/main" id="{22D137E6-508F-B14E-A978-7B6071BE9F33}"/>
              </a:ext>
            </a:extLst>
          </p:cNvPr>
          <p:cNvCxnSpPr>
            <a:cxnSpLocks/>
            <a:stCxn id="333" idx="3"/>
            <a:endCxn id="5" idx="2"/>
          </p:cNvCxnSpPr>
          <p:nvPr/>
        </p:nvCxnSpPr>
        <p:spPr>
          <a:xfrm>
            <a:off x="2192627" y="2105472"/>
            <a:ext cx="994764" cy="290622"/>
          </a:xfrm>
          <a:prstGeom prst="bentConnector3">
            <a:avLst>
              <a:gd name="adj1" fmla="val 50000"/>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sp>
        <p:nvSpPr>
          <p:cNvPr id="333" name="Rounded Rectangle 332">
            <a:extLst>
              <a:ext uri="{FF2B5EF4-FFF2-40B4-BE49-F238E27FC236}">
                <a16:creationId xmlns:a16="http://schemas.microsoft.com/office/drawing/2014/main" id="{9815A2B8-94F0-9148-9AC3-50C525B8A6EF}"/>
              </a:ext>
            </a:extLst>
          </p:cNvPr>
          <p:cNvSpPr/>
          <p:nvPr/>
        </p:nvSpPr>
        <p:spPr>
          <a:xfrm>
            <a:off x="1583263" y="1941760"/>
            <a:ext cx="609364" cy="327423"/>
          </a:xfrm>
          <a:prstGeom prst="roundRect">
            <a:avLst/>
          </a:prstGeom>
          <a:solidFill>
            <a:srgbClr val="C5277F">
              <a:alpha val="33000"/>
            </a:srgbClr>
          </a:solidFill>
          <a:ln w="9525">
            <a:solidFill>
              <a:srgbClr val="C527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r>
              <a:rPr lang="en-US" sz="1100" b="1" dirty="0" err="1">
                <a:solidFill>
                  <a:schemeClr val="bg1">
                    <a:lumMod val="65000"/>
                  </a:schemeClr>
                </a:solidFill>
                <a:latin typeface="Nanum Pen Script" panose="03040600000000000000" pitchFamily="66" charset="-127"/>
                <a:ea typeface="Nanum Pen Script" panose="03040600000000000000" pitchFamily="66" charset="-127"/>
              </a:rPr>
              <a:t>Abinitio</a:t>
            </a:r>
            <a:endParaRPr lang="en-US" sz="1100" b="1" dirty="0">
              <a:solidFill>
                <a:schemeClr val="bg1">
                  <a:lumMod val="65000"/>
                </a:schemeClr>
              </a:solidFill>
              <a:latin typeface="Nanum Pen Script" panose="03040600000000000000" pitchFamily="66" charset="-127"/>
              <a:ea typeface="Nanum Pen Script" panose="03040600000000000000" pitchFamily="66" charset="-127"/>
            </a:endParaRPr>
          </a:p>
          <a:p>
            <a:pPr algn="ctr"/>
            <a:endParaRPr lang="en-US" sz="900"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2800" dirty="0">
              <a:solidFill>
                <a:schemeClr val="bg1">
                  <a:lumMod val="95000"/>
                </a:schemeClr>
              </a:solidFill>
              <a:latin typeface="Nanum Pen Script" panose="03040600000000000000" pitchFamily="66" charset="-127"/>
              <a:ea typeface="Nanum Pen Script" panose="03040600000000000000" pitchFamily="66" charset="-127"/>
            </a:endParaRPr>
          </a:p>
        </p:txBody>
      </p:sp>
      <p:sp>
        <p:nvSpPr>
          <p:cNvPr id="334" name="Google Shape;61;p12">
            <a:extLst>
              <a:ext uri="{FF2B5EF4-FFF2-40B4-BE49-F238E27FC236}">
                <a16:creationId xmlns:a16="http://schemas.microsoft.com/office/drawing/2014/main" id="{1D647120-9A2B-1F40-8958-D8BE7C948742}"/>
              </a:ext>
            </a:extLst>
          </p:cNvPr>
          <p:cNvSpPr txBox="1">
            <a:spLocks/>
          </p:cNvSpPr>
          <p:nvPr/>
        </p:nvSpPr>
        <p:spPr>
          <a:xfrm>
            <a:off x="4567755" y="1935419"/>
            <a:ext cx="902208" cy="307353"/>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chemeClr val="bg1">
                    <a:lumMod val="50000"/>
                    <a:alpha val="49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Curated</a:t>
            </a:r>
          </a:p>
        </p:txBody>
      </p:sp>
      <p:sp>
        <p:nvSpPr>
          <p:cNvPr id="341" name="TextBox 340">
            <a:extLst>
              <a:ext uri="{FF2B5EF4-FFF2-40B4-BE49-F238E27FC236}">
                <a16:creationId xmlns:a16="http://schemas.microsoft.com/office/drawing/2014/main" id="{DE1F4989-DD09-E94B-BA3F-17C71EA4AE7C}"/>
              </a:ext>
            </a:extLst>
          </p:cNvPr>
          <p:cNvSpPr txBox="1"/>
          <p:nvPr/>
        </p:nvSpPr>
        <p:spPr>
          <a:xfrm>
            <a:off x="4637483" y="1258208"/>
            <a:ext cx="2086415" cy="276999"/>
          </a:xfrm>
          <a:prstGeom prst="rect">
            <a:avLst/>
          </a:prstGeom>
          <a:noFill/>
        </p:spPr>
        <p:txBody>
          <a:bodyPr wrap="square" rtlCol="0">
            <a:spAutoFit/>
          </a:bodyPr>
          <a:lstStyle/>
          <a:p>
            <a:pPr algn="ctr" defTabSz="457200"/>
            <a:r>
              <a:rPr lang="en-US" sz="12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Processing Layer</a:t>
            </a:r>
          </a:p>
        </p:txBody>
      </p:sp>
      <p:sp>
        <p:nvSpPr>
          <p:cNvPr id="5" name="Oval 4">
            <a:extLst>
              <a:ext uri="{FF2B5EF4-FFF2-40B4-BE49-F238E27FC236}">
                <a16:creationId xmlns:a16="http://schemas.microsoft.com/office/drawing/2014/main" id="{BCC32998-65B3-3B4F-AC82-10FC484360BF}"/>
              </a:ext>
            </a:extLst>
          </p:cNvPr>
          <p:cNvSpPr/>
          <p:nvPr/>
        </p:nvSpPr>
        <p:spPr>
          <a:xfrm>
            <a:off x="3187391" y="2018736"/>
            <a:ext cx="883656" cy="754716"/>
          </a:xfrm>
          <a:prstGeom prst="ellipse">
            <a:avLst/>
          </a:prstGeom>
          <a:solidFill>
            <a:srgbClr val="E2E2E2">
              <a:alpha val="22000"/>
            </a:srgb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cxnSp>
        <p:nvCxnSpPr>
          <p:cNvPr id="345" name="Straight Connector 344">
            <a:extLst>
              <a:ext uri="{FF2B5EF4-FFF2-40B4-BE49-F238E27FC236}">
                <a16:creationId xmlns:a16="http://schemas.microsoft.com/office/drawing/2014/main" id="{FA2D4C0A-8673-1242-8C62-4975249B5281}"/>
              </a:ext>
            </a:extLst>
          </p:cNvPr>
          <p:cNvCxnSpPr>
            <a:cxnSpLocks/>
            <a:endCxn id="309" idx="1"/>
          </p:cNvCxnSpPr>
          <p:nvPr/>
        </p:nvCxnSpPr>
        <p:spPr>
          <a:xfrm>
            <a:off x="3162668" y="2387495"/>
            <a:ext cx="123913" cy="2204670"/>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692FB80B-6944-794E-8A98-749354E0131F}"/>
              </a:ext>
            </a:extLst>
          </p:cNvPr>
          <p:cNvCxnSpPr>
            <a:cxnSpLocks/>
          </p:cNvCxnSpPr>
          <p:nvPr/>
        </p:nvCxnSpPr>
        <p:spPr>
          <a:xfrm>
            <a:off x="4086317" y="2369666"/>
            <a:ext cx="654950" cy="2067450"/>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grpSp>
        <p:nvGrpSpPr>
          <p:cNvPr id="347" name="Group 346">
            <a:extLst>
              <a:ext uri="{FF2B5EF4-FFF2-40B4-BE49-F238E27FC236}">
                <a16:creationId xmlns:a16="http://schemas.microsoft.com/office/drawing/2014/main" id="{320B1D90-C8A9-0E4B-BBB7-FA85095EB54B}"/>
              </a:ext>
            </a:extLst>
          </p:cNvPr>
          <p:cNvGrpSpPr/>
          <p:nvPr/>
        </p:nvGrpSpPr>
        <p:grpSpPr>
          <a:xfrm>
            <a:off x="4905826" y="2219015"/>
            <a:ext cx="235241" cy="447139"/>
            <a:chOff x="9429404" y="1573685"/>
            <a:chExt cx="235241" cy="447139"/>
          </a:xfrm>
        </p:grpSpPr>
        <p:pic>
          <p:nvPicPr>
            <p:cNvPr id="348" name="Picture 347">
              <a:extLst>
                <a:ext uri="{FF2B5EF4-FFF2-40B4-BE49-F238E27FC236}">
                  <a16:creationId xmlns:a16="http://schemas.microsoft.com/office/drawing/2014/main" id="{5997BCBC-B7ED-5440-8A86-C97EF5E44A66}"/>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349" name="Picture 348">
              <a:extLst>
                <a:ext uri="{FF2B5EF4-FFF2-40B4-BE49-F238E27FC236}">
                  <a16:creationId xmlns:a16="http://schemas.microsoft.com/office/drawing/2014/main" id="{7CD983D5-14E7-A941-A6C6-5F2BBE42AD1B}"/>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350" name="Picture 349">
              <a:extLst>
                <a:ext uri="{FF2B5EF4-FFF2-40B4-BE49-F238E27FC236}">
                  <a16:creationId xmlns:a16="http://schemas.microsoft.com/office/drawing/2014/main" id="{A806AE6A-B798-CB45-B8EB-30CA9C4FF6AB}"/>
                </a:ext>
              </a:extLst>
            </p:cNvPr>
            <p:cNvPicPr>
              <a:picLocks noChangeAspect="1"/>
            </p:cNvPicPr>
            <p:nvPr/>
          </p:nvPicPr>
          <p:blipFill>
            <a:blip r:embed="rId4"/>
            <a:stretch>
              <a:fillRect/>
            </a:stretch>
          </p:blipFill>
          <p:spPr>
            <a:xfrm>
              <a:off x="9447691" y="1883663"/>
              <a:ext cx="216954" cy="137161"/>
            </a:xfrm>
            <a:prstGeom prst="rect">
              <a:avLst/>
            </a:prstGeom>
          </p:spPr>
        </p:pic>
      </p:grpSp>
      <p:grpSp>
        <p:nvGrpSpPr>
          <p:cNvPr id="351" name="Group 350">
            <a:extLst>
              <a:ext uri="{FF2B5EF4-FFF2-40B4-BE49-F238E27FC236}">
                <a16:creationId xmlns:a16="http://schemas.microsoft.com/office/drawing/2014/main" id="{A13C1919-C2D4-C74A-84F4-60030B9FD554}"/>
              </a:ext>
            </a:extLst>
          </p:cNvPr>
          <p:cNvGrpSpPr/>
          <p:nvPr/>
        </p:nvGrpSpPr>
        <p:grpSpPr>
          <a:xfrm>
            <a:off x="5147798" y="2223854"/>
            <a:ext cx="235241" cy="447139"/>
            <a:chOff x="9429404" y="1573685"/>
            <a:chExt cx="235241" cy="447139"/>
          </a:xfrm>
        </p:grpSpPr>
        <p:pic>
          <p:nvPicPr>
            <p:cNvPr id="352" name="Picture 351">
              <a:extLst>
                <a:ext uri="{FF2B5EF4-FFF2-40B4-BE49-F238E27FC236}">
                  <a16:creationId xmlns:a16="http://schemas.microsoft.com/office/drawing/2014/main" id="{39462EF5-96E4-D646-8EE6-610674434911}"/>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353" name="Picture 352">
              <a:extLst>
                <a:ext uri="{FF2B5EF4-FFF2-40B4-BE49-F238E27FC236}">
                  <a16:creationId xmlns:a16="http://schemas.microsoft.com/office/drawing/2014/main" id="{B76B1EED-9D28-564D-89A6-329C9A51D058}"/>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354" name="Picture 353">
              <a:extLst>
                <a:ext uri="{FF2B5EF4-FFF2-40B4-BE49-F238E27FC236}">
                  <a16:creationId xmlns:a16="http://schemas.microsoft.com/office/drawing/2014/main" id="{8B61EC9B-B78C-5349-9D09-5A2A4EBC05F9}"/>
                </a:ext>
              </a:extLst>
            </p:cNvPr>
            <p:cNvPicPr>
              <a:picLocks noChangeAspect="1"/>
            </p:cNvPicPr>
            <p:nvPr/>
          </p:nvPicPr>
          <p:blipFill>
            <a:blip r:embed="rId4"/>
            <a:stretch>
              <a:fillRect/>
            </a:stretch>
          </p:blipFill>
          <p:spPr>
            <a:xfrm>
              <a:off x="9447691" y="1883663"/>
              <a:ext cx="216954" cy="137161"/>
            </a:xfrm>
            <a:prstGeom prst="rect">
              <a:avLst/>
            </a:prstGeom>
          </p:spPr>
        </p:pic>
      </p:grpSp>
      <p:grpSp>
        <p:nvGrpSpPr>
          <p:cNvPr id="355" name="Group 354">
            <a:extLst>
              <a:ext uri="{FF2B5EF4-FFF2-40B4-BE49-F238E27FC236}">
                <a16:creationId xmlns:a16="http://schemas.microsoft.com/office/drawing/2014/main" id="{1C406177-FFB7-1E45-BCB6-0A1A1FCC540A}"/>
              </a:ext>
            </a:extLst>
          </p:cNvPr>
          <p:cNvGrpSpPr/>
          <p:nvPr/>
        </p:nvGrpSpPr>
        <p:grpSpPr>
          <a:xfrm>
            <a:off x="4651041" y="2220178"/>
            <a:ext cx="235241" cy="447139"/>
            <a:chOff x="9429404" y="1573685"/>
            <a:chExt cx="235241" cy="447139"/>
          </a:xfrm>
        </p:grpSpPr>
        <p:pic>
          <p:nvPicPr>
            <p:cNvPr id="356" name="Picture 355">
              <a:extLst>
                <a:ext uri="{FF2B5EF4-FFF2-40B4-BE49-F238E27FC236}">
                  <a16:creationId xmlns:a16="http://schemas.microsoft.com/office/drawing/2014/main" id="{96FA409C-F519-3B49-87D9-D94D66BBF22B}"/>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357" name="Picture 356">
              <a:extLst>
                <a:ext uri="{FF2B5EF4-FFF2-40B4-BE49-F238E27FC236}">
                  <a16:creationId xmlns:a16="http://schemas.microsoft.com/office/drawing/2014/main" id="{2AD22829-00B5-574F-9209-48DEFCB0B650}"/>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358" name="Picture 357">
              <a:extLst>
                <a:ext uri="{FF2B5EF4-FFF2-40B4-BE49-F238E27FC236}">
                  <a16:creationId xmlns:a16="http://schemas.microsoft.com/office/drawing/2014/main" id="{7F8F3DBF-8CB5-E44D-8FA6-180C5FCDC96C}"/>
                </a:ext>
              </a:extLst>
            </p:cNvPr>
            <p:cNvPicPr>
              <a:picLocks noChangeAspect="1"/>
            </p:cNvPicPr>
            <p:nvPr/>
          </p:nvPicPr>
          <p:blipFill>
            <a:blip r:embed="rId4"/>
            <a:stretch>
              <a:fillRect/>
            </a:stretch>
          </p:blipFill>
          <p:spPr>
            <a:xfrm>
              <a:off x="9447691" y="1883663"/>
              <a:ext cx="216954" cy="137161"/>
            </a:xfrm>
            <a:prstGeom prst="rect">
              <a:avLst/>
            </a:prstGeom>
          </p:spPr>
        </p:pic>
      </p:grpSp>
      <p:sp>
        <p:nvSpPr>
          <p:cNvPr id="359" name="Oval 358">
            <a:extLst>
              <a:ext uri="{FF2B5EF4-FFF2-40B4-BE49-F238E27FC236}">
                <a16:creationId xmlns:a16="http://schemas.microsoft.com/office/drawing/2014/main" id="{DB400441-58CA-AA45-A8A6-FA1D25EEEF8C}"/>
              </a:ext>
            </a:extLst>
          </p:cNvPr>
          <p:cNvSpPr/>
          <p:nvPr/>
        </p:nvSpPr>
        <p:spPr>
          <a:xfrm>
            <a:off x="4579373" y="2005246"/>
            <a:ext cx="883656" cy="754716"/>
          </a:xfrm>
          <a:prstGeom prst="ellipse">
            <a:avLst/>
          </a:prstGeom>
          <a:solidFill>
            <a:srgbClr val="E2E2E2">
              <a:alpha val="22000"/>
            </a:srgb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cxnSp>
        <p:nvCxnSpPr>
          <p:cNvPr id="360" name="Straight Connector 359">
            <a:extLst>
              <a:ext uri="{FF2B5EF4-FFF2-40B4-BE49-F238E27FC236}">
                <a16:creationId xmlns:a16="http://schemas.microsoft.com/office/drawing/2014/main" id="{069634BA-10F4-334C-A2B7-AC9E4C8D2395}"/>
              </a:ext>
            </a:extLst>
          </p:cNvPr>
          <p:cNvCxnSpPr>
            <a:cxnSpLocks/>
            <a:stCxn id="359" idx="2"/>
            <a:endCxn id="297" idx="1"/>
          </p:cNvCxnSpPr>
          <p:nvPr/>
        </p:nvCxnSpPr>
        <p:spPr>
          <a:xfrm>
            <a:off x="4579373" y="2382604"/>
            <a:ext cx="661714" cy="1354420"/>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18F979B0-6497-7142-BFB7-36FE03031E15}"/>
              </a:ext>
            </a:extLst>
          </p:cNvPr>
          <p:cNvCxnSpPr>
            <a:cxnSpLocks/>
            <a:stCxn id="359" idx="6"/>
            <a:endCxn id="297" idx="3"/>
          </p:cNvCxnSpPr>
          <p:nvPr/>
        </p:nvCxnSpPr>
        <p:spPr>
          <a:xfrm>
            <a:off x="5463029" y="2382604"/>
            <a:ext cx="806990" cy="1354420"/>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362" name="Rectangle 361">
            <a:extLst>
              <a:ext uri="{FF2B5EF4-FFF2-40B4-BE49-F238E27FC236}">
                <a16:creationId xmlns:a16="http://schemas.microsoft.com/office/drawing/2014/main" id="{1DCF0379-2EFE-4F4D-BCC1-45987F0C572C}"/>
              </a:ext>
            </a:extLst>
          </p:cNvPr>
          <p:cNvSpPr/>
          <p:nvPr/>
        </p:nvSpPr>
        <p:spPr>
          <a:xfrm>
            <a:off x="7638394" y="1006458"/>
            <a:ext cx="929204" cy="5399856"/>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3" name="TextBox 362">
            <a:extLst>
              <a:ext uri="{FF2B5EF4-FFF2-40B4-BE49-F238E27FC236}">
                <a16:creationId xmlns:a16="http://schemas.microsoft.com/office/drawing/2014/main" id="{65F9936E-6FFB-EC42-80CD-E26531D3F4D0}"/>
              </a:ext>
            </a:extLst>
          </p:cNvPr>
          <p:cNvSpPr txBox="1"/>
          <p:nvPr/>
        </p:nvSpPr>
        <p:spPr>
          <a:xfrm>
            <a:off x="7711555" y="1025654"/>
            <a:ext cx="797885" cy="461665"/>
          </a:xfrm>
          <a:prstGeom prst="rect">
            <a:avLst/>
          </a:prstGeom>
          <a:noFill/>
        </p:spPr>
        <p:txBody>
          <a:bodyPr wrap="square" rtlCol="0">
            <a:spAutoFit/>
          </a:bodyPr>
          <a:lstStyle/>
          <a:p>
            <a:pPr algn="ctr" defTabSz="457200"/>
            <a:r>
              <a:rPr lang="en-US" sz="12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Serving Layer</a:t>
            </a:r>
          </a:p>
        </p:txBody>
      </p:sp>
      <p:cxnSp>
        <p:nvCxnSpPr>
          <p:cNvPr id="364" name="Straight Connector 363">
            <a:extLst>
              <a:ext uri="{FF2B5EF4-FFF2-40B4-BE49-F238E27FC236}">
                <a16:creationId xmlns:a16="http://schemas.microsoft.com/office/drawing/2014/main" id="{54D984C8-F0B0-CD48-A7E3-B891CB94F997}"/>
              </a:ext>
            </a:extLst>
          </p:cNvPr>
          <p:cNvCxnSpPr>
            <a:cxnSpLocks/>
            <a:endCxn id="297" idx="1"/>
          </p:cNvCxnSpPr>
          <p:nvPr/>
        </p:nvCxnSpPr>
        <p:spPr>
          <a:xfrm flipV="1">
            <a:off x="4738537" y="3737024"/>
            <a:ext cx="502550" cy="700092"/>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1426C65-C798-1E4F-81A7-6A705B372216}"/>
              </a:ext>
            </a:extLst>
          </p:cNvPr>
          <p:cNvCxnSpPr>
            <a:cxnSpLocks/>
            <a:stCxn id="317" idx="3"/>
            <a:endCxn id="311" idx="3"/>
          </p:cNvCxnSpPr>
          <p:nvPr/>
        </p:nvCxnSpPr>
        <p:spPr>
          <a:xfrm>
            <a:off x="6046052" y="4595361"/>
            <a:ext cx="229378" cy="373755"/>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CBAA2197-F5A2-DE42-A2BA-2AD1DF7316D1}"/>
              </a:ext>
            </a:extLst>
          </p:cNvPr>
          <p:cNvGrpSpPr/>
          <p:nvPr/>
        </p:nvGrpSpPr>
        <p:grpSpPr>
          <a:xfrm>
            <a:off x="7643761" y="1980530"/>
            <a:ext cx="902208" cy="751291"/>
            <a:chOff x="9637574" y="2835987"/>
            <a:chExt cx="902208" cy="751291"/>
          </a:xfrm>
        </p:grpSpPr>
        <p:pic>
          <p:nvPicPr>
            <p:cNvPr id="22" name="Picture 21">
              <a:extLst>
                <a:ext uri="{FF2B5EF4-FFF2-40B4-BE49-F238E27FC236}">
                  <a16:creationId xmlns:a16="http://schemas.microsoft.com/office/drawing/2014/main" id="{379A2634-B20B-8747-BC59-DAD482B37368}"/>
                </a:ext>
              </a:extLst>
            </p:cNvPr>
            <p:cNvPicPr>
              <a:picLocks noChangeAspect="1"/>
            </p:cNvPicPr>
            <p:nvPr/>
          </p:nvPicPr>
          <p:blipFill>
            <a:blip r:embed="rId5"/>
            <a:stretch>
              <a:fillRect/>
            </a:stretch>
          </p:blipFill>
          <p:spPr>
            <a:xfrm>
              <a:off x="9783316" y="2835987"/>
              <a:ext cx="551732" cy="422389"/>
            </a:xfrm>
            <a:prstGeom prst="rect">
              <a:avLst/>
            </a:prstGeom>
          </p:spPr>
        </p:pic>
        <p:sp>
          <p:nvSpPr>
            <p:cNvPr id="366" name="Google Shape;61;p12">
              <a:extLst>
                <a:ext uri="{FF2B5EF4-FFF2-40B4-BE49-F238E27FC236}">
                  <a16:creationId xmlns:a16="http://schemas.microsoft.com/office/drawing/2014/main" id="{D84D4571-DDBC-1C42-9F0C-6484AD0CCDC6}"/>
                </a:ext>
              </a:extLst>
            </p:cNvPr>
            <p:cNvSpPr txBox="1">
              <a:spLocks/>
            </p:cNvSpPr>
            <p:nvPr/>
          </p:nvSpPr>
          <p:spPr>
            <a:xfrm>
              <a:off x="9637574" y="3164890"/>
              <a:ext cx="902208" cy="422388"/>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100" dirty="0">
                  <a:solidFill>
                    <a:schemeClr val="bg1">
                      <a:lumMod val="65000"/>
                      <a:alpha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Visualization Tool</a:t>
              </a:r>
            </a:p>
          </p:txBody>
        </p:sp>
      </p:grpSp>
      <p:cxnSp>
        <p:nvCxnSpPr>
          <p:cNvPr id="367" name="Elbow Connector 366">
            <a:extLst>
              <a:ext uri="{FF2B5EF4-FFF2-40B4-BE49-F238E27FC236}">
                <a16:creationId xmlns:a16="http://schemas.microsoft.com/office/drawing/2014/main" id="{FD76704C-A956-004B-8E00-E11B856866B1}"/>
              </a:ext>
            </a:extLst>
          </p:cNvPr>
          <p:cNvCxnSpPr>
            <a:cxnSpLocks/>
            <a:stCxn id="359" idx="6"/>
            <a:endCxn id="22" idx="1"/>
          </p:cNvCxnSpPr>
          <p:nvPr/>
        </p:nvCxnSpPr>
        <p:spPr>
          <a:xfrm flipV="1">
            <a:off x="5463029" y="2191725"/>
            <a:ext cx="2326474" cy="190879"/>
          </a:xfrm>
          <a:prstGeom prst="bentConnector3">
            <a:avLst>
              <a:gd name="adj1" fmla="val 59720"/>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cxnSp>
        <p:nvCxnSpPr>
          <p:cNvPr id="368" name="Elbow Connector 367">
            <a:extLst>
              <a:ext uri="{FF2B5EF4-FFF2-40B4-BE49-F238E27FC236}">
                <a16:creationId xmlns:a16="http://schemas.microsoft.com/office/drawing/2014/main" id="{4101F198-F5F5-EA4E-AF29-CE9778714316}"/>
              </a:ext>
            </a:extLst>
          </p:cNvPr>
          <p:cNvCxnSpPr>
            <a:cxnSpLocks/>
            <a:stCxn id="317" idx="1"/>
            <a:endCxn id="369" idx="3"/>
          </p:cNvCxnSpPr>
          <p:nvPr/>
        </p:nvCxnSpPr>
        <p:spPr>
          <a:xfrm rot="10800000">
            <a:off x="5220804" y="4588967"/>
            <a:ext cx="440473" cy="6394"/>
          </a:xfrm>
          <a:prstGeom prst="bentConnector3">
            <a:avLst>
              <a:gd name="adj1" fmla="val 50000"/>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sp>
        <p:nvSpPr>
          <p:cNvPr id="369" name="Google Shape;61;p12">
            <a:extLst>
              <a:ext uri="{FF2B5EF4-FFF2-40B4-BE49-F238E27FC236}">
                <a16:creationId xmlns:a16="http://schemas.microsoft.com/office/drawing/2014/main" id="{55BB9C85-052C-484A-A472-75EA75A39FDC}"/>
              </a:ext>
            </a:extLst>
          </p:cNvPr>
          <p:cNvSpPr txBox="1">
            <a:spLocks/>
          </p:cNvSpPr>
          <p:nvPr/>
        </p:nvSpPr>
        <p:spPr>
          <a:xfrm>
            <a:off x="4888073" y="4377773"/>
            <a:ext cx="332730" cy="422388"/>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2000" dirty="0">
                <a:solidFill>
                  <a:srgbClr val="0079D1">
                    <a:alpha val="77000"/>
                  </a:srgb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a:t>
            </a:r>
          </a:p>
        </p:txBody>
      </p:sp>
      <p:cxnSp>
        <p:nvCxnSpPr>
          <p:cNvPr id="370" name="Elbow Connector 369">
            <a:extLst>
              <a:ext uri="{FF2B5EF4-FFF2-40B4-BE49-F238E27FC236}">
                <a16:creationId xmlns:a16="http://schemas.microsoft.com/office/drawing/2014/main" id="{4FCB56F6-25EC-3B46-8F99-6C73BC62D195}"/>
              </a:ext>
            </a:extLst>
          </p:cNvPr>
          <p:cNvCxnSpPr>
            <a:cxnSpLocks/>
          </p:cNvCxnSpPr>
          <p:nvPr/>
        </p:nvCxnSpPr>
        <p:spPr>
          <a:xfrm rot="10800000">
            <a:off x="9230993" y="891324"/>
            <a:ext cx="466888" cy="3196"/>
          </a:xfrm>
          <a:prstGeom prst="bentConnector3">
            <a:avLst>
              <a:gd name="adj1" fmla="val 50000"/>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CD84F40B-66AA-D84B-99B9-14E9C49AE4A3}"/>
              </a:ext>
            </a:extLst>
          </p:cNvPr>
          <p:cNvCxnSpPr>
            <a:cxnSpLocks/>
          </p:cNvCxnSpPr>
          <p:nvPr/>
        </p:nvCxnSpPr>
        <p:spPr>
          <a:xfrm>
            <a:off x="9230993" y="1086146"/>
            <a:ext cx="473656" cy="0"/>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372" name="Text Box 118">
            <a:extLst>
              <a:ext uri="{FF2B5EF4-FFF2-40B4-BE49-F238E27FC236}">
                <a16:creationId xmlns:a16="http://schemas.microsoft.com/office/drawing/2014/main" id="{9532F4ED-56AE-4049-BBF0-082D6EA1F0D0}"/>
              </a:ext>
            </a:extLst>
          </p:cNvPr>
          <p:cNvSpPr txBox="1">
            <a:spLocks noChangeArrowheads="1"/>
          </p:cNvSpPr>
          <p:nvPr/>
        </p:nvSpPr>
        <p:spPr bwMode="auto">
          <a:xfrm>
            <a:off x="9711380" y="791414"/>
            <a:ext cx="8322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900" b="0" dirty="0">
                <a:solidFill>
                  <a:schemeClr val="tx1"/>
                </a:solidFill>
                <a:cs typeface="Arial" panose="020B0604020202020204" pitchFamily="34" charset="0"/>
              </a:rPr>
              <a:t>General flow</a:t>
            </a:r>
          </a:p>
        </p:txBody>
      </p:sp>
      <p:sp>
        <p:nvSpPr>
          <p:cNvPr id="373" name="Text Box 118">
            <a:extLst>
              <a:ext uri="{FF2B5EF4-FFF2-40B4-BE49-F238E27FC236}">
                <a16:creationId xmlns:a16="http://schemas.microsoft.com/office/drawing/2014/main" id="{3E375FFC-ED7D-3E4F-8EBC-F93F9B365D28}"/>
              </a:ext>
            </a:extLst>
          </p:cNvPr>
          <p:cNvSpPr txBox="1">
            <a:spLocks noChangeArrowheads="1"/>
          </p:cNvSpPr>
          <p:nvPr/>
        </p:nvSpPr>
        <p:spPr bwMode="auto">
          <a:xfrm>
            <a:off x="9714481" y="982526"/>
            <a:ext cx="206338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900" b="0" dirty="0">
                <a:solidFill>
                  <a:schemeClr val="tx1"/>
                </a:solidFill>
                <a:cs typeface="Arial" panose="020B0604020202020204" pitchFamily="34" charset="0"/>
              </a:rPr>
              <a:t>Integration with Hadoop components</a:t>
            </a:r>
          </a:p>
        </p:txBody>
      </p:sp>
      <p:sp>
        <p:nvSpPr>
          <p:cNvPr id="375" name="Rounded Rectangle 374">
            <a:extLst>
              <a:ext uri="{FF2B5EF4-FFF2-40B4-BE49-F238E27FC236}">
                <a16:creationId xmlns:a16="http://schemas.microsoft.com/office/drawing/2014/main" id="{6C318680-1CD9-1A4A-AA8E-5ABCBEAE8D62}"/>
              </a:ext>
            </a:extLst>
          </p:cNvPr>
          <p:cNvSpPr/>
          <p:nvPr/>
        </p:nvSpPr>
        <p:spPr>
          <a:xfrm>
            <a:off x="7842091" y="1973009"/>
            <a:ext cx="449608" cy="420078"/>
          </a:xfrm>
          <a:prstGeom prst="roundRect">
            <a:avLst/>
          </a:prstGeom>
          <a:solidFill>
            <a:srgbClr val="C5277F">
              <a:alpha val="33000"/>
            </a:srgbClr>
          </a:solidFill>
          <a:ln w="9525">
            <a:solidFill>
              <a:srgbClr val="C5277F">
                <a:alpha val="77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900"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2800" dirty="0">
              <a:solidFill>
                <a:schemeClr val="bg1">
                  <a:lumMod val="95000"/>
                </a:schemeClr>
              </a:solidFill>
              <a:latin typeface="Nanum Pen Script" panose="03040600000000000000" pitchFamily="66" charset="-127"/>
              <a:ea typeface="Nanum Pen Script" panose="03040600000000000000" pitchFamily="66" charset="-127"/>
            </a:endParaRPr>
          </a:p>
        </p:txBody>
      </p:sp>
      <p:cxnSp>
        <p:nvCxnSpPr>
          <p:cNvPr id="376" name="Elbow Connector 375">
            <a:extLst>
              <a:ext uri="{FF2B5EF4-FFF2-40B4-BE49-F238E27FC236}">
                <a16:creationId xmlns:a16="http://schemas.microsoft.com/office/drawing/2014/main" id="{2998AAC2-2623-7640-B715-375DF91B6C64}"/>
              </a:ext>
            </a:extLst>
          </p:cNvPr>
          <p:cNvCxnSpPr>
            <a:cxnSpLocks/>
            <a:stCxn id="317" idx="1"/>
          </p:cNvCxnSpPr>
          <p:nvPr/>
        </p:nvCxnSpPr>
        <p:spPr>
          <a:xfrm rot="10800000" flipV="1">
            <a:off x="5216018" y="4595360"/>
            <a:ext cx="445259" cy="312065"/>
          </a:xfrm>
          <a:prstGeom prst="bentConnector3">
            <a:avLst>
              <a:gd name="adj1" fmla="val 50000"/>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sp>
        <p:nvSpPr>
          <p:cNvPr id="377" name="Google Shape;61;p12">
            <a:extLst>
              <a:ext uri="{FF2B5EF4-FFF2-40B4-BE49-F238E27FC236}">
                <a16:creationId xmlns:a16="http://schemas.microsoft.com/office/drawing/2014/main" id="{20D7EEFC-D8E4-9D4F-9770-DBF59EFC76EE}"/>
              </a:ext>
            </a:extLst>
          </p:cNvPr>
          <p:cNvSpPr txBox="1">
            <a:spLocks/>
          </p:cNvSpPr>
          <p:nvPr/>
        </p:nvSpPr>
        <p:spPr>
          <a:xfrm>
            <a:off x="4901030" y="4676783"/>
            <a:ext cx="332730" cy="422388"/>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2000" dirty="0">
                <a:solidFill>
                  <a:srgbClr val="0079D1">
                    <a:alpha val="77000"/>
                  </a:srgb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B</a:t>
            </a:r>
          </a:p>
        </p:txBody>
      </p:sp>
      <p:grpSp>
        <p:nvGrpSpPr>
          <p:cNvPr id="378" name="Group 377">
            <a:extLst>
              <a:ext uri="{FF2B5EF4-FFF2-40B4-BE49-F238E27FC236}">
                <a16:creationId xmlns:a16="http://schemas.microsoft.com/office/drawing/2014/main" id="{829973DF-EEC2-CA46-A009-75A3421D65DF}"/>
              </a:ext>
            </a:extLst>
          </p:cNvPr>
          <p:cNvGrpSpPr/>
          <p:nvPr/>
        </p:nvGrpSpPr>
        <p:grpSpPr>
          <a:xfrm rot="21011211">
            <a:off x="2354554" y="2170668"/>
            <a:ext cx="301686" cy="261610"/>
            <a:chOff x="720866" y="1203598"/>
            <a:chExt cx="301686" cy="261610"/>
          </a:xfrm>
        </p:grpSpPr>
        <p:sp>
          <p:nvSpPr>
            <p:cNvPr id="379" name="Google Shape;431;p39">
              <a:extLst>
                <a:ext uri="{FF2B5EF4-FFF2-40B4-BE49-F238E27FC236}">
                  <a16:creationId xmlns:a16="http://schemas.microsoft.com/office/drawing/2014/main" id="{CC0777D5-7ADE-5946-83AC-13C030CC4DE5}"/>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0" name="TextBox 379">
              <a:extLst>
                <a:ext uri="{FF2B5EF4-FFF2-40B4-BE49-F238E27FC236}">
                  <a16:creationId xmlns:a16="http://schemas.microsoft.com/office/drawing/2014/main" id="{EBFC2684-EC54-8748-83E9-D042F989EDF8}"/>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1.</a:t>
              </a:r>
            </a:p>
          </p:txBody>
        </p:sp>
      </p:grpSp>
      <p:grpSp>
        <p:nvGrpSpPr>
          <p:cNvPr id="381" name="Group 380">
            <a:extLst>
              <a:ext uri="{FF2B5EF4-FFF2-40B4-BE49-F238E27FC236}">
                <a16:creationId xmlns:a16="http://schemas.microsoft.com/office/drawing/2014/main" id="{CCD49272-6E97-6445-BD4C-0DD3D915A6C2}"/>
              </a:ext>
            </a:extLst>
          </p:cNvPr>
          <p:cNvGrpSpPr/>
          <p:nvPr/>
        </p:nvGrpSpPr>
        <p:grpSpPr>
          <a:xfrm rot="21011211">
            <a:off x="5219275" y="4273031"/>
            <a:ext cx="301686" cy="261610"/>
            <a:chOff x="720866" y="1203598"/>
            <a:chExt cx="301686" cy="261610"/>
          </a:xfrm>
        </p:grpSpPr>
        <p:sp>
          <p:nvSpPr>
            <p:cNvPr id="382" name="Google Shape;431;p39">
              <a:extLst>
                <a:ext uri="{FF2B5EF4-FFF2-40B4-BE49-F238E27FC236}">
                  <a16:creationId xmlns:a16="http://schemas.microsoft.com/office/drawing/2014/main" id="{3362B9CD-9DF0-0843-8F9D-FF8CA1CE7839}"/>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3" name="TextBox 382">
              <a:extLst>
                <a:ext uri="{FF2B5EF4-FFF2-40B4-BE49-F238E27FC236}">
                  <a16:creationId xmlns:a16="http://schemas.microsoft.com/office/drawing/2014/main" id="{2CBE169E-F990-9848-9FEC-396C57867D10}"/>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2.</a:t>
              </a:r>
            </a:p>
          </p:txBody>
        </p:sp>
      </p:grpSp>
      <p:grpSp>
        <p:nvGrpSpPr>
          <p:cNvPr id="387" name="Group 386">
            <a:extLst>
              <a:ext uri="{FF2B5EF4-FFF2-40B4-BE49-F238E27FC236}">
                <a16:creationId xmlns:a16="http://schemas.microsoft.com/office/drawing/2014/main" id="{DF942B5D-64D4-DA49-AC41-DCD0239BE137}"/>
              </a:ext>
            </a:extLst>
          </p:cNvPr>
          <p:cNvGrpSpPr/>
          <p:nvPr/>
        </p:nvGrpSpPr>
        <p:grpSpPr>
          <a:xfrm rot="21011211">
            <a:off x="5242644" y="4955349"/>
            <a:ext cx="301686" cy="261610"/>
            <a:chOff x="720866" y="1203598"/>
            <a:chExt cx="301686" cy="261610"/>
          </a:xfrm>
        </p:grpSpPr>
        <p:sp>
          <p:nvSpPr>
            <p:cNvPr id="388" name="Google Shape;431;p39">
              <a:extLst>
                <a:ext uri="{FF2B5EF4-FFF2-40B4-BE49-F238E27FC236}">
                  <a16:creationId xmlns:a16="http://schemas.microsoft.com/office/drawing/2014/main" id="{BB7818E4-D9D3-9342-970E-892D304139BB}"/>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9" name="TextBox 388">
              <a:extLst>
                <a:ext uri="{FF2B5EF4-FFF2-40B4-BE49-F238E27FC236}">
                  <a16:creationId xmlns:a16="http://schemas.microsoft.com/office/drawing/2014/main" id="{822A51A8-FC5B-954C-B6B3-FD36C364D372}"/>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3.</a:t>
              </a:r>
            </a:p>
          </p:txBody>
        </p:sp>
      </p:grpSp>
      <p:sp>
        <p:nvSpPr>
          <p:cNvPr id="390" name="Google Shape;61;p12">
            <a:extLst>
              <a:ext uri="{FF2B5EF4-FFF2-40B4-BE49-F238E27FC236}">
                <a16:creationId xmlns:a16="http://schemas.microsoft.com/office/drawing/2014/main" id="{FF6E03F5-F928-4A4E-81CD-2D29FE76E3C7}"/>
              </a:ext>
            </a:extLst>
          </p:cNvPr>
          <p:cNvSpPr txBox="1">
            <a:spLocks/>
          </p:cNvSpPr>
          <p:nvPr/>
        </p:nvSpPr>
        <p:spPr>
          <a:xfrm>
            <a:off x="2628790" y="1614562"/>
            <a:ext cx="220189" cy="422388"/>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2000" dirty="0">
                <a:solidFill>
                  <a:srgbClr val="0079D1">
                    <a:alpha val="77000"/>
                  </a:srgb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a:t>
            </a:r>
          </a:p>
        </p:txBody>
      </p:sp>
      <p:cxnSp>
        <p:nvCxnSpPr>
          <p:cNvPr id="391" name="Straight Connector 390">
            <a:extLst>
              <a:ext uri="{FF2B5EF4-FFF2-40B4-BE49-F238E27FC236}">
                <a16:creationId xmlns:a16="http://schemas.microsoft.com/office/drawing/2014/main" id="{B2A100BF-B80B-7C47-9F8E-000D176ACD61}"/>
              </a:ext>
            </a:extLst>
          </p:cNvPr>
          <p:cNvCxnSpPr>
            <a:cxnSpLocks/>
          </p:cNvCxnSpPr>
          <p:nvPr/>
        </p:nvCxnSpPr>
        <p:spPr>
          <a:xfrm>
            <a:off x="6422419" y="3889424"/>
            <a:ext cx="5411" cy="855141"/>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0705A5A2-9422-3742-8828-B50106603C0F}"/>
              </a:ext>
            </a:extLst>
          </p:cNvPr>
          <p:cNvCxnSpPr>
            <a:cxnSpLocks/>
            <a:endCxn id="311" idx="1"/>
          </p:cNvCxnSpPr>
          <p:nvPr/>
        </p:nvCxnSpPr>
        <p:spPr>
          <a:xfrm flipH="1">
            <a:off x="3294730" y="4598800"/>
            <a:ext cx="2360396" cy="370316"/>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93" name="Elbow Connector 392">
            <a:extLst>
              <a:ext uri="{FF2B5EF4-FFF2-40B4-BE49-F238E27FC236}">
                <a16:creationId xmlns:a16="http://schemas.microsoft.com/office/drawing/2014/main" id="{D142AEA7-405B-354A-BF22-387485F14935}"/>
              </a:ext>
            </a:extLst>
          </p:cNvPr>
          <p:cNvCxnSpPr>
            <a:cxnSpLocks/>
            <a:stCxn id="390" idx="3"/>
            <a:endCxn id="5" idx="0"/>
          </p:cNvCxnSpPr>
          <p:nvPr/>
        </p:nvCxnSpPr>
        <p:spPr>
          <a:xfrm>
            <a:off x="2848979" y="1825756"/>
            <a:ext cx="780240" cy="192980"/>
          </a:xfrm>
          <a:prstGeom prst="bentConnector2">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sp>
        <p:nvSpPr>
          <p:cNvPr id="394" name="Google Shape;61;p12">
            <a:extLst>
              <a:ext uri="{FF2B5EF4-FFF2-40B4-BE49-F238E27FC236}">
                <a16:creationId xmlns:a16="http://schemas.microsoft.com/office/drawing/2014/main" id="{060FAF7A-4CA7-0941-897B-7B1C60C7A6CC}"/>
              </a:ext>
            </a:extLst>
          </p:cNvPr>
          <p:cNvSpPr txBox="1">
            <a:spLocks/>
          </p:cNvSpPr>
          <p:nvPr/>
        </p:nvSpPr>
        <p:spPr>
          <a:xfrm>
            <a:off x="5561053" y="1580152"/>
            <a:ext cx="313927" cy="422388"/>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2000" dirty="0">
                <a:solidFill>
                  <a:srgbClr val="0079D1">
                    <a:alpha val="77000"/>
                  </a:srgb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B</a:t>
            </a:r>
          </a:p>
        </p:txBody>
      </p:sp>
      <p:cxnSp>
        <p:nvCxnSpPr>
          <p:cNvPr id="395" name="Elbow Connector 394">
            <a:extLst>
              <a:ext uri="{FF2B5EF4-FFF2-40B4-BE49-F238E27FC236}">
                <a16:creationId xmlns:a16="http://schemas.microsoft.com/office/drawing/2014/main" id="{D09C556E-89F2-494A-AAD2-F4113F921C13}"/>
              </a:ext>
            </a:extLst>
          </p:cNvPr>
          <p:cNvCxnSpPr>
            <a:cxnSpLocks/>
            <a:stCxn id="359" idx="0"/>
          </p:cNvCxnSpPr>
          <p:nvPr/>
        </p:nvCxnSpPr>
        <p:spPr>
          <a:xfrm rot="5400000" flipH="1" flipV="1">
            <a:off x="5218777" y="1616792"/>
            <a:ext cx="190878" cy="586031"/>
          </a:xfrm>
          <a:prstGeom prst="bentConnector2">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grpSp>
        <p:nvGrpSpPr>
          <p:cNvPr id="396" name="Group 395">
            <a:extLst>
              <a:ext uri="{FF2B5EF4-FFF2-40B4-BE49-F238E27FC236}">
                <a16:creationId xmlns:a16="http://schemas.microsoft.com/office/drawing/2014/main" id="{686D4E72-6B15-4B40-A92E-5AD1EF754198}"/>
              </a:ext>
            </a:extLst>
          </p:cNvPr>
          <p:cNvGrpSpPr/>
          <p:nvPr/>
        </p:nvGrpSpPr>
        <p:grpSpPr>
          <a:xfrm rot="21011211">
            <a:off x="6801768" y="2471218"/>
            <a:ext cx="301686" cy="261610"/>
            <a:chOff x="720866" y="1203598"/>
            <a:chExt cx="301686" cy="261610"/>
          </a:xfrm>
        </p:grpSpPr>
        <p:sp>
          <p:nvSpPr>
            <p:cNvPr id="397" name="Google Shape;431;p39">
              <a:extLst>
                <a:ext uri="{FF2B5EF4-FFF2-40B4-BE49-F238E27FC236}">
                  <a16:creationId xmlns:a16="http://schemas.microsoft.com/office/drawing/2014/main" id="{7CC75416-67B3-254C-8664-DFA566CDCDC6}"/>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8" name="TextBox 397">
              <a:extLst>
                <a:ext uri="{FF2B5EF4-FFF2-40B4-BE49-F238E27FC236}">
                  <a16:creationId xmlns:a16="http://schemas.microsoft.com/office/drawing/2014/main" id="{A85FAE79-D69E-6A41-8E39-5BA6F69D42E9}"/>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4.</a:t>
              </a:r>
            </a:p>
          </p:txBody>
        </p:sp>
      </p:grpSp>
      <p:sp>
        <p:nvSpPr>
          <p:cNvPr id="399" name="Google Shape;61;p12">
            <a:extLst>
              <a:ext uri="{FF2B5EF4-FFF2-40B4-BE49-F238E27FC236}">
                <a16:creationId xmlns:a16="http://schemas.microsoft.com/office/drawing/2014/main" id="{5EF6FE43-39F4-A245-BCFA-4E3C9040788A}"/>
              </a:ext>
            </a:extLst>
          </p:cNvPr>
          <p:cNvSpPr txBox="1">
            <a:spLocks/>
          </p:cNvSpPr>
          <p:nvPr/>
        </p:nvSpPr>
        <p:spPr>
          <a:xfrm>
            <a:off x="8935304" y="1885820"/>
            <a:ext cx="2891570" cy="2492990"/>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pPr marL="228600" indent="-228600" algn="l">
              <a:buFont typeface="+mj-lt"/>
              <a:buAutoNum type="arabicPeriod"/>
            </a:pPr>
            <a:r>
              <a:rPr lang="en-US" sz="1200" dirty="0" err="1"/>
              <a:t>Abinitio</a:t>
            </a:r>
            <a:r>
              <a:rPr lang="en-US" sz="1200" dirty="0"/>
              <a:t> ETL </a:t>
            </a:r>
            <a:r>
              <a:rPr lang="en-US" sz="1200" dirty="0" err="1"/>
              <a:t>envía</a:t>
            </a:r>
            <a:r>
              <a:rPr lang="en-US" sz="1200" dirty="0"/>
              <a:t> </a:t>
            </a:r>
            <a:r>
              <a:rPr lang="en-US" sz="1200" dirty="0" err="1"/>
              <a:t>archivos</a:t>
            </a:r>
            <a:r>
              <a:rPr lang="en-US" sz="1200" dirty="0"/>
              <a:t> del Fraud Control a la Zona Raw</a:t>
            </a:r>
          </a:p>
          <a:p>
            <a:pPr marL="228600" indent="-228600" algn="l">
              <a:buFont typeface="+mj-lt"/>
              <a:buAutoNum type="arabicPeriod"/>
            </a:pPr>
            <a:r>
              <a:rPr lang="en-US" sz="1200" dirty="0"/>
              <a:t>The Data Lake Job validates the existence of the file and the structure of the files (at this point the dimensions of data quality must be considered)</a:t>
            </a:r>
          </a:p>
          <a:p>
            <a:pPr marL="228600" indent="-228600" algn="l">
              <a:buFont typeface="+mj-lt"/>
              <a:buAutoNum type="arabicPeriod"/>
            </a:pPr>
            <a:r>
              <a:rPr lang="en-US" sz="1200" dirty="0"/>
              <a:t>The Data Lake process moves the data to the Curated Zone, it recommends the separation of domains in </a:t>
            </a:r>
            <a:r>
              <a:rPr lang="en-US" sz="1200" dirty="0" err="1"/>
              <a:t>Hbase</a:t>
            </a:r>
            <a:r>
              <a:rPr lang="en-US" sz="1200" dirty="0"/>
              <a:t>, to incorporate the data in its corresponding family.</a:t>
            </a:r>
          </a:p>
          <a:p>
            <a:pPr marL="228600" indent="-228600" algn="l">
              <a:buFont typeface="+mj-lt"/>
              <a:buAutoNum type="arabicPeriod"/>
            </a:pPr>
            <a:r>
              <a:rPr lang="en-US" sz="1200" dirty="0"/>
              <a:t>The Data Lake process processes the data to create the Hive views that will be consumed by the visualization tool</a:t>
            </a:r>
          </a:p>
        </p:txBody>
      </p:sp>
      <p:pic>
        <p:nvPicPr>
          <p:cNvPr id="132" name="Picture 131">
            <a:extLst>
              <a:ext uri="{FF2B5EF4-FFF2-40B4-BE49-F238E27FC236}">
                <a16:creationId xmlns:a16="http://schemas.microsoft.com/office/drawing/2014/main" id="{EB707A08-9F8B-6045-A53B-B75C2FD7523B}"/>
              </a:ext>
            </a:extLst>
          </p:cNvPr>
          <p:cNvPicPr>
            <a:picLocks noChangeAspect="1"/>
          </p:cNvPicPr>
          <p:nvPr/>
        </p:nvPicPr>
        <p:blipFill>
          <a:blip r:embed="rId6">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3074987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Rectangle 3">
            <a:extLst>
              <a:ext uri="{FF2B5EF4-FFF2-40B4-BE49-F238E27FC236}">
                <a16:creationId xmlns:a16="http://schemas.microsoft.com/office/drawing/2014/main" id="{24B4F609-7485-2A41-892D-27345D283EAA}"/>
              </a:ext>
            </a:extLst>
          </p:cNvPr>
          <p:cNvSpPr txBox="1"/>
          <p:nvPr/>
        </p:nvSpPr>
        <p:spPr>
          <a:xfrm>
            <a:off x="404806" y="178836"/>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(V)</a:t>
            </a:r>
          </a:p>
        </p:txBody>
      </p:sp>
      <p:sp>
        <p:nvSpPr>
          <p:cNvPr id="255" name="Rectangle 3">
            <a:extLst>
              <a:ext uri="{FF2B5EF4-FFF2-40B4-BE49-F238E27FC236}">
                <a16:creationId xmlns:a16="http://schemas.microsoft.com/office/drawing/2014/main" id="{7D9C900C-1129-EA43-A60C-5FDFE7E5FD8A}"/>
              </a:ext>
            </a:extLst>
          </p:cNvPr>
          <p:cNvSpPr txBox="1"/>
          <p:nvPr/>
        </p:nvSpPr>
        <p:spPr>
          <a:xfrm>
            <a:off x="404806" y="578941"/>
            <a:ext cx="8162792"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Fraud Control – Global Architecture II	</a:t>
            </a:r>
          </a:p>
        </p:txBody>
      </p:sp>
      <p:sp>
        <p:nvSpPr>
          <p:cNvPr id="133" name="Rectangle 132">
            <a:extLst>
              <a:ext uri="{FF2B5EF4-FFF2-40B4-BE49-F238E27FC236}">
                <a16:creationId xmlns:a16="http://schemas.microsoft.com/office/drawing/2014/main" id="{9D58E9FC-56D2-0042-B64B-19EDC3D24335}"/>
              </a:ext>
            </a:extLst>
          </p:cNvPr>
          <p:cNvSpPr/>
          <p:nvPr/>
        </p:nvSpPr>
        <p:spPr>
          <a:xfrm>
            <a:off x="2614519" y="1555101"/>
            <a:ext cx="6054654" cy="4393426"/>
          </a:xfrm>
          <a:prstGeom prst="rect">
            <a:avLst/>
          </a:prstGeom>
          <a:solidFill>
            <a:schemeClr val="bg1">
              <a:lumMod val="95000"/>
            </a:scheme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134" name="Rectangle 133">
            <a:extLst>
              <a:ext uri="{FF2B5EF4-FFF2-40B4-BE49-F238E27FC236}">
                <a16:creationId xmlns:a16="http://schemas.microsoft.com/office/drawing/2014/main" id="{90A7AFBC-9902-6A4E-BD1E-F943288507AB}"/>
              </a:ext>
            </a:extLst>
          </p:cNvPr>
          <p:cNvSpPr/>
          <p:nvPr/>
        </p:nvSpPr>
        <p:spPr>
          <a:xfrm>
            <a:off x="2792801" y="1957199"/>
            <a:ext cx="5672910" cy="2707859"/>
          </a:xfrm>
          <a:prstGeom prst="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135" name="Rectangle 134">
            <a:extLst>
              <a:ext uri="{FF2B5EF4-FFF2-40B4-BE49-F238E27FC236}">
                <a16:creationId xmlns:a16="http://schemas.microsoft.com/office/drawing/2014/main" id="{F819D5BD-EC71-4F43-941D-023BE539EF09}"/>
              </a:ext>
            </a:extLst>
          </p:cNvPr>
          <p:cNvSpPr/>
          <p:nvPr/>
        </p:nvSpPr>
        <p:spPr>
          <a:xfrm>
            <a:off x="2785070" y="4963651"/>
            <a:ext cx="1936596" cy="841570"/>
          </a:xfrm>
          <a:prstGeom prst="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136" name="Google Shape;61;p12">
            <a:extLst>
              <a:ext uri="{FF2B5EF4-FFF2-40B4-BE49-F238E27FC236}">
                <a16:creationId xmlns:a16="http://schemas.microsoft.com/office/drawing/2014/main" id="{AAFAF880-E80E-AF49-AFE9-D4D9069B7129}"/>
              </a:ext>
            </a:extLst>
          </p:cNvPr>
          <p:cNvSpPr txBox="1">
            <a:spLocks/>
          </p:cNvSpPr>
          <p:nvPr/>
        </p:nvSpPr>
        <p:spPr>
          <a:xfrm>
            <a:off x="2798903" y="1967645"/>
            <a:ext cx="1193516" cy="27512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000" dirty="0">
                <a:solidFill>
                  <a:schemeClr val="tx1">
                    <a:lumMod val="50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Storage Layer</a:t>
            </a:r>
          </a:p>
        </p:txBody>
      </p:sp>
      <p:grpSp>
        <p:nvGrpSpPr>
          <p:cNvPr id="154" name="Group 153">
            <a:extLst>
              <a:ext uri="{FF2B5EF4-FFF2-40B4-BE49-F238E27FC236}">
                <a16:creationId xmlns:a16="http://schemas.microsoft.com/office/drawing/2014/main" id="{684AA4B0-D7C4-7041-8A51-D0D74D76B6D3}"/>
              </a:ext>
            </a:extLst>
          </p:cNvPr>
          <p:cNvGrpSpPr/>
          <p:nvPr/>
        </p:nvGrpSpPr>
        <p:grpSpPr>
          <a:xfrm>
            <a:off x="2809197" y="2337015"/>
            <a:ext cx="5448701" cy="1919855"/>
            <a:chOff x="6012854" y="1348343"/>
            <a:chExt cx="1851688" cy="963342"/>
          </a:xfrm>
        </p:grpSpPr>
        <p:sp>
          <p:nvSpPr>
            <p:cNvPr id="155" name="Text Box 115">
              <a:extLst>
                <a:ext uri="{FF2B5EF4-FFF2-40B4-BE49-F238E27FC236}">
                  <a16:creationId xmlns:a16="http://schemas.microsoft.com/office/drawing/2014/main" id="{8E50219A-07A3-764F-BFA7-1BC73812B4DE}"/>
                </a:ext>
              </a:extLst>
            </p:cNvPr>
            <p:cNvSpPr txBox="1">
              <a:spLocks noChangeArrowheads="1"/>
            </p:cNvSpPr>
            <p:nvPr/>
          </p:nvSpPr>
          <p:spPr bwMode="auto">
            <a:xfrm>
              <a:off x="6039650" y="1348343"/>
              <a:ext cx="1824892" cy="963342"/>
            </a:xfrm>
            <a:prstGeom prst="rect">
              <a:avLst/>
            </a:prstGeom>
            <a:solidFill>
              <a:srgbClr val="0067B7"/>
            </a:solidFill>
            <a:ln w="12700">
              <a:solidFill>
                <a:schemeClr val="tx1"/>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156" name="Google Shape;61;p12">
              <a:extLst>
                <a:ext uri="{FF2B5EF4-FFF2-40B4-BE49-F238E27FC236}">
                  <a16:creationId xmlns:a16="http://schemas.microsoft.com/office/drawing/2014/main" id="{72A073B1-D6FE-D54B-9603-FC1C8825962D}"/>
                </a:ext>
              </a:extLst>
            </p:cNvPr>
            <p:cNvSpPr txBox="1">
              <a:spLocks/>
            </p:cNvSpPr>
            <p:nvPr/>
          </p:nvSpPr>
          <p:spPr>
            <a:xfrm rot="16200000">
              <a:off x="5931108" y="1504483"/>
              <a:ext cx="298678" cy="135186"/>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100" dirty="0">
                  <a:solidFill>
                    <a:schemeClr val="bg1">
                      <a:lumMod val="9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HDFS</a:t>
              </a:r>
            </a:p>
          </p:txBody>
        </p:sp>
      </p:grpSp>
      <p:sp>
        <p:nvSpPr>
          <p:cNvPr id="157" name="Text Box 114">
            <a:extLst>
              <a:ext uri="{FF2B5EF4-FFF2-40B4-BE49-F238E27FC236}">
                <a16:creationId xmlns:a16="http://schemas.microsoft.com/office/drawing/2014/main" id="{747503AF-8632-3640-A4AC-CFF76A0ECB7B}"/>
              </a:ext>
            </a:extLst>
          </p:cNvPr>
          <p:cNvSpPr txBox="1">
            <a:spLocks noChangeArrowheads="1"/>
          </p:cNvSpPr>
          <p:nvPr/>
        </p:nvSpPr>
        <p:spPr bwMode="auto">
          <a:xfrm>
            <a:off x="4140676" y="3734990"/>
            <a:ext cx="660941" cy="424072"/>
          </a:xfrm>
          <a:prstGeom prst="rect">
            <a:avLst/>
          </a:prstGeom>
          <a:solidFill>
            <a:srgbClr val="87CBD8"/>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r>
              <a:rPr lang="en-GB" altLang="pt-BR" sz="1050" b="0" dirty="0">
                <a:solidFill>
                  <a:srgbClr val="0067B7"/>
                </a:solidFill>
                <a:latin typeface="Comic Sans MS" panose="030F0902030302020204" pitchFamily="66" charset="0"/>
              </a:rPr>
              <a:t>Raw</a:t>
            </a:r>
          </a:p>
        </p:txBody>
      </p:sp>
      <p:sp>
        <p:nvSpPr>
          <p:cNvPr id="158" name="Text Box 115">
            <a:extLst>
              <a:ext uri="{FF2B5EF4-FFF2-40B4-BE49-F238E27FC236}">
                <a16:creationId xmlns:a16="http://schemas.microsoft.com/office/drawing/2014/main" id="{3EEAEE62-9A6C-7F41-86E7-F6CF6E305049}"/>
              </a:ext>
            </a:extLst>
          </p:cNvPr>
          <p:cNvSpPr txBox="1">
            <a:spLocks noChangeArrowheads="1"/>
          </p:cNvSpPr>
          <p:nvPr/>
        </p:nvSpPr>
        <p:spPr bwMode="auto">
          <a:xfrm>
            <a:off x="3158789" y="5200661"/>
            <a:ext cx="1301839" cy="495744"/>
          </a:xfrm>
          <a:prstGeom prst="rect">
            <a:avLst/>
          </a:prstGeom>
          <a:solidFill>
            <a:srgbClr val="0067B7"/>
          </a:solidFill>
          <a:ln w="12700">
            <a:solidFill>
              <a:schemeClr val="tx1"/>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r>
              <a:rPr lang="en-GB" altLang="pt-BR" sz="1050" b="1" dirty="0">
                <a:solidFill>
                  <a:schemeClr val="bg1"/>
                </a:solidFill>
                <a:latin typeface="Comic Sans MS" panose="030F0902030302020204" pitchFamily="66" charset="0"/>
                <a:cs typeface="+mn-cs"/>
              </a:rPr>
              <a:t>Batch </a:t>
            </a:r>
          </a:p>
          <a:p>
            <a:pPr algn="ctr">
              <a:spcBef>
                <a:spcPct val="20000"/>
              </a:spcBef>
              <a:buClr>
                <a:schemeClr val="accent2"/>
              </a:buClr>
              <a:buSzPct val="130000"/>
              <a:buFont typeface="Wingdings" panose="05000000000000000000" pitchFamily="2" charset="2"/>
              <a:buNone/>
              <a:defRPr/>
            </a:pPr>
            <a:r>
              <a:rPr lang="en-GB" altLang="pt-BR" sz="1050" b="1" dirty="0" err="1">
                <a:solidFill>
                  <a:schemeClr val="bg1"/>
                </a:solidFill>
                <a:latin typeface="Comic Sans MS" panose="030F0902030302020204" pitchFamily="66" charset="0"/>
                <a:cs typeface="+mn-cs"/>
              </a:rPr>
              <a:t>ProcessingEngine</a:t>
            </a:r>
            <a:endParaRPr lang="en-GB" altLang="pt-BR" sz="1050" b="1" dirty="0">
              <a:solidFill>
                <a:schemeClr val="bg1"/>
              </a:solidFill>
              <a:latin typeface="Comic Sans MS" panose="030F0902030302020204" pitchFamily="66" charset="0"/>
              <a:cs typeface="+mn-cs"/>
            </a:endParaRPr>
          </a:p>
        </p:txBody>
      </p:sp>
      <p:cxnSp>
        <p:nvCxnSpPr>
          <p:cNvPr id="159" name="Elbow Connector 158">
            <a:extLst>
              <a:ext uri="{FF2B5EF4-FFF2-40B4-BE49-F238E27FC236}">
                <a16:creationId xmlns:a16="http://schemas.microsoft.com/office/drawing/2014/main" id="{7E00519B-A9C8-4244-9B00-34891710D7C0}"/>
              </a:ext>
            </a:extLst>
          </p:cNvPr>
          <p:cNvCxnSpPr>
            <a:cxnSpLocks/>
            <a:stCxn id="157" idx="2"/>
            <a:endCxn id="158" idx="0"/>
          </p:cNvCxnSpPr>
          <p:nvPr/>
        </p:nvCxnSpPr>
        <p:spPr>
          <a:xfrm rot="5400000">
            <a:off x="3619629" y="4349142"/>
            <a:ext cx="1041599" cy="661438"/>
          </a:xfrm>
          <a:prstGeom prst="bentConnector3">
            <a:avLst>
              <a:gd name="adj1" fmla="val 59440"/>
            </a:avLst>
          </a:prstGeom>
          <a:ln>
            <a:solidFill>
              <a:srgbClr val="80808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163" name="Group 162">
            <a:extLst>
              <a:ext uri="{FF2B5EF4-FFF2-40B4-BE49-F238E27FC236}">
                <a16:creationId xmlns:a16="http://schemas.microsoft.com/office/drawing/2014/main" id="{108E487D-6A91-1942-A3FA-6C39DBAFAC0A}"/>
              </a:ext>
            </a:extLst>
          </p:cNvPr>
          <p:cNvGrpSpPr/>
          <p:nvPr/>
        </p:nvGrpSpPr>
        <p:grpSpPr>
          <a:xfrm rot="19530673">
            <a:off x="5080386" y="4974980"/>
            <a:ext cx="301686" cy="265870"/>
            <a:chOff x="720866" y="1199338"/>
            <a:chExt cx="301686" cy="265870"/>
          </a:xfrm>
        </p:grpSpPr>
        <p:sp>
          <p:nvSpPr>
            <p:cNvPr id="164" name="Google Shape;431;p39">
              <a:extLst>
                <a:ext uri="{FF2B5EF4-FFF2-40B4-BE49-F238E27FC236}">
                  <a16:creationId xmlns:a16="http://schemas.microsoft.com/office/drawing/2014/main" id="{853F4B0F-DE16-5242-9145-4EE4D3B97FDB}"/>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TextBox 164">
              <a:extLst>
                <a:ext uri="{FF2B5EF4-FFF2-40B4-BE49-F238E27FC236}">
                  <a16:creationId xmlns:a16="http://schemas.microsoft.com/office/drawing/2014/main" id="{5E8F5407-F560-A347-BBD4-D38ABE169F24}"/>
                </a:ext>
              </a:extLst>
            </p:cNvPr>
            <p:cNvSpPr txBox="1"/>
            <p:nvPr/>
          </p:nvSpPr>
          <p:spPr>
            <a:xfrm>
              <a:off x="720866" y="1199338"/>
              <a:ext cx="301686" cy="261610"/>
            </a:xfrm>
            <a:prstGeom prst="rect">
              <a:avLst/>
            </a:prstGeom>
            <a:noFill/>
          </p:spPr>
          <p:txBody>
            <a:bodyPr wrap="square" rtlCol="0">
              <a:spAutoFit/>
            </a:bodyPr>
            <a:lstStyle/>
            <a:p>
              <a:r>
                <a:rPr lang="en-US" sz="1050" dirty="0">
                  <a:solidFill>
                    <a:srgbClr val="FF0000"/>
                  </a:solidFill>
                </a:rPr>
                <a:t>2</a:t>
              </a:r>
            </a:p>
          </p:txBody>
        </p:sp>
      </p:grpSp>
      <p:grpSp>
        <p:nvGrpSpPr>
          <p:cNvPr id="166" name="Group 165">
            <a:extLst>
              <a:ext uri="{FF2B5EF4-FFF2-40B4-BE49-F238E27FC236}">
                <a16:creationId xmlns:a16="http://schemas.microsoft.com/office/drawing/2014/main" id="{D4A7D656-8307-024F-A318-4CA480F2316E}"/>
              </a:ext>
            </a:extLst>
          </p:cNvPr>
          <p:cNvGrpSpPr/>
          <p:nvPr/>
        </p:nvGrpSpPr>
        <p:grpSpPr>
          <a:xfrm rot="19530673">
            <a:off x="8930320" y="3735579"/>
            <a:ext cx="301686" cy="265870"/>
            <a:chOff x="720866" y="1199338"/>
            <a:chExt cx="301686" cy="265870"/>
          </a:xfrm>
        </p:grpSpPr>
        <p:sp>
          <p:nvSpPr>
            <p:cNvPr id="167" name="Google Shape;431;p39">
              <a:extLst>
                <a:ext uri="{FF2B5EF4-FFF2-40B4-BE49-F238E27FC236}">
                  <a16:creationId xmlns:a16="http://schemas.microsoft.com/office/drawing/2014/main" id="{71043BA1-897B-EB4F-8288-B0B20977A066}"/>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TextBox 167">
              <a:extLst>
                <a:ext uri="{FF2B5EF4-FFF2-40B4-BE49-F238E27FC236}">
                  <a16:creationId xmlns:a16="http://schemas.microsoft.com/office/drawing/2014/main" id="{90809E2C-E250-1B48-B17B-BDD0221E8873}"/>
                </a:ext>
              </a:extLst>
            </p:cNvPr>
            <p:cNvSpPr txBox="1"/>
            <p:nvPr/>
          </p:nvSpPr>
          <p:spPr>
            <a:xfrm>
              <a:off x="720866" y="1199338"/>
              <a:ext cx="301686" cy="261610"/>
            </a:xfrm>
            <a:prstGeom prst="rect">
              <a:avLst/>
            </a:prstGeom>
            <a:noFill/>
          </p:spPr>
          <p:txBody>
            <a:bodyPr wrap="square" rtlCol="0">
              <a:spAutoFit/>
            </a:bodyPr>
            <a:lstStyle/>
            <a:p>
              <a:r>
                <a:rPr lang="en-US" sz="1050" dirty="0">
                  <a:solidFill>
                    <a:srgbClr val="FF0000"/>
                  </a:solidFill>
                </a:rPr>
                <a:t>4</a:t>
              </a:r>
            </a:p>
          </p:txBody>
        </p:sp>
      </p:grpSp>
      <p:sp>
        <p:nvSpPr>
          <p:cNvPr id="174" name="Rectangle 173">
            <a:extLst>
              <a:ext uri="{FF2B5EF4-FFF2-40B4-BE49-F238E27FC236}">
                <a16:creationId xmlns:a16="http://schemas.microsoft.com/office/drawing/2014/main" id="{F2BD5421-CCD5-364B-A096-172C929729F8}"/>
              </a:ext>
            </a:extLst>
          </p:cNvPr>
          <p:cNvSpPr/>
          <p:nvPr/>
        </p:nvSpPr>
        <p:spPr>
          <a:xfrm>
            <a:off x="9357829" y="2723798"/>
            <a:ext cx="2010893" cy="882058"/>
          </a:xfrm>
          <a:prstGeom prst="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175" name="Text Box 115">
            <a:extLst>
              <a:ext uri="{FF2B5EF4-FFF2-40B4-BE49-F238E27FC236}">
                <a16:creationId xmlns:a16="http://schemas.microsoft.com/office/drawing/2014/main" id="{67B953DA-B3B9-BD45-B0E0-DD849D0C777F}"/>
              </a:ext>
            </a:extLst>
          </p:cNvPr>
          <p:cNvSpPr txBox="1">
            <a:spLocks noChangeArrowheads="1"/>
          </p:cNvSpPr>
          <p:nvPr/>
        </p:nvSpPr>
        <p:spPr bwMode="auto">
          <a:xfrm>
            <a:off x="9496839" y="2966858"/>
            <a:ext cx="1722134" cy="495744"/>
          </a:xfrm>
          <a:prstGeom prst="rect">
            <a:avLst/>
          </a:prstGeom>
          <a:solidFill>
            <a:srgbClr val="0067B7"/>
          </a:solidFill>
          <a:ln w="12700">
            <a:solidFill>
              <a:schemeClr val="tx1"/>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r>
              <a:rPr lang="en-GB" altLang="pt-BR" sz="1000" b="1" dirty="0">
                <a:solidFill>
                  <a:schemeClr val="bg1"/>
                </a:solidFill>
                <a:latin typeface="Comic Sans MS" panose="030F0902030302020204" pitchFamily="66" charset="0"/>
                <a:cs typeface="+mn-cs"/>
              </a:rPr>
              <a:t>Data Visualization Tools</a:t>
            </a:r>
          </a:p>
        </p:txBody>
      </p:sp>
      <p:sp>
        <p:nvSpPr>
          <p:cNvPr id="176" name="Google Shape;61;p12">
            <a:extLst>
              <a:ext uri="{FF2B5EF4-FFF2-40B4-BE49-F238E27FC236}">
                <a16:creationId xmlns:a16="http://schemas.microsoft.com/office/drawing/2014/main" id="{1723A8EC-700F-8748-B12B-A297DDED3689}"/>
              </a:ext>
            </a:extLst>
          </p:cNvPr>
          <p:cNvSpPr txBox="1">
            <a:spLocks/>
          </p:cNvSpPr>
          <p:nvPr/>
        </p:nvSpPr>
        <p:spPr>
          <a:xfrm>
            <a:off x="9338035" y="2701498"/>
            <a:ext cx="1158362" cy="27512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900" dirty="0">
                <a:solidFill>
                  <a:schemeClr val="tx1">
                    <a:lumMod val="50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Serving layer</a:t>
            </a:r>
          </a:p>
        </p:txBody>
      </p:sp>
      <p:sp>
        <p:nvSpPr>
          <p:cNvPr id="179" name="Google Shape;61;p12">
            <a:extLst>
              <a:ext uri="{FF2B5EF4-FFF2-40B4-BE49-F238E27FC236}">
                <a16:creationId xmlns:a16="http://schemas.microsoft.com/office/drawing/2014/main" id="{858548F1-C1A8-4743-B1AB-5B1BB70A6E28}"/>
              </a:ext>
            </a:extLst>
          </p:cNvPr>
          <p:cNvSpPr txBox="1">
            <a:spLocks/>
          </p:cNvSpPr>
          <p:nvPr/>
        </p:nvSpPr>
        <p:spPr>
          <a:xfrm>
            <a:off x="1361185" y="3824598"/>
            <a:ext cx="1201401" cy="804013"/>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just">
              <a:spcBef>
                <a:spcPts val="0"/>
              </a:spcBef>
            </a:pPr>
            <a:r>
              <a:rPr lang="en-US" sz="800" dirty="0" err="1">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Abinitio</a:t>
            </a:r>
            <a:r>
              <a:rPr lang="en-US" sz="8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carries out the ingest process, which includes the acquisition of the files, landing them in HDFS (Raw Zone).</a:t>
            </a:r>
          </a:p>
        </p:txBody>
      </p:sp>
      <p:sp>
        <p:nvSpPr>
          <p:cNvPr id="181" name="Google Shape;61;p12">
            <a:extLst>
              <a:ext uri="{FF2B5EF4-FFF2-40B4-BE49-F238E27FC236}">
                <a16:creationId xmlns:a16="http://schemas.microsoft.com/office/drawing/2014/main" id="{6D3AFA05-0406-E440-B7D8-F37191F409A3}"/>
              </a:ext>
            </a:extLst>
          </p:cNvPr>
          <p:cNvSpPr txBox="1">
            <a:spLocks/>
          </p:cNvSpPr>
          <p:nvPr/>
        </p:nvSpPr>
        <p:spPr>
          <a:xfrm>
            <a:off x="6258454" y="750513"/>
            <a:ext cx="2672929" cy="88205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900" dirty="0">
                <a:solidFill>
                  <a:srgbClr val="C5277F">
                    <a:alpha val="30000"/>
                  </a:srgbClr>
                </a:solidFill>
                <a:latin typeface="Comic Sans MS" panose="030F0902030302020204" pitchFamily="66" charset="0"/>
              </a:rPr>
              <a:t>You can use Impala to query HBase tables. This capability allows convenient access to a storage system that is tuned for different kinds of workloads than the default with. Impala, however, </a:t>
            </a:r>
            <a:r>
              <a:rPr lang="en-US" sz="900" dirty="0" err="1">
                <a:solidFill>
                  <a:srgbClr val="C5277F">
                    <a:alpha val="30000"/>
                  </a:srgbClr>
                </a:solidFill>
                <a:latin typeface="Comic Sans MS" panose="030F0902030302020204" pitchFamily="66" charset="0"/>
              </a:rPr>
              <a:t>PoC</a:t>
            </a:r>
            <a:r>
              <a:rPr lang="en-US" sz="900" dirty="0">
                <a:solidFill>
                  <a:srgbClr val="C5277F">
                    <a:alpha val="30000"/>
                  </a:srgbClr>
                </a:solidFill>
                <a:latin typeface="Comic Sans MS" panose="030F0902030302020204" pitchFamily="66" charset="0"/>
              </a:rPr>
              <a:t> is </a:t>
            </a:r>
            <a:r>
              <a:rPr lang="en-US" sz="900" dirty="0">
                <a:solidFill>
                  <a:srgbClr val="C5277F">
                    <a:alpha val="30000"/>
                  </a:srgbClr>
                </a:solidFill>
              </a:rPr>
              <a:t>required.</a:t>
            </a:r>
            <a:endParaRPr lang="en-US" sz="900" dirty="0">
              <a:solidFill>
                <a:srgbClr val="C5277F">
                  <a:alpha val="30000"/>
                </a:srgb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p:txBody>
      </p:sp>
      <p:cxnSp>
        <p:nvCxnSpPr>
          <p:cNvPr id="182" name="Elbow Connector 181">
            <a:extLst>
              <a:ext uri="{FF2B5EF4-FFF2-40B4-BE49-F238E27FC236}">
                <a16:creationId xmlns:a16="http://schemas.microsoft.com/office/drawing/2014/main" id="{F1A171CA-6550-9F40-88B2-DF952CD0A623}"/>
              </a:ext>
            </a:extLst>
          </p:cNvPr>
          <p:cNvCxnSpPr>
            <a:cxnSpLocks/>
            <a:stCxn id="181" idx="2"/>
            <a:endCxn id="194" idx="0"/>
          </p:cNvCxnSpPr>
          <p:nvPr/>
        </p:nvCxnSpPr>
        <p:spPr>
          <a:xfrm rot="5400000">
            <a:off x="6930708" y="2026550"/>
            <a:ext cx="1058190" cy="270233"/>
          </a:xfrm>
          <a:prstGeom prst="bentConnector3">
            <a:avLst>
              <a:gd name="adj1" fmla="val 50000"/>
            </a:avLst>
          </a:prstGeom>
          <a:ln>
            <a:solidFill>
              <a:srgbClr val="C5277F">
                <a:alpha val="42000"/>
              </a:srgb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85" name="Group 184">
            <a:extLst>
              <a:ext uri="{FF2B5EF4-FFF2-40B4-BE49-F238E27FC236}">
                <a16:creationId xmlns:a16="http://schemas.microsoft.com/office/drawing/2014/main" id="{2066C7FB-1364-A14A-9C63-52793BDC75D6}"/>
              </a:ext>
            </a:extLst>
          </p:cNvPr>
          <p:cNvGrpSpPr/>
          <p:nvPr/>
        </p:nvGrpSpPr>
        <p:grpSpPr>
          <a:xfrm rot="19530673">
            <a:off x="2327622" y="3351802"/>
            <a:ext cx="301686" cy="265870"/>
            <a:chOff x="720866" y="1199338"/>
            <a:chExt cx="301686" cy="265870"/>
          </a:xfrm>
        </p:grpSpPr>
        <p:sp>
          <p:nvSpPr>
            <p:cNvPr id="186" name="Google Shape;431;p39">
              <a:extLst>
                <a:ext uri="{FF2B5EF4-FFF2-40B4-BE49-F238E27FC236}">
                  <a16:creationId xmlns:a16="http://schemas.microsoft.com/office/drawing/2014/main" id="{78310B6D-C286-DB48-A6A6-5DD94D27721F}"/>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TextBox 186">
              <a:extLst>
                <a:ext uri="{FF2B5EF4-FFF2-40B4-BE49-F238E27FC236}">
                  <a16:creationId xmlns:a16="http://schemas.microsoft.com/office/drawing/2014/main" id="{22224537-A813-844D-8441-60E0D1A9D6F5}"/>
                </a:ext>
              </a:extLst>
            </p:cNvPr>
            <p:cNvSpPr txBox="1"/>
            <p:nvPr/>
          </p:nvSpPr>
          <p:spPr>
            <a:xfrm>
              <a:off x="720866" y="1199338"/>
              <a:ext cx="301686" cy="261610"/>
            </a:xfrm>
            <a:prstGeom prst="rect">
              <a:avLst/>
            </a:prstGeom>
            <a:noFill/>
          </p:spPr>
          <p:txBody>
            <a:bodyPr wrap="square" rtlCol="0">
              <a:spAutoFit/>
            </a:bodyPr>
            <a:lstStyle/>
            <a:p>
              <a:r>
                <a:rPr lang="en-US" sz="1050" dirty="0">
                  <a:solidFill>
                    <a:srgbClr val="FF0000"/>
                  </a:solidFill>
                </a:rPr>
                <a:t>1</a:t>
              </a:r>
            </a:p>
          </p:txBody>
        </p:sp>
      </p:grpSp>
      <p:sp>
        <p:nvSpPr>
          <p:cNvPr id="188" name="Google Shape;61;p12">
            <a:extLst>
              <a:ext uri="{FF2B5EF4-FFF2-40B4-BE49-F238E27FC236}">
                <a16:creationId xmlns:a16="http://schemas.microsoft.com/office/drawing/2014/main" id="{CBC34C69-524A-5045-B87D-FC812E84040B}"/>
              </a:ext>
            </a:extLst>
          </p:cNvPr>
          <p:cNvSpPr txBox="1">
            <a:spLocks/>
          </p:cNvSpPr>
          <p:nvPr/>
        </p:nvSpPr>
        <p:spPr>
          <a:xfrm>
            <a:off x="5410322" y="5045875"/>
            <a:ext cx="2446391" cy="738124"/>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just">
              <a:spcBef>
                <a:spcPts val="0"/>
              </a:spcBef>
            </a:pPr>
            <a:r>
              <a:rPr lang="en-US" sz="8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The processing engine validates the existence of the files and their structure, performs data quality and a series of transformations to join the relevant data sets. Most of these unions are based on a primary key in the data and send to the Cured Zone.</a:t>
            </a:r>
          </a:p>
        </p:txBody>
      </p:sp>
      <p:sp>
        <p:nvSpPr>
          <p:cNvPr id="189" name="Google Shape;61;p12">
            <a:extLst>
              <a:ext uri="{FF2B5EF4-FFF2-40B4-BE49-F238E27FC236}">
                <a16:creationId xmlns:a16="http://schemas.microsoft.com/office/drawing/2014/main" id="{51B39DC2-5070-B140-A024-D60A6FD489C1}"/>
              </a:ext>
            </a:extLst>
          </p:cNvPr>
          <p:cNvSpPr txBox="1">
            <a:spLocks/>
          </p:cNvSpPr>
          <p:nvPr/>
        </p:nvSpPr>
        <p:spPr>
          <a:xfrm>
            <a:off x="6590983" y="4380454"/>
            <a:ext cx="1845084" cy="248157"/>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800" dirty="0">
                <a:solidFill>
                  <a:schemeClr val="bg1">
                    <a:lumMod val="6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Data is load into deferens engine</a:t>
            </a:r>
          </a:p>
        </p:txBody>
      </p:sp>
      <p:sp>
        <p:nvSpPr>
          <p:cNvPr id="196" name="Text Box 114">
            <a:extLst>
              <a:ext uri="{FF2B5EF4-FFF2-40B4-BE49-F238E27FC236}">
                <a16:creationId xmlns:a16="http://schemas.microsoft.com/office/drawing/2014/main" id="{E42504CD-8FE3-7C41-BCF5-B24D9B6C3884}"/>
              </a:ext>
            </a:extLst>
          </p:cNvPr>
          <p:cNvSpPr txBox="1">
            <a:spLocks noChangeArrowheads="1"/>
          </p:cNvSpPr>
          <p:nvPr/>
        </p:nvSpPr>
        <p:spPr bwMode="auto">
          <a:xfrm>
            <a:off x="5067726" y="3735953"/>
            <a:ext cx="759537" cy="409348"/>
          </a:xfrm>
          <a:prstGeom prst="rect">
            <a:avLst/>
          </a:prstGeom>
          <a:solidFill>
            <a:srgbClr val="87CBD8"/>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r>
              <a:rPr lang="en-GB" altLang="pt-BR" sz="1050" b="0" dirty="0">
                <a:solidFill>
                  <a:srgbClr val="0067B7"/>
                </a:solidFill>
                <a:latin typeface="Comic Sans MS" panose="030F0902030302020204" pitchFamily="66" charset="0"/>
              </a:rPr>
              <a:t>Curated</a:t>
            </a:r>
          </a:p>
        </p:txBody>
      </p:sp>
      <p:sp>
        <p:nvSpPr>
          <p:cNvPr id="197" name="Rectangle 196">
            <a:extLst>
              <a:ext uri="{FF2B5EF4-FFF2-40B4-BE49-F238E27FC236}">
                <a16:creationId xmlns:a16="http://schemas.microsoft.com/office/drawing/2014/main" id="{FFE9B07D-0FB0-D74D-8575-F61193177C47}"/>
              </a:ext>
            </a:extLst>
          </p:cNvPr>
          <p:cNvSpPr/>
          <p:nvPr/>
        </p:nvSpPr>
        <p:spPr>
          <a:xfrm>
            <a:off x="735438" y="2857993"/>
            <a:ext cx="1578734" cy="863520"/>
          </a:xfrm>
          <a:prstGeom prst="rect">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198" name="Text Box 115">
            <a:extLst>
              <a:ext uri="{FF2B5EF4-FFF2-40B4-BE49-F238E27FC236}">
                <a16:creationId xmlns:a16="http://schemas.microsoft.com/office/drawing/2014/main" id="{2C104E5F-6FA5-734E-BB0D-D94D53500AC8}"/>
              </a:ext>
            </a:extLst>
          </p:cNvPr>
          <p:cNvSpPr txBox="1">
            <a:spLocks noChangeArrowheads="1"/>
          </p:cNvSpPr>
          <p:nvPr/>
        </p:nvSpPr>
        <p:spPr bwMode="auto">
          <a:xfrm>
            <a:off x="872091" y="3029135"/>
            <a:ext cx="1301839" cy="495744"/>
          </a:xfrm>
          <a:prstGeom prst="rect">
            <a:avLst/>
          </a:prstGeom>
          <a:solidFill>
            <a:srgbClr val="0067B7"/>
          </a:solidFill>
          <a:ln w="12700">
            <a:solidFill>
              <a:schemeClr val="tx1"/>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r>
              <a:rPr lang="en-GB" altLang="pt-BR" sz="1050" b="1" dirty="0" err="1">
                <a:solidFill>
                  <a:schemeClr val="bg1"/>
                </a:solidFill>
                <a:latin typeface="Comic Sans MS" panose="030F0902030302020204" pitchFamily="66" charset="0"/>
                <a:cs typeface="+mn-cs"/>
              </a:rPr>
              <a:t>Abinitio</a:t>
            </a:r>
            <a:endParaRPr lang="en-GB" altLang="pt-BR" sz="1050" b="1" dirty="0">
              <a:solidFill>
                <a:schemeClr val="bg1"/>
              </a:solidFill>
              <a:latin typeface="Comic Sans MS" panose="030F0902030302020204" pitchFamily="66" charset="0"/>
              <a:cs typeface="+mn-cs"/>
            </a:endParaRPr>
          </a:p>
        </p:txBody>
      </p:sp>
      <p:sp>
        <p:nvSpPr>
          <p:cNvPr id="199" name="Google Shape;61;p12">
            <a:extLst>
              <a:ext uri="{FF2B5EF4-FFF2-40B4-BE49-F238E27FC236}">
                <a16:creationId xmlns:a16="http://schemas.microsoft.com/office/drawing/2014/main" id="{34FD3B2B-C363-5F40-BD8D-D3605259BA6C}"/>
              </a:ext>
            </a:extLst>
          </p:cNvPr>
          <p:cNvSpPr txBox="1">
            <a:spLocks/>
          </p:cNvSpPr>
          <p:nvPr/>
        </p:nvSpPr>
        <p:spPr>
          <a:xfrm>
            <a:off x="572140" y="2806000"/>
            <a:ext cx="839351" cy="27512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900" dirty="0">
                <a:solidFill>
                  <a:schemeClr val="tx1">
                    <a:lumMod val="50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Source</a:t>
            </a:r>
          </a:p>
        </p:txBody>
      </p:sp>
      <p:cxnSp>
        <p:nvCxnSpPr>
          <p:cNvPr id="184" name="Elbow Connector 183">
            <a:extLst>
              <a:ext uri="{FF2B5EF4-FFF2-40B4-BE49-F238E27FC236}">
                <a16:creationId xmlns:a16="http://schemas.microsoft.com/office/drawing/2014/main" id="{5FA04B21-C366-494B-9A3F-D4F05203506C}"/>
              </a:ext>
            </a:extLst>
          </p:cNvPr>
          <p:cNvCxnSpPr>
            <a:cxnSpLocks/>
            <a:stCxn id="198" idx="3"/>
            <a:endCxn id="157" idx="1"/>
          </p:cNvCxnSpPr>
          <p:nvPr/>
        </p:nvCxnSpPr>
        <p:spPr>
          <a:xfrm>
            <a:off x="2173930" y="3277007"/>
            <a:ext cx="1966746" cy="670019"/>
          </a:xfrm>
          <a:prstGeom prst="bentConnector3">
            <a:avLst>
              <a:gd name="adj1" fmla="val 50000"/>
            </a:avLst>
          </a:prstGeom>
          <a:ln>
            <a:solidFill>
              <a:srgbClr val="80808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1" name="Elbow Connector 210">
            <a:extLst>
              <a:ext uri="{FF2B5EF4-FFF2-40B4-BE49-F238E27FC236}">
                <a16:creationId xmlns:a16="http://schemas.microsoft.com/office/drawing/2014/main" id="{97F6DCFA-3B8A-E040-8AF6-DB8A597C0C0A}"/>
              </a:ext>
            </a:extLst>
          </p:cNvPr>
          <p:cNvCxnSpPr>
            <a:cxnSpLocks/>
            <a:stCxn id="196" idx="1"/>
            <a:endCxn id="158" idx="3"/>
          </p:cNvCxnSpPr>
          <p:nvPr/>
        </p:nvCxnSpPr>
        <p:spPr>
          <a:xfrm rot="10800000" flipV="1">
            <a:off x="4460628" y="3940627"/>
            <a:ext cx="607098" cy="1507906"/>
          </a:xfrm>
          <a:prstGeom prst="bentConnector3">
            <a:avLst>
              <a:gd name="adj1" fmla="val 50000"/>
            </a:avLst>
          </a:prstGeom>
          <a:ln>
            <a:solidFill>
              <a:srgbClr val="80808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7" name="Elbow Connector 226">
            <a:extLst>
              <a:ext uri="{FF2B5EF4-FFF2-40B4-BE49-F238E27FC236}">
                <a16:creationId xmlns:a16="http://schemas.microsoft.com/office/drawing/2014/main" id="{3AC07FD4-8CE7-0542-AD09-638EA89863E3}"/>
              </a:ext>
            </a:extLst>
          </p:cNvPr>
          <p:cNvCxnSpPr>
            <a:cxnSpLocks/>
            <a:stCxn id="147" idx="3"/>
            <a:endCxn id="175" idx="1"/>
          </p:cNvCxnSpPr>
          <p:nvPr/>
        </p:nvCxnSpPr>
        <p:spPr>
          <a:xfrm flipV="1">
            <a:off x="7954531" y="3214730"/>
            <a:ext cx="1542308" cy="261578"/>
          </a:xfrm>
          <a:prstGeom prst="bentConnector3">
            <a:avLst>
              <a:gd name="adj1" fmla="val 52550"/>
            </a:avLst>
          </a:prstGeom>
          <a:ln>
            <a:solidFill>
              <a:srgbClr val="80808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1" name="Elbow Connector 230">
            <a:extLst>
              <a:ext uri="{FF2B5EF4-FFF2-40B4-BE49-F238E27FC236}">
                <a16:creationId xmlns:a16="http://schemas.microsoft.com/office/drawing/2014/main" id="{60B1ACDA-3567-734A-8955-BA01EB23A078}"/>
              </a:ext>
            </a:extLst>
          </p:cNvPr>
          <p:cNvCxnSpPr>
            <a:cxnSpLocks/>
            <a:stCxn id="194" idx="3"/>
            <a:endCxn id="175" idx="1"/>
          </p:cNvCxnSpPr>
          <p:nvPr/>
        </p:nvCxnSpPr>
        <p:spPr>
          <a:xfrm>
            <a:off x="8029998" y="2955093"/>
            <a:ext cx="1466841" cy="259637"/>
          </a:xfrm>
          <a:prstGeom prst="bentConnector3">
            <a:avLst>
              <a:gd name="adj1" fmla="val 50000"/>
            </a:avLst>
          </a:prstGeom>
          <a:ln>
            <a:solidFill>
              <a:srgbClr val="80808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0" name="Google Shape;61;p12">
            <a:extLst>
              <a:ext uri="{FF2B5EF4-FFF2-40B4-BE49-F238E27FC236}">
                <a16:creationId xmlns:a16="http://schemas.microsoft.com/office/drawing/2014/main" id="{F9BFC73C-F096-4F46-A8F8-573A230C3366}"/>
              </a:ext>
            </a:extLst>
          </p:cNvPr>
          <p:cNvSpPr txBox="1">
            <a:spLocks/>
          </p:cNvSpPr>
          <p:nvPr/>
        </p:nvSpPr>
        <p:spPr>
          <a:xfrm>
            <a:off x="9236004" y="3670482"/>
            <a:ext cx="2060861" cy="337315"/>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just">
              <a:spcBef>
                <a:spcPts val="0"/>
              </a:spcBef>
            </a:pPr>
            <a:r>
              <a:rPr lang="en-US" sz="8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The visualization tool consumes the data processed in Hive or Impala.</a:t>
            </a:r>
          </a:p>
        </p:txBody>
      </p:sp>
      <p:grpSp>
        <p:nvGrpSpPr>
          <p:cNvPr id="137" name="Group 136">
            <a:extLst>
              <a:ext uri="{FF2B5EF4-FFF2-40B4-BE49-F238E27FC236}">
                <a16:creationId xmlns:a16="http://schemas.microsoft.com/office/drawing/2014/main" id="{FD783C94-B830-5E4D-B9D6-6C6514695A72}"/>
              </a:ext>
            </a:extLst>
          </p:cNvPr>
          <p:cNvGrpSpPr/>
          <p:nvPr/>
        </p:nvGrpSpPr>
        <p:grpSpPr>
          <a:xfrm>
            <a:off x="6687765" y="2757404"/>
            <a:ext cx="1266766" cy="387557"/>
            <a:chOff x="6418304" y="1924127"/>
            <a:chExt cx="1266766" cy="387557"/>
          </a:xfrm>
        </p:grpSpPr>
        <p:sp>
          <p:nvSpPr>
            <p:cNvPr id="138" name="Text Box 115">
              <a:extLst>
                <a:ext uri="{FF2B5EF4-FFF2-40B4-BE49-F238E27FC236}">
                  <a16:creationId xmlns:a16="http://schemas.microsoft.com/office/drawing/2014/main" id="{DADBA2B5-29EA-144C-B6B3-49055904B33B}"/>
                </a:ext>
              </a:extLst>
            </p:cNvPr>
            <p:cNvSpPr txBox="1">
              <a:spLocks noChangeArrowheads="1"/>
            </p:cNvSpPr>
            <p:nvPr/>
          </p:nvSpPr>
          <p:spPr bwMode="auto">
            <a:xfrm>
              <a:off x="6418304" y="1924127"/>
              <a:ext cx="1266766" cy="387557"/>
            </a:xfrm>
            <a:prstGeom prst="rect">
              <a:avLst/>
            </a:prstGeom>
            <a:solidFill>
              <a:schemeClr val="bg1">
                <a:lumMod val="50000"/>
              </a:schemeClr>
            </a:solidFill>
            <a:ln w="12700">
              <a:solidFill>
                <a:schemeClr val="bg1">
                  <a:lumMod val="50000"/>
                </a:schemeClr>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139" name="Google Shape;61;p12">
              <a:extLst>
                <a:ext uri="{FF2B5EF4-FFF2-40B4-BE49-F238E27FC236}">
                  <a16:creationId xmlns:a16="http://schemas.microsoft.com/office/drawing/2014/main" id="{6137ADEC-761A-C44E-803E-504D4E7E0538}"/>
                </a:ext>
              </a:extLst>
            </p:cNvPr>
            <p:cNvSpPr txBox="1">
              <a:spLocks/>
            </p:cNvSpPr>
            <p:nvPr/>
          </p:nvSpPr>
          <p:spPr>
            <a:xfrm>
              <a:off x="6707261" y="1980341"/>
              <a:ext cx="688851" cy="27512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100" dirty="0">
                  <a:solidFill>
                    <a:schemeClr val="bg1">
                      <a:lumMod val="9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Impala</a:t>
              </a:r>
            </a:p>
          </p:txBody>
        </p:sp>
      </p:grpSp>
      <p:grpSp>
        <p:nvGrpSpPr>
          <p:cNvPr id="140" name="Group 139">
            <a:extLst>
              <a:ext uri="{FF2B5EF4-FFF2-40B4-BE49-F238E27FC236}">
                <a16:creationId xmlns:a16="http://schemas.microsoft.com/office/drawing/2014/main" id="{A2EEBC8B-0F99-F341-949A-153B5A21BE07}"/>
              </a:ext>
            </a:extLst>
          </p:cNvPr>
          <p:cNvGrpSpPr/>
          <p:nvPr/>
        </p:nvGrpSpPr>
        <p:grpSpPr>
          <a:xfrm>
            <a:off x="4076518" y="2605499"/>
            <a:ext cx="1266766" cy="387557"/>
            <a:chOff x="6418304" y="1924127"/>
            <a:chExt cx="1266766" cy="387557"/>
          </a:xfrm>
        </p:grpSpPr>
        <p:sp>
          <p:nvSpPr>
            <p:cNvPr id="141" name="Text Box 115">
              <a:extLst>
                <a:ext uri="{FF2B5EF4-FFF2-40B4-BE49-F238E27FC236}">
                  <a16:creationId xmlns:a16="http://schemas.microsoft.com/office/drawing/2014/main" id="{7E4F954F-DBD2-BF40-A8A3-7A0F7112E63D}"/>
                </a:ext>
              </a:extLst>
            </p:cNvPr>
            <p:cNvSpPr txBox="1">
              <a:spLocks noChangeArrowheads="1"/>
            </p:cNvSpPr>
            <p:nvPr/>
          </p:nvSpPr>
          <p:spPr bwMode="auto">
            <a:xfrm>
              <a:off x="6418304" y="1924127"/>
              <a:ext cx="1266766" cy="387557"/>
            </a:xfrm>
            <a:prstGeom prst="rect">
              <a:avLst/>
            </a:prstGeom>
            <a:solidFill>
              <a:schemeClr val="bg1">
                <a:lumMod val="50000"/>
              </a:schemeClr>
            </a:solidFill>
            <a:ln w="12700">
              <a:solidFill>
                <a:schemeClr val="bg1">
                  <a:lumMod val="50000"/>
                </a:schemeClr>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142" name="Google Shape;61;p12">
              <a:extLst>
                <a:ext uri="{FF2B5EF4-FFF2-40B4-BE49-F238E27FC236}">
                  <a16:creationId xmlns:a16="http://schemas.microsoft.com/office/drawing/2014/main" id="{8727776F-1359-DA4F-9E65-53402598F03D}"/>
                </a:ext>
              </a:extLst>
            </p:cNvPr>
            <p:cNvSpPr txBox="1">
              <a:spLocks/>
            </p:cNvSpPr>
            <p:nvPr/>
          </p:nvSpPr>
          <p:spPr>
            <a:xfrm>
              <a:off x="6707261" y="1980341"/>
              <a:ext cx="688851" cy="27512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100" dirty="0">
                  <a:solidFill>
                    <a:schemeClr val="bg1">
                      <a:lumMod val="9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HBase</a:t>
              </a:r>
            </a:p>
          </p:txBody>
        </p:sp>
      </p:grpSp>
      <p:grpSp>
        <p:nvGrpSpPr>
          <p:cNvPr id="146" name="Group 145">
            <a:extLst>
              <a:ext uri="{FF2B5EF4-FFF2-40B4-BE49-F238E27FC236}">
                <a16:creationId xmlns:a16="http://schemas.microsoft.com/office/drawing/2014/main" id="{E04A342E-6203-234A-8D2B-8AD804D6E136}"/>
              </a:ext>
            </a:extLst>
          </p:cNvPr>
          <p:cNvGrpSpPr/>
          <p:nvPr/>
        </p:nvGrpSpPr>
        <p:grpSpPr>
          <a:xfrm>
            <a:off x="6687765" y="3282529"/>
            <a:ext cx="1266766" cy="387557"/>
            <a:chOff x="6418304" y="1924127"/>
            <a:chExt cx="1266766" cy="387557"/>
          </a:xfrm>
        </p:grpSpPr>
        <p:sp>
          <p:nvSpPr>
            <p:cNvPr id="147" name="Text Box 115">
              <a:extLst>
                <a:ext uri="{FF2B5EF4-FFF2-40B4-BE49-F238E27FC236}">
                  <a16:creationId xmlns:a16="http://schemas.microsoft.com/office/drawing/2014/main" id="{05870BBB-B0BB-E94D-A8FC-D5618DE53865}"/>
                </a:ext>
              </a:extLst>
            </p:cNvPr>
            <p:cNvSpPr txBox="1">
              <a:spLocks noChangeArrowheads="1"/>
            </p:cNvSpPr>
            <p:nvPr/>
          </p:nvSpPr>
          <p:spPr bwMode="auto">
            <a:xfrm>
              <a:off x="6418304" y="1924127"/>
              <a:ext cx="1266766" cy="387557"/>
            </a:xfrm>
            <a:prstGeom prst="rect">
              <a:avLst/>
            </a:prstGeom>
            <a:solidFill>
              <a:schemeClr val="bg1">
                <a:lumMod val="50000"/>
              </a:schemeClr>
            </a:solidFill>
            <a:ln w="12700">
              <a:solidFill>
                <a:schemeClr val="bg1">
                  <a:lumMod val="50000"/>
                </a:schemeClr>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148" name="Google Shape;61;p12">
              <a:extLst>
                <a:ext uri="{FF2B5EF4-FFF2-40B4-BE49-F238E27FC236}">
                  <a16:creationId xmlns:a16="http://schemas.microsoft.com/office/drawing/2014/main" id="{659389B1-68A8-014B-BCE4-BE9AE987CEEA}"/>
                </a:ext>
              </a:extLst>
            </p:cNvPr>
            <p:cNvSpPr txBox="1">
              <a:spLocks/>
            </p:cNvSpPr>
            <p:nvPr/>
          </p:nvSpPr>
          <p:spPr>
            <a:xfrm>
              <a:off x="6707261" y="1980341"/>
              <a:ext cx="688851" cy="27512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100" dirty="0">
                  <a:solidFill>
                    <a:schemeClr val="bg1">
                      <a:lumMod val="9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Hive</a:t>
              </a:r>
            </a:p>
          </p:txBody>
        </p:sp>
      </p:grpSp>
      <p:cxnSp>
        <p:nvCxnSpPr>
          <p:cNvPr id="149" name="Elbow Connector 148">
            <a:extLst>
              <a:ext uri="{FF2B5EF4-FFF2-40B4-BE49-F238E27FC236}">
                <a16:creationId xmlns:a16="http://schemas.microsoft.com/office/drawing/2014/main" id="{C1F3490F-7968-9E4C-A290-25913BAB9129}"/>
              </a:ext>
            </a:extLst>
          </p:cNvPr>
          <p:cNvCxnSpPr>
            <a:cxnSpLocks/>
            <a:stCxn id="141" idx="3"/>
            <a:endCxn id="147" idx="1"/>
          </p:cNvCxnSpPr>
          <p:nvPr/>
        </p:nvCxnSpPr>
        <p:spPr>
          <a:xfrm>
            <a:off x="5343284" y="2799278"/>
            <a:ext cx="1344481" cy="677030"/>
          </a:xfrm>
          <a:prstGeom prst="bentConnector3">
            <a:avLst>
              <a:gd name="adj1" fmla="val 46344"/>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Elbow Connector 149">
            <a:extLst>
              <a:ext uri="{FF2B5EF4-FFF2-40B4-BE49-F238E27FC236}">
                <a16:creationId xmlns:a16="http://schemas.microsoft.com/office/drawing/2014/main" id="{FF546B4A-B85D-5A48-A0D6-EA6661AF97E6}"/>
              </a:ext>
            </a:extLst>
          </p:cNvPr>
          <p:cNvCxnSpPr>
            <a:cxnSpLocks/>
            <a:stCxn id="141" idx="3"/>
            <a:endCxn id="194" idx="1"/>
          </p:cNvCxnSpPr>
          <p:nvPr/>
        </p:nvCxnSpPr>
        <p:spPr>
          <a:xfrm>
            <a:off x="5343284" y="2799278"/>
            <a:ext cx="1276090" cy="155815"/>
          </a:xfrm>
          <a:prstGeom prst="bentConnector3">
            <a:avLst>
              <a:gd name="adj1" fmla="val 50000"/>
            </a:avLst>
          </a:prstGeom>
          <a:ln>
            <a:solidFill>
              <a:srgbClr val="808080"/>
            </a:solidFill>
            <a:tailEnd type="triangle"/>
          </a:ln>
        </p:spPr>
        <p:style>
          <a:lnRef idx="1">
            <a:schemeClr val="accent1"/>
          </a:lnRef>
          <a:fillRef idx="0">
            <a:schemeClr val="accent1"/>
          </a:fillRef>
          <a:effectRef idx="0">
            <a:schemeClr val="accent1"/>
          </a:effectRef>
          <a:fontRef idx="minor">
            <a:schemeClr val="tx1"/>
          </a:fontRef>
        </p:style>
      </p:cxnSp>
      <p:sp>
        <p:nvSpPr>
          <p:cNvPr id="153" name="Google Shape;61;p12">
            <a:extLst>
              <a:ext uri="{FF2B5EF4-FFF2-40B4-BE49-F238E27FC236}">
                <a16:creationId xmlns:a16="http://schemas.microsoft.com/office/drawing/2014/main" id="{D019FE5F-A6FB-5A40-9F63-DABB302975F2}"/>
              </a:ext>
            </a:extLst>
          </p:cNvPr>
          <p:cNvSpPr txBox="1">
            <a:spLocks/>
          </p:cNvSpPr>
          <p:nvPr/>
        </p:nvSpPr>
        <p:spPr>
          <a:xfrm>
            <a:off x="5835365" y="2495076"/>
            <a:ext cx="896977" cy="475460"/>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800" dirty="0">
                <a:solidFill>
                  <a:schemeClr val="bg1">
                    <a:lumMod val="95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MapReduce job</a:t>
            </a:r>
          </a:p>
        </p:txBody>
      </p:sp>
      <p:grpSp>
        <p:nvGrpSpPr>
          <p:cNvPr id="169" name="Group 168">
            <a:extLst>
              <a:ext uri="{FF2B5EF4-FFF2-40B4-BE49-F238E27FC236}">
                <a16:creationId xmlns:a16="http://schemas.microsoft.com/office/drawing/2014/main" id="{E1C67729-D12D-EF4C-8A60-8B40463794AE}"/>
              </a:ext>
            </a:extLst>
          </p:cNvPr>
          <p:cNvGrpSpPr/>
          <p:nvPr/>
        </p:nvGrpSpPr>
        <p:grpSpPr>
          <a:xfrm rot="19530673">
            <a:off x="5409981" y="2443252"/>
            <a:ext cx="301686" cy="265870"/>
            <a:chOff x="720866" y="1199338"/>
            <a:chExt cx="301686" cy="265870"/>
          </a:xfrm>
        </p:grpSpPr>
        <p:sp>
          <p:nvSpPr>
            <p:cNvPr id="170" name="Google Shape;431;p39">
              <a:extLst>
                <a:ext uri="{FF2B5EF4-FFF2-40B4-BE49-F238E27FC236}">
                  <a16:creationId xmlns:a16="http://schemas.microsoft.com/office/drawing/2014/main" id="{FD0046C7-2DE9-6F41-8A80-26A2060E960D}"/>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TextBox 170">
              <a:extLst>
                <a:ext uri="{FF2B5EF4-FFF2-40B4-BE49-F238E27FC236}">
                  <a16:creationId xmlns:a16="http://schemas.microsoft.com/office/drawing/2014/main" id="{345487E5-F9A5-1541-B18F-376A4EDC3282}"/>
                </a:ext>
              </a:extLst>
            </p:cNvPr>
            <p:cNvSpPr txBox="1"/>
            <p:nvPr/>
          </p:nvSpPr>
          <p:spPr>
            <a:xfrm>
              <a:off x="720866" y="1199338"/>
              <a:ext cx="301686" cy="261610"/>
            </a:xfrm>
            <a:prstGeom prst="rect">
              <a:avLst/>
            </a:prstGeom>
            <a:noFill/>
          </p:spPr>
          <p:txBody>
            <a:bodyPr wrap="square" rtlCol="0">
              <a:spAutoFit/>
            </a:bodyPr>
            <a:lstStyle/>
            <a:p>
              <a:r>
                <a:rPr lang="en-US" sz="1050" dirty="0">
                  <a:solidFill>
                    <a:srgbClr val="FF0000"/>
                  </a:solidFill>
                </a:rPr>
                <a:t>3</a:t>
              </a:r>
            </a:p>
          </p:txBody>
        </p:sp>
      </p:grpSp>
      <p:sp>
        <p:nvSpPr>
          <p:cNvPr id="193" name="Google Shape;61;p12">
            <a:extLst>
              <a:ext uri="{FF2B5EF4-FFF2-40B4-BE49-F238E27FC236}">
                <a16:creationId xmlns:a16="http://schemas.microsoft.com/office/drawing/2014/main" id="{212F935E-56D0-544D-A720-DD631F1FCE1A}"/>
              </a:ext>
            </a:extLst>
          </p:cNvPr>
          <p:cNvSpPr txBox="1">
            <a:spLocks/>
          </p:cNvSpPr>
          <p:nvPr/>
        </p:nvSpPr>
        <p:spPr>
          <a:xfrm>
            <a:off x="4950898" y="1698779"/>
            <a:ext cx="2060861" cy="656070"/>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just">
              <a:spcBef>
                <a:spcPts val="0"/>
              </a:spcBef>
            </a:pPr>
            <a:r>
              <a:rPr lang="en-US" sz="8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After the data is loaded into the HBase tables, they are propagated to two other service engines. The first service engine is Hive, the second is Impala.</a:t>
            </a:r>
          </a:p>
        </p:txBody>
      </p:sp>
      <p:sp>
        <p:nvSpPr>
          <p:cNvPr id="194" name="Rectangle 193">
            <a:extLst>
              <a:ext uri="{FF2B5EF4-FFF2-40B4-BE49-F238E27FC236}">
                <a16:creationId xmlns:a16="http://schemas.microsoft.com/office/drawing/2014/main" id="{99CA293F-26C5-F84D-8D2C-8AE2A16A266B}"/>
              </a:ext>
            </a:extLst>
          </p:cNvPr>
          <p:cNvSpPr/>
          <p:nvPr/>
        </p:nvSpPr>
        <p:spPr>
          <a:xfrm>
            <a:off x="6619374" y="2690761"/>
            <a:ext cx="1410624" cy="528664"/>
          </a:xfrm>
          <a:prstGeom prst="rect">
            <a:avLst/>
          </a:prstGeom>
          <a:solidFill>
            <a:srgbClr val="C5277F">
              <a:alpha val="40000"/>
            </a:srgbClr>
          </a:solidFill>
          <a:ln w="9525">
            <a:solidFill>
              <a:srgbClr val="E2E2E2">
                <a:alpha val="41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cxnSp>
        <p:nvCxnSpPr>
          <p:cNvPr id="195" name="Elbow Connector 194">
            <a:extLst>
              <a:ext uri="{FF2B5EF4-FFF2-40B4-BE49-F238E27FC236}">
                <a16:creationId xmlns:a16="http://schemas.microsoft.com/office/drawing/2014/main" id="{619CF907-8978-7E4B-82F5-0625F39DD6A4}"/>
              </a:ext>
            </a:extLst>
          </p:cNvPr>
          <p:cNvCxnSpPr>
            <a:cxnSpLocks/>
            <a:stCxn id="196" idx="0"/>
            <a:endCxn id="141" idx="2"/>
          </p:cNvCxnSpPr>
          <p:nvPr/>
        </p:nvCxnSpPr>
        <p:spPr>
          <a:xfrm rot="16200000" flipV="1">
            <a:off x="4707250" y="2995708"/>
            <a:ext cx="742897" cy="737594"/>
          </a:xfrm>
          <a:prstGeom prst="bentConnector3">
            <a:avLst>
              <a:gd name="adj1" fmla="val 50000"/>
            </a:avLst>
          </a:prstGeom>
          <a:ln>
            <a:solidFill>
              <a:srgbClr val="80808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6" name="Google Shape;61;p12">
            <a:extLst>
              <a:ext uri="{FF2B5EF4-FFF2-40B4-BE49-F238E27FC236}">
                <a16:creationId xmlns:a16="http://schemas.microsoft.com/office/drawing/2014/main" id="{8CBE9384-974C-6444-9DA0-A9E1FB9B9337}"/>
              </a:ext>
            </a:extLst>
          </p:cNvPr>
          <p:cNvSpPr txBox="1">
            <a:spLocks/>
          </p:cNvSpPr>
          <p:nvPr/>
        </p:nvSpPr>
        <p:spPr>
          <a:xfrm>
            <a:off x="2792800" y="4937936"/>
            <a:ext cx="1103761" cy="27512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000" dirty="0">
                <a:solidFill>
                  <a:schemeClr val="tx1">
                    <a:lumMod val="50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Storage Layer</a:t>
            </a:r>
          </a:p>
        </p:txBody>
      </p:sp>
    </p:spTree>
    <p:extLst>
      <p:ext uri="{BB962C8B-B14F-4D97-AF65-F5344CB8AC3E}">
        <p14:creationId xmlns:p14="http://schemas.microsoft.com/office/powerpoint/2010/main" val="1360540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Rectangle 3">
            <a:extLst>
              <a:ext uri="{FF2B5EF4-FFF2-40B4-BE49-F238E27FC236}">
                <a16:creationId xmlns:a16="http://schemas.microsoft.com/office/drawing/2014/main" id="{24B4F609-7485-2A41-892D-27345D283EAA}"/>
              </a:ext>
            </a:extLst>
          </p:cNvPr>
          <p:cNvSpPr txBox="1"/>
          <p:nvPr/>
        </p:nvSpPr>
        <p:spPr>
          <a:xfrm>
            <a:off x="404806" y="178836"/>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(VI)</a:t>
            </a:r>
          </a:p>
        </p:txBody>
      </p:sp>
      <p:sp>
        <p:nvSpPr>
          <p:cNvPr id="255" name="Rectangle 3">
            <a:extLst>
              <a:ext uri="{FF2B5EF4-FFF2-40B4-BE49-F238E27FC236}">
                <a16:creationId xmlns:a16="http://schemas.microsoft.com/office/drawing/2014/main" id="{7D9C900C-1129-EA43-A60C-5FDFE7E5FD8A}"/>
              </a:ext>
            </a:extLst>
          </p:cNvPr>
          <p:cNvSpPr txBox="1"/>
          <p:nvPr/>
        </p:nvSpPr>
        <p:spPr>
          <a:xfrm>
            <a:off x="404806" y="578941"/>
            <a:ext cx="8162792"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Fraud Control – Model </a:t>
            </a:r>
            <a:r>
              <a:rPr lang="en-US" sz="1800" b="1" dirty="0" err="1">
                <a:solidFill>
                  <a:srgbClr val="73C4EF"/>
                </a:solidFill>
              </a:rPr>
              <a:t>Hbase</a:t>
            </a:r>
            <a:r>
              <a:rPr lang="en-US" sz="1800" b="1" dirty="0">
                <a:solidFill>
                  <a:srgbClr val="73C4EF"/>
                </a:solidFill>
              </a:rPr>
              <a:t> Tables</a:t>
            </a:r>
          </a:p>
        </p:txBody>
      </p:sp>
      <p:sp>
        <p:nvSpPr>
          <p:cNvPr id="58" name="Google Shape;61;p12">
            <a:extLst>
              <a:ext uri="{FF2B5EF4-FFF2-40B4-BE49-F238E27FC236}">
                <a16:creationId xmlns:a16="http://schemas.microsoft.com/office/drawing/2014/main" id="{EE8A3492-37FF-D04F-9BA0-3532B09A6EBE}"/>
              </a:ext>
            </a:extLst>
          </p:cNvPr>
          <p:cNvSpPr txBox="1">
            <a:spLocks/>
          </p:cNvSpPr>
          <p:nvPr/>
        </p:nvSpPr>
        <p:spPr>
          <a:xfrm>
            <a:off x="884903" y="1278194"/>
            <a:ext cx="10481187" cy="4414683"/>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marL="171450" indent="-171450" algn="l">
              <a:buFont typeface="Arial" panose="020B0604020202020204" pitchFamily="34" charset="0"/>
              <a:buChar char="•"/>
            </a:pPr>
            <a:r>
              <a:rPr lang="en-US" sz="1100" dirty="0">
                <a:solidFill>
                  <a:srgbClr val="EE4328"/>
                </a:solidFill>
                <a:latin typeface="Comic Sans MS" panose="030F0902030302020204" pitchFamily="66" charset="0"/>
              </a:rPr>
              <a:t>The difference between Data Lake and Data Warehouse:</a:t>
            </a:r>
            <a:br>
              <a:rPr lang="en-US" sz="1100" dirty="0">
                <a:solidFill>
                  <a:srgbClr val="EE4328"/>
                </a:solidFill>
                <a:latin typeface="Comic Sans MS" panose="030F0902030302020204" pitchFamily="66" charset="0"/>
              </a:rPr>
            </a:br>
            <a:br>
              <a:rPr lang="en-US" sz="1100" dirty="0">
                <a:solidFill>
                  <a:srgbClr val="EE4328"/>
                </a:solidFill>
                <a:latin typeface="Comic Sans MS" panose="030F0902030302020204" pitchFamily="66" charset="0"/>
              </a:rPr>
            </a:br>
            <a:r>
              <a:rPr lang="en-US" sz="1100" dirty="0">
                <a:solidFill>
                  <a:srgbClr val="EE4328"/>
                </a:solidFill>
                <a:latin typeface="Comic Sans MS" panose="030F0902030302020204" pitchFamily="66" charset="0"/>
              </a:rPr>
              <a:t>Data Warehouse is a data warehouse architecture or data repository. While Data Lake is a technology to handle big data and prepare the repository (Big Data).</a:t>
            </a:r>
          </a:p>
          <a:p>
            <a:pPr marL="171450" indent="-171450" algn="l">
              <a:buFont typeface="Arial" panose="020B0604020202020204" pitchFamily="34" charset="0"/>
              <a:buChar char="•"/>
            </a:pPr>
            <a:r>
              <a:rPr lang="en-US" sz="1100" dirty="0">
                <a:solidFill>
                  <a:srgbClr val="EE4328"/>
                </a:solidFill>
                <a:latin typeface="Comic Sans MS" panose="030F0902030302020204" pitchFamily="66" charset="0"/>
              </a:rPr>
              <a:t>Data warehouse accepts any type of DBMS data, while Big Data accepts all types of data, including transnational data, social network data, machinery data or any DBMS data.</a:t>
            </a:r>
          </a:p>
          <a:p>
            <a:pPr marL="171450" indent="-171450" algn="l">
              <a:buFont typeface="Arial" panose="020B0604020202020204" pitchFamily="34" charset="0"/>
              <a:buChar char="•"/>
            </a:pPr>
            <a:r>
              <a:rPr lang="en-US" sz="1100" dirty="0">
                <a:solidFill>
                  <a:srgbClr val="EE4328"/>
                </a:solidFill>
                <a:latin typeface="Comic Sans MS" panose="030F0902030302020204" pitchFamily="66" charset="0"/>
              </a:rPr>
              <a:t>The data warehouse only handles structure data (relational or non-relational), but big data can handle structured, unstructured, and semi-structured data.</a:t>
            </a:r>
          </a:p>
          <a:p>
            <a:pPr marL="171450" indent="-171450" algn="l">
              <a:buFont typeface="Arial" panose="020B0604020202020204" pitchFamily="34" charset="0"/>
              <a:buChar char="•"/>
            </a:pPr>
            <a:r>
              <a:rPr lang="en-US" sz="1100" dirty="0">
                <a:solidFill>
                  <a:srgbClr val="EE4328"/>
                </a:solidFill>
                <a:latin typeface="Comic Sans MS" panose="030F0902030302020204" pitchFamily="66" charset="0"/>
              </a:rPr>
              <a:t>Big Data typically used a distributed file system to load big data in a distributed fashion, but the data warehouse doesn't have that kind of concept.</a:t>
            </a:r>
            <a:br>
              <a:rPr lang="en-US" sz="1100" dirty="0">
                <a:solidFill>
                  <a:srgbClr val="EE4328"/>
                </a:solidFill>
                <a:latin typeface="Comic Sans MS" panose="030F0902030302020204" pitchFamily="66" charset="0"/>
              </a:rPr>
            </a:br>
            <a:r>
              <a:rPr lang="en-US" sz="1100" dirty="0">
                <a:solidFill>
                  <a:srgbClr val="EE4328"/>
                </a:solidFill>
                <a:latin typeface="Comic Sans MS" panose="030F0902030302020204" pitchFamily="66" charset="0"/>
              </a:rPr>
              <a:t>From a business point of view, since big data has a lot of data, the analyzes will be very fruitful and the result will be more meaningful, which will help make the right decision for organizations. While the data warehouse mainly helps with the analysis of information.</a:t>
            </a:r>
          </a:p>
          <a:p>
            <a:pPr marL="171450" indent="-171450" algn="l">
              <a:buFont typeface="Arial" panose="020B0604020202020204" pitchFamily="34" charset="0"/>
              <a:buChar char="•"/>
            </a:pPr>
            <a:r>
              <a:rPr lang="en-US" sz="1100" dirty="0">
                <a:solidFill>
                  <a:srgbClr val="EE4328"/>
                </a:solidFill>
                <a:latin typeface="Comic Sans MS" panose="030F0902030302020204" pitchFamily="66" charset="0"/>
              </a:rPr>
              <a:t>The data warehouse means the relational database, so storing and retrieving data will be similar to a normal SQL query. And big data is not following the proper database structure, we need to use hive or spark SQL to view the data via hive specific query.</a:t>
            </a:r>
          </a:p>
          <a:p>
            <a:pPr marL="171450" indent="-171450" algn="l">
              <a:buFont typeface="Arial" panose="020B0604020202020204" pitchFamily="34" charset="0"/>
              <a:buChar char="•"/>
            </a:pPr>
            <a:r>
              <a:rPr lang="en-US" sz="1100" dirty="0">
                <a:solidFill>
                  <a:srgbClr val="EE4328"/>
                </a:solidFill>
                <a:latin typeface="Comic Sans MS" panose="030F0902030302020204" pitchFamily="66" charset="0"/>
              </a:rPr>
              <a:t>100% of the data loaded into the data warehouse is used for analytical reporting. But whatever the data loaded by Hadoop, the maximum 0.5% used in analytical reporting so far. Other data is loaded into the system, but in a non-use state.</a:t>
            </a:r>
          </a:p>
          <a:p>
            <a:pPr marL="171450" indent="-171450" algn="l">
              <a:buFont typeface="Arial" panose="020B0604020202020204" pitchFamily="34" charset="0"/>
              <a:buChar char="•"/>
            </a:pPr>
            <a:r>
              <a:rPr lang="en-US" sz="1100" dirty="0">
                <a:solidFill>
                  <a:srgbClr val="EE4328"/>
                </a:solidFill>
                <a:latin typeface="Comic Sans MS" panose="030F0902030302020204" pitchFamily="66" charset="0"/>
              </a:rPr>
              <a:t>Data Warehousing can never handle huge data (totally unstructured data). Big data (Apache Hadoop) was born to handle huge data (as long as good practices are used throughout Hadoop)</a:t>
            </a:r>
          </a:p>
          <a:p>
            <a:pPr marL="171450" indent="-171450" algn="l">
              <a:buFont typeface="Arial" panose="020B0604020202020204" pitchFamily="34" charset="0"/>
              <a:buChar char="•"/>
            </a:pPr>
            <a:r>
              <a:rPr lang="en-US" sz="1100" dirty="0">
                <a:solidFill>
                  <a:srgbClr val="EE4328"/>
                </a:solidFill>
                <a:latin typeface="Comic Sans MS" panose="030F0902030302020204" pitchFamily="66" charset="0"/>
              </a:rPr>
              <a:t>Recovery time increases simultaneously in the data store based on the volume of data. It means it will take little time for low volume data and long time for big data volume just like DBMS. But in case of big data, it will take a short period of time to get huge data (as it is specially designed to handle big data), and it will take a long time if we somehow try to load or recover small data in HDFS by using shrink of map.</a:t>
            </a:r>
          </a:p>
        </p:txBody>
      </p:sp>
    </p:spTree>
    <p:extLst>
      <p:ext uri="{BB962C8B-B14F-4D97-AF65-F5344CB8AC3E}">
        <p14:creationId xmlns:p14="http://schemas.microsoft.com/office/powerpoint/2010/main" val="4177837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Rectangle 3">
            <a:extLst>
              <a:ext uri="{FF2B5EF4-FFF2-40B4-BE49-F238E27FC236}">
                <a16:creationId xmlns:a16="http://schemas.microsoft.com/office/drawing/2014/main" id="{24B4F609-7485-2A41-892D-27345D283EAA}"/>
              </a:ext>
            </a:extLst>
          </p:cNvPr>
          <p:cNvSpPr txBox="1"/>
          <p:nvPr/>
        </p:nvSpPr>
        <p:spPr>
          <a:xfrm>
            <a:off x="404806" y="178836"/>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(V)</a:t>
            </a:r>
          </a:p>
        </p:txBody>
      </p:sp>
      <p:sp>
        <p:nvSpPr>
          <p:cNvPr id="255" name="Rectangle 3">
            <a:extLst>
              <a:ext uri="{FF2B5EF4-FFF2-40B4-BE49-F238E27FC236}">
                <a16:creationId xmlns:a16="http://schemas.microsoft.com/office/drawing/2014/main" id="{7D9C900C-1129-EA43-A60C-5FDFE7E5FD8A}"/>
              </a:ext>
            </a:extLst>
          </p:cNvPr>
          <p:cNvSpPr txBox="1"/>
          <p:nvPr/>
        </p:nvSpPr>
        <p:spPr>
          <a:xfrm>
            <a:off x="404806" y="578941"/>
            <a:ext cx="8162792"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Fraud Control – Global Architecture III	</a:t>
            </a:r>
          </a:p>
        </p:txBody>
      </p:sp>
      <p:graphicFrame>
        <p:nvGraphicFramePr>
          <p:cNvPr id="5" name="Table 4">
            <a:extLst>
              <a:ext uri="{FF2B5EF4-FFF2-40B4-BE49-F238E27FC236}">
                <a16:creationId xmlns:a16="http://schemas.microsoft.com/office/drawing/2014/main" id="{66AE2079-6BC0-A14E-80B3-E52142DEB111}"/>
              </a:ext>
            </a:extLst>
          </p:cNvPr>
          <p:cNvGraphicFramePr>
            <a:graphicFrameLocks noGrp="1"/>
          </p:cNvGraphicFramePr>
          <p:nvPr>
            <p:extLst>
              <p:ext uri="{D42A27DB-BD31-4B8C-83A1-F6EECF244321}">
                <p14:modId xmlns:p14="http://schemas.microsoft.com/office/powerpoint/2010/main" val="3949667843"/>
              </p:ext>
            </p:extLst>
          </p:nvPr>
        </p:nvGraphicFramePr>
        <p:xfrm>
          <a:off x="609600" y="1636814"/>
          <a:ext cx="10933471" cy="3655096"/>
        </p:xfrm>
        <a:graphic>
          <a:graphicData uri="http://schemas.openxmlformats.org/drawingml/2006/table">
            <a:tbl>
              <a:tblPr/>
              <a:tblGrid>
                <a:gridCol w="1514168">
                  <a:extLst>
                    <a:ext uri="{9D8B030D-6E8A-4147-A177-3AD203B41FA5}">
                      <a16:colId xmlns:a16="http://schemas.microsoft.com/office/drawing/2014/main" val="783679049"/>
                    </a:ext>
                  </a:extLst>
                </a:gridCol>
                <a:gridCol w="5233995">
                  <a:extLst>
                    <a:ext uri="{9D8B030D-6E8A-4147-A177-3AD203B41FA5}">
                      <a16:colId xmlns:a16="http://schemas.microsoft.com/office/drawing/2014/main" val="3789525896"/>
                    </a:ext>
                  </a:extLst>
                </a:gridCol>
                <a:gridCol w="4185308">
                  <a:extLst>
                    <a:ext uri="{9D8B030D-6E8A-4147-A177-3AD203B41FA5}">
                      <a16:colId xmlns:a16="http://schemas.microsoft.com/office/drawing/2014/main" val="3154403094"/>
                    </a:ext>
                  </a:extLst>
                </a:gridCol>
              </a:tblGrid>
              <a:tr h="365550">
                <a:tc>
                  <a:txBody>
                    <a:bodyPr/>
                    <a:lstStyle/>
                    <a:p>
                      <a:pPr algn="ctr"/>
                      <a:r>
                        <a:rPr lang="en-US" sz="900" b="1" i="0" dirty="0"/>
                        <a:t>Basis for Comparison</a:t>
                      </a:r>
                    </a:p>
                  </a:txBody>
                  <a:tcPr marL="5318" marR="5318" marT="2659" marB="2659"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tc>
                  <a:txBody>
                    <a:bodyPr/>
                    <a:lstStyle/>
                    <a:p>
                      <a:pPr algn="ctr"/>
                      <a:r>
                        <a:rPr lang="en-US" sz="900" b="1" i="0" dirty="0"/>
                        <a:t>Data Warehouse</a:t>
                      </a:r>
                    </a:p>
                  </a:txBody>
                  <a:tcPr marL="5318" marR="5318" marT="2659" marB="2659"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tc>
                  <a:txBody>
                    <a:bodyPr/>
                    <a:lstStyle/>
                    <a:p>
                      <a:pPr algn="ctr"/>
                      <a:r>
                        <a:rPr lang="en-US" sz="900" b="1" i="0" dirty="0"/>
                        <a:t>Data Lake</a:t>
                      </a:r>
                    </a:p>
                  </a:txBody>
                  <a:tcPr marL="5318" marR="5318" marT="2659" marB="2659"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extLst>
                  <a:ext uri="{0D108BD9-81ED-4DB2-BD59-A6C34878D82A}">
                    <a16:rowId xmlns:a16="http://schemas.microsoft.com/office/drawing/2014/main" val="3837588748"/>
                  </a:ext>
                </a:extLst>
              </a:tr>
              <a:tr h="750668">
                <a:tc>
                  <a:txBody>
                    <a:bodyPr/>
                    <a:lstStyle/>
                    <a:p>
                      <a:r>
                        <a:rPr lang="en-US" sz="900" b="1"/>
                        <a:t>Meaning</a:t>
                      </a:r>
                    </a:p>
                  </a:txBody>
                  <a:tcPr marL="5318" marR="5318" marT="2659" marB="2659"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tc>
                  <a:txBody>
                    <a:bodyPr/>
                    <a:lstStyle/>
                    <a:p>
                      <a:r>
                        <a:rPr lang="en-US" sz="900" dirty="0"/>
                        <a:t>Data Warehouse is mainly an architecture, not a technology. It extracting data from varieties SQL based data source (mainly relational database) and help for generating analytic reports. In terms of definition, data repository, which using for any analytic reports, has been generated from one process, which is nothing but the data warehouse.</a:t>
                      </a:r>
                    </a:p>
                  </a:txBody>
                  <a:tcPr marL="5318" marR="5318" marT="2659" marB="2659"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tc>
                  <a:txBody>
                    <a:bodyPr/>
                    <a:lstStyle/>
                    <a:p>
                      <a:r>
                        <a:rPr lang="en-US" sz="900" dirty="0"/>
                        <a:t>Big Data is mainly a technology, which stands on volume, velocity, and variety of data. Volumes define the amount of data coming from different sources, velocity refers to the speed of data processing, and varieties refer to the number of types of data (mainly support all type of data format).</a:t>
                      </a:r>
                    </a:p>
                  </a:txBody>
                  <a:tcPr marL="5318" marR="5318" marT="2659" marB="2659"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extLst>
                  <a:ext uri="{0D108BD9-81ED-4DB2-BD59-A6C34878D82A}">
                    <a16:rowId xmlns:a16="http://schemas.microsoft.com/office/drawing/2014/main" val="2321375765"/>
                  </a:ext>
                </a:extLst>
              </a:tr>
              <a:tr h="424159">
                <a:tc>
                  <a:txBody>
                    <a:bodyPr/>
                    <a:lstStyle/>
                    <a:p>
                      <a:r>
                        <a:rPr lang="en-US" sz="900" b="1"/>
                        <a:t>Accepted Data Source</a:t>
                      </a:r>
                    </a:p>
                  </a:txBody>
                  <a:tcPr marL="5318" marR="5318" marT="2659" marB="2659"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tc>
                  <a:txBody>
                    <a:bodyPr/>
                    <a:lstStyle/>
                    <a:p>
                      <a:r>
                        <a:rPr lang="en-US" sz="900" dirty="0"/>
                        <a:t>Accepted one or more homogeneous (all sites use the same DBMS product) or heterogeneous (sites may run different DBMS product) data sources.</a:t>
                      </a:r>
                    </a:p>
                  </a:txBody>
                  <a:tcPr marL="5318" marR="5318" marT="2659" marB="2659"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tc>
                  <a:txBody>
                    <a:bodyPr/>
                    <a:lstStyle/>
                    <a:p>
                      <a:r>
                        <a:rPr lang="en-US" sz="900" dirty="0"/>
                        <a:t>Accepted any kind of sources, including business transactions, social media, and information from sensor or machine specific data. It can come from a DBMS product or not.</a:t>
                      </a:r>
                    </a:p>
                  </a:txBody>
                  <a:tcPr marL="5318" marR="5318" marT="2659" marB="2659"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extLst>
                  <a:ext uri="{0D108BD9-81ED-4DB2-BD59-A6C34878D82A}">
                    <a16:rowId xmlns:a16="http://schemas.microsoft.com/office/drawing/2014/main" val="786566326"/>
                  </a:ext>
                </a:extLst>
              </a:tr>
              <a:tr h="424159">
                <a:tc>
                  <a:txBody>
                    <a:bodyPr/>
                    <a:lstStyle/>
                    <a:p>
                      <a:r>
                        <a:rPr lang="en-US" sz="900" b="1"/>
                        <a:t>Accepted type of formats</a:t>
                      </a:r>
                    </a:p>
                  </a:txBody>
                  <a:tcPr marL="5318" marR="5318" marT="2659" marB="2659"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tc>
                  <a:txBody>
                    <a:bodyPr/>
                    <a:lstStyle/>
                    <a:p>
                      <a:r>
                        <a:rPr lang="en-US" sz="900" dirty="0"/>
                        <a:t>Handles mainly structural data (specifically relational data).</a:t>
                      </a:r>
                    </a:p>
                  </a:txBody>
                  <a:tcPr marL="5318" marR="5318" marT="2659" marB="2659"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tc>
                  <a:txBody>
                    <a:bodyPr/>
                    <a:lstStyle/>
                    <a:p>
                      <a:r>
                        <a:rPr lang="en-US" sz="900" dirty="0"/>
                        <a:t>Accepted all types of formats. Structure data, relational data, and unstructured data including text documents, email, video, audio, stock ticker data.</a:t>
                      </a:r>
                    </a:p>
                  </a:txBody>
                  <a:tcPr marL="5318" marR="5318" marT="2659" marB="2659"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extLst>
                  <a:ext uri="{0D108BD9-81ED-4DB2-BD59-A6C34878D82A}">
                    <a16:rowId xmlns:a16="http://schemas.microsoft.com/office/drawing/2014/main" val="3840084735"/>
                  </a:ext>
                </a:extLst>
              </a:tr>
              <a:tr h="563520">
                <a:tc>
                  <a:txBody>
                    <a:bodyPr/>
                    <a:lstStyle/>
                    <a:p>
                      <a:r>
                        <a:rPr lang="en-US" sz="900" b="1"/>
                        <a:t>Subject-Oriented</a:t>
                      </a:r>
                    </a:p>
                  </a:txBody>
                  <a:tcPr marL="5318" marR="5318" marT="2659" marB="2659"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tc>
                  <a:txBody>
                    <a:bodyPr/>
                    <a:lstStyle/>
                    <a:p>
                      <a:r>
                        <a:rPr lang="en-US" sz="900" dirty="0"/>
                        <a:t>A data warehouse is subject oriented because it actually provides information on the specific subject (like a product, customers, suppliers, sales, revenue, </a:t>
                      </a:r>
                      <a:r>
                        <a:rPr lang="en-US" sz="900" dirty="0" err="1"/>
                        <a:t>etc</a:t>
                      </a:r>
                      <a:r>
                        <a:rPr lang="en-US" sz="900" dirty="0"/>
                        <a:t>) not on organization ongoing operation. It does not focus on ongoing operation, it mainly focuses on the analysis or displaying data which help on decision making.</a:t>
                      </a:r>
                    </a:p>
                  </a:txBody>
                  <a:tcPr marL="5318" marR="5318" marT="2659" marB="2659"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tc>
                  <a:txBody>
                    <a:bodyPr/>
                    <a:lstStyle/>
                    <a:p>
                      <a:r>
                        <a:rPr lang="en-US" sz="900" dirty="0"/>
                        <a:t>Big Data is also subject-oriented, the main difference is a source of data, as big data can accept and process data from all the sources including social media, sensor or machine specific data. It also main on provide exact analysis on data specifically on subject oriented.</a:t>
                      </a:r>
                    </a:p>
                  </a:txBody>
                  <a:tcPr marL="5318" marR="5318" marT="2659" marB="2659"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extLst>
                  <a:ext uri="{0D108BD9-81ED-4DB2-BD59-A6C34878D82A}">
                    <a16:rowId xmlns:a16="http://schemas.microsoft.com/office/drawing/2014/main" val="1171197193"/>
                  </a:ext>
                </a:extLst>
              </a:tr>
              <a:tr h="563520">
                <a:tc>
                  <a:txBody>
                    <a:bodyPr/>
                    <a:lstStyle/>
                    <a:p>
                      <a:r>
                        <a:rPr lang="en-US" sz="900" b="1" dirty="0"/>
                        <a:t>Time-Variant</a:t>
                      </a:r>
                    </a:p>
                  </a:txBody>
                  <a:tcPr marL="5318" marR="5318" marT="2659" marB="2659"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tc>
                  <a:txBody>
                    <a:bodyPr/>
                    <a:lstStyle/>
                    <a:p>
                      <a:r>
                        <a:rPr lang="en-US" sz="900"/>
                        <a:t>The data collected in a data warehouse is actually identified by a particular time period. As it mainly holds historical data for an analytical report.</a:t>
                      </a:r>
                    </a:p>
                  </a:txBody>
                  <a:tcPr marL="5318" marR="5318" marT="2659" marB="2659"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tc>
                  <a:txBody>
                    <a:bodyPr/>
                    <a:lstStyle/>
                    <a:p>
                      <a:r>
                        <a:rPr lang="en-US" sz="900" dirty="0"/>
                        <a:t>Big Data has a lot of approaches to identified already loaded data, a time period is one of the approaches on it. Big data mainly processing flat files, so archive with date and time will be the best approach to identify loaded data. But it has the option to work with streaming data, so it not always holding historical data.</a:t>
                      </a:r>
                    </a:p>
                  </a:txBody>
                  <a:tcPr marL="5318" marR="5318" marT="2659" marB="2659"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extLst>
                  <a:ext uri="{0D108BD9-81ED-4DB2-BD59-A6C34878D82A}">
                    <a16:rowId xmlns:a16="http://schemas.microsoft.com/office/drawing/2014/main" val="528899600"/>
                  </a:ext>
                </a:extLst>
              </a:tr>
              <a:tr h="563520">
                <a:tc>
                  <a:txBody>
                    <a:bodyPr/>
                    <a:lstStyle/>
                    <a:p>
                      <a:pPr marL="0" algn="l" defTabSz="844083" rtl="0" eaLnBrk="1" latinLnBrk="0" hangingPunct="1"/>
                      <a:r>
                        <a:rPr lang="en-US" sz="900" b="1" kern="1200" dirty="0">
                          <a:solidFill>
                            <a:schemeClr val="tx1"/>
                          </a:solidFill>
                          <a:latin typeface="+mn-lt"/>
                          <a:ea typeface="+mn-ea"/>
                          <a:cs typeface="+mn-cs"/>
                        </a:rPr>
                        <a:t>Organize data</a:t>
                      </a:r>
                    </a:p>
                  </a:txBody>
                  <a:tcPr marL="5318" marR="5318" marT="2659" marB="2659"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tc>
                  <a:txBody>
                    <a:bodyPr/>
                    <a:lstStyle/>
                    <a:p>
                      <a:r>
                        <a:rPr lang="en-US" sz="900" dirty="0"/>
                        <a:t>The data is organized to facilitate high performance analysis. This is generally accomplished through dimensional modeling that creates star schematics. Also, due to cost and performance implications, data warehouses generally cannot maintain a complete history and have to add or archive older data.</a:t>
                      </a:r>
                    </a:p>
                  </a:txBody>
                  <a:tcPr marL="5318" marR="5318" marT="2659" marB="2659"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tc>
                  <a:txBody>
                    <a:bodyPr/>
                    <a:lstStyle/>
                    <a:p>
                      <a:r>
                        <a:rPr lang="en-US" sz="900" dirty="0"/>
                        <a:t>The data is organized to facilitate high performance analysis. This is generally accomplished through unstructured and structured modeling</a:t>
                      </a:r>
                    </a:p>
                  </a:txBody>
                  <a:tcPr marL="5318" marR="5318" marT="2659" marB="2659"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extLst>
                  <a:ext uri="{0D108BD9-81ED-4DB2-BD59-A6C34878D82A}">
                    <a16:rowId xmlns:a16="http://schemas.microsoft.com/office/drawing/2014/main" val="3989133803"/>
                  </a:ext>
                </a:extLst>
              </a:tr>
            </a:tbl>
          </a:graphicData>
        </a:graphic>
      </p:graphicFrame>
    </p:spTree>
    <p:extLst>
      <p:ext uri="{BB962C8B-B14F-4D97-AF65-F5344CB8AC3E}">
        <p14:creationId xmlns:p14="http://schemas.microsoft.com/office/powerpoint/2010/main" val="1882978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Rectangle 3">
            <a:extLst>
              <a:ext uri="{FF2B5EF4-FFF2-40B4-BE49-F238E27FC236}">
                <a16:creationId xmlns:a16="http://schemas.microsoft.com/office/drawing/2014/main" id="{24B4F609-7485-2A41-892D-27345D283EAA}"/>
              </a:ext>
            </a:extLst>
          </p:cNvPr>
          <p:cNvSpPr txBox="1"/>
          <p:nvPr/>
        </p:nvSpPr>
        <p:spPr>
          <a:xfrm>
            <a:off x="404806" y="178836"/>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(VII)</a:t>
            </a:r>
          </a:p>
        </p:txBody>
      </p:sp>
      <p:sp>
        <p:nvSpPr>
          <p:cNvPr id="255" name="Rectangle 3">
            <a:extLst>
              <a:ext uri="{FF2B5EF4-FFF2-40B4-BE49-F238E27FC236}">
                <a16:creationId xmlns:a16="http://schemas.microsoft.com/office/drawing/2014/main" id="{7D9C900C-1129-EA43-A60C-5FDFE7E5FD8A}"/>
              </a:ext>
            </a:extLst>
          </p:cNvPr>
          <p:cNvSpPr txBox="1"/>
          <p:nvPr/>
        </p:nvSpPr>
        <p:spPr>
          <a:xfrm>
            <a:off x="404806" y="578941"/>
            <a:ext cx="8162792"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Fraud Control – Best </a:t>
            </a:r>
          </a:p>
        </p:txBody>
      </p:sp>
      <p:graphicFrame>
        <p:nvGraphicFramePr>
          <p:cNvPr id="4" name="Table 3">
            <a:extLst>
              <a:ext uri="{FF2B5EF4-FFF2-40B4-BE49-F238E27FC236}">
                <a16:creationId xmlns:a16="http://schemas.microsoft.com/office/drawing/2014/main" id="{B0ECB48D-4620-0246-AB58-F816F52ACB8B}"/>
              </a:ext>
            </a:extLst>
          </p:cNvPr>
          <p:cNvGraphicFramePr>
            <a:graphicFrameLocks noGrp="1"/>
          </p:cNvGraphicFramePr>
          <p:nvPr>
            <p:extLst>
              <p:ext uri="{D42A27DB-BD31-4B8C-83A1-F6EECF244321}">
                <p14:modId xmlns:p14="http://schemas.microsoft.com/office/powerpoint/2010/main" val="1245170638"/>
              </p:ext>
            </p:extLst>
          </p:nvPr>
        </p:nvGraphicFramePr>
        <p:xfrm>
          <a:off x="530942" y="1567989"/>
          <a:ext cx="11297264" cy="3605671"/>
        </p:xfrm>
        <a:graphic>
          <a:graphicData uri="http://schemas.openxmlformats.org/drawingml/2006/table">
            <a:tbl>
              <a:tblPr/>
              <a:tblGrid>
                <a:gridCol w="1365837">
                  <a:extLst>
                    <a:ext uri="{9D8B030D-6E8A-4147-A177-3AD203B41FA5}">
                      <a16:colId xmlns:a16="http://schemas.microsoft.com/office/drawing/2014/main" val="783679049"/>
                    </a:ext>
                  </a:extLst>
                </a:gridCol>
                <a:gridCol w="5120915">
                  <a:extLst>
                    <a:ext uri="{9D8B030D-6E8A-4147-A177-3AD203B41FA5}">
                      <a16:colId xmlns:a16="http://schemas.microsoft.com/office/drawing/2014/main" val="3789525896"/>
                    </a:ext>
                  </a:extLst>
                </a:gridCol>
                <a:gridCol w="4810512">
                  <a:extLst>
                    <a:ext uri="{9D8B030D-6E8A-4147-A177-3AD203B41FA5}">
                      <a16:colId xmlns:a16="http://schemas.microsoft.com/office/drawing/2014/main" val="3154403094"/>
                    </a:ext>
                  </a:extLst>
                </a:gridCol>
              </a:tblGrid>
              <a:tr h="365550">
                <a:tc>
                  <a:txBody>
                    <a:bodyPr/>
                    <a:lstStyle/>
                    <a:p>
                      <a:pPr algn="ctr"/>
                      <a:r>
                        <a:rPr lang="en-US" sz="900" b="1" dirty="0"/>
                        <a:t>Basis for Comparison</a:t>
                      </a:r>
                    </a:p>
                  </a:txBody>
                  <a:tcPr marL="5318" marR="5318" marT="2659" marB="2659"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tc>
                  <a:txBody>
                    <a:bodyPr/>
                    <a:lstStyle/>
                    <a:p>
                      <a:pPr algn="ctr"/>
                      <a:r>
                        <a:rPr lang="en-US" sz="900" b="1" dirty="0"/>
                        <a:t>Data Warehouse</a:t>
                      </a:r>
                    </a:p>
                  </a:txBody>
                  <a:tcPr marL="5318" marR="5318" marT="2659" marB="2659"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tc>
                  <a:txBody>
                    <a:bodyPr/>
                    <a:lstStyle/>
                    <a:p>
                      <a:pPr algn="ctr"/>
                      <a:r>
                        <a:rPr lang="en-US" sz="900" b="1" dirty="0"/>
                        <a:t>Data Lake</a:t>
                      </a:r>
                    </a:p>
                  </a:txBody>
                  <a:tcPr marL="5318" marR="5318" marT="2659" marB="2659"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extLst>
                  <a:ext uri="{0D108BD9-81ED-4DB2-BD59-A6C34878D82A}">
                    <a16:rowId xmlns:a16="http://schemas.microsoft.com/office/drawing/2014/main" val="3837588748"/>
                  </a:ext>
                </a:extLst>
              </a:tr>
              <a:tr h="731003">
                <a:tc>
                  <a:txBody>
                    <a:bodyPr/>
                    <a:lstStyle/>
                    <a:p>
                      <a:r>
                        <a:rPr lang="en-US" sz="1000" b="1"/>
                        <a:t>Storage</a:t>
                      </a:r>
                      <a:r>
                        <a:rPr lang="en-US" sz="1000"/>
                        <a:t> </a:t>
                      </a:r>
                    </a:p>
                  </a:txBody>
                  <a:tcPr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tc>
                  <a:txBody>
                    <a:bodyPr/>
                    <a:lstStyle/>
                    <a:p>
                      <a:r>
                        <a:rPr lang="en-US" sz="1000"/>
                        <a:t>A data warehouse will consist of data that is extracted from transactional systems or data which consists of quantitative metrics with their attributes. The data is cleaned and transformed </a:t>
                      </a:r>
                    </a:p>
                  </a:txBody>
                  <a:tcPr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tc>
                  <a:txBody>
                    <a:bodyPr/>
                    <a:lstStyle/>
                    <a:p>
                      <a:r>
                        <a:rPr lang="en-US" sz="1000" dirty="0"/>
                        <a:t>In the data lake, all data is kept irrespective of the source and its structure. Data is kept in its raw form. It is only transformed when it is ready to be used.</a:t>
                      </a:r>
                      <a:r>
                        <a:rPr lang="en-US" sz="1000" b="1" dirty="0"/>
                        <a:t> </a:t>
                      </a:r>
                      <a:endParaRPr lang="en-US" sz="1000" dirty="0"/>
                    </a:p>
                  </a:txBody>
                  <a:tcPr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extLst>
                  <a:ext uri="{0D108BD9-81ED-4DB2-BD59-A6C34878D82A}">
                    <a16:rowId xmlns:a16="http://schemas.microsoft.com/office/drawing/2014/main" val="2321375765"/>
                  </a:ext>
                </a:extLst>
              </a:tr>
              <a:tr h="424159">
                <a:tc>
                  <a:txBody>
                    <a:bodyPr/>
                    <a:lstStyle/>
                    <a:p>
                      <a:r>
                        <a:rPr lang="en-US" sz="1000" b="1" dirty="0"/>
                        <a:t>Data Capturing</a:t>
                      </a:r>
                      <a:r>
                        <a:rPr lang="en-US" sz="1000" dirty="0"/>
                        <a:t> </a:t>
                      </a:r>
                    </a:p>
                  </a:txBody>
                  <a:tcPr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tc>
                  <a:txBody>
                    <a:bodyPr/>
                    <a:lstStyle/>
                    <a:p>
                      <a:r>
                        <a:rPr lang="en-US" sz="1000" dirty="0"/>
                        <a:t>Captures structured information and organizes them in schemas as defined for data warehouse purposes </a:t>
                      </a:r>
                    </a:p>
                  </a:txBody>
                  <a:tcPr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tc>
                  <a:txBody>
                    <a:bodyPr/>
                    <a:lstStyle/>
                    <a:p>
                      <a:r>
                        <a:rPr lang="en-US" sz="1000"/>
                        <a:t>Captures all kinds of data and structures, semi-structured and unstructured in their original form from source systems. </a:t>
                      </a:r>
                    </a:p>
                  </a:txBody>
                  <a:tcPr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extLst>
                  <a:ext uri="{0D108BD9-81ED-4DB2-BD59-A6C34878D82A}">
                    <a16:rowId xmlns:a16="http://schemas.microsoft.com/office/drawing/2014/main" val="786566326"/>
                  </a:ext>
                </a:extLst>
              </a:tr>
              <a:tr h="424159">
                <a:tc>
                  <a:txBody>
                    <a:bodyPr/>
                    <a:lstStyle/>
                    <a:p>
                      <a:r>
                        <a:rPr lang="en-US" sz="1000" b="1"/>
                        <a:t>Data Timeline</a:t>
                      </a:r>
                      <a:r>
                        <a:rPr lang="en-US" sz="1000"/>
                        <a:t> </a:t>
                      </a:r>
                    </a:p>
                  </a:txBody>
                  <a:tcPr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tc>
                  <a:txBody>
                    <a:bodyPr/>
                    <a:lstStyle/>
                    <a:p>
                      <a:r>
                        <a:rPr lang="en-US" sz="1000"/>
                        <a:t>In the data warehouse development process, significant time is spent on analyzing various data sources. </a:t>
                      </a:r>
                    </a:p>
                  </a:txBody>
                  <a:tcPr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tc>
                  <a:txBody>
                    <a:bodyPr/>
                    <a:lstStyle/>
                    <a:p>
                      <a:r>
                        <a:rPr lang="en-US" sz="1000"/>
                        <a:t>Data lakes can retain all data. This includes not only the data that is in use but also data that it might use in the future. Also, data is kept for all time, to go back in time and do an analysis. </a:t>
                      </a:r>
                    </a:p>
                  </a:txBody>
                  <a:tcPr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extLst>
                  <a:ext uri="{0D108BD9-81ED-4DB2-BD59-A6C34878D82A}">
                    <a16:rowId xmlns:a16="http://schemas.microsoft.com/office/drawing/2014/main" val="3840084735"/>
                  </a:ext>
                </a:extLst>
              </a:tr>
              <a:tr h="563520">
                <a:tc>
                  <a:txBody>
                    <a:bodyPr/>
                    <a:lstStyle/>
                    <a:p>
                      <a:r>
                        <a:rPr lang="en-US" sz="1000" b="1"/>
                        <a:t>Users</a:t>
                      </a:r>
                      <a:r>
                        <a:rPr lang="en-US" sz="1000"/>
                        <a:t> </a:t>
                      </a:r>
                    </a:p>
                  </a:txBody>
                  <a:tcPr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tc>
                  <a:txBody>
                    <a:bodyPr/>
                    <a:lstStyle/>
                    <a:p>
                      <a:r>
                        <a:rPr lang="en-US" sz="1000"/>
                        <a:t>The data warehouse is ideal for operational users because of being well structured, easy to use and understand. </a:t>
                      </a:r>
                    </a:p>
                  </a:txBody>
                  <a:tcPr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tc>
                  <a:txBody>
                    <a:bodyPr/>
                    <a:lstStyle/>
                    <a:p>
                      <a:r>
                        <a:rPr lang="en-US" sz="1000"/>
                        <a:t>Data lake is ideal for the users who indulge in deep analysis. Such users include data scientists who need advanced analytical tools with capabilities such as predictive modeling and statistical analysis. </a:t>
                      </a:r>
                    </a:p>
                  </a:txBody>
                  <a:tcPr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extLst>
                  <a:ext uri="{0D108BD9-81ED-4DB2-BD59-A6C34878D82A}">
                    <a16:rowId xmlns:a16="http://schemas.microsoft.com/office/drawing/2014/main" val="1171197193"/>
                  </a:ext>
                </a:extLst>
              </a:tr>
              <a:tr h="424159">
                <a:tc>
                  <a:txBody>
                    <a:bodyPr/>
                    <a:lstStyle/>
                    <a:p>
                      <a:r>
                        <a:rPr lang="en-US" sz="1000" b="1"/>
                        <a:t>Task</a:t>
                      </a:r>
                      <a:r>
                        <a:rPr lang="en-US" sz="1000"/>
                        <a:t> </a:t>
                      </a:r>
                    </a:p>
                  </a:txBody>
                  <a:tcPr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tc>
                  <a:txBody>
                    <a:bodyPr/>
                    <a:lstStyle/>
                    <a:p>
                      <a:r>
                        <a:rPr lang="en-US" sz="1000" dirty="0"/>
                        <a:t>Data warehouses can provide insights into pre-defined questions for pre-defined data types. </a:t>
                      </a:r>
                    </a:p>
                  </a:txBody>
                  <a:tcPr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tc>
                  <a:txBody>
                    <a:bodyPr/>
                    <a:lstStyle/>
                    <a:p>
                      <a:r>
                        <a:rPr lang="en-US" sz="1000"/>
                        <a:t>Data lakes can contain all data and data types; it empowers users to access data prior the process of transformed, cleansed and structured. </a:t>
                      </a:r>
                    </a:p>
                  </a:txBody>
                  <a:tcPr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extLst>
                  <a:ext uri="{0D108BD9-81ED-4DB2-BD59-A6C34878D82A}">
                    <a16:rowId xmlns:a16="http://schemas.microsoft.com/office/drawing/2014/main" val="3957239376"/>
                  </a:ext>
                </a:extLst>
              </a:tr>
              <a:tr h="284800">
                <a:tc>
                  <a:txBody>
                    <a:bodyPr/>
                    <a:lstStyle/>
                    <a:p>
                      <a:r>
                        <a:rPr lang="en-US" sz="1000" b="1"/>
                        <a:t>Processing time</a:t>
                      </a:r>
                      <a:r>
                        <a:rPr lang="en-US" sz="1000"/>
                        <a:t> </a:t>
                      </a:r>
                    </a:p>
                  </a:txBody>
                  <a:tcPr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tc>
                  <a:txBody>
                    <a:bodyPr/>
                    <a:lstStyle/>
                    <a:p>
                      <a:r>
                        <a:rPr lang="en-US" sz="1000" dirty="0"/>
                        <a:t>Data warehouses offer insights into pre-defined questions for pre-defined data types. So, any changes to the data warehouse needed more time. </a:t>
                      </a:r>
                    </a:p>
                  </a:txBody>
                  <a:tcPr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tc>
                  <a:txBody>
                    <a:bodyPr/>
                    <a:lstStyle/>
                    <a:p>
                      <a:r>
                        <a:rPr lang="en-US" sz="1000" dirty="0"/>
                        <a:t>Data lakes empower users to access data before it has been transformed y cleansed. Thus, it allows users to get to their result more quickly compares to the traditional data warehouse. </a:t>
                      </a:r>
                    </a:p>
                  </a:txBody>
                  <a:tcPr anchor="ctr">
                    <a:lnL w="12700" cap="flat" cmpd="sng" algn="ctr">
                      <a:solidFill>
                        <a:srgbClr val="0079D1"/>
                      </a:solidFill>
                      <a:prstDash val="solid"/>
                      <a:round/>
                      <a:headEnd type="none" w="med" len="med"/>
                      <a:tailEnd type="none" w="med" len="med"/>
                    </a:lnL>
                    <a:lnR w="12700" cap="flat" cmpd="sng" algn="ctr">
                      <a:solidFill>
                        <a:srgbClr val="0079D1"/>
                      </a:solidFill>
                      <a:prstDash val="solid"/>
                      <a:round/>
                      <a:headEnd type="none" w="med" len="med"/>
                      <a:tailEnd type="none" w="med" len="med"/>
                    </a:lnR>
                    <a:lnT w="12700" cap="flat" cmpd="sng" algn="ctr">
                      <a:solidFill>
                        <a:srgbClr val="0079D1"/>
                      </a:solidFill>
                      <a:prstDash val="solid"/>
                      <a:round/>
                      <a:headEnd type="none" w="med" len="med"/>
                      <a:tailEnd type="none" w="med" len="med"/>
                    </a:lnT>
                    <a:lnB w="12700" cap="flat" cmpd="sng" algn="ctr">
                      <a:solidFill>
                        <a:srgbClr val="0079D1"/>
                      </a:solidFill>
                      <a:prstDash val="solid"/>
                      <a:round/>
                      <a:headEnd type="none" w="med" len="med"/>
                      <a:tailEnd type="none" w="med" len="med"/>
                    </a:lnB>
                  </a:tcPr>
                </a:tc>
                <a:extLst>
                  <a:ext uri="{0D108BD9-81ED-4DB2-BD59-A6C34878D82A}">
                    <a16:rowId xmlns:a16="http://schemas.microsoft.com/office/drawing/2014/main" val="2497444639"/>
                  </a:ext>
                </a:extLst>
              </a:tr>
            </a:tbl>
          </a:graphicData>
        </a:graphic>
      </p:graphicFrame>
    </p:spTree>
    <p:extLst>
      <p:ext uri="{BB962C8B-B14F-4D97-AF65-F5344CB8AC3E}">
        <p14:creationId xmlns:p14="http://schemas.microsoft.com/office/powerpoint/2010/main" val="1512731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83BB2104-C256-2549-9AFF-CA41F1D3C780}"/>
              </a:ext>
            </a:extLst>
          </p:cNvPr>
          <p:cNvPicPr>
            <a:picLocks noChangeAspect="1"/>
          </p:cNvPicPr>
          <p:nvPr/>
        </p:nvPicPr>
        <p:blipFill>
          <a:blip r:embed="rId2"/>
          <a:stretch>
            <a:fillRect/>
          </a:stretch>
        </p:blipFill>
        <p:spPr>
          <a:xfrm>
            <a:off x="413951" y="821918"/>
            <a:ext cx="7127391" cy="5244585"/>
          </a:xfrm>
          <a:prstGeom prst="rect">
            <a:avLst/>
          </a:prstGeom>
        </p:spPr>
      </p:pic>
      <p:sp>
        <p:nvSpPr>
          <p:cNvPr id="302" name="Rectangle 3">
            <a:extLst>
              <a:ext uri="{FF2B5EF4-FFF2-40B4-BE49-F238E27FC236}">
                <a16:creationId xmlns:a16="http://schemas.microsoft.com/office/drawing/2014/main" id="{3676CF35-C443-2441-96B1-73D0B58E2F98}"/>
              </a:ext>
            </a:extLst>
          </p:cNvPr>
          <p:cNvSpPr txBox="1"/>
          <p:nvPr/>
        </p:nvSpPr>
        <p:spPr>
          <a:xfrm>
            <a:off x="404806" y="82014"/>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(VIII)</a:t>
            </a:r>
          </a:p>
        </p:txBody>
      </p:sp>
      <p:sp>
        <p:nvSpPr>
          <p:cNvPr id="303" name="Rectangle 3">
            <a:extLst>
              <a:ext uri="{FF2B5EF4-FFF2-40B4-BE49-F238E27FC236}">
                <a16:creationId xmlns:a16="http://schemas.microsoft.com/office/drawing/2014/main" id="{CECA26EF-5DA3-7540-81B3-42998215175A}"/>
              </a:ext>
            </a:extLst>
          </p:cNvPr>
          <p:cNvSpPr txBox="1"/>
          <p:nvPr/>
        </p:nvSpPr>
        <p:spPr>
          <a:xfrm>
            <a:off x="413951" y="421813"/>
            <a:ext cx="569598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Fraud Control – Use Case View</a:t>
            </a:r>
          </a:p>
        </p:txBody>
      </p:sp>
      <p:pic>
        <p:nvPicPr>
          <p:cNvPr id="4" name="Picture 3">
            <a:extLst>
              <a:ext uri="{FF2B5EF4-FFF2-40B4-BE49-F238E27FC236}">
                <a16:creationId xmlns:a16="http://schemas.microsoft.com/office/drawing/2014/main" id="{3327DA13-9762-2946-8757-E798CC055148}"/>
              </a:ext>
            </a:extLst>
          </p:cNvPr>
          <p:cNvPicPr>
            <a:picLocks noChangeAspect="1"/>
          </p:cNvPicPr>
          <p:nvPr/>
        </p:nvPicPr>
        <p:blipFill>
          <a:blip r:embed="rId3">
            <a:alphaModFix amt="9000"/>
          </a:blip>
          <a:stretch>
            <a:fillRect/>
          </a:stretch>
        </p:blipFill>
        <p:spPr>
          <a:xfrm>
            <a:off x="4813459" y="2146459"/>
            <a:ext cx="2565082" cy="2565082"/>
          </a:xfrm>
          <a:prstGeom prst="rect">
            <a:avLst/>
          </a:prstGeom>
        </p:spPr>
      </p:pic>
      <p:grpSp>
        <p:nvGrpSpPr>
          <p:cNvPr id="8" name="Group 7">
            <a:extLst>
              <a:ext uri="{FF2B5EF4-FFF2-40B4-BE49-F238E27FC236}">
                <a16:creationId xmlns:a16="http://schemas.microsoft.com/office/drawing/2014/main" id="{A1B6D68C-4896-3447-BEF4-07840390E425}"/>
              </a:ext>
            </a:extLst>
          </p:cNvPr>
          <p:cNvGrpSpPr/>
          <p:nvPr/>
        </p:nvGrpSpPr>
        <p:grpSpPr>
          <a:xfrm rot="21011211">
            <a:off x="2544341" y="1660343"/>
            <a:ext cx="301686" cy="261610"/>
            <a:chOff x="720866" y="1203598"/>
            <a:chExt cx="301686" cy="261610"/>
          </a:xfrm>
        </p:grpSpPr>
        <p:sp>
          <p:nvSpPr>
            <p:cNvPr id="9" name="Google Shape;431;p39">
              <a:extLst>
                <a:ext uri="{FF2B5EF4-FFF2-40B4-BE49-F238E27FC236}">
                  <a16:creationId xmlns:a16="http://schemas.microsoft.com/office/drawing/2014/main" id="{58B66A2E-7851-244C-8427-5F274BA54D9B}"/>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TextBox 9">
              <a:extLst>
                <a:ext uri="{FF2B5EF4-FFF2-40B4-BE49-F238E27FC236}">
                  <a16:creationId xmlns:a16="http://schemas.microsoft.com/office/drawing/2014/main" id="{90E79560-A575-5843-A110-1D6B36274040}"/>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1.</a:t>
              </a:r>
            </a:p>
          </p:txBody>
        </p:sp>
      </p:grpSp>
      <p:grpSp>
        <p:nvGrpSpPr>
          <p:cNvPr id="11" name="Group 10">
            <a:extLst>
              <a:ext uri="{FF2B5EF4-FFF2-40B4-BE49-F238E27FC236}">
                <a16:creationId xmlns:a16="http://schemas.microsoft.com/office/drawing/2014/main" id="{C7F302F3-9D2A-DE48-9500-41C2EC18C194}"/>
              </a:ext>
            </a:extLst>
          </p:cNvPr>
          <p:cNvGrpSpPr/>
          <p:nvPr/>
        </p:nvGrpSpPr>
        <p:grpSpPr>
          <a:xfrm rot="21011211">
            <a:off x="4587530" y="1744906"/>
            <a:ext cx="301686" cy="261610"/>
            <a:chOff x="720866" y="1203598"/>
            <a:chExt cx="301686" cy="261610"/>
          </a:xfrm>
        </p:grpSpPr>
        <p:sp>
          <p:nvSpPr>
            <p:cNvPr id="12" name="Google Shape;431;p39">
              <a:extLst>
                <a:ext uri="{FF2B5EF4-FFF2-40B4-BE49-F238E27FC236}">
                  <a16:creationId xmlns:a16="http://schemas.microsoft.com/office/drawing/2014/main" id="{80D60DD8-7A0B-7C4B-9669-7928C09ACA24}"/>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TextBox 12">
              <a:extLst>
                <a:ext uri="{FF2B5EF4-FFF2-40B4-BE49-F238E27FC236}">
                  <a16:creationId xmlns:a16="http://schemas.microsoft.com/office/drawing/2014/main" id="{4E944EFC-C1FD-AF4B-8F2F-6307F9914CB3}"/>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2.</a:t>
              </a:r>
            </a:p>
          </p:txBody>
        </p:sp>
      </p:grpSp>
      <p:grpSp>
        <p:nvGrpSpPr>
          <p:cNvPr id="14" name="Group 13">
            <a:extLst>
              <a:ext uri="{FF2B5EF4-FFF2-40B4-BE49-F238E27FC236}">
                <a16:creationId xmlns:a16="http://schemas.microsoft.com/office/drawing/2014/main" id="{8B75E5D0-C285-DE40-AF63-315486FCA736}"/>
              </a:ext>
            </a:extLst>
          </p:cNvPr>
          <p:cNvGrpSpPr/>
          <p:nvPr/>
        </p:nvGrpSpPr>
        <p:grpSpPr>
          <a:xfrm rot="21011211">
            <a:off x="2519879" y="3313404"/>
            <a:ext cx="301686" cy="261610"/>
            <a:chOff x="720866" y="1203598"/>
            <a:chExt cx="301686" cy="261610"/>
          </a:xfrm>
        </p:grpSpPr>
        <p:sp>
          <p:nvSpPr>
            <p:cNvPr id="15" name="Google Shape;431;p39">
              <a:extLst>
                <a:ext uri="{FF2B5EF4-FFF2-40B4-BE49-F238E27FC236}">
                  <a16:creationId xmlns:a16="http://schemas.microsoft.com/office/drawing/2014/main" id="{017E70EF-7A40-934D-ABB9-99CED9FF611C}"/>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TextBox 15">
              <a:extLst>
                <a:ext uri="{FF2B5EF4-FFF2-40B4-BE49-F238E27FC236}">
                  <a16:creationId xmlns:a16="http://schemas.microsoft.com/office/drawing/2014/main" id="{62DCEE66-6CFF-CA41-9312-E8DCC5AF8F81}"/>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3.</a:t>
              </a:r>
            </a:p>
          </p:txBody>
        </p:sp>
      </p:grpSp>
      <p:grpSp>
        <p:nvGrpSpPr>
          <p:cNvPr id="17" name="Group 16">
            <a:extLst>
              <a:ext uri="{FF2B5EF4-FFF2-40B4-BE49-F238E27FC236}">
                <a16:creationId xmlns:a16="http://schemas.microsoft.com/office/drawing/2014/main" id="{4C9F01C3-F5C4-D24A-878E-75B23993B0CE}"/>
              </a:ext>
            </a:extLst>
          </p:cNvPr>
          <p:cNvGrpSpPr/>
          <p:nvPr/>
        </p:nvGrpSpPr>
        <p:grpSpPr>
          <a:xfrm rot="21011211">
            <a:off x="4260322" y="3186324"/>
            <a:ext cx="301686" cy="261610"/>
            <a:chOff x="720866" y="1203598"/>
            <a:chExt cx="301686" cy="261610"/>
          </a:xfrm>
        </p:grpSpPr>
        <p:sp>
          <p:nvSpPr>
            <p:cNvPr id="18" name="Google Shape;431;p39">
              <a:extLst>
                <a:ext uri="{FF2B5EF4-FFF2-40B4-BE49-F238E27FC236}">
                  <a16:creationId xmlns:a16="http://schemas.microsoft.com/office/drawing/2014/main" id="{3D115312-A351-4046-93D6-D82CE6648763}"/>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TextBox 18">
              <a:extLst>
                <a:ext uri="{FF2B5EF4-FFF2-40B4-BE49-F238E27FC236}">
                  <a16:creationId xmlns:a16="http://schemas.microsoft.com/office/drawing/2014/main" id="{7C7A58A8-0607-2A48-AA4A-2F10FC34828C}"/>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4.</a:t>
              </a:r>
            </a:p>
          </p:txBody>
        </p:sp>
      </p:grpSp>
      <p:grpSp>
        <p:nvGrpSpPr>
          <p:cNvPr id="20" name="Group 19">
            <a:extLst>
              <a:ext uri="{FF2B5EF4-FFF2-40B4-BE49-F238E27FC236}">
                <a16:creationId xmlns:a16="http://schemas.microsoft.com/office/drawing/2014/main" id="{34305FDB-F17C-EE45-9266-2DC46136615B}"/>
              </a:ext>
            </a:extLst>
          </p:cNvPr>
          <p:cNvGrpSpPr/>
          <p:nvPr/>
        </p:nvGrpSpPr>
        <p:grpSpPr>
          <a:xfrm rot="21011211">
            <a:off x="3576995" y="5000871"/>
            <a:ext cx="301686" cy="261610"/>
            <a:chOff x="720866" y="1203598"/>
            <a:chExt cx="301686" cy="261610"/>
          </a:xfrm>
        </p:grpSpPr>
        <p:sp>
          <p:nvSpPr>
            <p:cNvPr id="21" name="Google Shape;431;p39">
              <a:extLst>
                <a:ext uri="{FF2B5EF4-FFF2-40B4-BE49-F238E27FC236}">
                  <a16:creationId xmlns:a16="http://schemas.microsoft.com/office/drawing/2014/main" id="{6F2ED4A5-1A7D-2E46-9A6B-634284E3A890}"/>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TextBox 21">
              <a:extLst>
                <a:ext uri="{FF2B5EF4-FFF2-40B4-BE49-F238E27FC236}">
                  <a16:creationId xmlns:a16="http://schemas.microsoft.com/office/drawing/2014/main" id="{885E09E3-4E54-CD47-A9CA-D5A7BCDCE505}"/>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5.</a:t>
              </a:r>
            </a:p>
          </p:txBody>
        </p:sp>
      </p:grpSp>
      <p:sp>
        <p:nvSpPr>
          <p:cNvPr id="23" name="Google Shape;61;p12">
            <a:extLst>
              <a:ext uri="{FF2B5EF4-FFF2-40B4-BE49-F238E27FC236}">
                <a16:creationId xmlns:a16="http://schemas.microsoft.com/office/drawing/2014/main" id="{EB1CDCF1-EDC6-2445-81DF-64FE6AA2975B}"/>
              </a:ext>
            </a:extLst>
          </p:cNvPr>
          <p:cNvSpPr txBox="1">
            <a:spLocks/>
          </p:cNvSpPr>
          <p:nvPr/>
        </p:nvSpPr>
        <p:spPr>
          <a:xfrm>
            <a:off x="7664493" y="864492"/>
            <a:ext cx="1850885" cy="1015663"/>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pPr marL="228600" indent="-228600" algn="l">
              <a:buFont typeface="+mj-lt"/>
              <a:buAutoNum type="arabicPeriod"/>
            </a:pPr>
            <a:r>
              <a:rPr lang="en-US" sz="1200" dirty="0"/>
              <a:t>Validate File:</a:t>
            </a:r>
          </a:p>
          <a:p>
            <a:pPr marL="228600" indent="-228600" algn="l">
              <a:buFont typeface="+mj-lt"/>
              <a:buAutoNum type="arabicPeriod"/>
            </a:pPr>
            <a:r>
              <a:rPr lang="en-US" sz="1200" dirty="0"/>
              <a:t>Move File:</a:t>
            </a:r>
          </a:p>
          <a:p>
            <a:pPr marL="228600" indent="-228600" algn="l">
              <a:buFont typeface="+mj-lt"/>
              <a:buAutoNum type="arabicPeriod"/>
            </a:pPr>
            <a:r>
              <a:rPr lang="en-US" sz="1200" dirty="0"/>
              <a:t>Top process data:</a:t>
            </a:r>
          </a:p>
          <a:p>
            <a:pPr marL="228600" indent="-228600" algn="l">
              <a:buFont typeface="+mj-lt"/>
              <a:buAutoNum type="arabicPeriod"/>
            </a:pPr>
            <a:r>
              <a:rPr lang="en-US" sz="1200" dirty="0"/>
              <a:t>Apply data quality:</a:t>
            </a:r>
          </a:p>
          <a:p>
            <a:pPr marL="228600" indent="-228600" algn="l">
              <a:buFont typeface="+mj-lt"/>
              <a:buAutoNum type="arabicPeriod"/>
            </a:pPr>
            <a:r>
              <a:rPr lang="en-US" sz="1200" dirty="0"/>
              <a:t>Make Data Available</a:t>
            </a:r>
          </a:p>
        </p:txBody>
      </p:sp>
    </p:spTree>
    <p:extLst>
      <p:ext uri="{BB962C8B-B14F-4D97-AF65-F5344CB8AC3E}">
        <p14:creationId xmlns:p14="http://schemas.microsoft.com/office/powerpoint/2010/main" val="3649785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518186-C1AE-4649-B389-24C6723BFC8B}"/>
              </a:ext>
            </a:extLst>
          </p:cNvPr>
          <p:cNvPicPr>
            <a:picLocks noChangeAspect="1"/>
          </p:cNvPicPr>
          <p:nvPr/>
        </p:nvPicPr>
        <p:blipFill>
          <a:blip r:embed="rId2"/>
          <a:stretch>
            <a:fillRect/>
          </a:stretch>
        </p:blipFill>
        <p:spPr>
          <a:xfrm>
            <a:off x="413952" y="987524"/>
            <a:ext cx="8464578" cy="5232909"/>
          </a:xfrm>
          <a:prstGeom prst="rect">
            <a:avLst/>
          </a:prstGeom>
        </p:spPr>
      </p:pic>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581624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(IX)</a:t>
            </a:r>
          </a:p>
        </p:txBody>
      </p:sp>
      <p:sp>
        <p:nvSpPr>
          <p:cNvPr id="88" name="Rectangle 3"/>
          <p:cNvSpPr txBox="1"/>
          <p:nvPr/>
        </p:nvSpPr>
        <p:spPr>
          <a:xfrm>
            <a:off x="413951" y="637567"/>
            <a:ext cx="6436518"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Fraud Control - Component View</a:t>
            </a:r>
          </a:p>
        </p:txBody>
      </p:sp>
      <p:grpSp>
        <p:nvGrpSpPr>
          <p:cNvPr id="197" name="90 Grupo">
            <a:extLst>
              <a:ext uri="{FF2B5EF4-FFF2-40B4-BE49-F238E27FC236}">
                <a16:creationId xmlns:a16="http://schemas.microsoft.com/office/drawing/2014/main" id="{FA203232-0A1B-1C49-AE6E-FCC35D220E41}"/>
              </a:ext>
            </a:extLst>
          </p:cNvPr>
          <p:cNvGrpSpPr>
            <a:grpSpLocks/>
          </p:cNvGrpSpPr>
          <p:nvPr/>
        </p:nvGrpSpPr>
        <p:grpSpPr bwMode="auto">
          <a:xfrm>
            <a:off x="9030278" y="237463"/>
            <a:ext cx="2088826" cy="452319"/>
            <a:chOff x="6746875" y="1552576"/>
            <a:chExt cx="2088826" cy="452319"/>
          </a:xfrm>
        </p:grpSpPr>
        <p:sp>
          <p:nvSpPr>
            <p:cNvPr id="198" name="Text Box 114">
              <a:extLst>
                <a:ext uri="{FF2B5EF4-FFF2-40B4-BE49-F238E27FC236}">
                  <a16:creationId xmlns:a16="http://schemas.microsoft.com/office/drawing/2014/main" id="{96386E02-16D9-1546-B538-1ADD7E76802E}"/>
                </a:ext>
              </a:extLst>
            </p:cNvPr>
            <p:cNvSpPr txBox="1">
              <a:spLocks noChangeArrowheads="1"/>
            </p:cNvSpPr>
            <p:nvPr/>
          </p:nvSpPr>
          <p:spPr bwMode="auto">
            <a:xfrm>
              <a:off x="6859588" y="1649413"/>
              <a:ext cx="508000" cy="84137"/>
            </a:xfrm>
            <a:prstGeom prst="rect">
              <a:avLst/>
            </a:prstGeom>
            <a:solidFill>
              <a:srgbClr val="87CBD8">
                <a:alpha val="62000"/>
              </a:srgbClr>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200" name="Text Box 117">
              <a:extLst>
                <a:ext uri="{FF2B5EF4-FFF2-40B4-BE49-F238E27FC236}">
                  <a16:creationId xmlns:a16="http://schemas.microsoft.com/office/drawing/2014/main" id="{DF7E7589-C05B-C542-BA82-43ECE90A406E}"/>
                </a:ext>
              </a:extLst>
            </p:cNvPr>
            <p:cNvSpPr txBox="1">
              <a:spLocks noChangeArrowheads="1"/>
            </p:cNvSpPr>
            <p:nvPr/>
          </p:nvSpPr>
          <p:spPr bwMode="auto">
            <a:xfrm>
              <a:off x="7380288" y="1581150"/>
              <a:ext cx="101822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900" b="0" dirty="0">
                  <a:solidFill>
                    <a:schemeClr val="tx1"/>
                  </a:solidFill>
                  <a:cs typeface="Arial" panose="020B0604020202020204" pitchFamily="34" charset="0"/>
                </a:rPr>
                <a:t>New component</a:t>
              </a:r>
            </a:p>
          </p:txBody>
        </p:sp>
        <p:sp>
          <p:nvSpPr>
            <p:cNvPr id="202" name="Rectangle 119">
              <a:extLst>
                <a:ext uri="{FF2B5EF4-FFF2-40B4-BE49-F238E27FC236}">
                  <a16:creationId xmlns:a16="http://schemas.microsoft.com/office/drawing/2014/main" id="{D18BCC57-252A-EC46-9025-634A80D3F213}"/>
                </a:ext>
              </a:extLst>
            </p:cNvPr>
            <p:cNvSpPr>
              <a:spLocks noChangeArrowheads="1"/>
            </p:cNvSpPr>
            <p:nvPr/>
          </p:nvSpPr>
          <p:spPr bwMode="auto">
            <a:xfrm>
              <a:off x="6746875" y="1552576"/>
              <a:ext cx="2088826" cy="45231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endParaRPr lang="pt-BR" altLang="pt-BR" b="0" dirty="0">
                <a:solidFill>
                  <a:schemeClr val="tx1"/>
                </a:solidFill>
              </a:endParaRPr>
            </a:p>
          </p:txBody>
        </p:sp>
        <p:sp>
          <p:nvSpPr>
            <p:cNvPr id="203" name="Text Box 115">
              <a:extLst>
                <a:ext uri="{FF2B5EF4-FFF2-40B4-BE49-F238E27FC236}">
                  <a16:creationId xmlns:a16="http://schemas.microsoft.com/office/drawing/2014/main" id="{93CE3190-1284-EA41-83F6-CCF9FF7F8137}"/>
                </a:ext>
              </a:extLst>
            </p:cNvPr>
            <p:cNvSpPr txBox="1">
              <a:spLocks noChangeArrowheads="1"/>
            </p:cNvSpPr>
            <p:nvPr/>
          </p:nvSpPr>
          <p:spPr bwMode="auto">
            <a:xfrm>
              <a:off x="6858000" y="1827213"/>
              <a:ext cx="501650" cy="88900"/>
            </a:xfrm>
            <a:prstGeom prst="rect">
              <a:avLst/>
            </a:prstGeom>
            <a:solidFill>
              <a:srgbClr val="0067B7">
                <a:alpha val="67000"/>
              </a:srgbClr>
            </a:solidFill>
            <a:ln w="12700">
              <a:solidFill>
                <a:schemeClr val="tx1"/>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204" name="Text Box 117">
              <a:extLst>
                <a:ext uri="{FF2B5EF4-FFF2-40B4-BE49-F238E27FC236}">
                  <a16:creationId xmlns:a16="http://schemas.microsoft.com/office/drawing/2014/main" id="{8F9D6FE2-8A35-184F-B3C1-A7A625FD7848}"/>
                </a:ext>
              </a:extLst>
            </p:cNvPr>
            <p:cNvSpPr txBox="1">
              <a:spLocks noChangeArrowheads="1"/>
            </p:cNvSpPr>
            <p:nvPr/>
          </p:nvSpPr>
          <p:spPr bwMode="auto">
            <a:xfrm>
              <a:off x="7369556" y="1774063"/>
              <a:ext cx="12811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sz="900" b="0" dirty="0">
                  <a:solidFill>
                    <a:schemeClr val="tx1"/>
                  </a:solidFill>
                  <a:cs typeface="Arial" panose="020B0604020202020204" pitchFamily="34" charset="0"/>
                </a:rPr>
                <a:t>Component to modify</a:t>
              </a:r>
              <a:endParaRPr lang="es-ES" altLang="pt-BR" sz="900" b="0" dirty="0">
                <a:solidFill>
                  <a:schemeClr val="tx1"/>
                </a:solidFill>
                <a:cs typeface="Arial" panose="020B0604020202020204" pitchFamily="34" charset="0"/>
              </a:endParaRPr>
            </a:p>
          </p:txBody>
        </p:sp>
      </p:grpSp>
      <p:sp>
        <p:nvSpPr>
          <p:cNvPr id="28" name="Text Box 114">
            <a:extLst>
              <a:ext uri="{FF2B5EF4-FFF2-40B4-BE49-F238E27FC236}">
                <a16:creationId xmlns:a16="http://schemas.microsoft.com/office/drawing/2014/main" id="{66E4B19A-7291-9344-8DE6-0D6133CFC2ED}"/>
              </a:ext>
            </a:extLst>
          </p:cNvPr>
          <p:cNvSpPr txBox="1">
            <a:spLocks noChangeArrowheads="1"/>
          </p:cNvSpPr>
          <p:nvPr/>
        </p:nvSpPr>
        <p:spPr bwMode="auto">
          <a:xfrm>
            <a:off x="3631360" y="3271122"/>
            <a:ext cx="1158408" cy="543514"/>
          </a:xfrm>
          <a:prstGeom prst="rect">
            <a:avLst/>
          </a:prstGeom>
          <a:solidFill>
            <a:srgbClr val="87CBD8">
              <a:alpha val="36000"/>
            </a:srgbClr>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30" name="Text Box 114">
            <a:extLst>
              <a:ext uri="{FF2B5EF4-FFF2-40B4-BE49-F238E27FC236}">
                <a16:creationId xmlns:a16="http://schemas.microsoft.com/office/drawing/2014/main" id="{00D85040-6BC0-7243-9D28-211D62022EC7}"/>
              </a:ext>
            </a:extLst>
          </p:cNvPr>
          <p:cNvSpPr txBox="1">
            <a:spLocks noChangeArrowheads="1"/>
          </p:cNvSpPr>
          <p:nvPr/>
        </p:nvSpPr>
        <p:spPr bwMode="auto">
          <a:xfrm>
            <a:off x="3414932" y="5495147"/>
            <a:ext cx="1158407" cy="572729"/>
          </a:xfrm>
          <a:prstGeom prst="rect">
            <a:avLst/>
          </a:prstGeom>
          <a:solidFill>
            <a:srgbClr val="87CBD8">
              <a:alpha val="36000"/>
            </a:srgbClr>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31" name="Text Box 114">
            <a:extLst>
              <a:ext uri="{FF2B5EF4-FFF2-40B4-BE49-F238E27FC236}">
                <a16:creationId xmlns:a16="http://schemas.microsoft.com/office/drawing/2014/main" id="{AB17004F-E30C-A042-A9AD-B10B787B0912}"/>
              </a:ext>
            </a:extLst>
          </p:cNvPr>
          <p:cNvSpPr txBox="1">
            <a:spLocks noChangeArrowheads="1"/>
          </p:cNvSpPr>
          <p:nvPr/>
        </p:nvSpPr>
        <p:spPr bwMode="auto">
          <a:xfrm>
            <a:off x="6908123" y="1189275"/>
            <a:ext cx="1128455" cy="586599"/>
          </a:xfrm>
          <a:prstGeom prst="rect">
            <a:avLst/>
          </a:prstGeom>
          <a:solidFill>
            <a:srgbClr val="0079D1">
              <a:alpha val="36000"/>
            </a:srgbClr>
          </a:solidFill>
          <a:ln w="12700">
            <a:solidFill>
              <a:srgbClr val="002060"/>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grpSp>
        <p:nvGrpSpPr>
          <p:cNvPr id="32" name="Group 31">
            <a:extLst>
              <a:ext uri="{FF2B5EF4-FFF2-40B4-BE49-F238E27FC236}">
                <a16:creationId xmlns:a16="http://schemas.microsoft.com/office/drawing/2014/main" id="{D21D59DD-DCD9-B440-803A-8925F0AF7A48}"/>
              </a:ext>
            </a:extLst>
          </p:cNvPr>
          <p:cNvGrpSpPr/>
          <p:nvPr/>
        </p:nvGrpSpPr>
        <p:grpSpPr>
          <a:xfrm rot="21011211">
            <a:off x="3295277" y="3730368"/>
            <a:ext cx="297749" cy="261610"/>
            <a:chOff x="720866" y="1203598"/>
            <a:chExt cx="301686" cy="261610"/>
          </a:xfrm>
        </p:grpSpPr>
        <p:sp>
          <p:nvSpPr>
            <p:cNvPr id="33" name="Google Shape;431;p39">
              <a:extLst>
                <a:ext uri="{FF2B5EF4-FFF2-40B4-BE49-F238E27FC236}">
                  <a16:creationId xmlns:a16="http://schemas.microsoft.com/office/drawing/2014/main" id="{70413B7D-07D0-1A41-83EC-DAFC5CC2FD28}"/>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TextBox 33">
              <a:extLst>
                <a:ext uri="{FF2B5EF4-FFF2-40B4-BE49-F238E27FC236}">
                  <a16:creationId xmlns:a16="http://schemas.microsoft.com/office/drawing/2014/main" id="{9C81CFA2-E25E-774E-80EB-6EAB1B2E3356}"/>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1.</a:t>
              </a:r>
            </a:p>
          </p:txBody>
        </p:sp>
      </p:grpSp>
      <p:grpSp>
        <p:nvGrpSpPr>
          <p:cNvPr id="35" name="Group 34">
            <a:extLst>
              <a:ext uri="{FF2B5EF4-FFF2-40B4-BE49-F238E27FC236}">
                <a16:creationId xmlns:a16="http://schemas.microsoft.com/office/drawing/2014/main" id="{0F18D318-3A75-2C42-91ED-B90C340852D7}"/>
              </a:ext>
            </a:extLst>
          </p:cNvPr>
          <p:cNvGrpSpPr/>
          <p:nvPr/>
        </p:nvGrpSpPr>
        <p:grpSpPr>
          <a:xfrm rot="21011211">
            <a:off x="4114617" y="1877182"/>
            <a:ext cx="297749" cy="261610"/>
            <a:chOff x="720866" y="1203598"/>
            <a:chExt cx="301686" cy="261610"/>
          </a:xfrm>
        </p:grpSpPr>
        <p:sp>
          <p:nvSpPr>
            <p:cNvPr id="36" name="Google Shape;431;p39">
              <a:extLst>
                <a:ext uri="{FF2B5EF4-FFF2-40B4-BE49-F238E27FC236}">
                  <a16:creationId xmlns:a16="http://schemas.microsoft.com/office/drawing/2014/main" id="{BC833AC5-AFB8-4745-A089-986CC5691C96}"/>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TextBox 36">
              <a:extLst>
                <a:ext uri="{FF2B5EF4-FFF2-40B4-BE49-F238E27FC236}">
                  <a16:creationId xmlns:a16="http://schemas.microsoft.com/office/drawing/2014/main" id="{6217E9F2-EEA5-274C-A19B-FC75AC5F1ECB}"/>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2.</a:t>
              </a:r>
            </a:p>
          </p:txBody>
        </p:sp>
      </p:grpSp>
      <p:grpSp>
        <p:nvGrpSpPr>
          <p:cNvPr id="38" name="Group 37">
            <a:extLst>
              <a:ext uri="{FF2B5EF4-FFF2-40B4-BE49-F238E27FC236}">
                <a16:creationId xmlns:a16="http://schemas.microsoft.com/office/drawing/2014/main" id="{1C5A972E-AEB1-CC41-8213-7C984576B030}"/>
              </a:ext>
            </a:extLst>
          </p:cNvPr>
          <p:cNvGrpSpPr/>
          <p:nvPr/>
        </p:nvGrpSpPr>
        <p:grpSpPr>
          <a:xfrm rot="21011211">
            <a:off x="6497563" y="3168945"/>
            <a:ext cx="297749" cy="261610"/>
            <a:chOff x="720866" y="1203598"/>
            <a:chExt cx="301686" cy="261610"/>
          </a:xfrm>
        </p:grpSpPr>
        <p:sp>
          <p:nvSpPr>
            <p:cNvPr id="39" name="Google Shape;431;p39">
              <a:extLst>
                <a:ext uri="{FF2B5EF4-FFF2-40B4-BE49-F238E27FC236}">
                  <a16:creationId xmlns:a16="http://schemas.microsoft.com/office/drawing/2014/main" id="{5D085DBC-5101-1945-95E3-DF96C05F3636}"/>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TextBox 39">
              <a:extLst>
                <a:ext uri="{FF2B5EF4-FFF2-40B4-BE49-F238E27FC236}">
                  <a16:creationId xmlns:a16="http://schemas.microsoft.com/office/drawing/2014/main" id="{7327CFD6-EE17-BF4D-9C6B-2A4DF18984CA}"/>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3.</a:t>
              </a:r>
            </a:p>
          </p:txBody>
        </p:sp>
      </p:grpSp>
      <p:grpSp>
        <p:nvGrpSpPr>
          <p:cNvPr id="41" name="Group 40">
            <a:extLst>
              <a:ext uri="{FF2B5EF4-FFF2-40B4-BE49-F238E27FC236}">
                <a16:creationId xmlns:a16="http://schemas.microsoft.com/office/drawing/2014/main" id="{08C9D2D4-CD4F-4C46-AC38-816D30D81FEA}"/>
              </a:ext>
            </a:extLst>
          </p:cNvPr>
          <p:cNvGrpSpPr/>
          <p:nvPr/>
        </p:nvGrpSpPr>
        <p:grpSpPr>
          <a:xfrm rot="21011211">
            <a:off x="4098754" y="5158031"/>
            <a:ext cx="297749" cy="261610"/>
            <a:chOff x="720866" y="1203598"/>
            <a:chExt cx="301686" cy="261610"/>
          </a:xfrm>
        </p:grpSpPr>
        <p:sp>
          <p:nvSpPr>
            <p:cNvPr id="42" name="Google Shape;431;p39">
              <a:extLst>
                <a:ext uri="{FF2B5EF4-FFF2-40B4-BE49-F238E27FC236}">
                  <a16:creationId xmlns:a16="http://schemas.microsoft.com/office/drawing/2014/main" id="{E8D12A6F-9251-8843-BC1A-B6440CF3F381}"/>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TextBox 42">
              <a:extLst>
                <a:ext uri="{FF2B5EF4-FFF2-40B4-BE49-F238E27FC236}">
                  <a16:creationId xmlns:a16="http://schemas.microsoft.com/office/drawing/2014/main" id="{1A464518-A347-6340-AA3D-C4BED16225B4}"/>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4.</a:t>
              </a:r>
            </a:p>
          </p:txBody>
        </p:sp>
      </p:grpSp>
      <p:sp>
        <p:nvSpPr>
          <p:cNvPr id="44" name="Google Shape;61;p12">
            <a:extLst>
              <a:ext uri="{FF2B5EF4-FFF2-40B4-BE49-F238E27FC236}">
                <a16:creationId xmlns:a16="http://schemas.microsoft.com/office/drawing/2014/main" id="{C5C5B2DB-C099-1041-9289-819D16A1D96B}"/>
              </a:ext>
            </a:extLst>
          </p:cNvPr>
          <p:cNvSpPr txBox="1">
            <a:spLocks/>
          </p:cNvSpPr>
          <p:nvPr/>
        </p:nvSpPr>
        <p:spPr>
          <a:xfrm>
            <a:off x="8937899" y="791878"/>
            <a:ext cx="3010181" cy="5632311"/>
          </a:xfrm>
          <a:prstGeom prst="rect">
            <a:avLst/>
          </a:prstGeom>
          <a:noFill/>
        </p:spPr>
        <p:txBody>
          <a:bodyPr wrap="square" rtlCol="0" anchor="ctr">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pPr marL="228600" indent="-228600" algn="l">
              <a:buFont typeface="+mj-lt"/>
              <a:buAutoNum type="arabicPeriod"/>
            </a:pPr>
            <a:r>
              <a:rPr lang="en-US" sz="1200" dirty="0" err="1">
                <a:solidFill>
                  <a:srgbClr val="EE4328"/>
                </a:solidFill>
              </a:rPr>
              <a:t>ProcessEngine</a:t>
            </a:r>
            <a:r>
              <a:rPr lang="en-US" sz="1200" dirty="0"/>
              <a:t>: It is the component that is in charge of orchestrating the project flow of Fraud Control, It is contemplated that this component can handle projects with a similar casuistry (validate existence and structure files, attend to files delimited by a character, data quality, move to a curated area and create views to be consumed by visualization tools)</a:t>
            </a:r>
          </a:p>
          <a:p>
            <a:pPr marL="228600" indent="-228600" algn="l">
              <a:buFont typeface="+mj-lt"/>
              <a:buAutoNum type="arabicPeriod"/>
            </a:pPr>
            <a:r>
              <a:rPr lang="en-US" sz="1200" dirty="0" err="1">
                <a:solidFill>
                  <a:srgbClr val="EE4328"/>
                </a:solidFill>
              </a:rPr>
              <a:t>ValidationEnginie</a:t>
            </a:r>
            <a:r>
              <a:rPr lang="en-US" sz="1200" dirty="0"/>
              <a:t>:  It is the component that has the responsibility to perform the functionality of validating the structures of the events, it is contemplated to scale the component for validations in different projects, allowing reuse.</a:t>
            </a:r>
          </a:p>
          <a:p>
            <a:pPr marL="228600" indent="-228600" algn="l">
              <a:buFont typeface="+mj-lt"/>
              <a:buAutoNum type="arabicPeriod"/>
            </a:pPr>
            <a:r>
              <a:rPr lang="en-US" sz="1200" dirty="0" err="1">
                <a:solidFill>
                  <a:srgbClr val="EE4328"/>
                </a:solidFill>
              </a:rPr>
              <a:t>DataAccess</a:t>
            </a:r>
            <a:r>
              <a:rPr lang="en-US" sz="1200" dirty="0"/>
              <a:t>: It is the component that has the responsibility to provide a common interface for access to different resources, both Hadoop and outside the Data Lake</a:t>
            </a:r>
          </a:p>
          <a:p>
            <a:pPr marL="228600" indent="-228600" algn="l">
              <a:buFont typeface="+mj-lt"/>
              <a:buAutoNum type="arabicPeriod"/>
            </a:pPr>
            <a:r>
              <a:rPr lang="en-US" sz="1200" dirty="0" err="1">
                <a:solidFill>
                  <a:srgbClr val="EE4328"/>
                </a:solidFill>
              </a:rPr>
              <a:t>CommandHadoop</a:t>
            </a:r>
            <a:r>
              <a:rPr lang="en-US" sz="1200" dirty="0"/>
              <a:t>: It is the component that is responsible for providing a common interface to execute Hadoop commands</a:t>
            </a:r>
          </a:p>
          <a:p>
            <a:pPr marL="228600" indent="-228600" algn="l">
              <a:buFont typeface="+mj-lt"/>
              <a:buAutoNum type="arabicPeriod"/>
            </a:pPr>
            <a:r>
              <a:rPr lang="en-US" sz="1200" dirty="0">
                <a:solidFill>
                  <a:srgbClr val="EE4328"/>
                </a:solidFill>
              </a:rPr>
              <a:t>Shell-Script</a:t>
            </a:r>
            <a:r>
              <a:rPr lang="en-US" sz="1200" dirty="0"/>
              <a:t>:	 It is the component that has the responsibility to execute the component "</a:t>
            </a:r>
            <a:r>
              <a:rPr lang="en-US" sz="1200" dirty="0" err="1"/>
              <a:t>ProcessEngine</a:t>
            </a:r>
            <a:r>
              <a:rPr lang="en-US" sz="1200" dirty="0"/>
              <a:t>”</a:t>
            </a:r>
          </a:p>
          <a:p>
            <a:pPr marL="228600" indent="-228600" algn="l">
              <a:buFont typeface="+mj-lt"/>
              <a:buAutoNum type="arabicPeriod"/>
            </a:pPr>
            <a:r>
              <a:rPr lang="en-US" sz="1200" dirty="0" err="1">
                <a:solidFill>
                  <a:srgbClr val="EE4328"/>
                </a:solidFill>
              </a:rPr>
              <a:t>DataQuality</a:t>
            </a:r>
            <a:r>
              <a:rPr lang="en-US" sz="1200" dirty="0"/>
              <a:t>: It is the component that is responsible for satisfying the Data Quality requirements</a:t>
            </a:r>
          </a:p>
          <a:p>
            <a:pPr marL="228600" indent="-228600" algn="l">
              <a:buFont typeface="+mj-lt"/>
              <a:buAutoNum type="arabicPeriod"/>
            </a:pPr>
            <a:r>
              <a:rPr lang="en-US" sz="1200" dirty="0" err="1">
                <a:solidFill>
                  <a:srgbClr val="EE4328"/>
                </a:solidFill>
              </a:rPr>
              <a:t>CommonLog</a:t>
            </a:r>
            <a:r>
              <a:rPr lang="en-US" sz="1200" dirty="0"/>
              <a:t>: It is the component that is responsible for monitoring the flow of customers who request it (components)</a:t>
            </a:r>
          </a:p>
        </p:txBody>
      </p:sp>
      <p:sp>
        <p:nvSpPr>
          <p:cNvPr id="46" name="Text Box 114">
            <a:extLst>
              <a:ext uri="{FF2B5EF4-FFF2-40B4-BE49-F238E27FC236}">
                <a16:creationId xmlns:a16="http://schemas.microsoft.com/office/drawing/2014/main" id="{9757F4F0-6D44-EA4D-8CEA-58AB3E8BA64A}"/>
              </a:ext>
            </a:extLst>
          </p:cNvPr>
          <p:cNvSpPr txBox="1">
            <a:spLocks noChangeArrowheads="1"/>
          </p:cNvSpPr>
          <p:nvPr/>
        </p:nvSpPr>
        <p:spPr bwMode="auto">
          <a:xfrm>
            <a:off x="3427681" y="1203834"/>
            <a:ext cx="1092356" cy="572729"/>
          </a:xfrm>
          <a:prstGeom prst="rect">
            <a:avLst/>
          </a:prstGeom>
          <a:solidFill>
            <a:srgbClr val="87CBD8">
              <a:alpha val="36000"/>
            </a:srgbClr>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51" name="Text Box 114">
            <a:extLst>
              <a:ext uri="{FF2B5EF4-FFF2-40B4-BE49-F238E27FC236}">
                <a16:creationId xmlns:a16="http://schemas.microsoft.com/office/drawing/2014/main" id="{17349E6A-D5DC-AB47-BEAA-6709FCBE9F3D}"/>
              </a:ext>
            </a:extLst>
          </p:cNvPr>
          <p:cNvSpPr txBox="1">
            <a:spLocks noChangeArrowheads="1"/>
          </p:cNvSpPr>
          <p:nvPr/>
        </p:nvSpPr>
        <p:spPr bwMode="auto">
          <a:xfrm>
            <a:off x="572836" y="3323304"/>
            <a:ext cx="1036114" cy="540773"/>
          </a:xfrm>
          <a:prstGeom prst="rect">
            <a:avLst/>
          </a:prstGeom>
          <a:solidFill>
            <a:srgbClr val="87CBD8">
              <a:alpha val="36000"/>
            </a:srgbClr>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grpSp>
        <p:nvGrpSpPr>
          <p:cNvPr id="52" name="Group 51">
            <a:extLst>
              <a:ext uri="{FF2B5EF4-FFF2-40B4-BE49-F238E27FC236}">
                <a16:creationId xmlns:a16="http://schemas.microsoft.com/office/drawing/2014/main" id="{2CA5993D-E2B3-E541-906F-AC2DC0A25E2D}"/>
              </a:ext>
            </a:extLst>
          </p:cNvPr>
          <p:cNvGrpSpPr/>
          <p:nvPr/>
        </p:nvGrpSpPr>
        <p:grpSpPr>
          <a:xfrm rot="21011211">
            <a:off x="1069804" y="2959264"/>
            <a:ext cx="297749" cy="261610"/>
            <a:chOff x="720866" y="1203598"/>
            <a:chExt cx="301686" cy="261610"/>
          </a:xfrm>
        </p:grpSpPr>
        <p:sp>
          <p:nvSpPr>
            <p:cNvPr id="53" name="Google Shape;431;p39">
              <a:extLst>
                <a:ext uri="{FF2B5EF4-FFF2-40B4-BE49-F238E27FC236}">
                  <a16:creationId xmlns:a16="http://schemas.microsoft.com/office/drawing/2014/main" id="{A19022B1-D78C-F944-8257-4CC07C6F4A27}"/>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TextBox 53">
              <a:extLst>
                <a:ext uri="{FF2B5EF4-FFF2-40B4-BE49-F238E27FC236}">
                  <a16:creationId xmlns:a16="http://schemas.microsoft.com/office/drawing/2014/main" id="{1BAA5A8A-5F01-EA49-98DD-7CDA0EDCA324}"/>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5.</a:t>
              </a:r>
            </a:p>
          </p:txBody>
        </p:sp>
      </p:grpSp>
      <p:grpSp>
        <p:nvGrpSpPr>
          <p:cNvPr id="61" name="Group 60">
            <a:extLst>
              <a:ext uri="{FF2B5EF4-FFF2-40B4-BE49-F238E27FC236}">
                <a16:creationId xmlns:a16="http://schemas.microsoft.com/office/drawing/2014/main" id="{DD05B129-D37E-BE48-AECF-7468A832DEB4}"/>
              </a:ext>
            </a:extLst>
          </p:cNvPr>
          <p:cNvGrpSpPr/>
          <p:nvPr/>
        </p:nvGrpSpPr>
        <p:grpSpPr>
          <a:xfrm rot="21011211">
            <a:off x="6590705" y="1375374"/>
            <a:ext cx="297749" cy="261610"/>
            <a:chOff x="720866" y="1203598"/>
            <a:chExt cx="301686" cy="261610"/>
          </a:xfrm>
        </p:grpSpPr>
        <p:sp>
          <p:nvSpPr>
            <p:cNvPr id="62" name="Google Shape;431;p39">
              <a:extLst>
                <a:ext uri="{FF2B5EF4-FFF2-40B4-BE49-F238E27FC236}">
                  <a16:creationId xmlns:a16="http://schemas.microsoft.com/office/drawing/2014/main" id="{1D63A82D-5270-0C43-98CD-1A49B551E8F1}"/>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TextBox 62">
              <a:extLst>
                <a:ext uri="{FF2B5EF4-FFF2-40B4-BE49-F238E27FC236}">
                  <a16:creationId xmlns:a16="http://schemas.microsoft.com/office/drawing/2014/main" id="{81BDFFAF-83C4-F847-BE15-41EB71D983F0}"/>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6.</a:t>
              </a:r>
            </a:p>
          </p:txBody>
        </p:sp>
      </p:grpSp>
      <p:grpSp>
        <p:nvGrpSpPr>
          <p:cNvPr id="64" name="Group 63">
            <a:extLst>
              <a:ext uri="{FF2B5EF4-FFF2-40B4-BE49-F238E27FC236}">
                <a16:creationId xmlns:a16="http://schemas.microsoft.com/office/drawing/2014/main" id="{AF0BF8E6-729B-5C40-AA0A-78E4C042A7C4}"/>
              </a:ext>
            </a:extLst>
          </p:cNvPr>
          <p:cNvGrpSpPr/>
          <p:nvPr/>
        </p:nvGrpSpPr>
        <p:grpSpPr>
          <a:xfrm rot="21011211">
            <a:off x="6382100" y="5369856"/>
            <a:ext cx="297749" cy="261610"/>
            <a:chOff x="720866" y="1203598"/>
            <a:chExt cx="301686" cy="261610"/>
          </a:xfrm>
        </p:grpSpPr>
        <p:sp>
          <p:nvSpPr>
            <p:cNvPr id="65" name="Google Shape;431;p39">
              <a:extLst>
                <a:ext uri="{FF2B5EF4-FFF2-40B4-BE49-F238E27FC236}">
                  <a16:creationId xmlns:a16="http://schemas.microsoft.com/office/drawing/2014/main" id="{A64A9D7B-1421-D14C-A8A2-918541CD3B39}"/>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TextBox 65">
              <a:extLst>
                <a:ext uri="{FF2B5EF4-FFF2-40B4-BE49-F238E27FC236}">
                  <a16:creationId xmlns:a16="http://schemas.microsoft.com/office/drawing/2014/main" id="{50AD0443-71F0-7047-813A-CF343820143F}"/>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7.</a:t>
              </a:r>
            </a:p>
          </p:txBody>
        </p:sp>
      </p:grpSp>
      <p:sp>
        <p:nvSpPr>
          <p:cNvPr id="49" name="Text Box 114">
            <a:extLst>
              <a:ext uri="{FF2B5EF4-FFF2-40B4-BE49-F238E27FC236}">
                <a16:creationId xmlns:a16="http://schemas.microsoft.com/office/drawing/2014/main" id="{A3965796-4940-7C4D-B1DC-396A472DDD48}"/>
              </a:ext>
            </a:extLst>
          </p:cNvPr>
          <p:cNvSpPr txBox="1">
            <a:spLocks noChangeArrowheads="1"/>
          </p:cNvSpPr>
          <p:nvPr/>
        </p:nvSpPr>
        <p:spPr bwMode="auto">
          <a:xfrm>
            <a:off x="6830393" y="3255976"/>
            <a:ext cx="1150143" cy="545562"/>
          </a:xfrm>
          <a:prstGeom prst="rect">
            <a:avLst/>
          </a:prstGeom>
          <a:solidFill>
            <a:srgbClr val="0079D1">
              <a:alpha val="36000"/>
            </a:srgbClr>
          </a:solidFill>
          <a:ln w="12700">
            <a:solidFill>
              <a:srgbClr val="002060"/>
            </a:solidFill>
            <a:miter lim="800000"/>
            <a:headEnd/>
            <a:tailEnd/>
          </a:ln>
        </p:spPr>
        <p:txBody>
          <a:bodyPr wrap="none" lIns="108000" tIns="0" rIns="108000" bIns="0" anchor="ctr"/>
          <a:lstStyle>
            <a:defPPr>
              <a:defRPr lang="en-US"/>
            </a:defPPr>
            <a:lvl1pPr algn="ctr" defTabSz="449263" eaLnBrk="0" hangingPunct="0">
              <a:spcBef>
                <a:spcPct val="20000"/>
              </a:spcBef>
              <a:buClr>
                <a:schemeClr val="accent2"/>
              </a:buClr>
              <a:buSzPct val="130000"/>
              <a:buFont typeface="Wingdings" panose="05000000000000000000" pitchFamily="2" charset="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latin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endParaRPr lang="en-GB" altLang="pt-BR" dirty="0"/>
          </a:p>
        </p:txBody>
      </p:sp>
      <p:sp>
        <p:nvSpPr>
          <p:cNvPr id="50" name="Text Box 114">
            <a:extLst>
              <a:ext uri="{FF2B5EF4-FFF2-40B4-BE49-F238E27FC236}">
                <a16:creationId xmlns:a16="http://schemas.microsoft.com/office/drawing/2014/main" id="{59EB3E98-6E3D-D348-8740-62044E5A602A}"/>
              </a:ext>
            </a:extLst>
          </p:cNvPr>
          <p:cNvSpPr txBox="1">
            <a:spLocks noChangeArrowheads="1"/>
          </p:cNvSpPr>
          <p:nvPr/>
        </p:nvSpPr>
        <p:spPr bwMode="auto">
          <a:xfrm>
            <a:off x="6711275" y="5491438"/>
            <a:ext cx="1150143" cy="572729"/>
          </a:xfrm>
          <a:prstGeom prst="rect">
            <a:avLst/>
          </a:prstGeom>
          <a:solidFill>
            <a:srgbClr val="0079D1">
              <a:alpha val="36000"/>
            </a:srgbClr>
          </a:solidFill>
          <a:ln w="12700">
            <a:solidFill>
              <a:srgbClr val="002060"/>
            </a:solidFill>
            <a:miter lim="800000"/>
            <a:headEnd/>
            <a:tailEnd/>
          </a:ln>
        </p:spPr>
        <p:txBody>
          <a:bodyPr wrap="none" lIns="108000" tIns="0" rIns="108000" bIns="0" anchor="ctr"/>
          <a:lstStyle>
            <a:defPPr>
              <a:defRPr lang="en-US"/>
            </a:defPPr>
            <a:lvl1pPr algn="ctr" defTabSz="449263" eaLnBrk="0" hangingPunct="0">
              <a:spcBef>
                <a:spcPct val="20000"/>
              </a:spcBef>
              <a:buClr>
                <a:schemeClr val="accent2"/>
              </a:buClr>
              <a:buSzPct val="130000"/>
              <a:buFont typeface="Wingdings" panose="05000000000000000000" pitchFamily="2" charset="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latin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endParaRPr lang="en-GB" altLang="pt-BR" dirty="0"/>
          </a:p>
        </p:txBody>
      </p:sp>
      <p:pic>
        <p:nvPicPr>
          <p:cNvPr id="55" name="Picture 54">
            <a:extLst>
              <a:ext uri="{FF2B5EF4-FFF2-40B4-BE49-F238E27FC236}">
                <a16:creationId xmlns:a16="http://schemas.microsoft.com/office/drawing/2014/main" id="{5956D43A-A17D-8241-9A5E-A6928FE1239A}"/>
              </a:ext>
            </a:extLst>
          </p:cNvPr>
          <p:cNvPicPr>
            <a:picLocks noChangeAspect="1"/>
          </p:cNvPicPr>
          <p:nvPr/>
        </p:nvPicPr>
        <p:blipFill>
          <a:blip r:embed="rId3">
            <a:alphaModFix amt="9000"/>
          </a:blip>
          <a:stretch>
            <a:fillRect/>
          </a:stretch>
        </p:blipFill>
        <p:spPr>
          <a:xfrm>
            <a:off x="3535413" y="2306126"/>
            <a:ext cx="2531612" cy="2565082"/>
          </a:xfrm>
          <a:prstGeom prst="rect">
            <a:avLst/>
          </a:prstGeom>
        </p:spPr>
      </p:pic>
    </p:spTree>
    <p:extLst>
      <p:ext uri="{BB962C8B-B14F-4D97-AF65-F5344CB8AC3E}">
        <p14:creationId xmlns:p14="http://schemas.microsoft.com/office/powerpoint/2010/main" val="2455382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581624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(X)</a:t>
            </a:r>
          </a:p>
        </p:txBody>
      </p:sp>
      <p:sp>
        <p:nvSpPr>
          <p:cNvPr id="88" name="Rectangle 3"/>
          <p:cNvSpPr txBox="1"/>
          <p:nvPr/>
        </p:nvSpPr>
        <p:spPr>
          <a:xfrm>
            <a:off x="413950" y="637567"/>
            <a:ext cx="10775159"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Fraud Control - Component View II - </a:t>
            </a:r>
            <a:r>
              <a:rPr lang="en-US" sz="1800" b="1" dirty="0" err="1">
                <a:solidFill>
                  <a:srgbClr val="73C4EF"/>
                </a:solidFill>
              </a:rPr>
              <a:t>ProcessEngine</a:t>
            </a:r>
            <a:r>
              <a:rPr lang="en-US" sz="1800" b="1" dirty="0">
                <a:solidFill>
                  <a:srgbClr val="73C4EF"/>
                </a:solidFill>
              </a:rPr>
              <a:t> Internal structure</a:t>
            </a:r>
          </a:p>
        </p:txBody>
      </p:sp>
      <p:grpSp>
        <p:nvGrpSpPr>
          <p:cNvPr id="9" name="90 Grupo">
            <a:extLst>
              <a:ext uri="{FF2B5EF4-FFF2-40B4-BE49-F238E27FC236}">
                <a16:creationId xmlns:a16="http://schemas.microsoft.com/office/drawing/2014/main" id="{74FCD84A-A72F-F746-943A-96B3FDC9EA52}"/>
              </a:ext>
            </a:extLst>
          </p:cNvPr>
          <p:cNvGrpSpPr>
            <a:grpSpLocks/>
          </p:cNvGrpSpPr>
          <p:nvPr/>
        </p:nvGrpSpPr>
        <p:grpSpPr bwMode="auto">
          <a:xfrm>
            <a:off x="9389869" y="186443"/>
            <a:ext cx="2418673" cy="630502"/>
            <a:chOff x="6746875" y="1552575"/>
            <a:chExt cx="2418673" cy="630502"/>
          </a:xfrm>
        </p:grpSpPr>
        <p:sp>
          <p:nvSpPr>
            <p:cNvPr id="10" name="Text Box 114">
              <a:extLst>
                <a:ext uri="{FF2B5EF4-FFF2-40B4-BE49-F238E27FC236}">
                  <a16:creationId xmlns:a16="http://schemas.microsoft.com/office/drawing/2014/main" id="{AA557262-BDAC-664E-965C-D67FBBBF0677}"/>
                </a:ext>
              </a:extLst>
            </p:cNvPr>
            <p:cNvSpPr txBox="1">
              <a:spLocks noChangeArrowheads="1"/>
            </p:cNvSpPr>
            <p:nvPr/>
          </p:nvSpPr>
          <p:spPr bwMode="auto">
            <a:xfrm>
              <a:off x="6859588" y="1649413"/>
              <a:ext cx="508000" cy="84137"/>
            </a:xfrm>
            <a:prstGeom prst="rect">
              <a:avLst/>
            </a:prstGeom>
            <a:solidFill>
              <a:srgbClr val="87CBD8">
                <a:alpha val="62000"/>
              </a:srgbClr>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11" name="Text Box 115">
              <a:extLst>
                <a:ext uri="{FF2B5EF4-FFF2-40B4-BE49-F238E27FC236}">
                  <a16:creationId xmlns:a16="http://schemas.microsoft.com/office/drawing/2014/main" id="{61EA57B6-AB99-D74A-B6E9-5C87CFCFD8E5}"/>
                </a:ext>
              </a:extLst>
            </p:cNvPr>
            <p:cNvSpPr txBox="1">
              <a:spLocks noChangeArrowheads="1"/>
            </p:cNvSpPr>
            <p:nvPr/>
          </p:nvSpPr>
          <p:spPr bwMode="auto">
            <a:xfrm>
              <a:off x="6864350" y="1993900"/>
              <a:ext cx="501650" cy="88900"/>
            </a:xfrm>
            <a:prstGeom prst="rect">
              <a:avLst/>
            </a:prstGeom>
            <a:solidFill>
              <a:srgbClr val="C5277F">
                <a:alpha val="65000"/>
              </a:srgbClr>
            </a:solidFill>
            <a:ln w="12700">
              <a:solidFill>
                <a:srgbClr val="7C1A4D"/>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12" name="Text Box 117">
              <a:extLst>
                <a:ext uri="{FF2B5EF4-FFF2-40B4-BE49-F238E27FC236}">
                  <a16:creationId xmlns:a16="http://schemas.microsoft.com/office/drawing/2014/main" id="{34A42243-BD48-9141-BF4B-F9A2C361E892}"/>
                </a:ext>
              </a:extLst>
            </p:cNvPr>
            <p:cNvSpPr txBox="1">
              <a:spLocks noChangeArrowheads="1"/>
            </p:cNvSpPr>
            <p:nvPr/>
          </p:nvSpPr>
          <p:spPr bwMode="auto">
            <a:xfrm>
              <a:off x="7380288" y="1581150"/>
              <a:ext cx="101822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900" b="0" dirty="0">
                  <a:solidFill>
                    <a:schemeClr val="tx1"/>
                  </a:solidFill>
                  <a:cs typeface="Arial" panose="020B0604020202020204" pitchFamily="34" charset="0"/>
                </a:rPr>
                <a:t>New component</a:t>
              </a:r>
            </a:p>
          </p:txBody>
        </p:sp>
        <p:sp>
          <p:nvSpPr>
            <p:cNvPr id="13" name="Text Box 118">
              <a:extLst>
                <a:ext uri="{FF2B5EF4-FFF2-40B4-BE49-F238E27FC236}">
                  <a16:creationId xmlns:a16="http://schemas.microsoft.com/office/drawing/2014/main" id="{3F0BC565-C5DC-F34D-95C1-836F91AB5BB0}"/>
                </a:ext>
              </a:extLst>
            </p:cNvPr>
            <p:cNvSpPr txBox="1">
              <a:spLocks noChangeArrowheads="1"/>
            </p:cNvSpPr>
            <p:nvPr/>
          </p:nvSpPr>
          <p:spPr bwMode="auto">
            <a:xfrm>
              <a:off x="7376287" y="1952244"/>
              <a:ext cx="169790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900" b="0" dirty="0">
                  <a:solidFill>
                    <a:schemeClr val="tx1"/>
                  </a:solidFill>
                  <a:cs typeface="Arial" panose="020B0604020202020204" pitchFamily="34" charset="0"/>
                </a:rPr>
                <a:t>Component not contemplated</a:t>
              </a:r>
            </a:p>
          </p:txBody>
        </p:sp>
        <p:sp>
          <p:nvSpPr>
            <p:cNvPr id="14" name="Rectangle 119">
              <a:extLst>
                <a:ext uri="{FF2B5EF4-FFF2-40B4-BE49-F238E27FC236}">
                  <a16:creationId xmlns:a16="http://schemas.microsoft.com/office/drawing/2014/main" id="{B99036A3-EEDA-1E47-A369-07860526BCA7}"/>
                </a:ext>
              </a:extLst>
            </p:cNvPr>
            <p:cNvSpPr>
              <a:spLocks noChangeArrowheads="1"/>
            </p:cNvSpPr>
            <p:nvPr/>
          </p:nvSpPr>
          <p:spPr bwMode="auto">
            <a:xfrm>
              <a:off x="6746875" y="1552575"/>
              <a:ext cx="2418673" cy="6305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endParaRPr lang="pt-BR" altLang="pt-BR" b="0">
                <a:solidFill>
                  <a:schemeClr val="tx1"/>
                </a:solidFill>
              </a:endParaRPr>
            </a:p>
          </p:txBody>
        </p:sp>
        <p:sp>
          <p:nvSpPr>
            <p:cNvPr id="15" name="Text Box 115">
              <a:extLst>
                <a:ext uri="{FF2B5EF4-FFF2-40B4-BE49-F238E27FC236}">
                  <a16:creationId xmlns:a16="http://schemas.microsoft.com/office/drawing/2014/main" id="{22C838F5-A7FA-9C48-A645-12356A312127}"/>
                </a:ext>
              </a:extLst>
            </p:cNvPr>
            <p:cNvSpPr txBox="1">
              <a:spLocks noChangeArrowheads="1"/>
            </p:cNvSpPr>
            <p:nvPr/>
          </p:nvSpPr>
          <p:spPr bwMode="auto">
            <a:xfrm>
              <a:off x="6858000" y="1827213"/>
              <a:ext cx="501650" cy="88900"/>
            </a:xfrm>
            <a:prstGeom prst="rect">
              <a:avLst/>
            </a:prstGeom>
            <a:solidFill>
              <a:srgbClr val="0067B7">
                <a:alpha val="67000"/>
              </a:srgbClr>
            </a:solidFill>
            <a:ln w="12700">
              <a:solidFill>
                <a:schemeClr val="tx1"/>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16" name="Text Box 117">
              <a:extLst>
                <a:ext uri="{FF2B5EF4-FFF2-40B4-BE49-F238E27FC236}">
                  <a16:creationId xmlns:a16="http://schemas.microsoft.com/office/drawing/2014/main" id="{11DDDFEE-5CAD-BD4C-BF75-206E96D9EDE1}"/>
                </a:ext>
              </a:extLst>
            </p:cNvPr>
            <p:cNvSpPr txBox="1">
              <a:spLocks noChangeArrowheads="1"/>
            </p:cNvSpPr>
            <p:nvPr/>
          </p:nvSpPr>
          <p:spPr bwMode="auto">
            <a:xfrm>
              <a:off x="7369556" y="1774063"/>
              <a:ext cx="12811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sz="900" b="0" dirty="0">
                  <a:solidFill>
                    <a:schemeClr val="tx1"/>
                  </a:solidFill>
                  <a:cs typeface="Arial" panose="020B0604020202020204" pitchFamily="34" charset="0"/>
                </a:rPr>
                <a:t>Component to modify</a:t>
              </a:r>
              <a:endParaRPr lang="es-ES" altLang="pt-BR" sz="900" b="0" dirty="0">
                <a:solidFill>
                  <a:schemeClr val="tx1"/>
                </a:solidFill>
                <a:cs typeface="Arial" panose="020B0604020202020204" pitchFamily="34" charset="0"/>
              </a:endParaRPr>
            </a:p>
          </p:txBody>
        </p:sp>
      </p:grpSp>
      <p:grpSp>
        <p:nvGrpSpPr>
          <p:cNvPr id="50" name="Group 49">
            <a:extLst>
              <a:ext uri="{FF2B5EF4-FFF2-40B4-BE49-F238E27FC236}">
                <a16:creationId xmlns:a16="http://schemas.microsoft.com/office/drawing/2014/main" id="{A652A869-C81F-3742-8354-C36C4BB2145C}"/>
              </a:ext>
            </a:extLst>
          </p:cNvPr>
          <p:cNvGrpSpPr/>
          <p:nvPr/>
        </p:nvGrpSpPr>
        <p:grpSpPr>
          <a:xfrm>
            <a:off x="530942" y="978680"/>
            <a:ext cx="11297264" cy="5313967"/>
            <a:chOff x="530942" y="978680"/>
            <a:chExt cx="11297264" cy="5313967"/>
          </a:xfrm>
        </p:grpSpPr>
        <p:pic>
          <p:nvPicPr>
            <p:cNvPr id="5" name="Picture 4">
              <a:extLst>
                <a:ext uri="{FF2B5EF4-FFF2-40B4-BE49-F238E27FC236}">
                  <a16:creationId xmlns:a16="http://schemas.microsoft.com/office/drawing/2014/main" id="{0A21488C-5AC0-6844-9DE8-7374DFDAA0A2}"/>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pic>
          <p:nvPicPr>
            <p:cNvPr id="3" name="Picture 2">
              <a:extLst>
                <a:ext uri="{FF2B5EF4-FFF2-40B4-BE49-F238E27FC236}">
                  <a16:creationId xmlns:a16="http://schemas.microsoft.com/office/drawing/2014/main" id="{631E416B-9242-924E-BF1A-77734E0052EB}"/>
                </a:ext>
              </a:extLst>
            </p:cNvPr>
            <p:cNvPicPr>
              <a:picLocks noChangeAspect="1"/>
            </p:cNvPicPr>
            <p:nvPr/>
          </p:nvPicPr>
          <p:blipFill>
            <a:blip r:embed="rId3"/>
            <a:stretch>
              <a:fillRect/>
            </a:stretch>
          </p:blipFill>
          <p:spPr>
            <a:xfrm>
              <a:off x="530942" y="978680"/>
              <a:ext cx="11297264" cy="5313967"/>
            </a:xfrm>
            <a:prstGeom prst="rect">
              <a:avLst/>
            </a:prstGeom>
          </p:spPr>
        </p:pic>
        <p:sp>
          <p:nvSpPr>
            <p:cNvPr id="8" name="Text Box 114">
              <a:extLst>
                <a:ext uri="{FF2B5EF4-FFF2-40B4-BE49-F238E27FC236}">
                  <a16:creationId xmlns:a16="http://schemas.microsoft.com/office/drawing/2014/main" id="{E6C53CC9-9624-A84D-8CBE-C99A870AC42E}"/>
                </a:ext>
              </a:extLst>
            </p:cNvPr>
            <p:cNvSpPr txBox="1">
              <a:spLocks noChangeArrowheads="1"/>
            </p:cNvSpPr>
            <p:nvPr/>
          </p:nvSpPr>
          <p:spPr bwMode="auto">
            <a:xfrm>
              <a:off x="3873910" y="3438833"/>
              <a:ext cx="1386348" cy="621890"/>
            </a:xfrm>
            <a:prstGeom prst="rect">
              <a:avLst/>
            </a:prstGeom>
            <a:solidFill>
              <a:srgbClr val="C5277F">
                <a:alpha val="26000"/>
              </a:srgbClr>
            </a:solidFill>
            <a:ln w="12700">
              <a:solidFill>
                <a:srgbClr val="C5277F"/>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21" name="Text Box 114">
              <a:extLst>
                <a:ext uri="{FF2B5EF4-FFF2-40B4-BE49-F238E27FC236}">
                  <a16:creationId xmlns:a16="http://schemas.microsoft.com/office/drawing/2014/main" id="{A57E94E6-0752-344E-89FD-B405C2653D01}"/>
                </a:ext>
              </a:extLst>
            </p:cNvPr>
            <p:cNvSpPr txBox="1">
              <a:spLocks noChangeArrowheads="1"/>
            </p:cNvSpPr>
            <p:nvPr/>
          </p:nvSpPr>
          <p:spPr bwMode="auto">
            <a:xfrm>
              <a:off x="8789438" y="3368322"/>
              <a:ext cx="1396782" cy="643240"/>
            </a:xfrm>
            <a:prstGeom prst="rect">
              <a:avLst/>
            </a:prstGeom>
            <a:solidFill>
              <a:srgbClr val="C5277F">
                <a:alpha val="26000"/>
              </a:srgbClr>
            </a:solidFill>
            <a:ln w="12700">
              <a:solidFill>
                <a:srgbClr val="C5277F"/>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cxnSp>
          <p:nvCxnSpPr>
            <p:cNvPr id="22" name="Elbow Connector 21">
              <a:extLst>
                <a:ext uri="{FF2B5EF4-FFF2-40B4-BE49-F238E27FC236}">
                  <a16:creationId xmlns:a16="http://schemas.microsoft.com/office/drawing/2014/main" id="{DB7D4D19-F1C2-D040-AD01-F027EF2DCD39}"/>
                </a:ext>
              </a:extLst>
            </p:cNvPr>
            <p:cNvCxnSpPr>
              <a:cxnSpLocks/>
            </p:cNvCxnSpPr>
            <p:nvPr/>
          </p:nvCxnSpPr>
          <p:spPr>
            <a:xfrm flipV="1">
              <a:off x="2172929" y="3824748"/>
              <a:ext cx="1700981" cy="747254"/>
            </a:xfrm>
            <a:prstGeom prst="bentConnector3">
              <a:avLst>
                <a:gd name="adj1" fmla="val 32081"/>
              </a:avLst>
            </a:prstGeom>
            <a:ln w="12700">
              <a:solidFill>
                <a:srgbClr val="C5277F">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A6194DC5-8501-0C48-855C-E4F412A673F5}"/>
                </a:ext>
              </a:extLst>
            </p:cNvPr>
            <p:cNvSpPr/>
            <p:nvPr/>
          </p:nvSpPr>
          <p:spPr>
            <a:xfrm>
              <a:off x="1190201" y="4288754"/>
              <a:ext cx="924232" cy="756000"/>
            </a:xfrm>
            <a:prstGeom prst="rect">
              <a:avLst/>
            </a:prstGeom>
            <a:noFill/>
            <a:ln w="9525">
              <a:solidFill>
                <a:srgbClr val="C5277F"/>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37" name="TextBox 36">
              <a:extLst>
                <a:ext uri="{FF2B5EF4-FFF2-40B4-BE49-F238E27FC236}">
                  <a16:creationId xmlns:a16="http://schemas.microsoft.com/office/drawing/2014/main" id="{06ACE2F8-5F2C-BC49-959B-1270A6249B7B}"/>
                </a:ext>
              </a:extLst>
            </p:cNvPr>
            <p:cNvSpPr txBox="1"/>
            <p:nvPr/>
          </p:nvSpPr>
          <p:spPr>
            <a:xfrm>
              <a:off x="1057231" y="4268098"/>
              <a:ext cx="1004875" cy="797311"/>
            </a:xfrm>
            <a:prstGeom prst="rect">
              <a:avLst/>
            </a:prstGeom>
            <a:solidFill>
              <a:schemeClr val="bg1"/>
            </a:solidFill>
          </p:spPr>
          <p:txBody>
            <a:bodyPr wrap="square" tIns="90000" bIns="90000" rtlCol="0" anchor="ctr">
              <a:spAutoFit/>
            </a:bodyPr>
            <a:lstStyle/>
            <a:p>
              <a:pPr algn="just"/>
              <a:r>
                <a:rPr lang="en-US" sz="800" dirty="0">
                  <a:solidFill>
                    <a:srgbClr val="C5277F"/>
                  </a:solidFill>
                  <a:latin typeface="Comic Sans MS" panose="030F0902030302020204" pitchFamily="66" charset="0"/>
                  <a:cs typeface="Arial" pitchFamily="34" charset="0"/>
                </a:rPr>
                <a:t>Component scaling is contemplated by extending the Handler class</a:t>
              </a:r>
            </a:p>
          </p:txBody>
        </p:sp>
        <p:sp>
          <p:nvSpPr>
            <p:cNvPr id="40" name="Rectangle 39">
              <a:extLst>
                <a:ext uri="{FF2B5EF4-FFF2-40B4-BE49-F238E27FC236}">
                  <a16:creationId xmlns:a16="http://schemas.microsoft.com/office/drawing/2014/main" id="{352B7561-21E8-AC46-957D-46E229B69C16}"/>
                </a:ext>
              </a:extLst>
            </p:cNvPr>
            <p:cNvSpPr/>
            <p:nvPr/>
          </p:nvSpPr>
          <p:spPr>
            <a:xfrm>
              <a:off x="10399034" y="1398404"/>
              <a:ext cx="924232" cy="756000"/>
            </a:xfrm>
            <a:prstGeom prst="rect">
              <a:avLst/>
            </a:prstGeom>
            <a:noFill/>
            <a:ln w="9525">
              <a:solidFill>
                <a:srgbClr val="C5277F"/>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41" name="TextBox 40">
              <a:extLst>
                <a:ext uri="{FF2B5EF4-FFF2-40B4-BE49-F238E27FC236}">
                  <a16:creationId xmlns:a16="http://schemas.microsoft.com/office/drawing/2014/main" id="{6E75C1BE-35CE-7B4D-8D14-0C60050239AF}"/>
                </a:ext>
              </a:extLst>
            </p:cNvPr>
            <p:cNvSpPr txBox="1"/>
            <p:nvPr/>
          </p:nvSpPr>
          <p:spPr>
            <a:xfrm>
              <a:off x="10393885" y="1299092"/>
              <a:ext cx="1004875" cy="797311"/>
            </a:xfrm>
            <a:prstGeom prst="rect">
              <a:avLst/>
            </a:prstGeom>
            <a:solidFill>
              <a:schemeClr val="bg1"/>
            </a:solidFill>
          </p:spPr>
          <p:txBody>
            <a:bodyPr wrap="square" tIns="90000" bIns="90000" rtlCol="0" anchor="ctr">
              <a:spAutoFit/>
            </a:bodyPr>
            <a:lstStyle/>
            <a:p>
              <a:pPr algn="just"/>
              <a:r>
                <a:rPr lang="en-US" sz="800" dirty="0">
                  <a:solidFill>
                    <a:srgbClr val="C5277F"/>
                  </a:solidFill>
                  <a:latin typeface="Comic Sans MS" panose="030F0902030302020204" pitchFamily="66" charset="0"/>
                  <a:cs typeface="Arial" pitchFamily="34" charset="0"/>
                </a:rPr>
                <a:t>Component scaling is contemplated by extending the Handler class</a:t>
              </a:r>
            </a:p>
          </p:txBody>
        </p:sp>
        <p:cxnSp>
          <p:nvCxnSpPr>
            <p:cNvPr id="42" name="Elbow Connector 41">
              <a:extLst>
                <a:ext uri="{FF2B5EF4-FFF2-40B4-BE49-F238E27FC236}">
                  <a16:creationId xmlns:a16="http://schemas.microsoft.com/office/drawing/2014/main" id="{900AF15C-5AFE-AB42-884B-DA7FF106DE4C}"/>
                </a:ext>
              </a:extLst>
            </p:cNvPr>
            <p:cNvCxnSpPr>
              <a:cxnSpLocks/>
            </p:cNvCxnSpPr>
            <p:nvPr/>
          </p:nvCxnSpPr>
          <p:spPr>
            <a:xfrm rot="5400000" flipH="1" flipV="1">
              <a:off x="9709527" y="2216702"/>
              <a:ext cx="1200265" cy="1102981"/>
            </a:xfrm>
            <a:prstGeom prst="bentConnector3">
              <a:avLst>
                <a:gd name="adj1" fmla="val 25425"/>
              </a:avLst>
            </a:prstGeom>
            <a:ln w="12700">
              <a:solidFill>
                <a:srgbClr val="C5277F">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08994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581624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(XI)</a:t>
            </a:r>
          </a:p>
        </p:txBody>
      </p:sp>
      <p:sp>
        <p:nvSpPr>
          <p:cNvPr id="88" name="Rectangle 3"/>
          <p:cNvSpPr txBox="1"/>
          <p:nvPr/>
        </p:nvSpPr>
        <p:spPr>
          <a:xfrm>
            <a:off x="413951" y="637567"/>
            <a:ext cx="10214720"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Fraud Control - Component View II - </a:t>
            </a:r>
            <a:r>
              <a:rPr lang="en-US" sz="1800" b="1" dirty="0" err="1">
                <a:solidFill>
                  <a:srgbClr val="73C4EF"/>
                </a:solidFill>
              </a:rPr>
              <a:t>ValidationEngine</a:t>
            </a:r>
            <a:r>
              <a:rPr lang="en-US" sz="1800" b="1" dirty="0">
                <a:solidFill>
                  <a:srgbClr val="73C4EF"/>
                </a:solidFill>
              </a:rPr>
              <a:t> Internal structure</a:t>
            </a:r>
          </a:p>
        </p:txBody>
      </p:sp>
      <p:pic>
        <p:nvPicPr>
          <p:cNvPr id="115" name="Picture 114">
            <a:extLst>
              <a:ext uri="{FF2B5EF4-FFF2-40B4-BE49-F238E27FC236}">
                <a16:creationId xmlns:a16="http://schemas.microsoft.com/office/drawing/2014/main" id="{AD129DE9-11DC-3F42-9CEC-A6FD8FA00D6F}"/>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519527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5">
            <a:extLst>
              <a:ext uri="{FF2B5EF4-FFF2-40B4-BE49-F238E27FC236}">
                <a16:creationId xmlns:a16="http://schemas.microsoft.com/office/drawing/2014/main" id="{16AA3C4F-7ADF-A541-9CA1-7E264F7DADDC}"/>
              </a:ext>
            </a:extLst>
          </p:cNvPr>
          <p:cNvGraphicFramePr>
            <a:graphicFrameLocks noGrp="1"/>
          </p:cNvGraphicFramePr>
          <p:nvPr>
            <p:extLst>
              <p:ext uri="{D42A27DB-BD31-4B8C-83A1-F6EECF244321}">
                <p14:modId xmlns:p14="http://schemas.microsoft.com/office/powerpoint/2010/main" val="1236396727"/>
              </p:ext>
            </p:extLst>
          </p:nvPr>
        </p:nvGraphicFramePr>
        <p:xfrm>
          <a:off x="1938528" y="1553100"/>
          <a:ext cx="9430386" cy="4234435"/>
        </p:xfrm>
        <a:graphic>
          <a:graphicData uri="http://schemas.openxmlformats.org/drawingml/2006/table">
            <a:tbl>
              <a:tblPr/>
              <a:tblGrid>
                <a:gridCol w="1005840">
                  <a:extLst>
                    <a:ext uri="{9D8B030D-6E8A-4147-A177-3AD203B41FA5}">
                      <a16:colId xmlns:a16="http://schemas.microsoft.com/office/drawing/2014/main" val="20000"/>
                    </a:ext>
                  </a:extLst>
                </a:gridCol>
                <a:gridCol w="1316736">
                  <a:extLst>
                    <a:ext uri="{9D8B030D-6E8A-4147-A177-3AD203B41FA5}">
                      <a16:colId xmlns:a16="http://schemas.microsoft.com/office/drawing/2014/main" val="20001"/>
                    </a:ext>
                  </a:extLst>
                </a:gridCol>
                <a:gridCol w="4233353">
                  <a:extLst>
                    <a:ext uri="{9D8B030D-6E8A-4147-A177-3AD203B41FA5}">
                      <a16:colId xmlns:a16="http://schemas.microsoft.com/office/drawing/2014/main" val="20002"/>
                    </a:ext>
                  </a:extLst>
                </a:gridCol>
                <a:gridCol w="2874457">
                  <a:extLst>
                    <a:ext uri="{9D8B030D-6E8A-4147-A177-3AD203B41FA5}">
                      <a16:colId xmlns:a16="http://schemas.microsoft.com/office/drawing/2014/main" val="20003"/>
                    </a:ext>
                  </a:extLst>
                </a:gridCol>
              </a:tblGrid>
              <a:tr h="412130">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Versión</a:t>
                      </a: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Fecha</a:t>
                      </a:r>
                      <a:endParaRPr kumimoji="0" lang="es-MX" sz="1200" b="1" i="0" u="none" strike="noStrike" cap="none" normalizeH="0" baseline="0" noProof="0" dirty="0">
                        <a:ln>
                          <a:noFill/>
                        </a:ln>
                        <a:solidFill>
                          <a:schemeClr val="bg1"/>
                        </a:solidFill>
                        <a:effectLst/>
                        <a:latin typeface="Times New Roman" pitchFamily="18" charset="0"/>
                      </a:endParaRPr>
                    </a:p>
                  </a:txBody>
                  <a:tcPr marL="72000" marR="72000" marT="71860" marB="71860" anchor="ctr" horzOverflow="overflow">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Descripción del Cambio</a:t>
                      </a:r>
                    </a:p>
                  </a:txBody>
                  <a:tcPr marL="72000" marR="72000" marT="71860" marB="71860" anchor="ctr" horzOverflow="overflow">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Autor/Departamento</a:t>
                      </a:r>
                      <a:endParaRPr kumimoji="0" lang="es-MX" sz="1200" b="1" i="0" u="none" strike="noStrike" cap="none" normalizeH="0" baseline="0" noProof="0" dirty="0">
                        <a:ln>
                          <a:noFill/>
                        </a:ln>
                        <a:solidFill>
                          <a:schemeClr val="bg1"/>
                        </a:solidFill>
                        <a:effectLst/>
                        <a:latin typeface="Times New Roman" pitchFamily="18" charset="0"/>
                      </a:endParaRPr>
                    </a:p>
                  </a:txBody>
                  <a:tcPr marL="72000" marR="72000" marT="71860" marB="71860" anchor="ctr" horzOverflow="overflow">
                    <a:lnL w="12700" cap="flat" cmpd="sng" algn="ctr">
                      <a:solidFill>
                        <a:srgbClr val="87CB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extLst>
                  <a:ext uri="{0D108BD9-81ED-4DB2-BD59-A6C34878D82A}">
                    <a16:rowId xmlns:a16="http://schemas.microsoft.com/office/drawing/2014/main" val="10000"/>
                  </a:ext>
                </a:extLst>
              </a:tr>
              <a:tr h="607004">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200" b="0" i="0" u="none" strike="noStrike" cap="none" normalizeH="0" baseline="0" noProof="0" dirty="0">
                          <a:ln>
                            <a:noFill/>
                          </a:ln>
                          <a:solidFill>
                            <a:srgbClr val="0079D1"/>
                          </a:solidFill>
                          <a:effectLst/>
                          <a:latin typeface="Arial" charset="0"/>
                        </a:rPr>
                        <a:t>0.1</a:t>
                      </a: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200" b="0" i="0" u="none" strike="noStrike" cap="none" normalizeH="0" baseline="0" noProof="0" dirty="0">
                          <a:ln>
                            <a:noFill/>
                          </a:ln>
                          <a:solidFill>
                            <a:srgbClr val="0079D1"/>
                          </a:solidFill>
                          <a:effectLst/>
                          <a:latin typeface="Arial" charset="0"/>
                        </a:rPr>
                        <a:t>18/05/2020</a:t>
                      </a: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3000"/>
                        </a:lnSpc>
                        <a:spcBef>
                          <a:spcPts val="350"/>
                        </a:spcBef>
                        <a:spcAft>
                          <a:spcPct val="0"/>
                        </a:spcAft>
                        <a:buClrTx/>
                        <a:buSzPct val="2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MX" sz="1200" b="0" i="0" u="none" strike="noStrike" cap="none" normalizeH="0" baseline="0" noProof="0" dirty="0">
                          <a:ln>
                            <a:noFill/>
                          </a:ln>
                          <a:solidFill>
                            <a:srgbClr val="0079D1"/>
                          </a:solidFill>
                          <a:effectLst/>
                          <a:latin typeface="Arial" charset="0"/>
                          <a:ea typeface="SimSun" pitchFamily="2" charset="-122"/>
                        </a:rPr>
                        <a:t>Creation of the document</a:t>
                      </a: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200" b="0" i="0" u="none" strike="noStrike" cap="none" normalizeH="0" baseline="0" noProof="0" dirty="0">
                          <a:ln>
                            <a:noFill/>
                          </a:ln>
                          <a:solidFill>
                            <a:srgbClr val="0079D1"/>
                          </a:solidFill>
                          <a:effectLst/>
                          <a:latin typeface="Arial" pitchFamily="34" charset="0"/>
                        </a:rPr>
                        <a:t>[Big Data Architecture]</a:t>
                      </a: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200" b="0" i="0" u="none" strike="noStrike" cap="none" normalizeH="0" baseline="0" noProof="0" dirty="0">
                          <a:ln>
                            <a:noFill/>
                          </a:ln>
                          <a:solidFill>
                            <a:srgbClr val="0079D1"/>
                          </a:solidFill>
                          <a:effectLst/>
                          <a:latin typeface="Arial" pitchFamily="34" charset="0"/>
                        </a:rPr>
                        <a:t>Susana Edith Barrientos Galicia</a:t>
                      </a: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682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682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2971020"/>
                  </a:ext>
                </a:extLst>
              </a:tr>
              <a:tr h="876312">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4266419"/>
                  </a:ext>
                </a:extLst>
              </a:tr>
              <a:tr h="72682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94362487"/>
                  </a:ext>
                </a:extLst>
              </a:tr>
            </a:tbl>
          </a:graphicData>
        </a:graphic>
      </p:graphicFrame>
      <p:sp>
        <p:nvSpPr>
          <p:cNvPr id="3" name="Rectangle 2">
            <a:extLst>
              <a:ext uri="{FF2B5EF4-FFF2-40B4-BE49-F238E27FC236}">
                <a16:creationId xmlns:a16="http://schemas.microsoft.com/office/drawing/2014/main" id="{3FA47EE3-533E-C348-9389-41C10829E2F0}"/>
              </a:ext>
            </a:extLst>
          </p:cNvPr>
          <p:cNvSpPr txBox="1">
            <a:spLocks noChangeArrowheads="1"/>
          </p:cNvSpPr>
          <p:nvPr/>
        </p:nvSpPr>
        <p:spPr>
          <a:xfrm>
            <a:off x="1916113" y="381000"/>
            <a:ext cx="8408987" cy="552450"/>
          </a:xfrm>
          <a:prstGeom prst="rect">
            <a:avLst/>
          </a:prstGeom>
        </p:spPr>
        <p:txBody>
          <a:bodyPr/>
          <a:lst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a:lstStyle>
          <a:p>
            <a:r>
              <a:rPr lang="en-US" altLang="es-MX" dirty="0">
                <a:solidFill>
                  <a:srgbClr val="0079D1"/>
                </a:solidFill>
              </a:rPr>
              <a:t>Change control</a:t>
            </a:r>
          </a:p>
        </p:txBody>
      </p:sp>
      <p:pic>
        <p:nvPicPr>
          <p:cNvPr id="5" name="Picture 4">
            <a:extLst>
              <a:ext uri="{FF2B5EF4-FFF2-40B4-BE49-F238E27FC236}">
                <a16:creationId xmlns:a16="http://schemas.microsoft.com/office/drawing/2014/main" id="{FEC06600-4EF9-C649-9AF7-C6B053A57F39}"/>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181670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581624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(XII)</a:t>
            </a:r>
          </a:p>
        </p:txBody>
      </p:sp>
      <p:sp>
        <p:nvSpPr>
          <p:cNvPr id="88" name="Rectangle 3"/>
          <p:cNvSpPr txBox="1"/>
          <p:nvPr/>
        </p:nvSpPr>
        <p:spPr>
          <a:xfrm>
            <a:off x="413950" y="637567"/>
            <a:ext cx="10775159"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Fraud Control - Component View II - </a:t>
            </a:r>
            <a:r>
              <a:rPr lang="en-US" sz="1800" b="1" dirty="0" err="1">
                <a:solidFill>
                  <a:srgbClr val="73C4EF"/>
                </a:solidFill>
              </a:rPr>
              <a:t>CommandHadoop</a:t>
            </a:r>
            <a:r>
              <a:rPr lang="en-US" sz="1800" b="1" dirty="0">
                <a:solidFill>
                  <a:srgbClr val="73C4EF"/>
                </a:solidFill>
              </a:rPr>
              <a:t> Internal structure</a:t>
            </a:r>
          </a:p>
        </p:txBody>
      </p:sp>
      <p:pic>
        <p:nvPicPr>
          <p:cNvPr id="5" name="Picture 4">
            <a:extLst>
              <a:ext uri="{FF2B5EF4-FFF2-40B4-BE49-F238E27FC236}">
                <a16:creationId xmlns:a16="http://schemas.microsoft.com/office/drawing/2014/main" id="{0A21488C-5AC0-6844-9DE8-7374DFDAA0A2}"/>
              </a:ext>
            </a:extLst>
          </p:cNvPr>
          <p:cNvPicPr>
            <a:picLocks noChangeAspect="1"/>
          </p:cNvPicPr>
          <p:nvPr/>
        </p:nvPicPr>
        <p:blipFill>
          <a:blip r:embed="rId2">
            <a:alphaModFix amt="9000"/>
          </a:blip>
          <a:stretch>
            <a:fillRect/>
          </a:stretch>
        </p:blipFill>
        <p:spPr>
          <a:xfrm>
            <a:off x="4400504" y="2146459"/>
            <a:ext cx="2565082" cy="2565082"/>
          </a:xfrm>
          <a:prstGeom prst="rect">
            <a:avLst/>
          </a:prstGeom>
        </p:spPr>
      </p:pic>
    </p:spTree>
    <p:extLst>
      <p:ext uri="{BB962C8B-B14F-4D97-AF65-F5344CB8AC3E}">
        <p14:creationId xmlns:p14="http://schemas.microsoft.com/office/powerpoint/2010/main" val="4056187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581624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(XIII)</a:t>
            </a:r>
          </a:p>
        </p:txBody>
      </p:sp>
      <p:sp>
        <p:nvSpPr>
          <p:cNvPr id="88" name="Rectangle 3"/>
          <p:cNvSpPr txBox="1"/>
          <p:nvPr/>
        </p:nvSpPr>
        <p:spPr>
          <a:xfrm>
            <a:off x="413950" y="637567"/>
            <a:ext cx="10775159"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Fraud Control - Component View II - </a:t>
            </a:r>
            <a:r>
              <a:rPr lang="en-US" sz="1800" b="1" dirty="0" err="1">
                <a:solidFill>
                  <a:srgbClr val="73C4EF"/>
                </a:solidFill>
              </a:rPr>
              <a:t>DataAccess</a:t>
            </a:r>
            <a:r>
              <a:rPr lang="en-US" sz="1800" b="1" dirty="0">
                <a:solidFill>
                  <a:srgbClr val="73C4EF"/>
                </a:solidFill>
              </a:rPr>
              <a:t> Internal structure</a:t>
            </a:r>
          </a:p>
        </p:txBody>
      </p:sp>
      <p:pic>
        <p:nvPicPr>
          <p:cNvPr id="5" name="Picture 4">
            <a:extLst>
              <a:ext uri="{FF2B5EF4-FFF2-40B4-BE49-F238E27FC236}">
                <a16:creationId xmlns:a16="http://schemas.microsoft.com/office/drawing/2014/main" id="{0A21488C-5AC0-6844-9DE8-7374DFDAA0A2}"/>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558939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Rectangle 3">
            <a:extLst>
              <a:ext uri="{FF2B5EF4-FFF2-40B4-BE49-F238E27FC236}">
                <a16:creationId xmlns:a16="http://schemas.microsoft.com/office/drawing/2014/main" id="{3676CF35-C443-2441-96B1-73D0B58E2F98}"/>
              </a:ext>
            </a:extLst>
          </p:cNvPr>
          <p:cNvSpPr txBox="1"/>
          <p:nvPr/>
        </p:nvSpPr>
        <p:spPr>
          <a:xfrm>
            <a:off x="404806" y="82014"/>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(XIV)</a:t>
            </a:r>
          </a:p>
        </p:txBody>
      </p:sp>
      <p:sp>
        <p:nvSpPr>
          <p:cNvPr id="303" name="Rectangle 3">
            <a:extLst>
              <a:ext uri="{FF2B5EF4-FFF2-40B4-BE49-F238E27FC236}">
                <a16:creationId xmlns:a16="http://schemas.microsoft.com/office/drawing/2014/main" id="{CECA26EF-5DA3-7540-81B3-42998215175A}"/>
              </a:ext>
            </a:extLst>
          </p:cNvPr>
          <p:cNvSpPr txBox="1"/>
          <p:nvPr/>
        </p:nvSpPr>
        <p:spPr>
          <a:xfrm>
            <a:off x="413951" y="421813"/>
            <a:ext cx="6625946"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Data Lake - Fraud Control – Deployment view</a:t>
            </a:r>
          </a:p>
        </p:txBody>
      </p:sp>
      <p:pic>
        <p:nvPicPr>
          <p:cNvPr id="449" name="Picture 448">
            <a:extLst>
              <a:ext uri="{FF2B5EF4-FFF2-40B4-BE49-F238E27FC236}">
                <a16:creationId xmlns:a16="http://schemas.microsoft.com/office/drawing/2014/main" id="{FCA394EB-562F-6C48-846A-F19E5C5F042F}"/>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3689147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4581514" y="3028895"/>
            <a:ext cx="4022989" cy="400105"/>
          </a:xfrm>
          <a:prstGeom prst="rect">
            <a:avLst/>
          </a:prstGeom>
          <a:ln w="12700">
            <a:miter lim="400000"/>
          </a:ln>
        </p:spPr>
        <p:txBody>
          <a:bodyPr wrap="square" lIns="45718" tIns="45718" rIns="45718" bIns="45718">
            <a:spAutoFit/>
          </a:bodyPr>
          <a:lstStyle/>
          <a:p>
            <a:pPr defTabSz="914400"/>
            <a:r>
              <a:rPr lang="es-MX" sz="2000" b="1" dirty="0">
                <a:solidFill>
                  <a:srgbClr val="016AA2"/>
                </a:solidFill>
                <a:ea typeface="Arial"/>
                <a:cs typeface="Arial"/>
              </a:rPr>
              <a:t>Infrastructure and Connectivity</a:t>
            </a:r>
          </a:p>
        </p:txBody>
      </p:sp>
      <p:pic>
        <p:nvPicPr>
          <p:cNvPr id="3" name="Picture 2">
            <a:extLst>
              <a:ext uri="{FF2B5EF4-FFF2-40B4-BE49-F238E27FC236}">
                <a16:creationId xmlns:a16="http://schemas.microsoft.com/office/drawing/2014/main" id="{BA0FA2A1-90D4-D440-B517-DFEDFFAFCC96}"/>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847597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Infrastructure and Connectivity (I)</a:t>
            </a:r>
          </a:p>
        </p:txBody>
      </p:sp>
      <p:sp>
        <p:nvSpPr>
          <p:cNvPr id="65" name="Rectangle 3"/>
          <p:cNvSpPr txBox="1"/>
          <p:nvPr/>
        </p:nvSpPr>
        <p:spPr>
          <a:xfrm>
            <a:off x="404807" y="610135"/>
            <a:ext cx="5337625"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_tradnl" sz="1800" b="1" dirty="0">
                <a:solidFill>
                  <a:srgbClr val="73C4EF"/>
                </a:solidFill>
              </a:rPr>
              <a:t>Resumen de Componentes de Infraestructura</a:t>
            </a:r>
          </a:p>
        </p:txBody>
      </p:sp>
      <p:graphicFrame>
        <p:nvGraphicFramePr>
          <p:cNvPr id="4" name="Group 49">
            <a:extLst>
              <a:ext uri="{FF2B5EF4-FFF2-40B4-BE49-F238E27FC236}">
                <a16:creationId xmlns:a16="http://schemas.microsoft.com/office/drawing/2014/main" id="{37CA83C2-8912-414D-8985-9723B0759F03}"/>
              </a:ext>
            </a:extLst>
          </p:cNvPr>
          <p:cNvGraphicFramePr>
            <a:graphicFrameLocks/>
          </p:cNvGraphicFramePr>
          <p:nvPr>
            <p:extLst>
              <p:ext uri="{D42A27DB-BD31-4B8C-83A1-F6EECF244321}">
                <p14:modId xmlns:p14="http://schemas.microsoft.com/office/powerpoint/2010/main" val="1145325898"/>
              </p:ext>
            </p:extLst>
          </p:nvPr>
        </p:nvGraphicFramePr>
        <p:xfrm>
          <a:off x="532435" y="1136650"/>
          <a:ext cx="11007524" cy="4584700"/>
        </p:xfrm>
        <a:graphic>
          <a:graphicData uri="http://schemas.openxmlformats.org/drawingml/2006/table">
            <a:tbl>
              <a:tblPr/>
              <a:tblGrid>
                <a:gridCol w="1963877">
                  <a:extLst>
                    <a:ext uri="{9D8B030D-6E8A-4147-A177-3AD203B41FA5}">
                      <a16:colId xmlns:a16="http://schemas.microsoft.com/office/drawing/2014/main" val="20000"/>
                    </a:ext>
                  </a:extLst>
                </a:gridCol>
                <a:gridCol w="2615184">
                  <a:extLst>
                    <a:ext uri="{9D8B030D-6E8A-4147-A177-3AD203B41FA5}">
                      <a16:colId xmlns:a16="http://schemas.microsoft.com/office/drawing/2014/main" val="20001"/>
                    </a:ext>
                  </a:extLst>
                </a:gridCol>
                <a:gridCol w="3557016">
                  <a:extLst>
                    <a:ext uri="{9D8B030D-6E8A-4147-A177-3AD203B41FA5}">
                      <a16:colId xmlns:a16="http://schemas.microsoft.com/office/drawing/2014/main" val="20002"/>
                    </a:ext>
                  </a:extLst>
                </a:gridCol>
                <a:gridCol w="2871447">
                  <a:extLst>
                    <a:ext uri="{9D8B030D-6E8A-4147-A177-3AD203B41FA5}">
                      <a16:colId xmlns:a16="http://schemas.microsoft.com/office/drawing/2014/main" val="20003"/>
                    </a:ext>
                  </a:extLst>
                </a:gridCol>
              </a:tblGrid>
              <a:tr h="473306">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n-US" sz="1200" b="1" i="0" u="none" strike="noStrike" cap="none" normalizeH="0" baseline="0" noProof="0">
                          <a:ln>
                            <a:noFill/>
                          </a:ln>
                          <a:solidFill>
                            <a:schemeClr val="bg1"/>
                          </a:solidFill>
                          <a:effectLst/>
                          <a:latin typeface="Arial" pitchFamily="34" charset="0"/>
                          <a:ea typeface="ＭＳ Ｐゴシック"/>
                          <a:cs typeface="ＭＳ Ｐゴシック"/>
                        </a:rPr>
                        <a:t>Infrastructure component</a:t>
                      </a:r>
                    </a:p>
                  </a:txBody>
                  <a:tcPr marL="90000" marR="90000" marT="46824" marB="46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n-US" sz="1200" b="1" i="0" u="none" strike="noStrike" cap="none" normalizeH="0" baseline="0" noProof="0">
                          <a:ln>
                            <a:noFill/>
                          </a:ln>
                          <a:solidFill>
                            <a:schemeClr val="bg1"/>
                          </a:solidFill>
                          <a:effectLst/>
                          <a:latin typeface="Arial" pitchFamily="34" charset="0"/>
                          <a:ea typeface="ＭＳ Ｐゴシック"/>
                          <a:cs typeface="ＭＳ Ｐゴシック"/>
                        </a:rPr>
                        <a:t>Description</a:t>
                      </a: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n-US" sz="1200" b="1" i="0" u="none" strike="noStrike" cap="none" normalizeH="0" baseline="0" noProof="0">
                          <a:ln>
                            <a:noFill/>
                          </a:ln>
                          <a:solidFill>
                            <a:schemeClr val="bg1"/>
                          </a:solidFill>
                          <a:effectLst/>
                          <a:latin typeface="Arial" pitchFamily="34" charset="0"/>
                          <a:ea typeface="ＭＳ Ｐゴシック"/>
                          <a:cs typeface="ＭＳ Ｐゴシック"/>
                        </a:rPr>
                        <a:t>Applicability (New, Modified, Unmodified)</a:t>
                      </a: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n-US" sz="1200" b="1" i="0" u="none" strike="noStrike" cap="none" normalizeH="0" baseline="0" noProof="0" dirty="0">
                          <a:ln>
                            <a:noFill/>
                          </a:ln>
                          <a:solidFill>
                            <a:schemeClr val="bg1"/>
                          </a:solidFill>
                          <a:effectLst/>
                          <a:latin typeface="Arial" pitchFamily="34" charset="0"/>
                          <a:ea typeface="ＭＳ Ｐゴシック"/>
                          <a:cs typeface="ＭＳ Ｐゴシック"/>
                        </a:rPr>
                        <a:t>Application in which the component is located</a:t>
                      </a:r>
                    </a:p>
                  </a:txBody>
                  <a:tcPr marL="90000" marR="90000" marT="46824" marB="46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10000"/>
                  </a:ext>
                </a:extLst>
              </a:tr>
              <a:tr h="596764">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100" b="0" i="0" u="none" strike="noStrike" kern="1200" cap="none" normalizeH="0" baseline="0" noProof="0" dirty="0">
                          <a:ln>
                            <a:noFill/>
                          </a:ln>
                          <a:solidFill>
                            <a:schemeClr val="bg1">
                              <a:lumMod val="50000"/>
                            </a:schemeClr>
                          </a:solidFill>
                          <a:effectLst/>
                          <a:latin typeface="Arial" pitchFamily="34" charset="0"/>
                          <a:ea typeface="ＭＳ Ｐゴシック"/>
                          <a:cs typeface="ＭＳ Ｐゴシック"/>
                        </a:rPr>
                        <a:t>Pendiente</a:t>
                      </a:r>
                    </a:p>
                  </a:txBody>
                  <a:tcPr marL="90000" marR="90000" marT="46839" marB="468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100" b="0" i="0" u="none" strike="noStrike" kern="1200" cap="none" normalizeH="0" baseline="0" noProof="0" dirty="0">
                          <a:ln>
                            <a:noFill/>
                          </a:ln>
                          <a:solidFill>
                            <a:schemeClr val="bg1">
                              <a:lumMod val="50000"/>
                            </a:schemeClr>
                          </a:solidFill>
                          <a:effectLst/>
                          <a:latin typeface="Arial" pitchFamily="34" charset="0"/>
                          <a:ea typeface="ＭＳ Ｐゴシック"/>
                          <a:cs typeface="ＭＳ Ｐゴシック"/>
                        </a:rPr>
                        <a:t>Pendiente</a:t>
                      </a: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39" marB="46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100" b="0" i="0" u="none" strike="noStrike" kern="1200" cap="none" normalizeH="0" baseline="0" noProof="0" dirty="0">
                          <a:ln>
                            <a:noFill/>
                          </a:ln>
                          <a:solidFill>
                            <a:schemeClr val="bg1">
                              <a:lumMod val="50000"/>
                            </a:schemeClr>
                          </a:solidFill>
                          <a:effectLst/>
                          <a:latin typeface="Arial" pitchFamily="34" charset="0"/>
                          <a:ea typeface="ＭＳ Ｐゴシック"/>
                          <a:cs typeface="ＭＳ Ｐゴシック"/>
                        </a:rPr>
                        <a:t>Pendiente</a:t>
                      </a: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39" marB="46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100" b="0" i="0" u="none" strike="noStrike" kern="1200" cap="none" normalizeH="0" baseline="0" noProof="0" dirty="0">
                          <a:ln>
                            <a:noFill/>
                          </a:ln>
                          <a:solidFill>
                            <a:schemeClr val="bg1">
                              <a:lumMod val="50000"/>
                            </a:schemeClr>
                          </a:solidFill>
                          <a:effectLst/>
                          <a:latin typeface="Arial" pitchFamily="34" charset="0"/>
                          <a:ea typeface="ＭＳ Ｐゴシック"/>
                          <a:cs typeface="ＭＳ Ｐゴシック"/>
                        </a:rPr>
                        <a:t>Pendiente</a:t>
                      </a: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39" marB="468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1480">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ES"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n-GB" sz="1100" b="0" i="0" u="none" strike="noStrike" cap="none" normalizeH="0" baseline="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1426">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n-GB" sz="1100" b="0" i="0" u="none" strike="noStrike" cap="none" normalizeH="0" baseline="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3648">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ES"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n-GB" sz="1100" b="0" i="0" u="none" strike="noStrike" cap="none" normalizeH="0" baseline="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8069">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n-GB" sz="1100" b="0" i="0" u="none" strike="noStrike" cap="none" normalizeH="0" baseline="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8662">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ES"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9984">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n-GB" sz="1100" b="0" i="0" u="none" strike="noStrike" cap="none" normalizeH="0" baseline="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61361">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8" marB="468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8" marB="46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8" marB="46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8" marB="468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5" name="Picture 4">
            <a:extLst>
              <a:ext uri="{FF2B5EF4-FFF2-40B4-BE49-F238E27FC236}">
                <a16:creationId xmlns:a16="http://schemas.microsoft.com/office/drawing/2014/main" id="{F46AB2BD-8A58-E142-B13C-18060C141605}"/>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827037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s-ES" sz="2000" dirty="0">
                <a:solidFill>
                  <a:srgbClr val="016AA2"/>
                </a:solidFill>
              </a:rPr>
              <a:t>Volumetría (I) </a:t>
            </a:r>
            <a:endParaRPr lang="en-US" sz="2000" dirty="0">
              <a:solidFill>
                <a:srgbClr val="016AA2"/>
              </a:solidFill>
            </a:endParaRPr>
          </a:p>
        </p:txBody>
      </p:sp>
      <p:sp>
        <p:nvSpPr>
          <p:cNvPr id="65" name="Rectangle 3"/>
          <p:cNvSpPr txBox="1"/>
          <p:nvPr/>
        </p:nvSpPr>
        <p:spPr>
          <a:xfrm>
            <a:off x="404807" y="610135"/>
            <a:ext cx="5337625"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_tradnl" sz="1800" b="1" dirty="0">
                <a:solidFill>
                  <a:srgbClr val="73C4EF"/>
                </a:solidFill>
              </a:rPr>
              <a:t>Case of use - </a:t>
            </a:r>
          </a:p>
        </p:txBody>
      </p:sp>
      <p:graphicFrame>
        <p:nvGraphicFramePr>
          <p:cNvPr id="5" name="Group 28">
            <a:extLst>
              <a:ext uri="{FF2B5EF4-FFF2-40B4-BE49-F238E27FC236}">
                <a16:creationId xmlns:a16="http://schemas.microsoft.com/office/drawing/2014/main" id="{41C7C916-EB14-8347-93E0-B941EF96314E}"/>
              </a:ext>
            </a:extLst>
          </p:cNvPr>
          <p:cNvGraphicFramePr>
            <a:graphicFrameLocks/>
          </p:cNvGraphicFramePr>
          <p:nvPr>
            <p:extLst>
              <p:ext uri="{D42A27DB-BD31-4B8C-83A1-F6EECF244321}">
                <p14:modId xmlns:p14="http://schemas.microsoft.com/office/powerpoint/2010/main" val="3391519560"/>
              </p:ext>
            </p:extLst>
          </p:nvPr>
        </p:nvGraphicFramePr>
        <p:xfrm>
          <a:off x="1710139" y="1539433"/>
          <a:ext cx="8533455" cy="2152260"/>
        </p:xfrm>
        <a:graphic>
          <a:graphicData uri="http://schemas.openxmlformats.org/drawingml/2006/table">
            <a:tbl>
              <a:tblPr/>
              <a:tblGrid>
                <a:gridCol w="5845830">
                  <a:extLst>
                    <a:ext uri="{9D8B030D-6E8A-4147-A177-3AD203B41FA5}">
                      <a16:colId xmlns:a16="http://schemas.microsoft.com/office/drawing/2014/main" val="20000"/>
                    </a:ext>
                  </a:extLst>
                </a:gridCol>
                <a:gridCol w="2687625">
                  <a:extLst>
                    <a:ext uri="{9D8B030D-6E8A-4147-A177-3AD203B41FA5}">
                      <a16:colId xmlns:a16="http://schemas.microsoft.com/office/drawing/2014/main" val="20001"/>
                    </a:ext>
                  </a:extLst>
                </a:gridCol>
              </a:tblGrid>
              <a:tr h="337218">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100" b="1" i="0" u="none" strike="noStrike" cap="none" normalizeH="0" baseline="0" noProof="0" dirty="0">
                          <a:ln>
                            <a:noFill/>
                          </a:ln>
                          <a:solidFill>
                            <a:schemeClr val="bg1"/>
                          </a:solidFill>
                          <a:effectLst/>
                          <a:latin typeface="Arial" charset="0"/>
                        </a:rPr>
                        <a:t>Characteristic</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100" b="1" i="0" u="none" strike="noStrike" cap="none" normalizeH="0" baseline="0" noProof="0" dirty="0">
                          <a:ln>
                            <a:noFill/>
                          </a:ln>
                          <a:solidFill>
                            <a:schemeClr val="bg1"/>
                          </a:solidFill>
                          <a:effectLst/>
                          <a:latin typeface="Arial" charset="0"/>
                        </a:rPr>
                        <a:t>Detalle</a:t>
                      </a:r>
                      <a:endParaRPr kumimoji="0" lang="es-MX" sz="1100" b="1" i="0" u="none" strike="noStrike" cap="none" normalizeH="0" baseline="0" noProof="0" dirty="0">
                        <a:ln>
                          <a:noFill/>
                        </a:ln>
                        <a:solidFill>
                          <a:schemeClr val="bg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10000"/>
                  </a:ext>
                </a:extLst>
              </a:tr>
              <a:tr h="260707">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mn-lt"/>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7632">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mn-lt"/>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7632">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7311">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indent="-228600" algn="l" defTabSz="914400" rtl="0" eaLnBrk="1" latinLnBrk="0" hangingPunct="1">
                        <a:lnSpc>
                          <a:spcPct val="100000"/>
                        </a:lnSpc>
                        <a:spcBef>
                          <a:spcPts val="100"/>
                        </a:spcBef>
                        <a:spcAft>
                          <a:spcPts val="0"/>
                        </a:spcAft>
                        <a:buFont typeface="+mj-lt"/>
                        <a:buAutoNum type="arabicPeriod"/>
                      </a:pPr>
                      <a:endParaRPr lang="es-MX" sz="1100" kern="1200" dirty="0">
                        <a:solidFill>
                          <a:schemeClr val="bg2"/>
                        </a:solidFill>
                        <a:effectLst/>
                        <a:latin typeface="Arial"/>
                        <a:ea typeface="Times New Roman"/>
                        <a:cs typeface="Times New Roman"/>
                      </a:endParaRPr>
                    </a:p>
                    <a:p>
                      <a:pPr marL="228600" indent="-228600" algn="l" defTabSz="914400" rtl="0" eaLnBrk="1" latinLnBrk="0" hangingPunct="1">
                        <a:lnSpc>
                          <a:spcPct val="100000"/>
                        </a:lnSpc>
                        <a:spcBef>
                          <a:spcPts val="100"/>
                        </a:spcBef>
                        <a:spcAft>
                          <a:spcPts val="0"/>
                        </a:spcAft>
                        <a:buFont typeface="+mj-lt"/>
                        <a:buAutoNum type="arabicPeriod"/>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91091">
                <a:tc>
                  <a:txBody>
                    <a:bodyPr/>
                    <a:lstStyle/>
                    <a:p>
                      <a:pPr marL="0" marR="0" indent="90000" algn="l" defTabSz="914400" rtl="0" eaLnBrk="1" fontAlgn="auto" latinLnBrk="0" hangingPunct="1">
                        <a:lnSpc>
                          <a:spcPct val="100000"/>
                        </a:lnSpc>
                        <a:spcBef>
                          <a:spcPts val="100"/>
                        </a:spcBef>
                        <a:spcAft>
                          <a:spcPts val="0"/>
                        </a:spcAft>
                        <a:buClrTx/>
                        <a:buSzTx/>
                        <a:buFontTx/>
                        <a:buNone/>
                        <a:tabLst/>
                        <a:defRPr/>
                      </a:pPr>
                      <a:endParaRPr lang="es-MX" sz="1100" kern="1200" dirty="0">
                        <a:solidFill>
                          <a:schemeClr val="bg2"/>
                        </a:solidFill>
                        <a:effectLst/>
                        <a:latin typeface="+mn-lt"/>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indent="-50800" algn="l" defTabSz="914400" rtl="0" eaLnBrk="1" latinLnBrk="0" hangingPunct="1">
                        <a:lnSpc>
                          <a:spcPct val="100000"/>
                        </a:lnSpc>
                        <a:spcBef>
                          <a:spcPts val="100"/>
                        </a:spcBef>
                        <a:spcAft>
                          <a:spcPts val="0"/>
                        </a:spcAft>
                        <a:buClr>
                          <a:srgbClr val="FF0000"/>
                        </a:buClr>
                        <a:buFont typeface="+mj-lt"/>
                        <a:buAutoNum type="arabicPeriod"/>
                      </a:pPr>
                      <a:endParaRPr lang="es-MX" sz="1100" kern="1200" dirty="0">
                        <a:solidFill>
                          <a:schemeClr val="bg2"/>
                        </a:solidFill>
                        <a:effectLst/>
                        <a:latin typeface="+mn-lt"/>
                        <a:ea typeface="Times New Roman"/>
                        <a:cs typeface="Times New Roman"/>
                      </a:endParaRPr>
                    </a:p>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6" name="Picture 5">
            <a:extLst>
              <a:ext uri="{FF2B5EF4-FFF2-40B4-BE49-F238E27FC236}">
                <a16:creationId xmlns:a16="http://schemas.microsoft.com/office/drawing/2014/main" id="{B3187839-83B0-4648-9886-D853DE97BFC0}"/>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854685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s-ES" sz="2000" dirty="0">
                <a:solidFill>
                  <a:srgbClr val="016AA2"/>
                </a:solidFill>
              </a:rPr>
              <a:t>Servicios Generales (I) </a:t>
            </a:r>
            <a:endParaRPr lang="en-US" sz="2000" dirty="0">
              <a:solidFill>
                <a:srgbClr val="016AA2"/>
              </a:solidFill>
            </a:endParaRPr>
          </a:p>
        </p:txBody>
      </p:sp>
      <p:sp>
        <p:nvSpPr>
          <p:cNvPr id="65" name="Rectangle 3"/>
          <p:cNvSpPr txBox="1"/>
          <p:nvPr/>
        </p:nvSpPr>
        <p:spPr>
          <a:xfrm>
            <a:off x="404807" y="610135"/>
            <a:ext cx="5337625"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_tradnl" sz="1800" b="1" dirty="0">
                <a:solidFill>
                  <a:srgbClr val="73C4EF"/>
                </a:solidFill>
              </a:rPr>
              <a:t>Seguridad</a:t>
            </a:r>
          </a:p>
        </p:txBody>
      </p:sp>
      <p:sp>
        <p:nvSpPr>
          <p:cNvPr id="8" name="Rectangle 4">
            <a:extLst>
              <a:ext uri="{FF2B5EF4-FFF2-40B4-BE49-F238E27FC236}">
                <a16:creationId xmlns:a16="http://schemas.microsoft.com/office/drawing/2014/main" id="{DDBC6CC5-4171-3A4D-8F90-8D90572DD199}"/>
              </a:ext>
            </a:extLst>
          </p:cNvPr>
          <p:cNvSpPr>
            <a:spLocks noChangeArrowheads="1"/>
          </p:cNvSpPr>
          <p:nvPr/>
        </p:nvSpPr>
        <p:spPr bwMode="auto">
          <a:xfrm>
            <a:off x="684213" y="1233488"/>
            <a:ext cx="10983532" cy="4806949"/>
          </a:xfrm>
          <a:prstGeom prst="rect">
            <a:avLst/>
          </a:prstGeom>
          <a:noFill/>
          <a:ln>
            <a:noFill/>
          </a:ln>
        </p:spPr>
        <p:txBody>
          <a:bodyPr/>
          <a:lstStyle/>
          <a:p>
            <a:pPr eaLnBrk="1" hangingPunct="1">
              <a:lnSpc>
                <a:spcPct val="150000"/>
              </a:lnSpc>
              <a:spcBef>
                <a:spcPct val="40000"/>
              </a:spcBef>
              <a:buClr>
                <a:schemeClr val="accent2"/>
              </a:buClr>
              <a:buSzPct val="65000"/>
              <a:buFont typeface="Wingdings" panose="05000000000000000000" pitchFamily="2" charset="2"/>
              <a:buNone/>
              <a:defRPr/>
            </a:pPr>
            <a:r>
              <a:rPr lang="es-MX" sz="1200" dirty="0">
                <a:solidFill>
                  <a:schemeClr val="bg2"/>
                </a:solidFill>
                <a:latin typeface="Arial" charset="0"/>
              </a:rPr>
              <a:t>El detalle de los lineamientos mencionados están definidos en los documentos:</a:t>
            </a:r>
          </a:p>
          <a:p>
            <a:pPr marL="906463" lvl="3" indent="-266700">
              <a:lnSpc>
                <a:spcPct val="150000"/>
              </a:lnSpc>
              <a:spcBef>
                <a:spcPct val="40000"/>
              </a:spcBef>
              <a:buClr>
                <a:schemeClr val="accent2"/>
              </a:buClr>
              <a:buSzPct val="65000"/>
              <a:buFont typeface="Wingdings" panose="05000000000000000000" pitchFamily="2" charset="2"/>
              <a:buChar char="n"/>
              <a:defRPr/>
            </a:pPr>
            <a:r>
              <a:rPr lang="en-US" sz="1200" dirty="0">
                <a:solidFill>
                  <a:schemeClr val="bg2"/>
                </a:solidFill>
                <a:latin typeface="Arial" charset="0"/>
              </a:rPr>
              <a:t>Standards for the creation of topics, development and security</a:t>
            </a:r>
          </a:p>
          <a:p>
            <a:pPr marL="906463" lvl="3" indent="-266700">
              <a:lnSpc>
                <a:spcPct val="150000"/>
              </a:lnSpc>
              <a:spcBef>
                <a:spcPct val="40000"/>
              </a:spcBef>
              <a:buClr>
                <a:schemeClr val="accent2"/>
              </a:buClr>
              <a:buSzPct val="65000"/>
              <a:buFont typeface="Wingdings" panose="05000000000000000000" pitchFamily="2" charset="2"/>
              <a:buChar char="n"/>
              <a:defRPr/>
            </a:pPr>
            <a:endParaRPr lang="es-ES" sz="1200" dirty="0">
              <a:solidFill>
                <a:schemeClr val="bg2"/>
              </a:solidFill>
              <a:latin typeface="Arial" charset="0"/>
            </a:endParaRPr>
          </a:p>
          <a:p>
            <a:pPr eaLnBrk="1" hangingPunct="1">
              <a:spcBef>
                <a:spcPct val="40000"/>
              </a:spcBef>
              <a:buClr>
                <a:schemeClr val="bg1"/>
              </a:buClr>
              <a:buSzPct val="65000"/>
              <a:buFont typeface="Wingdings" panose="05000000000000000000" pitchFamily="2" charset="2"/>
              <a:buNone/>
              <a:defRPr/>
            </a:pPr>
            <a:r>
              <a:rPr lang="es-ES" sz="1200" dirty="0">
                <a:solidFill>
                  <a:schemeClr val="bg2"/>
                </a:solidFill>
                <a:latin typeface="Arial" charset="0"/>
              </a:rPr>
              <a:t>Confidencialidad</a:t>
            </a:r>
          </a:p>
          <a:p>
            <a:pPr eaLnBrk="1" hangingPunct="1">
              <a:spcBef>
                <a:spcPct val="40000"/>
              </a:spcBef>
              <a:buClr>
                <a:schemeClr val="bg1"/>
              </a:buClr>
              <a:buSzPct val="65000"/>
              <a:buFont typeface="Wingdings" panose="05000000000000000000" pitchFamily="2" charset="2"/>
              <a:buNone/>
              <a:defRPr/>
            </a:pPr>
            <a:endParaRPr lang="es-ES" sz="1200" dirty="0">
              <a:solidFill>
                <a:schemeClr val="bg2"/>
              </a:solidFill>
              <a:latin typeface="Arial" charset="0"/>
            </a:endParaRPr>
          </a:p>
          <a:p>
            <a:pPr marL="906463" lvl="3" indent="-266700">
              <a:spcBef>
                <a:spcPct val="40000"/>
              </a:spcBef>
              <a:buClr>
                <a:schemeClr val="accent2"/>
              </a:buClr>
              <a:buSzPct val="65000"/>
              <a:buFont typeface="Wingdings" panose="05000000000000000000" pitchFamily="2" charset="2"/>
              <a:buChar char="n"/>
              <a:defRPr/>
            </a:pPr>
            <a:r>
              <a:rPr lang="es-ES" sz="1200" dirty="0" err="1">
                <a:solidFill>
                  <a:schemeClr val="bg2"/>
                </a:solidFill>
                <a:latin typeface="Arial" charset="0"/>
              </a:rPr>
              <a:t>Communication</a:t>
            </a:r>
            <a:r>
              <a:rPr lang="es-ES" sz="1200" dirty="0">
                <a:solidFill>
                  <a:schemeClr val="bg2"/>
                </a:solidFill>
                <a:latin typeface="Arial" charset="0"/>
              </a:rPr>
              <a:t> </a:t>
            </a:r>
            <a:r>
              <a:rPr lang="es-ES" sz="1200" dirty="0" err="1">
                <a:solidFill>
                  <a:schemeClr val="bg2"/>
                </a:solidFill>
                <a:latin typeface="Arial" charset="0"/>
              </a:rPr>
              <a:t>through</a:t>
            </a:r>
            <a:r>
              <a:rPr lang="es-ES" sz="1200" dirty="0">
                <a:solidFill>
                  <a:schemeClr val="bg2"/>
                </a:solidFill>
                <a:latin typeface="Arial" charset="0"/>
              </a:rPr>
              <a:t> mutual </a:t>
            </a:r>
            <a:r>
              <a:rPr lang="es-ES" sz="1200" dirty="0" err="1">
                <a:solidFill>
                  <a:schemeClr val="bg2"/>
                </a:solidFill>
                <a:latin typeface="Arial" charset="0"/>
              </a:rPr>
              <a:t>authentication</a:t>
            </a:r>
            <a:r>
              <a:rPr lang="es-ES" sz="1200" dirty="0">
                <a:solidFill>
                  <a:schemeClr val="bg2"/>
                </a:solidFill>
                <a:latin typeface="Arial" charset="0"/>
              </a:rPr>
              <a:t> and </a:t>
            </a:r>
            <a:r>
              <a:rPr lang="es-ES" sz="1200" dirty="0" err="1">
                <a:solidFill>
                  <a:schemeClr val="bg2"/>
                </a:solidFill>
                <a:latin typeface="Arial" charset="0"/>
              </a:rPr>
              <a:t>Kerberos</a:t>
            </a:r>
            <a:r>
              <a:rPr lang="es-ES" sz="1200" dirty="0">
                <a:solidFill>
                  <a:schemeClr val="bg2"/>
                </a:solidFill>
                <a:latin typeface="Arial" charset="0"/>
              </a:rPr>
              <a:t> </a:t>
            </a:r>
            <a:r>
              <a:rPr lang="es-ES" sz="1200" dirty="0" err="1">
                <a:solidFill>
                  <a:schemeClr val="bg2"/>
                </a:solidFill>
                <a:latin typeface="Arial" charset="0"/>
              </a:rPr>
              <a:t>between</a:t>
            </a:r>
            <a:r>
              <a:rPr lang="es-ES" sz="1200" dirty="0">
                <a:solidFill>
                  <a:schemeClr val="bg2"/>
                </a:solidFill>
                <a:latin typeface="Arial" charset="0"/>
              </a:rPr>
              <a:t> Data Lake</a:t>
            </a:r>
          </a:p>
          <a:p>
            <a:pPr marL="906463" lvl="3" indent="-266700">
              <a:spcBef>
                <a:spcPct val="40000"/>
              </a:spcBef>
              <a:buClr>
                <a:schemeClr val="accent2"/>
              </a:buClr>
              <a:buSzPct val="65000"/>
              <a:buFont typeface="Wingdings" panose="05000000000000000000" pitchFamily="2" charset="2"/>
              <a:buChar char="n"/>
              <a:defRPr/>
            </a:pPr>
            <a:endParaRPr lang="es-ES" sz="1200" dirty="0">
              <a:solidFill>
                <a:schemeClr val="bg2"/>
              </a:solidFill>
              <a:latin typeface="Arial" charset="0"/>
            </a:endParaRPr>
          </a:p>
          <a:p>
            <a:pPr eaLnBrk="1" hangingPunct="1">
              <a:spcBef>
                <a:spcPct val="40000"/>
              </a:spcBef>
              <a:buClr>
                <a:schemeClr val="bg1"/>
              </a:buClr>
              <a:buSzPct val="65000"/>
              <a:buFont typeface="Wingdings" panose="05000000000000000000" pitchFamily="2" charset="2"/>
              <a:buNone/>
              <a:defRPr/>
            </a:pPr>
            <a:r>
              <a:rPr lang="es-ES" sz="1200" dirty="0">
                <a:solidFill>
                  <a:schemeClr val="bg2"/>
                </a:solidFill>
                <a:latin typeface="Arial" charset="0"/>
              </a:rPr>
              <a:t>Auditoria:</a:t>
            </a:r>
          </a:p>
          <a:p>
            <a:pPr marL="906463" lvl="3" indent="-266700">
              <a:spcBef>
                <a:spcPct val="40000"/>
              </a:spcBef>
              <a:buClr>
                <a:schemeClr val="accent2"/>
              </a:buClr>
              <a:buSzPct val="65000"/>
              <a:buFont typeface="Wingdings" panose="05000000000000000000" pitchFamily="2" charset="2"/>
              <a:buChar char="n"/>
              <a:defRPr/>
            </a:pPr>
            <a:r>
              <a:rPr lang="en-US" sz="1200" dirty="0">
                <a:solidFill>
                  <a:schemeClr val="bg2"/>
                </a:solidFill>
                <a:latin typeface="Arial" charset="0"/>
              </a:rPr>
              <a:t>Sending Logs to the Error Topic</a:t>
            </a:r>
            <a:endParaRPr lang="es-ES" sz="1200" dirty="0">
              <a:solidFill>
                <a:schemeClr val="bg2"/>
              </a:solidFill>
              <a:latin typeface="Arial" charset="0"/>
            </a:endParaRPr>
          </a:p>
        </p:txBody>
      </p:sp>
      <p:pic>
        <p:nvPicPr>
          <p:cNvPr id="5" name="Picture 4">
            <a:extLst>
              <a:ext uri="{FF2B5EF4-FFF2-40B4-BE49-F238E27FC236}">
                <a16:creationId xmlns:a16="http://schemas.microsoft.com/office/drawing/2014/main" id="{C6205D20-08E7-E749-A12B-A2E53EBA9FC0}"/>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939985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Risks and Dependencies (I)</a:t>
            </a:r>
          </a:p>
        </p:txBody>
      </p:sp>
      <p:sp>
        <p:nvSpPr>
          <p:cNvPr id="65" name="Rectangle 3"/>
          <p:cNvSpPr txBox="1"/>
          <p:nvPr/>
        </p:nvSpPr>
        <p:spPr>
          <a:xfrm>
            <a:off x="404807" y="610135"/>
            <a:ext cx="5337625"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Coexistence</a:t>
            </a:r>
          </a:p>
        </p:txBody>
      </p:sp>
      <p:sp>
        <p:nvSpPr>
          <p:cNvPr id="8" name="Rectangle 4">
            <a:extLst>
              <a:ext uri="{FF2B5EF4-FFF2-40B4-BE49-F238E27FC236}">
                <a16:creationId xmlns:a16="http://schemas.microsoft.com/office/drawing/2014/main" id="{DDBC6CC5-4171-3A4D-8F90-8D90572DD199}"/>
              </a:ext>
            </a:extLst>
          </p:cNvPr>
          <p:cNvSpPr>
            <a:spLocks noChangeArrowheads="1"/>
          </p:cNvSpPr>
          <p:nvPr/>
        </p:nvSpPr>
        <p:spPr bwMode="auto">
          <a:xfrm>
            <a:off x="684213" y="1233489"/>
            <a:ext cx="8382000" cy="1509712"/>
          </a:xfrm>
          <a:prstGeom prst="rect">
            <a:avLst/>
          </a:prstGeom>
          <a:noFill/>
          <a:ln>
            <a:noFill/>
          </a:ln>
        </p:spPr>
        <p:txBody>
          <a:bodyPr/>
          <a:lstStyle/>
          <a:p>
            <a:pPr>
              <a:lnSpc>
                <a:spcPct val="150000"/>
              </a:lnSpc>
              <a:spcBef>
                <a:spcPct val="40000"/>
              </a:spcBef>
              <a:buClr>
                <a:schemeClr val="accent2"/>
              </a:buClr>
              <a:buSzPct val="65000"/>
              <a:defRPr/>
            </a:pPr>
            <a:r>
              <a:rPr lang="es-MX" sz="1200" dirty="0">
                <a:solidFill>
                  <a:schemeClr val="bg2"/>
                </a:solidFill>
                <a:latin typeface="Arial" charset="0"/>
              </a:rPr>
              <a:t>The detail of the mentioned guidelines are defined </a:t>
            </a:r>
          </a:p>
          <a:p>
            <a:pPr marL="717550" indent="-285750">
              <a:lnSpc>
                <a:spcPct val="150000"/>
              </a:lnSpc>
              <a:spcBef>
                <a:spcPct val="40000"/>
              </a:spcBef>
              <a:buClr>
                <a:schemeClr val="accent2"/>
              </a:buClr>
              <a:buSzPct val="65000"/>
              <a:buFont typeface="Wingdings" panose="05000000000000000000" pitchFamily="2" charset="2"/>
              <a:buChar char="n"/>
              <a:defRPr/>
            </a:pPr>
            <a:r>
              <a:rPr lang="en-US" sz="1200" dirty="0">
                <a:solidFill>
                  <a:schemeClr val="bg2"/>
                </a:solidFill>
                <a:latin typeface="Arial" charset="0"/>
              </a:rPr>
              <a:t>Validate the integration standards with Data Lake, with Data Governance</a:t>
            </a:r>
          </a:p>
        </p:txBody>
      </p:sp>
      <p:sp>
        <p:nvSpPr>
          <p:cNvPr id="5" name="Rectangle 3">
            <a:extLst>
              <a:ext uri="{FF2B5EF4-FFF2-40B4-BE49-F238E27FC236}">
                <a16:creationId xmlns:a16="http://schemas.microsoft.com/office/drawing/2014/main" id="{4E843757-E9C3-1645-B24D-FB8CE5168DFF}"/>
              </a:ext>
            </a:extLst>
          </p:cNvPr>
          <p:cNvSpPr txBox="1"/>
          <p:nvPr/>
        </p:nvSpPr>
        <p:spPr>
          <a:xfrm>
            <a:off x="404806" y="3006095"/>
            <a:ext cx="5337625"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Risks</a:t>
            </a:r>
          </a:p>
        </p:txBody>
      </p:sp>
      <p:sp>
        <p:nvSpPr>
          <p:cNvPr id="6" name="Rectangle 4">
            <a:extLst>
              <a:ext uri="{FF2B5EF4-FFF2-40B4-BE49-F238E27FC236}">
                <a16:creationId xmlns:a16="http://schemas.microsoft.com/office/drawing/2014/main" id="{9EC5AE73-B29D-024C-AE63-DCF4190408E2}"/>
              </a:ext>
            </a:extLst>
          </p:cNvPr>
          <p:cNvSpPr>
            <a:spLocks noChangeArrowheads="1"/>
          </p:cNvSpPr>
          <p:nvPr/>
        </p:nvSpPr>
        <p:spPr bwMode="auto">
          <a:xfrm>
            <a:off x="684213" y="3351656"/>
            <a:ext cx="8382000" cy="1509712"/>
          </a:xfrm>
          <a:prstGeom prst="rect">
            <a:avLst/>
          </a:prstGeom>
          <a:noFill/>
          <a:ln>
            <a:noFill/>
          </a:ln>
        </p:spPr>
        <p:txBody>
          <a:bodyPr/>
          <a:lstStyle/>
          <a:p>
            <a:pPr eaLnBrk="1" hangingPunct="1">
              <a:lnSpc>
                <a:spcPct val="150000"/>
              </a:lnSpc>
              <a:spcBef>
                <a:spcPct val="40000"/>
              </a:spcBef>
              <a:buClr>
                <a:schemeClr val="accent2"/>
              </a:buClr>
              <a:buSzPct val="65000"/>
              <a:buFont typeface="Wingdings" panose="05000000000000000000" pitchFamily="2" charset="2"/>
              <a:buNone/>
              <a:defRPr/>
            </a:pPr>
            <a:r>
              <a:rPr lang="es-MX" sz="1200" dirty="0">
                <a:solidFill>
                  <a:schemeClr val="bg2"/>
                </a:solidFill>
                <a:latin typeface="Arial" charset="0"/>
              </a:rPr>
              <a:t>El detalle de los lineamientos mencionados están definidos en los documentos:</a:t>
            </a:r>
          </a:p>
          <a:p>
            <a:pPr marL="717550" indent="-285750">
              <a:lnSpc>
                <a:spcPct val="150000"/>
              </a:lnSpc>
              <a:spcBef>
                <a:spcPct val="40000"/>
              </a:spcBef>
              <a:buClr>
                <a:schemeClr val="accent2"/>
              </a:buClr>
              <a:buSzPct val="65000"/>
              <a:buFont typeface="Wingdings" panose="05000000000000000000" pitchFamily="2" charset="2"/>
              <a:buChar char="n"/>
              <a:defRPr/>
            </a:pPr>
            <a:r>
              <a:rPr lang="es-ES" sz="1200" dirty="0">
                <a:solidFill>
                  <a:schemeClr val="bg2"/>
                </a:solidFill>
                <a:latin typeface="Arial" charset="0"/>
              </a:rPr>
              <a:t>Concept </a:t>
            </a:r>
            <a:r>
              <a:rPr lang="es-ES" sz="1200" dirty="0" err="1">
                <a:solidFill>
                  <a:schemeClr val="bg2"/>
                </a:solidFill>
                <a:latin typeface="Arial" charset="0"/>
              </a:rPr>
              <a:t>tests</a:t>
            </a:r>
            <a:r>
              <a:rPr lang="es-ES" sz="1200" dirty="0">
                <a:solidFill>
                  <a:schemeClr val="bg2"/>
                </a:solidFill>
                <a:latin typeface="Arial" charset="0"/>
              </a:rPr>
              <a:t> to </a:t>
            </a:r>
            <a:r>
              <a:rPr lang="es-ES" sz="1200" dirty="0" err="1">
                <a:solidFill>
                  <a:schemeClr val="bg2"/>
                </a:solidFill>
                <a:latin typeface="Arial" charset="0"/>
              </a:rPr>
              <a:t>integrate</a:t>
            </a:r>
            <a:r>
              <a:rPr lang="es-ES" sz="1200" dirty="0">
                <a:solidFill>
                  <a:schemeClr val="bg2"/>
                </a:solidFill>
                <a:latin typeface="Arial" charset="0"/>
              </a:rPr>
              <a:t> </a:t>
            </a:r>
            <a:r>
              <a:rPr lang="es-ES" sz="1200" dirty="0" err="1">
                <a:solidFill>
                  <a:schemeClr val="bg2"/>
                </a:solidFill>
                <a:latin typeface="Arial" charset="0"/>
              </a:rPr>
              <a:t>Kerberos</a:t>
            </a:r>
            <a:r>
              <a:rPr lang="es-ES" sz="1200" dirty="0">
                <a:solidFill>
                  <a:schemeClr val="bg2"/>
                </a:solidFill>
                <a:latin typeface="Arial" charset="0"/>
              </a:rPr>
              <a:t> </a:t>
            </a:r>
            <a:r>
              <a:rPr lang="es-ES" sz="1200" dirty="0" err="1">
                <a:solidFill>
                  <a:schemeClr val="bg2"/>
                </a:solidFill>
                <a:latin typeface="Arial" charset="0"/>
              </a:rPr>
              <a:t>between</a:t>
            </a:r>
            <a:r>
              <a:rPr lang="es-ES" sz="1200" dirty="0">
                <a:solidFill>
                  <a:schemeClr val="bg2"/>
                </a:solidFill>
                <a:latin typeface="Arial" charset="0"/>
              </a:rPr>
              <a:t> Data Lake</a:t>
            </a:r>
          </a:p>
        </p:txBody>
      </p:sp>
      <p:pic>
        <p:nvPicPr>
          <p:cNvPr id="7" name="Picture 6">
            <a:extLst>
              <a:ext uri="{FF2B5EF4-FFF2-40B4-BE49-F238E27FC236}">
                <a16:creationId xmlns:a16="http://schemas.microsoft.com/office/drawing/2014/main" id="{05F3966C-03B3-8D4D-B1A9-B5E9D6FC8F95}"/>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679115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Risks and Dependencies (II)</a:t>
            </a:r>
          </a:p>
        </p:txBody>
      </p:sp>
      <p:sp>
        <p:nvSpPr>
          <p:cNvPr id="65" name="Rectangle 3"/>
          <p:cNvSpPr txBox="1"/>
          <p:nvPr/>
        </p:nvSpPr>
        <p:spPr>
          <a:xfrm>
            <a:off x="404807" y="725885"/>
            <a:ext cx="5337625"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_tradnl" sz="1800" b="1" dirty="0">
                <a:solidFill>
                  <a:srgbClr val="73C4EF"/>
                </a:solidFill>
              </a:rPr>
              <a:t>Dependencias</a:t>
            </a:r>
          </a:p>
        </p:txBody>
      </p:sp>
      <p:sp>
        <p:nvSpPr>
          <p:cNvPr id="8" name="Rectangle 4">
            <a:extLst>
              <a:ext uri="{FF2B5EF4-FFF2-40B4-BE49-F238E27FC236}">
                <a16:creationId xmlns:a16="http://schemas.microsoft.com/office/drawing/2014/main" id="{DDBC6CC5-4171-3A4D-8F90-8D90572DD199}"/>
              </a:ext>
            </a:extLst>
          </p:cNvPr>
          <p:cNvSpPr>
            <a:spLocks noChangeArrowheads="1"/>
          </p:cNvSpPr>
          <p:nvPr/>
        </p:nvSpPr>
        <p:spPr bwMode="auto">
          <a:xfrm>
            <a:off x="684213" y="1233489"/>
            <a:ext cx="8382000" cy="1509712"/>
          </a:xfrm>
          <a:prstGeom prst="rect">
            <a:avLst/>
          </a:prstGeom>
          <a:noFill/>
          <a:ln>
            <a:noFill/>
          </a:ln>
        </p:spPr>
        <p:txBody>
          <a:bodyPr/>
          <a:lstStyle/>
          <a:p>
            <a:pPr eaLnBrk="1" hangingPunct="1">
              <a:lnSpc>
                <a:spcPct val="150000"/>
              </a:lnSpc>
              <a:spcBef>
                <a:spcPct val="40000"/>
              </a:spcBef>
              <a:buClr>
                <a:schemeClr val="accent2"/>
              </a:buClr>
              <a:buSzPct val="65000"/>
              <a:buFont typeface="Wingdings" panose="05000000000000000000" pitchFamily="2" charset="2"/>
              <a:buNone/>
              <a:defRPr/>
            </a:pPr>
            <a:r>
              <a:rPr lang="es-MX" sz="1200" dirty="0">
                <a:solidFill>
                  <a:schemeClr val="bg2"/>
                </a:solidFill>
                <a:latin typeface="Arial" charset="0"/>
              </a:rPr>
              <a:t>El detalle de los lineamientos mencionados están definidos en los documentos:</a:t>
            </a:r>
          </a:p>
          <a:p>
            <a:pPr marL="171450" lvl="2" indent="-171450">
              <a:lnSpc>
                <a:spcPct val="150000"/>
              </a:lnSpc>
              <a:spcBef>
                <a:spcPct val="40000"/>
              </a:spcBef>
              <a:buClr>
                <a:schemeClr val="accent2"/>
              </a:buClr>
              <a:buSzPct val="100000"/>
              <a:buFont typeface="Wingdings" pitchFamily="2" charset="2"/>
              <a:buChar char="§"/>
              <a:defRPr/>
            </a:pPr>
            <a:r>
              <a:rPr lang="en-US" sz="1200" dirty="0">
                <a:solidFill>
                  <a:schemeClr val="bg2"/>
                </a:solidFill>
                <a:latin typeface="Arial" charset="0"/>
              </a:rPr>
              <a:t>Standard of Security Controls in Data Lake</a:t>
            </a:r>
            <a:endParaRPr lang="es-ES" sz="1200" dirty="0">
              <a:solidFill>
                <a:schemeClr val="bg2"/>
              </a:solidFill>
              <a:latin typeface="Arial" charset="0"/>
            </a:endParaRPr>
          </a:p>
        </p:txBody>
      </p:sp>
      <p:pic>
        <p:nvPicPr>
          <p:cNvPr id="5" name="Picture 4">
            <a:extLst>
              <a:ext uri="{FF2B5EF4-FFF2-40B4-BE49-F238E27FC236}">
                <a16:creationId xmlns:a16="http://schemas.microsoft.com/office/drawing/2014/main" id="{9E02F554-294D-9940-AD90-AFCB16C058F3}"/>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728509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Standards, Patterns and Decisions of Architecture (I)</a:t>
            </a:r>
          </a:p>
        </p:txBody>
      </p:sp>
      <p:sp>
        <p:nvSpPr>
          <p:cNvPr id="65" name="Rectangle 3"/>
          <p:cNvSpPr txBox="1"/>
          <p:nvPr/>
        </p:nvSpPr>
        <p:spPr>
          <a:xfrm>
            <a:off x="404807" y="725885"/>
            <a:ext cx="715346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Exceptions to Standards and Architecture Patterns</a:t>
            </a:r>
            <a:endParaRPr lang="es-ES_tradnl" sz="1800" b="1" dirty="0">
              <a:solidFill>
                <a:srgbClr val="73C4EF"/>
              </a:solidFill>
            </a:endParaRPr>
          </a:p>
        </p:txBody>
      </p:sp>
      <p:sp>
        <p:nvSpPr>
          <p:cNvPr id="8" name="Rectangle 4">
            <a:extLst>
              <a:ext uri="{FF2B5EF4-FFF2-40B4-BE49-F238E27FC236}">
                <a16:creationId xmlns:a16="http://schemas.microsoft.com/office/drawing/2014/main" id="{DDBC6CC5-4171-3A4D-8F90-8D90572DD199}"/>
              </a:ext>
            </a:extLst>
          </p:cNvPr>
          <p:cNvSpPr>
            <a:spLocks noChangeArrowheads="1"/>
          </p:cNvSpPr>
          <p:nvPr/>
        </p:nvSpPr>
        <p:spPr bwMode="auto">
          <a:xfrm>
            <a:off x="684213" y="1233489"/>
            <a:ext cx="8382000" cy="1509712"/>
          </a:xfrm>
          <a:prstGeom prst="rect">
            <a:avLst/>
          </a:prstGeom>
          <a:noFill/>
          <a:ln>
            <a:noFill/>
          </a:ln>
        </p:spPr>
        <p:txBody>
          <a:bodyPr/>
          <a:lstStyle/>
          <a:p>
            <a:pPr marL="717550" indent="-285750">
              <a:lnSpc>
                <a:spcPct val="150000"/>
              </a:lnSpc>
              <a:spcBef>
                <a:spcPct val="40000"/>
              </a:spcBef>
              <a:buClr>
                <a:schemeClr val="accent2"/>
              </a:buClr>
              <a:buSzPct val="65000"/>
              <a:buFont typeface="Wingdings" panose="05000000000000000000" pitchFamily="2" charset="2"/>
              <a:buChar char="n"/>
              <a:defRPr/>
            </a:pPr>
            <a:r>
              <a:rPr lang="en-US" sz="1200" dirty="0" err="1">
                <a:solidFill>
                  <a:schemeClr val="bg2"/>
                </a:solidFill>
                <a:latin typeface="Arial" pitchFamily="34" charset="0"/>
                <a:ea typeface="ＭＳ Ｐゴシック"/>
              </a:rPr>
              <a:t>Pendiene</a:t>
            </a:r>
            <a:endParaRPr lang="es-MX" sz="1200" dirty="0">
              <a:solidFill>
                <a:schemeClr val="bg2"/>
              </a:solidFill>
              <a:latin typeface="Arial" pitchFamily="34" charset="0"/>
              <a:ea typeface="ＭＳ Ｐゴシック"/>
            </a:endParaRPr>
          </a:p>
        </p:txBody>
      </p:sp>
      <p:pic>
        <p:nvPicPr>
          <p:cNvPr id="5" name="Picture 4">
            <a:extLst>
              <a:ext uri="{FF2B5EF4-FFF2-40B4-BE49-F238E27FC236}">
                <a16:creationId xmlns:a16="http://schemas.microsoft.com/office/drawing/2014/main" id="{616D9028-ADE8-7F45-A690-7DCC45415803}"/>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3985050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Table of Contents</a:t>
            </a:r>
          </a:p>
        </p:txBody>
      </p:sp>
      <p:sp>
        <p:nvSpPr>
          <p:cNvPr id="37" name="Rectangle 3">
            <a:extLst>
              <a:ext uri="{FF2B5EF4-FFF2-40B4-BE49-F238E27FC236}">
                <a16:creationId xmlns:a16="http://schemas.microsoft.com/office/drawing/2014/main" id="{08854565-0D5C-A447-971C-91CF37656792}"/>
              </a:ext>
            </a:extLst>
          </p:cNvPr>
          <p:cNvSpPr txBox="1">
            <a:spLocks noChangeArrowheads="1"/>
          </p:cNvSpPr>
          <p:nvPr/>
        </p:nvSpPr>
        <p:spPr>
          <a:xfrm>
            <a:off x="2851150" y="1352550"/>
            <a:ext cx="7854950" cy="3722370"/>
          </a:xfrm>
          <a:prstGeom prst="rect">
            <a:avLst/>
          </a:prstGeom>
        </p:spPr>
        <p:txBody>
          <a:bodyPr/>
          <a:lst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a:lstStyle>
          <a:p>
            <a:pPr>
              <a:buClr>
                <a:srgbClr val="87CBD8"/>
              </a:buClr>
              <a:defRPr/>
            </a:pPr>
            <a:r>
              <a:rPr lang="es-ES" sz="1800" dirty="0">
                <a:solidFill>
                  <a:srgbClr val="0067B7"/>
                </a:solidFill>
              </a:rPr>
              <a:t> </a:t>
            </a:r>
            <a:endParaRPr lang="es-ES" sz="2800" dirty="0">
              <a:solidFill>
                <a:srgbClr val="0067B7"/>
              </a:solidFill>
            </a:endParaRPr>
          </a:p>
          <a:p>
            <a:pPr lvl="1">
              <a:buClr>
                <a:srgbClr val="87CBD8"/>
              </a:buClr>
              <a:buFont typeface="Wingdings" pitchFamily="2" charset="2"/>
              <a:buChar char="§"/>
              <a:defRPr/>
            </a:pPr>
            <a:r>
              <a:rPr lang="en-US" sz="2400" dirty="0">
                <a:solidFill>
                  <a:srgbClr val="0067B7"/>
                </a:solidFill>
              </a:rPr>
              <a:t>Features and terminology</a:t>
            </a:r>
          </a:p>
          <a:p>
            <a:pPr lvl="1">
              <a:buClr>
                <a:srgbClr val="87CBD8"/>
              </a:buClr>
              <a:buFont typeface="Wingdings" pitchFamily="2" charset="2"/>
              <a:buChar char="§"/>
              <a:defRPr/>
            </a:pPr>
            <a:r>
              <a:rPr lang="en-US" sz="2400" dirty="0">
                <a:solidFill>
                  <a:srgbClr val="0067B7"/>
                </a:solidFill>
              </a:rPr>
              <a:t>Needs and Solution Proposal</a:t>
            </a:r>
          </a:p>
          <a:p>
            <a:pPr lvl="1">
              <a:buClr>
                <a:srgbClr val="87CBD8"/>
              </a:buClr>
              <a:buFont typeface="Wingdings" pitchFamily="2" charset="2"/>
              <a:buChar char="§"/>
              <a:defRPr/>
            </a:pPr>
            <a:r>
              <a:rPr lang="en-US" sz="2400" dirty="0">
                <a:solidFill>
                  <a:srgbClr val="0067B7"/>
                </a:solidFill>
              </a:rPr>
              <a:t>Graphic Representation of the Solution</a:t>
            </a:r>
          </a:p>
          <a:p>
            <a:pPr lvl="1">
              <a:buClr>
                <a:srgbClr val="87CBD8"/>
              </a:buClr>
              <a:buFont typeface="Wingdings" pitchFamily="2" charset="2"/>
              <a:buChar char="§"/>
              <a:defRPr/>
            </a:pPr>
            <a:r>
              <a:rPr lang="en-US" sz="2400" dirty="0">
                <a:solidFill>
                  <a:srgbClr val="0067B7"/>
                </a:solidFill>
              </a:rPr>
              <a:t>Infrastructure and Connectivity</a:t>
            </a:r>
          </a:p>
          <a:p>
            <a:pPr lvl="1">
              <a:buClr>
                <a:srgbClr val="87CBD8"/>
              </a:buClr>
              <a:buFont typeface="Wingdings" pitchFamily="2" charset="2"/>
              <a:buChar char="§"/>
              <a:defRPr/>
            </a:pPr>
            <a:r>
              <a:rPr lang="en-US" sz="2400" dirty="0">
                <a:solidFill>
                  <a:srgbClr val="0067B7"/>
                </a:solidFill>
              </a:rPr>
              <a:t>General services</a:t>
            </a:r>
          </a:p>
          <a:p>
            <a:pPr lvl="1">
              <a:buClr>
                <a:srgbClr val="87CBD8"/>
              </a:buClr>
              <a:buFont typeface="Wingdings" pitchFamily="2" charset="2"/>
              <a:buChar char="§"/>
              <a:defRPr/>
            </a:pPr>
            <a:r>
              <a:rPr lang="en-US" sz="2400" dirty="0">
                <a:solidFill>
                  <a:srgbClr val="0067B7"/>
                </a:solidFill>
              </a:rPr>
              <a:t>Risks and Dependencies</a:t>
            </a:r>
          </a:p>
          <a:p>
            <a:pPr lvl="1">
              <a:buClr>
                <a:srgbClr val="87CBD8"/>
              </a:buClr>
              <a:buFont typeface="Wingdings" pitchFamily="2" charset="2"/>
              <a:buChar char="§"/>
              <a:defRPr/>
            </a:pPr>
            <a:r>
              <a:rPr lang="en-US" sz="2400" dirty="0">
                <a:solidFill>
                  <a:srgbClr val="0067B7"/>
                </a:solidFill>
              </a:rPr>
              <a:t>Standards, Patterns and Decisions of Architecture</a:t>
            </a:r>
          </a:p>
          <a:p>
            <a:pPr lvl="1">
              <a:buClr>
                <a:srgbClr val="87CBD8"/>
              </a:buClr>
              <a:buFont typeface="Wingdings" pitchFamily="2" charset="2"/>
              <a:buChar char="§"/>
              <a:defRPr/>
            </a:pPr>
            <a:r>
              <a:rPr lang="en-US" sz="2400" dirty="0">
                <a:solidFill>
                  <a:srgbClr val="0067B7"/>
                </a:solidFill>
              </a:rPr>
              <a:t>References and Annexes</a:t>
            </a:r>
          </a:p>
        </p:txBody>
      </p:sp>
      <p:pic>
        <p:nvPicPr>
          <p:cNvPr id="5" name="Picture 4">
            <a:extLst>
              <a:ext uri="{FF2B5EF4-FFF2-40B4-BE49-F238E27FC236}">
                <a16:creationId xmlns:a16="http://schemas.microsoft.com/office/drawing/2014/main" id="{E48F5C4B-94A6-F443-A503-BB416D3A6BBC}"/>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971197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Standards, Patterns and Decisions of Architecture (II)</a:t>
            </a:r>
          </a:p>
        </p:txBody>
      </p:sp>
      <p:sp>
        <p:nvSpPr>
          <p:cNvPr id="65" name="Rectangle 3"/>
          <p:cNvSpPr txBox="1"/>
          <p:nvPr/>
        </p:nvSpPr>
        <p:spPr>
          <a:xfrm>
            <a:off x="404807" y="680165"/>
            <a:ext cx="715346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Architecture Decisions</a:t>
            </a:r>
          </a:p>
        </p:txBody>
      </p:sp>
      <p:graphicFrame>
        <p:nvGraphicFramePr>
          <p:cNvPr id="5" name="Group 4">
            <a:extLst>
              <a:ext uri="{FF2B5EF4-FFF2-40B4-BE49-F238E27FC236}">
                <a16:creationId xmlns:a16="http://schemas.microsoft.com/office/drawing/2014/main" id="{1CADC336-840A-7245-A2C2-E53A516EA300}"/>
              </a:ext>
            </a:extLst>
          </p:cNvPr>
          <p:cNvGraphicFramePr>
            <a:graphicFrameLocks/>
          </p:cNvGraphicFramePr>
          <p:nvPr>
            <p:extLst>
              <p:ext uri="{D42A27DB-BD31-4B8C-83A1-F6EECF244321}">
                <p14:modId xmlns:p14="http://schemas.microsoft.com/office/powerpoint/2010/main" val="1804939275"/>
              </p:ext>
            </p:extLst>
          </p:nvPr>
        </p:nvGraphicFramePr>
        <p:xfrm>
          <a:off x="671512" y="1141222"/>
          <a:ext cx="10636954" cy="1661558"/>
        </p:xfrm>
        <a:graphic>
          <a:graphicData uri="http://schemas.openxmlformats.org/drawingml/2006/table">
            <a:tbl>
              <a:tblPr/>
              <a:tblGrid>
                <a:gridCol w="2559937">
                  <a:extLst>
                    <a:ext uri="{9D8B030D-6E8A-4147-A177-3AD203B41FA5}">
                      <a16:colId xmlns:a16="http://schemas.microsoft.com/office/drawing/2014/main" val="20000"/>
                    </a:ext>
                  </a:extLst>
                </a:gridCol>
                <a:gridCol w="2980804">
                  <a:extLst>
                    <a:ext uri="{9D8B030D-6E8A-4147-A177-3AD203B41FA5}">
                      <a16:colId xmlns:a16="http://schemas.microsoft.com/office/drawing/2014/main" val="20001"/>
                    </a:ext>
                  </a:extLst>
                </a:gridCol>
                <a:gridCol w="5096213">
                  <a:extLst>
                    <a:ext uri="{9D8B030D-6E8A-4147-A177-3AD203B41FA5}">
                      <a16:colId xmlns:a16="http://schemas.microsoft.com/office/drawing/2014/main" val="20002"/>
                    </a:ext>
                  </a:extLst>
                </a:gridCol>
              </a:tblGrid>
              <a:tr h="428731">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Decisión</a:t>
                      </a:r>
                    </a:p>
                  </a:txBody>
                  <a:tcPr marL="90000" marR="90000" marT="46798" marB="467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Premisas</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Razonamiento de la Decisión</a:t>
                      </a:r>
                    </a:p>
                  </a:txBody>
                  <a:tcPr marL="90000" marR="90000" marT="46798" marB="467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10000"/>
                  </a:ext>
                </a:extLst>
              </a:tr>
              <a:tr h="656880">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r>
                        <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rPr>
                        <a:t>Pendienyte</a:t>
                      </a:r>
                    </a:p>
                  </a:txBody>
                  <a:tcPr marL="90000" marR="90000" marT="46843" marB="4684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r>
                        <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rPr>
                        <a:t>Pendiente</a:t>
                      </a:r>
                    </a:p>
                  </a:txBody>
                  <a:tcPr marL="90000" marR="90000" marT="46843" marB="468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93000"/>
                        </a:lnSpc>
                        <a:spcBef>
                          <a:spcPts val="300"/>
                        </a:spcBef>
                        <a:spcAft>
                          <a:spcPct val="0"/>
                        </a:spcAft>
                        <a:buClrTx/>
                        <a:buSzPct val="100000"/>
                        <a:buFont typeface="Arial" panose="020B0604020202020204" pitchFamily="34" charset="0"/>
                        <a:buChar char="•"/>
                        <a:tabLst/>
                      </a:pPr>
                      <a:r>
                        <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rPr>
                        <a:t>Pendiente</a:t>
                      </a:r>
                    </a:p>
                  </a:txBody>
                  <a:tcPr marL="90000" marR="90000" marT="46843" marB="4684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5947">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43" marB="4684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dirty="0">
                        <a:ln>
                          <a:noFill/>
                        </a:ln>
                        <a:solidFill>
                          <a:schemeClr val="bg2"/>
                        </a:solidFill>
                        <a:effectLst/>
                        <a:latin typeface="Arial" pitchFamily="34" charset="0"/>
                        <a:ea typeface="ＭＳ Ｐゴシック"/>
                        <a:cs typeface="+mn-cs"/>
                      </a:endParaRPr>
                    </a:p>
                  </a:txBody>
                  <a:tcPr marL="90000" marR="90000" marT="46843" marB="468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93000"/>
                        </a:lnSpc>
                        <a:spcBef>
                          <a:spcPts val="300"/>
                        </a:spcBef>
                        <a:spcAft>
                          <a:spcPct val="0"/>
                        </a:spcAft>
                        <a:buClrTx/>
                        <a:buSzPct val="100000"/>
                        <a:buFont typeface="Arial" panose="020B0604020202020204" pitchFamily="34" charset="0"/>
                        <a:buChar char="•"/>
                        <a:tabLst/>
                      </a:pPr>
                      <a:endParaRPr kumimoji="0" lang="en-US" sz="1100" b="0" i="0" u="none" strike="noStrike" kern="1200" cap="none" normalizeH="0" baseline="0" dirty="0">
                        <a:ln>
                          <a:noFill/>
                        </a:ln>
                        <a:solidFill>
                          <a:schemeClr val="bg2"/>
                        </a:solidFill>
                        <a:effectLst/>
                        <a:latin typeface="Arial" pitchFamily="34" charset="0"/>
                        <a:ea typeface="ＭＳ Ｐゴシック"/>
                        <a:cs typeface="+mn-cs"/>
                      </a:endParaRPr>
                    </a:p>
                  </a:txBody>
                  <a:tcPr marL="90000" marR="90000" marT="46843" marB="4684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7" name="Picture 6">
            <a:extLst>
              <a:ext uri="{FF2B5EF4-FFF2-40B4-BE49-F238E27FC236}">
                <a16:creationId xmlns:a16="http://schemas.microsoft.com/office/drawing/2014/main" id="{E979B564-5E79-F94D-A4B3-94CABF9A0B53}"/>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513696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Standards, Patterns and Decisions of Architecture (III)</a:t>
            </a:r>
          </a:p>
        </p:txBody>
      </p:sp>
      <p:sp>
        <p:nvSpPr>
          <p:cNvPr id="65" name="Rectangle 3"/>
          <p:cNvSpPr txBox="1"/>
          <p:nvPr/>
        </p:nvSpPr>
        <p:spPr>
          <a:xfrm>
            <a:off x="404807" y="725885"/>
            <a:ext cx="715346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Outbuildings</a:t>
            </a:r>
          </a:p>
        </p:txBody>
      </p:sp>
      <p:graphicFrame>
        <p:nvGraphicFramePr>
          <p:cNvPr id="6" name="Group 4">
            <a:extLst>
              <a:ext uri="{FF2B5EF4-FFF2-40B4-BE49-F238E27FC236}">
                <a16:creationId xmlns:a16="http://schemas.microsoft.com/office/drawing/2014/main" id="{4B051D2D-6E03-A14E-93EC-54E87EE83F3D}"/>
              </a:ext>
            </a:extLst>
          </p:cNvPr>
          <p:cNvGraphicFramePr>
            <a:graphicFrameLocks/>
          </p:cNvGraphicFramePr>
          <p:nvPr>
            <p:extLst>
              <p:ext uri="{D42A27DB-BD31-4B8C-83A1-F6EECF244321}">
                <p14:modId xmlns:p14="http://schemas.microsoft.com/office/powerpoint/2010/main" val="3198380808"/>
              </p:ext>
            </p:extLst>
          </p:nvPr>
        </p:nvGraphicFramePr>
        <p:xfrm>
          <a:off x="671510" y="1708150"/>
          <a:ext cx="10822151" cy="2414589"/>
        </p:xfrm>
        <a:graphic>
          <a:graphicData uri="http://schemas.openxmlformats.org/drawingml/2006/table">
            <a:tbl>
              <a:tblPr/>
              <a:tblGrid>
                <a:gridCol w="3025157">
                  <a:extLst>
                    <a:ext uri="{9D8B030D-6E8A-4147-A177-3AD203B41FA5}">
                      <a16:colId xmlns:a16="http://schemas.microsoft.com/office/drawing/2014/main" val="20000"/>
                    </a:ext>
                  </a:extLst>
                </a:gridCol>
                <a:gridCol w="4903323">
                  <a:extLst>
                    <a:ext uri="{9D8B030D-6E8A-4147-A177-3AD203B41FA5}">
                      <a16:colId xmlns:a16="http://schemas.microsoft.com/office/drawing/2014/main" val="20001"/>
                    </a:ext>
                  </a:extLst>
                </a:gridCol>
                <a:gridCol w="2893671">
                  <a:extLst>
                    <a:ext uri="{9D8B030D-6E8A-4147-A177-3AD203B41FA5}">
                      <a16:colId xmlns:a16="http://schemas.microsoft.com/office/drawing/2014/main" val="20002"/>
                    </a:ext>
                  </a:extLst>
                </a:gridCol>
              </a:tblGrid>
              <a:tr h="687900">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Dependencia</a:t>
                      </a:r>
                    </a:p>
                  </a:txBody>
                  <a:tcPr marL="90000" marR="90000" marT="46767" marB="4676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Componente externo a la solución que impacta </a:t>
                      </a:r>
                    </a:p>
                  </a:txBody>
                  <a:tcPr marL="90000" marR="90000" marT="46767" marB="467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Fecha estimada en la que se requiere disponible</a:t>
                      </a:r>
                    </a:p>
                  </a:txBody>
                  <a:tcPr marL="90000" marR="90000" marT="46767" marB="4676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10000"/>
                  </a:ext>
                </a:extLst>
              </a:tr>
              <a:tr h="575563">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r>
                        <a:rPr kumimoji="0" lang="en-US" sz="1100" b="0" i="0" u="none" strike="noStrike" kern="1200" cap="none" normalizeH="0" baseline="0" dirty="0">
                          <a:ln>
                            <a:noFill/>
                          </a:ln>
                          <a:solidFill>
                            <a:schemeClr val="bg2"/>
                          </a:solidFill>
                          <a:effectLst/>
                          <a:latin typeface="Arial" pitchFamily="34" charset="0"/>
                          <a:ea typeface="ＭＳ Ｐゴシック"/>
                        </a:rPr>
                        <a:t>Not apply</a:t>
                      </a: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r>
                        <a:rPr kumimoji="0" lang="en-US" sz="1100" b="0" i="0" u="none" strike="noStrike" kern="1200" cap="none" normalizeH="0" baseline="0" dirty="0">
                          <a:ln>
                            <a:noFill/>
                          </a:ln>
                          <a:solidFill>
                            <a:schemeClr val="bg2"/>
                          </a:solidFill>
                          <a:effectLst/>
                          <a:latin typeface="Arial" pitchFamily="34" charset="0"/>
                          <a:ea typeface="ＭＳ Ｐゴシック"/>
                        </a:rPr>
                        <a:t>Not apply</a:t>
                      </a: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r>
                        <a:rPr kumimoji="0" lang="en-US" sz="1100" b="0" i="0" u="none" strike="noStrike" kern="1200" cap="none" normalizeH="0" baseline="0" dirty="0">
                          <a:ln>
                            <a:noFill/>
                          </a:ln>
                          <a:solidFill>
                            <a:schemeClr val="bg2"/>
                          </a:solidFill>
                          <a:effectLst/>
                          <a:latin typeface="Arial" pitchFamily="34" charset="0"/>
                          <a:ea typeface="ＭＳ Ｐゴシック"/>
                        </a:rPr>
                        <a:t>Not apply</a:t>
                      </a: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5563">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5563">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GB" sz="2000" b="1" i="0" u="none" strike="noStrike" cap="none" normalizeH="0" baseline="0" dirty="0">
                        <a:ln>
                          <a:noFill/>
                        </a:ln>
                        <a:solidFill>
                          <a:srgbClr val="FF0000"/>
                        </a:solidFill>
                        <a:effectLst/>
                        <a:latin typeface="Arial" charset="0"/>
                      </a:endParaRPr>
                    </a:p>
                  </a:txBody>
                  <a:tcPr marL="90000" marR="90000" marT="46767" marB="4676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GB" sz="2000" b="1" i="0" u="none" strike="noStrike" cap="none" normalizeH="0" baseline="0" dirty="0">
                        <a:ln>
                          <a:noFill/>
                        </a:ln>
                        <a:solidFill>
                          <a:srgbClr val="FF0000"/>
                        </a:solidFill>
                        <a:effectLst/>
                        <a:latin typeface="Arial" charset="0"/>
                      </a:endParaRPr>
                    </a:p>
                  </a:txBody>
                  <a:tcPr marL="90000" marR="90000" marT="46767" marB="467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GB" sz="2000" b="1" i="0" u="none" strike="noStrike" cap="none" normalizeH="0" baseline="0" dirty="0">
                        <a:ln>
                          <a:noFill/>
                        </a:ln>
                        <a:solidFill>
                          <a:srgbClr val="FF0000"/>
                        </a:solidFill>
                        <a:effectLst/>
                        <a:latin typeface="Arial" charset="0"/>
                      </a:endParaRPr>
                    </a:p>
                  </a:txBody>
                  <a:tcPr marL="90000" marR="90000" marT="46767" marB="4676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F2461644-9BEC-834C-A2AC-D731E0A4E870}"/>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529247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References and Annex (I)</a:t>
            </a:r>
          </a:p>
        </p:txBody>
      </p:sp>
      <p:sp>
        <p:nvSpPr>
          <p:cNvPr id="65" name="Rectangle 3"/>
          <p:cNvSpPr txBox="1"/>
          <p:nvPr/>
        </p:nvSpPr>
        <p:spPr>
          <a:xfrm>
            <a:off x="404807" y="725885"/>
            <a:ext cx="715346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References</a:t>
            </a:r>
          </a:p>
        </p:txBody>
      </p:sp>
      <p:graphicFrame>
        <p:nvGraphicFramePr>
          <p:cNvPr id="4" name="Group 28">
            <a:extLst>
              <a:ext uri="{FF2B5EF4-FFF2-40B4-BE49-F238E27FC236}">
                <a16:creationId xmlns:a16="http://schemas.microsoft.com/office/drawing/2014/main" id="{44B1DE4E-4010-7D41-8624-34A6883AD576}"/>
              </a:ext>
            </a:extLst>
          </p:cNvPr>
          <p:cNvGraphicFramePr>
            <a:graphicFrameLocks/>
          </p:cNvGraphicFramePr>
          <p:nvPr>
            <p:extLst>
              <p:ext uri="{D42A27DB-BD31-4B8C-83A1-F6EECF244321}">
                <p14:modId xmlns:p14="http://schemas.microsoft.com/office/powerpoint/2010/main" val="3746932221"/>
              </p:ext>
            </p:extLst>
          </p:nvPr>
        </p:nvGraphicFramePr>
        <p:xfrm>
          <a:off x="631825" y="1665288"/>
          <a:ext cx="10688217" cy="3751664"/>
        </p:xfrm>
        <a:graphic>
          <a:graphicData uri="http://schemas.openxmlformats.org/drawingml/2006/table">
            <a:tbl>
              <a:tblPr/>
              <a:tblGrid>
                <a:gridCol w="5513336">
                  <a:extLst>
                    <a:ext uri="{9D8B030D-6E8A-4147-A177-3AD203B41FA5}">
                      <a16:colId xmlns:a16="http://schemas.microsoft.com/office/drawing/2014/main" val="20000"/>
                    </a:ext>
                  </a:extLst>
                </a:gridCol>
                <a:gridCol w="963562">
                  <a:extLst>
                    <a:ext uri="{9D8B030D-6E8A-4147-A177-3AD203B41FA5}">
                      <a16:colId xmlns:a16="http://schemas.microsoft.com/office/drawing/2014/main" val="20001"/>
                    </a:ext>
                  </a:extLst>
                </a:gridCol>
                <a:gridCol w="2095330">
                  <a:extLst>
                    <a:ext uri="{9D8B030D-6E8A-4147-A177-3AD203B41FA5}">
                      <a16:colId xmlns:a16="http://schemas.microsoft.com/office/drawing/2014/main" val="20002"/>
                    </a:ext>
                  </a:extLst>
                </a:gridCol>
                <a:gridCol w="2115989">
                  <a:extLst>
                    <a:ext uri="{9D8B030D-6E8A-4147-A177-3AD203B41FA5}">
                      <a16:colId xmlns:a16="http://schemas.microsoft.com/office/drawing/2014/main" val="20003"/>
                    </a:ext>
                  </a:extLst>
                </a:gridCol>
              </a:tblGrid>
              <a:tr h="499371">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Arial" charset="0"/>
                        </a:rPr>
                        <a:t>Nombre y version</a:t>
                      </a: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Arial" charset="0"/>
                        </a:rPr>
                        <a:t>Fecha</a:t>
                      </a:r>
                      <a:endParaRPr kumimoji="0" lang="en-GB" sz="1300" b="1" i="0" u="none" strike="noStrike" cap="none" normalizeH="0" baseline="0" dirty="0">
                        <a:ln>
                          <a:noFill/>
                        </a:ln>
                        <a:solidFill>
                          <a:schemeClr val="bg1"/>
                        </a:solidFill>
                        <a:effectLst/>
                        <a:latin typeface="Times New Roman" pitchFamily="18" charset="0"/>
                      </a:endParaRP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Arial" charset="0"/>
                        </a:rPr>
                        <a:t>Comentarios</a:t>
                      </a: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Arial" charset="0"/>
                        </a:rPr>
                        <a:t>Rol/Departamento</a:t>
                      </a:r>
                      <a:endParaRPr kumimoji="0" lang="en-GB" sz="1300" b="1" i="0" u="none" strike="noStrike" cap="none" normalizeH="0" baseline="0" dirty="0">
                        <a:ln>
                          <a:noFill/>
                        </a:ln>
                        <a:solidFill>
                          <a:schemeClr val="bg1"/>
                        </a:solidFill>
                        <a:effectLst/>
                        <a:latin typeface="Times New Roman" pitchFamily="18" charset="0"/>
                      </a:endParaRP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10000"/>
                  </a:ext>
                </a:extLst>
              </a:tr>
              <a:tr h="65029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100" b="0" i="0" u="none" strike="noStrike" cap="none" normalizeH="0" baseline="0" noProof="0" dirty="0">
                          <a:ln>
                            <a:noFill/>
                          </a:ln>
                          <a:solidFill>
                            <a:srgbClr val="C5277F"/>
                          </a:solidFill>
                          <a:effectLst/>
                          <a:latin typeface="Arial" charset="0"/>
                        </a:rPr>
                        <a:t>https://docs.cloudera.com/documentation/enterprise/5-14-x/topics/impala_hbase.html</a:t>
                      </a: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spcBef>
                          <a:spcPts val="300"/>
                        </a:spcBef>
                        <a:spcAft>
                          <a:spcPts val="300"/>
                        </a:spcAft>
                      </a:pPr>
                      <a:r>
                        <a:rPr lang="es-MX" sz="1200" b="0" kern="1200" noProof="0" dirty="0">
                          <a:solidFill>
                            <a:srgbClr val="C5277F"/>
                          </a:solidFill>
                          <a:effectLst/>
                          <a:latin typeface="Arial"/>
                          <a:ea typeface="Times New Roman"/>
                          <a:cs typeface="Times New Roman"/>
                        </a:rPr>
                        <a:t>No Aplica</a:t>
                      </a: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spcBef>
                          <a:spcPts val="300"/>
                        </a:spcBef>
                        <a:spcAft>
                          <a:spcPts val="300"/>
                        </a:spcAft>
                      </a:pPr>
                      <a:r>
                        <a:rPr lang="es-MX" sz="1200" b="0" kern="1200" noProof="0" dirty="0">
                          <a:solidFill>
                            <a:srgbClr val="C5277F"/>
                          </a:solidFill>
                          <a:effectLst/>
                          <a:latin typeface="Arial"/>
                          <a:ea typeface="Times New Roman"/>
                          <a:cs typeface="Times New Roman"/>
                        </a:rPr>
                        <a:t>Cloudera Documentation</a:t>
                      </a: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lang="es-MX" sz="1200" b="0" kern="1200" noProof="0" dirty="0">
                          <a:solidFill>
                            <a:srgbClr val="C5277F"/>
                          </a:solidFill>
                          <a:effectLst/>
                          <a:latin typeface="+mn-lt"/>
                          <a:ea typeface="Times New Roman"/>
                          <a:cs typeface="Times New Roman"/>
                        </a:rPr>
                        <a:t>No Aplica</a:t>
                      </a: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0665">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100" b="0" i="0" u="none" strike="noStrike" cap="none" normalizeH="0" baseline="0" noProof="0" dirty="0">
                          <a:ln>
                            <a:noFill/>
                          </a:ln>
                          <a:solidFill>
                            <a:srgbClr val="C5277F"/>
                          </a:solidFill>
                          <a:effectLst/>
                          <a:latin typeface="Arial" charset="0"/>
                        </a:rPr>
                        <a:t>http://hbase.apache.org/book.html#datamodel</a:t>
                      </a: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spcBef>
                          <a:spcPts val="300"/>
                        </a:spcBef>
                        <a:spcAft>
                          <a:spcPts val="300"/>
                        </a:spcAft>
                      </a:pPr>
                      <a:r>
                        <a:rPr lang="es-MX" sz="1200" b="0" kern="1200" noProof="0" dirty="0">
                          <a:solidFill>
                            <a:srgbClr val="C5277F"/>
                          </a:solidFill>
                          <a:effectLst/>
                          <a:latin typeface="Arial"/>
                          <a:ea typeface="Times New Roman"/>
                          <a:cs typeface="Times New Roman"/>
                        </a:rPr>
                        <a:t>No Aplica</a:t>
                      </a: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spcBef>
                          <a:spcPts val="300"/>
                        </a:spcBef>
                        <a:spcAft>
                          <a:spcPts val="300"/>
                        </a:spcAft>
                      </a:pPr>
                      <a:r>
                        <a:rPr lang="es-MX" sz="1200" b="0" kern="1200" noProof="0" dirty="0">
                          <a:solidFill>
                            <a:srgbClr val="C5277F"/>
                          </a:solidFill>
                          <a:effectLst/>
                          <a:latin typeface="Arial"/>
                          <a:ea typeface="Times New Roman"/>
                          <a:cs typeface="Times New Roman"/>
                        </a:rPr>
                        <a:t>Cloudera Documentation</a:t>
                      </a: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lang="es-MX" sz="1200" b="0" kern="1200" noProof="0" dirty="0">
                          <a:solidFill>
                            <a:srgbClr val="C5277F"/>
                          </a:solidFill>
                          <a:effectLst/>
                          <a:latin typeface="+mn-lt"/>
                          <a:ea typeface="Times New Roman"/>
                          <a:cs typeface="Times New Roman"/>
                        </a:rPr>
                        <a:t>No Aplica</a:t>
                      </a: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4232">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100" b="0" i="0" u="none" strike="noStrike" kern="1200" cap="none" normalizeH="0" baseline="0" noProof="0" dirty="0">
                          <a:ln>
                            <a:noFill/>
                          </a:ln>
                          <a:solidFill>
                            <a:schemeClr val="bg2"/>
                          </a:solidFill>
                          <a:effectLst/>
                          <a:latin typeface="Arial" charset="0"/>
                          <a:ea typeface="+mn-ea"/>
                          <a:cs typeface="+mn-cs"/>
                        </a:rPr>
                        <a:t>https://www.educba.com/big-data-vs-data-warehouse/</a:t>
                      </a: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ctr" defTabSz="914400" rtl="0" eaLnBrk="1" latinLnBrk="0" hangingPunct="1">
                        <a:spcBef>
                          <a:spcPts val="300"/>
                        </a:spcBef>
                        <a:spcAft>
                          <a:spcPts val="300"/>
                        </a:spcAft>
                      </a:pPr>
                      <a:endParaRPr lang="es-MX" sz="1200" b="0" kern="1200" noProof="0" dirty="0">
                        <a:solidFill>
                          <a:schemeClr val="bg2"/>
                        </a:solidFill>
                        <a:effectLst/>
                        <a:latin typeface="Arial"/>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endParaRPr lang="es-MX" sz="1200" kern="1200" noProof="0" dirty="0">
                        <a:solidFill>
                          <a:schemeClr val="tx1"/>
                        </a:solidFill>
                        <a:effectLst/>
                        <a:latin typeface="+mn-lt"/>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lang="es-MX" sz="1200" b="0" kern="1200" noProof="0" dirty="0">
                        <a:solidFill>
                          <a:schemeClr val="bg2"/>
                        </a:solidFill>
                        <a:effectLst/>
                        <a:latin typeface="+mn-lt"/>
                        <a:ea typeface="Times New Roman"/>
                        <a:cs typeface="Times New Roman"/>
                      </a:endParaRP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lang="es-MX" sz="1200" kern="1200" noProof="0" dirty="0">
                        <a:solidFill>
                          <a:schemeClr val="tx1"/>
                        </a:solidFill>
                        <a:effectLst/>
                        <a:latin typeface="+mn-lt"/>
                        <a:ea typeface="Times New Roman"/>
                        <a:cs typeface="Times New Roman"/>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4416">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n-US" sz="1100" b="1" i="0" u="none" strike="noStrike" kern="1200" cap="none" normalizeH="0" baseline="0" dirty="0">
                        <a:ln>
                          <a:noFill/>
                        </a:ln>
                        <a:solidFill>
                          <a:srgbClr val="FF0000"/>
                        </a:solidFill>
                        <a:effectLst/>
                        <a:latin typeface="Arial" charset="0"/>
                        <a:ea typeface="+mn-ea"/>
                        <a:cs typeface="+mn-cs"/>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82683">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n-US" sz="1100" b="1" i="0" u="none" strike="noStrike" kern="1200" cap="none" normalizeH="0" baseline="0" dirty="0">
                        <a:ln>
                          <a:noFill/>
                        </a:ln>
                        <a:solidFill>
                          <a:srgbClr val="FF0000"/>
                        </a:solidFill>
                        <a:effectLst/>
                        <a:latin typeface="Arial" charset="0"/>
                        <a:ea typeface="+mn-ea"/>
                        <a:cs typeface="+mn-cs"/>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9" name="Picture 8">
            <a:extLst>
              <a:ext uri="{FF2B5EF4-FFF2-40B4-BE49-F238E27FC236}">
                <a16:creationId xmlns:a16="http://schemas.microsoft.com/office/drawing/2014/main" id="{EFBCF3FF-4A5D-7048-8798-8F3213569DF5}"/>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696778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4581515" y="3028895"/>
            <a:ext cx="3785246" cy="400105"/>
          </a:xfrm>
          <a:prstGeom prst="rect">
            <a:avLst/>
          </a:prstGeom>
          <a:ln w="12700">
            <a:miter lim="400000"/>
          </a:ln>
        </p:spPr>
        <p:txBody>
          <a:bodyPr wrap="square" lIns="45718" tIns="45718" rIns="45718" bIns="45718">
            <a:spAutoFit/>
          </a:bodyPr>
          <a:lstStyle/>
          <a:p>
            <a:pPr defTabSz="914400"/>
            <a:r>
              <a:rPr lang="es-MX" sz="2000" b="1" dirty="0">
                <a:solidFill>
                  <a:srgbClr val="016AA2"/>
                </a:solidFill>
                <a:ea typeface="Arial"/>
                <a:cs typeface="Arial"/>
              </a:rPr>
              <a:t>Features and terminology</a:t>
            </a:r>
          </a:p>
        </p:txBody>
      </p:sp>
      <p:pic>
        <p:nvPicPr>
          <p:cNvPr id="3" name="Picture 2">
            <a:extLst>
              <a:ext uri="{FF2B5EF4-FFF2-40B4-BE49-F238E27FC236}">
                <a16:creationId xmlns:a16="http://schemas.microsoft.com/office/drawing/2014/main" id="{BFF93151-F209-D543-9923-4FAD30E2FDB7}"/>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149459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5E41CBF0-3861-6349-A3E2-F24C5ED975C0}"/>
              </a:ext>
            </a:extLst>
          </p:cNvPr>
          <p:cNvSpPr/>
          <p:nvPr/>
        </p:nvSpPr>
        <p:spPr>
          <a:xfrm>
            <a:off x="2769290" y="1107643"/>
            <a:ext cx="4589593" cy="5073655"/>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5F2A4598-EA7C-0843-9BA5-D83013F11139}"/>
              </a:ext>
            </a:extLst>
          </p:cNvPr>
          <p:cNvSpPr/>
          <p:nvPr/>
        </p:nvSpPr>
        <p:spPr>
          <a:xfrm>
            <a:off x="4359144" y="1272658"/>
            <a:ext cx="2745794" cy="4686672"/>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C9228552-914C-924B-BE58-363460F1A985}"/>
              </a:ext>
            </a:extLst>
          </p:cNvPr>
          <p:cNvSpPr/>
          <p:nvPr/>
        </p:nvSpPr>
        <p:spPr>
          <a:xfrm>
            <a:off x="2965094" y="1255775"/>
            <a:ext cx="1309187" cy="4703555"/>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Features and terminology (I)</a:t>
            </a:r>
          </a:p>
        </p:txBody>
      </p:sp>
      <p:sp>
        <p:nvSpPr>
          <p:cNvPr id="65" name="Rectangle 3"/>
          <p:cNvSpPr txBox="1"/>
          <p:nvPr/>
        </p:nvSpPr>
        <p:spPr>
          <a:xfrm>
            <a:off x="404806" y="610135"/>
            <a:ext cx="8775769"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Fraud Control</a:t>
            </a:r>
          </a:p>
        </p:txBody>
      </p:sp>
      <p:grpSp>
        <p:nvGrpSpPr>
          <p:cNvPr id="16" name="Group 15">
            <a:extLst>
              <a:ext uri="{FF2B5EF4-FFF2-40B4-BE49-F238E27FC236}">
                <a16:creationId xmlns:a16="http://schemas.microsoft.com/office/drawing/2014/main" id="{BD1FA17E-C3B9-244D-8539-E081D6800A6D}"/>
              </a:ext>
            </a:extLst>
          </p:cNvPr>
          <p:cNvGrpSpPr/>
          <p:nvPr/>
        </p:nvGrpSpPr>
        <p:grpSpPr>
          <a:xfrm>
            <a:off x="3162668" y="1685509"/>
            <a:ext cx="902477" cy="4186145"/>
            <a:chOff x="3677360" y="2324544"/>
            <a:chExt cx="467041" cy="664178"/>
          </a:xfrm>
        </p:grpSpPr>
        <p:sp>
          <p:nvSpPr>
            <p:cNvPr id="19" name="Rectangle 18">
              <a:extLst>
                <a:ext uri="{FF2B5EF4-FFF2-40B4-BE49-F238E27FC236}">
                  <a16:creationId xmlns:a16="http://schemas.microsoft.com/office/drawing/2014/main" id="{00308F4F-E7A8-7B48-A0AD-ECA5855EDABC}"/>
                </a:ext>
              </a:extLst>
            </p:cNvPr>
            <p:cNvSpPr/>
            <p:nvPr/>
          </p:nvSpPr>
          <p:spPr>
            <a:xfrm>
              <a:off x="3677499" y="2324964"/>
              <a:ext cx="466902" cy="663758"/>
            </a:xfrm>
            <a:prstGeom prst="rect">
              <a:avLst/>
            </a:prstGeom>
            <a:solidFill>
              <a:schemeClr val="bg1">
                <a:alpha val="11000"/>
              </a:schemeClr>
            </a:solidFill>
            <a:ln w="9525">
              <a:solidFill>
                <a:schemeClr val="bg1">
                  <a:lumMod val="65000"/>
                  <a:alpha val="33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18" name="Google Shape;61;p12">
              <a:extLst>
                <a:ext uri="{FF2B5EF4-FFF2-40B4-BE49-F238E27FC236}">
                  <a16:creationId xmlns:a16="http://schemas.microsoft.com/office/drawing/2014/main" id="{D04E7FBF-C7CE-C640-A189-B8AFAD19925D}"/>
                </a:ext>
              </a:extLst>
            </p:cNvPr>
            <p:cNvSpPr txBox="1">
              <a:spLocks/>
            </p:cNvSpPr>
            <p:nvPr/>
          </p:nvSpPr>
          <p:spPr>
            <a:xfrm>
              <a:off x="3677360" y="2324544"/>
              <a:ext cx="466902" cy="48765"/>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chemeClr val="bg1">
                      <a:lumMod val="50000"/>
                      <a:alpha val="49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Raw</a:t>
              </a:r>
            </a:p>
          </p:txBody>
        </p:sp>
      </p:grpSp>
      <p:sp>
        <p:nvSpPr>
          <p:cNvPr id="25" name="Google Shape;61;p12">
            <a:extLst>
              <a:ext uri="{FF2B5EF4-FFF2-40B4-BE49-F238E27FC236}">
                <a16:creationId xmlns:a16="http://schemas.microsoft.com/office/drawing/2014/main" id="{AEEC9BF9-3F13-C143-9E7C-EDF3073DC38E}"/>
              </a:ext>
            </a:extLst>
          </p:cNvPr>
          <p:cNvSpPr txBox="1">
            <a:spLocks/>
          </p:cNvSpPr>
          <p:nvPr/>
        </p:nvSpPr>
        <p:spPr>
          <a:xfrm>
            <a:off x="4402428" y="5913296"/>
            <a:ext cx="984535" cy="334569"/>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rgbClr val="0067B7">
                    <a:alpha val="50000"/>
                  </a:srgb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Data Lake</a:t>
            </a:r>
          </a:p>
        </p:txBody>
      </p:sp>
      <p:sp>
        <p:nvSpPr>
          <p:cNvPr id="79" name="Rectangle 78">
            <a:extLst>
              <a:ext uri="{FF2B5EF4-FFF2-40B4-BE49-F238E27FC236}">
                <a16:creationId xmlns:a16="http://schemas.microsoft.com/office/drawing/2014/main" id="{0C925612-249A-A345-80A9-DF68F8779DF8}"/>
              </a:ext>
            </a:extLst>
          </p:cNvPr>
          <p:cNvSpPr/>
          <p:nvPr/>
        </p:nvSpPr>
        <p:spPr>
          <a:xfrm>
            <a:off x="4560840" y="1688156"/>
            <a:ext cx="902208" cy="4183498"/>
          </a:xfrm>
          <a:prstGeom prst="rect">
            <a:avLst/>
          </a:prstGeom>
          <a:solidFill>
            <a:schemeClr val="bg1">
              <a:alpha val="11000"/>
            </a:schemeClr>
          </a:solidFill>
          <a:ln w="9525">
            <a:solidFill>
              <a:schemeClr val="bg1">
                <a:lumMod val="50000"/>
                <a:alpha val="33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grpSp>
        <p:nvGrpSpPr>
          <p:cNvPr id="82" name="Group 81">
            <a:extLst>
              <a:ext uri="{FF2B5EF4-FFF2-40B4-BE49-F238E27FC236}">
                <a16:creationId xmlns:a16="http://schemas.microsoft.com/office/drawing/2014/main" id="{B58A1A56-FEF9-784B-9094-2D23270639FD}"/>
              </a:ext>
            </a:extLst>
          </p:cNvPr>
          <p:cNvGrpSpPr/>
          <p:nvPr/>
        </p:nvGrpSpPr>
        <p:grpSpPr>
          <a:xfrm>
            <a:off x="5828551" y="1688157"/>
            <a:ext cx="902473" cy="4183498"/>
            <a:chOff x="3677362" y="2324964"/>
            <a:chExt cx="467039" cy="663758"/>
          </a:xfrm>
        </p:grpSpPr>
        <p:sp>
          <p:nvSpPr>
            <p:cNvPr id="85" name="Rectangle 84">
              <a:extLst>
                <a:ext uri="{FF2B5EF4-FFF2-40B4-BE49-F238E27FC236}">
                  <a16:creationId xmlns:a16="http://schemas.microsoft.com/office/drawing/2014/main" id="{CB179A61-E6C0-FF4A-90FC-DFDCD0F9F6AB}"/>
                </a:ext>
              </a:extLst>
            </p:cNvPr>
            <p:cNvSpPr/>
            <p:nvPr/>
          </p:nvSpPr>
          <p:spPr>
            <a:xfrm>
              <a:off x="3677499" y="2324964"/>
              <a:ext cx="466902" cy="663758"/>
            </a:xfrm>
            <a:prstGeom prst="rect">
              <a:avLst/>
            </a:prstGeom>
            <a:solidFill>
              <a:schemeClr val="bg1"/>
            </a:solidFill>
            <a:ln w="9525">
              <a:solidFill>
                <a:schemeClr val="bg1">
                  <a:lumMod val="65000"/>
                  <a:alpha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84" name="Google Shape;61;p12">
              <a:extLst>
                <a:ext uri="{FF2B5EF4-FFF2-40B4-BE49-F238E27FC236}">
                  <a16:creationId xmlns:a16="http://schemas.microsoft.com/office/drawing/2014/main" id="{616BCE6B-EE6C-704D-80CE-E51DE7D02D0C}"/>
                </a:ext>
              </a:extLst>
            </p:cNvPr>
            <p:cNvSpPr txBox="1">
              <a:spLocks/>
            </p:cNvSpPr>
            <p:nvPr/>
          </p:nvSpPr>
          <p:spPr>
            <a:xfrm>
              <a:off x="3677360" y="2327958"/>
              <a:ext cx="466902" cy="173377"/>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chemeClr val="bg1">
                      <a:lumMod val="50000"/>
                      <a:alpha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Augmented</a:t>
              </a:r>
            </a:p>
          </p:txBody>
        </p:sp>
      </p:grpSp>
      <p:sp>
        <p:nvSpPr>
          <p:cNvPr id="88" name="Rectangle 87">
            <a:extLst>
              <a:ext uri="{FF2B5EF4-FFF2-40B4-BE49-F238E27FC236}">
                <a16:creationId xmlns:a16="http://schemas.microsoft.com/office/drawing/2014/main" id="{714229AB-70DD-624F-AE63-6FD92AEA5A9E}"/>
              </a:ext>
            </a:extLst>
          </p:cNvPr>
          <p:cNvSpPr/>
          <p:nvPr/>
        </p:nvSpPr>
        <p:spPr>
          <a:xfrm>
            <a:off x="1725175" y="1106520"/>
            <a:ext cx="750434" cy="5073655"/>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Google Shape;61;p12">
            <a:extLst>
              <a:ext uri="{FF2B5EF4-FFF2-40B4-BE49-F238E27FC236}">
                <a16:creationId xmlns:a16="http://schemas.microsoft.com/office/drawing/2014/main" id="{C3F4E953-71CB-8C41-914A-2933DB1B42D8}"/>
              </a:ext>
            </a:extLst>
          </p:cNvPr>
          <p:cNvSpPr txBox="1">
            <a:spLocks/>
          </p:cNvSpPr>
          <p:nvPr/>
        </p:nvSpPr>
        <p:spPr>
          <a:xfrm>
            <a:off x="1739261" y="1106520"/>
            <a:ext cx="722514" cy="461665"/>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r>
              <a:rPr lang="en-US" sz="1200" dirty="0">
                <a:solidFill>
                  <a:srgbClr val="C5277F"/>
                </a:solidFill>
              </a:rPr>
              <a:t>Data Sources </a:t>
            </a:r>
          </a:p>
        </p:txBody>
      </p:sp>
      <p:sp>
        <p:nvSpPr>
          <p:cNvPr id="92" name="TextBox 91">
            <a:extLst>
              <a:ext uri="{FF2B5EF4-FFF2-40B4-BE49-F238E27FC236}">
                <a16:creationId xmlns:a16="http://schemas.microsoft.com/office/drawing/2014/main" id="{AD9DAB43-92F9-114C-85FF-A2816723FCA1}"/>
              </a:ext>
            </a:extLst>
          </p:cNvPr>
          <p:cNvSpPr txBox="1"/>
          <p:nvPr/>
        </p:nvSpPr>
        <p:spPr>
          <a:xfrm>
            <a:off x="2940769" y="1258206"/>
            <a:ext cx="1309187" cy="461665"/>
          </a:xfrm>
          <a:prstGeom prst="rect">
            <a:avLst/>
          </a:prstGeom>
          <a:noFill/>
        </p:spPr>
        <p:txBody>
          <a:bodyPr wrap="square" rtlCol="0">
            <a:spAutoFit/>
          </a:bodyPr>
          <a:lstStyle/>
          <a:p>
            <a:pPr algn="ctr" defTabSz="457200"/>
            <a:r>
              <a:rPr lang="en-US" sz="12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Acquisition &amp; Ingest layer</a:t>
            </a:r>
          </a:p>
        </p:txBody>
      </p:sp>
      <p:sp>
        <p:nvSpPr>
          <p:cNvPr id="94" name="TextBox 93">
            <a:extLst>
              <a:ext uri="{FF2B5EF4-FFF2-40B4-BE49-F238E27FC236}">
                <a16:creationId xmlns:a16="http://schemas.microsoft.com/office/drawing/2014/main" id="{70B2D2FE-B80F-3348-88E6-BEA0E9365B3C}"/>
              </a:ext>
            </a:extLst>
          </p:cNvPr>
          <p:cNvSpPr txBox="1"/>
          <p:nvPr/>
        </p:nvSpPr>
        <p:spPr>
          <a:xfrm>
            <a:off x="4155910" y="2516193"/>
            <a:ext cx="1309187" cy="276999"/>
          </a:xfrm>
          <a:prstGeom prst="rect">
            <a:avLst/>
          </a:prstGeom>
          <a:noFill/>
        </p:spPr>
        <p:txBody>
          <a:bodyPr wrap="square" rtlCol="0">
            <a:spAutoFit/>
          </a:bodyPr>
          <a:lstStyle/>
          <a:p>
            <a:pPr algn="ctr" defTabSz="457200"/>
            <a:r>
              <a:rPr lang="en-US" sz="12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Batch Layer</a:t>
            </a:r>
          </a:p>
        </p:txBody>
      </p:sp>
      <p:sp>
        <p:nvSpPr>
          <p:cNvPr id="95" name="Rounded Rectangle 94">
            <a:extLst>
              <a:ext uri="{FF2B5EF4-FFF2-40B4-BE49-F238E27FC236}">
                <a16:creationId xmlns:a16="http://schemas.microsoft.com/office/drawing/2014/main" id="{1E00271B-E769-E644-9D25-75577F6823B0}"/>
              </a:ext>
            </a:extLst>
          </p:cNvPr>
          <p:cNvSpPr/>
          <p:nvPr/>
        </p:nvSpPr>
        <p:spPr>
          <a:xfrm>
            <a:off x="3065577" y="2569049"/>
            <a:ext cx="3760024" cy="3274092"/>
          </a:xfrm>
          <a:prstGeom prst="round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r>
              <a:rPr lang="en-US" sz="800" dirty="0">
                <a:solidFill>
                  <a:schemeClr val="tx1"/>
                </a:solidFill>
                <a:latin typeface="Nanum Pen Script" panose="03040600000000000000" pitchFamily="66" charset="-127"/>
                <a:ea typeface="Nanum Pen Script" panose="03040600000000000000" pitchFamily="66" charset="-127"/>
              </a:rPr>
              <a:t>     </a:t>
            </a: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r>
              <a:rPr lang="en-US" sz="1200" dirty="0">
                <a:solidFill>
                  <a:schemeClr val="tx1"/>
                </a:solidFill>
                <a:latin typeface="Nanum Pen Script" panose="03040600000000000000" pitchFamily="66" charset="-127"/>
                <a:ea typeface="Nanum Pen Script" panose="03040600000000000000" pitchFamily="66" charset="-127"/>
              </a:rPr>
              <a:t> </a:t>
            </a:r>
          </a:p>
          <a:p>
            <a:r>
              <a:rPr lang="en-US" sz="1200" dirty="0">
                <a:solidFill>
                  <a:schemeClr val="tx1"/>
                </a:solidFill>
                <a:latin typeface="Nanum Pen Script" panose="03040600000000000000" pitchFamily="66" charset="-127"/>
                <a:ea typeface="Nanum Pen Script" panose="03040600000000000000" pitchFamily="66" charset="-127"/>
              </a:rPr>
              <a:t>   </a:t>
            </a:r>
          </a:p>
        </p:txBody>
      </p:sp>
      <p:sp>
        <p:nvSpPr>
          <p:cNvPr id="96" name="Rounded Rectangle 95">
            <a:extLst>
              <a:ext uri="{FF2B5EF4-FFF2-40B4-BE49-F238E27FC236}">
                <a16:creationId xmlns:a16="http://schemas.microsoft.com/office/drawing/2014/main" id="{FB8EEC89-B3B3-4444-9BE8-ECE27A64C127}"/>
              </a:ext>
            </a:extLst>
          </p:cNvPr>
          <p:cNvSpPr/>
          <p:nvPr/>
        </p:nvSpPr>
        <p:spPr>
          <a:xfrm>
            <a:off x="3065577" y="2753715"/>
            <a:ext cx="3760024" cy="2937613"/>
          </a:xfrm>
          <a:prstGeom prst="round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a:p>
            <a:endParaRPr lang="en-US" sz="1350" dirty="0"/>
          </a:p>
          <a:p>
            <a:endParaRPr lang="en-US" sz="1350" dirty="0"/>
          </a:p>
          <a:p>
            <a:endParaRPr lang="en-US" sz="1350" dirty="0"/>
          </a:p>
          <a:p>
            <a:endParaRPr lang="en-US" sz="1350" dirty="0"/>
          </a:p>
          <a:p>
            <a:endParaRPr lang="en-US" sz="1350" dirty="0"/>
          </a:p>
          <a:p>
            <a:endParaRPr lang="en-US" sz="900"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r>
              <a:rPr lang="en-US" sz="825" dirty="0">
                <a:solidFill>
                  <a:schemeClr val="tx1"/>
                </a:solidFill>
              </a:rPr>
              <a:t>     </a:t>
            </a:r>
            <a:endParaRPr lang="en-US" sz="825" b="1" dirty="0">
              <a:solidFill>
                <a:schemeClr val="bg1">
                  <a:lumMod val="50000"/>
                </a:schemeClr>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900" dirty="0">
              <a:solidFill>
                <a:schemeClr val="tx1"/>
              </a:solidFill>
            </a:endParaRPr>
          </a:p>
          <a:p>
            <a:r>
              <a:rPr lang="en-US" sz="1350" dirty="0">
                <a:solidFill>
                  <a:schemeClr val="tx1"/>
                </a:solidFill>
              </a:rPr>
              <a:t> </a:t>
            </a:r>
          </a:p>
          <a:p>
            <a:r>
              <a:rPr lang="en-US" sz="1350" dirty="0">
                <a:solidFill>
                  <a:schemeClr val="tx1"/>
                </a:solidFill>
              </a:rPr>
              <a:t>   </a:t>
            </a:r>
          </a:p>
        </p:txBody>
      </p:sp>
      <p:sp>
        <p:nvSpPr>
          <p:cNvPr id="97" name="Rounded Rectangle 96">
            <a:extLst>
              <a:ext uri="{FF2B5EF4-FFF2-40B4-BE49-F238E27FC236}">
                <a16:creationId xmlns:a16="http://schemas.microsoft.com/office/drawing/2014/main" id="{2596A66E-5EBB-1044-A617-4FD19A38219F}"/>
              </a:ext>
            </a:extLst>
          </p:cNvPr>
          <p:cNvSpPr/>
          <p:nvPr/>
        </p:nvSpPr>
        <p:spPr>
          <a:xfrm>
            <a:off x="3294730" y="2890693"/>
            <a:ext cx="1613627" cy="380907"/>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50" b="1" dirty="0">
                <a:solidFill>
                  <a:schemeClr val="bg1">
                    <a:lumMod val="50000"/>
                  </a:schemeClr>
                </a:solidFill>
                <a:latin typeface="Nanum Pen Script" panose="03040600000000000000" pitchFamily="66" charset="-127"/>
                <a:ea typeface="Nanum Pen Script" panose="03040600000000000000" pitchFamily="66" charset="-127"/>
              </a:rPr>
              <a:t>Hue</a:t>
            </a:r>
          </a:p>
          <a:p>
            <a:pPr algn="ctr"/>
            <a:endParaRPr lang="en-US" sz="2800" dirty="0">
              <a:solidFill>
                <a:schemeClr val="tx1"/>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p:txBody>
      </p:sp>
      <p:sp>
        <p:nvSpPr>
          <p:cNvPr id="98" name="TextBox 97">
            <a:extLst>
              <a:ext uri="{FF2B5EF4-FFF2-40B4-BE49-F238E27FC236}">
                <a16:creationId xmlns:a16="http://schemas.microsoft.com/office/drawing/2014/main" id="{EC1E8E1D-88CD-8346-A859-A882A45392E5}"/>
              </a:ext>
            </a:extLst>
          </p:cNvPr>
          <p:cNvSpPr txBox="1"/>
          <p:nvPr/>
        </p:nvSpPr>
        <p:spPr>
          <a:xfrm>
            <a:off x="5754428" y="2543279"/>
            <a:ext cx="733054" cy="200055"/>
          </a:xfrm>
          <a:prstGeom prst="rect">
            <a:avLst/>
          </a:prstGeom>
          <a:noFill/>
        </p:spPr>
        <p:txBody>
          <a:bodyPr wrap="square" rtlCol="0">
            <a:spAutoFit/>
          </a:bodyPr>
          <a:lstStyle/>
          <a:p>
            <a:pPr algn="ctr"/>
            <a:r>
              <a:rPr lang="en-US" sz="700" dirty="0">
                <a:solidFill>
                  <a:schemeClr val="accent2">
                    <a:lumMod val="75000"/>
                    <a:alpha val="51000"/>
                  </a:schemeClr>
                </a:solidFill>
              </a:rPr>
              <a:t>N... node</a:t>
            </a:r>
          </a:p>
        </p:txBody>
      </p:sp>
      <p:sp>
        <p:nvSpPr>
          <p:cNvPr id="99" name="Rounded Rectangle 98">
            <a:extLst>
              <a:ext uri="{FF2B5EF4-FFF2-40B4-BE49-F238E27FC236}">
                <a16:creationId xmlns:a16="http://schemas.microsoft.com/office/drawing/2014/main" id="{C25EBF6D-CFFD-C14E-BB9C-67F4AB701378}"/>
              </a:ext>
            </a:extLst>
          </p:cNvPr>
          <p:cNvSpPr/>
          <p:nvPr/>
        </p:nvSpPr>
        <p:spPr>
          <a:xfrm>
            <a:off x="6347627" y="2890694"/>
            <a:ext cx="305779" cy="2647812"/>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100" b="1" dirty="0">
                <a:solidFill>
                  <a:schemeClr val="bg1">
                    <a:lumMod val="50000"/>
                  </a:schemeClr>
                </a:solidFill>
                <a:latin typeface="Nanum Pen Script" panose="03040600000000000000" pitchFamily="66" charset="-127"/>
                <a:ea typeface="Nanum Pen Script" panose="03040600000000000000" pitchFamily="66" charset="-127"/>
              </a:rPr>
              <a:t>Sentry, Kerberos</a:t>
            </a: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3200" dirty="0">
              <a:solidFill>
                <a:schemeClr val="tx1"/>
              </a:solidFill>
              <a:latin typeface="Nanum Pen Script" panose="03040600000000000000" pitchFamily="66" charset="-127"/>
              <a:ea typeface="Nanum Pen Script" panose="03040600000000000000" pitchFamily="66" charset="-127"/>
            </a:endParaRPr>
          </a:p>
          <a:p>
            <a:pPr algn="ctr"/>
            <a:endParaRPr lang="en-US" sz="3200" dirty="0">
              <a:solidFill>
                <a:schemeClr val="tx1"/>
              </a:solidFill>
              <a:latin typeface="Nanum Pen Script" panose="03040600000000000000" pitchFamily="66" charset="-127"/>
              <a:ea typeface="Nanum Pen Script" panose="03040600000000000000" pitchFamily="66" charset="-127"/>
            </a:endParaRPr>
          </a:p>
        </p:txBody>
      </p:sp>
      <p:sp>
        <p:nvSpPr>
          <p:cNvPr id="100" name="TextBox 99">
            <a:extLst>
              <a:ext uri="{FF2B5EF4-FFF2-40B4-BE49-F238E27FC236}">
                <a16:creationId xmlns:a16="http://schemas.microsoft.com/office/drawing/2014/main" id="{47DBAEA9-0A09-CF4A-8671-7C1ACCC9B066}"/>
              </a:ext>
            </a:extLst>
          </p:cNvPr>
          <p:cNvSpPr txBox="1"/>
          <p:nvPr/>
        </p:nvSpPr>
        <p:spPr>
          <a:xfrm>
            <a:off x="3282962" y="2894129"/>
            <a:ext cx="848622" cy="215444"/>
          </a:xfrm>
          <a:prstGeom prst="rect">
            <a:avLst/>
          </a:prstGeom>
          <a:noFill/>
        </p:spPr>
        <p:txBody>
          <a:bodyPr wrap="square" rtlCol="0">
            <a:spAutoFit/>
          </a:bodyPr>
          <a:lstStyle/>
          <a:p>
            <a:r>
              <a:rPr lang="en-US" sz="800" dirty="0">
                <a:solidFill>
                  <a:srgbClr val="0067B7">
                    <a:alpha val="51000"/>
                  </a:srgbClr>
                </a:solidFill>
              </a:rPr>
              <a:t>UI Framework</a:t>
            </a:r>
          </a:p>
        </p:txBody>
      </p:sp>
      <p:sp>
        <p:nvSpPr>
          <p:cNvPr id="101" name="Rounded Rectangle 100">
            <a:extLst>
              <a:ext uri="{FF2B5EF4-FFF2-40B4-BE49-F238E27FC236}">
                <a16:creationId xmlns:a16="http://schemas.microsoft.com/office/drawing/2014/main" id="{5BD305EC-0F06-364C-AFDD-76F8B1144D38}"/>
              </a:ext>
            </a:extLst>
          </p:cNvPr>
          <p:cNvSpPr/>
          <p:nvPr/>
        </p:nvSpPr>
        <p:spPr>
          <a:xfrm>
            <a:off x="4934613" y="2877469"/>
            <a:ext cx="1335406" cy="380907"/>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Hue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02" name="TextBox 101">
            <a:extLst>
              <a:ext uri="{FF2B5EF4-FFF2-40B4-BE49-F238E27FC236}">
                <a16:creationId xmlns:a16="http://schemas.microsoft.com/office/drawing/2014/main" id="{DD36FAD4-0756-E24B-8343-B71813E14F28}"/>
              </a:ext>
            </a:extLst>
          </p:cNvPr>
          <p:cNvSpPr txBox="1"/>
          <p:nvPr/>
        </p:nvSpPr>
        <p:spPr>
          <a:xfrm>
            <a:off x="4951132" y="2894129"/>
            <a:ext cx="584212" cy="215444"/>
          </a:xfrm>
          <a:prstGeom prst="rect">
            <a:avLst/>
          </a:prstGeom>
          <a:noFill/>
        </p:spPr>
        <p:txBody>
          <a:bodyPr wrap="square" rtlCol="0">
            <a:spAutoFit/>
          </a:bodyPr>
          <a:lstStyle/>
          <a:p>
            <a:r>
              <a:rPr lang="en-US" sz="800" dirty="0">
                <a:solidFill>
                  <a:srgbClr val="0067B7">
                    <a:alpha val="51000"/>
                  </a:srgbClr>
                </a:solidFill>
              </a:rPr>
              <a:t>SDK</a:t>
            </a:r>
          </a:p>
        </p:txBody>
      </p:sp>
      <p:sp>
        <p:nvSpPr>
          <p:cNvPr id="103" name="Rounded Rectangle 102">
            <a:extLst>
              <a:ext uri="{FF2B5EF4-FFF2-40B4-BE49-F238E27FC236}">
                <a16:creationId xmlns:a16="http://schemas.microsoft.com/office/drawing/2014/main" id="{0A08D718-6A4B-434A-AA8D-F4B160F73117}"/>
              </a:ext>
            </a:extLst>
          </p:cNvPr>
          <p:cNvSpPr/>
          <p:nvPr/>
        </p:nvSpPr>
        <p:spPr>
          <a:xfrm>
            <a:off x="3277347" y="3325663"/>
            <a:ext cx="808970" cy="403250"/>
          </a:xfrm>
          <a:prstGeom prst="roundRect">
            <a:avLst/>
          </a:prstGeom>
          <a:solidFill>
            <a:schemeClr val="bg1">
              <a:alpha val="40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Oozie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04" name="TextBox 103">
            <a:extLst>
              <a:ext uri="{FF2B5EF4-FFF2-40B4-BE49-F238E27FC236}">
                <a16:creationId xmlns:a16="http://schemas.microsoft.com/office/drawing/2014/main" id="{CF18F221-0C49-1242-9CE5-9AC09E3FA126}"/>
              </a:ext>
            </a:extLst>
          </p:cNvPr>
          <p:cNvSpPr txBox="1"/>
          <p:nvPr/>
        </p:nvSpPr>
        <p:spPr>
          <a:xfrm>
            <a:off x="3276326" y="3315974"/>
            <a:ext cx="660871" cy="200055"/>
          </a:xfrm>
          <a:prstGeom prst="rect">
            <a:avLst/>
          </a:prstGeom>
          <a:noFill/>
        </p:spPr>
        <p:txBody>
          <a:bodyPr wrap="square" rtlCol="0">
            <a:spAutoFit/>
          </a:bodyPr>
          <a:lstStyle/>
          <a:p>
            <a:r>
              <a:rPr lang="en-US" sz="700" dirty="0">
                <a:solidFill>
                  <a:srgbClr val="0067B7">
                    <a:alpha val="51000"/>
                  </a:srgbClr>
                </a:solidFill>
              </a:rPr>
              <a:t>Workflow</a:t>
            </a:r>
          </a:p>
        </p:txBody>
      </p:sp>
      <p:sp>
        <p:nvSpPr>
          <p:cNvPr id="105" name="Rounded Rectangle 104">
            <a:extLst>
              <a:ext uri="{FF2B5EF4-FFF2-40B4-BE49-F238E27FC236}">
                <a16:creationId xmlns:a16="http://schemas.microsoft.com/office/drawing/2014/main" id="{47EE54D4-B438-7B44-B395-5DB8A83B6BAB}"/>
              </a:ext>
            </a:extLst>
          </p:cNvPr>
          <p:cNvSpPr/>
          <p:nvPr/>
        </p:nvSpPr>
        <p:spPr>
          <a:xfrm>
            <a:off x="4168059" y="3316392"/>
            <a:ext cx="1012251" cy="403908"/>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Scheduler</a:t>
            </a: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06" name="TextBox 105">
            <a:extLst>
              <a:ext uri="{FF2B5EF4-FFF2-40B4-BE49-F238E27FC236}">
                <a16:creationId xmlns:a16="http://schemas.microsoft.com/office/drawing/2014/main" id="{186E4E9F-A838-434D-A8C7-0FDCECF5B422}"/>
              </a:ext>
            </a:extLst>
          </p:cNvPr>
          <p:cNvSpPr txBox="1"/>
          <p:nvPr/>
        </p:nvSpPr>
        <p:spPr>
          <a:xfrm>
            <a:off x="4157055" y="3309353"/>
            <a:ext cx="584212" cy="200055"/>
          </a:xfrm>
          <a:prstGeom prst="rect">
            <a:avLst/>
          </a:prstGeom>
          <a:noFill/>
        </p:spPr>
        <p:txBody>
          <a:bodyPr wrap="square" rtlCol="0">
            <a:spAutoFit/>
          </a:bodyPr>
          <a:lstStyle/>
          <a:p>
            <a:r>
              <a:rPr lang="en-US" sz="700" dirty="0">
                <a:solidFill>
                  <a:srgbClr val="0067B7">
                    <a:alpha val="51000"/>
                  </a:srgbClr>
                </a:solidFill>
              </a:rPr>
              <a:t>Workflow</a:t>
            </a:r>
          </a:p>
        </p:txBody>
      </p:sp>
      <p:sp>
        <p:nvSpPr>
          <p:cNvPr id="107" name="Rounded Rectangle 106">
            <a:extLst>
              <a:ext uri="{FF2B5EF4-FFF2-40B4-BE49-F238E27FC236}">
                <a16:creationId xmlns:a16="http://schemas.microsoft.com/office/drawing/2014/main" id="{D0A8FD17-5C24-6A42-83BC-91B0D20A8DC0}"/>
              </a:ext>
            </a:extLst>
          </p:cNvPr>
          <p:cNvSpPr/>
          <p:nvPr/>
        </p:nvSpPr>
        <p:spPr>
          <a:xfrm>
            <a:off x="5241087" y="3316391"/>
            <a:ext cx="1028932" cy="388989"/>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100" b="1" dirty="0">
                <a:solidFill>
                  <a:schemeClr val="bg1">
                    <a:lumMod val="50000"/>
                  </a:schemeClr>
                </a:solidFill>
                <a:latin typeface="Nanum Pen Script" panose="03040600000000000000" pitchFamily="66" charset="-127"/>
                <a:ea typeface="Nanum Pen Script" panose="03040600000000000000" pitchFamily="66" charset="-127"/>
              </a:rPr>
              <a:t>Hive</a:t>
            </a:r>
          </a:p>
          <a:p>
            <a:pPr algn="ctr"/>
            <a:endParaRPr lang="en-US" sz="3200" dirty="0">
              <a:solidFill>
                <a:schemeClr val="tx1"/>
              </a:solidFill>
              <a:latin typeface="Nanum Pen Script" panose="03040600000000000000" pitchFamily="66" charset="-127"/>
              <a:ea typeface="Nanum Pen Script" panose="03040600000000000000" pitchFamily="66" charset="-127"/>
            </a:endParaRPr>
          </a:p>
          <a:p>
            <a:pPr algn="ctr"/>
            <a:endParaRPr lang="en-US" sz="3200" dirty="0">
              <a:solidFill>
                <a:schemeClr val="tx1"/>
              </a:solidFill>
              <a:latin typeface="Nanum Pen Script" panose="03040600000000000000" pitchFamily="66" charset="-127"/>
              <a:ea typeface="Nanum Pen Script" panose="03040600000000000000" pitchFamily="66" charset="-127"/>
            </a:endParaRPr>
          </a:p>
        </p:txBody>
      </p:sp>
      <p:sp>
        <p:nvSpPr>
          <p:cNvPr id="108" name="TextBox 107">
            <a:extLst>
              <a:ext uri="{FF2B5EF4-FFF2-40B4-BE49-F238E27FC236}">
                <a16:creationId xmlns:a16="http://schemas.microsoft.com/office/drawing/2014/main" id="{11C4FCE9-FE5B-D74E-94C3-38559EEB3094}"/>
              </a:ext>
            </a:extLst>
          </p:cNvPr>
          <p:cNvSpPr txBox="1"/>
          <p:nvPr/>
        </p:nvSpPr>
        <p:spPr>
          <a:xfrm>
            <a:off x="5216017" y="3317381"/>
            <a:ext cx="895738" cy="200055"/>
          </a:xfrm>
          <a:prstGeom prst="rect">
            <a:avLst/>
          </a:prstGeom>
          <a:noFill/>
        </p:spPr>
        <p:txBody>
          <a:bodyPr wrap="square" rtlCol="0">
            <a:spAutoFit/>
          </a:bodyPr>
          <a:lstStyle/>
          <a:p>
            <a:r>
              <a:rPr lang="en-US" sz="700" dirty="0">
                <a:solidFill>
                  <a:srgbClr val="0067B7">
                    <a:alpha val="51000"/>
                  </a:srgbClr>
                </a:solidFill>
              </a:rPr>
              <a:t>Metadata</a:t>
            </a:r>
          </a:p>
        </p:txBody>
      </p:sp>
      <p:sp>
        <p:nvSpPr>
          <p:cNvPr id="109" name="Rounded Rectangle 108">
            <a:extLst>
              <a:ext uri="{FF2B5EF4-FFF2-40B4-BE49-F238E27FC236}">
                <a16:creationId xmlns:a16="http://schemas.microsoft.com/office/drawing/2014/main" id="{DD9A1D95-5E26-E64D-9076-3AA4BE81659D}"/>
              </a:ext>
            </a:extLst>
          </p:cNvPr>
          <p:cNvSpPr/>
          <p:nvPr/>
        </p:nvSpPr>
        <p:spPr>
          <a:xfrm>
            <a:off x="3278990" y="3755654"/>
            <a:ext cx="818498" cy="408871"/>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Flume, Sqoop</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10" name="TextBox 109">
            <a:extLst>
              <a:ext uri="{FF2B5EF4-FFF2-40B4-BE49-F238E27FC236}">
                <a16:creationId xmlns:a16="http://schemas.microsoft.com/office/drawing/2014/main" id="{B73556F0-EE67-2C4B-B7C8-5247441BBC09}"/>
              </a:ext>
            </a:extLst>
          </p:cNvPr>
          <p:cNvSpPr txBox="1"/>
          <p:nvPr/>
        </p:nvSpPr>
        <p:spPr>
          <a:xfrm>
            <a:off x="3277347" y="3757188"/>
            <a:ext cx="852907" cy="200055"/>
          </a:xfrm>
          <a:prstGeom prst="rect">
            <a:avLst/>
          </a:prstGeom>
          <a:noFill/>
        </p:spPr>
        <p:txBody>
          <a:bodyPr wrap="square" rtlCol="0">
            <a:spAutoFit/>
          </a:bodyPr>
          <a:lstStyle/>
          <a:p>
            <a:pPr algn="ctr"/>
            <a:r>
              <a:rPr lang="en-US" sz="700" dirty="0">
                <a:solidFill>
                  <a:srgbClr val="0067B7">
                    <a:alpha val="51000"/>
                  </a:srgbClr>
                </a:solidFill>
              </a:rPr>
              <a:t>Data Integration</a:t>
            </a:r>
          </a:p>
        </p:txBody>
      </p:sp>
      <p:sp>
        <p:nvSpPr>
          <p:cNvPr id="111" name="Rounded Rectangle 110">
            <a:extLst>
              <a:ext uri="{FF2B5EF4-FFF2-40B4-BE49-F238E27FC236}">
                <a16:creationId xmlns:a16="http://schemas.microsoft.com/office/drawing/2014/main" id="{54E6EFBA-ABCF-AD41-BFAB-59FFDE423CD1}"/>
              </a:ext>
            </a:extLst>
          </p:cNvPr>
          <p:cNvSpPr/>
          <p:nvPr/>
        </p:nvSpPr>
        <p:spPr>
          <a:xfrm>
            <a:off x="4163886" y="3747574"/>
            <a:ext cx="1018500" cy="415984"/>
          </a:xfrm>
          <a:prstGeom prst="roundRect">
            <a:avLst/>
          </a:prstGeom>
          <a:solidFill>
            <a:schemeClr val="bg1">
              <a:alpha val="37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Pig / Hive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12" name="TextBox 111">
            <a:extLst>
              <a:ext uri="{FF2B5EF4-FFF2-40B4-BE49-F238E27FC236}">
                <a16:creationId xmlns:a16="http://schemas.microsoft.com/office/drawing/2014/main" id="{C6065D97-B6C1-EB4C-8614-F9E583810B4B}"/>
              </a:ext>
            </a:extLst>
          </p:cNvPr>
          <p:cNvSpPr txBox="1"/>
          <p:nvPr/>
        </p:nvSpPr>
        <p:spPr>
          <a:xfrm>
            <a:off x="4168059" y="3746383"/>
            <a:ext cx="1073028" cy="200055"/>
          </a:xfrm>
          <a:prstGeom prst="rect">
            <a:avLst/>
          </a:prstGeom>
          <a:noFill/>
        </p:spPr>
        <p:txBody>
          <a:bodyPr wrap="square" rtlCol="0">
            <a:spAutoFit/>
          </a:bodyPr>
          <a:lstStyle/>
          <a:p>
            <a:pPr algn="ctr"/>
            <a:r>
              <a:rPr lang="en-US" sz="700" dirty="0">
                <a:solidFill>
                  <a:srgbClr val="0067B7">
                    <a:alpha val="51000"/>
                  </a:srgbClr>
                </a:solidFill>
              </a:rPr>
              <a:t>Languages, Compilers</a:t>
            </a:r>
          </a:p>
        </p:txBody>
      </p:sp>
      <p:sp>
        <p:nvSpPr>
          <p:cNvPr id="113" name="Rounded Rectangle 112">
            <a:extLst>
              <a:ext uri="{FF2B5EF4-FFF2-40B4-BE49-F238E27FC236}">
                <a16:creationId xmlns:a16="http://schemas.microsoft.com/office/drawing/2014/main" id="{F55E84E7-BC6D-5E4B-A14C-A5572D3F4179}"/>
              </a:ext>
            </a:extLst>
          </p:cNvPr>
          <p:cNvSpPr/>
          <p:nvPr/>
        </p:nvSpPr>
        <p:spPr>
          <a:xfrm>
            <a:off x="5225904" y="3756356"/>
            <a:ext cx="1049526" cy="408871"/>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HBase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14" name="TextBox 113">
            <a:extLst>
              <a:ext uri="{FF2B5EF4-FFF2-40B4-BE49-F238E27FC236}">
                <a16:creationId xmlns:a16="http://schemas.microsoft.com/office/drawing/2014/main" id="{58A7A95E-404C-254E-AFBB-77A1F4C96947}"/>
              </a:ext>
            </a:extLst>
          </p:cNvPr>
          <p:cNvSpPr txBox="1"/>
          <p:nvPr/>
        </p:nvSpPr>
        <p:spPr>
          <a:xfrm>
            <a:off x="5160870" y="3747086"/>
            <a:ext cx="1158246" cy="200055"/>
          </a:xfrm>
          <a:prstGeom prst="rect">
            <a:avLst/>
          </a:prstGeom>
          <a:noFill/>
        </p:spPr>
        <p:txBody>
          <a:bodyPr wrap="square" rtlCol="0">
            <a:spAutoFit/>
          </a:bodyPr>
          <a:lstStyle/>
          <a:p>
            <a:pPr algn="ctr"/>
            <a:r>
              <a:rPr lang="en-US" sz="700" dirty="0">
                <a:solidFill>
                  <a:srgbClr val="0067B7">
                    <a:alpha val="51000"/>
                  </a:srgbClr>
                </a:solidFill>
              </a:rPr>
              <a:t>Fast read / write access</a:t>
            </a:r>
          </a:p>
        </p:txBody>
      </p:sp>
      <p:sp>
        <p:nvSpPr>
          <p:cNvPr id="115" name="Rounded Rectangle 114">
            <a:extLst>
              <a:ext uri="{FF2B5EF4-FFF2-40B4-BE49-F238E27FC236}">
                <a16:creationId xmlns:a16="http://schemas.microsoft.com/office/drawing/2014/main" id="{E9774697-C6EF-3B4D-BA18-9DF47343436E}"/>
              </a:ext>
            </a:extLst>
          </p:cNvPr>
          <p:cNvSpPr/>
          <p:nvPr/>
        </p:nvSpPr>
        <p:spPr>
          <a:xfrm>
            <a:off x="3280721" y="5323714"/>
            <a:ext cx="2994709" cy="304267"/>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50" b="1" dirty="0">
                <a:solidFill>
                  <a:schemeClr val="bg1">
                    <a:lumMod val="50000"/>
                  </a:schemeClr>
                </a:solidFill>
                <a:latin typeface="Nanum Pen Script" panose="03040600000000000000" pitchFamily="66" charset="-127"/>
                <a:ea typeface="Nanum Pen Script" panose="03040600000000000000" pitchFamily="66" charset="-127"/>
              </a:rPr>
              <a:t>Zookeeper</a:t>
            </a: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p:txBody>
      </p:sp>
      <p:sp>
        <p:nvSpPr>
          <p:cNvPr id="116" name="TextBox 115">
            <a:extLst>
              <a:ext uri="{FF2B5EF4-FFF2-40B4-BE49-F238E27FC236}">
                <a16:creationId xmlns:a16="http://schemas.microsoft.com/office/drawing/2014/main" id="{B2321F67-7D35-DE46-95CB-689F1279A8C2}"/>
              </a:ext>
            </a:extLst>
          </p:cNvPr>
          <p:cNvSpPr txBox="1"/>
          <p:nvPr/>
        </p:nvSpPr>
        <p:spPr>
          <a:xfrm>
            <a:off x="3301234" y="5338451"/>
            <a:ext cx="986779" cy="200055"/>
          </a:xfrm>
          <a:prstGeom prst="rect">
            <a:avLst/>
          </a:prstGeom>
          <a:noFill/>
        </p:spPr>
        <p:txBody>
          <a:bodyPr wrap="square" rtlCol="0">
            <a:spAutoFit/>
          </a:bodyPr>
          <a:lstStyle/>
          <a:p>
            <a:r>
              <a:rPr lang="en-US" sz="700" dirty="0">
                <a:solidFill>
                  <a:srgbClr val="0067B7">
                    <a:alpha val="51000"/>
                  </a:srgbClr>
                </a:solidFill>
              </a:rPr>
              <a:t>Coordination</a:t>
            </a:r>
          </a:p>
        </p:txBody>
      </p:sp>
      <p:sp>
        <p:nvSpPr>
          <p:cNvPr id="117" name="Rounded Rectangle 116">
            <a:extLst>
              <a:ext uri="{FF2B5EF4-FFF2-40B4-BE49-F238E27FC236}">
                <a16:creationId xmlns:a16="http://schemas.microsoft.com/office/drawing/2014/main" id="{76D6F446-3023-0040-92EB-2AF0187FDBD7}"/>
              </a:ext>
            </a:extLst>
          </p:cNvPr>
          <p:cNvSpPr/>
          <p:nvPr/>
        </p:nvSpPr>
        <p:spPr>
          <a:xfrm>
            <a:off x="3276326" y="4959429"/>
            <a:ext cx="2999104" cy="313308"/>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50" b="1" dirty="0">
                <a:solidFill>
                  <a:schemeClr val="bg1">
                    <a:lumMod val="50000"/>
                  </a:schemeClr>
                </a:solidFill>
                <a:latin typeface="Nanum Pen Script" panose="03040600000000000000" pitchFamily="66" charset="-127"/>
                <a:ea typeface="Nanum Pen Script" panose="03040600000000000000" pitchFamily="66" charset="-127"/>
              </a:rPr>
              <a:t>YARN</a:t>
            </a: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p:txBody>
      </p:sp>
      <p:sp>
        <p:nvSpPr>
          <p:cNvPr id="118" name="TextBox 117">
            <a:extLst>
              <a:ext uri="{FF2B5EF4-FFF2-40B4-BE49-F238E27FC236}">
                <a16:creationId xmlns:a16="http://schemas.microsoft.com/office/drawing/2014/main" id="{7FF18D1B-7828-9D47-A010-407D77A9B7F0}"/>
              </a:ext>
            </a:extLst>
          </p:cNvPr>
          <p:cNvSpPr txBox="1"/>
          <p:nvPr/>
        </p:nvSpPr>
        <p:spPr>
          <a:xfrm>
            <a:off x="3286581" y="5000760"/>
            <a:ext cx="1117846" cy="200055"/>
          </a:xfrm>
          <a:prstGeom prst="rect">
            <a:avLst/>
          </a:prstGeom>
          <a:noFill/>
        </p:spPr>
        <p:txBody>
          <a:bodyPr wrap="square" rtlCol="0">
            <a:spAutoFit/>
          </a:bodyPr>
          <a:lstStyle/>
          <a:p>
            <a:r>
              <a:rPr lang="en-US" sz="700" dirty="0">
                <a:solidFill>
                  <a:srgbClr val="0067B7">
                    <a:alpha val="51000"/>
                  </a:srgbClr>
                </a:solidFill>
              </a:rPr>
              <a:t>Resources Manager</a:t>
            </a:r>
          </a:p>
        </p:txBody>
      </p:sp>
      <p:sp>
        <p:nvSpPr>
          <p:cNvPr id="119" name="Rounded Rectangle 118">
            <a:extLst>
              <a:ext uri="{FF2B5EF4-FFF2-40B4-BE49-F238E27FC236}">
                <a16:creationId xmlns:a16="http://schemas.microsoft.com/office/drawing/2014/main" id="{CC281830-AAB8-4142-80CE-439EED348E50}"/>
              </a:ext>
            </a:extLst>
          </p:cNvPr>
          <p:cNvSpPr/>
          <p:nvPr/>
        </p:nvSpPr>
        <p:spPr>
          <a:xfrm>
            <a:off x="3286581" y="4202617"/>
            <a:ext cx="2988849" cy="326820"/>
          </a:xfrm>
          <a:prstGeom prst="roundRect">
            <a:avLst/>
          </a:prstGeom>
          <a:solidFill>
            <a:schemeClr val="bg1">
              <a:alpha val="40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HDFS</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20" name="TextBox 119">
            <a:extLst>
              <a:ext uri="{FF2B5EF4-FFF2-40B4-BE49-F238E27FC236}">
                <a16:creationId xmlns:a16="http://schemas.microsoft.com/office/drawing/2014/main" id="{CAE886CF-23BD-A84B-99DD-9AFBB73D49E1}"/>
              </a:ext>
            </a:extLst>
          </p:cNvPr>
          <p:cNvSpPr txBox="1"/>
          <p:nvPr/>
        </p:nvSpPr>
        <p:spPr>
          <a:xfrm>
            <a:off x="3309421" y="4210978"/>
            <a:ext cx="1501083" cy="200225"/>
          </a:xfrm>
          <a:prstGeom prst="rect">
            <a:avLst/>
          </a:prstGeom>
          <a:noFill/>
        </p:spPr>
        <p:txBody>
          <a:bodyPr wrap="square" rtlCol="0">
            <a:spAutoFit/>
          </a:bodyPr>
          <a:lstStyle/>
          <a:p>
            <a:r>
              <a:rPr lang="en-US" sz="700" dirty="0">
                <a:solidFill>
                  <a:srgbClr val="0067B7">
                    <a:alpha val="51000"/>
                  </a:srgbClr>
                </a:solidFill>
              </a:rPr>
              <a:t>Hadoop Distributed File Systems</a:t>
            </a:r>
          </a:p>
        </p:txBody>
      </p:sp>
      <p:sp>
        <p:nvSpPr>
          <p:cNvPr id="122" name="Rounded Rectangle 121">
            <a:extLst>
              <a:ext uri="{FF2B5EF4-FFF2-40B4-BE49-F238E27FC236}">
                <a16:creationId xmlns:a16="http://schemas.microsoft.com/office/drawing/2014/main" id="{81DE4E9F-A64A-3643-8780-FEAF1316ECD0}"/>
              </a:ext>
            </a:extLst>
          </p:cNvPr>
          <p:cNvSpPr/>
          <p:nvPr/>
        </p:nvSpPr>
        <p:spPr>
          <a:xfrm>
            <a:off x="3294730" y="4592705"/>
            <a:ext cx="2980700" cy="300545"/>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Spark</a:t>
            </a: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23" name="TextBox 122">
            <a:extLst>
              <a:ext uri="{FF2B5EF4-FFF2-40B4-BE49-F238E27FC236}">
                <a16:creationId xmlns:a16="http://schemas.microsoft.com/office/drawing/2014/main" id="{6A04E400-D027-634C-B595-2BFDFB5A2CF2}"/>
              </a:ext>
            </a:extLst>
          </p:cNvPr>
          <p:cNvSpPr txBox="1"/>
          <p:nvPr/>
        </p:nvSpPr>
        <p:spPr>
          <a:xfrm>
            <a:off x="3301233" y="4602842"/>
            <a:ext cx="895705" cy="200055"/>
          </a:xfrm>
          <a:prstGeom prst="rect">
            <a:avLst/>
          </a:prstGeom>
          <a:noFill/>
        </p:spPr>
        <p:txBody>
          <a:bodyPr wrap="square" rtlCol="0">
            <a:spAutoFit/>
          </a:bodyPr>
          <a:lstStyle/>
          <a:p>
            <a:r>
              <a:rPr lang="en-US" sz="700" dirty="0">
                <a:solidFill>
                  <a:srgbClr val="0067B7">
                    <a:alpha val="51000"/>
                  </a:srgbClr>
                </a:solidFill>
              </a:rPr>
              <a:t>Processing</a:t>
            </a:r>
          </a:p>
        </p:txBody>
      </p:sp>
      <p:sp>
        <p:nvSpPr>
          <p:cNvPr id="124" name="TextBox 123">
            <a:extLst>
              <a:ext uri="{FF2B5EF4-FFF2-40B4-BE49-F238E27FC236}">
                <a16:creationId xmlns:a16="http://schemas.microsoft.com/office/drawing/2014/main" id="{761A66C1-868E-C54F-BF04-243C3F03B662}"/>
              </a:ext>
            </a:extLst>
          </p:cNvPr>
          <p:cNvSpPr txBox="1"/>
          <p:nvPr/>
        </p:nvSpPr>
        <p:spPr>
          <a:xfrm>
            <a:off x="5733316" y="5621362"/>
            <a:ext cx="785637" cy="276999"/>
          </a:xfrm>
          <a:prstGeom prst="rect">
            <a:avLst/>
          </a:prstGeom>
          <a:noFill/>
        </p:spPr>
        <p:txBody>
          <a:bodyPr wrap="square" rtlCol="0">
            <a:spAutoFit/>
          </a:bodyPr>
          <a:lstStyle/>
          <a:p>
            <a:pPr algn="ctr" defTabSz="457200"/>
            <a:r>
              <a:rPr lang="en-US" sz="1200" dirty="0" err="1">
                <a:solidFill>
                  <a:schemeClr val="bg1">
                    <a:lumMod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cloudera</a:t>
            </a:r>
            <a:endParaRPr lang="en-US" sz="1200" dirty="0">
              <a:solidFill>
                <a:schemeClr val="bg1">
                  <a:lumMod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p:txBody>
      </p:sp>
      <p:grpSp>
        <p:nvGrpSpPr>
          <p:cNvPr id="130" name="Group 129">
            <a:extLst>
              <a:ext uri="{FF2B5EF4-FFF2-40B4-BE49-F238E27FC236}">
                <a16:creationId xmlns:a16="http://schemas.microsoft.com/office/drawing/2014/main" id="{93706972-D52E-5842-8570-F7CD1A6F26E0}"/>
              </a:ext>
            </a:extLst>
          </p:cNvPr>
          <p:cNvGrpSpPr/>
          <p:nvPr/>
        </p:nvGrpSpPr>
        <p:grpSpPr>
          <a:xfrm>
            <a:off x="5661276" y="4234089"/>
            <a:ext cx="384776" cy="433698"/>
            <a:chOff x="9368771" y="2219298"/>
            <a:chExt cx="497363" cy="733044"/>
          </a:xfrm>
        </p:grpSpPr>
        <p:sp>
          <p:nvSpPr>
            <p:cNvPr id="54" name="Google Shape;61;p12">
              <a:extLst>
                <a:ext uri="{FF2B5EF4-FFF2-40B4-BE49-F238E27FC236}">
                  <a16:creationId xmlns:a16="http://schemas.microsoft.com/office/drawing/2014/main" id="{4D9D8644-CB89-1A40-952F-2E18A67AAAE0}"/>
                </a:ext>
              </a:extLst>
            </p:cNvPr>
            <p:cNvSpPr txBox="1">
              <a:spLocks/>
            </p:cNvSpPr>
            <p:nvPr/>
          </p:nvSpPr>
          <p:spPr>
            <a:xfrm>
              <a:off x="9417255" y="2614205"/>
              <a:ext cx="425004" cy="338137"/>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r>
                <a:rPr lang="en-US" sz="700" b="1" dirty="0">
                  <a:solidFill>
                    <a:srgbClr val="C5277F">
                      <a:alpha val="30000"/>
                    </a:srgbClr>
                  </a:solidFill>
                </a:rPr>
                <a:t>Job</a:t>
              </a:r>
            </a:p>
          </p:txBody>
        </p:sp>
        <p:grpSp>
          <p:nvGrpSpPr>
            <p:cNvPr id="129" name="Group 128">
              <a:extLst>
                <a:ext uri="{FF2B5EF4-FFF2-40B4-BE49-F238E27FC236}">
                  <a16:creationId xmlns:a16="http://schemas.microsoft.com/office/drawing/2014/main" id="{970A60B0-2358-3748-9FE0-A27D9084F34B}"/>
                </a:ext>
              </a:extLst>
            </p:cNvPr>
            <p:cNvGrpSpPr/>
            <p:nvPr/>
          </p:nvGrpSpPr>
          <p:grpSpPr>
            <a:xfrm>
              <a:off x="9368771" y="2219298"/>
              <a:ext cx="497363" cy="456811"/>
              <a:chOff x="9368771" y="2214420"/>
              <a:chExt cx="739104" cy="546364"/>
            </a:xfrm>
          </p:grpSpPr>
          <p:sp>
            <p:nvSpPr>
              <p:cNvPr id="128" name="Rounded Rectangle 127">
                <a:extLst>
                  <a:ext uri="{FF2B5EF4-FFF2-40B4-BE49-F238E27FC236}">
                    <a16:creationId xmlns:a16="http://schemas.microsoft.com/office/drawing/2014/main" id="{D2E62154-B9FE-2549-807B-8D7F87C3C408}"/>
                  </a:ext>
                </a:extLst>
              </p:cNvPr>
              <p:cNvSpPr/>
              <p:nvPr/>
            </p:nvSpPr>
            <p:spPr>
              <a:xfrm>
                <a:off x="9368771" y="2214420"/>
                <a:ext cx="739104" cy="546364"/>
              </a:xfrm>
              <a:prstGeom prst="roundRect">
                <a:avLst/>
              </a:prstGeom>
              <a:solidFill>
                <a:schemeClr val="bg1">
                  <a:alpha val="30000"/>
                </a:schemeClr>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pic>
            <p:nvPicPr>
              <p:cNvPr id="127" name="Picture 126">
                <a:extLst>
                  <a:ext uri="{FF2B5EF4-FFF2-40B4-BE49-F238E27FC236}">
                    <a16:creationId xmlns:a16="http://schemas.microsoft.com/office/drawing/2014/main" id="{44565759-E563-3F44-BFD9-E27116942AF7}"/>
                  </a:ext>
                </a:extLst>
              </p:cNvPr>
              <p:cNvPicPr>
                <a:picLocks noChangeAspect="1"/>
              </p:cNvPicPr>
              <p:nvPr/>
            </p:nvPicPr>
            <p:blipFill>
              <a:blip r:embed="rId2"/>
              <a:stretch>
                <a:fillRect/>
              </a:stretch>
            </p:blipFill>
            <p:spPr>
              <a:xfrm>
                <a:off x="9608467" y="2354305"/>
                <a:ext cx="296288" cy="241749"/>
              </a:xfrm>
              <a:prstGeom prst="rect">
                <a:avLst/>
              </a:prstGeom>
            </p:spPr>
          </p:pic>
          <p:pic>
            <p:nvPicPr>
              <p:cNvPr id="125" name="Picture 124">
                <a:extLst>
                  <a:ext uri="{FF2B5EF4-FFF2-40B4-BE49-F238E27FC236}">
                    <a16:creationId xmlns:a16="http://schemas.microsoft.com/office/drawing/2014/main" id="{231EAC72-DCED-0B4D-ABB3-0E89033D4B5F}"/>
                  </a:ext>
                </a:extLst>
              </p:cNvPr>
              <p:cNvPicPr>
                <a:picLocks noChangeAspect="1"/>
              </p:cNvPicPr>
              <p:nvPr/>
            </p:nvPicPr>
            <p:blipFill>
              <a:blip r:embed="rId3">
                <a:alphaModFix amt="31000"/>
              </a:blip>
              <a:stretch>
                <a:fillRect/>
              </a:stretch>
            </p:blipFill>
            <p:spPr>
              <a:xfrm>
                <a:off x="9417500" y="2263537"/>
                <a:ext cx="631755" cy="495228"/>
              </a:xfrm>
              <a:prstGeom prst="rect">
                <a:avLst/>
              </a:prstGeom>
            </p:spPr>
          </p:pic>
        </p:grpSp>
      </p:grpSp>
      <p:grpSp>
        <p:nvGrpSpPr>
          <p:cNvPr id="135" name="Group 134">
            <a:extLst>
              <a:ext uri="{FF2B5EF4-FFF2-40B4-BE49-F238E27FC236}">
                <a16:creationId xmlns:a16="http://schemas.microsoft.com/office/drawing/2014/main" id="{49C9DFBD-2118-F24B-BD5F-59ACF55202D5}"/>
              </a:ext>
            </a:extLst>
          </p:cNvPr>
          <p:cNvGrpSpPr/>
          <p:nvPr/>
        </p:nvGrpSpPr>
        <p:grpSpPr>
          <a:xfrm>
            <a:off x="3513844" y="2006367"/>
            <a:ext cx="235241" cy="447139"/>
            <a:chOff x="9429404" y="1573685"/>
            <a:chExt cx="235241" cy="447139"/>
          </a:xfrm>
        </p:grpSpPr>
        <p:pic>
          <p:nvPicPr>
            <p:cNvPr id="132" name="Picture 131">
              <a:extLst>
                <a:ext uri="{FF2B5EF4-FFF2-40B4-BE49-F238E27FC236}">
                  <a16:creationId xmlns:a16="http://schemas.microsoft.com/office/drawing/2014/main" id="{B94A2167-EDCE-7342-8DAA-B33E9187A548}"/>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133" name="Picture 132">
              <a:extLst>
                <a:ext uri="{FF2B5EF4-FFF2-40B4-BE49-F238E27FC236}">
                  <a16:creationId xmlns:a16="http://schemas.microsoft.com/office/drawing/2014/main" id="{4C71F079-FFCB-A44C-940E-35EE541C5290}"/>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134" name="Picture 133">
              <a:extLst>
                <a:ext uri="{FF2B5EF4-FFF2-40B4-BE49-F238E27FC236}">
                  <a16:creationId xmlns:a16="http://schemas.microsoft.com/office/drawing/2014/main" id="{C688FC56-F41B-FD46-B761-45E688518B89}"/>
                </a:ext>
              </a:extLst>
            </p:cNvPr>
            <p:cNvPicPr>
              <a:picLocks noChangeAspect="1"/>
            </p:cNvPicPr>
            <p:nvPr/>
          </p:nvPicPr>
          <p:blipFill>
            <a:blip r:embed="rId4"/>
            <a:stretch>
              <a:fillRect/>
            </a:stretch>
          </p:blipFill>
          <p:spPr>
            <a:xfrm>
              <a:off x="9447691" y="1883663"/>
              <a:ext cx="216954" cy="137161"/>
            </a:xfrm>
            <a:prstGeom prst="rect">
              <a:avLst/>
            </a:prstGeom>
          </p:spPr>
        </p:pic>
      </p:grpSp>
      <p:grpSp>
        <p:nvGrpSpPr>
          <p:cNvPr id="77" name="Group 76">
            <a:extLst>
              <a:ext uri="{FF2B5EF4-FFF2-40B4-BE49-F238E27FC236}">
                <a16:creationId xmlns:a16="http://schemas.microsoft.com/office/drawing/2014/main" id="{C9888C1B-197F-8D4B-A2B0-C860BA2E5B3C}"/>
              </a:ext>
            </a:extLst>
          </p:cNvPr>
          <p:cNvGrpSpPr/>
          <p:nvPr/>
        </p:nvGrpSpPr>
        <p:grpSpPr>
          <a:xfrm>
            <a:off x="3755816" y="2011206"/>
            <a:ext cx="235241" cy="447139"/>
            <a:chOff x="9429404" y="1573685"/>
            <a:chExt cx="235241" cy="447139"/>
          </a:xfrm>
        </p:grpSpPr>
        <p:pic>
          <p:nvPicPr>
            <p:cNvPr id="80" name="Picture 79">
              <a:extLst>
                <a:ext uri="{FF2B5EF4-FFF2-40B4-BE49-F238E27FC236}">
                  <a16:creationId xmlns:a16="http://schemas.microsoft.com/office/drawing/2014/main" id="{12688C8F-A64B-784D-B366-F5EC14ABE2C2}"/>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81" name="Picture 80">
              <a:extLst>
                <a:ext uri="{FF2B5EF4-FFF2-40B4-BE49-F238E27FC236}">
                  <a16:creationId xmlns:a16="http://schemas.microsoft.com/office/drawing/2014/main" id="{22A7EDCC-5C38-5646-9AD9-C63BC39AC731}"/>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83" name="Picture 82">
              <a:extLst>
                <a:ext uri="{FF2B5EF4-FFF2-40B4-BE49-F238E27FC236}">
                  <a16:creationId xmlns:a16="http://schemas.microsoft.com/office/drawing/2014/main" id="{A1864B86-6B6B-CE4A-ACE2-109FD1EB4A15}"/>
                </a:ext>
              </a:extLst>
            </p:cNvPr>
            <p:cNvPicPr>
              <a:picLocks noChangeAspect="1"/>
            </p:cNvPicPr>
            <p:nvPr/>
          </p:nvPicPr>
          <p:blipFill>
            <a:blip r:embed="rId4"/>
            <a:stretch>
              <a:fillRect/>
            </a:stretch>
          </p:blipFill>
          <p:spPr>
            <a:xfrm>
              <a:off x="9447691" y="1883663"/>
              <a:ext cx="216954" cy="137161"/>
            </a:xfrm>
            <a:prstGeom prst="rect">
              <a:avLst/>
            </a:prstGeom>
          </p:spPr>
        </p:pic>
      </p:grpSp>
      <p:grpSp>
        <p:nvGrpSpPr>
          <p:cNvPr id="86" name="Group 85">
            <a:extLst>
              <a:ext uri="{FF2B5EF4-FFF2-40B4-BE49-F238E27FC236}">
                <a16:creationId xmlns:a16="http://schemas.microsoft.com/office/drawing/2014/main" id="{5A36A4CE-70EC-0341-9B92-7353EA36B9A2}"/>
              </a:ext>
            </a:extLst>
          </p:cNvPr>
          <p:cNvGrpSpPr/>
          <p:nvPr/>
        </p:nvGrpSpPr>
        <p:grpSpPr>
          <a:xfrm>
            <a:off x="3259059" y="2007530"/>
            <a:ext cx="235241" cy="447139"/>
            <a:chOff x="9429404" y="1573685"/>
            <a:chExt cx="235241" cy="447139"/>
          </a:xfrm>
        </p:grpSpPr>
        <p:pic>
          <p:nvPicPr>
            <p:cNvPr id="87" name="Picture 86">
              <a:extLst>
                <a:ext uri="{FF2B5EF4-FFF2-40B4-BE49-F238E27FC236}">
                  <a16:creationId xmlns:a16="http://schemas.microsoft.com/office/drawing/2014/main" id="{FC2090A8-6E47-7F40-93AE-3DB260DEFE23}"/>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121" name="Picture 120">
              <a:extLst>
                <a:ext uri="{FF2B5EF4-FFF2-40B4-BE49-F238E27FC236}">
                  <a16:creationId xmlns:a16="http://schemas.microsoft.com/office/drawing/2014/main" id="{856294FA-1FF7-C041-8F18-DAFB7C148BD4}"/>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126" name="Picture 125">
              <a:extLst>
                <a:ext uri="{FF2B5EF4-FFF2-40B4-BE49-F238E27FC236}">
                  <a16:creationId xmlns:a16="http://schemas.microsoft.com/office/drawing/2014/main" id="{4BA02E85-06F4-3440-9083-528AF1BDC9C4}"/>
                </a:ext>
              </a:extLst>
            </p:cNvPr>
            <p:cNvPicPr>
              <a:picLocks noChangeAspect="1"/>
            </p:cNvPicPr>
            <p:nvPr/>
          </p:nvPicPr>
          <p:blipFill>
            <a:blip r:embed="rId4"/>
            <a:stretch>
              <a:fillRect/>
            </a:stretch>
          </p:blipFill>
          <p:spPr>
            <a:xfrm>
              <a:off x="9447691" y="1883663"/>
              <a:ext cx="216954" cy="137161"/>
            </a:xfrm>
            <a:prstGeom prst="rect">
              <a:avLst/>
            </a:prstGeom>
          </p:spPr>
        </p:pic>
      </p:grpSp>
      <p:cxnSp>
        <p:nvCxnSpPr>
          <p:cNvPr id="146" name="Elbow Connector 145">
            <a:extLst>
              <a:ext uri="{FF2B5EF4-FFF2-40B4-BE49-F238E27FC236}">
                <a16:creationId xmlns:a16="http://schemas.microsoft.com/office/drawing/2014/main" id="{D3E948E4-8F81-394F-AC46-DC9BA8D35F10}"/>
              </a:ext>
            </a:extLst>
          </p:cNvPr>
          <p:cNvCxnSpPr>
            <a:cxnSpLocks/>
            <a:stCxn id="148" idx="3"/>
            <a:endCxn id="121" idx="1"/>
          </p:cNvCxnSpPr>
          <p:nvPr/>
        </p:nvCxnSpPr>
        <p:spPr>
          <a:xfrm>
            <a:off x="2389267" y="1879334"/>
            <a:ext cx="878936" cy="351766"/>
          </a:xfrm>
          <a:prstGeom prst="bentConnector3">
            <a:avLst>
              <a:gd name="adj1" fmla="val 31641"/>
            </a:avLst>
          </a:prstGeom>
          <a:ln w="12700">
            <a:solidFill>
              <a:srgbClr val="C5277F">
                <a:alpha val="42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48" name="Rounded Rectangle 147">
            <a:extLst>
              <a:ext uri="{FF2B5EF4-FFF2-40B4-BE49-F238E27FC236}">
                <a16:creationId xmlns:a16="http://schemas.microsoft.com/office/drawing/2014/main" id="{8E0A8C6A-69B2-CA43-BF0E-247CDCABD5CD}"/>
              </a:ext>
            </a:extLst>
          </p:cNvPr>
          <p:cNvSpPr/>
          <p:nvPr/>
        </p:nvSpPr>
        <p:spPr>
          <a:xfrm>
            <a:off x="1779903" y="1715622"/>
            <a:ext cx="609364" cy="327423"/>
          </a:xfrm>
          <a:prstGeom prst="roundRect">
            <a:avLst/>
          </a:prstGeom>
          <a:solidFill>
            <a:schemeClr val="bg1">
              <a:alpha val="62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r>
              <a:rPr lang="en-US" sz="1100" b="1" dirty="0" err="1">
                <a:solidFill>
                  <a:schemeClr val="bg1">
                    <a:lumMod val="65000"/>
                  </a:schemeClr>
                </a:solidFill>
                <a:latin typeface="Nanum Pen Script" panose="03040600000000000000" pitchFamily="66" charset="-127"/>
                <a:ea typeface="Nanum Pen Script" panose="03040600000000000000" pitchFamily="66" charset="-127"/>
              </a:rPr>
              <a:t>Abinitio</a:t>
            </a:r>
            <a:endParaRPr lang="en-US" sz="1100" b="1" dirty="0">
              <a:solidFill>
                <a:schemeClr val="bg1">
                  <a:lumMod val="65000"/>
                </a:schemeClr>
              </a:solidFill>
              <a:latin typeface="Nanum Pen Script" panose="03040600000000000000" pitchFamily="66" charset="-127"/>
              <a:ea typeface="Nanum Pen Script" panose="03040600000000000000" pitchFamily="66" charset="-127"/>
            </a:endParaRPr>
          </a:p>
          <a:p>
            <a:pPr algn="ctr"/>
            <a:endParaRPr lang="en-US" sz="900"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2800" dirty="0">
              <a:solidFill>
                <a:schemeClr val="bg1">
                  <a:lumMod val="95000"/>
                </a:schemeClr>
              </a:solidFill>
              <a:latin typeface="Nanum Pen Script" panose="03040600000000000000" pitchFamily="66" charset="-127"/>
              <a:ea typeface="Nanum Pen Script" panose="03040600000000000000" pitchFamily="66" charset="-127"/>
            </a:endParaRPr>
          </a:p>
        </p:txBody>
      </p:sp>
      <p:sp>
        <p:nvSpPr>
          <p:cNvPr id="150" name="Google Shape;61;p12">
            <a:extLst>
              <a:ext uri="{FF2B5EF4-FFF2-40B4-BE49-F238E27FC236}">
                <a16:creationId xmlns:a16="http://schemas.microsoft.com/office/drawing/2014/main" id="{E0789A75-CD6E-1443-95FD-7CAA098EFD90}"/>
              </a:ext>
            </a:extLst>
          </p:cNvPr>
          <p:cNvSpPr txBox="1">
            <a:spLocks/>
          </p:cNvSpPr>
          <p:nvPr/>
        </p:nvSpPr>
        <p:spPr>
          <a:xfrm>
            <a:off x="4567755" y="1709281"/>
            <a:ext cx="902208" cy="307353"/>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chemeClr val="bg1">
                    <a:lumMod val="50000"/>
                    <a:alpha val="49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Curated</a:t>
            </a:r>
          </a:p>
        </p:txBody>
      </p:sp>
      <p:cxnSp>
        <p:nvCxnSpPr>
          <p:cNvPr id="152" name="Straight Connector 151">
            <a:extLst>
              <a:ext uri="{FF2B5EF4-FFF2-40B4-BE49-F238E27FC236}">
                <a16:creationId xmlns:a16="http://schemas.microsoft.com/office/drawing/2014/main" id="{EF56F5A0-46C7-CE4C-A9D7-BFF16543524D}"/>
              </a:ext>
            </a:extLst>
          </p:cNvPr>
          <p:cNvCxnSpPr>
            <a:cxnSpLocks/>
            <a:stCxn id="19" idx="0"/>
            <a:endCxn id="156" idx="1"/>
          </p:cNvCxnSpPr>
          <p:nvPr/>
        </p:nvCxnSpPr>
        <p:spPr>
          <a:xfrm>
            <a:off x="3614041" y="1688156"/>
            <a:ext cx="4924528" cy="1202537"/>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F1864189-ED6A-254E-B986-5D1801C8840F}"/>
              </a:ext>
            </a:extLst>
          </p:cNvPr>
          <p:cNvSpPr txBox="1"/>
          <p:nvPr/>
        </p:nvSpPr>
        <p:spPr>
          <a:xfrm>
            <a:off x="8538569" y="2676703"/>
            <a:ext cx="1241201" cy="427979"/>
          </a:xfrm>
          <a:prstGeom prst="rect">
            <a:avLst/>
          </a:prstGeom>
          <a:noFill/>
        </p:spPr>
        <p:txBody>
          <a:bodyPr wrap="square" tIns="90000" bIns="90000" rtlCol="0" anchor="t">
            <a:spAutoFit/>
          </a:bodyPr>
          <a:lstStyle/>
          <a:p>
            <a:pPr algn="ctr"/>
            <a:r>
              <a:rPr lang="en-US" sz="800" dirty="0">
                <a:solidFill>
                  <a:schemeClr val="tx1">
                    <a:lumMod val="50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Functional division for the data life cycle</a:t>
            </a:r>
          </a:p>
        </p:txBody>
      </p:sp>
      <p:cxnSp>
        <p:nvCxnSpPr>
          <p:cNvPr id="157" name="Straight Connector 156">
            <a:extLst>
              <a:ext uri="{FF2B5EF4-FFF2-40B4-BE49-F238E27FC236}">
                <a16:creationId xmlns:a16="http://schemas.microsoft.com/office/drawing/2014/main" id="{3CDC6D45-24BE-5E49-9607-0B48174920DF}"/>
              </a:ext>
            </a:extLst>
          </p:cNvPr>
          <p:cNvCxnSpPr>
            <a:cxnSpLocks/>
            <a:stCxn id="79" idx="0"/>
            <a:endCxn id="156" idx="1"/>
          </p:cNvCxnSpPr>
          <p:nvPr/>
        </p:nvCxnSpPr>
        <p:spPr>
          <a:xfrm>
            <a:off x="5011944" y="1688156"/>
            <a:ext cx="3526625" cy="1202537"/>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7F1F5426-356C-9244-BCCB-3DA43C0ECDDE}"/>
              </a:ext>
            </a:extLst>
          </p:cNvPr>
          <p:cNvCxnSpPr>
            <a:cxnSpLocks/>
            <a:stCxn id="85" idx="0"/>
            <a:endCxn id="156" idx="1"/>
          </p:cNvCxnSpPr>
          <p:nvPr/>
        </p:nvCxnSpPr>
        <p:spPr>
          <a:xfrm>
            <a:off x="6279920" y="1688157"/>
            <a:ext cx="2258649" cy="1202536"/>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5C2BF7D2-3D0F-C842-B222-E6F3414112B1}"/>
              </a:ext>
            </a:extLst>
          </p:cNvPr>
          <p:cNvCxnSpPr>
            <a:cxnSpLocks/>
            <a:endCxn id="160" idx="1"/>
          </p:cNvCxnSpPr>
          <p:nvPr/>
        </p:nvCxnSpPr>
        <p:spPr>
          <a:xfrm>
            <a:off x="6825601" y="4163558"/>
            <a:ext cx="1757908" cy="36006"/>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48BDBC75-934F-6D43-9138-336FCCBD62F7}"/>
              </a:ext>
            </a:extLst>
          </p:cNvPr>
          <p:cNvSpPr txBox="1"/>
          <p:nvPr/>
        </p:nvSpPr>
        <p:spPr>
          <a:xfrm>
            <a:off x="8583509" y="3985574"/>
            <a:ext cx="1241201" cy="427979"/>
          </a:xfrm>
          <a:prstGeom prst="rect">
            <a:avLst/>
          </a:prstGeom>
          <a:noFill/>
        </p:spPr>
        <p:txBody>
          <a:bodyPr wrap="square" tIns="90000" bIns="90000" rtlCol="0" anchor="t">
            <a:spAutoFit/>
          </a:bodyPr>
          <a:lstStyle/>
          <a:p>
            <a:pPr algn="ctr"/>
            <a:r>
              <a:rPr lang="en-US" sz="800" dirty="0">
                <a:solidFill>
                  <a:schemeClr val="tx1">
                    <a:lumMod val="50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Components of the batch layer</a:t>
            </a:r>
          </a:p>
        </p:txBody>
      </p:sp>
      <p:sp>
        <p:nvSpPr>
          <p:cNvPr id="180" name="TextBox 179">
            <a:extLst>
              <a:ext uri="{FF2B5EF4-FFF2-40B4-BE49-F238E27FC236}">
                <a16:creationId xmlns:a16="http://schemas.microsoft.com/office/drawing/2014/main" id="{7958B64A-CF2B-4442-BFDB-93888BC4FA7C}"/>
              </a:ext>
            </a:extLst>
          </p:cNvPr>
          <p:cNvSpPr txBox="1"/>
          <p:nvPr/>
        </p:nvSpPr>
        <p:spPr>
          <a:xfrm>
            <a:off x="4322852" y="1258206"/>
            <a:ext cx="2086415" cy="276999"/>
          </a:xfrm>
          <a:prstGeom prst="rect">
            <a:avLst/>
          </a:prstGeom>
          <a:noFill/>
        </p:spPr>
        <p:txBody>
          <a:bodyPr wrap="square" rtlCol="0">
            <a:spAutoFit/>
          </a:bodyPr>
          <a:lstStyle/>
          <a:p>
            <a:pPr algn="ctr" defTabSz="457200"/>
            <a:r>
              <a:rPr lang="en-US" sz="12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Processing Layer</a:t>
            </a:r>
          </a:p>
        </p:txBody>
      </p:sp>
      <p:sp>
        <p:nvSpPr>
          <p:cNvPr id="181" name="TextBox 180">
            <a:extLst>
              <a:ext uri="{FF2B5EF4-FFF2-40B4-BE49-F238E27FC236}">
                <a16:creationId xmlns:a16="http://schemas.microsoft.com/office/drawing/2014/main" id="{5F0A288D-B98D-F04A-80C4-21A439D9DA49}"/>
              </a:ext>
            </a:extLst>
          </p:cNvPr>
          <p:cNvSpPr txBox="1"/>
          <p:nvPr/>
        </p:nvSpPr>
        <p:spPr>
          <a:xfrm>
            <a:off x="8536131" y="1631340"/>
            <a:ext cx="1241201" cy="551090"/>
          </a:xfrm>
          <a:prstGeom prst="rect">
            <a:avLst/>
          </a:prstGeom>
          <a:noFill/>
        </p:spPr>
        <p:txBody>
          <a:bodyPr wrap="square" tIns="90000" bIns="90000" rtlCol="0" anchor="t">
            <a:spAutoFit/>
          </a:bodyPr>
          <a:lstStyle/>
          <a:p>
            <a:pPr algn="ctr"/>
            <a:r>
              <a:rPr lang="en-US" sz="800" dirty="0">
                <a:solidFill>
                  <a:schemeClr val="tx1">
                    <a:lumMod val="50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Layers of Architecture of a Data Lake</a:t>
            </a:r>
          </a:p>
        </p:txBody>
      </p:sp>
      <p:cxnSp>
        <p:nvCxnSpPr>
          <p:cNvPr id="182" name="Straight Connector 181">
            <a:extLst>
              <a:ext uri="{FF2B5EF4-FFF2-40B4-BE49-F238E27FC236}">
                <a16:creationId xmlns:a16="http://schemas.microsoft.com/office/drawing/2014/main" id="{EB739F67-9164-1A4C-AE43-60DEB93CB0EA}"/>
              </a:ext>
            </a:extLst>
          </p:cNvPr>
          <p:cNvCxnSpPr>
            <a:cxnSpLocks/>
            <a:stCxn id="92" idx="0"/>
            <a:endCxn id="181" idx="1"/>
          </p:cNvCxnSpPr>
          <p:nvPr/>
        </p:nvCxnSpPr>
        <p:spPr>
          <a:xfrm>
            <a:off x="3595363" y="1258206"/>
            <a:ext cx="4940768" cy="648679"/>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8B4635BF-7494-D740-8340-1035C9667436}"/>
              </a:ext>
            </a:extLst>
          </p:cNvPr>
          <p:cNvCxnSpPr>
            <a:cxnSpLocks/>
            <a:stCxn id="180" idx="0"/>
            <a:endCxn id="181" idx="1"/>
          </p:cNvCxnSpPr>
          <p:nvPr/>
        </p:nvCxnSpPr>
        <p:spPr>
          <a:xfrm>
            <a:off x="5366060" y="1258206"/>
            <a:ext cx="3170071" cy="648679"/>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pic>
        <p:nvPicPr>
          <p:cNvPr id="184" name="Picture 183">
            <a:extLst>
              <a:ext uri="{FF2B5EF4-FFF2-40B4-BE49-F238E27FC236}">
                <a16:creationId xmlns:a16="http://schemas.microsoft.com/office/drawing/2014/main" id="{765126CC-51EA-0947-8D78-4A3729FD161D}"/>
              </a:ext>
            </a:extLst>
          </p:cNvPr>
          <p:cNvPicPr>
            <a:picLocks noChangeAspect="1"/>
          </p:cNvPicPr>
          <p:nvPr/>
        </p:nvPicPr>
        <p:blipFill>
          <a:blip r:embed="rId5">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181630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a:t>
            </a:r>
          </a:p>
        </p:txBody>
      </p:sp>
      <p:sp>
        <p:nvSpPr>
          <p:cNvPr id="65" name="Rectangle 3"/>
          <p:cNvSpPr txBox="1"/>
          <p:nvPr/>
        </p:nvSpPr>
        <p:spPr>
          <a:xfrm>
            <a:off x="404807" y="610135"/>
            <a:ext cx="4697545"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 sz="1800" b="1" dirty="0">
                <a:solidFill>
                  <a:srgbClr val="73C4EF"/>
                </a:solidFill>
              </a:rPr>
              <a:t>Descripción de la solución técnica</a:t>
            </a:r>
            <a:endParaRPr lang="es-ES_tradnl" sz="1800" b="1" dirty="0">
              <a:solidFill>
                <a:srgbClr val="73C4EF"/>
              </a:solidFill>
            </a:endParaRPr>
          </a:p>
        </p:txBody>
      </p:sp>
      <p:sp>
        <p:nvSpPr>
          <p:cNvPr id="4" name="Rectangle 5">
            <a:extLst>
              <a:ext uri="{FF2B5EF4-FFF2-40B4-BE49-F238E27FC236}">
                <a16:creationId xmlns:a16="http://schemas.microsoft.com/office/drawing/2014/main" id="{3355A4A6-7EC1-2A4B-96F1-BEEB1B846054}"/>
              </a:ext>
            </a:extLst>
          </p:cNvPr>
          <p:cNvSpPr>
            <a:spLocks noChangeArrowheads="1"/>
          </p:cNvSpPr>
          <p:nvPr/>
        </p:nvSpPr>
        <p:spPr bwMode="auto">
          <a:xfrm>
            <a:off x="336550" y="1095502"/>
            <a:ext cx="11312906" cy="1074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rgbClr val="FF0000"/>
              </a:buClr>
              <a:buChar char="w"/>
              <a:defRPr sz="2400" b="1">
                <a:solidFill>
                  <a:srgbClr val="FF0000"/>
                </a:solidFill>
                <a:latin typeface="Arial" charset="0"/>
              </a:defRPr>
            </a:lvl1pPr>
            <a:lvl2pPr marL="441325" indent="-261938" eaLnBrk="0" hangingPunct="0">
              <a:buClr>
                <a:schemeClr val="bg2"/>
              </a:buClr>
              <a:buChar char="§"/>
              <a:defRPr sz="2600">
                <a:solidFill>
                  <a:srgbClr val="808080"/>
                </a:solidFill>
                <a:latin typeface="Arial" charset="0"/>
              </a:defRPr>
            </a:lvl2pPr>
            <a:lvl3pPr marL="1050925" indent="-171450" eaLnBrk="0" hangingPunct="0">
              <a:buClr>
                <a:schemeClr val="tx1"/>
              </a:buClr>
              <a:buFont typeface="Arial" charset="0"/>
              <a:buChar char="–"/>
              <a:defRPr sz="2000">
                <a:solidFill>
                  <a:schemeClr val="bg2"/>
                </a:solidFill>
                <a:latin typeface="Arial" charset="0"/>
              </a:defRPr>
            </a:lvl3pPr>
            <a:lvl4pPr marL="1600200" indent="-228600" eaLnBrk="0" hangingPunct="0">
              <a:buClr>
                <a:schemeClr val="tx1"/>
              </a:buClr>
              <a:buFont typeface="Arial" charset="0"/>
              <a:buChar char="–"/>
              <a:defRPr sz="2000">
                <a:solidFill>
                  <a:schemeClr val="bg2"/>
                </a:solidFill>
                <a:latin typeface="Arial" charset="0"/>
              </a:defRPr>
            </a:lvl4pPr>
            <a:lvl5pPr marL="2057400" indent="-228600" eaLnBrk="0" hangingPunct="0">
              <a:buClr>
                <a:schemeClr val="tx1"/>
              </a:buClr>
              <a:buFont typeface="Arial" charset="0"/>
              <a:buChar char="–"/>
              <a:defRPr sz="2000">
                <a:solidFill>
                  <a:schemeClr val="bg2"/>
                </a:solidFill>
                <a:latin typeface="Arial" charset="0"/>
              </a:defRPr>
            </a:lvl5pPr>
            <a:lvl6pPr marL="25146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6pPr>
            <a:lvl7pPr marL="29718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7pPr>
            <a:lvl8pPr marL="34290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8pPr>
            <a:lvl9pPr marL="38862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9pPr>
          </a:lstStyle>
          <a:p>
            <a:pPr marL="179387" lvl="1" indent="0" algn="just" eaLnBrk="1" hangingPunct="1">
              <a:spcBef>
                <a:spcPct val="20000"/>
              </a:spcBef>
              <a:buClr>
                <a:schemeClr val="accent2"/>
              </a:buClr>
              <a:buSzPct val="65000"/>
              <a:buFont typeface="Wingdings" panose="05000000000000000000" pitchFamily="2" charset="2"/>
              <a:buNone/>
              <a:defRPr/>
            </a:pPr>
            <a:r>
              <a:rPr lang="es-ES_tradnl" altLang="es-MX" sz="1400" b="1" dirty="0" err="1">
                <a:solidFill>
                  <a:srgbClr val="C5277F"/>
                </a:solidFill>
              </a:rPr>
              <a:t>Objective</a:t>
            </a:r>
            <a:endParaRPr lang="es-ES_tradnl" altLang="es-MX" sz="1400" b="1" dirty="0">
              <a:solidFill>
                <a:srgbClr val="C5277F"/>
              </a:solidFill>
            </a:endParaRPr>
          </a:p>
          <a:p>
            <a:pPr marL="179387" lvl="1" indent="0" algn="just" eaLnBrk="1" hangingPunct="1">
              <a:spcBef>
                <a:spcPct val="20000"/>
              </a:spcBef>
              <a:buClr>
                <a:schemeClr val="accent2"/>
              </a:buClr>
              <a:buSzPct val="65000"/>
              <a:buFont typeface="Wingdings" panose="05000000000000000000" pitchFamily="2" charset="2"/>
              <a:buNone/>
              <a:defRPr/>
            </a:pPr>
            <a:endParaRPr lang="es-MX" altLang="es-MX" sz="1400" b="1" dirty="0">
              <a:solidFill>
                <a:srgbClr val="C5277F"/>
              </a:solidFill>
            </a:endParaRPr>
          </a:p>
          <a:p>
            <a:pPr lvl="1"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Define core components, pieces of code for the Data Lake Fraud Control project architecture</a:t>
            </a:r>
            <a:endParaRPr lang="es-ES_tradnl" sz="1200" dirty="0">
              <a:solidFill>
                <a:srgbClr val="0079D1"/>
              </a:solidFill>
              <a:latin typeface="Comic Sans MS" panose="030F0902030302020204" pitchFamily="66" charset="0"/>
            </a:endParaRPr>
          </a:p>
        </p:txBody>
      </p:sp>
      <p:sp>
        <p:nvSpPr>
          <p:cNvPr id="5" name="Rectangle 5">
            <a:extLst>
              <a:ext uri="{FF2B5EF4-FFF2-40B4-BE49-F238E27FC236}">
                <a16:creationId xmlns:a16="http://schemas.microsoft.com/office/drawing/2014/main" id="{61DEE32E-173B-864C-9632-1CC8BCE2452A}"/>
              </a:ext>
            </a:extLst>
          </p:cNvPr>
          <p:cNvSpPr>
            <a:spLocks noChangeArrowheads="1"/>
          </p:cNvSpPr>
          <p:nvPr/>
        </p:nvSpPr>
        <p:spPr bwMode="auto">
          <a:xfrm>
            <a:off x="336550" y="2092198"/>
            <a:ext cx="11312906" cy="1199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rgbClr val="FF0000"/>
              </a:buClr>
              <a:buChar char="w"/>
              <a:defRPr sz="2400" b="1">
                <a:solidFill>
                  <a:srgbClr val="FF0000"/>
                </a:solidFill>
                <a:latin typeface="Arial" charset="0"/>
              </a:defRPr>
            </a:lvl1pPr>
            <a:lvl2pPr marL="441325" indent="-261938" eaLnBrk="0" hangingPunct="0">
              <a:buClr>
                <a:schemeClr val="bg2"/>
              </a:buClr>
              <a:buChar char="§"/>
              <a:defRPr sz="2600">
                <a:solidFill>
                  <a:srgbClr val="808080"/>
                </a:solidFill>
                <a:latin typeface="Arial" charset="0"/>
              </a:defRPr>
            </a:lvl2pPr>
            <a:lvl3pPr marL="1050925" indent="-171450" eaLnBrk="0" hangingPunct="0">
              <a:buClr>
                <a:schemeClr val="tx1"/>
              </a:buClr>
              <a:buFont typeface="Arial" charset="0"/>
              <a:buChar char="–"/>
              <a:defRPr sz="2000">
                <a:solidFill>
                  <a:schemeClr val="bg2"/>
                </a:solidFill>
                <a:latin typeface="Arial" charset="0"/>
              </a:defRPr>
            </a:lvl3pPr>
            <a:lvl4pPr marL="1600200" indent="-228600" eaLnBrk="0" hangingPunct="0">
              <a:buClr>
                <a:schemeClr val="tx1"/>
              </a:buClr>
              <a:buFont typeface="Arial" charset="0"/>
              <a:buChar char="–"/>
              <a:defRPr sz="2000">
                <a:solidFill>
                  <a:schemeClr val="bg2"/>
                </a:solidFill>
                <a:latin typeface="Arial" charset="0"/>
              </a:defRPr>
            </a:lvl4pPr>
            <a:lvl5pPr marL="2057400" indent="-228600" eaLnBrk="0" hangingPunct="0">
              <a:buClr>
                <a:schemeClr val="tx1"/>
              </a:buClr>
              <a:buFont typeface="Arial" charset="0"/>
              <a:buChar char="–"/>
              <a:defRPr sz="2000">
                <a:solidFill>
                  <a:schemeClr val="bg2"/>
                </a:solidFill>
                <a:latin typeface="Arial" charset="0"/>
              </a:defRPr>
            </a:lvl5pPr>
            <a:lvl6pPr marL="25146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6pPr>
            <a:lvl7pPr marL="29718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7pPr>
            <a:lvl8pPr marL="34290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8pPr>
            <a:lvl9pPr marL="38862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9pPr>
          </a:lstStyle>
          <a:p>
            <a:pPr marL="179387" lvl="1" indent="0" algn="just" eaLnBrk="1" hangingPunct="1">
              <a:spcBef>
                <a:spcPct val="20000"/>
              </a:spcBef>
              <a:buClr>
                <a:schemeClr val="accent2"/>
              </a:buClr>
              <a:buSzPct val="65000"/>
              <a:buFont typeface="Wingdings" panose="05000000000000000000" pitchFamily="2" charset="2"/>
              <a:buNone/>
              <a:defRPr/>
            </a:pPr>
            <a:r>
              <a:rPr lang="es-ES_tradnl" altLang="es-MX" sz="1400" b="1" dirty="0" err="1">
                <a:solidFill>
                  <a:srgbClr val="C5277F"/>
                </a:solidFill>
              </a:rPr>
              <a:t>Scope</a:t>
            </a:r>
            <a:endParaRPr lang="es-ES_tradnl" altLang="es-MX" sz="1400" b="1" dirty="0">
              <a:solidFill>
                <a:srgbClr val="C5277F"/>
              </a:solidFill>
            </a:endParaRPr>
          </a:p>
          <a:p>
            <a:pPr marL="179387" lvl="1" indent="0" algn="just" eaLnBrk="1" hangingPunct="1">
              <a:spcBef>
                <a:spcPct val="20000"/>
              </a:spcBef>
              <a:buClr>
                <a:schemeClr val="accent2"/>
              </a:buClr>
              <a:buSzPct val="65000"/>
              <a:buFont typeface="Wingdings" panose="05000000000000000000" pitchFamily="2" charset="2"/>
              <a:buNone/>
              <a:defRPr/>
            </a:pPr>
            <a:endParaRPr lang="es-MX" altLang="es-MX" sz="1400" b="1" dirty="0">
              <a:solidFill>
                <a:srgbClr val="C5277F"/>
              </a:solidFill>
            </a:endParaRPr>
          </a:p>
          <a:p>
            <a:pPr lvl="1"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Represent graphics of the components, internal structure and integrations, incorporating the use of good design and development practices in the different phases of the software engineering process.</a:t>
            </a:r>
          </a:p>
        </p:txBody>
      </p:sp>
      <p:sp>
        <p:nvSpPr>
          <p:cNvPr id="6" name="Rectangle 5">
            <a:extLst>
              <a:ext uri="{FF2B5EF4-FFF2-40B4-BE49-F238E27FC236}">
                <a16:creationId xmlns:a16="http://schemas.microsoft.com/office/drawing/2014/main" id="{B9706FCB-C68B-6243-9224-CCA16EC27866}"/>
              </a:ext>
            </a:extLst>
          </p:cNvPr>
          <p:cNvSpPr>
            <a:spLocks noChangeArrowheads="1"/>
          </p:cNvSpPr>
          <p:nvPr/>
        </p:nvSpPr>
        <p:spPr bwMode="auto">
          <a:xfrm>
            <a:off x="333502" y="3406906"/>
            <a:ext cx="11312906" cy="2406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rgbClr val="FF0000"/>
              </a:buClr>
              <a:buChar char="w"/>
              <a:defRPr sz="2400" b="1">
                <a:solidFill>
                  <a:srgbClr val="FF0000"/>
                </a:solidFill>
                <a:latin typeface="Arial" charset="0"/>
              </a:defRPr>
            </a:lvl1pPr>
            <a:lvl2pPr marL="441325" indent="-261938" eaLnBrk="0" hangingPunct="0">
              <a:buClr>
                <a:schemeClr val="bg2"/>
              </a:buClr>
              <a:buChar char="§"/>
              <a:defRPr sz="2600">
                <a:solidFill>
                  <a:srgbClr val="808080"/>
                </a:solidFill>
                <a:latin typeface="Arial" charset="0"/>
              </a:defRPr>
            </a:lvl2pPr>
            <a:lvl3pPr marL="1050925" indent="-171450" eaLnBrk="0" hangingPunct="0">
              <a:buClr>
                <a:schemeClr val="tx1"/>
              </a:buClr>
              <a:buFont typeface="Arial" charset="0"/>
              <a:buChar char="–"/>
              <a:defRPr sz="2000">
                <a:solidFill>
                  <a:schemeClr val="bg2"/>
                </a:solidFill>
                <a:latin typeface="Arial" charset="0"/>
              </a:defRPr>
            </a:lvl3pPr>
            <a:lvl4pPr marL="1600200" indent="-228600" eaLnBrk="0" hangingPunct="0">
              <a:buClr>
                <a:schemeClr val="tx1"/>
              </a:buClr>
              <a:buFont typeface="Arial" charset="0"/>
              <a:buChar char="–"/>
              <a:defRPr sz="2000">
                <a:solidFill>
                  <a:schemeClr val="bg2"/>
                </a:solidFill>
                <a:latin typeface="Arial" charset="0"/>
              </a:defRPr>
            </a:lvl4pPr>
            <a:lvl5pPr marL="2057400" indent="-228600" eaLnBrk="0" hangingPunct="0">
              <a:buClr>
                <a:schemeClr val="tx1"/>
              </a:buClr>
              <a:buFont typeface="Arial" charset="0"/>
              <a:buChar char="–"/>
              <a:defRPr sz="2000">
                <a:solidFill>
                  <a:schemeClr val="bg2"/>
                </a:solidFill>
                <a:latin typeface="Arial" charset="0"/>
              </a:defRPr>
            </a:lvl5pPr>
            <a:lvl6pPr marL="25146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6pPr>
            <a:lvl7pPr marL="29718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7pPr>
            <a:lvl8pPr marL="34290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8pPr>
            <a:lvl9pPr marL="38862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9pPr>
          </a:lstStyle>
          <a:p>
            <a:pPr marL="179387" lvl="1" indent="0" algn="just" eaLnBrk="1" hangingPunct="1">
              <a:spcBef>
                <a:spcPct val="20000"/>
              </a:spcBef>
              <a:buClr>
                <a:schemeClr val="accent2"/>
              </a:buClr>
              <a:buSzPct val="65000"/>
              <a:buFont typeface="Wingdings" panose="05000000000000000000" pitchFamily="2" charset="2"/>
              <a:buNone/>
              <a:defRPr/>
            </a:pPr>
            <a:r>
              <a:rPr lang="es-ES_tradnl" altLang="es-MX" sz="1400" b="1" dirty="0" err="1">
                <a:solidFill>
                  <a:srgbClr val="C5277F"/>
                </a:solidFill>
              </a:rPr>
              <a:t>Description</a:t>
            </a:r>
            <a:endParaRPr lang="es-ES_tradnl" altLang="es-MX" sz="1400" b="1" dirty="0">
              <a:solidFill>
                <a:srgbClr val="C5277F"/>
              </a:solidFill>
            </a:endParaRPr>
          </a:p>
          <a:p>
            <a:pPr marL="179387" lvl="1" indent="0" algn="just" eaLnBrk="1" hangingPunct="1">
              <a:spcBef>
                <a:spcPct val="20000"/>
              </a:spcBef>
              <a:buClr>
                <a:schemeClr val="accent2"/>
              </a:buClr>
              <a:buSzPct val="65000"/>
              <a:buFont typeface="Wingdings" panose="05000000000000000000" pitchFamily="2" charset="2"/>
              <a:buNone/>
              <a:defRPr/>
            </a:pPr>
            <a:endParaRPr lang="es-MX" altLang="es-MX" sz="1400" b="1" dirty="0">
              <a:solidFill>
                <a:srgbClr val="C5277F"/>
              </a:solidFill>
            </a:endParaRPr>
          </a:p>
          <a:p>
            <a:pPr lvl="1"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Due to the reengineering of the Architecture of the Fraud Control area, the following functionalities for the Data Lake are identified:</a:t>
            </a:r>
          </a:p>
          <a:p>
            <a:pPr lvl="1" algn="just" eaLnBrk="1" hangingPunct="1">
              <a:spcBef>
                <a:spcPct val="20000"/>
              </a:spcBef>
              <a:buClr>
                <a:srgbClr val="C5277F"/>
              </a:buClr>
              <a:buSzPct val="65000"/>
              <a:buFont typeface="Wingdings" panose="05000000000000000000" pitchFamily="2" charset="2"/>
              <a:buChar char="n"/>
              <a:defRPr/>
            </a:pPr>
            <a:endParaRPr lang="en-US" sz="1200" dirty="0">
              <a:solidFill>
                <a:srgbClr val="0079D1"/>
              </a:solidFill>
              <a:latin typeface="Comic Sans MS" panose="030F0902030302020204" pitchFamily="66" charset="0"/>
            </a:endParaRPr>
          </a:p>
          <a:p>
            <a:pPr lvl="2"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Validate files (Existence and structure)</a:t>
            </a:r>
          </a:p>
          <a:p>
            <a:pPr lvl="2"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Move Row Zone data to Cured</a:t>
            </a:r>
          </a:p>
          <a:p>
            <a:pPr lvl="2"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Data quality</a:t>
            </a:r>
          </a:p>
          <a:p>
            <a:pPr lvl="2"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Process the data according to the business rules of the Fraud Control area, make a view available for the visualization tool</a:t>
            </a:r>
          </a:p>
          <a:p>
            <a:pPr lvl="2"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Create the views in Hive to be consumed by the visualization tool</a:t>
            </a:r>
          </a:p>
        </p:txBody>
      </p:sp>
      <p:pic>
        <p:nvPicPr>
          <p:cNvPr id="7" name="Picture 6">
            <a:extLst>
              <a:ext uri="{FF2B5EF4-FFF2-40B4-BE49-F238E27FC236}">
                <a16:creationId xmlns:a16="http://schemas.microsoft.com/office/drawing/2014/main" id="{03BD178E-802F-2648-9BA0-897FEECD2249}"/>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3818838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a:t>
            </a:r>
          </a:p>
        </p:txBody>
      </p:sp>
      <p:sp>
        <p:nvSpPr>
          <p:cNvPr id="65" name="Rectangle 3"/>
          <p:cNvSpPr txBox="1"/>
          <p:nvPr/>
        </p:nvSpPr>
        <p:spPr>
          <a:xfrm>
            <a:off x="404807" y="610135"/>
            <a:ext cx="4697545"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 sz="1800" b="1" dirty="0">
                <a:solidFill>
                  <a:srgbClr val="73C4EF"/>
                </a:solidFill>
              </a:rPr>
              <a:t>Descripción de la solución técnica</a:t>
            </a:r>
            <a:endParaRPr lang="es-ES_tradnl" sz="1800" b="1" dirty="0">
              <a:solidFill>
                <a:srgbClr val="73C4EF"/>
              </a:solidFill>
            </a:endParaRPr>
          </a:p>
        </p:txBody>
      </p:sp>
      <p:sp>
        <p:nvSpPr>
          <p:cNvPr id="4" name="Rectangle 5">
            <a:extLst>
              <a:ext uri="{FF2B5EF4-FFF2-40B4-BE49-F238E27FC236}">
                <a16:creationId xmlns:a16="http://schemas.microsoft.com/office/drawing/2014/main" id="{3355A4A6-7EC1-2A4B-96F1-BEEB1B846054}"/>
              </a:ext>
            </a:extLst>
          </p:cNvPr>
          <p:cNvSpPr>
            <a:spLocks noChangeArrowheads="1"/>
          </p:cNvSpPr>
          <p:nvPr/>
        </p:nvSpPr>
        <p:spPr bwMode="auto">
          <a:xfrm>
            <a:off x="336550" y="1095502"/>
            <a:ext cx="11312906" cy="1074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rgbClr val="FF0000"/>
              </a:buClr>
              <a:buChar char="w"/>
              <a:defRPr sz="2400" b="1">
                <a:solidFill>
                  <a:srgbClr val="FF0000"/>
                </a:solidFill>
                <a:latin typeface="Arial" charset="0"/>
              </a:defRPr>
            </a:lvl1pPr>
            <a:lvl2pPr marL="441325" indent="-261938" eaLnBrk="0" hangingPunct="0">
              <a:buClr>
                <a:schemeClr val="bg2"/>
              </a:buClr>
              <a:buChar char="§"/>
              <a:defRPr sz="2600">
                <a:solidFill>
                  <a:srgbClr val="808080"/>
                </a:solidFill>
                <a:latin typeface="Arial" charset="0"/>
              </a:defRPr>
            </a:lvl2pPr>
            <a:lvl3pPr marL="1050925" indent="-171450" eaLnBrk="0" hangingPunct="0">
              <a:buClr>
                <a:schemeClr val="tx1"/>
              </a:buClr>
              <a:buFont typeface="Arial" charset="0"/>
              <a:buChar char="–"/>
              <a:defRPr sz="2000">
                <a:solidFill>
                  <a:schemeClr val="bg2"/>
                </a:solidFill>
                <a:latin typeface="Arial" charset="0"/>
              </a:defRPr>
            </a:lvl3pPr>
            <a:lvl4pPr marL="1600200" indent="-228600" eaLnBrk="0" hangingPunct="0">
              <a:buClr>
                <a:schemeClr val="tx1"/>
              </a:buClr>
              <a:buFont typeface="Arial" charset="0"/>
              <a:buChar char="–"/>
              <a:defRPr sz="2000">
                <a:solidFill>
                  <a:schemeClr val="bg2"/>
                </a:solidFill>
                <a:latin typeface="Arial" charset="0"/>
              </a:defRPr>
            </a:lvl4pPr>
            <a:lvl5pPr marL="2057400" indent="-228600" eaLnBrk="0" hangingPunct="0">
              <a:buClr>
                <a:schemeClr val="tx1"/>
              </a:buClr>
              <a:buFont typeface="Arial" charset="0"/>
              <a:buChar char="–"/>
              <a:defRPr sz="2000">
                <a:solidFill>
                  <a:schemeClr val="bg2"/>
                </a:solidFill>
                <a:latin typeface="Arial" charset="0"/>
              </a:defRPr>
            </a:lvl5pPr>
            <a:lvl6pPr marL="25146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6pPr>
            <a:lvl7pPr marL="29718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7pPr>
            <a:lvl8pPr marL="34290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8pPr>
            <a:lvl9pPr marL="38862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9pPr>
          </a:lstStyle>
          <a:p>
            <a:pPr marL="179387" lvl="1" indent="0" algn="just" eaLnBrk="1" hangingPunct="1">
              <a:spcBef>
                <a:spcPct val="20000"/>
              </a:spcBef>
              <a:buClr>
                <a:schemeClr val="accent2"/>
              </a:buClr>
              <a:buSzPct val="65000"/>
              <a:buFont typeface="Wingdings" panose="05000000000000000000" pitchFamily="2" charset="2"/>
              <a:buNone/>
              <a:defRPr/>
            </a:pPr>
            <a:r>
              <a:rPr lang="es-ES_tradnl" altLang="es-MX" sz="1400" b="1" dirty="0" err="1">
                <a:solidFill>
                  <a:srgbClr val="C5277F"/>
                </a:solidFill>
              </a:rPr>
              <a:t>Prerequisites</a:t>
            </a:r>
            <a:r>
              <a:rPr lang="es-ES_tradnl" altLang="es-MX" sz="1400" b="1" dirty="0">
                <a:solidFill>
                  <a:srgbClr val="C5277F"/>
                </a:solidFill>
              </a:rPr>
              <a:t> to </a:t>
            </a:r>
            <a:r>
              <a:rPr lang="es-ES_tradnl" altLang="es-MX" sz="1400" b="1" dirty="0" err="1">
                <a:solidFill>
                  <a:srgbClr val="C5277F"/>
                </a:solidFill>
              </a:rPr>
              <a:t>the</a:t>
            </a:r>
            <a:r>
              <a:rPr lang="es-ES_tradnl" altLang="es-MX" sz="1400" b="1" dirty="0">
                <a:solidFill>
                  <a:srgbClr val="C5277F"/>
                </a:solidFill>
              </a:rPr>
              <a:t> Data Lake </a:t>
            </a:r>
            <a:r>
              <a:rPr lang="es-ES_tradnl" altLang="es-MX" sz="1400" b="1" dirty="0" err="1">
                <a:solidFill>
                  <a:srgbClr val="C5277F"/>
                </a:solidFill>
              </a:rPr>
              <a:t>process</a:t>
            </a:r>
            <a:endParaRPr lang="es-ES_tradnl" altLang="es-MX" sz="1400" b="1" dirty="0">
              <a:solidFill>
                <a:srgbClr val="C5277F"/>
              </a:solidFill>
            </a:endParaRPr>
          </a:p>
          <a:p>
            <a:pPr marL="179387" lvl="1" indent="0" algn="just" eaLnBrk="1" hangingPunct="1">
              <a:spcBef>
                <a:spcPct val="20000"/>
              </a:spcBef>
              <a:buClr>
                <a:schemeClr val="accent2"/>
              </a:buClr>
              <a:buSzPct val="65000"/>
              <a:buFont typeface="Wingdings" panose="05000000000000000000" pitchFamily="2" charset="2"/>
              <a:buNone/>
              <a:defRPr/>
            </a:pPr>
            <a:endParaRPr lang="es-MX" altLang="es-MX" sz="1400" b="1" dirty="0">
              <a:solidFill>
                <a:srgbClr val="C5277F"/>
              </a:solidFill>
            </a:endParaRPr>
          </a:p>
          <a:p>
            <a:pPr lvl="1"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Define core components, pieces of code for the Data Lake Fraud Control project architecture</a:t>
            </a:r>
            <a:endParaRPr lang="es-ES_tradnl" sz="1200" dirty="0">
              <a:solidFill>
                <a:srgbClr val="0079D1"/>
              </a:solidFill>
              <a:latin typeface="Comic Sans MS" panose="030F0902030302020204" pitchFamily="66" charset="0"/>
            </a:endParaRPr>
          </a:p>
        </p:txBody>
      </p:sp>
      <p:pic>
        <p:nvPicPr>
          <p:cNvPr id="7" name="Picture 6">
            <a:extLst>
              <a:ext uri="{FF2B5EF4-FFF2-40B4-BE49-F238E27FC236}">
                <a16:creationId xmlns:a16="http://schemas.microsoft.com/office/drawing/2014/main" id="{03BD178E-802F-2648-9BA0-897FEECD2249}"/>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062668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(II)</a:t>
            </a:r>
          </a:p>
        </p:txBody>
      </p:sp>
      <p:sp>
        <p:nvSpPr>
          <p:cNvPr id="65" name="Rectangle 3"/>
          <p:cNvSpPr txBox="1"/>
          <p:nvPr/>
        </p:nvSpPr>
        <p:spPr>
          <a:xfrm>
            <a:off x="404807" y="610135"/>
            <a:ext cx="6471480"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 sz="1800" b="1" dirty="0">
                <a:solidFill>
                  <a:srgbClr val="73C4EF"/>
                </a:solidFill>
              </a:rPr>
              <a:t>Descripción de la solución técnica - </a:t>
            </a:r>
            <a:r>
              <a:rPr lang="es-ES_tradnl" altLang="es-MX" sz="1800" b="1" dirty="0" err="1">
                <a:solidFill>
                  <a:srgbClr val="73C4EF"/>
                </a:solidFill>
              </a:rPr>
              <a:t>Activities</a:t>
            </a:r>
            <a:r>
              <a:rPr lang="es-ES" sz="1800" b="1" dirty="0">
                <a:solidFill>
                  <a:srgbClr val="73C4EF"/>
                </a:solidFill>
              </a:rPr>
              <a:t> </a:t>
            </a:r>
            <a:endParaRPr lang="es-ES_tradnl" sz="1800" b="1" dirty="0">
              <a:solidFill>
                <a:srgbClr val="73C4EF"/>
              </a:solidFill>
            </a:endParaRPr>
          </a:p>
        </p:txBody>
      </p:sp>
      <p:sp>
        <p:nvSpPr>
          <p:cNvPr id="4" name="Rectangle 5">
            <a:extLst>
              <a:ext uri="{FF2B5EF4-FFF2-40B4-BE49-F238E27FC236}">
                <a16:creationId xmlns:a16="http://schemas.microsoft.com/office/drawing/2014/main" id="{3355A4A6-7EC1-2A4B-96F1-BEEB1B846054}"/>
              </a:ext>
            </a:extLst>
          </p:cNvPr>
          <p:cNvSpPr>
            <a:spLocks noChangeArrowheads="1"/>
          </p:cNvSpPr>
          <p:nvPr/>
        </p:nvSpPr>
        <p:spPr bwMode="auto">
          <a:xfrm>
            <a:off x="336550" y="1095502"/>
            <a:ext cx="11312906" cy="1074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rgbClr val="FF0000"/>
              </a:buClr>
              <a:buChar char="w"/>
              <a:defRPr sz="2400" b="1">
                <a:solidFill>
                  <a:srgbClr val="FF0000"/>
                </a:solidFill>
                <a:latin typeface="Arial" charset="0"/>
              </a:defRPr>
            </a:lvl1pPr>
            <a:lvl2pPr marL="441325" indent="-261938" eaLnBrk="0" hangingPunct="0">
              <a:buClr>
                <a:schemeClr val="bg2"/>
              </a:buClr>
              <a:buChar char="§"/>
              <a:defRPr sz="2600">
                <a:solidFill>
                  <a:srgbClr val="808080"/>
                </a:solidFill>
                <a:latin typeface="Arial" charset="0"/>
              </a:defRPr>
            </a:lvl2pPr>
            <a:lvl3pPr marL="1050925" indent="-171450" eaLnBrk="0" hangingPunct="0">
              <a:buClr>
                <a:schemeClr val="tx1"/>
              </a:buClr>
              <a:buFont typeface="Arial" charset="0"/>
              <a:buChar char="–"/>
              <a:defRPr sz="2000">
                <a:solidFill>
                  <a:schemeClr val="bg2"/>
                </a:solidFill>
                <a:latin typeface="Arial" charset="0"/>
              </a:defRPr>
            </a:lvl3pPr>
            <a:lvl4pPr marL="1600200" indent="-228600" eaLnBrk="0" hangingPunct="0">
              <a:buClr>
                <a:schemeClr val="tx1"/>
              </a:buClr>
              <a:buFont typeface="Arial" charset="0"/>
              <a:buChar char="–"/>
              <a:defRPr sz="2000">
                <a:solidFill>
                  <a:schemeClr val="bg2"/>
                </a:solidFill>
                <a:latin typeface="Arial" charset="0"/>
              </a:defRPr>
            </a:lvl4pPr>
            <a:lvl5pPr marL="2057400" indent="-228600" eaLnBrk="0" hangingPunct="0">
              <a:buClr>
                <a:schemeClr val="tx1"/>
              </a:buClr>
              <a:buFont typeface="Arial" charset="0"/>
              <a:buChar char="–"/>
              <a:defRPr sz="2000">
                <a:solidFill>
                  <a:schemeClr val="bg2"/>
                </a:solidFill>
                <a:latin typeface="Arial" charset="0"/>
              </a:defRPr>
            </a:lvl5pPr>
            <a:lvl6pPr marL="25146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6pPr>
            <a:lvl7pPr marL="29718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7pPr>
            <a:lvl8pPr marL="34290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8pPr>
            <a:lvl9pPr marL="38862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9pPr>
          </a:lstStyle>
          <a:p>
            <a:pPr marL="179387" lvl="1" indent="0" algn="just" eaLnBrk="1" hangingPunct="1">
              <a:spcBef>
                <a:spcPct val="20000"/>
              </a:spcBef>
              <a:buClr>
                <a:schemeClr val="accent2"/>
              </a:buClr>
              <a:buSzPct val="65000"/>
              <a:buFont typeface="Wingdings" panose="05000000000000000000" pitchFamily="2" charset="2"/>
              <a:buNone/>
              <a:defRPr/>
            </a:pPr>
            <a:r>
              <a:rPr lang="es-ES_tradnl" altLang="es-MX" sz="1400" b="1" dirty="0" err="1">
                <a:solidFill>
                  <a:srgbClr val="C5277F"/>
                </a:solidFill>
              </a:rPr>
              <a:t>Activities</a:t>
            </a:r>
            <a:r>
              <a:rPr lang="es-ES_tradnl" altLang="es-MX" sz="1400" b="1" dirty="0">
                <a:solidFill>
                  <a:srgbClr val="C5277F"/>
                </a:solidFill>
              </a:rPr>
              <a:t> and </a:t>
            </a:r>
            <a:r>
              <a:rPr lang="es-ES_tradnl" altLang="es-MX" sz="1400" b="1" dirty="0" err="1">
                <a:solidFill>
                  <a:srgbClr val="C5277F"/>
                </a:solidFill>
              </a:rPr>
              <a:t>high-level</a:t>
            </a:r>
            <a:r>
              <a:rPr lang="es-ES_tradnl" altLang="es-MX" sz="1400" b="1" dirty="0">
                <a:solidFill>
                  <a:srgbClr val="C5277F"/>
                </a:solidFill>
              </a:rPr>
              <a:t> </a:t>
            </a:r>
            <a:r>
              <a:rPr lang="es-ES_tradnl" altLang="es-MX" sz="1400" b="1" dirty="0" err="1">
                <a:solidFill>
                  <a:srgbClr val="C5277F"/>
                </a:solidFill>
              </a:rPr>
              <a:t>estimation</a:t>
            </a:r>
            <a:r>
              <a:rPr lang="es-ES_tradnl" altLang="es-MX" sz="1400" b="1" dirty="0">
                <a:solidFill>
                  <a:srgbClr val="C5277F"/>
                </a:solidFill>
              </a:rPr>
              <a:t> of </a:t>
            </a:r>
            <a:r>
              <a:rPr lang="es-ES_tradnl" altLang="es-MX" sz="1400" b="1" dirty="0" err="1">
                <a:solidFill>
                  <a:srgbClr val="C5277F"/>
                </a:solidFill>
              </a:rPr>
              <a:t>the</a:t>
            </a:r>
            <a:r>
              <a:rPr lang="es-ES_tradnl" altLang="es-MX" sz="1400" b="1" dirty="0">
                <a:solidFill>
                  <a:srgbClr val="C5277F"/>
                </a:solidFill>
              </a:rPr>
              <a:t> software </a:t>
            </a:r>
            <a:r>
              <a:rPr lang="es-ES_tradnl" altLang="es-MX" sz="1400" b="1" dirty="0" err="1">
                <a:solidFill>
                  <a:srgbClr val="C5277F"/>
                </a:solidFill>
              </a:rPr>
              <a:t>engineering</a:t>
            </a:r>
            <a:r>
              <a:rPr lang="es-ES_tradnl" altLang="es-MX" sz="1400" b="1" dirty="0">
                <a:solidFill>
                  <a:srgbClr val="C5277F"/>
                </a:solidFill>
              </a:rPr>
              <a:t> </a:t>
            </a:r>
            <a:r>
              <a:rPr lang="es-ES_tradnl" altLang="es-MX" sz="1400" b="1" dirty="0" err="1">
                <a:solidFill>
                  <a:srgbClr val="C5277F"/>
                </a:solidFill>
              </a:rPr>
              <a:t>process</a:t>
            </a:r>
            <a:endParaRPr lang="es-ES_tradnl" altLang="es-MX" sz="1400" b="1" dirty="0">
              <a:solidFill>
                <a:srgbClr val="C5277F"/>
              </a:solidFill>
            </a:endParaRPr>
          </a:p>
          <a:p>
            <a:pPr marL="179387" lvl="1" indent="0" algn="just" eaLnBrk="1" hangingPunct="1">
              <a:spcBef>
                <a:spcPct val="20000"/>
              </a:spcBef>
              <a:buClr>
                <a:schemeClr val="accent2"/>
              </a:buClr>
              <a:buSzPct val="65000"/>
              <a:buFont typeface="Wingdings" panose="05000000000000000000" pitchFamily="2" charset="2"/>
              <a:buNone/>
              <a:defRPr/>
            </a:pPr>
            <a:endParaRPr lang="es-MX" altLang="es-MX" sz="1400" b="1" dirty="0">
              <a:solidFill>
                <a:srgbClr val="C5277F"/>
              </a:solidFill>
            </a:endParaRPr>
          </a:p>
          <a:p>
            <a:pPr lvl="1"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Define core components, pieces of code for the Data Lake Fraud Control project</a:t>
            </a:r>
            <a:endParaRPr lang="es-ES_tradnl" sz="1200" dirty="0">
              <a:solidFill>
                <a:srgbClr val="0079D1"/>
              </a:solidFill>
              <a:latin typeface="Comic Sans MS" panose="030F0902030302020204" pitchFamily="66" charset="0"/>
            </a:endParaRPr>
          </a:p>
        </p:txBody>
      </p:sp>
      <p:pic>
        <p:nvPicPr>
          <p:cNvPr id="7" name="Picture 6">
            <a:extLst>
              <a:ext uri="{FF2B5EF4-FFF2-40B4-BE49-F238E27FC236}">
                <a16:creationId xmlns:a16="http://schemas.microsoft.com/office/drawing/2014/main" id="{03BD178E-802F-2648-9BA0-897FEECD2249}"/>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grpSp>
        <p:nvGrpSpPr>
          <p:cNvPr id="8" name="Group 7">
            <a:extLst>
              <a:ext uri="{FF2B5EF4-FFF2-40B4-BE49-F238E27FC236}">
                <a16:creationId xmlns:a16="http://schemas.microsoft.com/office/drawing/2014/main" id="{A00CAD99-EBB2-F446-AC85-B987F2004AD1}"/>
              </a:ext>
            </a:extLst>
          </p:cNvPr>
          <p:cNvGrpSpPr/>
          <p:nvPr/>
        </p:nvGrpSpPr>
        <p:grpSpPr>
          <a:xfrm rot="5400000">
            <a:off x="8233006" y="2007445"/>
            <a:ext cx="432048" cy="421475"/>
            <a:chOff x="1852159" y="1083592"/>
            <a:chExt cx="432048" cy="421475"/>
          </a:xfrm>
        </p:grpSpPr>
        <p:sp>
          <p:nvSpPr>
            <p:cNvPr id="9" name="Oval 8">
              <a:extLst>
                <a:ext uri="{FF2B5EF4-FFF2-40B4-BE49-F238E27FC236}">
                  <a16:creationId xmlns:a16="http://schemas.microsoft.com/office/drawing/2014/main" id="{5FFCBD87-A1C8-3648-A829-2D44E0569B9F}"/>
                </a:ext>
              </a:extLst>
            </p:cNvPr>
            <p:cNvSpPr/>
            <p:nvPr/>
          </p:nvSpPr>
          <p:spPr>
            <a:xfrm>
              <a:off x="1907704" y="1131590"/>
              <a:ext cx="320958" cy="325481"/>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71E15ED-6991-6247-AB28-6D060B68E2B6}"/>
                </a:ext>
              </a:extLst>
            </p:cNvPr>
            <p:cNvSpPr/>
            <p:nvPr/>
          </p:nvSpPr>
          <p:spPr>
            <a:xfrm>
              <a:off x="1852159" y="1083592"/>
              <a:ext cx="432048" cy="421475"/>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1" name="Straight Connector 10">
            <a:extLst>
              <a:ext uri="{FF2B5EF4-FFF2-40B4-BE49-F238E27FC236}">
                <a16:creationId xmlns:a16="http://schemas.microsoft.com/office/drawing/2014/main" id="{1C31137D-9460-CE43-BAB0-96D6D90C4CC1}"/>
              </a:ext>
            </a:extLst>
          </p:cNvPr>
          <p:cNvCxnSpPr>
            <a:cxnSpLocks/>
          </p:cNvCxnSpPr>
          <p:nvPr/>
        </p:nvCxnSpPr>
        <p:spPr>
          <a:xfrm flipH="1">
            <a:off x="2875847" y="3153788"/>
            <a:ext cx="4960125" cy="0"/>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Google Shape;61;p12">
            <a:extLst>
              <a:ext uri="{FF2B5EF4-FFF2-40B4-BE49-F238E27FC236}">
                <a16:creationId xmlns:a16="http://schemas.microsoft.com/office/drawing/2014/main" id="{82B13840-68EF-2346-A9CD-9B02D2122D7C}"/>
              </a:ext>
            </a:extLst>
          </p:cNvPr>
          <p:cNvSpPr txBox="1">
            <a:spLocks/>
          </p:cNvSpPr>
          <p:nvPr/>
        </p:nvSpPr>
        <p:spPr>
          <a:xfrm>
            <a:off x="2824226" y="2222965"/>
            <a:ext cx="4686121" cy="31309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400" dirty="0">
                <a:solidFill>
                  <a:srgbClr val="0070C0"/>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Data analysis (, define expected model)</a:t>
            </a:r>
          </a:p>
        </p:txBody>
      </p:sp>
      <p:cxnSp>
        <p:nvCxnSpPr>
          <p:cNvPr id="13" name="Straight Connector 12">
            <a:extLst>
              <a:ext uri="{FF2B5EF4-FFF2-40B4-BE49-F238E27FC236}">
                <a16:creationId xmlns:a16="http://schemas.microsoft.com/office/drawing/2014/main" id="{53456098-2B98-2144-80CA-DB42F7C11A04}"/>
              </a:ext>
            </a:extLst>
          </p:cNvPr>
          <p:cNvCxnSpPr>
            <a:cxnSpLocks/>
          </p:cNvCxnSpPr>
          <p:nvPr/>
        </p:nvCxnSpPr>
        <p:spPr>
          <a:xfrm>
            <a:off x="2867803" y="2057703"/>
            <a:ext cx="0" cy="3543584"/>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Google Shape;61;p12">
            <a:extLst>
              <a:ext uri="{FF2B5EF4-FFF2-40B4-BE49-F238E27FC236}">
                <a16:creationId xmlns:a16="http://schemas.microsoft.com/office/drawing/2014/main" id="{B882C821-A662-1144-B453-A4F23C2F79C3}"/>
              </a:ext>
            </a:extLst>
          </p:cNvPr>
          <p:cNvSpPr txBox="1">
            <a:spLocks/>
          </p:cNvSpPr>
          <p:nvPr/>
        </p:nvSpPr>
        <p:spPr>
          <a:xfrm>
            <a:off x="8612698" y="2040060"/>
            <a:ext cx="933821" cy="26404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Start</a:t>
            </a:r>
          </a:p>
        </p:txBody>
      </p:sp>
      <p:cxnSp>
        <p:nvCxnSpPr>
          <p:cNvPr id="15" name="Straight Connector 14">
            <a:extLst>
              <a:ext uri="{FF2B5EF4-FFF2-40B4-BE49-F238E27FC236}">
                <a16:creationId xmlns:a16="http://schemas.microsoft.com/office/drawing/2014/main" id="{CCE27FA2-22CA-5B47-A851-AE6FF18A44A8}"/>
              </a:ext>
            </a:extLst>
          </p:cNvPr>
          <p:cNvCxnSpPr>
            <a:cxnSpLocks/>
            <a:stCxn id="10" idx="4"/>
          </p:cNvCxnSpPr>
          <p:nvPr/>
        </p:nvCxnSpPr>
        <p:spPr>
          <a:xfrm flipH="1" flipV="1">
            <a:off x="2867803" y="2205128"/>
            <a:ext cx="5370490" cy="13055"/>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60A9545-018E-A74C-BC38-933DA1B0CF5C}"/>
              </a:ext>
            </a:extLst>
          </p:cNvPr>
          <p:cNvCxnSpPr>
            <a:cxnSpLocks/>
            <a:stCxn id="30" idx="4"/>
          </p:cNvCxnSpPr>
          <p:nvPr/>
        </p:nvCxnSpPr>
        <p:spPr>
          <a:xfrm flipH="1">
            <a:off x="2874628" y="4112330"/>
            <a:ext cx="4997223" cy="0"/>
          </a:xfrm>
          <a:prstGeom prst="line">
            <a:avLst/>
          </a:prstGeom>
          <a:ln cmpd="sng">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7" name="Google Shape;61;p12">
            <a:extLst>
              <a:ext uri="{FF2B5EF4-FFF2-40B4-BE49-F238E27FC236}">
                <a16:creationId xmlns:a16="http://schemas.microsoft.com/office/drawing/2014/main" id="{B08B0108-8FC5-E243-B14D-336E1E75E147}"/>
              </a:ext>
            </a:extLst>
          </p:cNvPr>
          <p:cNvSpPr txBox="1">
            <a:spLocks/>
          </p:cNvSpPr>
          <p:nvPr/>
        </p:nvSpPr>
        <p:spPr>
          <a:xfrm>
            <a:off x="2868686" y="3183047"/>
            <a:ext cx="4157588" cy="31309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400" dirty="0">
                <a:solidFill>
                  <a:srgbClr val="0070C0"/>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Design (Internal structure of the components)</a:t>
            </a:r>
          </a:p>
        </p:txBody>
      </p:sp>
      <p:cxnSp>
        <p:nvCxnSpPr>
          <p:cNvPr id="18" name="Straight Connector 17">
            <a:extLst>
              <a:ext uri="{FF2B5EF4-FFF2-40B4-BE49-F238E27FC236}">
                <a16:creationId xmlns:a16="http://schemas.microsoft.com/office/drawing/2014/main" id="{85544806-3CBA-A746-87C5-99B39F5A34ED}"/>
              </a:ext>
            </a:extLst>
          </p:cNvPr>
          <p:cNvCxnSpPr>
            <a:cxnSpLocks/>
            <a:stCxn id="36" idx="4"/>
          </p:cNvCxnSpPr>
          <p:nvPr/>
        </p:nvCxnSpPr>
        <p:spPr>
          <a:xfrm flipH="1">
            <a:off x="2884991" y="4516355"/>
            <a:ext cx="4991269" cy="0"/>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9" name="Google Shape;61;p12">
            <a:extLst>
              <a:ext uri="{FF2B5EF4-FFF2-40B4-BE49-F238E27FC236}">
                <a16:creationId xmlns:a16="http://schemas.microsoft.com/office/drawing/2014/main" id="{78C278E9-0517-604E-AFCE-83B0DFF3DEBF}"/>
              </a:ext>
            </a:extLst>
          </p:cNvPr>
          <p:cNvSpPr txBox="1">
            <a:spLocks/>
          </p:cNvSpPr>
          <p:nvPr/>
        </p:nvSpPr>
        <p:spPr>
          <a:xfrm>
            <a:off x="2874628" y="4168277"/>
            <a:ext cx="2077884" cy="31309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400" dirty="0">
                <a:solidFill>
                  <a:srgbClr val="0070C0"/>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Implementation</a:t>
            </a:r>
          </a:p>
        </p:txBody>
      </p:sp>
      <p:sp>
        <p:nvSpPr>
          <p:cNvPr id="20" name="Google Shape;61;p12">
            <a:extLst>
              <a:ext uri="{FF2B5EF4-FFF2-40B4-BE49-F238E27FC236}">
                <a16:creationId xmlns:a16="http://schemas.microsoft.com/office/drawing/2014/main" id="{C321032B-3E15-E449-9B3E-BCE2BFBB731E}"/>
              </a:ext>
            </a:extLst>
          </p:cNvPr>
          <p:cNvSpPr txBox="1">
            <a:spLocks/>
          </p:cNvSpPr>
          <p:nvPr/>
        </p:nvSpPr>
        <p:spPr>
          <a:xfrm>
            <a:off x="2850762" y="4566889"/>
            <a:ext cx="3268767" cy="31309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400" dirty="0">
                <a:solidFill>
                  <a:srgbClr val="0070C0"/>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Functional and Non-Functional Tests</a:t>
            </a:r>
          </a:p>
        </p:txBody>
      </p:sp>
      <p:grpSp>
        <p:nvGrpSpPr>
          <p:cNvPr id="21" name="Group 20">
            <a:extLst>
              <a:ext uri="{FF2B5EF4-FFF2-40B4-BE49-F238E27FC236}">
                <a16:creationId xmlns:a16="http://schemas.microsoft.com/office/drawing/2014/main" id="{87D7D71D-6B60-244F-8B05-EA0C64D03FB4}"/>
              </a:ext>
            </a:extLst>
          </p:cNvPr>
          <p:cNvGrpSpPr/>
          <p:nvPr/>
        </p:nvGrpSpPr>
        <p:grpSpPr>
          <a:xfrm rot="5400000">
            <a:off x="8193565" y="5166062"/>
            <a:ext cx="432048" cy="421475"/>
            <a:chOff x="1852159" y="1083592"/>
            <a:chExt cx="432048" cy="421475"/>
          </a:xfrm>
        </p:grpSpPr>
        <p:sp>
          <p:nvSpPr>
            <p:cNvPr id="22" name="Oval 21">
              <a:extLst>
                <a:ext uri="{FF2B5EF4-FFF2-40B4-BE49-F238E27FC236}">
                  <a16:creationId xmlns:a16="http://schemas.microsoft.com/office/drawing/2014/main" id="{53ECCF13-F432-274F-8A49-F861900E3188}"/>
                </a:ext>
              </a:extLst>
            </p:cNvPr>
            <p:cNvSpPr/>
            <p:nvPr/>
          </p:nvSpPr>
          <p:spPr>
            <a:xfrm>
              <a:off x="1907704" y="1131590"/>
              <a:ext cx="320958" cy="325481"/>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9F72499-F66D-6B47-BD89-5E28BFAD8A80}"/>
                </a:ext>
              </a:extLst>
            </p:cNvPr>
            <p:cNvSpPr/>
            <p:nvPr/>
          </p:nvSpPr>
          <p:spPr>
            <a:xfrm>
              <a:off x="1852159" y="1083592"/>
              <a:ext cx="432048" cy="421475"/>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4" name="Straight Connector 23">
            <a:extLst>
              <a:ext uri="{FF2B5EF4-FFF2-40B4-BE49-F238E27FC236}">
                <a16:creationId xmlns:a16="http://schemas.microsoft.com/office/drawing/2014/main" id="{44818620-436B-934D-A2A8-2877448A272F}"/>
              </a:ext>
            </a:extLst>
          </p:cNvPr>
          <p:cNvCxnSpPr>
            <a:cxnSpLocks/>
            <a:stCxn id="23" idx="4"/>
          </p:cNvCxnSpPr>
          <p:nvPr/>
        </p:nvCxnSpPr>
        <p:spPr>
          <a:xfrm flipH="1">
            <a:off x="2867803" y="5376800"/>
            <a:ext cx="5331049" cy="18288"/>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6668A9A9-AA72-5841-B12B-87CFDB0C8BA8}"/>
              </a:ext>
            </a:extLst>
          </p:cNvPr>
          <p:cNvGrpSpPr/>
          <p:nvPr/>
        </p:nvGrpSpPr>
        <p:grpSpPr>
          <a:xfrm>
            <a:off x="7845116" y="3014896"/>
            <a:ext cx="308190" cy="277784"/>
            <a:chOff x="7515007" y="2566336"/>
            <a:chExt cx="308190" cy="277784"/>
          </a:xfrm>
        </p:grpSpPr>
        <p:sp>
          <p:nvSpPr>
            <p:cNvPr id="26" name="Oval 25">
              <a:extLst>
                <a:ext uri="{FF2B5EF4-FFF2-40B4-BE49-F238E27FC236}">
                  <a16:creationId xmlns:a16="http://schemas.microsoft.com/office/drawing/2014/main" id="{FE996CE3-A522-7540-929B-F694E06A6A74}"/>
                </a:ext>
              </a:extLst>
            </p:cNvPr>
            <p:cNvSpPr/>
            <p:nvPr/>
          </p:nvSpPr>
          <p:spPr>
            <a:xfrm rot="5400000">
              <a:off x="7530210" y="2551133"/>
              <a:ext cx="277784" cy="308190"/>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0C11F7E7-C67A-2042-B679-6F4404CBF7AB}"/>
                </a:ext>
              </a:extLst>
            </p:cNvPr>
            <p:cNvSpPr/>
            <p:nvPr/>
          </p:nvSpPr>
          <p:spPr>
            <a:xfrm rot="5400000">
              <a:off x="7569684" y="2597716"/>
              <a:ext cx="200093" cy="224613"/>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Google Shape;61;p12">
            <a:extLst>
              <a:ext uri="{FF2B5EF4-FFF2-40B4-BE49-F238E27FC236}">
                <a16:creationId xmlns:a16="http://schemas.microsoft.com/office/drawing/2014/main" id="{8716B814-E618-814F-915C-C4A448F2213C}"/>
              </a:ext>
            </a:extLst>
          </p:cNvPr>
          <p:cNvSpPr txBox="1">
            <a:spLocks/>
          </p:cNvSpPr>
          <p:nvPr/>
        </p:nvSpPr>
        <p:spPr>
          <a:xfrm>
            <a:off x="8146805" y="3048100"/>
            <a:ext cx="1230692" cy="26404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Refine Architecture</a:t>
            </a:r>
          </a:p>
        </p:txBody>
      </p:sp>
      <p:grpSp>
        <p:nvGrpSpPr>
          <p:cNvPr id="29" name="Group 28">
            <a:extLst>
              <a:ext uri="{FF2B5EF4-FFF2-40B4-BE49-F238E27FC236}">
                <a16:creationId xmlns:a16="http://schemas.microsoft.com/office/drawing/2014/main" id="{BFCD0266-A566-284C-A6DD-89D1A07DEF30}"/>
              </a:ext>
            </a:extLst>
          </p:cNvPr>
          <p:cNvGrpSpPr/>
          <p:nvPr/>
        </p:nvGrpSpPr>
        <p:grpSpPr>
          <a:xfrm>
            <a:off x="7871851" y="3973438"/>
            <a:ext cx="308190" cy="277784"/>
            <a:chOff x="7515007" y="2566336"/>
            <a:chExt cx="308190" cy="277784"/>
          </a:xfrm>
        </p:grpSpPr>
        <p:sp>
          <p:nvSpPr>
            <p:cNvPr id="30" name="Oval 29">
              <a:extLst>
                <a:ext uri="{FF2B5EF4-FFF2-40B4-BE49-F238E27FC236}">
                  <a16:creationId xmlns:a16="http://schemas.microsoft.com/office/drawing/2014/main" id="{6569B960-56A7-1E4F-975F-C19D0853B5E0}"/>
                </a:ext>
              </a:extLst>
            </p:cNvPr>
            <p:cNvSpPr/>
            <p:nvPr/>
          </p:nvSpPr>
          <p:spPr>
            <a:xfrm rot="5400000">
              <a:off x="7530210" y="2551133"/>
              <a:ext cx="277784" cy="308190"/>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A2B0A296-40B4-5340-8852-7CC668EC7575}"/>
                </a:ext>
              </a:extLst>
            </p:cNvPr>
            <p:cNvSpPr/>
            <p:nvPr/>
          </p:nvSpPr>
          <p:spPr>
            <a:xfrm rot="5400000">
              <a:off x="7569684" y="2597716"/>
              <a:ext cx="200093" cy="224613"/>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Google Shape;61;p12">
            <a:extLst>
              <a:ext uri="{FF2B5EF4-FFF2-40B4-BE49-F238E27FC236}">
                <a16:creationId xmlns:a16="http://schemas.microsoft.com/office/drawing/2014/main" id="{0C4202FB-12DA-774D-9AA6-15C9022E9C5F}"/>
              </a:ext>
            </a:extLst>
          </p:cNvPr>
          <p:cNvSpPr txBox="1">
            <a:spLocks/>
          </p:cNvSpPr>
          <p:nvPr/>
        </p:nvSpPr>
        <p:spPr>
          <a:xfrm>
            <a:off x="6795894" y="3986244"/>
            <a:ext cx="814527" cy="26404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endParaRPr lang="en-US" sz="105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p:txBody>
      </p:sp>
      <p:sp>
        <p:nvSpPr>
          <p:cNvPr id="34" name="Google Shape;61;p12">
            <a:extLst>
              <a:ext uri="{FF2B5EF4-FFF2-40B4-BE49-F238E27FC236}">
                <a16:creationId xmlns:a16="http://schemas.microsoft.com/office/drawing/2014/main" id="{0D15F20E-2094-5A4D-A4C9-B85ACAE46A3E}"/>
              </a:ext>
            </a:extLst>
          </p:cNvPr>
          <p:cNvSpPr txBox="1">
            <a:spLocks/>
          </p:cNvSpPr>
          <p:nvPr/>
        </p:nvSpPr>
        <p:spPr>
          <a:xfrm>
            <a:off x="8153307" y="4010102"/>
            <a:ext cx="2077884" cy="26404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Validate the Architecture's fullness</a:t>
            </a:r>
          </a:p>
        </p:txBody>
      </p:sp>
      <p:grpSp>
        <p:nvGrpSpPr>
          <p:cNvPr id="35" name="Group 34">
            <a:extLst>
              <a:ext uri="{FF2B5EF4-FFF2-40B4-BE49-F238E27FC236}">
                <a16:creationId xmlns:a16="http://schemas.microsoft.com/office/drawing/2014/main" id="{70785057-CBBC-0B4E-BB1E-FD608CE9C22F}"/>
              </a:ext>
            </a:extLst>
          </p:cNvPr>
          <p:cNvGrpSpPr/>
          <p:nvPr/>
        </p:nvGrpSpPr>
        <p:grpSpPr>
          <a:xfrm>
            <a:off x="7876260" y="4377463"/>
            <a:ext cx="308190" cy="277784"/>
            <a:chOff x="7515007" y="2566336"/>
            <a:chExt cx="308190" cy="277784"/>
          </a:xfrm>
        </p:grpSpPr>
        <p:sp>
          <p:nvSpPr>
            <p:cNvPr id="36" name="Oval 35">
              <a:extLst>
                <a:ext uri="{FF2B5EF4-FFF2-40B4-BE49-F238E27FC236}">
                  <a16:creationId xmlns:a16="http://schemas.microsoft.com/office/drawing/2014/main" id="{A4DD1CF6-E351-2A4D-AFE8-38DF982F134A}"/>
                </a:ext>
              </a:extLst>
            </p:cNvPr>
            <p:cNvSpPr/>
            <p:nvPr/>
          </p:nvSpPr>
          <p:spPr>
            <a:xfrm rot="5400000">
              <a:off x="7530210" y="2551133"/>
              <a:ext cx="277784" cy="308190"/>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B6380763-7BA6-1D4B-B051-C235DF43305F}"/>
                </a:ext>
              </a:extLst>
            </p:cNvPr>
            <p:cNvSpPr/>
            <p:nvPr/>
          </p:nvSpPr>
          <p:spPr>
            <a:xfrm rot="5400000">
              <a:off x="7569684" y="2597716"/>
              <a:ext cx="200093" cy="224613"/>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Google Shape;61;p12">
            <a:extLst>
              <a:ext uri="{FF2B5EF4-FFF2-40B4-BE49-F238E27FC236}">
                <a16:creationId xmlns:a16="http://schemas.microsoft.com/office/drawing/2014/main" id="{0E109467-BE92-5244-9879-FEA9C684BFAB}"/>
              </a:ext>
            </a:extLst>
          </p:cNvPr>
          <p:cNvSpPr txBox="1">
            <a:spLocks/>
          </p:cNvSpPr>
          <p:nvPr/>
        </p:nvSpPr>
        <p:spPr>
          <a:xfrm>
            <a:off x="8184400" y="4403594"/>
            <a:ext cx="1503455" cy="26404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Validate unit tests</a:t>
            </a:r>
          </a:p>
        </p:txBody>
      </p:sp>
      <p:sp>
        <p:nvSpPr>
          <p:cNvPr id="39" name="Google Shape;61;p12">
            <a:extLst>
              <a:ext uri="{FF2B5EF4-FFF2-40B4-BE49-F238E27FC236}">
                <a16:creationId xmlns:a16="http://schemas.microsoft.com/office/drawing/2014/main" id="{D23B9BB8-BAD7-3248-AE40-EFC507F47D67}"/>
              </a:ext>
            </a:extLst>
          </p:cNvPr>
          <p:cNvSpPr txBox="1">
            <a:spLocks/>
          </p:cNvSpPr>
          <p:nvPr/>
        </p:nvSpPr>
        <p:spPr>
          <a:xfrm>
            <a:off x="8611770" y="5259094"/>
            <a:ext cx="503798" cy="26404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End</a:t>
            </a:r>
          </a:p>
        </p:txBody>
      </p:sp>
      <p:cxnSp>
        <p:nvCxnSpPr>
          <p:cNvPr id="40" name="Straight Connector 39">
            <a:extLst>
              <a:ext uri="{FF2B5EF4-FFF2-40B4-BE49-F238E27FC236}">
                <a16:creationId xmlns:a16="http://schemas.microsoft.com/office/drawing/2014/main" id="{2DAFFA85-3B3C-5944-B494-10695ECCE5E7}"/>
              </a:ext>
            </a:extLst>
          </p:cNvPr>
          <p:cNvCxnSpPr>
            <a:cxnSpLocks/>
            <a:stCxn id="43" idx="4"/>
          </p:cNvCxnSpPr>
          <p:nvPr/>
        </p:nvCxnSpPr>
        <p:spPr>
          <a:xfrm flipH="1">
            <a:off x="2884991" y="4916090"/>
            <a:ext cx="4993607" cy="0"/>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1" name="Google Shape;61;p12">
            <a:extLst>
              <a:ext uri="{FF2B5EF4-FFF2-40B4-BE49-F238E27FC236}">
                <a16:creationId xmlns:a16="http://schemas.microsoft.com/office/drawing/2014/main" id="{EA52ADF9-7D6E-EC41-9A33-318974172511}"/>
              </a:ext>
            </a:extLst>
          </p:cNvPr>
          <p:cNvSpPr txBox="1">
            <a:spLocks/>
          </p:cNvSpPr>
          <p:nvPr/>
        </p:nvSpPr>
        <p:spPr>
          <a:xfrm>
            <a:off x="2877145" y="5003125"/>
            <a:ext cx="3268767" cy="31309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400" dirty="0">
                <a:solidFill>
                  <a:srgbClr val="0070C0"/>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Deployment in different Environments</a:t>
            </a:r>
          </a:p>
        </p:txBody>
      </p:sp>
      <p:grpSp>
        <p:nvGrpSpPr>
          <p:cNvPr id="42" name="Group 41">
            <a:extLst>
              <a:ext uri="{FF2B5EF4-FFF2-40B4-BE49-F238E27FC236}">
                <a16:creationId xmlns:a16="http://schemas.microsoft.com/office/drawing/2014/main" id="{4E35AAA6-D94C-C24C-87D5-01F706563845}"/>
              </a:ext>
            </a:extLst>
          </p:cNvPr>
          <p:cNvGrpSpPr/>
          <p:nvPr/>
        </p:nvGrpSpPr>
        <p:grpSpPr>
          <a:xfrm>
            <a:off x="7878598" y="4777198"/>
            <a:ext cx="308190" cy="277784"/>
            <a:chOff x="7515007" y="2566336"/>
            <a:chExt cx="308190" cy="277784"/>
          </a:xfrm>
        </p:grpSpPr>
        <p:sp>
          <p:nvSpPr>
            <p:cNvPr id="43" name="Oval 42">
              <a:extLst>
                <a:ext uri="{FF2B5EF4-FFF2-40B4-BE49-F238E27FC236}">
                  <a16:creationId xmlns:a16="http://schemas.microsoft.com/office/drawing/2014/main" id="{5A625240-4ED0-B44D-893B-D1B430ACEFFC}"/>
                </a:ext>
              </a:extLst>
            </p:cNvPr>
            <p:cNvSpPr/>
            <p:nvPr/>
          </p:nvSpPr>
          <p:spPr>
            <a:xfrm rot="5400000">
              <a:off x="7530210" y="2551133"/>
              <a:ext cx="277784" cy="308190"/>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A928DF28-CE22-9840-8DA3-27B309A9F34E}"/>
                </a:ext>
              </a:extLst>
            </p:cNvPr>
            <p:cNvSpPr/>
            <p:nvPr/>
          </p:nvSpPr>
          <p:spPr>
            <a:xfrm rot="5400000">
              <a:off x="7569684" y="2597716"/>
              <a:ext cx="200093" cy="224613"/>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Google Shape;61;p12">
            <a:extLst>
              <a:ext uri="{FF2B5EF4-FFF2-40B4-BE49-F238E27FC236}">
                <a16:creationId xmlns:a16="http://schemas.microsoft.com/office/drawing/2014/main" id="{667B72FA-80E5-C348-9CA6-36E1FF437E00}"/>
              </a:ext>
            </a:extLst>
          </p:cNvPr>
          <p:cNvSpPr txBox="1">
            <a:spLocks/>
          </p:cNvSpPr>
          <p:nvPr/>
        </p:nvSpPr>
        <p:spPr>
          <a:xfrm>
            <a:off x="8211882" y="4920205"/>
            <a:ext cx="2213929" cy="26404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Validate in different environments</a:t>
            </a:r>
          </a:p>
        </p:txBody>
      </p:sp>
      <p:sp>
        <p:nvSpPr>
          <p:cNvPr id="46" name="Google Shape;61;p12">
            <a:extLst>
              <a:ext uri="{FF2B5EF4-FFF2-40B4-BE49-F238E27FC236}">
                <a16:creationId xmlns:a16="http://schemas.microsoft.com/office/drawing/2014/main" id="{06950AE9-C1EB-4A42-991A-5AC947DD39B6}"/>
              </a:ext>
            </a:extLst>
          </p:cNvPr>
          <p:cNvSpPr txBox="1">
            <a:spLocks/>
          </p:cNvSpPr>
          <p:nvPr/>
        </p:nvSpPr>
        <p:spPr>
          <a:xfrm>
            <a:off x="2885504" y="2473744"/>
            <a:ext cx="4624848" cy="673199"/>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marL="285750" indent="-285750" algn="l">
              <a:spcBef>
                <a:spcPts val="0"/>
              </a:spcBef>
              <a:buFont typeface="Arial" panose="020B0604020202020204" pitchFamily="34" charset="0"/>
              <a:buChar char="•"/>
            </a:pPr>
            <a:r>
              <a:rPr lang="en-US" sz="1200" dirty="0">
                <a:solidFill>
                  <a:srgbClr val="EE4328"/>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Review current model </a:t>
            </a:r>
          </a:p>
          <a:p>
            <a:pPr marL="285750" indent="-285750" algn="l">
              <a:spcBef>
                <a:spcPts val="0"/>
              </a:spcBef>
              <a:buFont typeface="Arial" panose="020B0604020202020204" pitchFamily="34" charset="0"/>
              <a:buChar char="•"/>
            </a:pPr>
            <a:r>
              <a:rPr lang="en-US" sz="1200" dirty="0">
                <a:solidFill>
                  <a:srgbClr val="EE4328"/>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Define expected Model</a:t>
            </a:r>
          </a:p>
          <a:p>
            <a:pPr marL="285750" indent="-285750" algn="l">
              <a:spcBef>
                <a:spcPts val="0"/>
              </a:spcBef>
              <a:buFont typeface="Arial" panose="020B0604020202020204" pitchFamily="34" charset="0"/>
              <a:buChar char="•"/>
            </a:pPr>
            <a:r>
              <a:rPr lang="en-US" sz="1200" dirty="0">
                <a:solidFill>
                  <a:srgbClr val="EE4328"/>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Prepare, review use cases</a:t>
            </a:r>
          </a:p>
          <a:p>
            <a:pPr marL="285750" indent="-285750" algn="l">
              <a:spcBef>
                <a:spcPts val="0"/>
              </a:spcBef>
              <a:buFont typeface="Arial" panose="020B0604020202020204" pitchFamily="34" charset="0"/>
              <a:buChar char="•"/>
            </a:pPr>
            <a:r>
              <a:rPr lang="en-US" sz="1200" dirty="0">
                <a:solidFill>
                  <a:srgbClr val="EE4328"/>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Prepare, review test cases</a:t>
            </a:r>
          </a:p>
        </p:txBody>
      </p:sp>
      <p:sp>
        <p:nvSpPr>
          <p:cNvPr id="47" name="Google Shape;61;p12">
            <a:extLst>
              <a:ext uri="{FF2B5EF4-FFF2-40B4-BE49-F238E27FC236}">
                <a16:creationId xmlns:a16="http://schemas.microsoft.com/office/drawing/2014/main" id="{BA53F719-B917-3141-860E-62EFAF4A08DC}"/>
              </a:ext>
            </a:extLst>
          </p:cNvPr>
          <p:cNvSpPr txBox="1">
            <a:spLocks/>
          </p:cNvSpPr>
          <p:nvPr/>
        </p:nvSpPr>
        <p:spPr>
          <a:xfrm>
            <a:off x="2851542" y="3470105"/>
            <a:ext cx="5953655" cy="595024"/>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marL="285750" indent="-285750" algn="l">
              <a:spcBef>
                <a:spcPts val="0"/>
              </a:spcBef>
              <a:buFont typeface="Arial" panose="020B0604020202020204" pitchFamily="34" charset="0"/>
              <a:buChar char="•"/>
            </a:pPr>
            <a:r>
              <a:rPr lang="en-US" sz="1200" dirty="0">
                <a:solidFill>
                  <a:srgbClr val="EE4328"/>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Prepare</a:t>
            </a:r>
            <a:r>
              <a:rPr lang="en-US" sz="1400" dirty="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 </a:t>
            </a:r>
            <a:r>
              <a:rPr lang="en-US" sz="1200" dirty="0">
                <a:solidFill>
                  <a:srgbClr val="EE4328"/>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diagrams of the functional flow of each component</a:t>
            </a:r>
          </a:p>
          <a:p>
            <a:pPr marL="285750" indent="-285750" algn="l">
              <a:spcBef>
                <a:spcPts val="0"/>
              </a:spcBef>
              <a:buFont typeface="Arial" panose="020B0604020202020204" pitchFamily="34" charset="0"/>
              <a:buChar char="•"/>
            </a:pPr>
            <a:r>
              <a:rPr lang="en-US" sz="1200" dirty="0">
                <a:solidFill>
                  <a:srgbClr val="EE4328"/>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Define the internal structure of the component and elaborate graphic representation</a:t>
            </a:r>
          </a:p>
        </p:txBody>
      </p:sp>
    </p:spTree>
    <p:extLst>
      <p:ext uri="{BB962C8B-B14F-4D97-AF65-F5344CB8AC3E}">
        <p14:creationId xmlns:p14="http://schemas.microsoft.com/office/powerpoint/2010/main" val="2238844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45318E8-FC0A-F74D-9FAB-6FA0ADDFA468}"/>
              </a:ext>
            </a:extLst>
          </p:cNvPr>
          <p:cNvGraphicFramePr>
            <a:graphicFrameLocks noGrp="1"/>
          </p:cNvGraphicFramePr>
          <p:nvPr>
            <p:extLst>
              <p:ext uri="{D42A27DB-BD31-4B8C-83A1-F6EECF244321}">
                <p14:modId xmlns:p14="http://schemas.microsoft.com/office/powerpoint/2010/main" val="4166595665"/>
              </p:ext>
            </p:extLst>
          </p:nvPr>
        </p:nvGraphicFramePr>
        <p:xfrm>
          <a:off x="404807" y="956942"/>
          <a:ext cx="11567232" cy="5338890"/>
        </p:xfrm>
        <a:graphic>
          <a:graphicData uri="http://schemas.openxmlformats.org/drawingml/2006/table">
            <a:tbl>
              <a:tblPr>
                <a:tableStyleId>{5C22544A-7EE6-4342-B048-85BDC9FD1C3A}</a:tableStyleId>
              </a:tblPr>
              <a:tblGrid>
                <a:gridCol w="670151">
                  <a:extLst>
                    <a:ext uri="{9D8B030D-6E8A-4147-A177-3AD203B41FA5}">
                      <a16:colId xmlns:a16="http://schemas.microsoft.com/office/drawing/2014/main" val="454082483"/>
                    </a:ext>
                  </a:extLst>
                </a:gridCol>
                <a:gridCol w="1028162">
                  <a:extLst>
                    <a:ext uri="{9D8B030D-6E8A-4147-A177-3AD203B41FA5}">
                      <a16:colId xmlns:a16="http://schemas.microsoft.com/office/drawing/2014/main" val="287107956"/>
                    </a:ext>
                  </a:extLst>
                </a:gridCol>
                <a:gridCol w="832104">
                  <a:extLst>
                    <a:ext uri="{9D8B030D-6E8A-4147-A177-3AD203B41FA5}">
                      <a16:colId xmlns:a16="http://schemas.microsoft.com/office/drawing/2014/main" val="1232569891"/>
                    </a:ext>
                  </a:extLst>
                </a:gridCol>
                <a:gridCol w="2395728">
                  <a:extLst>
                    <a:ext uri="{9D8B030D-6E8A-4147-A177-3AD203B41FA5}">
                      <a16:colId xmlns:a16="http://schemas.microsoft.com/office/drawing/2014/main" val="1173514173"/>
                    </a:ext>
                  </a:extLst>
                </a:gridCol>
                <a:gridCol w="539496">
                  <a:extLst>
                    <a:ext uri="{9D8B030D-6E8A-4147-A177-3AD203B41FA5}">
                      <a16:colId xmlns:a16="http://schemas.microsoft.com/office/drawing/2014/main" val="737200095"/>
                    </a:ext>
                  </a:extLst>
                </a:gridCol>
                <a:gridCol w="718888">
                  <a:extLst>
                    <a:ext uri="{9D8B030D-6E8A-4147-A177-3AD203B41FA5}">
                      <a16:colId xmlns:a16="http://schemas.microsoft.com/office/drawing/2014/main" val="3536958406"/>
                    </a:ext>
                  </a:extLst>
                </a:gridCol>
                <a:gridCol w="820132">
                  <a:extLst>
                    <a:ext uri="{9D8B030D-6E8A-4147-A177-3AD203B41FA5}">
                      <a16:colId xmlns:a16="http://schemas.microsoft.com/office/drawing/2014/main" val="2435072194"/>
                    </a:ext>
                  </a:extLst>
                </a:gridCol>
                <a:gridCol w="739745">
                  <a:extLst>
                    <a:ext uri="{9D8B030D-6E8A-4147-A177-3AD203B41FA5}">
                      <a16:colId xmlns:a16="http://schemas.microsoft.com/office/drawing/2014/main" val="85999426"/>
                    </a:ext>
                  </a:extLst>
                </a:gridCol>
                <a:gridCol w="645995">
                  <a:extLst>
                    <a:ext uri="{9D8B030D-6E8A-4147-A177-3AD203B41FA5}">
                      <a16:colId xmlns:a16="http://schemas.microsoft.com/office/drawing/2014/main" val="1800069551"/>
                    </a:ext>
                  </a:extLst>
                </a:gridCol>
                <a:gridCol w="386499">
                  <a:extLst>
                    <a:ext uri="{9D8B030D-6E8A-4147-A177-3AD203B41FA5}">
                      <a16:colId xmlns:a16="http://schemas.microsoft.com/office/drawing/2014/main" val="1538177207"/>
                    </a:ext>
                  </a:extLst>
                </a:gridCol>
                <a:gridCol w="344130">
                  <a:extLst>
                    <a:ext uri="{9D8B030D-6E8A-4147-A177-3AD203B41FA5}">
                      <a16:colId xmlns:a16="http://schemas.microsoft.com/office/drawing/2014/main" val="324516385"/>
                    </a:ext>
                  </a:extLst>
                </a:gridCol>
                <a:gridCol w="452176">
                  <a:extLst>
                    <a:ext uri="{9D8B030D-6E8A-4147-A177-3AD203B41FA5}">
                      <a16:colId xmlns:a16="http://schemas.microsoft.com/office/drawing/2014/main" val="3921169690"/>
                    </a:ext>
                  </a:extLst>
                </a:gridCol>
                <a:gridCol w="391886">
                  <a:extLst>
                    <a:ext uri="{9D8B030D-6E8A-4147-A177-3AD203B41FA5}">
                      <a16:colId xmlns:a16="http://schemas.microsoft.com/office/drawing/2014/main" val="2827786540"/>
                    </a:ext>
                  </a:extLst>
                </a:gridCol>
                <a:gridCol w="281354">
                  <a:extLst>
                    <a:ext uri="{9D8B030D-6E8A-4147-A177-3AD203B41FA5}">
                      <a16:colId xmlns:a16="http://schemas.microsoft.com/office/drawing/2014/main" val="2666694715"/>
                    </a:ext>
                  </a:extLst>
                </a:gridCol>
                <a:gridCol w="653143">
                  <a:extLst>
                    <a:ext uri="{9D8B030D-6E8A-4147-A177-3AD203B41FA5}">
                      <a16:colId xmlns:a16="http://schemas.microsoft.com/office/drawing/2014/main" val="2075511428"/>
                    </a:ext>
                  </a:extLst>
                </a:gridCol>
                <a:gridCol w="667643">
                  <a:extLst>
                    <a:ext uri="{9D8B030D-6E8A-4147-A177-3AD203B41FA5}">
                      <a16:colId xmlns:a16="http://schemas.microsoft.com/office/drawing/2014/main" val="3958508069"/>
                    </a:ext>
                  </a:extLst>
                </a:gridCol>
              </a:tblGrid>
              <a:tr h="355773">
                <a:tc>
                  <a:txBody>
                    <a:bodyPr/>
                    <a:lstStyle/>
                    <a:p>
                      <a:pPr algn="ctr" fontAlgn="ctr"/>
                      <a:r>
                        <a:rPr lang="en-US" sz="700" u="none" strike="noStrike" dirty="0">
                          <a:solidFill>
                            <a:schemeClr val="bg1"/>
                          </a:solidFill>
                          <a:effectLst/>
                          <a:latin typeface="Comic Sans MS" panose="030F0902030302020204" pitchFamily="66" charset="0"/>
                        </a:rPr>
                        <a:t>PRODUCT REQUIREMENT NUMBER</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700" u="none" strike="noStrike" dirty="0">
                          <a:solidFill>
                            <a:schemeClr val="bg1"/>
                          </a:solidFill>
                          <a:effectLst/>
                          <a:latin typeface="Comic Sans MS" panose="030F0902030302020204" pitchFamily="66" charset="0"/>
                        </a:rPr>
                        <a:t>RELATED REQ ID </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700" u="none" strike="noStrike" dirty="0">
                          <a:solidFill>
                            <a:schemeClr val="bg1"/>
                          </a:solidFill>
                          <a:effectLst/>
                          <a:latin typeface="Comic Sans MS" panose="030F0902030302020204" pitchFamily="66" charset="0"/>
                        </a:rPr>
                        <a:t>PRODUCT REQUIREMENT BRIEF DESCRIPTION</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700" u="none" strike="noStrike" dirty="0">
                          <a:solidFill>
                            <a:schemeClr val="bg1"/>
                          </a:solidFill>
                          <a:effectLst/>
                          <a:latin typeface="Comic Sans MS" panose="030F0902030302020204" pitchFamily="66" charset="0"/>
                        </a:rPr>
                        <a:t>PRODUCT REQUIREMENT DESCRIPTION</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700" u="none" strike="noStrike" dirty="0">
                          <a:solidFill>
                            <a:schemeClr val="bg1"/>
                          </a:solidFill>
                          <a:effectLst/>
                          <a:latin typeface="Comic Sans MS" panose="030F0902030302020204" pitchFamily="66" charset="0"/>
                        </a:rPr>
                        <a:t>PRODUCT TYPE</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700" u="none" strike="noStrike" dirty="0">
                          <a:solidFill>
                            <a:schemeClr val="bg1"/>
                          </a:solidFill>
                          <a:effectLst/>
                          <a:latin typeface="Comic Sans MS" panose="030F0902030302020204" pitchFamily="66" charset="0"/>
                        </a:rPr>
                        <a:t>PRODUCT REQUIREMENT LIFECYCLE</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700" u="none" strike="noStrike" dirty="0">
                          <a:solidFill>
                            <a:schemeClr val="bg1"/>
                          </a:solidFill>
                          <a:effectLst/>
                          <a:latin typeface="Comic Sans MS" panose="030F0902030302020204" pitchFamily="66" charset="0"/>
                        </a:rPr>
                        <a:t>COMPLEXITY DESCRIPTION</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700" u="none" strike="noStrike" dirty="0">
                          <a:solidFill>
                            <a:schemeClr val="bg1"/>
                          </a:solidFill>
                          <a:effectLst/>
                          <a:latin typeface="Comic Sans MS" panose="030F0902030302020204" pitchFamily="66" charset="0"/>
                        </a:rPr>
                        <a:t>ESTIMATED SIZE (COMPLEXITY POINTS)</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700" u="none" strike="noStrike" dirty="0">
                          <a:solidFill>
                            <a:schemeClr val="bg1"/>
                          </a:solidFill>
                          <a:effectLst/>
                          <a:latin typeface="Comic Sans MS" panose="030F0902030302020204" pitchFamily="66" charset="0"/>
                        </a:rPr>
                        <a:t>ESTIMATED SIZE</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700" u="none" strike="noStrike" dirty="0">
                          <a:solidFill>
                            <a:schemeClr val="bg1"/>
                          </a:solidFill>
                          <a:effectLst/>
                          <a:latin typeface="Comic Sans MS" panose="030F0902030302020204" pitchFamily="66" charset="0"/>
                        </a:rPr>
                        <a:t>REE</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700" u="none" strike="noStrike" dirty="0">
                          <a:solidFill>
                            <a:schemeClr val="bg1"/>
                          </a:solidFill>
                          <a:effectLst/>
                          <a:latin typeface="Comic Sans MS" panose="030F0902030302020204" pitchFamily="66" charset="0"/>
                        </a:rPr>
                        <a:t>A&amp;D</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700" u="none" strike="noStrike" dirty="0">
                          <a:solidFill>
                            <a:schemeClr val="bg1"/>
                          </a:solidFill>
                          <a:effectLst/>
                          <a:latin typeface="Comic Sans MS" panose="030F0902030302020204" pitchFamily="66" charset="0"/>
                        </a:rPr>
                        <a:t>IMP</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700" u="none" strike="noStrike" dirty="0">
                          <a:solidFill>
                            <a:schemeClr val="bg1"/>
                          </a:solidFill>
                          <a:effectLst/>
                          <a:latin typeface="Comic Sans MS" panose="030F0902030302020204" pitchFamily="66" charset="0"/>
                        </a:rPr>
                        <a:t>TST</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700" u="none" strike="noStrike" dirty="0">
                          <a:solidFill>
                            <a:schemeClr val="bg1"/>
                          </a:solidFill>
                          <a:effectLst/>
                          <a:latin typeface="Comic Sans MS" panose="030F0902030302020204" pitchFamily="66" charset="0"/>
                        </a:rPr>
                        <a:t>DPY</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700" u="none" strike="noStrike" dirty="0">
                          <a:solidFill>
                            <a:schemeClr val="bg1"/>
                          </a:solidFill>
                          <a:effectLst/>
                          <a:latin typeface="Comic Sans MS" panose="030F0902030302020204" pitchFamily="66" charset="0"/>
                        </a:rPr>
                        <a:t>ESTIMATED EFFORT</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tc>
                  <a:txBody>
                    <a:bodyPr/>
                    <a:lstStyle/>
                    <a:p>
                      <a:pPr algn="ctr" fontAlgn="ctr"/>
                      <a:r>
                        <a:rPr lang="en-US" sz="700" u="none" strike="noStrike" dirty="0">
                          <a:solidFill>
                            <a:schemeClr val="bg1"/>
                          </a:solidFill>
                          <a:effectLst/>
                          <a:latin typeface="Comic Sans MS" panose="030F0902030302020204" pitchFamily="66" charset="0"/>
                        </a:rPr>
                        <a:t>ESTIMATED EFFORT</a:t>
                      </a:r>
                      <a:endParaRPr lang="en-US" sz="700" b="1" i="0" u="none" strike="noStrike" dirty="0">
                        <a:solidFill>
                          <a:schemeClr val="bg1"/>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9D1"/>
                    </a:solidFill>
                  </a:tcPr>
                </a:tc>
                <a:extLst>
                  <a:ext uri="{0D108BD9-81ED-4DB2-BD59-A6C34878D82A}">
                    <a16:rowId xmlns:a16="http://schemas.microsoft.com/office/drawing/2014/main" val="436695369"/>
                  </a:ext>
                </a:extLst>
              </a:tr>
              <a:tr h="216381">
                <a:tc>
                  <a:txBody>
                    <a:bodyPr/>
                    <a:lstStyle/>
                    <a:p>
                      <a:pPr algn="ctr" fontAlgn="ctr"/>
                      <a:r>
                        <a:rPr lang="en-US" sz="700" u="none" strike="noStrike" dirty="0">
                          <a:effectLst/>
                          <a:latin typeface="Comic Sans MS" panose="030F0902030302020204" pitchFamily="66" charset="0"/>
                        </a:rPr>
                        <a:t>1</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DESING-001</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PROD-PROC-001</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700" u="none" strike="noStrike" dirty="0" err="1">
                          <a:effectLst/>
                          <a:latin typeface="Comic Sans MS" panose="030F0902030302020204" pitchFamily="66" charset="0"/>
                        </a:rPr>
                        <a:t>Revisar</a:t>
                      </a:r>
                      <a:r>
                        <a:rPr lang="en-US" sz="700" u="none" strike="noStrike" dirty="0">
                          <a:effectLst/>
                          <a:latin typeface="Comic Sans MS" panose="030F0902030302020204" pitchFamily="66" charset="0"/>
                        </a:rPr>
                        <a:t> el </a:t>
                      </a:r>
                      <a:r>
                        <a:rPr lang="en-US" sz="700" u="none" strike="noStrike" dirty="0" err="1">
                          <a:effectLst/>
                          <a:latin typeface="Comic Sans MS" panose="030F0902030302020204" pitchFamily="66" charset="0"/>
                        </a:rPr>
                        <a:t>modelo</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lógico</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físico</a:t>
                      </a:r>
                      <a:r>
                        <a:rPr lang="en-US" sz="700" u="none" strike="noStrike" dirty="0">
                          <a:effectLst/>
                          <a:latin typeface="Comic Sans MS" panose="030F0902030302020204" pitchFamily="66" charset="0"/>
                        </a:rPr>
                        <a:t> actual (AS-IS) y el </a:t>
                      </a:r>
                      <a:r>
                        <a:rPr lang="en-US" sz="700" u="none" strike="noStrike" dirty="0" err="1">
                          <a:effectLst/>
                          <a:latin typeface="Comic Sans MS" panose="030F0902030302020204" pitchFamily="66" charset="0"/>
                        </a:rPr>
                        <a:t>esperado</a:t>
                      </a:r>
                      <a:r>
                        <a:rPr lang="en-US" sz="700" u="none" strike="noStrike" dirty="0">
                          <a:effectLst/>
                          <a:latin typeface="Comic Sans MS" panose="030F0902030302020204" pitchFamily="66" charset="0"/>
                        </a:rPr>
                        <a:t> (TO-BE) de la base de </a:t>
                      </a:r>
                      <a:r>
                        <a:rPr lang="en-US" sz="700" u="none" strike="noStrike" dirty="0" err="1">
                          <a:effectLst/>
                          <a:latin typeface="Comic Sans MS" panose="030F0902030302020204" pitchFamily="66" charset="0"/>
                        </a:rPr>
                        <a:t>datos</a:t>
                      </a:r>
                      <a:r>
                        <a:rPr lang="en-US" sz="700" u="none" strike="noStrike" dirty="0">
                          <a:effectLst/>
                          <a:latin typeface="Comic Sans MS" panose="030F0902030302020204" pitchFamily="66" charset="0"/>
                        </a:rPr>
                        <a:t> de Fraud Control  </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844083" rtl="0" eaLnBrk="1" fontAlgn="ctr" latinLnBrk="0" hangingPunct="1"/>
                      <a:r>
                        <a:rPr lang="en-US" sz="700" u="none" strike="noStrike" kern="1200">
                          <a:solidFill>
                            <a:schemeClr val="dk1"/>
                          </a:solidFill>
                          <a:effectLst/>
                          <a:latin typeface="Comic Sans MS" panose="030F0902030302020204" pitchFamily="66" charset="0"/>
                          <a:ea typeface="+mn-ea"/>
                          <a:cs typeface="+mn-cs"/>
                        </a:rPr>
                        <a:t>PROCESS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844083" rtl="0" eaLnBrk="1" fontAlgn="ctr" latinLnBrk="0" hangingPunct="1"/>
                      <a:r>
                        <a:rPr lang="en-US" sz="700" u="none" strike="noStrike" kern="1200">
                          <a:solidFill>
                            <a:schemeClr val="dk1"/>
                          </a:solidFill>
                          <a:effectLst/>
                          <a:latin typeface="Comic Sans MS" panose="030F0902030302020204" pitchFamily="66" charset="0"/>
                          <a:ea typeface="+mn-ea"/>
                          <a:cs typeface="+mn-cs"/>
                        </a:rPr>
                        <a:t>DEVELOPMENT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844083" rtl="0" eaLnBrk="1" fontAlgn="ctr" latinLnBrk="0" hangingPunct="1"/>
                      <a:r>
                        <a:rPr lang="en-US" sz="700" u="none" strike="noStrike" kern="1200">
                          <a:solidFill>
                            <a:schemeClr val="dk1"/>
                          </a:solidFill>
                          <a:effectLst/>
                          <a:latin typeface="Comic Sans MS" panose="030F0902030302020204" pitchFamily="66" charset="0"/>
                          <a:ea typeface="+mn-ea"/>
                          <a:cs typeface="+mn-cs"/>
                        </a:rPr>
                        <a:t>SIMPLE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844083" rtl="0" eaLnBrk="1" fontAlgn="ctr" latinLnBrk="0" hangingPunct="1"/>
                      <a:r>
                        <a:rPr lang="en-US" sz="700" u="none" strike="noStrike" kern="1200">
                          <a:solidFill>
                            <a:schemeClr val="dk1"/>
                          </a:solidFill>
                          <a:effectLst/>
                          <a:latin typeface="Comic Sans MS" panose="030F0902030302020204" pitchFamily="66" charset="0"/>
                          <a:ea typeface="+mn-ea"/>
                          <a:cs typeface="+mn-cs"/>
                        </a:rPr>
                        <a:t>12.07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844083" rtl="0" eaLnBrk="1" fontAlgn="ctr" latinLnBrk="0" hangingPunct="1"/>
                      <a:r>
                        <a:rPr lang="en-US" sz="700" u="none" strike="noStrike" kern="1200">
                          <a:solidFill>
                            <a:schemeClr val="dk1"/>
                          </a:solidFill>
                          <a:effectLst/>
                          <a:latin typeface="Comic Sans MS" panose="030F0902030302020204" pitchFamily="66" charset="0"/>
                          <a:ea typeface="+mn-ea"/>
                          <a:cs typeface="+mn-cs"/>
                        </a:rPr>
                        <a:t>12.07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844083" rtl="0" eaLnBrk="1" fontAlgn="ctr" latinLnBrk="0" hangingPunct="1"/>
                      <a:r>
                        <a:rPr lang="en-US" sz="700" u="none" strike="noStrike" kern="1200">
                          <a:solidFill>
                            <a:schemeClr val="dk1"/>
                          </a:solidFill>
                          <a:effectLst/>
                          <a:latin typeface="Comic Sans MS" panose="030F0902030302020204" pitchFamily="66" charset="0"/>
                          <a:ea typeface="+mn-ea"/>
                          <a:cs typeface="+mn-cs"/>
                        </a:rPr>
                        <a:t>1.267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844083" rtl="0" eaLnBrk="1" fontAlgn="ctr" latinLnBrk="0" hangingPunct="1"/>
                      <a:r>
                        <a:rPr lang="en-US" sz="700" u="none" strike="noStrike" kern="1200">
                          <a:solidFill>
                            <a:schemeClr val="dk1"/>
                          </a:solidFill>
                          <a:effectLst/>
                          <a:latin typeface="Comic Sans MS" panose="030F0902030302020204" pitchFamily="66" charset="0"/>
                          <a:ea typeface="+mn-ea"/>
                          <a:cs typeface="+mn-cs"/>
                        </a:rPr>
                        <a:t>3.380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844083" rtl="0" eaLnBrk="1" fontAlgn="ctr" latinLnBrk="0" hangingPunct="1"/>
                      <a:r>
                        <a:rPr lang="en-US" sz="700" u="none" strike="noStrike" kern="1200">
                          <a:solidFill>
                            <a:schemeClr val="dk1"/>
                          </a:solidFill>
                          <a:effectLst/>
                          <a:latin typeface="Comic Sans MS" panose="030F0902030302020204" pitchFamily="66" charset="0"/>
                          <a:ea typeface="+mn-ea"/>
                          <a:cs typeface="+mn-cs"/>
                        </a:rPr>
                        <a:t>12.673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844083" rtl="0" eaLnBrk="1" fontAlgn="ctr" latinLnBrk="0" hangingPunct="1"/>
                      <a:r>
                        <a:rPr lang="en-US" sz="700" u="none" strike="noStrike" kern="1200">
                          <a:solidFill>
                            <a:schemeClr val="dk1"/>
                          </a:solidFill>
                          <a:effectLst/>
                          <a:latin typeface="Comic Sans MS" panose="030F0902030302020204" pitchFamily="66" charset="0"/>
                          <a:ea typeface="+mn-ea"/>
                          <a:cs typeface="+mn-cs"/>
                        </a:rPr>
                        <a:t>2.746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844083" rtl="0" eaLnBrk="1" fontAlgn="ctr" latinLnBrk="0" hangingPunct="1"/>
                      <a:r>
                        <a:rPr lang="en-US" sz="700" u="none" strike="noStrike" kern="1200">
                          <a:solidFill>
                            <a:schemeClr val="dk1"/>
                          </a:solidFill>
                          <a:effectLst/>
                          <a:latin typeface="Comic Sans MS" panose="030F0902030302020204" pitchFamily="66" charset="0"/>
                          <a:ea typeface="+mn-ea"/>
                          <a:cs typeface="+mn-cs"/>
                        </a:rPr>
                        <a:t>1.056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844083" rtl="0" eaLnBrk="1" fontAlgn="ctr" latinLnBrk="0" hangingPunct="1"/>
                      <a:r>
                        <a:rPr lang="en-US" sz="700" u="none" strike="noStrike" kern="1200">
                          <a:solidFill>
                            <a:schemeClr val="dk1"/>
                          </a:solidFill>
                          <a:effectLst/>
                          <a:latin typeface="Comic Sans MS" panose="030F0902030302020204" pitchFamily="66" charset="0"/>
                          <a:ea typeface="+mn-ea"/>
                          <a:cs typeface="+mn-cs"/>
                        </a:rPr>
                        <a:t>21.12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844083" rtl="0" eaLnBrk="1" fontAlgn="ctr" latinLnBrk="0" hangingPunct="1"/>
                      <a:r>
                        <a:rPr lang="en-US" sz="700" u="none" strike="noStrike" kern="1200" dirty="0">
                          <a:solidFill>
                            <a:schemeClr val="dk1"/>
                          </a:solidFill>
                          <a:effectLst/>
                          <a:latin typeface="Comic Sans MS" panose="030F0902030302020204" pitchFamily="66" charset="0"/>
                          <a:ea typeface="+mn-ea"/>
                          <a:cs typeface="+mn-cs"/>
                        </a:rPr>
                        <a:t>21.12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23285"/>
                  </a:ext>
                </a:extLst>
              </a:tr>
              <a:tr h="538149">
                <a:tc>
                  <a:txBody>
                    <a:bodyPr/>
                    <a:lstStyle/>
                    <a:p>
                      <a:pPr algn="ctr" fontAlgn="ctr"/>
                      <a:r>
                        <a:rPr lang="en-US" sz="700" b="0" i="0" u="none" strike="noStrike" dirty="0">
                          <a:solidFill>
                            <a:srgbClr val="000000"/>
                          </a:solidFill>
                          <a:effectLst/>
                          <a:latin typeface="Comic Sans MS" panose="030F0902030302020204" pitchFamily="66"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FUNCTIONALITY-001</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PROD-PROC-003</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sz="700" u="none" strike="noStrike" dirty="0" err="1">
                          <a:effectLst/>
                          <a:latin typeface="Comic Sans MS" panose="030F0902030302020204" pitchFamily="66" charset="0"/>
                        </a:rPr>
                        <a:t>Analizar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deseñar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constuir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probar</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desplegar</a:t>
                      </a:r>
                      <a:r>
                        <a:rPr lang="en-US" sz="700" u="none" strike="noStrike" dirty="0">
                          <a:effectLst/>
                          <a:latin typeface="Comic Sans MS" panose="030F0902030302020204" pitchFamily="66" charset="0"/>
                        </a:rPr>
                        <a:t> el </a:t>
                      </a:r>
                      <a:r>
                        <a:rPr lang="en-US" sz="700" u="none" strike="noStrike" dirty="0" err="1">
                          <a:effectLst/>
                          <a:latin typeface="Comic Sans MS" panose="030F0902030302020204" pitchFamily="66" charset="0"/>
                        </a:rPr>
                        <a:t>componente</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ValidateEngine</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existencia</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estructura</a:t>
                      </a:r>
                      <a:r>
                        <a:rPr lang="en-US" sz="700" u="none" strike="noStrike" dirty="0">
                          <a:effectLst/>
                          <a:latin typeface="Comic Sans MS" panose="030F0902030302020204" pitchFamily="66" charset="0"/>
                        </a:rPr>
                        <a:t> de los </a:t>
                      </a:r>
                      <a:r>
                        <a:rPr lang="en-US" sz="700" u="none" strike="noStrike" dirty="0" err="1">
                          <a:effectLst/>
                          <a:latin typeface="Comic Sans MS" panose="030F0902030302020204" pitchFamily="66" charset="0"/>
                        </a:rPr>
                        <a:t>archivos</a:t>
                      </a:r>
                      <a:r>
                        <a:rPr lang="en-US" sz="700" u="none" strike="noStrike" dirty="0">
                          <a:effectLst/>
                          <a:latin typeface="Comic Sans MS" panose="030F0902030302020204" pitchFamily="66" charset="0"/>
                        </a:rPr>
                        <a:t> del Proyecto Fraud Control </a:t>
                      </a:r>
                      <a:r>
                        <a:rPr lang="en-US" sz="1100" u="none" strike="noStrike" dirty="0">
                          <a:solidFill>
                            <a:srgbClr val="C5277F"/>
                          </a:solidFill>
                          <a:effectLst/>
                          <a:latin typeface="Comic Sans MS" panose="030F0902030302020204" pitchFamily="66" charset="0"/>
                        </a:rPr>
                        <a:t>*</a:t>
                      </a:r>
                      <a:endParaRPr lang="en-US" sz="700" b="0" i="0" u="none" strike="noStrike" dirty="0">
                        <a:solidFill>
                          <a:srgbClr val="C5277F"/>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PROCESS</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DEVELOPMENT</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MEDIUM</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2.849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7.599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28.494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6.174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2.375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774937085"/>
                  </a:ext>
                </a:extLst>
              </a:tr>
              <a:tr h="377072">
                <a:tc>
                  <a:txBody>
                    <a:bodyPr/>
                    <a:lstStyle/>
                    <a:p>
                      <a:pPr algn="ctr" fontAlgn="ctr"/>
                      <a:r>
                        <a:rPr lang="en-US" sz="700" u="none" strike="noStrike" dirty="0">
                          <a:effectLst/>
                          <a:latin typeface="Comic Sans MS" panose="030F0902030302020204" pitchFamily="66" charset="0"/>
                        </a:rPr>
                        <a:t>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FUNCTIONALITY-001</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PROD-PROC-003</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700" u="none" strike="noStrike" dirty="0" err="1">
                          <a:effectLst/>
                          <a:latin typeface="Comic Sans MS" panose="030F0902030302020204" pitchFamily="66" charset="0"/>
                        </a:rPr>
                        <a:t>Analizar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deseñar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constuir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probar</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desplegar</a:t>
                      </a:r>
                      <a:r>
                        <a:rPr lang="en-US" sz="700" u="none" strike="noStrike" dirty="0">
                          <a:effectLst/>
                          <a:latin typeface="Comic Sans MS" panose="030F0902030302020204" pitchFamily="66" charset="0"/>
                        </a:rPr>
                        <a:t> el </a:t>
                      </a:r>
                      <a:r>
                        <a:rPr lang="en-US" sz="700" u="none" strike="noStrike" dirty="0" err="1">
                          <a:effectLst/>
                          <a:latin typeface="Comic Sans MS" panose="030F0902030302020204" pitchFamily="66" charset="0"/>
                        </a:rPr>
                        <a:t>componente</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ProcesEngine</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existencia</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estructura</a:t>
                      </a:r>
                      <a:r>
                        <a:rPr lang="en-US" sz="700" u="none" strike="noStrike" dirty="0">
                          <a:effectLst/>
                          <a:latin typeface="Comic Sans MS" panose="030F0902030302020204" pitchFamily="66" charset="0"/>
                        </a:rPr>
                        <a:t> de los </a:t>
                      </a:r>
                      <a:r>
                        <a:rPr lang="en-US" sz="700" u="none" strike="noStrike" dirty="0" err="1">
                          <a:effectLst/>
                          <a:latin typeface="Comic Sans MS" panose="030F0902030302020204" pitchFamily="66" charset="0"/>
                        </a:rPr>
                        <a:t>archivos</a:t>
                      </a:r>
                      <a:r>
                        <a:rPr lang="en-US" sz="700" u="none" strike="noStrike" dirty="0">
                          <a:effectLst/>
                          <a:latin typeface="Comic Sans MS" panose="030F0902030302020204" pitchFamily="66" charset="0"/>
                        </a:rPr>
                        <a:t> del Proyecto Fraud Control</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PROCESS</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DEVELOPMENT</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COMPLEX</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47.04</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47.04</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4.941</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13.175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49.406</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10.705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4.117</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82.34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82.34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4601392"/>
                  </a:ext>
                </a:extLst>
              </a:tr>
              <a:tr h="279617">
                <a:tc>
                  <a:txBody>
                    <a:bodyPr/>
                    <a:lstStyle/>
                    <a:p>
                      <a:pPr algn="ctr" fontAlgn="ctr"/>
                      <a:r>
                        <a:rPr lang="en-US" sz="700" u="none" strike="noStrike" dirty="0">
                          <a:effectLst/>
                          <a:latin typeface="Comic Sans MS" panose="030F0902030302020204" pitchFamily="66" charset="0"/>
                        </a:rPr>
                        <a:t>4</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FUNCTIONALITY-002</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PROD-PROC-004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844083" rtl="0" eaLnBrk="1" fontAlgn="ctr" latinLnBrk="0" hangingPunct="1">
                        <a:lnSpc>
                          <a:spcPct val="100000"/>
                        </a:lnSpc>
                        <a:spcBef>
                          <a:spcPts val="0"/>
                        </a:spcBef>
                        <a:spcAft>
                          <a:spcPts val="0"/>
                        </a:spcAft>
                        <a:buClrTx/>
                        <a:buSzTx/>
                        <a:buFontTx/>
                        <a:buNone/>
                        <a:tabLst/>
                        <a:defRPr/>
                      </a:pPr>
                      <a:r>
                        <a:rPr lang="en-US" sz="700" u="none" strike="noStrike" dirty="0" err="1">
                          <a:effectLst/>
                          <a:latin typeface="Comic Sans MS" panose="030F0902030302020204" pitchFamily="66" charset="0"/>
                        </a:rPr>
                        <a:t>Analizar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deseñar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constuir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probar</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desplegar</a:t>
                      </a:r>
                      <a:r>
                        <a:rPr lang="en-US" sz="700" u="none" strike="noStrike" dirty="0">
                          <a:effectLst/>
                          <a:latin typeface="Comic Sans MS" panose="030F0902030302020204" pitchFamily="66" charset="0"/>
                        </a:rPr>
                        <a:t> el </a:t>
                      </a:r>
                      <a:r>
                        <a:rPr lang="en-US" sz="700" u="none" strike="noStrike" dirty="0" err="1">
                          <a:effectLst/>
                          <a:latin typeface="Comic Sans MS" panose="030F0902030302020204" pitchFamily="66" charset="0"/>
                        </a:rPr>
                        <a:t>componente</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CleanEngine</a:t>
                      </a:r>
                      <a:r>
                        <a:rPr lang="en-US" sz="700" u="none" strike="noStrike" dirty="0">
                          <a:effectLst/>
                          <a:latin typeface="Comic Sans MS" panose="030F0902030302020204" pitchFamily="66" charset="0"/>
                        </a:rPr>
                        <a:t> para </a:t>
                      </a:r>
                      <a:r>
                        <a:rPr lang="en-US" sz="700" u="none" strike="noStrike" dirty="0" err="1">
                          <a:effectLst/>
                          <a:latin typeface="Comic Sans MS" panose="030F0902030302020204" pitchFamily="66" charset="0"/>
                        </a:rPr>
                        <a:t>cubrir</a:t>
                      </a:r>
                      <a:r>
                        <a:rPr lang="en-US" sz="700" u="none" strike="noStrike" dirty="0">
                          <a:effectLst/>
                          <a:latin typeface="Comic Sans MS" panose="030F0902030302020204" pitchFamily="66" charset="0"/>
                        </a:rPr>
                        <a:t> la </a:t>
                      </a:r>
                      <a:r>
                        <a:rPr lang="en-US" sz="700" u="none" strike="noStrike" dirty="0" err="1">
                          <a:effectLst/>
                          <a:latin typeface="Comic Sans MS" panose="030F0902030302020204" pitchFamily="66" charset="0"/>
                        </a:rPr>
                        <a:t>funcionalidad</a:t>
                      </a:r>
                      <a:r>
                        <a:rPr lang="en-US" sz="700" u="none" strike="noStrike" dirty="0">
                          <a:effectLst/>
                          <a:latin typeface="Comic Sans MS" panose="030F0902030302020204" pitchFamily="66" charset="0"/>
                        </a:rPr>
                        <a:t> de </a:t>
                      </a:r>
                      <a:r>
                        <a:rPr lang="en-US" sz="700" u="none" strike="noStrike" dirty="0" err="1">
                          <a:effectLst/>
                          <a:latin typeface="Comic Sans MS" panose="030F0902030302020204" pitchFamily="66" charset="0"/>
                        </a:rPr>
                        <a:t>limpieza</a:t>
                      </a:r>
                      <a:r>
                        <a:rPr lang="en-US" sz="700" u="none" strike="noStrike" dirty="0">
                          <a:effectLst/>
                          <a:latin typeface="Comic Sans MS" panose="030F0902030302020204" pitchFamily="66" charset="0"/>
                        </a:rPr>
                        <a:t> de </a:t>
                      </a:r>
                      <a:r>
                        <a:rPr lang="en-US" sz="700" u="none" strike="noStrike" dirty="0" err="1">
                          <a:effectLst/>
                          <a:latin typeface="Comic Sans MS" panose="030F0902030302020204" pitchFamily="66" charset="0"/>
                        </a:rPr>
                        <a:t>datos</a:t>
                      </a:r>
                      <a:r>
                        <a:rPr lang="en-US" sz="700" u="none" strike="noStrike" dirty="0">
                          <a:effectLst/>
                          <a:latin typeface="Comic Sans MS" panose="030F0902030302020204" pitchFamily="66" charset="0"/>
                        </a:rPr>
                        <a:t> (split  pipe |) de </a:t>
                      </a:r>
                      <a:r>
                        <a:rPr lang="en-US" sz="700" u="none" strike="noStrike" dirty="0" err="1">
                          <a:effectLst/>
                          <a:latin typeface="Comic Sans MS" panose="030F0902030302020204" pitchFamily="66" charset="0"/>
                        </a:rPr>
                        <a:t>cada</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uno</a:t>
                      </a:r>
                      <a:r>
                        <a:rPr lang="en-US" sz="700" u="none" strike="noStrike" dirty="0">
                          <a:effectLst/>
                          <a:latin typeface="Comic Sans MS" panose="030F0902030302020204" pitchFamily="66" charset="0"/>
                        </a:rPr>
                        <a:t> de los </a:t>
                      </a:r>
                      <a:r>
                        <a:rPr lang="en-US" sz="700" u="none" strike="noStrike" dirty="0" err="1">
                          <a:effectLst/>
                          <a:latin typeface="Comic Sans MS" panose="030F0902030302020204" pitchFamily="66" charset="0"/>
                        </a:rPr>
                        <a:t>archivos</a:t>
                      </a:r>
                      <a:r>
                        <a:rPr lang="en-US" sz="700" u="none" strike="noStrike" dirty="0">
                          <a:effectLst/>
                          <a:latin typeface="Comic Sans MS" panose="030F0902030302020204" pitchFamily="66" charset="0"/>
                        </a:rPr>
                        <a:t> del Proyecto Fraud</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PROCESS</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DEVELOPMENT</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MEDIUM</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2.849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7.599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28.494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6.174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2.375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59779323"/>
                  </a:ext>
                </a:extLst>
              </a:tr>
              <a:tr h="361403">
                <a:tc>
                  <a:txBody>
                    <a:bodyPr/>
                    <a:lstStyle/>
                    <a:p>
                      <a:pPr algn="ctr" fontAlgn="ctr"/>
                      <a:r>
                        <a:rPr lang="en-US" sz="700" u="none" strike="noStrike" dirty="0">
                          <a:effectLst/>
                          <a:latin typeface="Comic Sans MS" panose="030F0902030302020204" pitchFamily="66" charset="0"/>
                        </a:rPr>
                        <a:t>5</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FUNCTIONALITY-003</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PROD-PROC-005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700" u="none" strike="noStrike" dirty="0" err="1">
                          <a:effectLst/>
                          <a:latin typeface="Comic Sans MS" panose="030F0902030302020204" pitchFamily="66" charset="0"/>
                        </a:rPr>
                        <a:t>Analizar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deseñar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constuir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probar</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desplegar</a:t>
                      </a:r>
                      <a:r>
                        <a:rPr lang="en-US" sz="700" u="none" strike="noStrike" dirty="0">
                          <a:effectLst/>
                          <a:latin typeface="Comic Sans MS" panose="030F0902030302020204" pitchFamily="66" charset="0"/>
                        </a:rPr>
                        <a:t> el </a:t>
                      </a:r>
                      <a:r>
                        <a:rPr lang="en-US" sz="700" u="none" strike="noStrike" dirty="0" err="1">
                          <a:effectLst/>
                          <a:latin typeface="Comic Sans MS" panose="030F0902030302020204" pitchFamily="66" charset="0"/>
                        </a:rPr>
                        <a:t>componente</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DataQuality</a:t>
                      </a:r>
                      <a:r>
                        <a:rPr lang="en-US" sz="700" u="none" strike="noStrike" dirty="0">
                          <a:effectLst/>
                          <a:latin typeface="Comic Sans MS" panose="030F0902030302020204" pitchFamily="66" charset="0"/>
                        </a:rPr>
                        <a:t> para </a:t>
                      </a:r>
                      <a:r>
                        <a:rPr lang="en-US" sz="700" u="none" strike="noStrike" dirty="0" err="1">
                          <a:effectLst/>
                          <a:latin typeface="Comic Sans MS" panose="030F0902030302020204" pitchFamily="66" charset="0"/>
                        </a:rPr>
                        <a:t>satisfacer</a:t>
                      </a:r>
                      <a:r>
                        <a:rPr lang="en-US" sz="700" u="none" strike="noStrike" dirty="0">
                          <a:effectLst/>
                          <a:latin typeface="Comic Sans MS" panose="030F0902030302020204" pitchFamily="66" charset="0"/>
                        </a:rPr>
                        <a:t> la </a:t>
                      </a:r>
                      <a:r>
                        <a:rPr lang="en-US" sz="700" u="none" strike="noStrike" dirty="0" err="1">
                          <a:effectLst/>
                          <a:latin typeface="Comic Sans MS" panose="030F0902030302020204" pitchFamily="66" charset="0"/>
                        </a:rPr>
                        <a:t>funcionalidad</a:t>
                      </a:r>
                      <a:r>
                        <a:rPr lang="en-US" sz="700" u="none" strike="noStrike" dirty="0">
                          <a:effectLst/>
                          <a:latin typeface="Comic Sans MS" panose="030F0902030302020204" pitchFamily="66" charset="0"/>
                        </a:rPr>
                        <a:t> de  </a:t>
                      </a:r>
                      <a:r>
                        <a:rPr lang="en-US" sz="700" u="none" strike="noStrike" dirty="0" err="1">
                          <a:effectLst/>
                          <a:latin typeface="Comic Sans MS" panose="030F0902030302020204" pitchFamily="66" charset="0"/>
                        </a:rPr>
                        <a:t>integridad</a:t>
                      </a:r>
                      <a:r>
                        <a:rPr lang="en-US" sz="700" u="none" strike="noStrike" dirty="0">
                          <a:effectLst/>
                          <a:latin typeface="Comic Sans MS" panose="030F0902030302020204" pitchFamily="66" charset="0"/>
                        </a:rPr>
                        <a:t> del </a:t>
                      </a:r>
                      <a:r>
                        <a:rPr lang="en-US" sz="700" u="none" strike="noStrike" dirty="0" err="1">
                          <a:effectLst/>
                          <a:latin typeface="Comic Sans MS" panose="030F0902030302020204" pitchFamily="66" charset="0"/>
                        </a:rPr>
                        <a:t>dato</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PROCESS</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DEVELOPMENT</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COMPLEX</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47.04</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47.04</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4.941</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13.175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49.406</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10.705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4.117</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82.34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82.34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9348788"/>
                  </a:ext>
                </a:extLst>
              </a:tr>
              <a:tr h="302247">
                <a:tc>
                  <a:txBody>
                    <a:bodyPr/>
                    <a:lstStyle/>
                    <a:p>
                      <a:pPr algn="ctr" fontAlgn="ctr"/>
                      <a:r>
                        <a:rPr lang="en-US" sz="700" u="none" strike="noStrike" dirty="0">
                          <a:effectLst/>
                          <a:latin typeface="Comic Sans MS" panose="030F0902030302020204" pitchFamily="66" charset="0"/>
                        </a:rPr>
                        <a:t>6</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FUNCTIONALITY-003</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PROD-PROC-006</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sz="700" u="none" strike="noStrike" dirty="0" err="1">
                          <a:effectLst/>
                          <a:latin typeface="Comic Sans MS" panose="030F0902030302020204" pitchFamily="66" charset="0"/>
                        </a:rPr>
                        <a:t>Analizar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deseñar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constuir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probar</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desplegar</a:t>
                      </a:r>
                      <a:r>
                        <a:rPr lang="en-US" sz="700" u="none" strike="noStrike" dirty="0">
                          <a:effectLst/>
                          <a:latin typeface="Comic Sans MS" panose="030F0902030302020204" pitchFamily="66" charset="0"/>
                        </a:rPr>
                        <a:t> el </a:t>
                      </a:r>
                      <a:r>
                        <a:rPr lang="en-US" sz="700" u="none" strike="noStrike" dirty="0" err="1">
                          <a:effectLst/>
                          <a:latin typeface="Comic Sans MS" panose="030F0902030302020204" pitchFamily="66" charset="0"/>
                        </a:rPr>
                        <a:t>componente</a:t>
                      </a:r>
                      <a:r>
                        <a:rPr lang="en-US" sz="700" u="none" strike="noStrike" dirty="0">
                          <a:effectLst/>
                          <a:latin typeface="Comic Sans MS" panose="030F0902030302020204" pitchFamily="66" charset="0"/>
                        </a:rPr>
                        <a:t> de </a:t>
                      </a:r>
                      <a:r>
                        <a:rPr lang="en-US" sz="700" u="none" strike="noStrike" dirty="0" err="1">
                          <a:effectLst/>
                          <a:latin typeface="Comic Sans MS" panose="030F0902030302020204" pitchFamily="66" charset="0"/>
                        </a:rPr>
                        <a:t>DataQuality</a:t>
                      </a:r>
                      <a:r>
                        <a:rPr lang="en-US" sz="700" u="none" strike="noStrike" dirty="0">
                          <a:effectLst/>
                          <a:latin typeface="Comic Sans MS" panose="030F0902030302020204" pitchFamily="66" charset="0"/>
                        </a:rPr>
                        <a:t> para </a:t>
                      </a:r>
                      <a:r>
                        <a:rPr lang="en-US" sz="700" u="none" strike="noStrike" dirty="0" err="1">
                          <a:effectLst/>
                          <a:latin typeface="Comic Sans MS" panose="030F0902030302020204" pitchFamily="66" charset="0"/>
                        </a:rPr>
                        <a:t>satisfacer</a:t>
                      </a:r>
                      <a:r>
                        <a:rPr lang="en-US" sz="700" u="none" strike="noStrike" dirty="0">
                          <a:effectLst/>
                          <a:latin typeface="Comic Sans MS" panose="030F0902030302020204" pitchFamily="66" charset="0"/>
                        </a:rPr>
                        <a:t> la </a:t>
                      </a:r>
                      <a:r>
                        <a:rPr lang="en-US" sz="700" u="none" strike="noStrike" dirty="0" err="1">
                          <a:effectLst/>
                          <a:latin typeface="Comic Sans MS" panose="030F0902030302020204" pitchFamily="66" charset="0"/>
                        </a:rPr>
                        <a:t>funcionalidad</a:t>
                      </a:r>
                      <a:r>
                        <a:rPr lang="en-US" sz="700" u="none" strike="noStrike" dirty="0">
                          <a:effectLst/>
                          <a:latin typeface="Comic Sans MS" panose="030F0902030302020204" pitchFamily="66" charset="0"/>
                        </a:rPr>
                        <a:t> no </a:t>
                      </a:r>
                      <a:r>
                        <a:rPr lang="en-US" sz="700" u="none" strike="noStrike" dirty="0" err="1">
                          <a:effectLst/>
                          <a:latin typeface="Comic Sans MS" panose="030F0902030302020204" pitchFamily="66" charset="0"/>
                        </a:rPr>
                        <a:t>duplicidad</a:t>
                      </a:r>
                      <a:r>
                        <a:rPr lang="en-US" sz="700" u="none" strike="noStrike" dirty="0">
                          <a:effectLst/>
                          <a:latin typeface="Comic Sans MS" panose="030F0902030302020204" pitchFamily="66" charset="0"/>
                        </a:rPr>
                        <a:t> del </a:t>
                      </a:r>
                      <a:r>
                        <a:rPr lang="en-US" sz="700" u="none" strike="noStrike" dirty="0" err="1">
                          <a:effectLst/>
                          <a:latin typeface="Comic Sans MS" panose="030F0902030302020204" pitchFamily="66" charset="0"/>
                        </a:rPr>
                        <a:t>dato</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PROCESS</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DEVELOPMENT</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COMPLEX</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47.04</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47.04</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4.941</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13.175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49.406</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10.705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4.117</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82.34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82.34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87341756"/>
                  </a:ext>
                </a:extLst>
              </a:tr>
              <a:tr h="272793">
                <a:tc>
                  <a:txBody>
                    <a:bodyPr/>
                    <a:lstStyle/>
                    <a:p>
                      <a:pPr algn="ctr" fontAlgn="ctr"/>
                      <a:r>
                        <a:rPr lang="en-US" sz="700" u="none" strike="noStrike" dirty="0">
                          <a:effectLst/>
                          <a:latin typeface="Comic Sans MS" panose="030F0902030302020204" pitchFamily="66" charset="0"/>
                        </a:rPr>
                        <a:t>7</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FUNCTIONALITY-003</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PROD-PROC-007</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700" u="none" strike="noStrike" dirty="0" err="1">
                          <a:effectLst/>
                          <a:latin typeface="Comic Sans MS" panose="030F0902030302020204" pitchFamily="66" charset="0"/>
                        </a:rPr>
                        <a:t>Analizar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deseñar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constuir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probar</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desplegar</a:t>
                      </a:r>
                      <a:r>
                        <a:rPr lang="en-US" sz="700" u="none" strike="noStrike" dirty="0">
                          <a:effectLst/>
                          <a:latin typeface="Comic Sans MS" panose="030F0902030302020204" pitchFamily="66" charset="0"/>
                        </a:rPr>
                        <a:t> el </a:t>
                      </a:r>
                      <a:r>
                        <a:rPr lang="en-US" sz="700" u="none" strike="noStrike" dirty="0" err="1">
                          <a:effectLst/>
                          <a:latin typeface="Comic Sans MS" panose="030F0902030302020204" pitchFamily="66" charset="0"/>
                        </a:rPr>
                        <a:t>componente</a:t>
                      </a:r>
                      <a:r>
                        <a:rPr lang="en-US" sz="700" u="none" strike="noStrike" dirty="0">
                          <a:effectLst/>
                          <a:latin typeface="Comic Sans MS" panose="030F0902030302020204" pitchFamily="66" charset="0"/>
                        </a:rPr>
                        <a:t> de </a:t>
                      </a:r>
                      <a:r>
                        <a:rPr lang="en-US" sz="700" u="none" strike="noStrike" dirty="0" err="1">
                          <a:effectLst/>
                          <a:latin typeface="Comic Sans MS" panose="030F0902030302020204" pitchFamily="66" charset="0"/>
                        </a:rPr>
                        <a:t>DataQuality</a:t>
                      </a:r>
                      <a:r>
                        <a:rPr lang="en-US" sz="700" u="none" strike="noStrike" dirty="0">
                          <a:effectLst/>
                          <a:latin typeface="Comic Sans MS" panose="030F0902030302020204" pitchFamily="66" charset="0"/>
                        </a:rPr>
                        <a:t> para </a:t>
                      </a:r>
                      <a:r>
                        <a:rPr lang="en-US" sz="700" u="none" strike="noStrike" dirty="0" err="1">
                          <a:effectLst/>
                          <a:latin typeface="Comic Sans MS" panose="030F0902030302020204" pitchFamily="66" charset="0"/>
                        </a:rPr>
                        <a:t>satisfacer</a:t>
                      </a:r>
                      <a:r>
                        <a:rPr lang="en-US" sz="700" u="none" strike="noStrike" dirty="0">
                          <a:effectLst/>
                          <a:latin typeface="Comic Sans MS" panose="030F0902030302020204" pitchFamily="66" charset="0"/>
                        </a:rPr>
                        <a:t> la </a:t>
                      </a:r>
                      <a:r>
                        <a:rPr lang="en-US" sz="700" u="none" strike="noStrike" dirty="0" err="1">
                          <a:effectLst/>
                          <a:latin typeface="Comic Sans MS" panose="030F0902030302020204" pitchFamily="66" charset="0"/>
                        </a:rPr>
                        <a:t>funcionalidad</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seguridad</a:t>
                      </a:r>
                      <a:r>
                        <a:rPr lang="en-US" sz="700" u="none" strike="noStrike" dirty="0">
                          <a:effectLst/>
                          <a:latin typeface="Comic Sans MS" panose="030F0902030302020204" pitchFamily="66" charset="0"/>
                        </a:rPr>
                        <a:t> del </a:t>
                      </a:r>
                      <a:r>
                        <a:rPr lang="en-US" sz="700" u="none" strike="noStrike" dirty="0" err="1">
                          <a:effectLst/>
                          <a:latin typeface="Comic Sans MS" panose="030F0902030302020204" pitchFamily="66" charset="0"/>
                        </a:rPr>
                        <a:t>dato</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PROCESS</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DEVELOPMENT</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COMPLEX</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47.04</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47.04</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4.941</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13.175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49.406</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10.705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4.117</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82.34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82.34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5679810"/>
                  </a:ext>
                </a:extLst>
              </a:tr>
              <a:tr h="272793">
                <a:tc>
                  <a:txBody>
                    <a:bodyPr/>
                    <a:lstStyle/>
                    <a:p>
                      <a:pPr algn="ctr" fontAlgn="ctr"/>
                      <a:r>
                        <a:rPr lang="en-US" sz="700" b="0" i="0" u="none" strike="noStrike" dirty="0">
                          <a:solidFill>
                            <a:srgbClr val="000000"/>
                          </a:solidFill>
                          <a:effectLst/>
                          <a:latin typeface="Comic Sans MS" panose="030F0902030302020204" pitchFamily="66"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FUNCTIONALITY-004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PROD-PROC-007</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700" u="none" strike="noStrike" dirty="0" err="1">
                          <a:effectLst/>
                          <a:latin typeface="Comic Sans MS" panose="030F0902030302020204" pitchFamily="66" charset="0"/>
                        </a:rPr>
                        <a:t>Analizar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deseñar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constuir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probar</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desplegar</a:t>
                      </a:r>
                      <a:r>
                        <a:rPr lang="en-US" sz="700" u="none" strike="noStrike" dirty="0">
                          <a:effectLst/>
                          <a:latin typeface="Comic Sans MS" panose="030F0902030302020204" pitchFamily="66" charset="0"/>
                        </a:rPr>
                        <a:t> el </a:t>
                      </a:r>
                      <a:r>
                        <a:rPr lang="en-US" sz="700" u="none" strike="noStrike" dirty="0" err="1">
                          <a:effectLst/>
                          <a:latin typeface="Comic Sans MS" panose="030F0902030302020204" pitchFamily="66" charset="0"/>
                        </a:rPr>
                        <a:t>componente</a:t>
                      </a:r>
                      <a:r>
                        <a:rPr lang="en-US" sz="700" u="none" strike="noStrike" dirty="0">
                          <a:effectLst/>
                          <a:latin typeface="Comic Sans MS" panose="030F0902030302020204" pitchFamily="66" charset="0"/>
                        </a:rPr>
                        <a:t> de </a:t>
                      </a:r>
                      <a:r>
                        <a:rPr lang="en-US" sz="700" u="none" strike="noStrike" dirty="0" err="1">
                          <a:effectLst/>
                          <a:latin typeface="Comic Sans MS" panose="030F0902030302020204" pitchFamily="66" charset="0"/>
                        </a:rPr>
                        <a:t>CommandHadoop</a:t>
                      </a:r>
                      <a:r>
                        <a:rPr lang="en-US" sz="700" u="none" strike="noStrike" dirty="0">
                          <a:effectLst/>
                          <a:latin typeface="Comic Sans MS" panose="030F0902030302020204" pitchFamily="66" charset="0"/>
                        </a:rPr>
                        <a:t> para </a:t>
                      </a:r>
                      <a:r>
                        <a:rPr lang="en-US" sz="700" u="none" strike="noStrike" dirty="0" err="1">
                          <a:effectLst/>
                          <a:latin typeface="Comic Sans MS" panose="030F0902030302020204" pitchFamily="66" charset="0"/>
                        </a:rPr>
                        <a:t>satisfacer</a:t>
                      </a:r>
                      <a:r>
                        <a:rPr lang="en-US" sz="700" u="none" strike="noStrike" dirty="0">
                          <a:effectLst/>
                          <a:latin typeface="Comic Sans MS" panose="030F0902030302020204" pitchFamily="66" charset="0"/>
                        </a:rPr>
                        <a:t> la </a:t>
                      </a:r>
                      <a:r>
                        <a:rPr lang="en-US" sz="700" u="none" strike="noStrike" dirty="0" err="1">
                          <a:effectLst/>
                          <a:latin typeface="Comic Sans MS" panose="030F0902030302020204" pitchFamily="66" charset="0"/>
                        </a:rPr>
                        <a:t>funcionalidad</a:t>
                      </a:r>
                      <a:r>
                        <a:rPr lang="en-US" sz="700" u="none" strike="noStrike" dirty="0">
                          <a:effectLst/>
                          <a:latin typeface="Comic Sans MS" panose="030F0902030302020204" pitchFamily="66" charset="0"/>
                        </a:rPr>
                        <a:t> de mover los </a:t>
                      </a:r>
                      <a:r>
                        <a:rPr lang="en-US" sz="700" u="none" strike="noStrike" dirty="0" err="1">
                          <a:effectLst/>
                          <a:latin typeface="Comic Sans MS" panose="030F0902030302020204" pitchFamily="66" charset="0"/>
                        </a:rPr>
                        <a:t>datos</a:t>
                      </a:r>
                      <a:r>
                        <a:rPr lang="en-US" sz="700" u="none" strike="noStrike" dirty="0">
                          <a:effectLst/>
                          <a:latin typeface="Comic Sans MS" panose="030F0902030302020204" pitchFamily="66" charset="0"/>
                        </a:rPr>
                        <a:t> a la zona </a:t>
                      </a:r>
                      <a:r>
                        <a:rPr lang="en-US" sz="700" u="none" strike="noStrike" dirty="0" err="1">
                          <a:effectLst/>
                          <a:latin typeface="Comic Sans MS" panose="030F0902030302020204" pitchFamily="66" charset="0"/>
                        </a:rPr>
                        <a:t>Curada</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PROCESS</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DEVELOPMENT</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MEDIUM</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2.849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7.599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28.494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6.174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2.375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6117505"/>
                  </a:ext>
                </a:extLst>
              </a:tr>
              <a:tr h="259350">
                <a:tc>
                  <a:txBody>
                    <a:bodyPr/>
                    <a:lstStyle/>
                    <a:p>
                      <a:pPr algn="ctr" fontAlgn="ctr"/>
                      <a:r>
                        <a:rPr lang="en-US" sz="700" b="0" i="0" u="none" strike="noStrike" dirty="0">
                          <a:solidFill>
                            <a:srgbClr val="000000"/>
                          </a:solidFill>
                          <a:effectLst/>
                          <a:latin typeface="Comic Sans MS" panose="030F0902030302020204" pitchFamily="66"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FUNCTIONALITY-005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PROD-PROC-008</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sz="700" u="none" strike="noStrike" dirty="0" err="1">
                          <a:effectLst/>
                          <a:latin typeface="Comic Sans MS" panose="030F0902030302020204" pitchFamily="66" charset="0"/>
                        </a:rPr>
                        <a:t>Analizar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deseñar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constuir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probar</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desplegar</a:t>
                      </a:r>
                      <a:r>
                        <a:rPr lang="en-US" sz="700" u="none" strike="noStrike" dirty="0">
                          <a:effectLst/>
                          <a:latin typeface="Comic Sans MS" panose="030F0902030302020204" pitchFamily="66" charset="0"/>
                        </a:rPr>
                        <a:t> el </a:t>
                      </a:r>
                      <a:r>
                        <a:rPr lang="en-US" sz="700" u="none" strike="noStrike" dirty="0" err="1">
                          <a:effectLst/>
                          <a:latin typeface="Comic Sans MS" panose="030F0902030302020204" pitchFamily="66" charset="0"/>
                        </a:rPr>
                        <a:t>componente</a:t>
                      </a:r>
                      <a:r>
                        <a:rPr lang="en-US" sz="700" u="none" strike="noStrike" dirty="0">
                          <a:effectLst/>
                          <a:latin typeface="Comic Sans MS" panose="030F0902030302020204" pitchFamily="66" charset="0"/>
                        </a:rPr>
                        <a:t> de </a:t>
                      </a:r>
                      <a:r>
                        <a:rPr lang="en-US" sz="700" u="none" strike="noStrike" dirty="0" err="1">
                          <a:effectLst/>
                          <a:latin typeface="Comic Sans MS" panose="030F0902030302020204" pitchFamily="66" charset="0"/>
                        </a:rPr>
                        <a:t>processEngine</a:t>
                      </a:r>
                      <a:r>
                        <a:rPr lang="en-US" sz="700" u="none" strike="noStrike" dirty="0">
                          <a:effectLst/>
                          <a:latin typeface="Comic Sans MS" panose="030F0902030302020204" pitchFamily="66" charset="0"/>
                        </a:rPr>
                        <a:t> para </a:t>
                      </a:r>
                      <a:r>
                        <a:rPr lang="en-US" sz="700" u="none" strike="noStrike" dirty="0" err="1">
                          <a:effectLst/>
                          <a:latin typeface="Comic Sans MS" panose="030F0902030302020204" pitchFamily="66" charset="0"/>
                        </a:rPr>
                        <a:t>satisfacer</a:t>
                      </a:r>
                      <a:r>
                        <a:rPr lang="en-US" sz="700" u="none" strike="noStrike" dirty="0">
                          <a:effectLst/>
                          <a:latin typeface="Comic Sans MS" panose="030F0902030302020204" pitchFamily="66" charset="0"/>
                        </a:rPr>
                        <a:t> la </a:t>
                      </a:r>
                      <a:r>
                        <a:rPr lang="en-US" sz="700" u="none" strike="noStrike" dirty="0" err="1">
                          <a:effectLst/>
                          <a:latin typeface="Comic Sans MS" panose="030F0902030302020204" pitchFamily="66" charset="0"/>
                        </a:rPr>
                        <a:t>funcionalidad</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elaborar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reporte</a:t>
                      </a:r>
                      <a:r>
                        <a:rPr lang="en-US" sz="700" u="none" strike="noStrike" dirty="0">
                          <a:effectLst/>
                          <a:latin typeface="Comic Sans MS" panose="030F0902030302020204" pitchFamily="66" charset="0"/>
                        </a:rPr>
                        <a:t> de </a:t>
                      </a:r>
                      <a:r>
                        <a:rPr lang="en-US" sz="700" u="none" strike="noStrike" dirty="0" err="1">
                          <a:effectLst/>
                          <a:latin typeface="Comic Sans MS" panose="030F0902030302020204" pitchFamily="66" charset="0"/>
                        </a:rPr>
                        <a:t>Monitoreo</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PROCESS</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DEVELOPMENT</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MEDIUM</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2.849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7.599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28.494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6.174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2.375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76458582"/>
                  </a:ext>
                </a:extLst>
              </a:tr>
              <a:tr h="322742">
                <a:tc>
                  <a:txBody>
                    <a:bodyPr/>
                    <a:lstStyle/>
                    <a:p>
                      <a:pPr algn="ctr" fontAlgn="ctr"/>
                      <a:r>
                        <a:rPr lang="en-US" sz="700" b="0" i="0" u="none" strike="noStrike" dirty="0">
                          <a:solidFill>
                            <a:srgbClr val="000000"/>
                          </a:solidFill>
                          <a:effectLst/>
                          <a:latin typeface="Comic Sans MS" panose="030F0902030302020204" pitchFamily="66"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FUNCTIONALITY-005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PROD-PROC-009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700" u="none" strike="noStrike" dirty="0" err="1">
                          <a:effectLst/>
                          <a:latin typeface="Comic Sans MS" panose="030F0902030302020204" pitchFamily="66" charset="0"/>
                        </a:rPr>
                        <a:t>Analizar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deseñar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constuir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probar</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desplegar</a:t>
                      </a:r>
                      <a:r>
                        <a:rPr lang="en-US" sz="700" u="none" strike="noStrike" dirty="0">
                          <a:effectLst/>
                          <a:latin typeface="Comic Sans MS" panose="030F0902030302020204" pitchFamily="66" charset="0"/>
                        </a:rPr>
                        <a:t> el </a:t>
                      </a:r>
                      <a:r>
                        <a:rPr lang="en-US" sz="700" u="none" strike="noStrike" dirty="0" err="1">
                          <a:effectLst/>
                          <a:latin typeface="Comic Sans MS" panose="030F0902030302020204" pitchFamily="66" charset="0"/>
                        </a:rPr>
                        <a:t>componente</a:t>
                      </a:r>
                      <a:r>
                        <a:rPr lang="en-US" sz="700" u="none" strike="noStrike" dirty="0">
                          <a:effectLst/>
                          <a:latin typeface="Comic Sans MS" panose="030F0902030302020204" pitchFamily="66" charset="0"/>
                        </a:rPr>
                        <a:t> de </a:t>
                      </a:r>
                      <a:r>
                        <a:rPr lang="en-US" sz="700" u="none" strike="noStrike" dirty="0" err="1">
                          <a:effectLst/>
                          <a:latin typeface="Comic Sans MS" panose="030F0902030302020204" pitchFamily="66" charset="0"/>
                        </a:rPr>
                        <a:t>processEngine</a:t>
                      </a:r>
                      <a:r>
                        <a:rPr lang="en-US" sz="700" u="none" strike="noStrike" dirty="0">
                          <a:effectLst/>
                          <a:latin typeface="Comic Sans MS" panose="030F0902030302020204" pitchFamily="66" charset="0"/>
                        </a:rPr>
                        <a:t> para </a:t>
                      </a:r>
                      <a:r>
                        <a:rPr lang="en-US" sz="700" u="none" strike="noStrike" dirty="0" err="1">
                          <a:effectLst/>
                          <a:latin typeface="Comic Sans MS" panose="030F0902030302020204" pitchFamily="66" charset="0"/>
                        </a:rPr>
                        <a:t>satisfacer</a:t>
                      </a:r>
                      <a:r>
                        <a:rPr lang="en-US" sz="700" u="none" strike="noStrike" dirty="0">
                          <a:effectLst/>
                          <a:latin typeface="Comic Sans MS" panose="030F0902030302020204" pitchFamily="66" charset="0"/>
                        </a:rPr>
                        <a:t> la </a:t>
                      </a:r>
                      <a:r>
                        <a:rPr lang="en-US" sz="700" u="none" strike="noStrike" dirty="0" err="1">
                          <a:effectLst/>
                          <a:latin typeface="Comic Sans MS" panose="030F0902030302020204" pitchFamily="66" charset="0"/>
                        </a:rPr>
                        <a:t>funcionalidad</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elaborar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reporte</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Posdictamen</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PROCESS</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DEVELOPMENT</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MEDIUM</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2.849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7.599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28.494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6.174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2.375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2134980"/>
                  </a:ext>
                </a:extLst>
              </a:tr>
              <a:tr h="322743">
                <a:tc>
                  <a:txBody>
                    <a:bodyPr/>
                    <a:lstStyle/>
                    <a:p>
                      <a:pPr algn="ctr" fontAlgn="ctr"/>
                      <a:r>
                        <a:rPr lang="en-US" sz="700" u="none" strike="noStrike" dirty="0">
                          <a:effectLst/>
                          <a:latin typeface="Comic Sans MS" panose="030F0902030302020204" pitchFamily="66" charset="0"/>
                        </a:rPr>
                        <a:t>11</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FUNCTIONALITY-005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PROD-PROC-010</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sz="700" u="none" strike="noStrike" dirty="0" err="1">
                          <a:effectLst/>
                          <a:latin typeface="Comic Sans MS" panose="030F0902030302020204" pitchFamily="66" charset="0"/>
                        </a:rPr>
                        <a:t>Analizar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deseñar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constuir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probar</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desplegar</a:t>
                      </a:r>
                      <a:r>
                        <a:rPr lang="en-US" sz="700" u="none" strike="noStrike" dirty="0">
                          <a:effectLst/>
                          <a:latin typeface="Comic Sans MS" panose="030F0902030302020204" pitchFamily="66" charset="0"/>
                        </a:rPr>
                        <a:t> el </a:t>
                      </a:r>
                      <a:r>
                        <a:rPr lang="en-US" sz="700" u="none" strike="noStrike" dirty="0" err="1">
                          <a:effectLst/>
                          <a:latin typeface="Comic Sans MS" panose="030F0902030302020204" pitchFamily="66" charset="0"/>
                        </a:rPr>
                        <a:t>componente</a:t>
                      </a:r>
                      <a:r>
                        <a:rPr lang="en-US" sz="700" u="none" strike="noStrike" dirty="0">
                          <a:effectLst/>
                          <a:latin typeface="Comic Sans MS" panose="030F0902030302020204" pitchFamily="66" charset="0"/>
                        </a:rPr>
                        <a:t> de </a:t>
                      </a:r>
                      <a:r>
                        <a:rPr lang="en-US" sz="700" u="none" strike="noStrike" dirty="0" err="1">
                          <a:effectLst/>
                          <a:latin typeface="Comic Sans MS" panose="030F0902030302020204" pitchFamily="66" charset="0"/>
                        </a:rPr>
                        <a:t>processEngine</a:t>
                      </a:r>
                      <a:r>
                        <a:rPr lang="en-US" sz="700" u="none" strike="noStrike" dirty="0">
                          <a:effectLst/>
                          <a:latin typeface="Comic Sans MS" panose="030F0902030302020204" pitchFamily="66" charset="0"/>
                        </a:rPr>
                        <a:t> para </a:t>
                      </a:r>
                      <a:r>
                        <a:rPr lang="en-US" sz="700" u="none" strike="noStrike" dirty="0" err="1">
                          <a:effectLst/>
                          <a:latin typeface="Comic Sans MS" panose="030F0902030302020204" pitchFamily="66" charset="0"/>
                        </a:rPr>
                        <a:t>satisfacer</a:t>
                      </a:r>
                      <a:r>
                        <a:rPr lang="en-US" sz="700" u="none" strike="noStrike" dirty="0">
                          <a:effectLst/>
                          <a:latin typeface="Comic Sans MS" panose="030F0902030302020204" pitchFamily="66" charset="0"/>
                        </a:rPr>
                        <a:t> la </a:t>
                      </a:r>
                      <a:r>
                        <a:rPr lang="en-US" sz="700" u="none" strike="noStrike" dirty="0" err="1">
                          <a:effectLst/>
                          <a:latin typeface="Comic Sans MS" panose="030F0902030302020204" pitchFamily="66" charset="0"/>
                        </a:rPr>
                        <a:t>funcionalidad</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elaborar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reporte</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Casos</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Sospechosos</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PROCESS</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DEVELOPMENT</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MEDIUM</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2.849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7.599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28.494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6.174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2.375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96800750"/>
                  </a:ext>
                </a:extLst>
              </a:tr>
              <a:tr h="317834">
                <a:tc>
                  <a:txBody>
                    <a:bodyPr/>
                    <a:lstStyle/>
                    <a:p>
                      <a:pPr algn="ctr" fontAlgn="ctr"/>
                      <a:r>
                        <a:rPr lang="en-US" sz="700" u="none" strike="noStrike" dirty="0">
                          <a:effectLst/>
                          <a:latin typeface="Comic Sans MS" panose="030F0902030302020204" pitchFamily="66" charset="0"/>
                        </a:rPr>
                        <a:t>12</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FUNCTIONALITY-005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PROD-PROC-011</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700" u="none" strike="noStrike" dirty="0" err="1">
                          <a:effectLst/>
                          <a:latin typeface="Comic Sans MS" panose="030F0902030302020204" pitchFamily="66" charset="0"/>
                        </a:rPr>
                        <a:t>Analizar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deseñar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constuir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probar</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desplegar</a:t>
                      </a:r>
                      <a:r>
                        <a:rPr lang="en-US" sz="700" u="none" strike="noStrike" dirty="0">
                          <a:effectLst/>
                          <a:latin typeface="Comic Sans MS" panose="030F0902030302020204" pitchFamily="66" charset="0"/>
                        </a:rPr>
                        <a:t> el </a:t>
                      </a:r>
                      <a:r>
                        <a:rPr lang="en-US" sz="700" u="none" strike="noStrike" dirty="0" err="1">
                          <a:effectLst/>
                          <a:latin typeface="Comic Sans MS" panose="030F0902030302020204" pitchFamily="66" charset="0"/>
                        </a:rPr>
                        <a:t>componente</a:t>
                      </a:r>
                      <a:r>
                        <a:rPr lang="en-US" sz="700" u="none" strike="noStrike" dirty="0">
                          <a:effectLst/>
                          <a:latin typeface="Comic Sans MS" panose="030F0902030302020204" pitchFamily="66" charset="0"/>
                        </a:rPr>
                        <a:t> de </a:t>
                      </a:r>
                      <a:r>
                        <a:rPr lang="en-US" sz="700" u="none" strike="noStrike" dirty="0" err="1">
                          <a:effectLst/>
                          <a:latin typeface="Comic Sans MS" panose="030F0902030302020204" pitchFamily="66" charset="0"/>
                        </a:rPr>
                        <a:t>processEngine</a:t>
                      </a:r>
                      <a:r>
                        <a:rPr lang="en-US" sz="700" u="none" strike="noStrike" dirty="0">
                          <a:effectLst/>
                          <a:latin typeface="Comic Sans MS" panose="030F0902030302020204" pitchFamily="66" charset="0"/>
                        </a:rPr>
                        <a:t> para </a:t>
                      </a:r>
                      <a:r>
                        <a:rPr lang="en-US" sz="700" u="none" strike="noStrike" dirty="0" err="1">
                          <a:effectLst/>
                          <a:latin typeface="Comic Sans MS" panose="030F0902030302020204" pitchFamily="66" charset="0"/>
                        </a:rPr>
                        <a:t>satisfacer</a:t>
                      </a:r>
                      <a:r>
                        <a:rPr lang="en-US" sz="700" u="none" strike="noStrike" dirty="0">
                          <a:effectLst/>
                          <a:latin typeface="Comic Sans MS" panose="030F0902030302020204" pitchFamily="66" charset="0"/>
                        </a:rPr>
                        <a:t> la </a:t>
                      </a:r>
                      <a:r>
                        <a:rPr lang="en-US" sz="700" u="none" strike="noStrike" dirty="0" err="1">
                          <a:effectLst/>
                          <a:latin typeface="Comic Sans MS" panose="030F0902030302020204" pitchFamily="66" charset="0"/>
                        </a:rPr>
                        <a:t>funcionalidad</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elaborar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reporte</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Estádistico</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resumen</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PROCESS</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DEVELOPMENT</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MEDIUM</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2.849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7.599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28.494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6.174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2.375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3667284"/>
                  </a:ext>
                </a:extLst>
              </a:tr>
              <a:tr h="294864">
                <a:tc>
                  <a:txBody>
                    <a:bodyPr/>
                    <a:lstStyle/>
                    <a:p>
                      <a:pPr algn="ctr" fontAlgn="ctr"/>
                      <a:r>
                        <a:rPr lang="en-US" sz="700" u="none" strike="noStrike" dirty="0">
                          <a:effectLst/>
                          <a:latin typeface="Comic Sans MS" panose="030F0902030302020204" pitchFamily="66" charset="0"/>
                        </a:rPr>
                        <a:t>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FUNCTIONALITY-005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PROD-PROC-012</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en-US" sz="700" u="none" strike="noStrike" dirty="0" err="1">
                          <a:effectLst/>
                          <a:latin typeface="Comic Sans MS" panose="030F0902030302020204" pitchFamily="66" charset="0"/>
                        </a:rPr>
                        <a:t>Analizar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deseñar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constuir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probar</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desplegar</a:t>
                      </a:r>
                      <a:r>
                        <a:rPr lang="en-US" sz="700" u="none" strike="noStrike" dirty="0">
                          <a:effectLst/>
                          <a:latin typeface="Comic Sans MS" panose="030F0902030302020204" pitchFamily="66" charset="0"/>
                        </a:rPr>
                        <a:t> el </a:t>
                      </a:r>
                      <a:r>
                        <a:rPr lang="en-US" sz="700" u="none" strike="noStrike" dirty="0" err="1">
                          <a:effectLst/>
                          <a:latin typeface="Comic Sans MS" panose="030F0902030302020204" pitchFamily="66" charset="0"/>
                        </a:rPr>
                        <a:t>componente</a:t>
                      </a:r>
                      <a:r>
                        <a:rPr lang="en-US" sz="700" u="none" strike="noStrike" dirty="0">
                          <a:effectLst/>
                          <a:latin typeface="Comic Sans MS" panose="030F0902030302020204" pitchFamily="66" charset="0"/>
                        </a:rPr>
                        <a:t> de </a:t>
                      </a:r>
                      <a:r>
                        <a:rPr lang="en-US" sz="700" u="none" strike="noStrike" dirty="0" err="1">
                          <a:effectLst/>
                          <a:latin typeface="Comic Sans MS" panose="030F0902030302020204" pitchFamily="66" charset="0"/>
                        </a:rPr>
                        <a:t>processEngine</a:t>
                      </a:r>
                      <a:r>
                        <a:rPr lang="en-US" sz="700" u="none" strike="noStrike" dirty="0">
                          <a:effectLst/>
                          <a:latin typeface="Comic Sans MS" panose="030F0902030302020204" pitchFamily="66" charset="0"/>
                        </a:rPr>
                        <a:t> para </a:t>
                      </a:r>
                      <a:r>
                        <a:rPr lang="en-US" sz="700" u="none" strike="noStrike" dirty="0" err="1">
                          <a:effectLst/>
                          <a:latin typeface="Comic Sans MS" panose="030F0902030302020204" pitchFamily="66" charset="0"/>
                        </a:rPr>
                        <a:t>satisfacer</a:t>
                      </a:r>
                      <a:r>
                        <a:rPr lang="en-US" sz="700" u="none" strike="noStrike" dirty="0">
                          <a:effectLst/>
                          <a:latin typeface="Comic Sans MS" panose="030F0902030302020204" pitchFamily="66" charset="0"/>
                        </a:rPr>
                        <a:t> la </a:t>
                      </a:r>
                      <a:r>
                        <a:rPr lang="en-US" sz="700" u="none" strike="noStrike" dirty="0" err="1">
                          <a:effectLst/>
                          <a:latin typeface="Comic Sans MS" panose="030F0902030302020204" pitchFamily="66" charset="0"/>
                        </a:rPr>
                        <a:t>funcionalidad</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elaborar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reporte</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Análisis</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evaluación</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PROCESS</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DEVELOPMENT</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MEDIUM</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2.849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7.599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28.494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6.174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2.375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870809226"/>
                  </a:ext>
                </a:extLst>
              </a:tr>
              <a:tr h="376217">
                <a:tc>
                  <a:txBody>
                    <a:bodyPr/>
                    <a:lstStyle/>
                    <a:p>
                      <a:pPr algn="ctr" fontAlgn="ctr"/>
                      <a:r>
                        <a:rPr lang="en-US" sz="700" u="none" strike="noStrike" dirty="0">
                          <a:effectLst/>
                          <a:latin typeface="Comic Sans MS" panose="030F0902030302020204" pitchFamily="66" charset="0"/>
                        </a:rPr>
                        <a:t>14</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FUNCTIONALITY-005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PROD-PROC-013</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700" u="none" strike="noStrike" dirty="0" err="1">
                          <a:effectLst/>
                          <a:latin typeface="Comic Sans MS" panose="030F0902030302020204" pitchFamily="66" charset="0"/>
                        </a:rPr>
                        <a:t>Analizar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deseñar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constuir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probar</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desplegar</a:t>
                      </a:r>
                      <a:r>
                        <a:rPr lang="en-US" sz="700" u="none" strike="noStrike" dirty="0">
                          <a:effectLst/>
                          <a:latin typeface="Comic Sans MS" panose="030F0902030302020204" pitchFamily="66" charset="0"/>
                        </a:rPr>
                        <a:t> el </a:t>
                      </a:r>
                      <a:r>
                        <a:rPr lang="en-US" sz="700" u="none" strike="noStrike" dirty="0" err="1">
                          <a:effectLst/>
                          <a:latin typeface="Comic Sans MS" panose="030F0902030302020204" pitchFamily="66" charset="0"/>
                        </a:rPr>
                        <a:t>componente</a:t>
                      </a:r>
                      <a:r>
                        <a:rPr lang="en-US" sz="700" u="none" strike="noStrike" dirty="0">
                          <a:effectLst/>
                          <a:latin typeface="Comic Sans MS" panose="030F0902030302020204" pitchFamily="66" charset="0"/>
                        </a:rPr>
                        <a:t> de </a:t>
                      </a:r>
                      <a:r>
                        <a:rPr lang="en-US" sz="700" u="none" strike="noStrike" dirty="0" err="1">
                          <a:effectLst/>
                          <a:latin typeface="Comic Sans MS" panose="030F0902030302020204" pitchFamily="66" charset="0"/>
                        </a:rPr>
                        <a:t>processEngine</a:t>
                      </a:r>
                      <a:r>
                        <a:rPr lang="en-US" sz="700" u="none" strike="noStrike" dirty="0">
                          <a:effectLst/>
                          <a:latin typeface="Comic Sans MS" panose="030F0902030302020204" pitchFamily="66" charset="0"/>
                        </a:rPr>
                        <a:t> para </a:t>
                      </a:r>
                      <a:r>
                        <a:rPr lang="en-US" sz="700" u="none" strike="noStrike" dirty="0" err="1">
                          <a:effectLst/>
                          <a:latin typeface="Comic Sans MS" panose="030F0902030302020204" pitchFamily="66" charset="0"/>
                        </a:rPr>
                        <a:t>satisfacer</a:t>
                      </a:r>
                      <a:r>
                        <a:rPr lang="en-US" sz="700" u="none" strike="noStrike" dirty="0">
                          <a:effectLst/>
                          <a:latin typeface="Comic Sans MS" panose="030F0902030302020204" pitchFamily="66" charset="0"/>
                        </a:rPr>
                        <a:t> la </a:t>
                      </a:r>
                      <a:r>
                        <a:rPr lang="en-US" sz="700" u="none" strike="noStrike" dirty="0" err="1">
                          <a:effectLst/>
                          <a:latin typeface="Comic Sans MS" panose="030F0902030302020204" pitchFamily="66" charset="0"/>
                        </a:rPr>
                        <a:t>funcionalidad</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elaborar</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reporte</a:t>
                      </a:r>
                      <a:r>
                        <a:rPr lang="en-US" sz="700" u="none" strike="noStrike" dirty="0">
                          <a:effectLst/>
                          <a:latin typeface="Comic Sans MS" panose="030F0902030302020204" pitchFamily="66" charset="0"/>
                        </a:rPr>
                        <a:t> </a:t>
                      </a:r>
                      <a:r>
                        <a:rPr lang="en-US" sz="700" u="none" strike="noStrike" dirty="0" err="1">
                          <a:effectLst/>
                          <a:latin typeface="Comic Sans MS" panose="030F0902030302020204" pitchFamily="66" charset="0"/>
                        </a:rPr>
                        <a:t>Estadísticos</a:t>
                      </a:r>
                      <a:r>
                        <a:rPr lang="en-US" sz="700" u="none" strike="noStrike" dirty="0">
                          <a:effectLst/>
                          <a:latin typeface="Comic Sans MS" panose="030F0902030302020204" pitchFamily="66" charset="0"/>
                        </a:rPr>
                        <a:t> y </a:t>
                      </a:r>
                      <a:r>
                        <a:rPr lang="en-US" sz="700" u="none" strike="noStrike" dirty="0" err="1">
                          <a:effectLst/>
                          <a:latin typeface="Comic Sans MS" panose="030F0902030302020204" pitchFamily="66" charset="0"/>
                        </a:rPr>
                        <a:t>resumen</a:t>
                      </a:r>
                      <a:r>
                        <a:rPr lang="en-US" sz="700" u="none" strike="noStrike" dirty="0">
                          <a:effectLst/>
                          <a:latin typeface="Comic Sans MS" panose="030F0902030302020204" pitchFamily="66" charset="0"/>
                        </a:rPr>
                        <a:t> de entrada y </a:t>
                      </a:r>
                      <a:r>
                        <a:rPr lang="en-US" sz="700" u="none" strike="noStrike" dirty="0" err="1">
                          <a:effectLst/>
                          <a:latin typeface="Comic Sans MS" panose="030F0902030302020204" pitchFamily="66" charset="0"/>
                        </a:rPr>
                        <a:t>salida</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PROCESS</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DEVELOPMENT</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MEDIUM</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27.13</a:t>
                      </a:r>
                      <a:endParaRPr lang="en-US" sz="700" b="0" i="0" u="none" strike="noStrike" dirty="0">
                        <a:solidFill>
                          <a:srgbClr val="000000"/>
                        </a:solidFill>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2.849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7.599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28.494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6.174</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2.375</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700" u="none" strike="noStrike" dirty="0">
                          <a:effectLst/>
                          <a:latin typeface="Comic Sans MS" panose="030F0902030302020204" pitchFamily="66" charset="0"/>
                        </a:rPr>
                        <a:t>47.49</a:t>
                      </a:r>
                      <a:endParaRPr lang="en-US" sz="700" b="0" i="0" u="none" strike="noStrike" dirty="0">
                        <a:effectLst/>
                        <a:latin typeface="Comic Sans MS" panose="030F0902030302020204" pitchFamily="66"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5261789"/>
                  </a:ext>
                </a:extLst>
              </a:tr>
            </a:tbl>
          </a:graphicData>
        </a:graphic>
      </p:graphicFrame>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(III)</a:t>
            </a:r>
          </a:p>
        </p:txBody>
      </p:sp>
      <p:sp>
        <p:nvSpPr>
          <p:cNvPr id="65" name="Rectangle 3"/>
          <p:cNvSpPr txBox="1"/>
          <p:nvPr/>
        </p:nvSpPr>
        <p:spPr>
          <a:xfrm>
            <a:off x="404807" y="610135"/>
            <a:ext cx="642576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 sz="1800" b="1" dirty="0">
                <a:solidFill>
                  <a:srgbClr val="73C4EF"/>
                </a:solidFill>
              </a:rPr>
              <a:t>Descripción de la solución técnica - </a:t>
            </a:r>
            <a:r>
              <a:rPr lang="es-ES" sz="1800" b="1" dirty="0" err="1">
                <a:solidFill>
                  <a:srgbClr val="73C4EF"/>
                </a:solidFill>
              </a:rPr>
              <a:t>Product</a:t>
            </a:r>
            <a:r>
              <a:rPr lang="es-ES" sz="1800" b="1" dirty="0">
                <a:solidFill>
                  <a:srgbClr val="73C4EF"/>
                </a:solidFill>
              </a:rPr>
              <a:t> </a:t>
            </a:r>
            <a:r>
              <a:rPr lang="es-ES" sz="1800" b="1" dirty="0" err="1">
                <a:solidFill>
                  <a:srgbClr val="73C4EF"/>
                </a:solidFill>
              </a:rPr>
              <a:t>baseline</a:t>
            </a:r>
            <a:endParaRPr lang="es-ES_tradnl" sz="1800" b="1" dirty="0">
              <a:solidFill>
                <a:srgbClr val="73C4EF"/>
              </a:solidFill>
            </a:endParaRPr>
          </a:p>
        </p:txBody>
      </p:sp>
      <p:pic>
        <p:nvPicPr>
          <p:cNvPr id="7" name="Picture 6">
            <a:extLst>
              <a:ext uri="{FF2B5EF4-FFF2-40B4-BE49-F238E27FC236}">
                <a16:creationId xmlns:a16="http://schemas.microsoft.com/office/drawing/2014/main" id="{03BD178E-802F-2648-9BA0-897FEECD2249}"/>
              </a:ext>
            </a:extLst>
          </p:cNvPr>
          <p:cNvPicPr>
            <a:picLocks noChangeAspect="1"/>
          </p:cNvPicPr>
          <p:nvPr/>
        </p:nvPicPr>
        <p:blipFill>
          <a:blip r:embed="rId3">
            <a:alphaModFix amt="9000"/>
          </a:blip>
          <a:stretch>
            <a:fillRect/>
          </a:stretch>
        </p:blipFill>
        <p:spPr>
          <a:xfrm>
            <a:off x="4813459" y="2146459"/>
            <a:ext cx="2565082" cy="2565082"/>
          </a:xfrm>
          <a:prstGeom prst="rect">
            <a:avLst/>
          </a:prstGeom>
        </p:spPr>
      </p:pic>
      <p:sp>
        <p:nvSpPr>
          <p:cNvPr id="11" name="Google Shape;61;p12">
            <a:extLst>
              <a:ext uri="{FF2B5EF4-FFF2-40B4-BE49-F238E27FC236}">
                <a16:creationId xmlns:a16="http://schemas.microsoft.com/office/drawing/2014/main" id="{99139854-2A99-9B41-B760-4480FAE2666B}"/>
              </a:ext>
            </a:extLst>
          </p:cNvPr>
          <p:cNvSpPr txBox="1">
            <a:spLocks/>
          </p:cNvSpPr>
          <p:nvPr/>
        </p:nvSpPr>
        <p:spPr>
          <a:xfrm>
            <a:off x="1333711" y="6322448"/>
            <a:ext cx="3375449" cy="379663"/>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200" dirty="0">
                <a:solidFill>
                  <a:srgbClr val="EE4328"/>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 Stress testing is planned at </a:t>
            </a:r>
            <a:r>
              <a:rPr lang="en-US" sz="1200" dirty="0" err="1">
                <a:solidFill>
                  <a:srgbClr val="EE4328"/>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Hbase</a:t>
            </a:r>
            <a:r>
              <a:rPr lang="en-US" sz="1200" dirty="0">
                <a:solidFill>
                  <a:srgbClr val="EE4328"/>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 and Impala</a:t>
            </a:r>
          </a:p>
        </p:txBody>
      </p:sp>
    </p:spTree>
    <p:extLst>
      <p:ext uri="{BB962C8B-B14F-4D97-AF65-F5344CB8AC3E}">
        <p14:creationId xmlns:p14="http://schemas.microsoft.com/office/powerpoint/2010/main" val="22125498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CITIBanamex-MX2020 Grid 16:9">
  <a:themeElements>
    <a:clrScheme name="CITIBanamex-MX2020">
      <a:dk1>
        <a:srgbClr val="002D72"/>
      </a:dk1>
      <a:lt1>
        <a:sysClr val="window" lastClr="FFFFFF"/>
      </a:lt1>
      <a:dk2>
        <a:srgbClr val="002D72"/>
      </a:dk2>
      <a:lt2>
        <a:srgbClr val="F2F2F2"/>
      </a:lt2>
      <a:accent1>
        <a:srgbClr val="001636"/>
      </a:accent1>
      <a:accent2>
        <a:srgbClr val="001F4C"/>
      </a:accent2>
      <a:accent3>
        <a:srgbClr val="FEEC00"/>
      </a:accent3>
      <a:accent4>
        <a:srgbClr val="004683"/>
      </a:accent4>
      <a:accent5>
        <a:srgbClr val="808080"/>
      </a:accent5>
      <a:accent6>
        <a:srgbClr val="8C0512"/>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a:noFill/>
          <a:prstDash val="sysDot"/>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11.xml><?xml version="1.0" encoding="utf-8"?>
<a:theme xmlns:a="http://schemas.openxmlformats.org/drawingml/2006/main" name="4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12.xml><?xml version="1.0" encoding="utf-8"?>
<a:theme xmlns:a="http://schemas.openxmlformats.org/drawingml/2006/main" name="5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D4C19DBE-7440-4D40-A0AB-8BCC335FFB2D}" vid="{F0E4EF95-0183-4CD1-8F68-50C0E32646C5}"/>
    </a:ext>
  </a:extLst>
</a:theme>
</file>

<file path=ppt/theme/theme13.xml><?xml version="1.0" encoding="utf-8"?>
<a:theme xmlns:a="http://schemas.openxmlformats.org/drawingml/2006/main" name="Citi Consumer PPT Template">
  <a:themeElements>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2_Citi Consumer PPT Template">
  <a:themeElements>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3_Citi Consumer PPT Template">
  <a:themeElements>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6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17.xml><?xml version="1.0" encoding="utf-8"?>
<a:theme xmlns:a="http://schemas.openxmlformats.org/drawingml/2006/main" name="9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D4C19DBE-7440-4D40-A0AB-8BCC335FFB2D}" vid="{F0E4EF95-0183-4CD1-8F68-50C0E32646C5}"/>
    </a:ext>
  </a:extLst>
</a:theme>
</file>

<file path=ppt/theme/theme18.xml><?xml version="1.0" encoding="utf-8"?>
<a:theme xmlns:a="http://schemas.openxmlformats.org/drawingml/2006/main" name="1_CITIBanamex-MX2020 Grid 16:9">
  <a:themeElements>
    <a:clrScheme name="CITIBanamex-MX2020">
      <a:dk1>
        <a:srgbClr val="002D72"/>
      </a:dk1>
      <a:lt1>
        <a:sysClr val="window" lastClr="FFFFFF"/>
      </a:lt1>
      <a:dk2>
        <a:srgbClr val="002D72"/>
      </a:dk2>
      <a:lt2>
        <a:srgbClr val="F2F2F2"/>
      </a:lt2>
      <a:accent1>
        <a:srgbClr val="001636"/>
      </a:accent1>
      <a:accent2>
        <a:srgbClr val="001F4C"/>
      </a:accent2>
      <a:accent3>
        <a:srgbClr val="FEEC00"/>
      </a:accent3>
      <a:accent4>
        <a:srgbClr val="004683"/>
      </a:accent4>
      <a:accent5>
        <a:srgbClr val="808080"/>
      </a:accent5>
      <a:accent6>
        <a:srgbClr val="8C0512"/>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a:noFill/>
          <a:prstDash val="sysDot"/>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19.xml><?xml version="1.0" encoding="utf-8"?>
<a:theme xmlns:a="http://schemas.openxmlformats.org/drawingml/2006/main" name="7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xml><?xml version="1.0" encoding="utf-8"?>
<a:theme xmlns:a="http://schemas.openxmlformats.org/drawingml/2006/main" name="Blank">
  <a:themeElements>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0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1.xml><?xml version="1.0" encoding="utf-8"?>
<a:theme xmlns:a="http://schemas.openxmlformats.org/drawingml/2006/main" name="14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2.xml><?xml version="1.0" encoding="utf-8"?>
<a:theme xmlns:a="http://schemas.openxmlformats.org/drawingml/2006/main" name="16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3.xml><?xml version="1.0" encoding="utf-8"?>
<a:theme xmlns:a="http://schemas.openxmlformats.org/drawingml/2006/main" name="20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4.xml><?xml version="1.0" encoding="utf-8"?>
<a:theme xmlns:a="http://schemas.openxmlformats.org/drawingml/2006/main" name="22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lank">
  <a:themeElements>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7.xml><?xml version="1.0" encoding="utf-8"?>
<a:theme xmlns:a="http://schemas.openxmlformats.org/drawingml/2006/main" name="6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1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10.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11.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2.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3.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4.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5.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6.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7.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8.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9.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B6DAF26F1FA34C9968937CFA030B63" ma:contentTypeVersion="0" ma:contentTypeDescription="Create a new document." ma:contentTypeScope="" ma:versionID="a5cc2eeeccbe52524a27b47f4d13028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E2C78B-494A-455D-B35E-0545BB93E9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9979982-5A80-4893-AE82-91CBA895396A}">
  <ds:schemaRefs>
    <ds:schemaRef ds:uri="http://schemas.microsoft.com/sharepoint/v3/contenttype/forms"/>
  </ds:schemaRefs>
</ds:datastoreItem>
</file>

<file path=customXml/itemProps3.xml><?xml version="1.0" encoding="utf-8"?>
<ds:datastoreItem xmlns:ds="http://schemas.openxmlformats.org/officeDocument/2006/customXml" ds:itemID="{EA4F180F-7220-4F05-B300-DD118256FEC8}">
  <ds:schemaRefs>
    <ds:schemaRef ds:uri="http://schemas.microsoft.com/office/2006/documentManagement/types"/>
    <ds:schemaRef ds:uri="http://purl.org/dc/elements/1.1/"/>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156541</TotalTime>
  <Words>3834</Words>
  <Application>Microsoft Macintosh PowerPoint</Application>
  <PresentationFormat>Widescreen</PresentationFormat>
  <Paragraphs>1040</Paragraphs>
  <Slides>32</Slides>
  <Notes>1</Notes>
  <HiddenSlides>0</HiddenSlides>
  <MMClips>0</MMClips>
  <ScaleCrop>false</ScaleCrop>
  <HeadingPairs>
    <vt:vector size="8" baseType="variant">
      <vt:variant>
        <vt:lpstr>Fonts Used</vt:lpstr>
      </vt:variant>
      <vt:variant>
        <vt:i4>8</vt:i4>
      </vt:variant>
      <vt:variant>
        <vt:lpstr>Theme</vt:lpstr>
      </vt:variant>
      <vt:variant>
        <vt:i4>24</vt:i4>
      </vt:variant>
      <vt:variant>
        <vt:lpstr>Embedded OLE Servers</vt:lpstr>
      </vt:variant>
      <vt:variant>
        <vt:i4>1</vt:i4>
      </vt:variant>
      <vt:variant>
        <vt:lpstr>Slide Titles</vt:lpstr>
      </vt:variant>
      <vt:variant>
        <vt:i4>32</vt:i4>
      </vt:variant>
    </vt:vector>
  </HeadingPairs>
  <TitlesOfParts>
    <vt:vector size="65" baseType="lpstr">
      <vt:lpstr>Nanum Pen Script</vt:lpstr>
      <vt:lpstr>Arial</vt:lpstr>
      <vt:lpstr>Calibri</vt:lpstr>
      <vt:lpstr>Comic Sans MS</vt:lpstr>
      <vt:lpstr>Times</vt:lpstr>
      <vt:lpstr>Times New Roman</vt:lpstr>
      <vt:lpstr>Trebuchet MS</vt:lpstr>
      <vt:lpstr>Wingdings</vt:lpstr>
      <vt:lpstr>CitiBanamex_corporate_template_091212</vt:lpstr>
      <vt:lpstr>Blank</vt:lpstr>
      <vt:lpstr>1_Blank</vt:lpstr>
      <vt:lpstr>3_CitiBanamex_corporate_template_091212</vt:lpstr>
      <vt:lpstr>4_CitiBanamex_corporate_template_091212</vt:lpstr>
      <vt:lpstr>2_Blank</vt:lpstr>
      <vt:lpstr>6_CitiBanamex_corporate_template_091212</vt:lpstr>
      <vt:lpstr>10_CitiBanamex_corporate_template_091212</vt:lpstr>
      <vt:lpstr>11_CitiBanamex_corporate_template_091212</vt:lpstr>
      <vt:lpstr>CITIBanamex-MX2020 Grid 16:9</vt:lpstr>
      <vt:lpstr>4_Blank</vt:lpstr>
      <vt:lpstr>5_Blank</vt:lpstr>
      <vt:lpstr>Citi Consumer PPT Template</vt:lpstr>
      <vt:lpstr>2_Citi Consumer PPT Template</vt:lpstr>
      <vt:lpstr>3_Citi Consumer PPT Template</vt:lpstr>
      <vt:lpstr>6_Blank</vt:lpstr>
      <vt:lpstr>9_Blank</vt:lpstr>
      <vt:lpstr>1_CITIBanamex-MX2020 Grid 16:9</vt:lpstr>
      <vt:lpstr>7_Blank</vt:lpstr>
      <vt:lpstr>10_Blank</vt:lpstr>
      <vt:lpstr>14_Blank</vt:lpstr>
      <vt:lpstr>16_Blank</vt:lpstr>
      <vt:lpstr>20_Blank</vt:lpstr>
      <vt:lpstr>22_Blank</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Gascon, Gerardo</dc:creator>
  <cp:lastModifiedBy>Susana Edith Barrientos</cp:lastModifiedBy>
  <cp:revision>3467</cp:revision>
  <cp:lastPrinted>2019-07-10T17:41:46Z</cp:lastPrinted>
  <dcterms:created xsi:type="dcterms:W3CDTF">2017-07-20T18:35:30Z</dcterms:created>
  <dcterms:modified xsi:type="dcterms:W3CDTF">2020-05-26T23:32:34Z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0x0101007BB6DAF26F1FA34C9968937CFA030B63</vt:lpwstr>
  </property>
</Properties>
</file>