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Override1.xml" ContentType="application/vnd.openxmlformats-officedocument.themeOverr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2.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Override3.xml" ContentType="application/vnd.openxmlformats-officedocument.themeOverrid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4.xml" ContentType="application/vnd.openxmlformats-officedocument.theme+xml"/>
  <Override PartName="/ppt/theme/themeOverride4.xml" ContentType="application/vnd.openxmlformats-officedocument.themeOverrid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5.xml" ContentType="application/vnd.openxmlformats-officedocument.theme+xml"/>
  <Override PartName="/ppt/theme/themeOverride5.xml" ContentType="application/vnd.openxmlformats-officedocument.themeOverrid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6.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7.xml" ContentType="application/vnd.openxmlformats-officedocument.theme+xml"/>
  <Override PartName="/ppt/theme/themeOverride6.xml" ContentType="application/vnd.openxmlformats-officedocument.themeOverrid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8.xml" ContentType="application/vnd.openxmlformats-officedocument.theme+xml"/>
  <Override PartName="/ppt/theme/themeOverride7.xml" ContentType="application/vnd.openxmlformats-officedocument.themeOverrid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9.xml" ContentType="application/vnd.openxmlformats-officedocument.theme+xml"/>
  <Override PartName="/ppt/theme/themeOverride8.xml" ContentType="application/vnd.openxmlformats-officedocument.themeOverrid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theme/theme10.xml" ContentType="application/vnd.openxmlformats-officedocument.them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theme/theme11.xml" ContentType="application/vnd.openxmlformats-officedocument.them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theme/theme12.xml" ContentType="application/vnd.openxmlformats-officedocument.theme+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3.xml" ContentType="application/vnd.openxmlformats-officedocument.theme+xml"/>
  <Override PartName="/ppt/theme/themeOverride9.xml" ContentType="application/vnd.openxmlformats-officedocument.themeOverrid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theme/theme14.xml" ContentType="application/vnd.openxmlformats-officedocument.theme+xml"/>
  <Override PartName="/ppt/theme/themeOverride10.xml" ContentType="application/vnd.openxmlformats-officedocument.themeOverride+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theme/theme15.xml" ContentType="application/vnd.openxmlformats-officedocument.theme+xml"/>
  <Override PartName="/ppt/theme/themeOverride11.xml" ContentType="application/vnd.openxmlformats-officedocument.themeOverride+xml"/>
  <Override PartName="/ppt/tags/tag139.xml" ContentType="application/vnd.openxmlformats-officedocument.presentationml.tags+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theme/theme16.xml" ContentType="application/vnd.openxmlformats-officedocument.theme+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theme/theme17.xml" ContentType="application/vnd.openxmlformats-officedocument.theme+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theme/theme18.xml" ContentType="application/vnd.openxmlformats-officedocument.theme+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theme/theme19.xml" ContentType="application/vnd.openxmlformats-officedocument.theme+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theme/theme20.xml" ContentType="application/vnd.openxmlformats-officedocument.theme+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theme/theme21.xml" ContentType="application/vnd.openxmlformats-officedocument.theme+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theme/theme22.xml" ContentType="application/vnd.openxmlformats-officedocument.theme+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theme/theme23.xml" ContentType="application/vnd.openxmlformats-officedocument.theme+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theme/theme24.xml" ContentType="application/vnd.openxmlformats-officedocument.theme+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heme/theme25.xml" ContentType="application/vnd.openxmlformats-officedocument.theme+xml"/>
  <Override PartName="/ppt/theme/theme2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4"/>
    <p:sldMasterId id="2147483706" r:id="rId5"/>
    <p:sldMasterId id="2147483710" r:id="rId6"/>
    <p:sldMasterId id="2147483724" r:id="rId7"/>
    <p:sldMasterId id="2147483742" r:id="rId8"/>
    <p:sldMasterId id="2147483754" r:id="rId9"/>
    <p:sldMasterId id="2147483798" r:id="rId10"/>
    <p:sldMasterId id="2147483943" r:id="rId11"/>
    <p:sldMasterId id="2147483972" r:id="rId12"/>
    <p:sldMasterId id="2147483982" r:id="rId13"/>
    <p:sldMasterId id="2147484047" r:id="rId14"/>
    <p:sldMasterId id="2147484060" r:id="rId15"/>
    <p:sldMasterId id="2147484080" r:id="rId16"/>
    <p:sldMasterId id="2147484098" r:id="rId17"/>
    <p:sldMasterId id="2147484107" r:id="rId18"/>
    <p:sldMasterId id="2147484116" r:id="rId19"/>
    <p:sldMasterId id="2147484131" r:id="rId20"/>
    <p:sldMasterId id="2147484205" r:id="rId21"/>
    <p:sldMasterId id="2147484273" r:id="rId22"/>
    <p:sldMasterId id="2147484309" r:id="rId23"/>
    <p:sldMasterId id="2147484376" r:id="rId24"/>
    <p:sldMasterId id="2147484418" r:id="rId25"/>
    <p:sldMasterId id="2147484493" r:id="rId26"/>
    <p:sldMasterId id="2147484538" r:id="rId27"/>
  </p:sldMasterIdLst>
  <p:notesMasterIdLst>
    <p:notesMasterId r:id="rId59"/>
  </p:notesMasterIdLst>
  <p:handoutMasterIdLst>
    <p:handoutMasterId r:id="rId60"/>
  </p:handoutMasterIdLst>
  <p:sldIdLst>
    <p:sldId id="543" r:id="rId28"/>
    <p:sldId id="1785" r:id="rId29"/>
    <p:sldId id="1776" r:id="rId30"/>
    <p:sldId id="1882" r:id="rId31"/>
    <p:sldId id="1908" r:id="rId32"/>
    <p:sldId id="1815" r:id="rId33"/>
    <p:sldId id="1919" r:id="rId34"/>
    <p:sldId id="1913" r:id="rId35"/>
    <p:sldId id="1915" r:id="rId36"/>
    <p:sldId id="1914" r:id="rId37"/>
    <p:sldId id="1880" r:id="rId38"/>
    <p:sldId id="1916" r:id="rId39"/>
    <p:sldId id="1917" r:id="rId40"/>
    <p:sldId id="1921" r:id="rId41"/>
    <p:sldId id="1918" r:id="rId42"/>
    <p:sldId id="1909" r:id="rId43"/>
    <p:sldId id="1878" r:id="rId44"/>
    <p:sldId id="1911" r:id="rId45"/>
    <p:sldId id="1907" r:id="rId46"/>
    <p:sldId id="1912" r:id="rId47"/>
    <p:sldId id="1814" r:id="rId48"/>
    <p:sldId id="1883" r:id="rId49"/>
    <p:sldId id="1818" r:id="rId50"/>
    <p:sldId id="1819" r:id="rId51"/>
    <p:sldId id="1820" r:id="rId52"/>
    <p:sldId id="1823" r:id="rId53"/>
    <p:sldId id="1824" r:id="rId54"/>
    <p:sldId id="1825" r:id="rId55"/>
    <p:sldId id="1826" r:id="rId56"/>
    <p:sldId id="1827" r:id="rId57"/>
    <p:sldId id="1828" r:id="rId58"/>
  </p:sldIdLst>
  <p:sldSz cx="12192000" cy="6858000"/>
  <p:notesSz cx="7010400" cy="9296400"/>
  <p:defaultTextStyle>
    <a:defPPr>
      <a:defRPr lang="en-US"/>
    </a:defPPr>
    <a:lvl1pPr marL="0" algn="l" defTabSz="914253" rtl="0" eaLnBrk="1" latinLnBrk="0" hangingPunct="1">
      <a:defRPr sz="1800" kern="1200">
        <a:solidFill>
          <a:schemeClr val="tx1"/>
        </a:solidFill>
        <a:latin typeface="+mn-lt"/>
        <a:ea typeface="+mn-ea"/>
        <a:cs typeface="+mn-cs"/>
      </a:defRPr>
    </a:lvl1pPr>
    <a:lvl2pPr marL="457127" algn="l" defTabSz="914253" rtl="0" eaLnBrk="1" latinLnBrk="0" hangingPunct="1">
      <a:defRPr sz="1800" kern="1200">
        <a:solidFill>
          <a:schemeClr val="tx1"/>
        </a:solidFill>
        <a:latin typeface="+mn-lt"/>
        <a:ea typeface="+mn-ea"/>
        <a:cs typeface="+mn-cs"/>
      </a:defRPr>
    </a:lvl2pPr>
    <a:lvl3pPr marL="914253" algn="l" defTabSz="914253" rtl="0" eaLnBrk="1" latinLnBrk="0" hangingPunct="1">
      <a:defRPr sz="1800" kern="1200">
        <a:solidFill>
          <a:schemeClr val="tx1"/>
        </a:solidFill>
        <a:latin typeface="+mn-lt"/>
        <a:ea typeface="+mn-ea"/>
        <a:cs typeface="+mn-cs"/>
      </a:defRPr>
    </a:lvl3pPr>
    <a:lvl4pPr marL="1371380" algn="l" defTabSz="914253" rtl="0" eaLnBrk="1" latinLnBrk="0" hangingPunct="1">
      <a:defRPr sz="1800" kern="1200">
        <a:solidFill>
          <a:schemeClr val="tx1"/>
        </a:solidFill>
        <a:latin typeface="+mn-lt"/>
        <a:ea typeface="+mn-ea"/>
        <a:cs typeface="+mn-cs"/>
      </a:defRPr>
    </a:lvl4pPr>
    <a:lvl5pPr marL="1828507" algn="l" defTabSz="914253" rtl="0" eaLnBrk="1" latinLnBrk="0" hangingPunct="1">
      <a:defRPr sz="1800" kern="1200">
        <a:solidFill>
          <a:schemeClr val="tx1"/>
        </a:solidFill>
        <a:latin typeface="+mn-lt"/>
        <a:ea typeface="+mn-ea"/>
        <a:cs typeface="+mn-cs"/>
      </a:defRPr>
    </a:lvl5pPr>
    <a:lvl6pPr marL="2285633" algn="l" defTabSz="914253" rtl="0" eaLnBrk="1" latinLnBrk="0" hangingPunct="1">
      <a:defRPr sz="1800" kern="1200">
        <a:solidFill>
          <a:schemeClr val="tx1"/>
        </a:solidFill>
        <a:latin typeface="+mn-lt"/>
        <a:ea typeface="+mn-ea"/>
        <a:cs typeface="+mn-cs"/>
      </a:defRPr>
    </a:lvl6pPr>
    <a:lvl7pPr marL="2742760" algn="l" defTabSz="914253" rtl="0" eaLnBrk="1" latinLnBrk="0" hangingPunct="1">
      <a:defRPr sz="1800" kern="1200">
        <a:solidFill>
          <a:schemeClr val="tx1"/>
        </a:solidFill>
        <a:latin typeface="+mn-lt"/>
        <a:ea typeface="+mn-ea"/>
        <a:cs typeface="+mn-cs"/>
      </a:defRPr>
    </a:lvl7pPr>
    <a:lvl8pPr marL="3199887" algn="l" defTabSz="914253" rtl="0" eaLnBrk="1" latinLnBrk="0" hangingPunct="1">
      <a:defRPr sz="1800" kern="1200">
        <a:solidFill>
          <a:schemeClr val="tx1"/>
        </a:solidFill>
        <a:latin typeface="+mn-lt"/>
        <a:ea typeface="+mn-ea"/>
        <a:cs typeface="+mn-cs"/>
      </a:defRPr>
    </a:lvl8pPr>
    <a:lvl9pPr marL="3657013" algn="l" defTabSz="91425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eredo, Karla Joana [CCC-OT_LTM]" initials="PKJ[" lastIdx="11" clrIdx="0"/>
  <p:cmAuthor id="1" name="Kurchenko, Ekaterina" initials="KE" lastIdx="4" clrIdx="1"/>
  <p:cmAuthor id="2" name="Cano, Paola [GCB-RTLB]" initials="CP[" lastIdx="4" clrIdx="4"/>
  <p:cmAuthor id="3" name="Dusermex" initials="D" lastIdx="1" clrIdx="3"/>
  <p:cmAuthor id="4" name="Peredo, Karla Joana [GCB-OT]" initials="PKJ[" lastIdx="1" clrIdx="5"/>
  <p:cmAuthor id="5" name="Hernandez, Ana (MX - Mexico)" initials="HA(-M" lastIdx="2" clrIdx="7"/>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4328"/>
    <a:srgbClr val="0079D1"/>
    <a:srgbClr val="C5277F"/>
    <a:srgbClr val="87CBD8"/>
    <a:srgbClr val="0067B7"/>
    <a:srgbClr val="F26F27"/>
    <a:srgbClr val="F36F26"/>
    <a:srgbClr val="85CCD9"/>
    <a:srgbClr val="7B184F"/>
    <a:srgbClr val="EE42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266" autoAdjust="0"/>
    <p:restoredTop sz="90903" autoAdjust="0"/>
  </p:normalViewPr>
  <p:slideViewPr>
    <p:cSldViewPr snapToGrid="0" snapToObjects="1">
      <p:cViewPr varScale="1">
        <p:scale>
          <a:sx n="140" d="100"/>
          <a:sy n="140" d="100"/>
        </p:scale>
        <p:origin x="936" y="19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snapToObjects="1">
      <p:cViewPr varScale="1">
        <p:scale>
          <a:sx n="78" d="100"/>
          <a:sy n="78" d="100"/>
        </p:scale>
        <p:origin x="2010"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Master" Target="slideMasters/slideMaster23.xml"/><Relationship Id="rId21" Type="http://schemas.openxmlformats.org/officeDocument/2006/relationships/slideMaster" Target="slideMasters/slideMaster18.xml"/><Relationship Id="rId34" Type="http://schemas.openxmlformats.org/officeDocument/2006/relationships/slide" Target="slides/slide7.xml"/><Relationship Id="rId42" Type="http://schemas.openxmlformats.org/officeDocument/2006/relationships/slide" Target="slides/slide15.xml"/><Relationship Id="rId47" Type="http://schemas.openxmlformats.org/officeDocument/2006/relationships/slide" Target="slides/slide20.xml"/><Relationship Id="rId50" Type="http://schemas.openxmlformats.org/officeDocument/2006/relationships/slide" Target="slides/slide23.xml"/><Relationship Id="rId55" Type="http://schemas.openxmlformats.org/officeDocument/2006/relationships/slide" Target="slides/slide28.xml"/><Relationship Id="rId63" Type="http://schemas.openxmlformats.org/officeDocument/2006/relationships/viewProps" Target="view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Master" Target="slideMasters/slideMaster13.xml"/><Relationship Id="rId29" Type="http://schemas.openxmlformats.org/officeDocument/2006/relationships/slide" Target="slides/slide2.xml"/><Relationship Id="rId11" Type="http://schemas.openxmlformats.org/officeDocument/2006/relationships/slideMaster" Target="slideMasters/slideMaster8.xml"/><Relationship Id="rId24" Type="http://schemas.openxmlformats.org/officeDocument/2006/relationships/slideMaster" Target="slideMasters/slideMaster21.xml"/><Relationship Id="rId32" Type="http://schemas.openxmlformats.org/officeDocument/2006/relationships/slide" Target="slides/slide5.xml"/><Relationship Id="rId37" Type="http://schemas.openxmlformats.org/officeDocument/2006/relationships/slide" Target="slides/slide10.xml"/><Relationship Id="rId40" Type="http://schemas.openxmlformats.org/officeDocument/2006/relationships/slide" Target="slides/slide13.xml"/><Relationship Id="rId45" Type="http://schemas.openxmlformats.org/officeDocument/2006/relationships/slide" Target="slides/slide18.xml"/><Relationship Id="rId53" Type="http://schemas.openxmlformats.org/officeDocument/2006/relationships/slide" Target="slides/slide26.xml"/><Relationship Id="rId58" Type="http://schemas.openxmlformats.org/officeDocument/2006/relationships/slide" Target="slides/slide31.xml"/><Relationship Id="rId5" Type="http://schemas.openxmlformats.org/officeDocument/2006/relationships/slideMaster" Target="slideMasters/slideMaster2.xml"/><Relationship Id="rId61" Type="http://schemas.openxmlformats.org/officeDocument/2006/relationships/commentAuthors" Target="commentAuthors.xml"/><Relationship Id="rId19" Type="http://schemas.openxmlformats.org/officeDocument/2006/relationships/slideMaster" Target="slideMasters/slideMaster16.xml"/><Relationship Id="rId14" Type="http://schemas.openxmlformats.org/officeDocument/2006/relationships/slideMaster" Target="slideMasters/slideMaster11.xml"/><Relationship Id="rId22" Type="http://schemas.openxmlformats.org/officeDocument/2006/relationships/slideMaster" Target="slideMasters/slideMaster19.xml"/><Relationship Id="rId27" Type="http://schemas.openxmlformats.org/officeDocument/2006/relationships/slideMaster" Target="slideMasters/slideMaster24.xml"/><Relationship Id="rId30" Type="http://schemas.openxmlformats.org/officeDocument/2006/relationships/slide" Target="slides/slide3.xml"/><Relationship Id="rId35" Type="http://schemas.openxmlformats.org/officeDocument/2006/relationships/slide" Target="slides/slide8.xml"/><Relationship Id="rId43" Type="http://schemas.openxmlformats.org/officeDocument/2006/relationships/slide" Target="slides/slide16.xml"/><Relationship Id="rId48" Type="http://schemas.openxmlformats.org/officeDocument/2006/relationships/slide" Target="slides/slide21.xml"/><Relationship Id="rId56" Type="http://schemas.openxmlformats.org/officeDocument/2006/relationships/slide" Target="slides/slide29.xml"/><Relationship Id="rId64" Type="http://schemas.openxmlformats.org/officeDocument/2006/relationships/theme" Target="theme/theme1.xml"/><Relationship Id="rId8" Type="http://schemas.openxmlformats.org/officeDocument/2006/relationships/slideMaster" Target="slideMasters/slideMaster5.xml"/><Relationship Id="rId51" Type="http://schemas.openxmlformats.org/officeDocument/2006/relationships/slide" Target="slides/slide24.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25" Type="http://schemas.openxmlformats.org/officeDocument/2006/relationships/slideMaster" Target="slideMasters/slideMaster22.xml"/><Relationship Id="rId33" Type="http://schemas.openxmlformats.org/officeDocument/2006/relationships/slide" Target="slides/slide6.xml"/><Relationship Id="rId38" Type="http://schemas.openxmlformats.org/officeDocument/2006/relationships/slide" Target="slides/slide11.xml"/><Relationship Id="rId46" Type="http://schemas.openxmlformats.org/officeDocument/2006/relationships/slide" Target="slides/slide19.xml"/><Relationship Id="rId59" Type="http://schemas.openxmlformats.org/officeDocument/2006/relationships/notesMaster" Target="notesMasters/notesMaster1.xml"/><Relationship Id="rId20" Type="http://schemas.openxmlformats.org/officeDocument/2006/relationships/slideMaster" Target="slideMasters/slideMaster17.xml"/><Relationship Id="rId41" Type="http://schemas.openxmlformats.org/officeDocument/2006/relationships/slide" Target="slides/slide14.xml"/><Relationship Id="rId54" Type="http://schemas.openxmlformats.org/officeDocument/2006/relationships/slide" Target="slides/slide27.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Master" Target="slideMasters/slideMaster12.xml"/><Relationship Id="rId23" Type="http://schemas.openxmlformats.org/officeDocument/2006/relationships/slideMaster" Target="slideMasters/slideMaster20.xml"/><Relationship Id="rId28" Type="http://schemas.openxmlformats.org/officeDocument/2006/relationships/slide" Target="slides/slide1.xml"/><Relationship Id="rId36" Type="http://schemas.openxmlformats.org/officeDocument/2006/relationships/slide" Target="slides/slide9.xml"/><Relationship Id="rId49" Type="http://schemas.openxmlformats.org/officeDocument/2006/relationships/slide" Target="slides/slide22.xml"/><Relationship Id="rId57" Type="http://schemas.openxmlformats.org/officeDocument/2006/relationships/slide" Target="slides/slide30.xml"/><Relationship Id="rId10" Type="http://schemas.openxmlformats.org/officeDocument/2006/relationships/slideMaster" Target="slideMasters/slideMaster7.xml"/><Relationship Id="rId31" Type="http://schemas.openxmlformats.org/officeDocument/2006/relationships/slide" Target="slides/slide4.xml"/><Relationship Id="rId44" Type="http://schemas.openxmlformats.org/officeDocument/2006/relationships/slide" Target="slides/slide17.xml"/><Relationship Id="rId52" Type="http://schemas.openxmlformats.org/officeDocument/2006/relationships/slide" Target="slides/slide25.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3" Type="http://schemas.openxmlformats.org/officeDocument/2006/relationships/slideMaster" Target="slideMasters/slideMaster10.xml"/><Relationship Id="rId18" Type="http://schemas.openxmlformats.org/officeDocument/2006/relationships/slideMaster" Target="slideMasters/slideMaster15.xml"/><Relationship Id="rId39"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7.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1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4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4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4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9.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9.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74B3BEBB-2B3E-2044-94C4-AD43D5BFFC3B}" type="datetimeFigureOut">
              <a:rPr lang="en-US" smtClean="0"/>
              <a:t>6/8/20</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96F95C16-7D9F-B24D-929D-2F4D68B8DACE}" type="slidenum">
              <a:rPr lang="en-US" smtClean="0"/>
              <a:t>‹#›</a:t>
            </a:fld>
            <a:endParaRPr lang="en-US"/>
          </a:p>
        </p:txBody>
      </p:sp>
    </p:spTree>
    <p:extLst>
      <p:ext uri="{BB962C8B-B14F-4D97-AF65-F5344CB8AC3E}">
        <p14:creationId xmlns:p14="http://schemas.microsoft.com/office/powerpoint/2010/main" val="7808944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0A4653ED-03D2-7542-AE1B-FB47779A335F}" type="datetimeFigureOut">
              <a:rPr lang="en-US" smtClean="0"/>
              <a:t>6/8/20</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86AFAD0A-972D-3147-9D91-3BAFCEED8135}" type="slidenum">
              <a:rPr lang="en-US" smtClean="0"/>
              <a:t>‹#›</a:t>
            </a:fld>
            <a:endParaRPr lang="en-US"/>
          </a:p>
        </p:txBody>
      </p:sp>
    </p:spTree>
    <p:extLst>
      <p:ext uri="{BB962C8B-B14F-4D97-AF65-F5344CB8AC3E}">
        <p14:creationId xmlns:p14="http://schemas.microsoft.com/office/powerpoint/2010/main" val="1082102548"/>
      </p:ext>
    </p:extLst>
  </p:cSld>
  <p:clrMap bg1="lt1" tx1="dk1" bg2="lt2" tx2="dk2" accent1="accent1" accent2="accent2" accent3="accent3" accent4="accent4" accent5="accent5" accent6="accent6" hlink="hlink" folHlink="folHlink"/>
  <p:notesStyle>
    <a:lvl1pPr marL="0" algn="l" defTabSz="914253" rtl="0" eaLnBrk="1" latinLnBrk="0" hangingPunct="1">
      <a:defRPr sz="1200" kern="1200">
        <a:solidFill>
          <a:schemeClr val="tx1"/>
        </a:solidFill>
        <a:latin typeface="+mn-lt"/>
        <a:ea typeface="+mn-ea"/>
        <a:cs typeface="+mn-cs"/>
      </a:defRPr>
    </a:lvl1pPr>
    <a:lvl2pPr marL="457127" algn="l" defTabSz="914253" rtl="0" eaLnBrk="1" latinLnBrk="0" hangingPunct="1">
      <a:defRPr sz="1200" kern="1200">
        <a:solidFill>
          <a:schemeClr val="tx1"/>
        </a:solidFill>
        <a:latin typeface="+mn-lt"/>
        <a:ea typeface="+mn-ea"/>
        <a:cs typeface="+mn-cs"/>
      </a:defRPr>
    </a:lvl2pPr>
    <a:lvl3pPr marL="914253" algn="l" defTabSz="914253" rtl="0" eaLnBrk="1" latinLnBrk="0" hangingPunct="1">
      <a:defRPr sz="1200" kern="1200">
        <a:solidFill>
          <a:schemeClr val="tx1"/>
        </a:solidFill>
        <a:latin typeface="+mn-lt"/>
        <a:ea typeface="+mn-ea"/>
        <a:cs typeface="+mn-cs"/>
      </a:defRPr>
    </a:lvl3pPr>
    <a:lvl4pPr marL="1371380" algn="l" defTabSz="914253" rtl="0" eaLnBrk="1" latinLnBrk="0" hangingPunct="1">
      <a:defRPr sz="1200" kern="1200">
        <a:solidFill>
          <a:schemeClr val="tx1"/>
        </a:solidFill>
        <a:latin typeface="+mn-lt"/>
        <a:ea typeface="+mn-ea"/>
        <a:cs typeface="+mn-cs"/>
      </a:defRPr>
    </a:lvl4pPr>
    <a:lvl5pPr marL="1828507" algn="l" defTabSz="914253" rtl="0" eaLnBrk="1" latinLnBrk="0" hangingPunct="1">
      <a:defRPr sz="1200" kern="1200">
        <a:solidFill>
          <a:schemeClr val="tx1"/>
        </a:solidFill>
        <a:latin typeface="+mn-lt"/>
        <a:ea typeface="+mn-ea"/>
        <a:cs typeface="+mn-cs"/>
      </a:defRPr>
    </a:lvl5pPr>
    <a:lvl6pPr marL="2285633" algn="l" defTabSz="914253" rtl="0" eaLnBrk="1" latinLnBrk="0" hangingPunct="1">
      <a:defRPr sz="1200" kern="1200">
        <a:solidFill>
          <a:schemeClr val="tx1"/>
        </a:solidFill>
        <a:latin typeface="+mn-lt"/>
        <a:ea typeface="+mn-ea"/>
        <a:cs typeface="+mn-cs"/>
      </a:defRPr>
    </a:lvl6pPr>
    <a:lvl7pPr marL="2742760" algn="l" defTabSz="914253" rtl="0" eaLnBrk="1" latinLnBrk="0" hangingPunct="1">
      <a:defRPr sz="1200" kern="1200">
        <a:solidFill>
          <a:schemeClr val="tx1"/>
        </a:solidFill>
        <a:latin typeface="+mn-lt"/>
        <a:ea typeface="+mn-ea"/>
        <a:cs typeface="+mn-cs"/>
      </a:defRPr>
    </a:lvl7pPr>
    <a:lvl8pPr marL="3199887" algn="l" defTabSz="914253" rtl="0" eaLnBrk="1" latinLnBrk="0" hangingPunct="1">
      <a:defRPr sz="1200" kern="1200">
        <a:solidFill>
          <a:schemeClr val="tx1"/>
        </a:solidFill>
        <a:latin typeface="+mn-lt"/>
        <a:ea typeface="+mn-ea"/>
        <a:cs typeface="+mn-cs"/>
      </a:defRPr>
    </a:lvl8pPr>
    <a:lvl9pPr marL="3657013" algn="l" defTabSz="91425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AFAD0A-972D-3147-9D91-3BAFCEED8135}" type="slidenum">
              <a:rPr lang="en-US" smtClean="0"/>
              <a:t>9</a:t>
            </a:fld>
            <a:endParaRPr lang="en-US"/>
          </a:p>
        </p:txBody>
      </p:sp>
    </p:spTree>
    <p:extLst>
      <p:ext uri="{BB962C8B-B14F-4D97-AF65-F5344CB8AC3E}">
        <p14:creationId xmlns:p14="http://schemas.microsoft.com/office/powerpoint/2010/main" val="1160634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vmlDrawing" Target="../drawings/vmlDrawing32.vml"/><Relationship Id="rId6" Type="http://schemas.openxmlformats.org/officeDocument/2006/relationships/image" Target="../media/image5.emf"/><Relationship Id="rId5" Type="http://schemas.openxmlformats.org/officeDocument/2006/relationships/oleObject" Target="../embeddings/oleObject32.bin"/><Relationship Id="rId4"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52.xml"/><Relationship Id="rId1" Type="http://schemas.openxmlformats.org/officeDocument/2006/relationships/vmlDrawing" Target="../drawings/vmlDrawing33.vml"/><Relationship Id="rId6" Type="http://schemas.openxmlformats.org/officeDocument/2006/relationships/image" Target="../media/image13.png"/><Relationship Id="rId5" Type="http://schemas.openxmlformats.org/officeDocument/2006/relationships/image" Target="../media/image5.emf"/><Relationship Id="rId4" Type="http://schemas.openxmlformats.org/officeDocument/2006/relationships/oleObject" Target="../embeddings/oleObject33.bin"/></Relationships>
</file>

<file path=ppt/slideLayouts/_rels/slideLayout102.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vmlDrawing" Target="../drawings/vmlDrawing34.vml"/><Relationship Id="rId6" Type="http://schemas.openxmlformats.org/officeDocument/2006/relationships/image" Target="../media/image5.emf"/><Relationship Id="rId5" Type="http://schemas.openxmlformats.org/officeDocument/2006/relationships/oleObject" Target="../embeddings/oleObject34.bin"/><Relationship Id="rId4"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vmlDrawing" Target="../drawings/vmlDrawing35.vml"/><Relationship Id="rId6" Type="http://schemas.openxmlformats.org/officeDocument/2006/relationships/image" Target="../media/image5.emf"/><Relationship Id="rId5" Type="http://schemas.openxmlformats.org/officeDocument/2006/relationships/oleObject" Target="../embeddings/oleObject35.bin"/><Relationship Id="rId4"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vmlDrawing" Target="../drawings/vmlDrawing36.vml"/><Relationship Id="rId6" Type="http://schemas.openxmlformats.org/officeDocument/2006/relationships/image" Target="../media/image5.emf"/><Relationship Id="rId5" Type="http://schemas.openxmlformats.org/officeDocument/2006/relationships/oleObject" Target="../embeddings/oleObject36.bin"/><Relationship Id="rId4"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vmlDrawing" Target="../drawings/vmlDrawing37.vml"/><Relationship Id="rId6" Type="http://schemas.openxmlformats.org/officeDocument/2006/relationships/image" Target="../media/image5.emf"/><Relationship Id="rId5" Type="http://schemas.openxmlformats.org/officeDocument/2006/relationships/oleObject" Target="../embeddings/oleObject37.bin"/><Relationship Id="rId4"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3" Type="http://schemas.openxmlformats.org/officeDocument/2006/relationships/slideMaster" Target="../slideMasters/slideMaster10.xml"/><Relationship Id="rId7" Type="http://schemas.openxmlformats.org/officeDocument/2006/relationships/image" Target="../media/image9.jpeg"/><Relationship Id="rId2" Type="http://schemas.openxmlformats.org/officeDocument/2006/relationships/tags" Target="../tags/tag61.xml"/><Relationship Id="rId1" Type="http://schemas.openxmlformats.org/officeDocument/2006/relationships/vmlDrawing" Target="../drawings/vmlDrawing38.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38.bin"/></Relationships>
</file>

<file path=ppt/slideLayouts/_rels/slideLayout10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63.xml"/><Relationship Id="rId7" Type="http://schemas.openxmlformats.org/officeDocument/2006/relationships/image" Target="../media/image6.jpeg"/><Relationship Id="rId2" Type="http://schemas.openxmlformats.org/officeDocument/2006/relationships/tags" Target="../tags/tag62.xml"/><Relationship Id="rId1" Type="http://schemas.openxmlformats.org/officeDocument/2006/relationships/vmlDrawing" Target="../drawings/vmlDrawing39.vml"/><Relationship Id="rId6" Type="http://schemas.openxmlformats.org/officeDocument/2006/relationships/image" Target="../media/image5.emf"/><Relationship Id="rId5" Type="http://schemas.openxmlformats.org/officeDocument/2006/relationships/oleObject" Target="../embeddings/oleObject39.bin"/><Relationship Id="rId4"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vmlDrawing" Target="../drawings/vmlDrawing40.vml"/><Relationship Id="rId6" Type="http://schemas.openxmlformats.org/officeDocument/2006/relationships/image" Target="../media/image5.emf"/><Relationship Id="rId5" Type="http://schemas.openxmlformats.org/officeDocument/2006/relationships/oleObject" Target="../embeddings/oleObject40.bin"/><Relationship Id="rId4"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vmlDrawing" Target="../drawings/vmlDrawing41.vml"/><Relationship Id="rId6" Type="http://schemas.openxmlformats.org/officeDocument/2006/relationships/image" Target="../media/image5.emf"/><Relationship Id="rId5" Type="http://schemas.openxmlformats.org/officeDocument/2006/relationships/oleObject" Target="../embeddings/oleObject41.bin"/><Relationship Id="rId4"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10.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68.xml"/><Relationship Id="rId1" Type="http://schemas.openxmlformats.org/officeDocument/2006/relationships/vmlDrawing" Target="../drawings/vmlDrawing42.vml"/><Relationship Id="rId5" Type="http://schemas.openxmlformats.org/officeDocument/2006/relationships/image" Target="../media/image5.emf"/><Relationship Id="rId4" Type="http://schemas.openxmlformats.org/officeDocument/2006/relationships/oleObject" Target="../embeddings/oleObject42.bin"/></Relationships>
</file>

<file path=ppt/slideLayouts/_rels/slideLayout111.xml.rels><?xml version="1.0" encoding="UTF-8" standalone="yes"?>
<Relationships xmlns="http://schemas.openxmlformats.org/package/2006/relationships"><Relationship Id="rId3" Type="http://schemas.openxmlformats.org/officeDocument/2006/relationships/tags" Target="../tags/tag70.xml"/><Relationship Id="rId7" Type="http://schemas.openxmlformats.org/officeDocument/2006/relationships/image" Target="../media/image13.png"/><Relationship Id="rId2" Type="http://schemas.openxmlformats.org/officeDocument/2006/relationships/tags" Target="../tags/tag69.xml"/><Relationship Id="rId1" Type="http://schemas.openxmlformats.org/officeDocument/2006/relationships/vmlDrawing" Target="../drawings/vmlDrawing43.vml"/><Relationship Id="rId6" Type="http://schemas.openxmlformats.org/officeDocument/2006/relationships/image" Target="../media/image5.emf"/><Relationship Id="rId5" Type="http://schemas.openxmlformats.org/officeDocument/2006/relationships/oleObject" Target="../embeddings/oleObject43.bin"/><Relationship Id="rId4"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3" Type="http://schemas.openxmlformats.org/officeDocument/2006/relationships/tags" Target="../tags/tag72.xml"/><Relationship Id="rId7" Type="http://schemas.openxmlformats.org/officeDocument/2006/relationships/image" Target="../media/image13.png"/><Relationship Id="rId2" Type="http://schemas.openxmlformats.org/officeDocument/2006/relationships/tags" Target="../tags/tag71.xml"/><Relationship Id="rId1" Type="http://schemas.openxmlformats.org/officeDocument/2006/relationships/vmlDrawing" Target="../drawings/vmlDrawing44.vml"/><Relationship Id="rId6" Type="http://schemas.openxmlformats.org/officeDocument/2006/relationships/image" Target="../media/image5.emf"/><Relationship Id="rId5" Type="http://schemas.openxmlformats.org/officeDocument/2006/relationships/oleObject" Target="../embeddings/oleObject44.bin"/><Relationship Id="rId4"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13.png"/><Relationship Id="rId2" Type="http://schemas.openxmlformats.org/officeDocument/2006/relationships/tags" Target="../tags/tag73.xml"/><Relationship Id="rId1" Type="http://schemas.openxmlformats.org/officeDocument/2006/relationships/vmlDrawing" Target="../drawings/vmlDrawing45.vml"/><Relationship Id="rId6" Type="http://schemas.openxmlformats.org/officeDocument/2006/relationships/image" Target="../media/image5.emf"/><Relationship Id="rId5" Type="http://schemas.openxmlformats.org/officeDocument/2006/relationships/oleObject" Target="../embeddings/oleObject45.bin"/><Relationship Id="rId4"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3" Type="http://schemas.openxmlformats.org/officeDocument/2006/relationships/tags" Target="../tags/tag76.xml"/><Relationship Id="rId7" Type="http://schemas.openxmlformats.org/officeDocument/2006/relationships/image" Target="../media/image13.png"/><Relationship Id="rId2" Type="http://schemas.openxmlformats.org/officeDocument/2006/relationships/tags" Target="../tags/tag75.xml"/><Relationship Id="rId1" Type="http://schemas.openxmlformats.org/officeDocument/2006/relationships/vmlDrawing" Target="../drawings/vmlDrawing46.vml"/><Relationship Id="rId6" Type="http://schemas.openxmlformats.org/officeDocument/2006/relationships/image" Target="../media/image5.emf"/><Relationship Id="rId5" Type="http://schemas.openxmlformats.org/officeDocument/2006/relationships/oleObject" Target="../embeddings/oleObject46.bin"/><Relationship Id="rId4"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3" Type="http://schemas.openxmlformats.org/officeDocument/2006/relationships/tags" Target="../tags/tag78.xml"/><Relationship Id="rId7" Type="http://schemas.openxmlformats.org/officeDocument/2006/relationships/image" Target="../media/image13.png"/><Relationship Id="rId2" Type="http://schemas.openxmlformats.org/officeDocument/2006/relationships/tags" Target="../tags/tag77.xml"/><Relationship Id="rId1" Type="http://schemas.openxmlformats.org/officeDocument/2006/relationships/vmlDrawing" Target="../drawings/vmlDrawing47.vml"/><Relationship Id="rId6" Type="http://schemas.openxmlformats.org/officeDocument/2006/relationships/image" Target="../media/image5.emf"/><Relationship Id="rId5" Type="http://schemas.openxmlformats.org/officeDocument/2006/relationships/oleObject" Target="../embeddings/oleObject47.bin"/><Relationship Id="rId4"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image" Target="../media/image13.png"/><Relationship Id="rId2" Type="http://schemas.openxmlformats.org/officeDocument/2006/relationships/tags" Target="../tags/tag79.xml"/><Relationship Id="rId1" Type="http://schemas.openxmlformats.org/officeDocument/2006/relationships/vmlDrawing" Target="../drawings/vmlDrawing48.vml"/><Relationship Id="rId6" Type="http://schemas.openxmlformats.org/officeDocument/2006/relationships/image" Target="../media/image5.emf"/><Relationship Id="rId5" Type="http://schemas.openxmlformats.org/officeDocument/2006/relationships/oleObject" Target="../embeddings/oleObject48.bin"/><Relationship Id="rId4"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3" Type="http://schemas.openxmlformats.org/officeDocument/2006/relationships/tags" Target="../tags/tag82.xml"/><Relationship Id="rId7" Type="http://schemas.openxmlformats.org/officeDocument/2006/relationships/image" Target="../media/image14.png"/><Relationship Id="rId2" Type="http://schemas.openxmlformats.org/officeDocument/2006/relationships/tags" Target="../tags/tag81.xml"/><Relationship Id="rId1" Type="http://schemas.openxmlformats.org/officeDocument/2006/relationships/vmlDrawing" Target="../drawings/vmlDrawing49.vml"/><Relationship Id="rId6" Type="http://schemas.openxmlformats.org/officeDocument/2006/relationships/image" Target="../media/image5.emf"/><Relationship Id="rId5" Type="http://schemas.openxmlformats.org/officeDocument/2006/relationships/oleObject" Target="../embeddings/oleObject49.bin"/><Relationship Id="rId4"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3" Type="http://schemas.openxmlformats.org/officeDocument/2006/relationships/tags" Target="../tags/tag84.xml"/><Relationship Id="rId7" Type="http://schemas.openxmlformats.org/officeDocument/2006/relationships/image" Target="../media/image15.png"/><Relationship Id="rId2" Type="http://schemas.openxmlformats.org/officeDocument/2006/relationships/tags" Target="../tags/tag83.xml"/><Relationship Id="rId1" Type="http://schemas.openxmlformats.org/officeDocument/2006/relationships/vmlDrawing" Target="../drawings/vmlDrawing50.vml"/><Relationship Id="rId6" Type="http://schemas.openxmlformats.org/officeDocument/2006/relationships/image" Target="../media/image5.emf"/><Relationship Id="rId5" Type="http://schemas.openxmlformats.org/officeDocument/2006/relationships/oleObject" Target="../embeddings/oleObject50.bin"/><Relationship Id="rId4"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3" Type="http://schemas.openxmlformats.org/officeDocument/2006/relationships/tags" Target="../tags/tag86.xml"/><Relationship Id="rId7" Type="http://schemas.openxmlformats.org/officeDocument/2006/relationships/image" Target="../media/image16.png"/><Relationship Id="rId2" Type="http://schemas.openxmlformats.org/officeDocument/2006/relationships/tags" Target="../tags/tag85.xml"/><Relationship Id="rId1" Type="http://schemas.openxmlformats.org/officeDocument/2006/relationships/vmlDrawing" Target="../drawings/vmlDrawing51.vml"/><Relationship Id="rId6" Type="http://schemas.openxmlformats.org/officeDocument/2006/relationships/image" Target="../media/image5.emf"/><Relationship Id="rId5" Type="http://schemas.openxmlformats.org/officeDocument/2006/relationships/oleObject" Target="../embeddings/oleObject51.bin"/><Relationship Id="rId4"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0.xml.rels><?xml version="1.0" encoding="UTF-8" standalone="yes"?>
<Relationships xmlns="http://schemas.openxmlformats.org/package/2006/relationships"><Relationship Id="rId3" Type="http://schemas.openxmlformats.org/officeDocument/2006/relationships/tags" Target="../tags/tag88.xml"/><Relationship Id="rId7" Type="http://schemas.openxmlformats.org/officeDocument/2006/relationships/image" Target="../media/image15.png"/><Relationship Id="rId2" Type="http://schemas.openxmlformats.org/officeDocument/2006/relationships/tags" Target="../tags/tag87.xml"/><Relationship Id="rId1" Type="http://schemas.openxmlformats.org/officeDocument/2006/relationships/vmlDrawing" Target="../drawings/vmlDrawing52.vml"/><Relationship Id="rId6" Type="http://schemas.openxmlformats.org/officeDocument/2006/relationships/image" Target="../media/image5.emf"/><Relationship Id="rId5" Type="http://schemas.openxmlformats.org/officeDocument/2006/relationships/oleObject" Target="../embeddings/oleObject52.bin"/><Relationship Id="rId4"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3" Type="http://schemas.openxmlformats.org/officeDocument/2006/relationships/tags" Target="../tags/tag90.xml"/><Relationship Id="rId7" Type="http://schemas.openxmlformats.org/officeDocument/2006/relationships/image" Target="../media/image14.png"/><Relationship Id="rId2" Type="http://schemas.openxmlformats.org/officeDocument/2006/relationships/tags" Target="../tags/tag89.xml"/><Relationship Id="rId1" Type="http://schemas.openxmlformats.org/officeDocument/2006/relationships/vmlDrawing" Target="../drawings/vmlDrawing53.vml"/><Relationship Id="rId6" Type="http://schemas.openxmlformats.org/officeDocument/2006/relationships/image" Target="../media/image5.emf"/><Relationship Id="rId5" Type="http://schemas.openxmlformats.org/officeDocument/2006/relationships/oleObject" Target="../embeddings/oleObject53.bin"/><Relationship Id="rId4" Type="http://schemas.openxmlformats.org/officeDocument/2006/relationships/slideMaster" Target="../slideMasters/slideMaster10.xml"/></Relationships>
</file>

<file path=ppt/slideLayouts/_rels/slideLayout122.xml.rels><?xml version="1.0" encoding="UTF-8" standalone="yes"?>
<Relationships xmlns="http://schemas.openxmlformats.org/package/2006/relationships"><Relationship Id="rId3" Type="http://schemas.openxmlformats.org/officeDocument/2006/relationships/tags" Target="../tags/tag92.xml"/><Relationship Id="rId7" Type="http://schemas.openxmlformats.org/officeDocument/2006/relationships/image" Target="../media/image15.png"/><Relationship Id="rId2" Type="http://schemas.openxmlformats.org/officeDocument/2006/relationships/tags" Target="../tags/tag91.xml"/><Relationship Id="rId1" Type="http://schemas.openxmlformats.org/officeDocument/2006/relationships/vmlDrawing" Target="../drawings/vmlDrawing54.vml"/><Relationship Id="rId6" Type="http://schemas.openxmlformats.org/officeDocument/2006/relationships/image" Target="../media/image5.emf"/><Relationship Id="rId5" Type="http://schemas.openxmlformats.org/officeDocument/2006/relationships/oleObject" Target="../embeddings/oleObject54.bin"/><Relationship Id="rId4" Type="http://schemas.openxmlformats.org/officeDocument/2006/relationships/slideMaster" Target="../slideMasters/slideMaster10.xml"/></Relationships>
</file>

<file path=ppt/slideLayouts/_rels/slideLayout123.xml.rels><?xml version="1.0" encoding="UTF-8" standalone="yes"?>
<Relationships xmlns="http://schemas.openxmlformats.org/package/2006/relationships"><Relationship Id="rId3" Type="http://schemas.openxmlformats.org/officeDocument/2006/relationships/tags" Target="../tags/tag94.xml"/><Relationship Id="rId7" Type="http://schemas.openxmlformats.org/officeDocument/2006/relationships/image" Target="../media/image14.png"/><Relationship Id="rId2" Type="http://schemas.openxmlformats.org/officeDocument/2006/relationships/tags" Target="../tags/tag93.xml"/><Relationship Id="rId1" Type="http://schemas.openxmlformats.org/officeDocument/2006/relationships/vmlDrawing" Target="../drawings/vmlDrawing55.vml"/><Relationship Id="rId6" Type="http://schemas.openxmlformats.org/officeDocument/2006/relationships/image" Target="../media/image5.emf"/><Relationship Id="rId5" Type="http://schemas.openxmlformats.org/officeDocument/2006/relationships/oleObject" Target="../embeddings/oleObject55.bin"/><Relationship Id="rId4" Type="http://schemas.openxmlformats.org/officeDocument/2006/relationships/slideMaster" Target="../slideMasters/slideMaster10.xml"/></Relationships>
</file>

<file path=ppt/slideLayouts/_rels/slideLayout124.xml.rels><?xml version="1.0" encoding="UTF-8" standalone="yes"?>
<Relationships xmlns="http://schemas.openxmlformats.org/package/2006/relationships"><Relationship Id="rId3" Type="http://schemas.openxmlformats.org/officeDocument/2006/relationships/tags" Target="../tags/tag96.xml"/><Relationship Id="rId7" Type="http://schemas.openxmlformats.org/officeDocument/2006/relationships/image" Target="../media/image15.png"/><Relationship Id="rId2" Type="http://schemas.openxmlformats.org/officeDocument/2006/relationships/tags" Target="../tags/tag95.xml"/><Relationship Id="rId1" Type="http://schemas.openxmlformats.org/officeDocument/2006/relationships/vmlDrawing" Target="../drawings/vmlDrawing56.vml"/><Relationship Id="rId6" Type="http://schemas.openxmlformats.org/officeDocument/2006/relationships/image" Target="../media/image5.emf"/><Relationship Id="rId5" Type="http://schemas.openxmlformats.org/officeDocument/2006/relationships/oleObject" Target="../embeddings/oleObject56.bin"/><Relationship Id="rId4" Type="http://schemas.openxmlformats.org/officeDocument/2006/relationships/slideMaster" Target="../slideMasters/slideMaster10.xml"/></Relationships>
</file>

<file path=ppt/slideLayouts/_rels/slideLayout125.xml.rels><?xml version="1.0" encoding="UTF-8" standalone="yes"?>
<Relationships xmlns="http://schemas.openxmlformats.org/package/2006/relationships"><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vmlDrawing" Target="../drawings/vmlDrawing57.vml"/><Relationship Id="rId6" Type="http://schemas.openxmlformats.org/officeDocument/2006/relationships/image" Target="../media/image5.emf"/><Relationship Id="rId5" Type="http://schemas.openxmlformats.org/officeDocument/2006/relationships/oleObject" Target="../embeddings/oleObject57.bin"/><Relationship Id="rId4" Type="http://schemas.openxmlformats.org/officeDocument/2006/relationships/slideMaster" Target="../slideMasters/slideMaster10.xml"/></Relationships>
</file>

<file path=ppt/slideLayouts/_rels/slideLayout126.xml.rels><?xml version="1.0" encoding="UTF-8" standalone="yes"?>
<Relationships xmlns="http://schemas.openxmlformats.org/package/2006/relationships"><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vmlDrawing" Target="../drawings/vmlDrawing58.vml"/><Relationship Id="rId6" Type="http://schemas.openxmlformats.org/officeDocument/2006/relationships/image" Target="../media/image5.emf"/><Relationship Id="rId5" Type="http://schemas.openxmlformats.org/officeDocument/2006/relationships/oleObject" Target="../embeddings/oleObject58.bin"/><Relationship Id="rId4" Type="http://schemas.openxmlformats.org/officeDocument/2006/relationships/slideMaster" Target="../slideMasters/slideMaster10.xml"/></Relationships>
</file>

<file path=ppt/slideLayouts/_rels/slideLayout127.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101.xml"/><Relationship Id="rId1" Type="http://schemas.openxmlformats.org/officeDocument/2006/relationships/vmlDrawing" Target="../drawings/vmlDrawing59.vml"/><Relationship Id="rId6" Type="http://schemas.openxmlformats.org/officeDocument/2006/relationships/image" Target="../media/image13.png"/><Relationship Id="rId5" Type="http://schemas.openxmlformats.org/officeDocument/2006/relationships/image" Target="../media/image5.emf"/><Relationship Id="rId4" Type="http://schemas.openxmlformats.org/officeDocument/2006/relationships/oleObject" Target="../embeddings/oleObject59.bin"/></Relationships>
</file>

<file path=ppt/slideLayouts/_rels/slideLayout128.xml.rels><?xml version="1.0" encoding="UTF-8" standalone="yes"?>
<Relationships xmlns="http://schemas.openxmlformats.org/package/2006/relationships"><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vmlDrawing" Target="../drawings/vmlDrawing60.vml"/><Relationship Id="rId6" Type="http://schemas.openxmlformats.org/officeDocument/2006/relationships/image" Target="../media/image5.emf"/><Relationship Id="rId5" Type="http://schemas.openxmlformats.org/officeDocument/2006/relationships/oleObject" Target="../embeddings/oleObject60.bin"/><Relationship Id="rId4" Type="http://schemas.openxmlformats.org/officeDocument/2006/relationships/slideMaster" Target="../slideMasters/slideMaster10.xml"/></Relationships>
</file>

<file path=ppt/slideLayouts/_rels/slideLayout129.xml.rels><?xml version="1.0" encoding="UTF-8" standalone="yes"?>
<Relationships xmlns="http://schemas.openxmlformats.org/package/2006/relationships"><Relationship Id="rId3" Type="http://schemas.openxmlformats.org/officeDocument/2006/relationships/tags" Target="../tags/tag105.xml"/><Relationship Id="rId7" Type="http://schemas.openxmlformats.org/officeDocument/2006/relationships/image" Target="../media/image14.png"/><Relationship Id="rId2" Type="http://schemas.openxmlformats.org/officeDocument/2006/relationships/tags" Target="../tags/tag104.xml"/><Relationship Id="rId1" Type="http://schemas.openxmlformats.org/officeDocument/2006/relationships/vmlDrawing" Target="../drawings/vmlDrawing61.vml"/><Relationship Id="rId6" Type="http://schemas.openxmlformats.org/officeDocument/2006/relationships/image" Target="../media/image5.emf"/><Relationship Id="rId5" Type="http://schemas.openxmlformats.org/officeDocument/2006/relationships/oleObject" Target="../embeddings/oleObject61.bin"/><Relationship Id="rId4"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0.xml.rels><?xml version="1.0" encoding="UTF-8" standalone="yes"?>
<Relationships xmlns="http://schemas.openxmlformats.org/package/2006/relationships"><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vmlDrawing" Target="../drawings/vmlDrawing62.vml"/><Relationship Id="rId6" Type="http://schemas.openxmlformats.org/officeDocument/2006/relationships/image" Target="../media/image5.emf"/><Relationship Id="rId5" Type="http://schemas.openxmlformats.org/officeDocument/2006/relationships/oleObject" Target="../embeddings/oleObject62.bin"/><Relationship Id="rId4" Type="http://schemas.openxmlformats.org/officeDocument/2006/relationships/slideMaster" Target="../slideMasters/slideMaster10.xml"/></Relationships>
</file>

<file path=ppt/slideLayouts/_rels/slideLayout131.xml.rels><?xml version="1.0" encoding="UTF-8" standalone="yes"?>
<Relationships xmlns="http://schemas.openxmlformats.org/package/2006/relationships"><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vmlDrawing" Target="../drawings/vmlDrawing63.vml"/><Relationship Id="rId6" Type="http://schemas.openxmlformats.org/officeDocument/2006/relationships/image" Target="../media/image5.emf"/><Relationship Id="rId5" Type="http://schemas.openxmlformats.org/officeDocument/2006/relationships/oleObject" Target="../embeddings/oleObject63.bin"/><Relationship Id="rId4" Type="http://schemas.openxmlformats.org/officeDocument/2006/relationships/slideMaster" Target="../slideMasters/slideMaster10.xml"/></Relationships>
</file>

<file path=ppt/slideLayouts/_rels/slideLayout132.xml.rels><?xml version="1.0" encoding="UTF-8" standalone="yes"?>
<Relationships xmlns="http://schemas.openxmlformats.org/package/2006/relationships"><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vmlDrawing" Target="../drawings/vmlDrawing64.vml"/><Relationship Id="rId6" Type="http://schemas.openxmlformats.org/officeDocument/2006/relationships/image" Target="../media/image5.emf"/><Relationship Id="rId5" Type="http://schemas.openxmlformats.org/officeDocument/2006/relationships/oleObject" Target="../embeddings/oleObject64.bin"/><Relationship Id="rId4" Type="http://schemas.openxmlformats.org/officeDocument/2006/relationships/slideMaster" Target="../slideMasters/slideMaster10.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5.xml.rels><?xml version="1.0" encoding="UTF-8" standalone="yes"?>
<Relationships xmlns="http://schemas.openxmlformats.org/package/2006/relationships"><Relationship Id="rId3" Type="http://schemas.openxmlformats.org/officeDocument/2006/relationships/slideMaster" Target="../slideMasters/slideMaster11.xml"/><Relationship Id="rId7" Type="http://schemas.openxmlformats.org/officeDocument/2006/relationships/image" Target="../media/image9.jpeg"/><Relationship Id="rId2" Type="http://schemas.openxmlformats.org/officeDocument/2006/relationships/tags" Target="../tags/tag113.xml"/><Relationship Id="rId1" Type="http://schemas.openxmlformats.org/officeDocument/2006/relationships/vmlDrawing" Target="../drawings/vmlDrawing66.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66.bin"/></Relationships>
</file>

<file path=ppt/slideLayouts/_rels/slideLayout136.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14.xml"/><Relationship Id="rId1" Type="http://schemas.openxmlformats.org/officeDocument/2006/relationships/vmlDrawing" Target="../drawings/vmlDrawing67.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67.bin"/></Relationships>
</file>

<file path=ppt/slideLayouts/_rels/slideLayout137.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15.xml"/><Relationship Id="rId1" Type="http://schemas.openxmlformats.org/officeDocument/2006/relationships/vmlDrawing" Target="../drawings/vmlDrawing68.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68.bin"/></Relationships>
</file>

<file path=ppt/slideLayouts/_rels/slideLayout138.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16.xml"/><Relationship Id="rId1" Type="http://schemas.openxmlformats.org/officeDocument/2006/relationships/vmlDrawing" Target="../drawings/vmlDrawing69.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69.bin"/></Relationships>
</file>

<file path=ppt/slideLayouts/_rels/slideLayout139.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17.xml"/><Relationship Id="rId1" Type="http://schemas.openxmlformats.org/officeDocument/2006/relationships/vmlDrawing" Target="../drawings/vmlDrawing70.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70.bin"/></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3.xml"/><Relationship Id="rId1" Type="http://schemas.openxmlformats.org/officeDocument/2006/relationships/themeOverride" Target="../theme/themeOverride3.xml"/></Relationships>
</file>

<file path=ppt/slideLayouts/_rels/slideLayout140.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18.xml"/><Relationship Id="rId1" Type="http://schemas.openxmlformats.org/officeDocument/2006/relationships/vmlDrawing" Target="../drawings/vmlDrawing71.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71.bin"/></Relationships>
</file>

<file path=ppt/slideLayouts/_rels/slideLayout141.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19.xml"/><Relationship Id="rId1" Type="http://schemas.openxmlformats.org/officeDocument/2006/relationships/vmlDrawing" Target="../drawings/vmlDrawing72.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72.bin"/></Relationships>
</file>

<file path=ppt/slideLayouts/_rels/slideLayout142.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20.xml"/><Relationship Id="rId1" Type="http://schemas.openxmlformats.org/officeDocument/2006/relationships/vmlDrawing" Target="../drawings/vmlDrawing73.vml"/><Relationship Id="rId5" Type="http://schemas.openxmlformats.org/officeDocument/2006/relationships/image" Target="../media/image5.emf"/><Relationship Id="rId4" Type="http://schemas.openxmlformats.org/officeDocument/2006/relationships/oleObject" Target="../embeddings/oleObject73.bin"/></Relationships>
</file>

<file path=ppt/slideLayouts/_rels/slideLayout143.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21.xml"/><Relationship Id="rId1" Type="http://schemas.openxmlformats.org/officeDocument/2006/relationships/vmlDrawing" Target="../drawings/vmlDrawing74.vml"/><Relationship Id="rId5" Type="http://schemas.openxmlformats.org/officeDocument/2006/relationships/image" Target="../media/image5.emf"/><Relationship Id="rId4" Type="http://schemas.openxmlformats.org/officeDocument/2006/relationships/oleObject" Target="../embeddings/oleObject74.bin"/></Relationships>
</file>

<file path=ppt/slideLayouts/_rels/slideLayout144.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22.xml"/><Relationship Id="rId1" Type="http://schemas.openxmlformats.org/officeDocument/2006/relationships/vmlDrawing" Target="../drawings/vmlDrawing75.vml"/><Relationship Id="rId5" Type="http://schemas.openxmlformats.org/officeDocument/2006/relationships/image" Target="../media/image5.emf"/><Relationship Id="rId4" Type="http://schemas.openxmlformats.org/officeDocument/2006/relationships/oleObject" Target="../embeddings/oleObject75.bin"/></Relationships>
</file>

<file path=ppt/slideLayouts/_rels/slideLayout145.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23.xml"/><Relationship Id="rId1" Type="http://schemas.openxmlformats.org/officeDocument/2006/relationships/vmlDrawing" Target="../drawings/vmlDrawing76.vml"/><Relationship Id="rId5" Type="http://schemas.openxmlformats.org/officeDocument/2006/relationships/image" Target="../media/image5.emf"/><Relationship Id="rId4" Type="http://schemas.openxmlformats.org/officeDocument/2006/relationships/oleObject" Target="../embeddings/oleObject76.bin"/></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7.xml.rels><?xml version="1.0" encoding="UTF-8" standalone="yes"?>
<Relationships xmlns="http://schemas.openxmlformats.org/package/2006/relationships"><Relationship Id="rId3" Type="http://schemas.openxmlformats.org/officeDocument/2006/relationships/slideMaster" Target="../slideMasters/slideMaster12.xml"/><Relationship Id="rId7" Type="http://schemas.openxmlformats.org/officeDocument/2006/relationships/image" Target="../media/image9.jpeg"/><Relationship Id="rId2" Type="http://schemas.openxmlformats.org/officeDocument/2006/relationships/tags" Target="../tags/tag126.xml"/><Relationship Id="rId1" Type="http://schemas.openxmlformats.org/officeDocument/2006/relationships/vmlDrawing" Target="../drawings/vmlDrawing78.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78.bin"/></Relationships>
</file>

<file path=ppt/slideLayouts/_rels/slideLayout148.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27.xml"/><Relationship Id="rId1" Type="http://schemas.openxmlformats.org/officeDocument/2006/relationships/vmlDrawing" Target="../drawings/vmlDrawing79.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79.bin"/></Relationships>
</file>

<file path=ppt/slideLayouts/_rels/slideLayout149.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28.xml"/><Relationship Id="rId1" Type="http://schemas.openxmlformats.org/officeDocument/2006/relationships/vmlDrawing" Target="../drawings/vmlDrawing80.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80.bin"/></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4.xml"/><Relationship Id="rId1" Type="http://schemas.openxmlformats.org/officeDocument/2006/relationships/themeOverride" Target="../theme/themeOverride4.xml"/></Relationships>
</file>

<file path=ppt/slideLayouts/_rels/slideLayout150.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29.xml"/><Relationship Id="rId1" Type="http://schemas.openxmlformats.org/officeDocument/2006/relationships/vmlDrawing" Target="../drawings/vmlDrawing81.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81.bin"/></Relationships>
</file>

<file path=ppt/slideLayouts/_rels/slideLayout151.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30.xml"/><Relationship Id="rId1" Type="http://schemas.openxmlformats.org/officeDocument/2006/relationships/vmlDrawing" Target="../drawings/vmlDrawing82.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82.bin"/></Relationships>
</file>

<file path=ppt/slideLayouts/_rels/slideLayout152.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31.xml"/><Relationship Id="rId1" Type="http://schemas.openxmlformats.org/officeDocument/2006/relationships/vmlDrawing" Target="../drawings/vmlDrawing83.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83.bin"/></Relationships>
</file>

<file path=ppt/slideLayouts/_rels/slideLayout153.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32.xml"/><Relationship Id="rId1" Type="http://schemas.openxmlformats.org/officeDocument/2006/relationships/vmlDrawing" Target="../drawings/vmlDrawing84.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84.bin"/></Relationships>
</file>

<file path=ppt/slideLayouts/_rels/slideLayout154.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33.xml"/><Relationship Id="rId1" Type="http://schemas.openxmlformats.org/officeDocument/2006/relationships/vmlDrawing" Target="../drawings/vmlDrawing85.vml"/><Relationship Id="rId5" Type="http://schemas.openxmlformats.org/officeDocument/2006/relationships/image" Target="../media/image5.emf"/><Relationship Id="rId4" Type="http://schemas.openxmlformats.org/officeDocument/2006/relationships/oleObject" Target="../embeddings/oleObject85.bin"/></Relationships>
</file>

<file path=ppt/slideLayouts/_rels/slideLayout155.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34.xml"/><Relationship Id="rId1" Type="http://schemas.openxmlformats.org/officeDocument/2006/relationships/vmlDrawing" Target="../drawings/vmlDrawing86.vml"/><Relationship Id="rId5" Type="http://schemas.openxmlformats.org/officeDocument/2006/relationships/image" Target="../media/image5.emf"/><Relationship Id="rId4" Type="http://schemas.openxmlformats.org/officeDocument/2006/relationships/oleObject" Target="../embeddings/oleObject86.bin"/></Relationships>
</file>

<file path=ppt/slideLayouts/_rels/slideLayout156.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35.xml"/><Relationship Id="rId1" Type="http://schemas.openxmlformats.org/officeDocument/2006/relationships/vmlDrawing" Target="../drawings/vmlDrawing87.vml"/><Relationship Id="rId5" Type="http://schemas.openxmlformats.org/officeDocument/2006/relationships/image" Target="../media/image5.emf"/><Relationship Id="rId4" Type="http://schemas.openxmlformats.org/officeDocument/2006/relationships/oleObject" Target="../embeddings/oleObject87.bin"/></Relationships>
</file>

<file path=ppt/slideLayouts/_rels/slideLayout157.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36.xml"/><Relationship Id="rId1" Type="http://schemas.openxmlformats.org/officeDocument/2006/relationships/vmlDrawing" Target="../drawings/vmlDrawing88.vml"/><Relationship Id="rId5" Type="http://schemas.openxmlformats.org/officeDocument/2006/relationships/image" Target="../media/image5.emf"/><Relationship Id="rId4" Type="http://schemas.openxmlformats.org/officeDocument/2006/relationships/oleObject" Target="../embeddings/oleObject88.bin"/></Relationships>
</file>

<file path=ppt/slideLayouts/_rels/slideLayout158.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37.xml"/><Relationship Id="rId1" Type="http://schemas.openxmlformats.org/officeDocument/2006/relationships/vmlDrawing" Target="../drawings/vmlDrawing89.vml"/><Relationship Id="rId5" Type="http://schemas.openxmlformats.org/officeDocument/2006/relationships/image" Target="../media/image17.emf"/><Relationship Id="rId4" Type="http://schemas.openxmlformats.org/officeDocument/2006/relationships/oleObject" Target="../embeddings/oleObject89.bin"/></Relationships>
</file>

<file path=ppt/slideLayouts/_rels/slideLayout159.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38.xml"/><Relationship Id="rId1" Type="http://schemas.openxmlformats.org/officeDocument/2006/relationships/vmlDrawing" Target="../drawings/vmlDrawing90.vml"/><Relationship Id="rId5" Type="http://schemas.openxmlformats.org/officeDocument/2006/relationships/image" Target="../media/image5.emf"/><Relationship Id="rId4" Type="http://schemas.openxmlformats.org/officeDocument/2006/relationships/oleObject" Target="../embeddings/oleObject9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2.xml"/></Relationships>
</file>

<file path=ppt/slideLayouts/_rels/slideLayout16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Master" Target="../slideMasters/slideMaster13.xml"/><Relationship Id="rId1" Type="http://schemas.openxmlformats.org/officeDocument/2006/relationships/themeOverride" Target="../theme/themeOverride9.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Master" Target="../slideMasters/slideMaster14.xml"/><Relationship Id="rId1" Type="http://schemas.openxmlformats.org/officeDocument/2006/relationships/themeOverride" Target="../theme/themeOverride10.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Master" Target="../slideMasters/slideMaster15.xml"/><Relationship Id="rId1" Type="http://schemas.openxmlformats.org/officeDocument/2006/relationships/themeOverride" Target="../theme/themeOverride1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Master" Target="../slideMasters/slideMaster15.xml"/></Relationships>
</file>

<file path=ppt/slideLayouts/_rels/slideLayout195.xml.rels><?xml version="1.0" encoding="UTF-8" standalone="yes"?>
<Relationships xmlns="http://schemas.openxmlformats.org/package/2006/relationships"><Relationship Id="rId3" Type="http://schemas.openxmlformats.org/officeDocument/2006/relationships/slideMaster" Target="../slideMasters/slideMaster15.xml"/><Relationship Id="rId2" Type="http://schemas.openxmlformats.org/officeDocument/2006/relationships/tags" Target="../tags/tag139.xml"/><Relationship Id="rId1" Type="http://schemas.openxmlformats.org/officeDocument/2006/relationships/vmlDrawing" Target="../drawings/vmlDrawing91.vml"/><Relationship Id="rId5" Type="http://schemas.openxmlformats.org/officeDocument/2006/relationships/image" Target="../media/image5.emf"/><Relationship Id="rId4" Type="http://schemas.openxmlformats.org/officeDocument/2006/relationships/oleObject" Target="../embeddings/oleObject91.bin"/></Relationships>
</file>

<file path=ppt/slideLayouts/_rels/slideLayout196.xml.rels><?xml version="1.0" encoding="UTF-8" standalone="yes"?>
<Relationships xmlns="http://schemas.openxmlformats.org/package/2006/relationships"><Relationship Id="rId3" Type="http://schemas.openxmlformats.org/officeDocument/2006/relationships/slideMaster" Target="../slideMasters/slideMaster16.xml"/><Relationship Id="rId7" Type="http://schemas.openxmlformats.org/officeDocument/2006/relationships/image" Target="../media/image9.jpeg"/><Relationship Id="rId2" Type="http://schemas.openxmlformats.org/officeDocument/2006/relationships/tags" Target="../tags/tag142.xml"/><Relationship Id="rId1" Type="http://schemas.openxmlformats.org/officeDocument/2006/relationships/vmlDrawing" Target="../drawings/vmlDrawing93.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93.bin"/></Relationships>
</file>

<file path=ppt/slideLayouts/_rels/slideLayout197.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43.xml"/><Relationship Id="rId1" Type="http://schemas.openxmlformats.org/officeDocument/2006/relationships/vmlDrawing" Target="../drawings/vmlDrawing94.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94.bin"/></Relationships>
</file>

<file path=ppt/slideLayouts/_rels/slideLayout198.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44.xml"/><Relationship Id="rId1" Type="http://schemas.openxmlformats.org/officeDocument/2006/relationships/vmlDrawing" Target="../drawings/vmlDrawing95.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95.bin"/></Relationships>
</file>

<file path=ppt/slideLayouts/_rels/slideLayout199.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45.xml"/><Relationship Id="rId1" Type="http://schemas.openxmlformats.org/officeDocument/2006/relationships/vmlDrawing" Target="../drawings/vmlDrawing96.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96.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200.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46.xml"/><Relationship Id="rId1" Type="http://schemas.openxmlformats.org/officeDocument/2006/relationships/vmlDrawing" Target="../drawings/vmlDrawing97.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97.bin"/></Relationships>
</file>

<file path=ppt/slideLayouts/_rels/slideLayout201.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47.xml"/><Relationship Id="rId1" Type="http://schemas.openxmlformats.org/officeDocument/2006/relationships/vmlDrawing" Target="../drawings/vmlDrawing98.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98.bin"/></Relationships>
</file>

<file path=ppt/slideLayouts/_rels/slideLayout202.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48.xml"/><Relationship Id="rId1" Type="http://schemas.openxmlformats.org/officeDocument/2006/relationships/vmlDrawing" Target="../drawings/vmlDrawing99.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99.bin"/></Relationships>
</file>

<file path=ppt/slideLayouts/_rels/slideLayout203.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49.xml"/><Relationship Id="rId1" Type="http://schemas.openxmlformats.org/officeDocument/2006/relationships/vmlDrawing" Target="../drawings/vmlDrawing100.vml"/><Relationship Id="rId5" Type="http://schemas.openxmlformats.org/officeDocument/2006/relationships/image" Target="../media/image5.emf"/><Relationship Id="rId4" Type="http://schemas.openxmlformats.org/officeDocument/2006/relationships/oleObject" Target="../embeddings/oleObject100.bin"/></Relationships>
</file>

<file path=ppt/slideLayouts/_rels/slideLayout204.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50.xml"/><Relationship Id="rId1" Type="http://schemas.openxmlformats.org/officeDocument/2006/relationships/vmlDrawing" Target="../drawings/vmlDrawing101.vml"/><Relationship Id="rId5" Type="http://schemas.openxmlformats.org/officeDocument/2006/relationships/image" Target="../media/image5.emf"/><Relationship Id="rId4" Type="http://schemas.openxmlformats.org/officeDocument/2006/relationships/oleObject" Target="../embeddings/oleObject101.bin"/></Relationships>
</file>

<file path=ppt/slideLayouts/_rels/slideLayout205.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51.xml"/><Relationship Id="rId1" Type="http://schemas.openxmlformats.org/officeDocument/2006/relationships/vmlDrawing" Target="../drawings/vmlDrawing102.vml"/><Relationship Id="rId5" Type="http://schemas.openxmlformats.org/officeDocument/2006/relationships/image" Target="../media/image5.emf"/><Relationship Id="rId4" Type="http://schemas.openxmlformats.org/officeDocument/2006/relationships/oleObject" Target="../embeddings/oleObject102.bin"/></Relationships>
</file>

<file path=ppt/slideLayouts/_rels/slideLayout206.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52.xml"/><Relationship Id="rId1" Type="http://schemas.openxmlformats.org/officeDocument/2006/relationships/vmlDrawing" Target="../drawings/vmlDrawing103.vml"/><Relationship Id="rId5" Type="http://schemas.openxmlformats.org/officeDocument/2006/relationships/image" Target="../media/image5.emf"/><Relationship Id="rId4" Type="http://schemas.openxmlformats.org/officeDocument/2006/relationships/oleObject" Target="../embeddings/oleObject103.bin"/></Relationships>
</file>

<file path=ppt/slideLayouts/_rels/slideLayout20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154.xml"/><Relationship Id="rId7" Type="http://schemas.openxmlformats.org/officeDocument/2006/relationships/image" Target="../media/image21.jpeg"/><Relationship Id="rId2" Type="http://schemas.openxmlformats.org/officeDocument/2006/relationships/tags" Target="../tags/tag153.xml"/><Relationship Id="rId1" Type="http://schemas.openxmlformats.org/officeDocument/2006/relationships/vmlDrawing" Target="../drawings/vmlDrawing104.vml"/><Relationship Id="rId6" Type="http://schemas.openxmlformats.org/officeDocument/2006/relationships/image" Target="../media/image5.emf"/><Relationship Id="rId5" Type="http://schemas.openxmlformats.org/officeDocument/2006/relationships/oleObject" Target="../embeddings/oleObject104.bin"/><Relationship Id="rId4" Type="http://schemas.openxmlformats.org/officeDocument/2006/relationships/slideMaster" Target="../slideMasters/slideMaster16.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1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1.png"/><Relationship Id="rId1" Type="http://schemas.openxmlformats.org/officeDocument/2006/relationships/slideMaster" Target="../slideMasters/slideMaster16.xml"/></Relationships>
</file>

<file path=ppt/slideLayouts/_rels/slideLayout214.xml.rels><?xml version="1.0" encoding="UTF-8" standalone="yes"?>
<Relationships xmlns="http://schemas.openxmlformats.org/package/2006/relationships"><Relationship Id="rId3" Type="http://schemas.openxmlformats.org/officeDocument/2006/relationships/slideMaster" Target="../slideMasters/slideMaster17.xml"/><Relationship Id="rId7" Type="http://schemas.openxmlformats.org/officeDocument/2006/relationships/image" Target="../media/image9.jpeg"/><Relationship Id="rId2" Type="http://schemas.openxmlformats.org/officeDocument/2006/relationships/tags" Target="../tags/tag157.xml"/><Relationship Id="rId1" Type="http://schemas.openxmlformats.org/officeDocument/2006/relationships/vmlDrawing" Target="../drawings/vmlDrawing106.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106.bin"/></Relationships>
</file>

<file path=ppt/slideLayouts/_rels/slideLayout215.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58.xml"/><Relationship Id="rId1" Type="http://schemas.openxmlformats.org/officeDocument/2006/relationships/vmlDrawing" Target="../drawings/vmlDrawing107.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07.bin"/></Relationships>
</file>

<file path=ppt/slideLayouts/_rels/slideLayout216.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59.xml"/><Relationship Id="rId1" Type="http://schemas.openxmlformats.org/officeDocument/2006/relationships/vmlDrawing" Target="../drawings/vmlDrawing108.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08.bin"/></Relationships>
</file>

<file path=ppt/slideLayouts/_rels/slideLayout217.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0.xml"/><Relationship Id="rId1" Type="http://schemas.openxmlformats.org/officeDocument/2006/relationships/vmlDrawing" Target="../drawings/vmlDrawing109.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09.bin"/></Relationships>
</file>

<file path=ppt/slideLayouts/_rels/slideLayout218.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1.xml"/><Relationship Id="rId1" Type="http://schemas.openxmlformats.org/officeDocument/2006/relationships/vmlDrawing" Target="../drawings/vmlDrawing110.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10.bin"/></Relationships>
</file>

<file path=ppt/slideLayouts/_rels/slideLayout219.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2.xml"/><Relationship Id="rId1" Type="http://schemas.openxmlformats.org/officeDocument/2006/relationships/vmlDrawing" Target="../drawings/vmlDrawing111.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11.bin"/></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220.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3.xml"/><Relationship Id="rId1" Type="http://schemas.openxmlformats.org/officeDocument/2006/relationships/vmlDrawing" Target="../drawings/vmlDrawing112.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12.bin"/></Relationships>
</file>

<file path=ppt/slideLayouts/_rels/slideLayout221.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4.xml"/><Relationship Id="rId1" Type="http://schemas.openxmlformats.org/officeDocument/2006/relationships/vmlDrawing" Target="../drawings/vmlDrawing113.vml"/><Relationship Id="rId5" Type="http://schemas.openxmlformats.org/officeDocument/2006/relationships/image" Target="../media/image5.emf"/><Relationship Id="rId4" Type="http://schemas.openxmlformats.org/officeDocument/2006/relationships/oleObject" Target="../embeddings/oleObject113.bin"/></Relationships>
</file>

<file path=ppt/slideLayouts/_rels/slideLayout222.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5.xml"/><Relationship Id="rId1" Type="http://schemas.openxmlformats.org/officeDocument/2006/relationships/vmlDrawing" Target="../drawings/vmlDrawing114.vml"/><Relationship Id="rId5" Type="http://schemas.openxmlformats.org/officeDocument/2006/relationships/image" Target="../media/image5.emf"/><Relationship Id="rId4" Type="http://schemas.openxmlformats.org/officeDocument/2006/relationships/oleObject" Target="../embeddings/oleObject114.bin"/></Relationships>
</file>

<file path=ppt/slideLayouts/_rels/slideLayout223.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6.xml"/><Relationship Id="rId1" Type="http://schemas.openxmlformats.org/officeDocument/2006/relationships/vmlDrawing" Target="../drawings/vmlDrawing115.vml"/><Relationship Id="rId5" Type="http://schemas.openxmlformats.org/officeDocument/2006/relationships/image" Target="../media/image5.emf"/><Relationship Id="rId4" Type="http://schemas.openxmlformats.org/officeDocument/2006/relationships/oleObject" Target="../embeddings/oleObject115.bin"/></Relationships>
</file>

<file path=ppt/slideLayouts/_rels/slideLayout224.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7.xml"/><Relationship Id="rId1" Type="http://schemas.openxmlformats.org/officeDocument/2006/relationships/vmlDrawing" Target="../drawings/vmlDrawing116.vml"/><Relationship Id="rId5" Type="http://schemas.openxmlformats.org/officeDocument/2006/relationships/image" Target="../media/image5.emf"/><Relationship Id="rId4" Type="http://schemas.openxmlformats.org/officeDocument/2006/relationships/oleObject" Target="../embeddings/oleObject116.bin"/></Relationships>
</file>

<file path=ppt/slideLayouts/_rels/slideLayout225.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8.xml"/><Relationship Id="rId1" Type="http://schemas.openxmlformats.org/officeDocument/2006/relationships/vmlDrawing" Target="../drawings/vmlDrawing117.vml"/><Relationship Id="rId5" Type="http://schemas.openxmlformats.org/officeDocument/2006/relationships/image" Target="../media/image17.emf"/><Relationship Id="rId4" Type="http://schemas.openxmlformats.org/officeDocument/2006/relationships/oleObject" Target="../embeddings/oleObject117.bin"/></Relationships>
</file>

<file path=ppt/slideLayouts/_rels/slideLayout226.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9.xml"/><Relationship Id="rId1" Type="http://schemas.openxmlformats.org/officeDocument/2006/relationships/vmlDrawing" Target="../drawings/vmlDrawing118.vml"/><Relationship Id="rId5" Type="http://schemas.openxmlformats.org/officeDocument/2006/relationships/image" Target="../media/image5.emf"/><Relationship Id="rId4" Type="http://schemas.openxmlformats.org/officeDocument/2006/relationships/oleObject" Target="../embeddings/oleObject118.bin"/></Relationships>
</file>

<file path=ppt/slideLayouts/_rels/slideLayout2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7.xml"/></Relationships>
</file>

<file path=ppt/slideLayouts/_rels/slideLayout228.xml.rels><?xml version="1.0" encoding="UTF-8" standalone="yes"?>
<Relationships xmlns="http://schemas.openxmlformats.org/package/2006/relationships"><Relationship Id="rId3" Type="http://schemas.openxmlformats.org/officeDocument/2006/relationships/slideMaster" Target="../slideMasters/slideMaster18.xml"/><Relationship Id="rId7" Type="http://schemas.openxmlformats.org/officeDocument/2006/relationships/image" Target="../media/image9.jpeg"/><Relationship Id="rId2" Type="http://schemas.openxmlformats.org/officeDocument/2006/relationships/tags" Target="../tags/tag171.xml"/><Relationship Id="rId1" Type="http://schemas.openxmlformats.org/officeDocument/2006/relationships/vmlDrawing" Target="../drawings/vmlDrawing120.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120.bin"/></Relationships>
</file>

<file path=ppt/slideLayouts/_rels/slideLayout22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173.xml"/><Relationship Id="rId7" Type="http://schemas.openxmlformats.org/officeDocument/2006/relationships/image" Target="../media/image6.jpeg"/><Relationship Id="rId2" Type="http://schemas.openxmlformats.org/officeDocument/2006/relationships/tags" Target="../tags/tag172.xml"/><Relationship Id="rId1" Type="http://schemas.openxmlformats.org/officeDocument/2006/relationships/vmlDrawing" Target="../drawings/vmlDrawing121.vml"/><Relationship Id="rId6" Type="http://schemas.openxmlformats.org/officeDocument/2006/relationships/image" Target="../media/image5.emf"/><Relationship Id="rId5" Type="http://schemas.openxmlformats.org/officeDocument/2006/relationships/oleObject" Target="../embeddings/oleObject121.bin"/><Relationship Id="rId4" Type="http://schemas.openxmlformats.org/officeDocument/2006/relationships/slideMaster" Target="../slideMasters/slideMaster18.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5.xml"/><Relationship Id="rId1" Type="http://schemas.openxmlformats.org/officeDocument/2006/relationships/themeOverride" Target="../theme/themeOverride5.xml"/></Relationships>
</file>

<file path=ppt/slideLayouts/_rels/slideLayout230.xml.rels><?xml version="1.0" encoding="UTF-8" standalone="yes"?>
<Relationships xmlns="http://schemas.openxmlformats.org/package/2006/relationships"><Relationship Id="rId2" Type="http://schemas.openxmlformats.org/officeDocument/2006/relationships/slideMaster" Target="../slideMasters/slideMaster18.xml"/><Relationship Id="rId1" Type="http://schemas.openxmlformats.org/officeDocument/2006/relationships/tags" Target="../tags/tag174.xml"/></Relationships>
</file>

<file path=ppt/slideLayouts/_rels/slideLayout231.xml.rels><?xml version="1.0" encoding="UTF-8" standalone="yes"?>
<Relationships xmlns="http://schemas.openxmlformats.org/package/2006/relationships"><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vmlDrawing" Target="../drawings/vmlDrawing122.vml"/><Relationship Id="rId6" Type="http://schemas.openxmlformats.org/officeDocument/2006/relationships/image" Target="../media/image5.emf"/><Relationship Id="rId5" Type="http://schemas.openxmlformats.org/officeDocument/2006/relationships/oleObject" Target="../embeddings/oleObject122.bin"/><Relationship Id="rId4" Type="http://schemas.openxmlformats.org/officeDocument/2006/relationships/slideMaster" Target="../slideMasters/slideMaster18.xml"/></Relationships>
</file>

<file path=ppt/slideLayouts/_rels/slideLayout232.xml.rels><?xml version="1.0" encoding="UTF-8" standalone="yes"?>
<Relationships xmlns="http://schemas.openxmlformats.org/package/2006/relationships"><Relationship Id="rId3" Type="http://schemas.openxmlformats.org/officeDocument/2006/relationships/slideMaster" Target="../slideMasters/slideMaster18.xml"/><Relationship Id="rId2" Type="http://schemas.openxmlformats.org/officeDocument/2006/relationships/tags" Target="../tags/tag177.xml"/><Relationship Id="rId1" Type="http://schemas.openxmlformats.org/officeDocument/2006/relationships/vmlDrawing" Target="../drawings/vmlDrawing123.vml"/><Relationship Id="rId5" Type="http://schemas.openxmlformats.org/officeDocument/2006/relationships/image" Target="../media/image5.emf"/><Relationship Id="rId4" Type="http://schemas.openxmlformats.org/officeDocument/2006/relationships/oleObject" Target="../embeddings/oleObject123.bin"/></Relationships>
</file>

<file path=ppt/slideLayouts/_rels/slideLayout233.xml.rels><?xml version="1.0" encoding="UTF-8" standalone="yes"?>
<Relationships xmlns="http://schemas.openxmlformats.org/package/2006/relationships"><Relationship Id="rId3" Type="http://schemas.openxmlformats.org/officeDocument/2006/relationships/tags" Target="../tags/tag179.xml"/><Relationship Id="rId7" Type="http://schemas.openxmlformats.org/officeDocument/2006/relationships/image" Target="../media/image13.png"/><Relationship Id="rId2" Type="http://schemas.openxmlformats.org/officeDocument/2006/relationships/tags" Target="../tags/tag178.xml"/><Relationship Id="rId1" Type="http://schemas.openxmlformats.org/officeDocument/2006/relationships/vmlDrawing" Target="../drawings/vmlDrawing124.vml"/><Relationship Id="rId6" Type="http://schemas.openxmlformats.org/officeDocument/2006/relationships/image" Target="../media/image5.emf"/><Relationship Id="rId5" Type="http://schemas.openxmlformats.org/officeDocument/2006/relationships/oleObject" Target="../embeddings/oleObject124.bin"/><Relationship Id="rId4" Type="http://schemas.openxmlformats.org/officeDocument/2006/relationships/slideMaster" Target="../slideMasters/slideMaster18.xml"/></Relationships>
</file>

<file path=ppt/slideLayouts/_rels/slideLayout234.xml.rels><?xml version="1.0" encoding="UTF-8" standalone="yes"?>
<Relationships xmlns="http://schemas.openxmlformats.org/package/2006/relationships"><Relationship Id="rId3" Type="http://schemas.openxmlformats.org/officeDocument/2006/relationships/tags" Target="../tags/tag181.xml"/><Relationship Id="rId7" Type="http://schemas.openxmlformats.org/officeDocument/2006/relationships/image" Target="../media/image13.png"/><Relationship Id="rId2" Type="http://schemas.openxmlformats.org/officeDocument/2006/relationships/tags" Target="../tags/tag180.xml"/><Relationship Id="rId1" Type="http://schemas.openxmlformats.org/officeDocument/2006/relationships/vmlDrawing" Target="../drawings/vmlDrawing125.vml"/><Relationship Id="rId6" Type="http://schemas.openxmlformats.org/officeDocument/2006/relationships/image" Target="../media/image5.emf"/><Relationship Id="rId5" Type="http://schemas.openxmlformats.org/officeDocument/2006/relationships/oleObject" Target="../embeddings/oleObject125.bin"/><Relationship Id="rId4" Type="http://schemas.openxmlformats.org/officeDocument/2006/relationships/slideMaster" Target="../slideMasters/slideMaster18.xml"/></Relationships>
</file>

<file path=ppt/slideLayouts/_rels/slideLayout235.xml.rels><?xml version="1.0" encoding="UTF-8" standalone="yes"?>
<Relationships xmlns="http://schemas.openxmlformats.org/package/2006/relationships"><Relationship Id="rId3" Type="http://schemas.openxmlformats.org/officeDocument/2006/relationships/tags" Target="../tags/tag183.xml"/><Relationship Id="rId7" Type="http://schemas.openxmlformats.org/officeDocument/2006/relationships/image" Target="../media/image13.png"/><Relationship Id="rId2" Type="http://schemas.openxmlformats.org/officeDocument/2006/relationships/tags" Target="../tags/tag182.xml"/><Relationship Id="rId1" Type="http://schemas.openxmlformats.org/officeDocument/2006/relationships/vmlDrawing" Target="../drawings/vmlDrawing126.vml"/><Relationship Id="rId6" Type="http://schemas.openxmlformats.org/officeDocument/2006/relationships/image" Target="../media/image5.emf"/><Relationship Id="rId5" Type="http://schemas.openxmlformats.org/officeDocument/2006/relationships/oleObject" Target="../embeddings/oleObject126.bin"/><Relationship Id="rId4" Type="http://schemas.openxmlformats.org/officeDocument/2006/relationships/slideMaster" Target="../slideMasters/slideMaster18.xml"/></Relationships>
</file>

<file path=ppt/slideLayouts/_rels/slideLayout236.xml.rels><?xml version="1.0" encoding="UTF-8" standalone="yes"?>
<Relationships xmlns="http://schemas.openxmlformats.org/package/2006/relationships"><Relationship Id="rId3" Type="http://schemas.openxmlformats.org/officeDocument/2006/relationships/tags" Target="../tags/tag185.xml"/><Relationship Id="rId7" Type="http://schemas.openxmlformats.org/officeDocument/2006/relationships/image" Target="../media/image13.png"/><Relationship Id="rId2" Type="http://schemas.openxmlformats.org/officeDocument/2006/relationships/tags" Target="../tags/tag184.xml"/><Relationship Id="rId1" Type="http://schemas.openxmlformats.org/officeDocument/2006/relationships/vmlDrawing" Target="../drawings/vmlDrawing127.vml"/><Relationship Id="rId6" Type="http://schemas.openxmlformats.org/officeDocument/2006/relationships/image" Target="../media/image5.emf"/><Relationship Id="rId5" Type="http://schemas.openxmlformats.org/officeDocument/2006/relationships/oleObject" Target="../embeddings/oleObject127.bin"/><Relationship Id="rId4" Type="http://schemas.openxmlformats.org/officeDocument/2006/relationships/slideMaster" Target="../slideMasters/slideMaster18.xml"/></Relationships>
</file>

<file path=ppt/slideLayouts/_rels/slideLayout237.xml.rels><?xml version="1.0" encoding="UTF-8" standalone="yes"?>
<Relationships xmlns="http://schemas.openxmlformats.org/package/2006/relationships"><Relationship Id="rId3" Type="http://schemas.openxmlformats.org/officeDocument/2006/relationships/tags" Target="../tags/tag187.xml"/><Relationship Id="rId7" Type="http://schemas.openxmlformats.org/officeDocument/2006/relationships/image" Target="../media/image13.png"/><Relationship Id="rId2" Type="http://schemas.openxmlformats.org/officeDocument/2006/relationships/tags" Target="../tags/tag186.xml"/><Relationship Id="rId1" Type="http://schemas.openxmlformats.org/officeDocument/2006/relationships/vmlDrawing" Target="../drawings/vmlDrawing128.vml"/><Relationship Id="rId6" Type="http://schemas.openxmlformats.org/officeDocument/2006/relationships/image" Target="../media/image5.emf"/><Relationship Id="rId5" Type="http://schemas.openxmlformats.org/officeDocument/2006/relationships/oleObject" Target="../embeddings/oleObject128.bin"/><Relationship Id="rId4" Type="http://schemas.openxmlformats.org/officeDocument/2006/relationships/slideMaster" Target="../slideMasters/slideMaster18.xml"/></Relationships>
</file>

<file path=ppt/slideLayouts/_rels/slideLayout238.xml.rels><?xml version="1.0" encoding="UTF-8" standalone="yes"?>
<Relationships xmlns="http://schemas.openxmlformats.org/package/2006/relationships"><Relationship Id="rId3" Type="http://schemas.openxmlformats.org/officeDocument/2006/relationships/tags" Target="../tags/tag189.xml"/><Relationship Id="rId7" Type="http://schemas.openxmlformats.org/officeDocument/2006/relationships/image" Target="../media/image14.png"/><Relationship Id="rId2" Type="http://schemas.openxmlformats.org/officeDocument/2006/relationships/tags" Target="../tags/tag188.xml"/><Relationship Id="rId1" Type="http://schemas.openxmlformats.org/officeDocument/2006/relationships/vmlDrawing" Target="../drawings/vmlDrawing129.vml"/><Relationship Id="rId6" Type="http://schemas.openxmlformats.org/officeDocument/2006/relationships/image" Target="../media/image5.emf"/><Relationship Id="rId5" Type="http://schemas.openxmlformats.org/officeDocument/2006/relationships/oleObject" Target="../embeddings/oleObject129.bin"/><Relationship Id="rId4" Type="http://schemas.openxmlformats.org/officeDocument/2006/relationships/slideMaster" Target="../slideMasters/slideMaster18.xml"/></Relationships>
</file>

<file path=ppt/slideLayouts/_rels/slideLayout239.xml.rels><?xml version="1.0" encoding="UTF-8" standalone="yes"?>
<Relationships xmlns="http://schemas.openxmlformats.org/package/2006/relationships"><Relationship Id="rId3" Type="http://schemas.openxmlformats.org/officeDocument/2006/relationships/tags" Target="../tags/tag191.xml"/><Relationship Id="rId7" Type="http://schemas.openxmlformats.org/officeDocument/2006/relationships/image" Target="../media/image15.png"/><Relationship Id="rId2" Type="http://schemas.openxmlformats.org/officeDocument/2006/relationships/tags" Target="../tags/tag190.xml"/><Relationship Id="rId1" Type="http://schemas.openxmlformats.org/officeDocument/2006/relationships/vmlDrawing" Target="../drawings/vmlDrawing130.vml"/><Relationship Id="rId6" Type="http://schemas.openxmlformats.org/officeDocument/2006/relationships/image" Target="../media/image5.emf"/><Relationship Id="rId5" Type="http://schemas.openxmlformats.org/officeDocument/2006/relationships/oleObject" Target="../embeddings/oleObject130.bin"/><Relationship Id="rId4" Type="http://schemas.openxmlformats.org/officeDocument/2006/relationships/slideMaster" Target="../slideMasters/slideMaster18.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0.xml.rels><?xml version="1.0" encoding="UTF-8" standalone="yes"?>
<Relationships xmlns="http://schemas.openxmlformats.org/package/2006/relationships"><Relationship Id="rId3" Type="http://schemas.openxmlformats.org/officeDocument/2006/relationships/tags" Target="../tags/tag193.xml"/><Relationship Id="rId7" Type="http://schemas.openxmlformats.org/officeDocument/2006/relationships/image" Target="../media/image16.png"/><Relationship Id="rId2" Type="http://schemas.openxmlformats.org/officeDocument/2006/relationships/tags" Target="../tags/tag192.xml"/><Relationship Id="rId1" Type="http://schemas.openxmlformats.org/officeDocument/2006/relationships/vmlDrawing" Target="../drawings/vmlDrawing131.vml"/><Relationship Id="rId6" Type="http://schemas.openxmlformats.org/officeDocument/2006/relationships/image" Target="../media/image5.emf"/><Relationship Id="rId5" Type="http://schemas.openxmlformats.org/officeDocument/2006/relationships/oleObject" Target="../embeddings/oleObject131.bin"/><Relationship Id="rId4" Type="http://schemas.openxmlformats.org/officeDocument/2006/relationships/slideMaster" Target="../slideMasters/slideMaster18.xml"/></Relationships>
</file>

<file path=ppt/slideLayouts/_rels/slideLayout241.xml.rels><?xml version="1.0" encoding="UTF-8" standalone="yes"?>
<Relationships xmlns="http://schemas.openxmlformats.org/package/2006/relationships"><Relationship Id="rId3" Type="http://schemas.openxmlformats.org/officeDocument/2006/relationships/tags" Target="../tags/tag195.xml"/><Relationship Id="rId7" Type="http://schemas.openxmlformats.org/officeDocument/2006/relationships/image" Target="../media/image15.png"/><Relationship Id="rId2" Type="http://schemas.openxmlformats.org/officeDocument/2006/relationships/tags" Target="../tags/tag194.xml"/><Relationship Id="rId1" Type="http://schemas.openxmlformats.org/officeDocument/2006/relationships/vmlDrawing" Target="../drawings/vmlDrawing132.vml"/><Relationship Id="rId6" Type="http://schemas.openxmlformats.org/officeDocument/2006/relationships/image" Target="../media/image5.emf"/><Relationship Id="rId5" Type="http://schemas.openxmlformats.org/officeDocument/2006/relationships/oleObject" Target="../embeddings/oleObject132.bin"/><Relationship Id="rId4" Type="http://schemas.openxmlformats.org/officeDocument/2006/relationships/slideMaster" Target="../slideMasters/slideMaster18.xml"/></Relationships>
</file>

<file path=ppt/slideLayouts/_rels/slideLayout242.xml.rels><?xml version="1.0" encoding="UTF-8" standalone="yes"?>
<Relationships xmlns="http://schemas.openxmlformats.org/package/2006/relationships"><Relationship Id="rId3" Type="http://schemas.openxmlformats.org/officeDocument/2006/relationships/tags" Target="../tags/tag197.xml"/><Relationship Id="rId7" Type="http://schemas.openxmlformats.org/officeDocument/2006/relationships/image" Target="../media/image14.png"/><Relationship Id="rId2" Type="http://schemas.openxmlformats.org/officeDocument/2006/relationships/tags" Target="../tags/tag196.xml"/><Relationship Id="rId1" Type="http://schemas.openxmlformats.org/officeDocument/2006/relationships/vmlDrawing" Target="../drawings/vmlDrawing133.vml"/><Relationship Id="rId6" Type="http://schemas.openxmlformats.org/officeDocument/2006/relationships/image" Target="../media/image5.emf"/><Relationship Id="rId5" Type="http://schemas.openxmlformats.org/officeDocument/2006/relationships/oleObject" Target="../embeddings/oleObject133.bin"/><Relationship Id="rId4" Type="http://schemas.openxmlformats.org/officeDocument/2006/relationships/slideMaster" Target="../slideMasters/slideMaster18.xml"/></Relationships>
</file>

<file path=ppt/slideLayouts/_rels/slideLayout243.xml.rels><?xml version="1.0" encoding="UTF-8" standalone="yes"?>
<Relationships xmlns="http://schemas.openxmlformats.org/package/2006/relationships"><Relationship Id="rId3" Type="http://schemas.openxmlformats.org/officeDocument/2006/relationships/tags" Target="../tags/tag199.xml"/><Relationship Id="rId7" Type="http://schemas.openxmlformats.org/officeDocument/2006/relationships/image" Target="../media/image15.png"/><Relationship Id="rId2" Type="http://schemas.openxmlformats.org/officeDocument/2006/relationships/tags" Target="../tags/tag198.xml"/><Relationship Id="rId1" Type="http://schemas.openxmlformats.org/officeDocument/2006/relationships/vmlDrawing" Target="../drawings/vmlDrawing134.vml"/><Relationship Id="rId6" Type="http://schemas.openxmlformats.org/officeDocument/2006/relationships/image" Target="../media/image5.emf"/><Relationship Id="rId5" Type="http://schemas.openxmlformats.org/officeDocument/2006/relationships/oleObject" Target="../embeddings/oleObject134.bin"/><Relationship Id="rId4" Type="http://schemas.openxmlformats.org/officeDocument/2006/relationships/slideMaster" Target="../slideMasters/slideMaster18.xml"/></Relationships>
</file>

<file path=ppt/slideLayouts/_rels/slideLayout244.xml.rels><?xml version="1.0" encoding="UTF-8" standalone="yes"?>
<Relationships xmlns="http://schemas.openxmlformats.org/package/2006/relationships"><Relationship Id="rId3" Type="http://schemas.openxmlformats.org/officeDocument/2006/relationships/tags" Target="../tags/tag201.xml"/><Relationship Id="rId7" Type="http://schemas.openxmlformats.org/officeDocument/2006/relationships/image" Target="../media/image14.png"/><Relationship Id="rId2" Type="http://schemas.openxmlformats.org/officeDocument/2006/relationships/tags" Target="../tags/tag200.xml"/><Relationship Id="rId1" Type="http://schemas.openxmlformats.org/officeDocument/2006/relationships/vmlDrawing" Target="../drawings/vmlDrawing135.vml"/><Relationship Id="rId6" Type="http://schemas.openxmlformats.org/officeDocument/2006/relationships/image" Target="../media/image5.emf"/><Relationship Id="rId5" Type="http://schemas.openxmlformats.org/officeDocument/2006/relationships/oleObject" Target="../embeddings/oleObject135.bin"/><Relationship Id="rId4" Type="http://schemas.openxmlformats.org/officeDocument/2006/relationships/slideMaster" Target="../slideMasters/slideMaster18.xml"/></Relationships>
</file>

<file path=ppt/slideLayouts/_rels/slideLayout245.xml.rels><?xml version="1.0" encoding="UTF-8" standalone="yes"?>
<Relationships xmlns="http://schemas.openxmlformats.org/package/2006/relationships"><Relationship Id="rId3" Type="http://schemas.openxmlformats.org/officeDocument/2006/relationships/tags" Target="../tags/tag203.xml"/><Relationship Id="rId7" Type="http://schemas.openxmlformats.org/officeDocument/2006/relationships/image" Target="../media/image15.png"/><Relationship Id="rId2" Type="http://schemas.openxmlformats.org/officeDocument/2006/relationships/tags" Target="../tags/tag202.xml"/><Relationship Id="rId1" Type="http://schemas.openxmlformats.org/officeDocument/2006/relationships/vmlDrawing" Target="../drawings/vmlDrawing136.vml"/><Relationship Id="rId6" Type="http://schemas.openxmlformats.org/officeDocument/2006/relationships/image" Target="../media/image5.emf"/><Relationship Id="rId5" Type="http://schemas.openxmlformats.org/officeDocument/2006/relationships/oleObject" Target="../embeddings/oleObject136.bin"/><Relationship Id="rId4" Type="http://schemas.openxmlformats.org/officeDocument/2006/relationships/slideMaster" Target="../slideMasters/slideMaster18.xml"/></Relationships>
</file>

<file path=ppt/slideLayouts/_rels/slideLayout246.xml.rels><?xml version="1.0" encoding="UTF-8" standalone="yes"?>
<Relationships xmlns="http://schemas.openxmlformats.org/package/2006/relationships"><Relationship Id="rId3" Type="http://schemas.openxmlformats.org/officeDocument/2006/relationships/tags" Target="../tags/tag205.xml"/><Relationship Id="rId2" Type="http://schemas.openxmlformats.org/officeDocument/2006/relationships/tags" Target="../tags/tag204.xml"/><Relationship Id="rId1" Type="http://schemas.openxmlformats.org/officeDocument/2006/relationships/vmlDrawing" Target="../drawings/vmlDrawing137.vml"/><Relationship Id="rId6" Type="http://schemas.openxmlformats.org/officeDocument/2006/relationships/image" Target="../media/image5.emf"/><Relationship Id="rId5" Type="http://schemas.openxmlformats.org/officeDocument/2006/relationships/oleObject" Target="../embeddings/oleObject137.bin"/><Relationship Id="rId4" Type="http://schemas.openxmlformats.org/officeDocument/2006/relationships/slideMaster" Target="../slideMasters/slideMaster18.xml"/></Relationships>
</file>

<file path=ppt/slideLayouts/_rels/slideLayout247.xml.rels><?xml version="1.0" encoding="UTF-8" standalone="yes"?>
<Relationships xmlns="http://schemas.openxmlformats.org/package/2006/relationships"><Relationship Id="rId3" Type="http://schemas.openxmlformats.org/officeDocument/2006/relationships/tags" Target="../tags/tag207.xml"/><Relationship Id="rId2" Type="http://schemas.openxmlformats.org/officeDocument/2006/relationships/tags" Target="../tags/tag206.xml"/><Relationship Id="rId1" Type="http://schemas.openxmlformats.org/officeDocument/2006/relationships/vmlDrawing" Target="../drawings/vmlDrawing138.vml"/><Relationship Id="rId6" Type="http://schemas.openxmlformats.org/officeDocument/2006/relationships/image" Target="../media/image5.emf"/><Relationship Id="rId5" Type="http://schemas.openxmlformats.org/officeDocument/2006/relationships/oleObject" Target="../embeddings/oleObject138.bin"/><Relationship Id="rId4" Type="http://schemas.openxmlformats.org/officeDocument/2006/relationships/slideMaster" Target="../slideMasters/slideMaster18.xml"/></Relationships>
</file>

<file path=ppt/slideLayouts/_rels/slideLayout248.xml.rels><?xml version="1.0" encoding="UTF-8" standalone="yes"?>
<Relationships xmlns="http://schemas.openxmlformats.org/package/2006/relationships"><Relationship Id="rId3" Type="http://schemas.openxmlformats.org/officeDocument/2006/relationships/slideMaster" Target="../slideMasters/slideMaster18.xml"/><Relationship Id="rId2" Type="http://schemas.openxmlformats.org/officeDocument/2006/relationships/tags" Target="../tags/tag208.xml"/><Relationship Id="rId1" Type="http://schemas.openxmlformats.org/officeDocument/2006/relationships/vmlDrawing" Target="../drawings/vmlDrawing139.vml"/><Relationship Id="rId6" Type="http://schemas.openxmlformats.org/officeDocument/2006/relationships/image" Target="../media/image13.png"/><Relationship Id="rId5" Type="http://schemas.openxmlformats.org/officeDocument/2006/relationships/image" Target="../media/image5.emf"/><Relationship Id="rId4" Type="http://schemas.openxmlformats.org/officeDocument/2006/relationships/oleObject" Target="../embeddings/oleObject139.bin"/></Relationships>
</file>

<file path=ppt/slideLayouts/_rels/slideLayout249.xml.rels><?xml version="1.0" encoding="UTF-8" standalone="yes"?>
<Relationships xmlns="http://schemas.openxmlformats.org/package/2006/relationships"><Relationship Id="rId3" Type="http://schemas.openxmlformats.org/officeDocument/2006/relationships/tags" Target="../tags/tag210.xml"/><Relationship Id="rId2" Type="http://schemas.openxmlformats.org/officeDocument/2006/relationships/tags" Target="../tags/tag209.xml"/><Relationship Id="rId1" Type="http://schemas.openxmlformats.org/officeDocument/2006/relationships/vmlDrawing" Target="../drawings/vmlDrawing140.vml"/><Relationship Id="rId6" Type="http://schemas.openxmlformats.org/officeDocument/2006/relationships/image" Target="../media/image5.emf"/><Relationship Id="rId5" Type="http://schemas.openxmlformats.org/officeDocument/2006/relationships/oleObject" Target="../embeddings/oleObject140.bin"/><Relationship Id="rId4" Type="http://schemas.openxmlformats.org/officeDocument/2006/relationships/slideMaster" Target="../slideMasters/slideMaster1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0.xml.rels><?xml version="1.0" encoding="UTF-8" standalone="yes"?>
<Relationships xmlns="http://schemas.openxmlformats.org/package/2006/relationships"><Relationship Id="rId3" Type="http://schemas.openxmlformats.org/officeDocument/2006/relationships/tags" Target="../tags/tag212.xml"/><Relationship Id="rId2" Type="http://schemas.openxmlformats.org/officeDocument/2006/relationships/tags" Target="../tags/tag211.xml"/><Relationship Id="rId1" Type="http://schemas.openxmlformats.org/officeDocument/2006/relationships/vmlDrawing" Target="../drawings/vmlDrawing141.vml"/><Relationship Id="rId6" Type="http://schemas.openxmlformats.org/officeDocument/2006/relationships/image" Target="../media/image5.emf"/><Relationship Id="rId5" Type="http://schemas.openxmlformats.org/officeDocument/2006/relationships/oleObject" Target="../embeddings/oleObject141.bin"/><Relationship Id="rId4" Type="http://schemas.openxmlformats.org/officeDocument/2006/relationships/slideMaster" Target="../slideMasters/slideMaster18.xml"/></Relationships>
</file>

<file path=ppt/slideLayouts/_rels/slideLayout251.xml.rels><?xml version="1.0" encoding="UTF-8" standalone="yes"?>
<Relationships xmlns="http://schemas.openxmlformats.org/package/2006/relationships"><Relationship Id="rId3" Type="http://schemas.openxmlformats.org/officeDocument/2006/relationships/tags" Target="../tags/tag214.xml"/><Relationship Id="rId2" Type="http://schemas.openxmlformats.org/officeDocument/2006/relationships/tags" Target="../tags/tag213.xml"/><Relationship Id="rId1" Type="http://schemas.openxmlformats.org/officeDocument/2006/relationships/vmlDrawing" Target="../drawings/vmlDrawing142.vml"/><Relationship Id="rId6" Type="http://schemas.openxmlformats.org/officeDocument/2006/relationships/image" Target="../media/image5.emf"/><Relationship Id="rId5" Type="http://schemas.openxmlformats.org/officeDocument/2006/relationships/oleObject" Target="../embeddings/oleObject142.bin"/><Relationship Id="rId4" Type="http://schemas.openxmlformats.org/officeDocument/2006/relationships/slideMaster" Target="../slideMasters/slideMaster18.xml"/></Relationships>
</file>

<file path=ppt/slideLayouts/_rels/slideLayout252.xml.rels><?xml version="1.0" encoding="UTF-8" standalone="yes"?>
<Relationships xmlns="http://schemas.openxmlformats.org/package/2006/relationships"><Relationship Id="rId3" Type="http://schemas.openxmlformats.org/officeDocument/2006/relationships/tags" Target="../tags/tag216.xml"/><Relationship Id="rId2" Type="http://schemas.openxmlformats.org/officeDocument/2006/relationships/tags" Target="../tags/tag215.xml"/><Relationship Id="rId1" Type="http://schemas.openxmlformats.org/officeDocument/2006/relationships/vmlDrawing" Target="../drawings/vmlDrawing143.vml"/><Relationship Id="rId6" Type="http://schemas.openxmlformats.org/officeDocument/2006/relationships/image" Target="../media/image5.emf"/><Relationship Id="rId5" Type="http://schemas.openxmlformats.org/officeDocument/2006/relationships/oleObject" Target="../embeddings/oleObject143.bin"/><Relationship Id="rId4" Type="http://schemas.openxmlformats.org/officeDocument/2006/relationships/slideMaster" Target="../slideMasters/slideMaster18.xml"/></Relationships>
</file>

<file path=ppt/slideLayouts/_rels/slideLayout253.xml.rels><?xml version="1.0" encoding="UTF-8" standalone="yes"?>
<Relationships xmlns="http://schemas.openxmlformats.org/package/2006/relationships"><Relationship Id="rId3" Type="http://schemas.openxmlformats.org/officeDocument/2006/relationships/slideMaster" Target="../slideMasters/slideMaster18.xml"/><Relationship Id="rId7" Type="http://schemas.openxmlformats.org/officeDocument/2006/relationships/image" Target="../media/image9.jpeg"/><Relationship Id="rId2" Type="http://schemas.openxmlformats.org/officeDocument/2006/relationships/tags" Target="../tags/tag217.xml"/><Relationship Id="rId1" Type="http://schemas.openxmlformats.org/officeDocument/2006/relationships/vmlDrawing" Target="../drawings/vmlDrawing144.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144.bin"/></Relationships>
</file>

<file path=ppt/slideLayouts/_rels/slideLayout25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219.xml"/><Relationship Id="rId7" Type="http://schemas.openxmlformats.org/officeDocument/2006/relationships/image" Target="../media/image6.jpeg"/><Relationship Id="rId2" Type="http://schemas.openxmlformats.org/officeDocument/2006/relationships/tags" Target="../tags/tag218.xml"/><Relationship Id="rId1" Type="http://schemas.openxmlformats.org/officeDocument/2006/relationships/vmlDrawing" Target="../drawings/vmlDrawing145.vml"/><Relationship Id="rId6" Type="http://schemas.openxmlformats.org/officeDocument/2006/relationships/image" Target="../media/image5.emf"/><Relationship Id="rId5" Type="http://schemas.openxmlformats.org/officeDocument/2006/relationships/oleObject" Target="../embeddings/oleObject145.bin"/><Relationship Id="rId4" Type="http://schemas.openxmlformats.org/officeDocument/2006/relationships/slideMaster" Target="../slideMasters/slideMaster18.xml"/></Relationships>
</file>

<file path=ppt/slideLayouts/_rels/slideLayout255.xml.rels><?xml version="1.0" encoding="UTF-8" standalone="yes"?>
<Relationships xmlns="http://schemas.openxmlformats.org/package/2006/relationships"><Relationship Id="rId3" Type="http://schemas.openxmlformats.org/officeDocument/2006/relationships/tags" Target="../tags/tag221.xml"/><Relationship Id="rId2" Type="http://schemas.openxmlformats.org/officeDocument/2006/relationships/tags" Target="../tags/tag220.xml"/><Relationship Id="rId1" Type="http://schemas.openxmlformats.org/officeDocument/2006/relationships/vmlDrawing" Target="../drawings/vmlDrawing146.vml"/><Relationship Id="rId6" Type="http://schemas.openxmlformats.org/officeDocument/2006/relationships/image" Target="../media/image5.emf"/><Relationship Id="rId5" Type="http://schemas.openxmlformats.org/officeDocument/2006/relationships/oleObject" Target="../embeddings/oleObject146.bin"/><Relationship Id="rId4" Type="http://schemas.openxmlformats.org/officeDocument/2006/relationships/slideMaster" Target="../slideMasters/slideMaster18.xml"/></Relationships>
</file>

<file path=ppt/slideLayouts/_rels/slideLayout256.xml.rels><?xml version="1.0" encoding="UTF-8" standalone="yes"?>
<Relationships xmlns="http://schemas.openxmlformats.org/package/2006/relationships"><Relationship Id="rId3" Type="http://schemas.openxmlformats.org/officeDocument/2006/relationships/tags" Target="../tags/tag223.xml"/><Relationship Id="rId2" Type="http://schemas.openxmlformats.org/officeDocument/2006/relationships/tags" Target="../tags/tag222.xml"/><Relationship Id="rId1" Type="http://schemas.openxmlformats.org/officeDocument/2006/relationships/vmlDrawing" Target="../drawings/vmlDrawing147.vml"/><Relationship Id="rId6" Type="http://schemas.openxmlformats.org/officeDocument/2006/relationships/image" Target="../media/image5.emf"/><Relationship Id="rId5" Type="http://schemas.openxmlformats.org/officeDocument/2006/relationships/oleObject" Target="../embeddings/oleObject147.bin"/><Relationship Id="rId4" Type="http://schemas.openxmlformats.org/officeDocument/2006/relationships/slideMaster" Target="../slideMasters/slideMaster18.xml"/></Relationships>
</file>

<file path=ppt/slideLayouts/_rels/slideLayout257.xml.rels><?xml version="1.0" encoding="UTF-8" standalone="yes"?>
<Relationships xmlns="http://schemas.openxmlformats.org/package/2006/relationships"><Relationship Id="rId3" Type="http://schemas.openxmlformats.org/officeDocument/2006/relationships/slideMaster" Target="../slideMasters/slideMaster18.xml"/><Relationship Id="rId2" Type="http://schemas.openxmlformats.org/officeDocument/2006/relationships/tags" Target="../tags/tag224.xml"/><Relationship Id="rId1" Type="http://schemas.openxmlformats.org/officeDocument/2006/relationships/vmlDrawing" Target="../drawings/vmlDrawing148.vml"/><Relationship Id="rId5" Type="http://schemas.openxmlformats.org/officeDocument/2006/relationships/image" Target="../media/image5.emf"/><Relationship Id="rId4" Type="http://schemas.openxmlformats.org/officeDocument/2006/relationships/oleObject" Target="../embeddings/oleObject148.bin"/></Relationships>
</file>

<file path=ppt/slideLayouts/_rels/slideLayout258.xml.rels><?xml version="1.0" encoding="UTF-8" standalone="yes"?>
<Relationships xmlns="http://schemas.openxmlformats.org/package/2006/relationships"><Relationship Id="rId3" Type="http://schemas.openxmlformats.org/officeDocument/2006/relationships/tags" Target="../tags/tag226.xml"/><Relationship Id="rId7" Type="http://schemas.openxmlformats.org/officeDocument/2006/relationships/image" Target="../media/image13.png"/><Relationship Id="rId2" Type="http://schemas.openxmlformats.org/officeDocument/2006/relationships/tags" Target="../tags/tag225.xml"/><Relationship Id="rId1" Type="http://schemas.openxmlformats.org/officeDocument/2006/relationships/vmlDrawing" Target="../drawings/vmlDrawing149.vml"/><Relationship Id="rId6" Type="http://schemas.openxmlformats.org/officeDocument/2006/relationships/image" Target="../media/image5.emf"/><Relationship Id="rId5" Type="http://schemas.openxmlformats.org/officeDocument/2006/relationships/oleObject" Target="../embeddings/oleObject149.bin"/><Relationship Id="rId4" Type="http://schemas.openxmlformats.org/officeDocument/2006/relationships/slideMaster" Target="../slideMasters/slideMaster18.xml"/></Relationships>
</file>

<file path=ppt/slideLayouts/_rels/slideLayout259.xml.rels><?xml version="1.0" encoding="UTF-8" standalone="yes"?>
<Relationships xmlns="http://schemas.openxmlformats.org/package/2006/relationships"><Relationship Id="rId3" Type="http://schemas.openxmlformats.org/officeDocument/2006/relationships/tags" Target="../tags/tag228.xml"/><Relationship Id="rId7" Type="http://schemas.openxmlformats.org/officeDocument/2006/relationships/image" Target="../media/image13.png"/><Relationship Id="rId2" Type="http://schemas.openxmlformats.org/officeDocument/2006/relationships/tags" Target="../tags/tag227.xml"/><Relationship Id="rId1" Type="http://schemas.openxmlformats.org/officeDocument/2006/relationships/vmlDrawing" Target="../drawings/vmlDrawing150.vml"/><Relationship Id="rId6" Type="http://schemas.openxmlformats.org/officeDocument/2006/relationships/image" Target="../media/image5.emf"/><Relationship Id="rId5" Type="http://schemas.openxmlformats.org/officeDocument/2006/relationships/oleObject" Target="../embeddings/oleObject150.bin"/><Relationship Id="rId4" Type="http://schemas.openxmlformats.org/officeDocument/2006/relationships/slideMaster" Target="../slideMasters/slideMaster18.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60.xml.rels><?xml version="1.0" encoding="UTF-8" standalone="yes"?>
<Relationships xmlns="http://schemas.openxmlformats.org/package/2006/relationships"><Relationship Id="rId3" Type="http://schemas.openxmlformats.org/officeDocument/2006/relationships/tags" Target="../tags/tag230.xml"/><Relationship Id="rId7" Type="http://schemas.openxmlformats.org/officeDocument/2006/relationships/image" Target="../media/image13.png"/><Relationship Id="rId2" Type="http://schemas.openxmlformats.org/officeDocument/2006/relationships/tags" Target="../tags/tag229.xml"/><Relationship Id="rId1" Type="http://schemas.openxmlformats.org/officeDocument/2006/relationships/vmlDrawing" Target="../drawings/vmlDrawing151.vml"/><Relationship Id="rId6" Type="http://schemas.openxmlformats.org/officeDocument/2006/relationships/image" Target="../media/image5.emf"/><Relationship Id="rId5" Type="http://schemas.openxmlformats.org/officeDocument/2006/relationships/oleObject" Target="../embeddings/oleObject151.bin"/><Relationship Id="rId4" Type="http://schemas.openxmlformats.org/officeDocument/2006/relationships/slideMaster" Target="../slideMasters/slideMaster18.xml"/></Relationships>
</file>

<file path=ppt/slideLayouts/_rels/slideLayout261.xml.rels><?xml version="1.0" encoding="UTF-8" standalone="yes"?>
<Relationships xmlns="http://schemas.openxmlformats.org/package/2006/relationships"><Relationship Id="rId3" Type="http://schemas.openxmlformats.org/officeDocument/2006/relationships/tags" Target="../tags/tag232.xml"/><Relationship Id="rId7" Type="http://schemas.openxmlformats.org/officeDocument/2006/relationships/image" Target="../media/image13.png"/><Relationship Id="rId2" Type="http://schemas.openxmlformats.org/officeDocument/2006/relationships/tags" Target="../tags/tag231.xml"/><Relationship Id="rId1" Type="http://schemas.openxmlformats.org/officeDocument/2006/relationships/vmlDrawing" Target="../drawings/vmlDrawing152.vml"/><Relationship Id="rId6" Type="http://schemas.openxmlformats.org/officeDocument/2006/relationships/image" Target="../media/image5.emf"/><Relationship Id="rId5" Type="http://schemas.openxmlformats.org/officeDocument/2006/relationships/oleObject" Target="../embeddings/oleObject152.bin"/><Relationship Id="rId4" Type="http://schemas.openxmlformats.org/officeDocument/2006/relationships/slideMaster" Target="../slideMasters/slideMaster18.xml"/></Relationships>
</file>

<file path=ppt/slideLayouts/_rels/slideLayout262.xml.rels><?xml version="1.0" encoding="UTF-8" standalone="yes"?>
<Relationships xmlns="http://schemas.openxmlformats.org/package/2006/relationships"><Relationship Id="rId3" Type="http://schemas.openxmlformats.org/officeDocument/2006/relationships/tags" Target="../tags/tag234.xml"/><Relationship Id="rId7" Type="http://schemas.openxmlformats.org/officeDocument/2006/relationships/image" Target="../media/image13.png"/><Relationship Id="rId2" Type="http://schemas.openxmlformats.org/officeDocument/2006/relationships/tags" Target="../tags/tag233.xml"/><Relationship Id="rId1" Type="http://schemas.openxmlformats.org/officeDocument/2006/relationships/vmlDrawing" Target="../drawings/vmlDrawing153.vml"/><Relationship Id="rId6" Type="http://schemas.openxmlformats.org/officeDocument/2006/relationships/image" Target="../media/image5.emf"/><Relationship Id="rId5" Type="http://schemas.openxmlformats.org/officeDocument/2006/relationships/oleObject" Target="../embeddings/oleObject153.bin"/><Relationship Id="rId4" Type="http://schemas.openxmlformats.org/officeDocument/2006/relationships/slideMaster" Target="../slideMasters/slideMaster18.xml"/></Relationships>
</file>

<file path=ppt/slideLayouts/_rels/slideLayout263.xml.rels><?xml version="1.0" encoding="UTF-8" standalone="yes"?>
<Relationships xmlns="http://schemas.openxmlformats.org/package/2006/relationships"><Relationship Id="rId3" Type="http://schemas.openxmlformats.org/officeDocument/2006/relationships/tags" Target="../tags/tag236.xml"/><Relationship Id="rId7" Type="http://schemas.openxmlformats.org/officeDocument/2006/relationships/image" Target="../media/image13.png"/><Relationship Id="rId2" Type="http://schemas.openxmlformats.org/officeDocument/2006/relationships/tags" Target="../tags/tag235.xml"/><Relationship Id="rId1" Type="http://schemas.openxmlformats.org/officeDocument/2006/relationships/vmlDrawing" Target="../drawings/vmlDrawing154.vml"/><Relationship Id="rId6" Type="http://schemas.openxmlformats.org/officeDocument/2006/relationships/image" Target="../media/image5.emf"/><Relationship Id="rId5" Type="http://schemas.openxmlformats.org/officeDocument/2006/relationships/oleObject" Target="../embeddings/oleObject154.bin"/><Relationship Id="rId4" Type="http://schemas.openxmlformats.org/officeDocument/2006/relationships/slideMaster" Target="../slideMasters/slideMaster18.xml"/></Relationships>
</file>

<file path=ppt/slideLayouts/_rels/slideLayout264.xml.rels><?xml version="1.0" encoding="UTF-8" standalone="yes"?>
<Relationships xmlns="http://schemas.openxmlformats.org/package/2006/relationships"><Relationship Id="rId3" Type="http://schemas.openxmlformats.org/officeDocument/2006/relationships/tags" Target="../tags/tag238.xml"/><Relationship Id="rId7" Type="http://schemas.openxmlformats.org/officeDocument/2006/relationships/image" Target="../media/image14.png"/><Relationship Id="rId2" Type="http://schemas.openxmlformats.org/officeDocument/2006/relationships/tags" Target="../tags/tag237.xml"/><Relationship Id="rId1" Type="http://schemas.openxmlformats.org/officeDocument/2006/relationships/vmlDrawing" Target="../drawings/vmlDrawing155.vml"/><Relationship Id="rId6" Type="http://schemas.openxmlformats.org/officeDocument/2006/relationships/image" Target="../media/image5.emf"/><Relationship Id="rId5" Type="http://schemas.openxmlformats.org/officeDocument/2006/relationships/oleObject" Target="../embeddings/oleObject155.bin"/><Relationship Id="rId4" Type="http://schemas.openxmlformats.org/officeDocument/2006/relationships/slideMaster" Target="../slideMasters/slideMaster18.xml"/></Relationships>
</file>

<file path=ppt/slideLayouts/_rels/slideLayout265.xml.rels><?xml version="1.0" encoding="UTF-8" standalone="yes"?>
<Relationships xmlns="http://schemas.openxmlformats.org/package/2006/relationships"><Relationship Id="rId3" Type="http://schemas.openxmlformats.org/officeDocument/2006/relationships/tags" Target="../tags/tag240.xml"/><Relationship Id="rId7" Type="http://schemas.openxmlformats.org/officeDocument/2006/relationships/image" Target="../media/image15.png"/><Relationship Id="rId2" Type="http://schemas.openxmlformats.org/officeDocument/2006/relationships/tags" Target="../tags/tag239.xml"/><Relationship Id="rId1" Type="http://schemas.openxmlformats.org/officeDocument/2006/relationships/vmlDrawing" Target="../drawings/vmlDrawing156.vml"/><Relationship Id="rId6" Type="http://schemas.openxmlformats.org/officeDocument/2006/relationships/image" Target="../media/image5.emf"/><Relationship Id="rId5" Type="http://schemas.openxmlformats.org/officeDocument/2006/relationships/oleObject" Target="../embeddings/oleObject156.bin"/><Relationship Id="rId4" Type="http://schemas.openxmlformats.org/officeDocument/2006/relationships/slideMaster" Target="../slideMasters/slideMaster18.xml"/></Relationships>
</file>

<file path=ppt/slideLayouts/_rels/slideLayout266.xml.rels><?xml version="1.0" encoding="UTF-8" standalone="yes"?>
<Relationships xmlns="http://schemas.openxmlformats.org/package/2006/relationships"><Relationship Id="rId3" Type="http://schemas.openxmlformats.org/officeDocument/2006/relationships/tags" Target="../tags/tag242.xml"/><Relationship Id="rId7" Type="http://schemas.openxmlformats.org/officeDocument/2006/relationships/image" Target="../media/image16.png"/><Relationship Id="rId2" Type="http://schemas.openxmlformats.org/officeDocument/2006/relationships/tags" Target="../tags/tag241.xml"/><Relationship Id="rId1" Type="http://schemas.openxmlformats.org/officeDocument/2006/relationships/vmlDrawing" Target="../drawings/vmlDrawing157.vml"/><Relationship Id="rId6" Type="http://schemas.openxmlformats.org/officeDocument/2006/relationships/image" Target="../media/image5.emf"/><Relationship Id="rId5" Type="http://schemas.openxmlformats.org/officeDocument/2006/relationships/oleObject" Target="../embeddings/oleObject157.bin"/><Relationship Id="rId4" Type="http://schemas.openxmlformats.org/officeDocument/2006/relationships/slideMaster" Target="../slideMasters/slideMaster18.xml"/></Relationships>
</file>

<file path=ppt/slideLayouts/_rels/slideLayout267.xml.rels><?xml version="1.0" encoding="UTF-8" standalone="yes"?>
<Relationships xmlns="http://schemas.openxmlformats.org/package/2006/relationships"><Relationship Id="rId3" Type="http://schemas.openxmlformats.org/officeDocument/2006/relationships/tags" Target="../tags/tag244.xml"/><Relationship Id="rId7" Type="http://schemas.openxmlformats.org/officeDocument/2006/relationships/image" Target="../media/image15.png"/><Relationship Id="rId2" Type="http://schemas.openxmlformats.org/officeDocument/2006/relationships/tags" Target="../tags/tag243.xml"/><Relationship Id="rId1" Type="http://schemas.openxmlformats.org/officeDocument/2006/relationships/vmlDrawing" Target="../drawings/vmlDrawing158.vml"/><Relationship Id="rId6" Type="http://schemas.openxmlformats.org/officeDocument/2006/relationships/image" Target="../media/image5.emf"/><Relationship Id="rId5" Type="http://schemas.openxmlformats.org/officeDocument/2006/relationships/oleObject" Target="../embeddings/oleObject158.bin"/><Relationship Id="rId4" Type="http://schemas.openxmlformats.org/officeDocument/2006/relationships/slideMaster" Target="../slideMasters/slideMaster18.xml"/></Relationships>
</file>

<file path=ppt/slideLayouts/_rels/slideLayout268.xml.rels><?xml version="1.0" encoding="UTF-8" standalone="yes"?>
<Relationships xmlns="http://schemas.openxmlformats.org/package/2006/relationships"><Relationship Id="rId3" Type="http://schemas.openxmlformats.org/officeDocument/2006/relationships/tags" Target="../tags/tag246.xml"/><Relationship Id="rId7" Type="http://schemas.openxmlformats.org/officeDocument/2006/relationships/image" Target="../media/image14.png"/><Relationship Id="rId2" Type="http://schemas.openxmlformats.org/officeDocument/2006/relationships/tags" Target="../tags/tag245.xml"/><Relationship Id="rId1" Type="http://schemas.openxmlformats.org/officeDocument/2006/relationships/vmlDrawing" Target="../drawings/vmlDrawing159.vml"/><Relationship Id="rId6" Type="http://schemas.openxmlformats.org/officeDocument/2006/relationships/image" Target="../media/image5.emf"/><Relationship Id="rId5" Type="http://schemas.openxmlformats.org/officeDocument/2006/relationships/oleObject" Target="../embeddings/oleObject159.bin"/><Relationship Id="rId4" Type="http://schemas.openxmlformats.org/officeDocument/2006/relationships/slideMaster" Target="../slideMasters/slideMaster18.xml"/></Relationships>
</file>

<file path=ppt/slideLayouts/_rels/slideLayout269.xml.rels><?xml version="1.0" encoding="UTF-8" standalone="yes"?>
<Relationships xmlns="http://schemas.openxmlformats.org/package/2006/relationships"><Relationship Id="rId3" Type="http://schemas.openxmlformats.org/officeDocument/2006/relationships/tags" Target="../tags/tag248.xml"/><Relationship Id="rId7" Type="http://schemas.openxmlformats.org/officeDocument/2006/relationships/image" Target="../media/image15.png"/><Relationship Id="rId2" Type="http://schemas.openxmlformats.org/officeDocument/2006/relationships/tags" Target="../tags/tag247.xml"/><Relationship Id="rId1" Type="http://schemas.openxmlformats.org/officeDocument/2006/relationships/vmlDrawing" Target="../drawings/vmlDrawing160.vml"/><Relationship Id="rId6" Type="http://schemas.openxmlformats.org/officeDocument/2006/relationships/image" Target="../media/image5.emf"/><Relationship Id="rId5" Type="http://schemas.openxmlformats.org/officeDocument/2006/relationships/oleObject" Target="../embeddings/oleObject160.bin"/><Relationship Id="rId4" Type="http://schemas.openxmlformats.org/officeDocument/2006/relationships/slideMaster" Target="../slideMasters/slideMaster18.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0.xml.rels><?xml version="1.0" encoding="UTF-8" standalone="yes"?>
<Relationships xmlns="http://schemas.openxmlformats.org/package/2006/relationships"><Relationship Id="rId3" Type="http://schemas.openxmlformats.org/officeDocument/2006/relationships/tags" Target="../tags/tag250.xml"/><Relationship Id="rId7" Type="http://schemas.openxmlformats.org/officeDocument/2006/relationships/image" Target="../media/image14.png"/><Relationship Id="rId2" Type="http://schemas.openxmlformats.org/officeDocument/2006/relationships/tags" Target="../tags/tag249.xml"/><Relationship Id="rId1" Type="http://schemas.openxmlformats.org/officeDocument/2006/relationships/vmlDrawing" Target="../drawings/vmlDrawing161.vml"/><Relationship Id="rId6" Type="http://schemas.openxmlformats.org/officeDocument/2006/relationships/image" Target="../media/image5.emf"/><Relationship Id="rId5" Type="http://schemas.openxmlformats.org/officeDocument/2006/relationships/oleObject" Target="../embeddings/oleObject161.bin"/><Relationship Id="rId4" Type="http://schemas.openxmlformats.org/officeDocument/2006/relationships/slideMaster" Target="../slideMasters/slideMaster18.xml"/></Relationships>
</file>

<file path=ppt/slideLayouts/_rels/slideLayout271.xml.rels><?xml version="1.0" encoding="UTF-8" standalone="yes"?>
<Relationships xmlns="http://schemas.openxmlformats.org/package/2006/relationships"><Relationship Id="rId3" Type="http://schemas.openxmlformats.org/officeDocument/2006/relationships/tags" Target="../tags/tag252.xml"/><Relationship Id="rId7" Type="http://schemas.openxmlformats.org/officeDocument/2006/relationships/image" Target="../media/image15.png"/><Relationship Id="rId2" Type="http://schemas.openxmlformats.org/officeDocument/2006/relationships/tags" Target="../tags/tag251.xml"/><Relationship Id="rId1" Type="http://schemas.openxmlformats.org/officeDocument/2006/relationships/vmlDrawing" Target="../drawings/vmlDrawing162.vml"/><Relationship Id="rId6" Type="http://schemas.openxmlformats.org/officeDocument/2006/relationships/image" Target="../media/image5.emf"/><Relationship Id="rId5" Type="http://schemas.openxmlformats.org/officeDocument/2006/relationships/oleObject" Target="../embeddings/oleObject162.bin"/><Relationship Id="rId4" Type="http://schemas.openxmlformats.org/officeDocument/2006/relationships/slideMaster" Target="../slideMasters/slideMaster18.xml"/></Relationships>
</file>

<file path=ppt/slideLayouts/_rels/slideLayout272.xml.rels><?xml version="1.0" encoding="UTF-8" standalone="yes"?>
<Relationships xmlns="http://schemas.openxmlformats.org/package/2006/relationships"><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vmlDrawing" Target="../drawings/vmlDrawing163.vml"/><Relationship Id="rId6" Type="http://schemas.openxmlformats.org/officeDocument/2006/relationships/image" Target="../media/image5.emf"/><Relationship Id="rId5" Type="http://schemas.openxmlformats.org/officeDocument/2006/relationships/oleObject" Target="../embeddings/oleObject163.bin"/><Relationship Id="rId4" Type="http://schemas.openxmlformats.org/officeDocument/2006/relationships/slideMaster" Target="../slideMasters/slideMaster18.xml"/></Relationships>
</file>

<file path=ppt/slideLayouts/_rels/slideLayout273.xml.rels><?xml version="1.0" encoding="UTF-8" standalone="yes"?>
<Relationships xmlns="http://schemas.openxmlformats.org/package/2006/relationships"><Relationship Id="rId3" Type="http://schemas.openxmlformats.org/officeDocument/2006/relationships/tags" Target="../tags/tag256.xml"/><Relationship Id="rId2" Type="http://schemas.openxmlformats.org/officeDocument/2006/relationships/tags" Target="../tags/tag255.xml"/><Relationship Id="rId1" Type="http://schemas.openxmlformats.org/officeDocument/2006/relationships/vmlDrawing" Target="../drawings/vmlDrawing164.vml"/><Relationship Id="rId6" Type="http://schemas.openxmlformats.org/officeDocument/2006/relationships/image" Target="../media/image5.emf"/><Relationship Id="rId5" Type="http://schemas.openxmlformats.org/officeDocument/2006/relationships/oleObject" Target="../embeddings/oleObject164.bin"/><Relationship Id="rId4" Type="http://schemas.openxmlformats.org/officeDocument/2006/relationships/slideMaster" Target="../slideMasters/slideMaster18.xml"/></Relationships>
</file>

<file path=ppt/slideLayouts/_rels/slideLayout274.xml.rels><?xml version="1.0" encoding="UTF-8" standalone="yes"?>
<Relationships xmlns="http://schemas.openxmlformats.org/package/2006/relationships"><Relationship Id="rId3" Type="http://schemas.openxmlformats.org/officeDocument/2006/relationships/slideMaster" Target="../slideMasters/slideMaster18.xml"/><Relationship Id="rId2" Type="http://schemas.openxmlformats.org/officeDocument/2006/relationships/tags" Target="../tags/tag257.xml"/><Relationship Id="rId1" Type="http://schemas.openxmlformats.org/officeDocument/2006/relationships/vmlDrawing" Target="../drawings/vmlDrawing165.vml"/><Relationship Id="rId6" Type="http://schemas.openxmlformats.org/officeDocument/2006/relationships/image" Target="../media/image13.png"/><Relationship Id="rId5" Type="http://schemas.openxmlformats.org/officeDocument/2006/relationships/image" Target="../media/image5.emf"/><Relationship Id="rId4" Type="http://schemas.openxmlformats.org/officeDocument/2006/relationships/oleObject" Target="../embeddings/oleObject165.bin"/></Relationships>
</file>

<file path=ppt/slideLayouts/_rels/slideLayout275.xml.rels><?xml version="1.0" encoding="UTF-8" standalone="yes"?>
<Relationships xmlns="http://schemas.openxmlformats.org/package/2006/relationships"><Relationship Id="rId3" Type="http://schemas.openxmlformats.org/officeDocument/2006/relationships/tags" Target="../tags/tag259.xml"/><Relationship Id="rId2" Type="http://schemas.openxmlformats.org/officeDocument/2006/relationships/tags" Target="../tags/tag258.xml"/><Relationship Id="rId1" Type="http://schemas.openxmlformats.org/officeDocument/2006/relationships/vmlDrawing" Target="../drawings/vmlDrawing166.vml"/><Relationship Id="rId6" Type="http://schemas.openxmlformats.org/officeDocument/2006/relationships/image" Target="../media/image5.emf"/><Relationship Id="rId5" Type="http://schemas.openxmlformats.org/officeDocument/2006/relationships/oleObject" Target="../embeddings/oleObject166.bin"/><Relationship Id="rId4" Type="http://schemas.openxmlformats.org/officeDocument/2006/relationships/slideMaster" Target="../slideMasters/slideMaster18.xml"/></Relationships>
</file>

<file path=ppt/slideLayouts/_rels/slideLayout276.xml.rels><?xml version="1.0" encoding="UTF-8" standalone="yes"?>
<Relationships xmlns="http://schemas.openxmlformats.org/package/2006/relationships"><Relationship Id="rId3" Type="http://schemas.openxmlformats.org/officeDocument/2006/relationships/tags" Target="../tags/tag261.xml"/><Relationship Id="rId7" Type="http://schemas.openxmlformats.org/officeDocument/2006/relationships/image" Target="../media/image14.png"/><Relationship Id="rId2" Type="http://schemas.openxmlformats.org/officeDocument/2006/relationships/tags" Target="../tags/tag260.xml"/><Relationship Id="rId1" Type="http://schemas.openxmlformats.org/officeDocument/2006/relationships/vmlDrawing" Target="../drawings/vmlDrawing167.vml"/><Relationship Id="rId6" Type="http://schemas.openxmlformats.org/officeDocument/2006/relationships/image" Target="../media/image5.emf"/><Relationship Id="rId5" Type="http://schemas.openxmlformats.org/officeDocument/2006/relationships/oleObject" Target="../embeddings/oleObject167.bin"/><Relationship Id="rId4" Type="http://schemas.openxmlformats.org/officeDocument/2006/relationships/slideMaster" Target="../slideMasters/slideMaster18.xml"/></Relationships>
</file>

<file path=ppt/slideLayouts/_rels/slideLayout277.xml.rels><?xml version="1.0" encoding="UTF-8" standalone="yes"?>
<Relationships xmlns="http://schemas.openxmlformats.org/package/2006/relationships"><Relationship Id="rId3" Type="http://schemas.openxmlformats.org/officeDocument/2006/relationships/tags" Target="../tags/tag263.xml"/><Relationship Id="rId2" Type="http://schemas.openxmlformats.org/officeDocument/2006/relationships/tags" Target="../tags/tag262.xml"/><Relationship Id="rId1" Type="http://schemas.openxmlformats.org/officeDocument/2006/relationships/vmlDrawing" Target="../drawings/vmlDrawing168.vml"/><Relationship Id="rId6" Type="http://schemas.openxmlformats.org/officeDocument/2006/relationships/image" Target="../media/image5.emf"/><Relationship Id="rId5" Type="http://schemas.openxmlformats.org/officeDocument/2006/relationships/oleObject" Target="../embeddings/oleObject168.bin"/><Relationship Id="rId4" Type="http://schemas.openxmlformats.org/officeDocument/2006/relationships/slideMaster" Target="../slideMasters/slideMaster18.xml"/></Relationships>
</file>

<file path=ppt/slideLayouts/_rels/slideLayout278.xml.rels><?xml version="1.0" encoding="UTF-8" standalone="yes"?>
<Relationships xmlns="http://schemas.openxmlformats.org/package/2006/relationships"><Relationship Id="rId3" Type="http://schemas.openxmlformats.org/officeDocument/2006/relationships/tags" Target="../tags/tag265.xml"/><Relationship Id="rId2" Type="http://schemas.openxmlformats.org/officeDocument/2006/relationships/tags" Target="../tags/tag264.xml"/><Relationship Id="rId1" Type="http://schemas.openxmlformats.org/officeDocument/2006/relationships/vmlDrawing" Target="../drawings/vmlDrawing169.vml"/><Relationship Id="rId6" Type="http://schemas.openxmlformats.org/officeDocument/2006/relationships/image" Target="../media/image5.emf"/><Relationship Id="rId5" Type="http://schemas.openxmlformats.org/officeDocument/2006/relationships/oleObject" Target="../embeddings/oleObject169.bin"/><Relationship Id="rId4" Type="http://schemas.openxmlformats.org/officeDocument/2006/relationships/slideMaster" Target="../slideMasters/slideMaster18.xml"/></Relationships>
</file>

<file path=ppt/slideLayouts/_rels/slideLayout279.xml.rels><?xml version="1.0" encoding="UTF-8" standalone="yes"?>
<Relationships xmlns="http://schemas.openxmlformats.org/package/2006/relationships"><Relationship Id="rId3" Type="http://schemas.openxmlformats.org/officeDocument/2006/relationships/tags" Target="../tags/tag267.xml"/><Relationship Id="rId2" Type="http://schemas.openxmlformats.org/officeDocument/2006/relationships/tags" Target="../tags/tag266.xml"/><Relationship Id="rId1" Type="http://schemas.openxmlformats.org/officeDocument/2006/relationships/vmlDrawing" Target="../drawings/vmlDrawing170.vml"/><Relationship Id="rId6" Type="http://schemas.openxmlformats.org/officeDocument/2006/relationships/image" Target="../media/image5.emf"/><Relationship Id="rId5" Type="http://schemas.openxmlformats.org/officeDocument/2006/relationships/oleObject" Target="../embeddings/oleObject170.bin"/><Relationship Id="rId4" Type="http://schemas.openxmlformats.org/officeDocument/2006/relationships/slideMaster" Target="../slideMasters/slideMaster18.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80.xml.rels><?xml version="1.0" encoding="UTF-8" standalone="yes"?>
<Relationships xmlns="http://schemas.openxmlformats.org/package/2006/relationships"><Relationship Id="rId3" Type="http://schemas.openxmlformats.org/officeDocument/2006/relationships/slideMaster" Target="../slideMasters/slideMaster19.xml"/><Relationship Id="rId7" Type="http://schemas.openxmlformats.org/officeDocument/2006/relationships/image" Target="../media/image9.jpeg"/><Relationship Id="rId2" Type="http://schemas.openxmlformats.org/officeDocument/2006/relationships/tags" Target="../tags/tag269.xml"/><Relationship Id="rId1" Type="http://schemas.openxmlformats.org/officeDocument/2006/relationships/vmlDrawing" Target="../drawings/vmlDrawing172.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172.bin"/></Relationships>
</file>

<file path=ppt/slideLayouts/_rels/slideLayout281.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0.xml"/><Relationship Id="rId1" Type="http://schemas.openxmlformats.org/officeDocument/2006/relationships/vmlDrawing" Target="../drawings/vmlDrawing173.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73.bin"/></Relationships>
</file>

<file path=ppt/slideLayouts/_rels/slideLayout282.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1.xml"/><Relationship Id="rId1" Type="http://schemas.openxmlformats.org/officeDocument/2006/relationships/vmlDrawing" Target="../drawings/vmlDrawing174.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74.bin"/></Relationships>
</file>

<file path=ppt/slideLayouts/_rels/slideLayout283.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2.xml"/><Relationship Id="rId1" Type="http://schemas.openxmlformats.org/officeDocument/2006/relationships/vmlDrawing" Target="../drawings/vmlDrawing175.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75.bin"/></Relationships>
</file>

<file path=ppt/slideLayouts/_rels/slideLayout284.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3.xml"/><Relationship Id="rId1" Type="http://schemas.openxmlformats.org/officeDocument/2006/relationships/vmlDrawing" Target="../drawings/vmlDrawing176.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76.bin"/></Relationships>
</file>

<file path=ppt/slideLayouts/_rels/slideLayout285.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4.xml"/><Relationship Id="rId1" Type="http://schemas.openxmlformats.org/officeDocument/2006/relationships/vmlDrawing" Target="../drawings/vmlDrawing177.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77.bin"/></Relationships>
</file>

<file path=ppt/slideLayouts/_rels/slideLayout286.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5.xml"/><Relationship Id="rId1" Type="http://schemas.openxmlformats.org/officeDocument/2006/relationships/vmlDrawing" Target="../drawings/vmlDrawing178.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78.bin"/></Relationships>
</file>

<file path=ppt/slideLayouts/_rels/slideLayout287.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6.xml"/><Relationship Id="rId1" Type="http://schemas.openxmlformats.org/officeDocument/2006/relationships/vmlDrawing" Target="../drawings/vmlDrawing179.vml"/><Relationship Id="rId5" Type="http://schemas.openxmlformats.org/officeDocument/2006/relationships/image" Target="../media/image5.emf"/><Relationship Id="rId4" Type="http://schemas.openxmlformats.org/officeDocument/2006/relationships/oleObject" Target="../embeddings/oleObject179.bin"/></Relationships>
</file>

<file path=ppt/slideLayouts/_rels/slideLayout288.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7.xml"/><Relationship Id="rId1" Type="http://schemas.openxmlformats.org/officeDocument/2006/relationships/vmlDrawing" Target="../drawings/vmlDrawing180.vml"/><Relationship Id="rId5" Type="http://schemas.openxmlformats.org/officeDocument/2006/relationships/image" Target="../media/image5.emf"/><Relationship Id="rId4" Type="http://schemas.openxmlformats.org/officeDocument/2006/relationships/oleObject" Target="../embeddings/oleObject180.bin"/></Relationships>
</file>

<file path=ppt/slideLayouts/_rels/slideLayout289.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8.xml"/><Relationship Id="rId1" Type="http://schemas.openxmlformats.org/officeDocument/2006/relationships/vmlDrawing" Target="../drawings/vmlDrawing181.vml"/><Relationship Id="rId5" Type="http://schemas.openxmlformats.org/officeDocument/2006/relationships/image" Target="../media/image5.emf"/><Relationship Id="rId4" Type="http://schemas.openxmlformats.org/officeDocument/2006/relationships/oleObject" Target="../embeddings/oleObject181.bin"/></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0.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9.xml"/><Relationship Id="rId1" Type="http://schemas.openxmlformats.org/officeDocument/2006/relationships/vmlDrawing" Target="../drawings/vmlDrawing182.vml"/><Relationship Id="rId5" Type="http://schemas.openxmlformats.org/officeDocument/2006/relationships/image" Target="../media/image5.emf"/><Relationship Id="rId4" Type="http://schemas.openxmlformats.org/officeDocument/2006/relationships/oleObject" Target="../embeddings/oleObject182.bin"/></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4.xml.rels><?xml version="1.0" encoding="UTF-8" standalone="yes"?>
<Relationships xmlns="http://schemas.openxmlformats.org/package/2006/relationships"><Relationship Id="rId3" Type="http://schemas.openxmlformats.org/officeDocument/2006/relationships/slideMaster" Target="../slideMasters/slideMaster20.xml"/><Relationship Id="rId7" Type="http://schemas.openxmlformats.org/officeDocument/2006/relationships/image" Target="../media/image24.jpeg"/><Relationship Id="rId2" Type="http://schemas.openxmlformats.org/officeDocument/2006/relationships/tags" Target="../tags/tag281.xml"/><Relationship Id="rId1" Type="http://schemas.openxmlformats.org/officeDocument/2006/relationships/vmlDrawing" Target="../drawings/vmlDrawing184.vml"/><Relationship Id="rId6" Type="http://schemas.openxmlformats.org/officeDocument/2006/relationships/image" Target="../media/image23.jpeg"/><Relationship Id="rId5" Type="http://schemas.openxmlformats.org/officeDocument/2006/relationships/image" Target="../media/image5.emf"/><Relationship Id="rId4" Type="http://schemas.openxmlformats.org/officeDocument/2006/relationships/oleObject" Target="../embeddings/oleObject184.bin"/></Relationships>
</file>

<file path=ppt/slideLayouts/_rels/slideLayout295.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82.xml"/><Relationship Id="rId1" Type="http://schemas.openxmlformats.org/officeDocument/2006/relationships/vmlDrawing" Target="../drawings/vmlDrawing185.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185.bin"/></Relationships>
</file>

<file path=ppt/slideLayouts/_rels/slideLayout296.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83.xml"/><Relationship Id="rId1" Type="http://schemas.openxmlformats.org/officeDocument/2006/relationships/vmlDrawing" Target="../drawings/vmlDrawing186.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186.bin"/></Relationships>
</file>

<file path=ppt/slideLayouts/_rels/slideLayout297.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84.xml"/><Relationship Id="rId1" Type="http://schemas.openxmlformats.org/officeDocument/2006/relationships/vmlDrawing" Target="../drawings/vmlDrawing187.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187.bin"/></Relationships>
</file>

<file path=ppt/slideLayouts/_rels/slideLayout298.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85.xml"/><Relationship Id="rId1" Type="http://schemas.openxmlformats.org/officeDocument/2006/relationships/vmlDrawing" Target="../drawings/vmlDrawing188.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188.bin"/></Relationships>
</file>

<file path=ppt/slideLayouts/_rels/slideLayout299.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86.xml"/><Relationship Id="rId1" Type="http://schemas.openxmlformats.org/officeDocument/2006/relationships/vmlDrawing" Target="../drawings/vmlDrawing189.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189.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300.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87.xml"/><Relationship Id="rId1" Type="http://schemas.openxmlformats.org/officeDocument/2006/relationships/vmlDrawing" Target="../drawings/vmlDrawing190.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190.bin"/></Relationships>
</file>

<file path=ppt/slideLayouts/_rels/slideLayout301.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88.xml"/><Relationship Id="rId1" Type="http://schemas.openxmlformats.org/officeDocument/2006/relationships/vmlDrawing" Target="../drawings/vmlDrawing191.vml"/><Relationship Id="rId5" Type="http://schemas.openxmlformats.org/officeDocument/2006/relationships/image" Target="../media/image5.emf"/><Relationship Id="rId4" Type="http://schemas.openxmlformats.org/officeDocument/2006/relationships/oleObject" Target="../embeddings/oleObject191.bin"/></Relationships>
</file>

<file path=ppt/slideLayouts/_rels/slideLayout302.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89.xml"/><Relationship Id="rId1" Type="http://schemas.openxmlformats.org/officeDocument/2006/relationships/vmlDrawing" Target="../drawings/vmlDrawing192.vml"/><Relationship Id="rId5" Type="http://schemas.openxmlformats.org/officeDocument/2006/relationships/image" Target="../media/image5.emf"/><Relationship Id="rId4" Type="http://schemas.openxmlformats.org/officeDocument/2006/relationships/oleObject" Target="../embeddings/oleObject192.bin"/></Relationships>
</file>

<file path=ppt/slideLayouts/_rels/slideLayout303.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90.xml"/><Relationship Id="rId1" Type="http://schemas.openxmlformats.org/officeDocument/2006/relationships/vmlDrawing" Target="../drawings/vmlDrawing193.vml"/><Relationship Id="rId5" Type="http://schemas.openxmlformats.org/officeDocument/2006/relationships/image" Target="../media/image5.emf"/><Relationship Id="rId4" Type="http://schemas.openxmlformats.org/officeDocument/2006/relationships/oleObject" Target="../embeddings/oleObject193.bin"/></Relationships>
</file>

<file path=ppt/slideLayouts/_rels/slideLayout304.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91.xml"/><Relationship Id="rId1" Type="http://schemas.openxmlformats.org/officeDocument/2006/relationships/vmlDrawing" Target="../drawings/vmlDrawing194.vml"/><Relationship Id="rId5" Type="http://schemas.openxmlformats.org/officeDocument/2006/relationships/image" Target="../media/image5.emf"/><Relationship Id="rId4" Type="http://schemas.openxmlformats.org/officeDocument/2006/relationships/oleObject" Target="../embeddings/oleObject194.bin"/></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09.xml.rels><?xml version="1.0" encoding="UTF-8" standalone="yes"?>
<Relationships xmlns="http://schemas.openxmlformats.org/package/2006/relationships"><Relationship Id="rId3" Type="http://schemas.openxmlformats.org/officeDocument/2006/relationships/slideMaster" Target="../slideMasters/slideMaster21.xml"/><Relationship Id="rId7" Type="http://schemas.openxmlformats.org/officeDocument/2006/relationships/image" Target="../media/image24.jpeg"/><Relationship Id="rId2" Type="http://schemas.openxmlformats.org/officeDocument/2006/relationships/tags" Target="../tags/tag293.xml"/><Relationship Id="rId1" Type="http://schemas.openxmlformats.org/officeDocument/2006/relationships/vmlDrawing" Target="../drawings/vmlDrawing196.vml"/><Relationship Id="rId6" Type="http://schemas.openxmlformats.org/officeDocument/2006/relationships/image" Target="../media/image23.jpeg"/><Relationship Id="rId5" Type="http://schemas.openxmlformats.org/officeDocument/2006/relationships/image" Target="../media/image5.emf"/><Relationship Id="rId4" Type="http://schemas.openxmlformats.org/officeDocument/2006/relationships/oleObject" Target="../embeddings/oleObject196.bin"/></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0.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294.xml"/><Relationship Id="rId1" Type="http://schemas.openxmlformats.org/officeDocument/2006/relationships/vmlDrawing" Target="../drawings/vmlDrawing197.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197.bin"/></Relationships>
</file>

<file path=ppt/slideLayouts/_rels/slideLayout311.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295.xml"/><Relationship Id="rId1" Type="http://schemas.openxmlformats.org/officeDocument/2006/relationships/vmlDrawing" Target="../drawings/vmlDrawing198.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198.bin"/></Relationships>
</file>

<file path=ppt/slideLayouts/_rels/slideLayout312.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296.xml"/><Relationship Id="rId1" Type="http://schemas.openxmlformats.org/officeDocument/2006/relationships/vmlDrawing" Target="../drawings/vmlDrawing199.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199.bin"/></Relationships>
</file>

<file path=ppt/slideLayouts/_rels/slideLayout313.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297.xml"/><Relationship Id="rId1" Type="http://schemas.openxmlformats.org/officeDocument/2006/relationships/vmlDrawing" Target="../drawings/vmlDrawing200.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200.bin"/></Relationships>
</file>

<file path=ppt/slideLayouts/_rels/slideLayout314.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298.xml"/><Relationship Id="rId1" Type="http://schemas.openxmlformats.org/officeDocument/2006/relationships/vmlDrawing" Target="../drawings/vmlDrawing201.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201.bin"/></Relationships>
</file>

<file path=ppt/slideLayouts/_rels/slideLayout315.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299.xml"/><Relationship Id="rId1" Type="http://schemas.openxmlformats.org/officeDocument/2006/relationships/vmlDrawing" Target="../drawings/vmlDrawing202.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202.bin"/></Relationships>
</file>

<file path=ppt/slideLayouts/_rels/slideLayout316.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300.xml"/><Relationship Id="rId1" Type="http://schemas.openxmlformats.org/officeDocument/2006/relationships/vmlDrawing" Target="../drawings/vmlDrawing203.vml"/><Relationship Id="rId5" Type="http://schemas.openxmlformats.org/officeDocument/2006/relationships/image" Target="../media/image5.emf"/><Relationship Id="rId4" Type="http://schemas.openxmlformats.org/officeDocument/2006/relationships/oleObject" Target="../embeddings/oleObject203.bin"/></Relationships>
</file>

<file path=ppt/slideLayouts/_rels/slideLayout317.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301.xml"/><Relationship Id="rId1" Type="http://schemas.openxmlformats.org/officeDocument/2006/relationships/vmlDrawing" Target="../drawings/vmlDrawing204.vml"/><Relationship Id="rId5" Type="http://schemas.openxmlformats.org/officeDocument/2006/relationships/image" Target="../media/image5.emf"/><Relationship Id="rId4" Type="http://schemas.openxmlformats.org/officeDocument/2006/relationships/oleObject" Target="../embeddings/oleObject204.bin"/></Relationships>
</file>

<file path=ppt/slideLayouts/_rels/slideLayout318.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302.xml"/><Relationship Id="rId1" Type="http://schemas.openxmlformats.org/officeDocument/2006/relationships/vmlDrawing" Target="../drawings/vmlDrawing205.vml"/><Relationship Id="rId5" Type="http://schemas.openxmlformats.org/officeDocument/2006/relationships/image" Target="../media/image5.emf"/><Relationship Id="rId4" Type="http://schemas.openxmlformats.org/officeDocument/2006/relationships/oleObject" Target="../embeddings/oleObject205.bin"/></Relationships>
</file>

<file path=ppt/slideLayouts/_rels/slideLayout319.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303.xml"/><Relationship Id="rId1" Type="http://schemas.openxmlformats.org/officeDocument/2006/relationships/vmlDrawing" Target="../drawings/vmlDrawing206.vml"/><Relationship Id="rId5" Type="http://schemas.openxmlformats.org/officeDocument/2006/relationships/image" Target="../media/image5.emf"/><Relationship Id="rId4" Type="http://schemas.openxmlformats.org/officeDocument/2006/relationships/oleObject" Target="../embeddings/oleObject206.bin"/></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21.xml.rels><?xml version="1.0" encoding="UTF-8" standalone="yes"?>
<Relationships xmlns="http://schemas.openxmlformats.org/package/2006/relationships"><Relationship Id="rId3" Type="http://schemas.openxmlformats.org/officeDocument/2006/relationships/slideMaster" Target="../slideMasters/slideMaster22.xml"/><Relationship Id="rId7" Type="http://schemas.openxmlformats.org/officeDocument/2006/relationships/image" Target="../media/image24.jpeg"/><Relationship Id="rId2" Type="http://schemas.openxmlformats.org/officeDocument/2006/relationships/tags" Target="../tags/tag305.xml"/><Relationship Id="rId1" Type="http://schemas.openxmlformats.org/officeDocument/2006/relationships/vmlDrawing" Target="../drawings/vmlDrawing208.vml"/><Relationship Id="rId6" Type="http://schemas.openxmlformats.org/officeDocument/2006/relationships/image" Target="../media/image23.jpeg"/><Relationship Id="rId5" Type="http://schemas.openxmlformats.org/officeDocument/2006/relationships/image" Target="../media/image5.emf"/><Relationship Id="rId4" Type="http://schemas.openxmlformats.org/officeDocument/2006/relationships/oleObject" Target="../embeddings/oleObject208.bin"/></Relationships>
</file>

<file path=ppt/slideLayouts/_rels/slideLayout322.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06.xml"/><Relationship Id="rId1" Type="http://schemas.openxmlformats.org/officeDocument/2006/relationships/vmlDrawing" Target="../drawings/vmlDrawing209.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209.bin"/></Relationships>
</file>

<file path=ppt/slideLayouts/_rels/slideLayout323.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07.xml"/><Relationship Id="rId1" Type="http://schemas.openxmlformats.org/officeDocument/2006/relationships/vmlDrawing" Target="../drawings/vmlDrawing210.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210.bin"/></Relationships>
</file>

<file path=ppt/slideLayouts/_rels/slideLayout324.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08.xml"/><Relationship Id="rId1" Type="http://schemas.openxmlformats.org/officeDocument/2006/relationships/vmlDrawing" Target="../drawings/vmlDrawing211.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211.bin"/></Relationships>
</file>

<file path=ppt/slideLayouts/_rels/slideLayout325.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09.xml"/><Relationship Id="rId1" Type="http://schemas.openxmlformats.org/officeDocument/2006/relationships/vmlDrawing" Target="../drawings/vmlDrawing212.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212.bin"/></Relationships>
</file>

<file path=ppt/slideLayouts/_rels/slideLayout326.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10.xml"/><Relationship Id="rId1" Type="http://schemas.openxmlformats.org/officeDocument/2006/relationships/vmlDrawing" Target="../drawings/vmlDrawing213.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213.bin"/></Relationships>
</file>

<file path=ppt/slideLayouts/_rels/slideLayout327.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11.xml"/><Relationship Id="rId1" Type="http://schemas.openxmlformats.org/officeDocument/2006/relationships/vmlDrawing" Target="../drawings/vmlDrawing214.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214.bin"/></Relationships>
</file>

<file path=ppt/slideLayouts/_rels/slideLayout328.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12.xml"/><Relationship Id="rId1" Type="http://schemas.openxmlformats.org/officeDocument/2006/relationships/vmlDrawing" Target="../drawings/vmlDrawing215.vml"/><Relationship Id="rId5" Type="http://schemas.openxmlformats.org/officeDocument/2006/relationships/image" Target="../media/image5.emf"/><Relationship Id="rId4" Type="http://schemas.openxmlformats.org/officeDocument/2006/relationships/oleObject" Target="../embeddings/oleObject215.bin"/></Relationships>
</file>

<file path=ppt/slideLayouts/_rels/slideLayout329.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13.xml"/><Relationship Id="rId1" Type="http://schemas.openxmlformats.org/officeDocument/2006/relationships/vmlDrawing" Target="../drawings/vmlDrawing216.vml"/><Relationship Id="rId5" Type="http://schemas.openxmlformats.org/officeDocument/2006/relationships/image" Target="../media/image5.emf"/><Relationship Id="rId4" Type="http://schemas.openxmlformats.org/officeDocument/2006/relationships/oleObject" Target="../embeddings/oleObject216.bin"/></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6.xml"/><Relationship Id="rId7" Type="http://schemas.openxmlformats.org/officeDocument/2006/relationships/image" Target="../media/image9.jpeg"/><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2.bin"/></Relationships>
</file>

<file path=ppt/slideLayouts/_rels/slideLayout330.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14.xml"/><Relationship Id="rId1" Type="http://schemas.openxmlformats.org/officeDocument/2006/relationships/vmlDrawing" Target="../drawings/vmlDrawing217.vml"/><Relationship Id="rId5" Type="http://schemas.openxmlformats.org/officeDocument/2006/relationships/image" Target="../media/image5.emf"/><Relationship Id="rId4" Type="http://schemas.openxmlformats.org/officeDocument/2006/relationships/oleObject" Target="../embeddings/oleObject217.bin"/></Relationships>
</file>

<file path=ppt/slideLayouts/_rels/slideLayout331.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15.xml"/><Relationship Id="rId1" Type="http://schemas.openxmlformats.org/officeDocument/2006/relationships/vmlDrawing" Target="../drawings/vmlDrawing218.vml"/><Relationship Id="rId5" Type="http://schemas.openxmlformats.org/officeDocument/2006/relationships/image" Target="../media/image5.emf"/><Relationship Id="rId4" Type="http://schemas.openxmlformats.org/officeDocument/2006/relationships/oleObject" Target="../embeddings/oleObject218.bin"/></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35.xml.rels><?xml version="1.0" encoding="UTF-8" standalone="yes"?>
<Relationships xmlns="http://schemas.openxmlformats.org/package/2006/relationships"><Relationship Id="rId3" Type="http://schemas.openxmlformats.org/officeDocument/2006/relationships/slideMaster" Target="../slideMasters/slideMaster23.xml"/><Relationship Id="rId7" Type="http://schemas.openxmlformats.org/officeDocument/2006/relationships/image" Target="../media/image9.jpeg"/><Relationship Id="rId2" Type="http://schemas.openxmlformats.org/officeDocument/2006/relationships/tags" Target="../tags/tag317.xml"/><Relationship Id="rId1" Type="http://schemas.openxmlformats.org/officeDocument/2006/relationships/vmlDrawing" Target="../drawings/vmlDrawing220.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220.bin"/></Relationships>
</file>

<file path=ppt/slideLayouts/_rels/slideLayout336.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18.xml"/><Relationship Id="rId1" Type="http://schemas.openxmlformats.org/officeDocument/2006/relationships/vmlDrawing" Target="../drawings/vmlDrawing221.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21.bin"/></Relationships>
</file>

<file path=ppt/slideLayouts/_rels/slideLayout337.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19.xml"/><Relationship Id="rId1" Type="http://schemas.openxmlformats.org/officeDocument/2006/relationships/vmlDrawing" Target="../drawings/vmlDrawing222.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22.bin"/></Relationships>
</file>

<file path=ppt/slideLayouts/_rels/slideLayout338.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20.xml"/><Relationship Id="rId1" Type="http://schemas.openxmlformats.org/officeDocument/2006/relationships/vmlDrawing" Target="../drawings/vmlDrawing223.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23.bin"/></Relationships>
</file>

<file path=ppt/slideLayouts/_rels/slideLayout339.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21.xml"/><Relationship Id="rId1" Type="http://schemas.openxmlformats.org/officeDocument/2006/relationships/vmlDrawing" Target="../drawings/vmlDrawing224.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24.bin"/></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3.bin"/></Relationships>
</file>

<file path=ppt/slideLayouts/_rels/slideLayout340.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22.xml"/><Relationship Id="rId1" Type="http://schemas.openxmlformats.org/officeDocument/2006/relationships/vmlDrawing" Target="../drawings/vmlDrawing225.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25.bin"/></Relationships>
</file>

<file path=ppt/slideLayouts/_rels/slideLayout341.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23.xml"/><Relationship Id="rId1" Type="http://schemas.openxmlformats.org/officeDocument/2006/relationships/vmlDrawing" Target="../drawings/vmlDrawing226.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26.bin"/></Relationships>
</file>

<file path=ppt/slideLayouts/_rels/slideLayout342.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24.xml"/><Relationship Id="rId1" Type="http://schemas.openxmlformats.org/officeDocument/2006/relationships/vmlDrawing" Target="../drawings/vmlDrawing227.vml"/><Relationship Id="rId5" Type="http://schemas.openxmlformats.org/officeDocument/2006/relationships/image" Target="../media/image5.emf"/><Relationship Id="rId4" Type="http://schemas.openxmlformats.org/officeDocument/2006/relationships/oleObject" Target="../embeddings/oleObject227.bin"/></Relationships>
</file>

<file path=ppt/slideLayouts/_rels/slideLayout343.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25.xml"/><Relationship Id="rId1" Type="http://schemas.openxmlformats.org/officeDocument/2006/relationships/vmlDrawing" Target="../drawings/vmlDrawing228.vml"/><Relationship Id="rId5" Type="http://schemas.openxmlformats.org/officeDocument/2006/relationships/image" Target="../media/image5.emf"/><Relationship Id="rId4" Type="http://schemas.openxmlformats.org/officeDocument/2006/relationships/oleObject" Target="../embeddings/oleObject228.bin"/></Relationships>
</file>

<file path=ppt/slideLayouts/_rels/slideLayout344.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26.xml"/><Relationship Id="rId1" Type="http://schemas.openxmlformats.org/officeDocument/2006/relationships/vmlDrawing" Target="../drawings/vmlDrawing229.vml"/><Relationship Id="rId5" Type="http://schemas.openxmlformats.org/officeDocument/2006/relationships/image" Target="../media/image5.emf"/><Relationship Id="rId4" Type="http://schemas.openxmlformats.org/officeDocument/2006/relationships/oleObject" Target="../embeddings/oleObject229.bin"/></Relationships>
</file>

<file path=ppt/slideLayouts/_rels/slideLayout345.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27.xml"/><Relationship Id="rId1" Type="http://schemas.openxmlformats.org/officeDocument/2006/relationships/vmlDrawing" Target="../drawings/vmlDrawing230.vml"/><Relationship Id="rId5" Type="http://schemas.openxmlformats.org/officeDocument/2006/relationships/image" Target="../media/image5.emf"/><Relationship Id="rId4" Type="http://schemas.openxmlformats.org/officeDocument/2006/relationships/oleObject" Target="../embeddings/oleObject230.bin"/></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48.xml.rels><?xml version="1.0" encoding="UTF-8" standalone="yes"?>
<Relationships xmlns="http://schemas.openxmlformats.org/package/2006/relationships"><Relationship Id="rId3" Type="http://schemas.openxmlformats.org/officeDocument/2006/relationships/slideMaster" Target="../slideMasters/slideMaster24.xml"/><Relationship Id="rId7" Type="http://schemas.openxmlformats.org/officeDocument/2006/relationships/image" Target="../media/image9.jpeg"/><Relationship Id="rId2" Type="http://schemas.openxmlformats.org/officeDocument/2006/relationships/tags" Target="../tags/tag329.xml"/><Relationship Id="rId1" Type="http://schemas.openxmlformats.org/officeDocument/2006/relationships/vmlDrawing" Target="../drawings/vmlDrawing232.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232.bin"/></Relationships>
</file>

<file path=ppt/slideLayouts/_rels/slideLayout349.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0.xml"/><Relationship Id="rId1" Type="http://schemas.openxmlformats.org/officeDocument/2006/relationships/vmlDrawing" Target="../drawings/vmlDrawing233.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33.bin"/></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4.bin"/></Relationships>
</file>

<file path=ppt/slideLayouts/_rels/slideLayout350.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1.xml"/><Relationship Id="rId1" Type="http://schemas.openxmlformats.org/officeDocument/2006/relationships/vmlDrawing" Target="../drawings/vmlDrawing234.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34.bin"/></Relationships>
</file>

<file path=ppt/slideLayouts/_rels/slideLayout351.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2.xml"/><Relationship Id="rId1" Type="http://schemas.openxmlformats.org/officeDocument/2006/relationships/vmlDrawing" Target="../drawings/vmlDrawing235.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35.bin"/></Relationships>
</file>

<file path=ppt/slideLayouts/_rels/slideLayout352.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3.xml"/><Relationship Id="rId1" Type="http://schemas.openxmlformats.org/officeDocument/2006/relationships/vmlDrawing" Target="../drawings/vmlDrawing236.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36.bin"/></Relationships>
</file>

<file path=ppt/slideLayouts/_rels/slideLayout353.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4.xml"/><Relationship Id="rId1" Type="http://schemas.openxmlformats.org/officeDocument/2006/relationships/vmlDrawing" Target="../drawings/vmlDrawing237.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37.bin"/></Relationships>
</file>

<file path=ppt/slideLayouts/_rels/slideLayout354.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5.xml"/><Relationship Id="rId1" Type="http://schemas.openxmlformats.org/officeDocument/2006/relationships/vmlDrawing" Target="../drawings/vmlDrawing238.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38.bin"/></Relationships>
</file>

<file path=ppt/slideLayouts/_rels/slideLayout355.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6.xml"/><Relationship Id="rId1" Type="http://schemas.openxmlformats.org/officeDocument/2006/relationships/vmlDrawing" Target="../drawings/vmlDrawing239.vml"/><Relationship Id="rId5" Type="http://schemas.openxmlformats.org/officeDocument/2006/relationships/image" Target="../media/image5.emf"/><Relationship Id="rId4" Type="http://schemas.openxmlformats.org/officeDocument/2006/relationships/oleObject" Target="../embeddings/oleObject239.bin"/></Relationships>
</file>

<file path=ppt/slideLayouts/_rels/slideLayout356.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7.xml"/><Relationship Id="rId1" Type="http://schemas.openxmlformats.org/officeDocument/2006/relationships/vmlDrawing" Target="../drawings/vmlDrawing240.vml"/><Relationship Id="rId5" Type="http://schemas.openxmlformats.org/officeDocument/2006/relationships/image" Target="../media/image5.emf"/><Relationship Id="rId4" Type="http://schemas.openxmlformats.org/officeDocument/2006/relationships/oleObject" Target="../embeddings/oleObject240.bin"/></Relationships>
</file>

<file path=ppt/slideLayouts/_rels/slideLayout357.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8.xml"/><Relationship Id="rId1" Type="http://schemas.openxmlformats.org/officeDocument/2006/relationships/vmlDrawing" Target="../drawings/vmlDrawing241.vml"/><Relationship Id="rId5" Type="http://schemas.openxmlformats.org/officeDocument/2006/relationships/image" Target="../media/image5.emf"/><Relationship Id="rId4" Type="http://schemas.openxmlformats.org/officeDocument/2006/relationships/oleObject" Target="../embeddings/oleObject241.bin"/></Relationships>
</file>

<file path=ppt/slideLayouts/_rels/slideLayout358.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9.xml"/><Relationship Id="rId1" Type="http://schemas.openxmlformats.org/officeDocument/2006/relationships/vmlDrawing" Target="../drawings/vmlDrawing242.vml"/><Relationship Id="rId5" Type="http://schemas.openxmlformats.org/officeDocument/2006/relationships/image" Target="../media/image5.emf"/><Relationship Id="rId4" Type="http://schemas.openxmlformats.org/officeDocument/2006/relationships/oleObject" Target="../embeddings/oleObject242.bin"/></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5.bin"/></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6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Master" Target="../slideMasters/slideMaster24.xml"/></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6.bin"/></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7.bin"/></Relationships>
</file>

<file path=ppt/slideLayouts/_rels/slideLayout39.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9.xml"/><Relationship Id="rId1" Type="http://schemas.openxmlformats.org/officeDocument/2006/relationships/vmlDrawing" Target="../drawings/vmlDrawing8.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8.bin"/></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5.emf"/><Relationship Id="rId4" Type="http://schemas.openxmlformats.org/officeDocument/2006/relationships/oleObject" Target="../embeddings/oleObject9.bin"/></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5.emf"/><Relationship Id="rId4" Type="http://schemas.openxmlformats.org/officeDocument/2006/relationships/oleObject" Target="../embeddings/oleObject10.bin"/></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5.emf"/><Relationship Id="rId4" Type="http://schemas.openxmlformats.org/officeDocument/2006/relationships/oleObject" Target="../embeddings/oleObject11.bin"/></Relationships>
</file>

<file path=ppt/slideLayouts/_rels/slideLayout43.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13.xml"/><Relationship Id="rId1" Type="http://schemas.openxmlformats.org/officeDocument/2006/relationships/vmlDrawing" Target="../drawings/vmlDrawing12.vml"/><Relationship Id="rId5" Type="http://schemas.openxmlformats.org/officeDocument/2006/relationships/image" Target="../media/image5.emf"/><Relationship Id="rId4" Type="http://schemas.openxmlformats.org/officeDocument/2006/relationships/oleObject" Target="../embeddings/oleObject12.bin"/></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7.xml"/><Relationship Id="rId1" Type="http://schemas.openxmlformats.org/officeDocument/2006/relationships/themeOverride" Target="../theme/themeOverride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8.xml"/><Relationship Id="rId1" Type="http://schemas.openxmlformats.org/officeDocument/2006/relationships/themeOverride" Target="../theme/themeOverride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9.xml"/><Relationship Id="rId1" Type="http://schemas.openxmlformats.org/officeDocument/2006/relationships/themeOverride" Target="../theme/themeOverride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9.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9.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9.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1.xml.rels><?xml version="1.0" encoding="UTF-8" standalone="yes"?>
<Relationships xmlns="http://schemas.openxmlformats.org/package/2006/relationships"><Relationship Id="rId3" Type="http://schemas.openxmlformats.org/officeDocument/2006/relationships/slideMaster" Target="../slideMasters/slideMaster10.xml"/><Relationship Id="rId7" Type="http://schemas.openxmlformats.org/officeDocument/2006/relationships/image" Target="../media/image9.jpeg"/><Relationship Id="rId2" Type="http://schemas.openxmlformats.org/officeDocument/2006/relationships/tags" Target="../tags/tag15.xml"/><Relationship Id="rId1" Type="http://schemas.openxmlformats.org/officeDocument/2006/relationships/vmlDrawing" Target="../drawings/vmlDrawing14.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14.bin"/></Relationships>
</file>

<file path=ppt/slideLayouts/_rels/slideLayout8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17.xml"/><Relationship Id="rId7" Type="http://schemas.openxmlformats.org/officeDocument/2006/relationships/image" Target="../media/image6.jpeg"/><Relationship Id="rId2" Type="http://schemas.openxmlformats.org/officeDocument/2006/relationships/tags" Target="../tags/tag16.xml"/><Relationship Id="rId1" Type="http://schemas.openxmlformats.org/officeDocument/2006/relationships/vmlDrawing" Target="../drawings/vmlDrawing15.vml"/><Relationship Id="rId6" Type="http://schemas.openxmlformats.org/officeDocument/2006/relationships/image" Target="../media/image5.emf"/><Relationship Id="rId5" Type="http://schemas.openxmlformats.org/officeDocument/2006/relationships/oleObject" Target="../embeddings/oleObject15.bin"/><Relationship Id="rId4" Type="http://schemas.openxmlformats.org/officeDocument/2006/relationships/slideMaster" Target="../slideMasters/slideMaster10.xml"/></Relationships>
</file>

<file path=ppt/slideLayouts/_rels/slideLayout83.xml.rels><?xml version="1.0" encoding="UTF-8" standalone="yes"?>
<Relationships xmlns="http://schemas.openxmlformats.org/package/2006/relationships"><Relationship Id="rId2" Type="http://schemas.openxmlformats.org/officeDocument/2006/relationships/slideMaster" Target="../slideMasters/slideMaster10.xml"/><Relationship Id="rId1" Type="http://schemas.openxmlformats.org/officeDocument/2006/relationships/tags" Target="../tags/tag18.xml"/></Relationships>
</file>

<file path=ppt/slideLayouts/_rels/slideLayout84.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vmlDrawing" Target="../drawings/vmlDrawing16.vml"/><Relationship Id="rId6" Type="http://schemas.openxmlformats.org/officeDocument/2006/relationships/image" Target="../media/image5.emf"/><Relationship Id="rId5" Type="http://schemas.openxmlformats.org/officeDocument/2006/relationships/oleObject" Target="../embeddings/oleObject16.bin"/><Relationship Id="rId4" Type="http://schemas.openxmlformats.org/officeDocument/2006/relationships/slideMaster" Target="../slideMasters/slideMaster10.xml"/></Relationships>
</file>

<file path=ppt/slideLayouts/_rels/slideLayout85.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21.xml"/><Relationship Id="rId1" Type="http://schemas.openxmlformats.org/officeDocument/2006/relationships/vmlDrawing" Target="../drawings/vmlDrawing17.vml"/><Relationship Id="rId5" Type="http://schemas.openxmlformats.org/officeDocument/2006/relationships/image" Target="../media/image5.emf"/><Relationship Id="rId4" Type="http://schemas.openxmlformats.org/officeDocument/2006/relationships/oleObject" Target="../embeddings/oleObject17.bin"/></Relationships>
</file>

<file path=ppt/slideLayouts/_rels/slideLayout86.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image" Target="../media/image13.png"/><Relationship Id="rId2" Type="http://schemas.openxmlformats.org/officeDocument/2006/relationships/tags" Target="../tags/tag22.xml"/><Relationship Id="rId1" Type="http://schemas.openxmlformats.org/officeDocument/2006/relationships/vmlDrawing" Target="../drawings/vmlDrawing18.vml"/><Relationship Id="rId6" Type="http://schemas.openxmlformats.org/officeDocument/2006/relationships/image" Target="../media/image5.emf"/><Relationship Id="rId5" Type="http://schemas.openxmlformats.org/officeDocument/2006/relationships/oleObject" Target="../embeddings/oleObject18.bin"/><Relationship Id="rId4" Type="http://schemas.openxmlformats.org/officeDocument/2006/relationships/slideMaster" Target="../slideMasters/slideMaster10.xml"/></Relationships>
</file>

<file path=ppt/slideLayouts/_rels/slideLayout87.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image" Target="../media/image13.png"/><Relationship Id="rId2" Type="http://schemas.openxmlformats.org/officeDocument/2006/relationships/tags" Target="../tags/tag24.xml"/><Relationship Id="rId1" Type="http://schemas.openxmlformats.org/officeDocument/2006/relationships/vmlDrawing" Target="../drawings/vmlDrawing19.vml"/><Relationship Id="rId6" Type="http://schemas.openxmlformats.org/officeDocument/2006/relationships/image" Target="../media/image5.emf"/><Relationship Id="rId5" Type="http://schemas.openxmlformats.org/officeDocument/2006/relationships/oleObject" Target="../embeddings/oleObject19.bin"/><Relationship Id="rId4" Type="http://schemas.openxmlformats.org/officeDocument/2006/relationships/slideMaster" Target="../slideMasters/slideMaster10.xml"/></Relationships>
</file>

<file path=ppt/slideLayouts/_rels/slideLayout88.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13.png"/><Relationship Id="rId2" Type="http://schemas.openxmlformats.org/officeDocument/2006/relationships/tags" Target="../tags/tag26.xml"/><Relationship Id="rId1" Type="http://schemas.openxmlformats.org/officeDocument/2006/relationships/vmlDrawing" Target="../drawings/vmlDrawing20.vml"/><Relationship Id="rId6" Type="http://schemas.openxmlformats.org/officeDocument/2006/relationships/image" Target="../media/image5.emf"/><Relationship Id="rId5" Type="http://schemas.openxmlformats.org/officeDocument/2006/relationships/oleObject" Target="../embeddings/oleObject20.bin"/><Relationship Id="rId4" Type="http://schemas.openxmlformats.org/officeDocument/2006/relationships/slideMaster" Target="../slideMasters/slideMaster10.xml"/></Relationships>
</file>

<file path=ppt/slideLayouts/_rels/slideLayout89.xml.rels><?xml version="1.0" encoding="UTF-8" standalone="yes"?>
<Relationships xmlns="http://schemas.openxmlformats.org/package/2006/relationships"><Relationship Id="rId3" Type="http://schemas.openxmlformats.org/officeDocument/2006/relationships/tags" Target="../tags/tag29.xml"/><Relationship Id="rId7" Type="http://schemas.openxmlformats.org/officeDocument/2006/relationships/image" Target="../media/image13.png"/><Relationship Id="rId2" Type="http://schemas.openxmlformats.org/officeDocument/2006/relationships/tags" Target="../tags/tag28.xml"/><Relationship Id="rId1" Type="http://schemas.openxmlformats.org/officeDocument/2006/relationships/vmlDrawing" Target="../drawings/vmlDrawing21.vml"/><Relationship Id="rId6" Type="http://schemas.openxmlformats.org/officeDocument/2006/relationships/image" Target="../media/image5.emf"/><Relationship Id="rId5" Type="http://schemas.openxmlformats.org/officeDocument/2006/relationships/oleObject" Target="../embeddings/oleObject21.bin"/><Relationship Id="rId4"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3" Type="http://schemas.openxmlformats.org/officeDocument/2006/relationships/tags" Target="../tags/tag31.xml"/><Relationship Id="rId7" Type="http://schemas.openxmlformats.org/officeDocument/2006/relationships/image" Target="../media/image13.png"/><Relationship Id="rId2" Type="http://schemas.openxmlformats.org/officeDocument/2006/relationships/tags" Target="../tags/tag30.xml"/><Relationship Id="rId1" Type="http://schemas.openxmlformats.org/officeDocument/2006/relationships/vmlDrawing" Target="../drawings/vmlDrawing22.vml"/><Relationship Id="rId6" Type="http://schemas.openxmlformats.org/officeDocument/2006/relationships/image" Target="../media/image5.emf"/><Relationship Id="rId5" Type="http://schemas.openxmlformats.org/officeDocument/2006/relationships/oleObject" Target="../embeddings/oleObject22.bin"/><Relationship Id="rId4" Type="http://schemas.openxmlformats.org/officeDocument/2006/relationships/slideMaster" Target="../slideMasters/slideMaster10.xml"/></Relationships>
</file>

<file path=ppt/slideLayouts/_rels/slideLayout91.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14.png"/><Relationship Id="rId2" Type="http://schemas.openxmlformats.org/officeDocument/2006/relationships/tags" Target="../tags/tag32.xml"/><Relationship Id="rId1" Type="http://schemas.openxmlformats.org/officeDocument/2006/relationships/vmlDrawing" Target="../drawings/vmlDrawing23.vml"/><Relationship Id="rId6" Type="http://schemas.openxmlformats.org/officeDocument/2006/relationships/image" Target="../media/image5.emf"/><Relationship Id="rId5" Type="http://schemas.openxmlformats.org/officeDocument/2006/relationships/oleObject" Target="../embeddings/oleObject23.bin"/><Relationship Id="rId4" Type="http://schemas.openxmlformats.org/officeDocument/2006/relationships/slideMaster" Target="../slideMasters/slideMaster10.xml"/></Relationships>
</file>

<file path=ppt/slideLayouts/_rels/slideLayout92.xml.rels><?xml version="1.0" encoding="UTF-8" standalone="yes"?>
<Relationships xmlns="http://schemas.openxmlformats.org/package/2006/relationships"><Relationship Id="rId3" Type="http://schemas.openxmlformats.org/officeDocument/2006/relationships/tags" Target="../tags/tag35.xml"/><Relationship Id="rId7" Type="http://schemas.openxmlformats.org/officeDocument/2006/relationships/image" Target="../media/image15.png"/><Relationship Id="rId2" Type="http://schemas.openxmlformats.org/officeDocument/2006/relationships/tags" Target="../tags/tag34.xml"/><Relationship Id="rId1" Type="http://schemas.openxmlformats.org/officeDocument/2006/relationships/vmlDrawing" Target="../drawings/vmlDrawing24.vml"/><Relationship Id="rId6" Type="http://schemas.openxmlformats.org/officeDocument/2006/relationships/image" Target="../media/image5.emf"/><Relationship Id="rId5" Type="http://schemas.openxmlformats.org/officeDocument/2006/relationships/oleObject" Target="../embeddings/oleObject24.bin"/><Relationship Id="rId4" Type="http://schemas.openxmlformats.org/officeDocument/2006/relationships/slideMaster" Target="../slideMasters/slideMaster10.xml"/></Relationships>
</file>

<file path=ppt/slideLayouts/_rels/slideLayout93.xml.rels><?xml version="1.0" encoding="UTF-8" standalone="yes"?>
<Relationships xmlns="http://schemas.openxmlformats.org/package/2006/relationships"><Relationship Id="rId3" Type="http://schemas.openxmlformats.org/officeDocument/2006/relationships/tags" Target="../tags/tag37.xml"/><Relationship Id="rId7" Type="http://schemas.openxmlformats.org/officeDocument/2006/relationships/image" Target="../media/image16.png"/><Relationship Id="rId2" Type="http://schemas.openxmlformats.org/officeDocument/2006/relationships/tags" Target="../tags/tag36.xml"/><Relationship Id="rId1" Type="http://schemas.openxmlformats.org/officeDocument/2006/relationships/vmlDrawing" Target="../drawings/vmlDrawing25.vml"/><Relationship Id="rId6" Type="http://schemas.openxmlformats.org/officeDocument/2006/relationships/image" Target="../media/image5.emf"/><Relationship Id="rId5" Type="http://schemas.openxmlformats.org/officeDocument/2006/relationships/oleObject" Target="../embeddings/oleObject25.bin"/><Relationship Id="rId4" Type="http://schemas.openxmlformats.org/officeDocument/2006/relationships/slideMaster" Target="../slideMasters/slideMaster10.xml"/></Relationships>
</file>

<file path=ppt/slideLayouts/_rels/slideLayout94.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15.png"/><Relationship Id="rId2" Type="http://schemas.openxmlformats.org/officeDocument/2006/relationships/tags" Target="../tags/tag38.xml"/><Relationship Id="rId1" Type="http://schemas.openxmlformats.org/officeDocument/2006/relationships/vmlDrawing" Target="../drawings/vmlDrawing26.vml"/><Relationship Id="rId6" Type="http://schemas.openxmlformats.org/officeDocument/2006/relationships/image" Target="../media/image5.emf"/><Relationship Id="rId5" Type="http://schemas.openxmlformats.org/officeDocument/2006/relationships/oleObject" Target="../embeddings/oleObject26.bin"/><Relationship Id="rId4" Type="http://schemas.openxmlformats.org/officeDocument/2006/relationships/slideMaster" Target="../slideMasters/slideMaster10.xml"/></Relationships>
</file>

<file path=ppt/slideLayouts/_rels/slideLayout95.xml.rels><?xml version="1.0" encoding="UTF-8" standalone="yes"?>
<Relationships xmlns="http://schemas.openxmlformats.org/package/2006/relationships"><Relationship Id="rId3" Type="http://schemas.openxmlformats.org/officeDocument/2006/relationships/tags" Target="../tags/tag41.xml"/><Relationship Id="rId7" Type="http://schemas.openxmlformats.org/officeDocument/2006/relationships/image" Target="../media/image14.png"/><Relationship Id="rId2" Type="http://schemas.openxmlformats.org/officeDocument/2006/relationships/tags" Target="../tags/tag40.xml"/><Relationship Id="rId1" Type="http://schemas.openxmlformats.org/officeDocument/2006/relationships/vmlDrawing" Target="../drawings/vmlDrawing27.vml"/><Relationship Id="rId6" Type="http://schemas.openxmlformats.org/officeDocument/2006/relationships/image" Target="../media/image5.emf"/><Relationship Id="rId5" Type="http://schemas.openxmlformats.org/officeDocument/2006/relationships/oleObject" Target="../embeddings/oleObject27.bin"/><Relationship Id="rId4" Type="http://schemas.openxmlformats.org/officeDocument/2006/relationships/slideMaster" Target="../slideMasters/slideMaster10.xml"/></Relationships>
</file>

<file path=ppt/slideLayouts/_rels/slideLayout96.xml.rels><?xml version="1.0" encoding="UTF-8" standalone="yes"?>
<Relationships xmlns="http://schemas.openxmlformats.org/package/2006/relationships"><Relationship Id="rId3" Type="http://schemas.openxmlformats.org/officeDocument/2006/relationships/tags" Target="../tags/tag43.xml"/><Relationship Id="rId7" Type="http://schemas.openxmlformats.org/officeDocument/2006/relationships/image" Target="../media/image15.png"/><Relationship Id="rId2" Type="http://schemas.openxmlformats.org/officeDocument/2006/relationships/tags" Target="../tags/tag42.xml"/><Relationship Id="rId1" Type="http://schemas.openxmlformats.org/officeDocument/2006/relationships/vmlDrawing" Target="../drawings/vmlDrawing28.vml"/><Relationship Id="rId6" Type="http://schemas.openxmlformats.org/officeDocument/2006/relationships/image" Target="../media/image5.emf"/><Relationship Id="rId5" Type="http://schemas.openxmlformats.org/officeDocument/2006/relationships/oleObject" Target="../embeddings/oleObject28.bin"/><Relationship Id="rId4" Type="http://schemas.openxmlformats.org/officeDocument/2006/relationships/slideMaster" Target="../slideMasters/slideMaster10.xml"/></Relationships>
</file>

<file path=ppt/slideLayouts/_rels/slideLayout97.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image" Target="../media/image14.png"/><Relationship Id="rId2" Type="http://schemas.openxmlformats.org/officeDocument/2006/relationships/tags" Target="../tags/tag44.xml"/><Relationship Id="rId1" Type="http://schemas.openxmlformats.org/officeDocument/2006/relationships/vmlDrawing" Target="../drawings/vmlDrawing29.vml"/><Relationship Id="rId6" Type="http://schemas.openxmlformats.org/officeDocument/2006/relationships/image" Target="../media/image5.emf"/><Relationship Id="rId5" Type="http://schemas.openxmlformats.org/officeDocument/2006/relationships/oleObject" Target="../embeddings/oleObject29.bin"/><Relationship Id="rId4" Type="http://schemas.openxmlformats.org/officeDocument/2006/relationships/slideMaster" Target="../slideMasters/slideMaster10.xml"/></Relationships>
</file>

<file path=ppt/slideLayouts/_rels/slideLayout98.xml.rels><?xml version="1.0" encoding="UTF-8" standalone="yes"?>
<Relationships xmlns="http://schemas.openxmlformats.org/package/2006/relationships"><Relationship Id="rId3" Type="http://schemas.openxmlformats.org/officeDocument/2006/relationships/tags" Target="../tags/tag47.xml"/><Relationship Id="rId7" Type="http://schemas.openxmlformats.org/officeDocument/2006/relationships/image" Target="../media/image15.png"/><Relationship Id="rId2" Type="http://schemas.openxmlformats.org/officeDocument/2006/relationships/tags" Target="../tags/tag46.xml"/><Relationship Id="rId1" Type="http://schemas.openxmlformats.org/officeDocument/2006/relationships/vmlDrawing" Target="../drawings/vmlDrawing30.vml"/><Relationship Id="rId6" Type="http://schemas.openxmlformats.org/officeDocument/2006/relationships/image" Target="../media/image5.emf"/><Relationship Id="rId5" Type="http://schemas.openxmlformats.org/officeDocument/2006/relationships/oleObject" Target="../embeddings/oleObject30.bin"/><Relationship Id="rId4" Type="http://schemas.openxmlformats.org/officeDocument/2006/relationships/slideMaster" Target="../slideMasters/slideMaster10.xml"/></Relationships>
</file>

<file path=ppt/slideLayouts/_rels/slideLayout99.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vmlDrawing" Target="../drawings/vmlDrawing31.vml"/><Relationship Id="rId6" Type="http://schemas.openxmlformats.org/officeDocument/2006/relationships/image" Target="../media/image5.emf"/><Relationship Id="rId5" Type="http://schemas.openxmlformats.org/officeDocument/2006/relationships/oleObject" Target="../embeddings/oleObject31.bin"/><Relationship Id="rId4"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PORTADA">
    <p:spTree>
      <p:nvGrpSpPr>
        <p:cNvPr id="1" name=""/>
        <p:cNvGrpSpPr/>
        <p:nvPr/>
      </p:nvGrpSpPr>
      <p:grpSpPr>
        <a:xfrm>
          <a:off x="0" y="0"/>
          <a:ext cx="0" cy="0"/>
          <a:chOff x="0" y="0"/>
          <a:chExt cx="0" cy="0"/>
        </a:xfrm>
      </p:grpSpPr>
      <p:sp>
        <p:nvSpPr>
          <p:cNvPr id="3150" name="Rectangle 78"/>
          <p:cNvSpPr>
            <a:spLocks noGrp="1" noChangeArrowheads="1"/>
          </p:cNvSpPr>
          <p:nvPr>
            <p:ph type="ctrTitle"/>
          </p:nvPr>
        </p:nvSpPr>
        <p:spPr>
          <a:xfrm>
            <a:off x="804336" y="906466"/>
            <a:ext cx="10947400" cy="517525"/>
          </a:xfrm>
        </p:spPr>
        <p:txBody>
          <a:bodyPr/>
          <a:lstStyle>
            <a:lvl1pPr>
              <a:defRPr sz="3200"/>
            </a:lvl1pPr>
          </a:lstStyle>
          <a:p>
            <a:pPr lvl="0"/>
            <a:r>
              <a:rPr lang="en-US" noProof="0" dirty="0"/>
              <a:t>Click to edit Master title style</a:t>
            </a:r>
          </a:p>
        </p:txBody>
      </p:sp>
      <p:sp>
        <p:nvSpPr>
          <p:cNvPr id="3151" name="Rectangle 79"/>
          <p:cNvSpPr>
            <a:spLocks noGrp="1" noChangeArrowheads="1"/>
          </p:cNvSpPr>
          <p:nvPr>
            <p:ph type="subTitle" sz="quarter" idx="1"/>
          </p:nvPr>
        </p:nvSpPr>
        <p:spPr>
          <a:xfrm>
            <a:off x="804336" y="1423988"/>
            <a:ext cx="10962217" cy="1093788"/>
          </a:xfrm>
          <a:extLst>
            <a:ext uri="{91240B29-F687-4F45-9708-019B960494DF}">
              <a14:hiddenLine xmlns:a14="http://schemas.microsoft.com/office/drawing/2010/main" w="9525">
                <a:solidFill>
                  <a:schemeClr val="tx1"/>
                </a:solidFill>
                <a:miter lim="800000"/>
                <a:headEnd/>
                <a:tailEnd/>
              </a14:hiddenLine>
            </a:ext>
          </a:extLst>
        </p:spPr>
        <p:txBody>
          <a:bodyPr/>
          <a:lstStyle>
            <a:lvl1pPr marL="0" indent="0">
              <a:lnSpc>
                <a:spcPct val="100000"/>
              </a:lnSpc>
              <a:spcBef>
                <a:spcPct val="0"/>
              </a:spcBef>
              <a:spcAft>
                <a:spcPct val="0"/>
              </a:spcAft>
              <a:buFontTx/>
              <a:buNone/>
              <a:defRPr sz="3200">
                <a:solidFill>
                  <a:srgbClr val="00BDF2"/>
                </a:solidFill>
              </a:defRPr>
            </a:lvl1pPr>
          </a:lstStyle>
          <a:p>
            <a:pPr lvl="0"/>
            <a:r>
              <a:rPr lang="en-US" noProof="0"/>
              <a:t>Click to edit Master subtitle style</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96213" y="4844121"/>
            <a:ext cx="4743391" cy="2301940"/>
          </a:xfrm>
          <a:prstGeom prst="rect">
            <a:avLst/>
          </a:prstGeom>
        </p:spPr>
      </p:pic>
    </p:spTree>
    <p:extLst>
      <p:ext uri="{BB962C8B-B14F-4D97-AF65-F5344CB8AC3E}">
        <p14:creationId xmlns:p14="http://schemas.microsoft.com/office/powerpoint/2010/main" val="60227505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Line 35"/>
          <p:cNvSpPr>
            <a:spLocks noChangeShapeType="1"/>
          </p:cNvSpPr>
          <p:nvPr userDrawn="1"/>
        </p:nvSpPr>
        <p:spPr bwMode="gray">
          <a:xfrm>
            <a:off x="557948" y="679218"/>
            <a:ext cx="1113960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lIns="91382" tIns="45690" rIns="91382" bIns="45690" anchor="ctr"/>
          <a:lstStyle/>
          <a:p>
            <a:pPr eaLnBrk="0" fontAlgn="base" hangingPunct="0">
              <a:spcBef>
                <a:spcPct val="0"/>
              </a:spcBef>
              <a:spcAft>
                <a:spcPct val="0"/>
              </a:spcAft>
            </a:pPr>
            <a:endParaRPr lang="es-MX" sz="1800">
              <a:solidFill>
                <a:srgbClr val="000000"/>
              </a:solidFill>
              <a:cs typeface="Arial" panose="020B0604020202020204" pitchFamily="34" charset="0"/>
            </a:endParaRPr>
          </a:p>
        </p:txBody>
      </p:sp>
      <p:sp>
        <p:nvSpPr>
          <p:cNvPr id="6" name="Title 1"/>
          <p:cNvSpPr>
            <a:spLocks noGrp="1"/>
          </p:cNvSpPr>
          <p:nvPr>
            <p:ph type="title"/>
          </p:nvPr>
        </p:nvSpPr>
        <p:spPr>
          <a:xfrm>
            <a:off x="544482" y="350115"/>
            <a:ext cx="11230029" cy="630202"/>
          </a:xfrm>
        </p:spPr>
        <p:txBody>
          <a:bodyPr/>
          <a:lstStyle/>
          <a:p>
            <a:r>
              <a:rPr lang="en-US" dirty="0"/>
              <a:t>Click to edit Master title style</a:t>
            </a:r>
            <a:endParaRPr lang="es-MX" dirty="0"/>
          </a:p>
        </p:txBody>
      </p:sp>
      <p:sp>
        <p:nvSpPr>
          <p:cNvPr id="4" name="Slide Number Placeholder 9"/>
          <p:cNvSpPr>
            <a:spLocks noGrp="1"/>
          </p:cNvSpPr>
          <p:nvPr>
            <p:ph type="sldNum" sz="quarter" idx="10"/>
          </p:nvPr>
        </p:nvSpPr>
        <p:spPr/>
        <p:txBody>
          <a:bodyPr/>
          <a:lstStyle>
            <a:lvl1pPr>
              <a:defRPr/>
            </a:lvl1pPr>
          </a:lstStyle>
          <a:p>
            <a:pPr>
              <a:defRPr/>
            </a:pPr>
            <a:fld id="{C98A307D-7663-40BE-AEAC-58931156E481}" type="slidenum">
              <a:rPr lang="en-US" altLang="es-MX">
                <a:solidFill>
                  <a:srgbClr val="002776"/>
                </a:solidFill>
              </a:rPr>
              <a:pPr>
                <a:defRPr/>
              </a:pPr>
              <a:t>‹#›</a:t>
            </a:fld>
            <a:endParaRPr lang="en-US" altLang="es-MX">
              <a:solidFill>
                <a:srgbClr val="002776"/>
              </a:solidFill>
            </a:endParaRPr>
          </a:p>
        </p:txBody>
      </p:sp>
      <p:sp>
        <p:nvSpPr>
          <p:cNvPr id="5" name="Footer Placeholder 10"/>
          <p:cNvSpPr>
            <a:spLocks noGrp="1"/>
          </p:cNvSpPr>
          <p:nvPr>
            <p:ph type="ftr" sz="quarter" idx="11"/>
          </p:nvPr>
        </p:nvSpPr>
        <p:spPr/>
        <p:txBody>
          <a:bodyPr/>
          <a:lstStyle>
            <a:lvl1pPr>
              <a:defRPr/>
            </a:lvl1pPr>
          </a:lstStyle>
          <a:p>
            <a:pPr>
              <a:defRPr/>
            </a:pPr>
            <a:r>
              <a:rPr lang="en-US">
                <a:solidFill>
                  <a:srgbClr val="002776"/>
                </a:solidFill>
              </a:rPr>
              <a:t>Footer</a:t>
            </a:r>
          </a:p>
        </p:txBody>
      </p:sp>
    </p:spTree>
    <p:extLst>
      <p:ext uri="{BB962C8B-B14F-4D97-AF65-F5344CB8AC3E}">
        <p14:creationId xmlns:p14="http://schemas.microsoft.com/office/powerpoint/2010/main" val="3682878663"/>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3914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3" name="Date Placeholder 2"/>
          <p:cNvSpPr>
            <a:spLocks noGrp="1"/>
          </p:cNvSpPr>
          <p:nvPr>
            <p:ph type="dt" sz="half" idx="10"/>
          </p:nvPr>
        </p:nvSpPr>
        <p:spPr>
          <a:xfrm>
            <a:off x="9677401" y="6443508"/>
            <a:ext cx="1482051"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Rectangle 5"/>
          <p:cNvSpPr/>
          <p:nvPr userDrawn="1"/>
        </p:nvSpPr>
        <p:spPr bwMode="white">
          <a:xfrm>
            <a:off x="630000" y="625475"/>
            <a:ext cx="932688" cy="93268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tx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2769920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40172"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9" y="1590"/>
                        <a:ext cx="1587" cy="1587"/>
                      </a:xfrm>
                      <a:prstGeom prst="rect">
                        <a:avLst/>
                      </a:prstGeom>
                    </p:spPr>
                  </p:pic>
                </p:oleObj>
              </mc:Fallback>
            </mc:AlternateContent>
          </a:graphicData>
        </a:graphic>
      </p:graphicFrame>
      <p:pic>
        <p:nvPicPr>
          <p:cNvPr id="11" name="Picture 10"/>
          <p:cNvPicPr>
            <a:picLocks noChangeAspect="1"/>
          </p:cNvPicPr>
          <p:nvPr/>
        </p:nvPicPr>
        <p:blipFill rotWithShape="1">
          <a:blip r:embed="rId6">
            <a:extLst>
              <a:ext uri="{28A0092B-C50C-407E-A947-70E740481C1C}">
                <a14:useLocalDpi xmlns:a14="http://schemas.microsoft.com/office/drawing/2010/main" val="0"/>
              </a:ext>
            </a:extLst>
          </a:blip>
          <a:srcRect r="3634" b="1258"/>
          <a:stretch/>
        </p:blipFill>
        <p:spPr>
          <a:xfrm rot="16200000" flipH="1">
            <a:off x="6797462" y="110969"/>
            <a:ext cx="769257" cy="10019821"/>
          </a:xfrm>
          <a:prstGeom prst="rect">
            <a:avLst/>
          </a:prstGeom>
        </p:spPr>
      </p:pic>
      <p:sp>
        <p:nvSpPr>
          <p:cNvPr id="59" name="Freeform 58"/>
          <p:cNvSpPr>
            <a:spLocks/>
          </p:cNvSpPr>
          <p:nvPr/>
        </p:nvSpPr>
        <p:spPr bwMode="white">
          <a:xfrm flipH="1">
            <a:off x="0" y="2"/>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68580" tIns="34290" rIns="68580" bIns="34290" numCol="1" anchor="t" anchorCtr="0" compatLnSpc="1">
            <a:prstTxWarp prst="textNoShape">
              <a:avLst/>
            </a:prstTxWarp>
            <a:noAutofit/>
          </a:bodyPr>
          <a:lstStyle/>
          <a:p>
            <a:endParaRPr lang="en-US" sz="1350" dirty="0">
              <a:latin typeface="+mn-lt"/>
              <a:sym typeface="Trebuchet MS" panose="020B0603020202020204" pitchFamily="34" charset="0"/>
            </a:endParaRPr>
          </a:p>
        </p:txBody>
      </p:sp>
      <p:sp>
        <p:nvSpPr>
          <p:cNvPr id="6" name="TextBox 5"/>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6365299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rgbClr val="4D4D4D"/>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41196"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5" name="TextBox 4"/>
          <p:cNvSpPr txBox="1"/>
          <p:nvPr userDrawn="1"/>
        </p:nvSpPr>
        <p:spPr bwMode="white">
          <a:xfrm>
            <a:off x="11167872" y="6442872"/>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4" name="Title 3"/>
          <p:cNvSpPr>
            <a:spLocks noGrp="1"/>
          </p:cNvSpPr>
          <p:nvPr>
            <p:ph type="title" hasCustomPrompt="1"/>
          </p:nvPr>
        </p:nvSpPr>
        <p:spPr>
          <a:xfrm>
            <a:off x="630000" y="622800"/>
            <a:ext cx="10933200" cy="353174"/>
          </a:xfrm>
        </p:spPr>
        <p:txBody>
          <a:bodyPr/>
          <a:lstStyle>
            <a:lvl1pPr>
              <a:defRPr sz="255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153585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4222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5" name="Date Placeholder 4"/>
          <p:cNvSpPr>
            <a:spLocks noGrp="1"/>
          </p:cNvSpPr>
          <p:nvPr>
            <p:ph type="dt" sz="half" idx="12"/>
          </p:nvPr>
        </p:nvSpPr>
        <p:spPr>
          <a:xfrm>
            <a:off x="9677401" y="6443508"/>
            <a:ext cx="1482051"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897692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43244"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7" name="TextBox 6"/>
          <p:cNvSpPr txBox="1"/>
          <p:nvPr userDrawn="1"/>
        </p:nvSpPr>
        <p:spPr bwMode="white">
          <a:xfrm>
            <a:off x="11167872" y="6442872"/>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8"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058152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44268"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9" y="1590"/>
                        <a:ext cx="1587" cy="1587"/>
                      </a:xfrm>
                      <a:prstGeom prst="rect">
                        <a:avLst/>
                      </a:prstGeom>
                    </p:spPr>
                  </p:pic>
                </p:oleObj>
              </mc:Fallback>
            </mc:AlternateContent>
          </a:graphicData>
        </a:graphic>
      </p:graphicFrame>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schemeClr val="bg1"/>
                </a:solidFill>
                <a:latin typeface="+mn-lt"/>
              </a:endParaRPr>
            </a:p>
          </p:txBody>
        </p:sp>
        <p:sp>
          <p:nvSpPr>
            <p:cNvPr id="60" name="Footnote example"/>
            <p:cNvSpPr txBox="1"/>
            <p:nvPr/>
          </p:nvSpPr>
          <p:spPr>
            <a:xfrm>
              <a:off x="630000" y="6248316"/>
              <a:ext cx="9030914" cy="311624"/>
            </a:xfrm>
            <a:prstGeom prst="rect">
              <a:avLst/>
            </a:prstGeom>
            <a:noFill/>
          </p:spPr>
          <p:txBody>
            <a:bodyPr wrap="square" lIns="0" tIns="0" rIns="0" bIns="0" rtlCol="0" anchor="b">
              <a:spAutoFit/>
            </a:bodyPr>
            <a:lstStyle/>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1. </a:t>
              </a:r>
              <a:r>
                <a:rPr kumimoji="0" lang="en-US" sz="75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  2. </a:t>
              </a:r>
              <a:r>
                <a:rPr kumimoji="0" lang="en-US" sz="75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  3. </a:t>
              </a:r>
              <a:r>
                <a:rPr kumimoji="0" lang="en-US" sz="75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endPar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endParaRP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Note: List footnotes in numerical order. Footnote numbers are not bracketed. Use 10pt font. Do not put a period at the end of the note or the source</a:t>
              </a: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55"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825976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45292"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9" y="1590"/>
                        <a:ext cx="1587" cy="1587"/>
                      </a:xfrm>
                      <a:prstGeom prst="rect">
                        <a:avLst/>
                      </a:prstGeom>
                    </p:spPr>
                  </p:pic>
                </p:oleObj>
              </mc:Fallback>
            </mc:AlternateContent>
          </a:graphicData>
        </a:graphic>
      </p:graphicFrame>
      <p:pic>
        <p:nvPicPr>
          <p:cNvPr id="71" name="Picture 3" descr="Picture 3"/>
          <p:cNvPicPr>
            <a:picLocks noChangeAspect="1"/>
          </p:cNvPicPr>
          <p:nvPr userDrawn="1"/>
        </p:nvPicPr>
        <p:blipFill>
          <a:blip r:embed="rId6" cstate="print"/>
          <a:srcRect r="91525"/>
          <a:stretch>
            <a:fillRect/>
          </a:stretch>
        </p:blipFill>
        <p:spPr>
          <a:xfrm>
            <a:off x="0" y="0"/>
            <a:ext cx="1118499" cy="6858000"/>
          </a:xfrm>
          <a:prstGeom prst="rect">
            <a:avLst/>
          </a:prstGeom>
          <a:ln w="12700">
            <a:miter lim="400000"/>
          </a:ln>
        </p:spPr>
      </p:pic>
      <p:grpSp>
        <p:nvGrpSpPr>
          <p:cNvPr id="72" name="Group 71"/>
          <p:cNvGrpSpPr/>
          <p:nvPr userDrawn="1"/>
        </p:nvGrpSpPr>
        <p:grpSpPr>
          <a:xfrm>
            <a:off x="2" y="6221395"/>
            <a:ext cx="12191999" cy="574391"/>
            <a:chOff x="0" y="6221393"/>
            <a:chExt cx="12191999" cy="574391"/>
          </a:xfrm>
        </p:grpSpPr>
        <p:pic>
          <p:nvPicPr>
            <p:cNvPr id="73" name="footer-13.jpg" descr="footer-13.jpg"/>
            <p:cNvPicPr>
              <a:picLocks noChangeAspect="1"/>
            </p:cNvPicPr>
            <p:nvPr userDrawn="1"/>
          </p:nvPicPr>
          <p:blipFill>
            <a:blip r:embed="rId7" cstate="print"/>
            <a:stretch>
              <a:fillRect/>
            </a:stretch>
          </p:blipFill>
          <p:spPr>
            <a:xfrm>
              <a:off x="0" y="6221393"/>
              <a:ext cx="9906000" cy="574391"/>
            </a:xfrm>
            <a:prstGeom prst="rect">
              <a:avLst/>
            </a:prstGeom>
            <a:ln w="12700">
              <a:miter lim="400000"/>
            </a:ln>
          </p:spPr>
        </p:pic>
        <p:pic>
          <p:nvPicPr>
            <p:cNvPr id="74" name="footer-13.jpg" descr="footer-13.jpg"/>
            <p:cNvPicPr>
              <a:picLocks noChangeAspect="1"/>
            </p:cNvPicPr>
            <p:nvPr userDrawn="1"/>
          </p:nvPicPr>
          <p:blipFill rotWithShape="1">
            <a:blip r:embed="rId7" cstate="print"/>
            <a:srcRect l="26342"/>
            <a:stretch/>
          </p:blipFill>
          <p:spPr>
            <a:xfrm>
              <a:off x="4895384" y="6221393"/>
              <a:ext cx="7296615" cy="574391"/>
            </a:xfrm>
            <a:prstGeom prst="rect">
              <a:avLst/>
            </a:prstGeom>
            <a:ln w="12700">
              <a:miter lim="400000"/>
            </a:ln>
          </p:spPr>
        </p:pic>
      </p:grpSp>
      <p:sp>
        <p:nvSpPr>
          <p:cNvPr id="75" name="Title 1"/>
          <p:cNvSpPr>
            <a:spLocks noGrp="1"/>
          </p:cNvSpPr>
          <p:nvPr>
            <p:ph type="ctrTitle" hasCustomPrompt="1"/>
          </p:nvPr>
        </p:nvSpPr>
        <p:spPr bwMode="ltGray">
          <a:xfrm>
            <a:off x="1453896" y="722376"/>
            <a:ext cx="7251192" cy="649224"/>
          </a:xfrm>
          <a:prstGeom prst="rect">
            <a:avLst/>
          </a:prstGeom>
        </p:spPr>
        <p:txBody>
          <a:bodyPr lIns="36000" tIns="46800" rIns="36000" bIns="46800" anchor="ctr" anchorCtr="0">
            <a:normAutofit/>
          </a:bodyPr>
          <a:lstStyle>
            <a:lvl1pPr algn="l">
              <a:lnSpc>
                <a:spcPct val="93000"/>
              </a:lnSpc>
              <a:defRPr sz="3000" baseline="0">
                <a:solidFill>
                  <a:srgbClr val="86CBD8"/>
                </a:solidFill>
                <a:latin typeface="+mj-lt"/>
                <a:sym typeface="Trebuchet MS" panose="020B0603020202020204" pitchFamily="34" charset="0"/>
              </a:defRPr>
            </a:lvl1pPr>
          </a:lstStyle>
          <a:p>
            <a:r>
              <a:rPr lang="en-US" dirty="0" err="1"/>
              <a:t>Título</a:t>
            </a:r>
            <a:r>
              <a:rPr lang="en-US" dirty="0"/>
              <a:t> </a:t>
            </a:r>
            <a:r>
              <a:rPr lang="en-US" dirty="0" err="1"/>
              <a:t>Presentación</a:t>
            </a:r>
            <a:endParaRPr lang="en-US" dirty="0"/>
          </a:p>
        </p:txBody>
      </p:sp>
      <p:sp>
        <p:nvSpPr>
          <p:cNvPr id="76" name="Subtitle 2"/>
          <p:cNvSpPr>
            <a:spLocks noGrp="1"/>
          </p:cNvSpPr>
          <p:nvPr>
            <p:ph type="subTitle" idx="1" hasCustomPrompt="1"/>
          </p:nvPr>
        </p:nvSpPr>
        <p:spPr bwMode="white">
          <a:xfrm>
            <a:off x="1453896" y="2221992"/>
            <a:ext cx="8138160" cy="365760"/>
          </a:xfrm>
          <a:prstGeom prst="rect">
            <a:avLst/>
          </a:prstGeom>
        </p:spPr>
        <p:txBody>
          <a:bodyPr lIns="36000" tIns="46800" rIns="36000" bIns="46800" anchor="ctr"/>
          <a:lstStyle>
            <a:lvl1pPr marL="0" indent="0" algn="l">
              <a:lnSpc>
                <a:spcPct val="110000"/>
              </a:lnSpc>
              <a:buNone/>
              <a:defRPr sz="1350" b="1" baseline="0">
                <a:solidFill>
                  <a:srgbClr val="016AA1"/>
                </a:solidFill>
                <a:latin typeface="+mn-lt"/>
                <a:sym typeface="Trebuchet MS" panose="020B0603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err="1"/>
              <a:t>Subtitulo</a:t>
            </a:r>
            <a:endParaRPr lang="en-US" dirty="0"/>
          </a:p>
        </p:txBody>
      </p:sp>
      <p:sp>
        <p:nvSpPr>
          <p:cNvPr id="77" name="Text Placeholder 6"/>
          <p:cNvSpPr>
            <a:spLocks noGrp="1"/>
          </p:cNvSpPr>
          <p:nvPr>
            <p:ph type="body" sz="quarter" idx="12" hasCustomPrompt="1"/>
          </p:nvPr>
        </p:nvSpPr>
        <p:spPr bwMode="black">
          <a:xfrm>
            <a:off x="1453896" y="4983480"/>
            <a:ext cx="7589520" cy="365760"/>
          </a:xfrm>
          <a:prstGeom prst="rect">
            <a:avLst/>
          </a:prstGeom>
          <a:noFill/>
        </p:spPr>
        <p:txBody>
          <a:bodyPr lIns="36000" tIns="46800" rIns="36000" bIns="46800" anchor="ctr"/>
          <a:lstStyle>
            <a:lvl1pPr algn="l">
              <a:lnSpc>
                <a:spcPct val="110000"/>
              </a:lnSpc>
              <a:buNone/>
              <a:defRPr sz="1350" b="0" cap="none" baseline="0">
                <a:solidFill>
                  <a:srgbClr val="7C1A4F"/>
                </a:solidFill>
                <a:latin typeface="+mn-lt"/>
                <a:sym typeface="Trebuchet MS" panose="020B0603020202020204" pitchFamily="34" charset="0"/>
              </a:defRPr>
            </a:lvl1pPr>
            <a:lvl2pPr algn="ctr">
              <a:buNone/>
              <a:defRPr/>
            </a:lvl2pPr>
            <a:lvl3pPr marL="0" indent="0" algn="ctr">
              <a:buNone/>
              <a:defRPr/>
            </a:lvl3pPr>
            <a:lvl4pPr marL="171450" indent="0" algn="ctr">
              <a:buNone/>
              <a:defRPr/>
            </a:lvl4pPr>
            <a:lvl5pPr marL="342900" indent="0" algn="ctr">
              <a:buNone/>
              <a:defRPr/>
            </a:lvl5pPr>
          </a:lstStyle>
          <a:p>
            <a:pPr lvl="0"/>
            <a:r>
              <a:rPr lang="en-US" dirty="0" err="1"/>
              <a:t>Fecha</a:t>
            </a:r>
            <a:endParaRPr lang="en-US" dirty="0"/>
          </a:p>
        </p:txBody>
      </p:sp>
    </p:spTree>
    <p:extLst>
      <p:ext uri="{BB962C8B-B14F-4D97-AF65-F5344CB8AC3E}">
        <p14:creationId xmlns:p14="http://schemas.microsoft.com/office/powerpoint/2010/main" val="21177308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4631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8" name="Title 7"/>
          <p:cNvSpPr>
            <a:spLocks noGrp="1"/>
          </p:cNvSpPr>
          <p:nvPr>
            <p:ph type="title" hasCustomPrompt="1"/>
          </p:nvPr>
        </p:nvSpPr>
        <p:spPr>
          <a:xfrm>
            <a:off x="630001" y="622802"/>
            <a:ext cx="10933351" cy="249299"/>
          </a:xfr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pic>
        <p:nvPicPr>
          <p:cNvPr id="151" name="Picture 150"/>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688845" y="6661003"/>
            <a:ext cx="874355" cy="141242"/>
          </a:xfrm>
          <a:prstGeom prst="rect">
            <a:avLst/>
          </a:prstGeom>
        </p:spPr>
      </p:pic>
      <p:pic>
        <p:nvPicPr>
          <p:cNvPr id="152" name="pasted-image.pdf" descr="pasted-image.pdf"/>
          <p:cNvPicPr>
            <a:picLocks noChangeAspect="1"/>
          </p:cNvPicPr>
          <p:nvPr userDrawn="1"/>
        </p:nvPicPr>
        <p:blipFill>
          <a:blip r:embed="rId8" cstate="print"/>
          <a:stretch>
            <a:fillRect/>
          </a:stretch>
        </p:blipFill>
        <p:spPr>
          <a:xfrm>
            <a:off x="129456" y="6545571"/>
            <a:ext cx="420925" cy="256674"/>
          </a:xfrm>
          <a:prstGeom prst="rect">
            <a:avLst/>
          </a:prstGeom>
          <a:ln w="12700">
            <a:miter lim="400000"/>
          </a:ln>
        </p:spPr>
      </p:pic>
    </p:spTree>
    <p:extLst>
      <p:ext uri="{BB962C8B-B14F-4D97-AF65-F5344CB8AC3E}">
        <p14:creationId xmlns:p14="http://schemas.microsoft.com/office/powerpoint/2010/main" val="5987559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4734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l">
              <a:lnSpc>
                <a:spcPct val="90000"/>
              </a:lnSpc>
              <a:spcAft>
                <a:spcPts val="750"/>
              </a:spcAft>
            </a:pPr>
            <a:endParaRPr lang="en-US" sz="90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9"/>
            <a:ext cx="3744000" cy="541687"/>
          </a:xfrm>
          <a:prstGeom prst="rect">
            <a:avLst/>
          </a:prstGeom>
        </p:spPr>
        <p:txBody>
          <a:bodyPr>
            <a:noAutofit/>
          </a:bodyPr>
          <a:lstStyle>
            <a:lvl1pPr marL="0" indent="0" algn="l">
              <a:buNone/>
              <a:defRPr sz="1200">
                <a:solidFill>
                  <a:srgbClr val="73C4EF"/>
                </a:solidFill>
                <a:latin typeface="+mn-lt"/>
                <a:sym typeface="Trebuchet MS" panose="020B0603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add subtitle</a:t>
            </a:r>
          </a:p>
        </p:txBody>
      </p:sp>
      <p:sp>
        <p:nvSpPr>
          <p:cNvPr id="9" name="Title 4"/>
          <p:cNvSpPr>
            <a:spLocks noGrp="1"/>
          </p:cNvSpPr>
          <p:nvPr>
            <p:ph type="title" hasCustomPrompt="1"/>
          </p:nvPr>
        </p:nvSpPr>
        <p:spPr>
          <a:xfrm>
            <a:off x="630000" y="1227050"/>
            <a:ext cx="3744000" cy="664797"/>
          </a:xfrm>
        </p:spPr>
        <p:txBody>
          <a:bodyPr anchor="t">
            <a:noAutofit/>
          </a:bodyPr>
          <a:lstStyle>
            <a:lvl1pPr>
              <a:defRPr sz="1800">
                <a:solidFill>
                  <a:srgbClr val="4472C4"/>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7851584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5120" userDrawn="1">
          <p15:clr>
            <a:srgbClr val="FBAE4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48364"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8" name="Title 1"/>
          <p:cNvSpPr>
            <a:spLocks noGrp="1"/>
          </p:cNvSpPr>
          <p:nvPr>
            <p:ph type="title" hasCustomPrompt="1"/>
          </p:nvPr>
        </p:nvSpPr>
        <p:spPr bwMode="blackWhite">
          <a:xfrm>
            <a:off x="1284743"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4" y="1424083"/>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a:solidFill>
                <a:schemeClr val="bg1"/>
              </a:solidFill>
              <a:latin typeface="+mn-lt"/>
              <a:sym typeface="Trebuchet MS" panose="020B0603020202020204" pitchFamily="34" charset="0"/>
            </a:endParaRPr>
          </a:p>
        </p:txBody>
      </p:sp>
      <p:sp>
        <p:nvSpPr>
          <p:cNvPr id="1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41444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4" name="Picture 5"/>
          <p:cNvPicPr>
            <a:picLocks noChangeAspect="1"/>
          </p:cNvPicPr>
          <p:nvPr userDrawn="1"/>
        </p:nvPicPr>
        <p:blipFill>
          <a:blip r:embed="rId3">
            <a:extLst>
              <a:ext uri="{28A0092B-C50C-407E-A947-70E740481C1C}">
                <a14:useLocalDpi xmlns:a14="http://schemas.microsoft.com/office/drawing/2010/main" val="0"/>
              </a:ext>
            </a:extLst>
          </a:blip>
          <a:srcRect t="30383" b="31548"/>
          <a:stretch>
            <a:fillRect/>
          </a:stretch>
        </p:blipFill>
        <p:spPr bwMode="auto">
          <a:xfrm>
            <a:off x="7295581" y="5542984"/>
            <a:ext cx="4744433" cy="876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50" name="Rectangle 78"/>
          <p:cNvSpPr>
            <a:spLocks noGrp="1" noChangeArrowheads="1"/>
          </p:cNvSpPr>
          <p:nvPr>
            <p:ph type="ctrTitle"/>
          </p:nvPr>
        </p:nvSpPr>
        <p:spPr>
          <a:xfrm>
            <a:off x="804339" y="906466"/>
            <a:ext cx="10947400" cy="517525"/>
          </a:xfrm>
        </p:spPr>
        <p:txBody>
          <a:bodyPr/>
          <a:lstStyle>
            <a:lvl1pPr>
              <a:defRPr sz="3200"/>
            </a:lvl1pPr>
          </a:lstStyle>
          <a:p>
            <a:pPr lvl="0"/>
            <a:r>
              <a:rPr lang="en-US" noProof="0"/>
              <a:t>Click to edit Master title style</a:t>
            </a:r>
            <a:endParaRPr lang="en-US" noProof="0" dirty="0"/>
          </a:p>
        </p:txBody>
      </p:sp>
      <p:sp>
        <p:nvSpPr>
          <p:cNvPr id="3151" name="Rectangle 79"/>
          <p:cNvSpPr>
            <a:spLocks noGrp="1" noChangeArrowheads="1"/>
          </p:cNvSpPr>
          <p:nvPr>
            <p:ph type="subTitle" sz="quarter" idx="1"/>
          </p:nvPr>
        </p:nvSpPr>
        <p:spPr>
          <a:xfrm>
            <a:off x="804339" y="1397000"/>
            <a:ext cx="10962217" cy="1093788"/>
          </a:xfrm>
          <a:extLst>
            <a:ext uri="{91240B29-F687-4F45-9708-019B960494DF}">
              <a14:hiddenLine xmlns:a14="http://schemas.microsoft.com/office/drawing/2010/main" w="9525">
                <a:solidFill>
                  <a:schemeClr val="tx1"/>
                </a:solidFill>
                <a:miter lim="800000"/>
                <a:headEnd/>
                <a:tailEnd/>
              </a14:hiddenLine>
            </a:ext>
          </a:extLst>
        </p:spPr>
        <p:txBody>
          <a:bodyPr/>
          <a:lstStyle>
            <a:lvl1pPr marL="0" indent="0">
              <a:lnSpc>
                <a:spcPct val="100000"/>
              </a:lnSpc>
              <a:spcBef>
                <a:spcPct val="0"/>
              </a:spcBef>
              <a:spcAft>
                <a:spcPct val="0"/>
              </a:spcAft>
              <a:buFontTx/>
              <a:buNone/>
              <a:defRPr sz="3200">
                <a:solidFill>
                  <a:srgbClr val="00BDF2"/>
                </a:solidFill>
              </a:defRPr>
            </a:lvl1pPr>
          </a:lstStyle>
          <a:p>
            <a:pPr lvl="0"/>
            <a:r>
              <a:rPr lang="en-US" noProof="0"/>
              <a:t>Click to edit Master subtitle style</a:t>
            </a:r>
            <a:endParaRPr lang="en-US" noProof="0" dirty="0"/>
          </a:p>
        </p:txBody>
      </p:sp>
    </p:spTree>
    <p:extLst>
      <p:ext uri="{BB962C8B-B14F-4D97-AF65-F5344CB8AC3E}">
        <p14:creationId xmlns:p14="http://schemas.microsoft.com/office/powerpoint/2010/main" val="1846508459"/>
      </p:ext>
    </p:extLst>
  </p:cSld>
  <p:clrMapOvr>
    <a:overrideClrMapping bg1="lt1" tx1="dk1" bg2="lt2" tx2="dk2" accent1="accent1" accent2="accent2" accent3="accent3" accent4="accent4" accent5="accent5" accent6="accent6" hlink="hlink" folHlink="folHlink"/>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49388"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9" y="1590"/>
                        <a:ext cx="1587" cy="1587"/>
                      </a:xfrm>
                      <a:prstGeom prst="rect">
                        <a:avLst/>
                      </a:prstGeom>
                    </p:spPr>
                  </p:pic>
                </p:oleObj>
              </mc:Fallback>
            </mc:AlternateContent>
          </a:graphicData>
        </a:graphic>
      </p:graphicFrame>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405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1"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2388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5041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4064995" y="0"/>
            <a:ext cx="416951" cy="6858000"/>
          </a:xfrm>
          <a:prstGeom prst="rect">
            <a:avLst/>
          </a:prstGeom>
        </p:spPr>
      </p:pic>
      <p:sp>
        <p:nvSpPr>
          <p:cNvPr id="18" name="Date Placeholder 1"/>
          <p:cNvSpPr>
            <a:spLocks noGrp="1"/>
          </p:cNvSpPr>
          <p:nvPr>
            <p:ph type="dt" sz="half" idx="31"/>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20" name="TextBox 19"/>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Trebuchet MS" panose="020B0603020202020204" pitchFamily="34" charset="0"/>
            </a:endParaRPr>
          </a:p>
        </p:txBody>
      </p:sp>
      <p:sp>
        <p:nvSpPr>
          <p:cNvPr id="22"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24" name="Rectangle 23"/>
          <p:cNvSpPr/>
          <p:nvPr userDrawn="1"/>
        </p:nvSpPr>
        <p:spPr bwMode="white">
          <a:xfrm>
            <a:off x="1"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1" y="2681103"/>
            <a:ext cx="3127881" cy="1495794"/>
          </a:xfrm>
          <a:prstGeom prst="rect">
            <a:avLst/>
          </a:prstGeom>
        </p:spPr>
        <p:txBody>
          <a:bodyPr anchor="ctr">
            <a:noAutofit/>
          </a:bodyPr>
          <a:lstStyle>
            <a:lvl1pPr>
              <a:defRPr sz="1800">
                <a:solidFill>
                  <a:srgbClr val="4472C4"/>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339805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51436"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7165607" y="0"/>
            <a:ext cx="416951" cy="6858000"/>
          </a:xfrm>
          <a:prstGeom prst="rect">
            <a:avLst/>
          </a:prstGeom>
        </p:spPr>
      </p:pic>
      <p:sp>
        <p:nvSpPr>
          <p:cNvPr id="14" name="Rectangle 13"/>
          <p:cNvSpPr/>
          <p:nvPr userDrawn="1"/>
        </p:nvSpPr>
        <p:spPr bwMode="white">
          <a:xfrm>
            <a:off x="1"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9" name="TextBox 18"/>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21"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2" name="Title 1"/>
          <p:cNvSpPr>
            <a:spLocks noGrp="1"/>
          </p:cNvSpPr>
          <p:nvPr>
            <p:ph type="title" hasCustomPrompt="1"/>
          </p:nvPr>
        </p:nvSpPr>
        <p:spPr>
          <a:xfrm>
            <a:off x="630001" y="622802"/>
            <a:ext cx="6276529" cy="249299"/>
          </a:xfrm>
          <a:prstGeom prst="rect">
            <a:avLst/>
          </a:prstGeo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4548429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52460"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6" name="Picture 15"/>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9029247"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1" y="6443508"/>
            <a:ext cx="1482051" cy="115416"/>
          </a:xfrm>
        </p:spPr>
        <p:txBody>
          <a:bodyPr/>
          <a:lstStyle>
            <a:lvl1pPr>
              <a:defRPr>
                <a:solidFill>
                  <a:schemeClr val="bg1"/>
                </a:solidFill>
                <a:latin typeface="+mn-lt"/>
                <a:sym typeface="Trebuchet MS" panose="020B0603020202020204" pitchFamily="34" charset="0"/>
              </a:defRPr>
            </a:lvl1pPr>
          </a:lstStyle>
          <a:p>
            <a:endParaRPr lang="en-US"/>
          </a:p>
        </p:txBody>
      </p:sp>
      <p:sp>
        <p:nvSpPr>
          <p:cNvPr id="22"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2"/>
            <a:ext cx="8101584" cy="249299"/>
          </a:xfrm>
          <a:prstGeom prst="rect">
            <a:avLst/>
          </a:prstGeo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3117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53484"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3671070" y="0"/>
            <a:ext cx="416951" cy="6858000"/>
          </a:xfrm>
          <a:prstGeom prst="rect">
            <a:avLst/>
          </a:prstGeom>
        </p:spPr>
      </p:pic>
      <p:sp>
        <p:nvSpPr>
          <p:cNvPr id="24" name="Title 4"/>
          <p:cNvSpPr>
            <a:spLocks noGrp="1"/>
          </p:cNvSpPr>
          <p:nvPr>
            <p:ph type="title" hasCustomPrompt="1"/>
          </p:nvPr>
        </p:nvSpPr>
        <p:spPr>
          <a:xfrm>
            <a:off x="630001" y="2681103"/>
            <a:ext cx="3127881" cy="1495794"/>
          </a:xfrm>
          <a:prstGeom prst="rect">
            <a:avLst/>
          </a:prstGeom>
        </p:spPr>
        <p:txBody>
          <a:bodyPr anchor="ctr">
            <a:noAutofit/>
          </a:bodyPr>
          <a:lstStyle>
            <a:lvl1pPr>
              <a:defRPr sz="18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4"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1" y="6443508"/>
            <a:ext cx="1482051"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2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8" name="TextBox 27"/>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4356253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5450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5689583"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2" y="0"/>
            <a:ext cx="6099977" cy="6858000"/>
          </a:xfrm>
          <a:prstGeom prst="rect">
            <a:avLst/>
          </a:prstGeom>
          <a:noFill/>
        </p:spPr>
        <p:txBody>
          <a:bodyPr lIns="914400" tIns="914400" rIns="914400" bIns="914400"/>
          <a:lstStyle>
            <a:lvl1pPr algn="ctr">
              <a:defRPr sz="135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33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1" y="6443508"/>
            <a:ext cx="1482051"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17"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8"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7473101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5553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7409850" y="0"/>
            <a:ext cx="416951" cy="6858000"/>
          </a:xfrm>
          <a:prstGeom prst="rect">
            <a:avLst/>
          </a:prstGeom>
        </p:spPr>
      </p:pic>
      <p:sp>
        <p:nvSpPr>
          <p:cNvPr id="11" name="Rectangle 10"/>
          <p:cNvSpPr/>
          <p:nvPr userDrawn="1"/>
        </p:nvSpPr>
        <p:spPr bwMode="gray">
          <a:xfrm>
            <a:off x="7819545"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6" y="0"/>
            <a:ext cx="4371975" cy="6858000"/>
          </a:xfrm>
          <a:prstGeom prst="rect">
            <a:avLst/>
          </a:prstGeom>
          <a:noFill/>
        </p:spPr>
        <p:txBody>
          <a:bodyPr lIns="182880" tIns="914400" rIns="182880" bIns="914400"/>
          <a:lstStyle>
            <a:lvl1pPr algn="ctr">
              <a:defRPr sz="12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1" y="6443508"/>
            <a:ext cx="1482051"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33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5980216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5655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9"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3108637" y="3588018"/>
            <a:ext cx="1365251" cy="3382962"/>
          </a:xfrm>
          <a:prstGeom prst="rect">
            <a:avLst/>
          </a:prstGeom>
          <a:noFill/>
          <a:extLst>
            <a:ext uri="{909E8E84-426E-40DD-AFC4-6F175D3DCCD1}">
              <a14:hiddenFill xmlns:a14="http://schemas.microsoft.com/office/drawing/2010/main">
                <a:solidFill>
                  <a:srgbClr val="FFFFFF"/>
                </a:solidFill>
              </a14:hiddenFill>
            </a:ext>
          </a:extLst>
        </p:spPr>
      </p:pic>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1"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8" name="TextBox 17"/>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3" name="Title 2"/>
          <p:cNvSpPr>
            <a:spLocks noGrp="1"/>
          </p:cNvSpPr>
          <p:nvPr>
            <p:ph type="title" hasCustomPrompt="1"/>
          </p:nvPr>
        </p:nvSpPr>
        <p:spPr>
          <a:xfrm>
            <a:off x="630001" y="2764205"/>
            <a:ext cx="2478639" cy="1314311"/>
          </a:xfrm>
        </p:spPr>
        <p:txBody>
          <a:bodyPr anchor="ctr" anchorCtr="0">
            <a:noAutofit/>
          </a:bodyPr>
          <a:lstStyle>
            <a:lvl1pPr>
              <a:defRPr/>
            </a:lvl1pPr>
          </a:lstStyle>
          <a:p>
            <a:r>
              <a:rPr lang="en-US" dirty="0"/>
              <a:t>Click to add title</a:t>
            </a:r>
            <a:endParaRPr lang="en-GB" dirty="0"/>
          </a:p>
        </p:txBody>
      </p:sp>
      <p:sp>
        <p:nvSpPr>
          <p:cNvPr id="14"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3079839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5757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1" y="2764205"/>
            <a:ext cx="2478639"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9"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pic>
        <p:nvPicPr>
          <p:cNvPr id="11" name="Picture 10"/>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6216" b="7716"/>
          <a:stretch/>
        </p:blipFill>
        <p:spPr>
          <a:xfrm rot="120000">
            <a:off x="2141308" y="3402830"/>
            <a:ext cx="2694667" cy="3461745"/>
          </a:xfrm>
          <a:prstGeom prst="rect">
            <a:avLst/>
          </a:prstGeom>
        </p:spPr>
      </p:pic>
    </p:spTree>
    <p:extLst>
      <p:ext uri="{BB962C8B-B14F-4D97-AF65-F5344CB8AC3E}">
        <p14:creationId xmlns:p14="http://schemas.microsoft.com/office/powerpoint/2010/main" val="21941196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5860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9" name="TextBox 8"/>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7"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pic>
        <p:nvPicPr>
          <p:cNvPr id="18"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4533902" y="3382964"/>
            <a:ext cx="1298575" cy="3571875"/>
          </a:xfrm>
          <a:prstGeom prst="rect">
            <a:avLst/>
          </a:prstGeom>
          <a:noFill/>
          <a:extLst>
            <a:ext uri="{909E8E84-426E-40DD-AFC4-6F175D3DCCD1}">
              <a14:hiddenFill xmlns:a14="http://schemas.microsoft.com/office/drawing/2010/main">
                <a:solidFill>
                  <a:srgbClr val="FFFFFF"/>
                </a:solidFill>
              </a14:hiddenFill>
            </a:ext>
          </a:extLst>
        </p:spPr>
      </p:pic>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1" y="1785600"/>
            <a:ext cx="4062235" cy="3286800"/>
          </a:xfrm>
          <a:prstGeom prst="rect">
            <a:avLst/>
          </a:prstGeom>
        </p:spPr>
        <p:txBody>
          <a:bodyPr anchor="ctr">
            <a:noAutofit/>
          </a:bodyPr>
          <a:lstStyle>
            <a:lvl1pPr>
              <a:defRPr sz="3300" b="0">
                <a:solidFill>
                  <a:srgbClr val="4472C4"/>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19610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Line 35"/>
          <p:cNvSpPr>
            <a:spLocks noChangeShapeType="1"/>
          </p:cNvSpPr>
          <p:nvPr userDrawn="1"/>
        </p:nvSpPr>
        <p:spPr bwMode="gray">
          <a:xfrm>
            <a:off x="557944" y="679218"/>
            <a:ext cx="1113960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lIns="91426" tIns="45712" rIns="91426" bIns="45712" anchor="ctr"/>
          <a:lstStyle/>
          <a:p>
            <a:pPr defTabSz="914400" eaLnBrk="0" fontAlgn="base" hangingPunct="0">
              <a:spcBef>
                <a:spcPct val="0"/>
              </a:spcBef>
              <a:spcAft>
                <a:spcPct val="0"/>
              </a:spcAft>
            </a:pPr>
            <a:endParaRPr lang="es-MX" sz="1800">
              <a:solidFill>
                <a:srgbClr val="000000"/>
              </a:solidFill>
              <a:cs typeface="Arial" panose="020B0604020202020204" pitchFamily="34" charset="0"/>
            </a:endParaRPr>
          </a:p>
        </p:txBody>
      </p:sp>
      <p:sp>
        <p:nvSpPr>
          <p:cNvPr id="2" name="Title 1"/>
          <p:cNvSpPr>
            <a:spLocks noGrp="1"/>
          </p:cNvSpPr>
          <p:nvPr>
            <p:ph type="title"/>
          </p:nvPr>
        </p:nvSpPr>
        <p:spPr>
          <a:xfrm>
            <a:off x="544478" y="350113"/>
            <a:ext cx="11230029" cy="329106"/>
          </a:xfrm>
        </p:spPr>
        <p:txBody>
          <a:bodyPr/>
          <a:lstStyle/>
          <a:p>
            <a:r>
              <a:rPr lang="en-US" dirty="0"/>
              <a:t>Click to edit Master title style</a:t>
            </a:r>
            <a:endParaRPr lang="es-MX"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dirty="0"/>
          </a:p>
        </p:txBody>
      </p:sp>
      <p:sp>
        <p:nvSpPr>
          <p:cNvPr id="5" name="Slide Number Placeholder 9"/>
          <p:cNvSpPr>
            <a:spLocks noGrp="1"/>
          </p:cNvSpPr>
          <p:nvPr>
            <p:ph type="sldNum" sz="quarter" idx="10"/>
          </p:nvPr>
        </p:nvSpPr>
        <p:spPr/>
        <p:txBody>
          <a:bodyPr/>
          <a:lstStyle>
            <a:lvl1pPr>
              <a:defRPr/>
            </a:lvl1pPr>
          </a:lstStyle>
          <a:p>
            <a:pPr>
              <a:defRPr/>
            </a:pPr>
            <a:fld id="{E17819D7-74CB-4B65-9AC3-D4A2007CCA09}" type="slidenum">
              <a:rPr lang="en-US" altLang="es-MX">
                <a:solidFill>
                  <a:srgbClr val="002776"/>
                </a:solidFill>
              </a:rPr>
              <a:pPr>
                <a:defRPr/>
              </a:pPr>
              <a:t>‹#›</a:t>
            </a:fld>
            <a:endParaRPr lang="en-US" altLang="es-MX">
              <a:solidFill>
                <a:srgbClr val="002776"/>
              </a:solidFill>
            </a:endParaRPr>
          </a:p>
        </p:txBody>
      </p:sp>
      <p:sp>
        <p:nvSpPr>
          <p:cNvPr id="6" name="Footer Placeholder 10"/>
          <p:cNvSpPr>
            <a:spLocks noGrp="1"/>
          </p:cNvSpPr>
          <p:nvPr>
            <p:ph type="ftr" sz="quarter" idx="11"/>
          </p:nvPr>
        </p:nvSpPr>
        <p:spPr/>
        <p:txBody>
          <a:bodyPr/>
          <a:lstStyle>
            <a:lvl1pPr>
              <a:defRPr/>
            </a:lvl1pPr>
          </a:lstStyle>
          <a:p>
            <a:pPr>
              <a:defRPr/>
            </a:pPr>
            <a:r>
              <a:rPr lang="en-US">
                <a:solidFill>
                  <a:srgbClr val="002776"/>
                </a:solidFill>
              </a:rPr>
              <a:t>Footer</a:t>
            </a:r>
          </a:p>
        </p:txBody>
      </p:sp>
    </p:spTree>
    <p:extLst>
      <p:ext uri="{BB962C8B-B14F-4D97-AF65-F5344CB8AC3E}">
        <p14:creationId xmlns:p14="http://schemas.microsoft.com/office/powerpoint/2010/main" val="142865994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5962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1" y="1785600"/>
            <a:ext cx="4062235" cy="3286800"/>
          </a:xfrm>
          <a:prstGeom prst="rect">
            <a:avLst/>
          </a:prstGeom>
        </p:spPr>
        <p:txBody>
          <a:bodyPr anchor="ctr">
            <a:noAutofit/>
          </a:bodyPr>
          <a:lstStyle>
            <a:lvl1pPr>
              <a:defRPr sz="33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6"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pic>
        <p:nvPicPr>
          <p:cNvPr id="17" name="Picture 16"/>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7562" b="6867"/>
          <a:stretch/>
        </p:blipFill>
        <p:spPr>
          <a:xfrm>
            <a:off x="3549481" y="3416300"/>
            <a:ext cx="2694667" cy="3441700"/>
          </a:xfrm>
          <a:prstGeom prst="rect">
            <a:avLst/>
          </a:prstGeom>
        </p:spPr>
      </p:pic>
    </p:spTree>
    <p:extLst>
      <p:ext uri="{BB962C8B-B14F-4D97-AF65-F5344CB8AC3E}">
        <p14:creationId xmlns:p14="http://schemas.microsoft.com/office/powerpoint/2010/main" val="37752355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6065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1" name="Picture 2"/>
          <p:cNvPicPr>
            <a:picLocks noChangeAspect="1" noChangeArrowheads="1"/>
          </p:cNvPicPr>
          <p:nvPr/>
        </p:nvPicPr>
        <p:blipFill>
          <a:blip r:embed="rId7">
            <a:biLevel thresh="50000"/>
            <a:extLst>
              <a:ext uri="{28A0092B-C50C-407E-A947-70E740481C1C}">
                <a14:useLocalDpi xmlns:a14="http://schemas.microsoft.com/office/drawing/2010/main" val="0"/>
              </a:ext>
            </a:extLst>
          </a:blip>
          <a:srcRect/>
          <a:stretch>
            <a:fillRect/>
          </a:stretch>
        </p:blipFill>
        <p:spPr bwMode="auto">
          <a:xfrm>
            <a:off x="5378757" y="3588018"/>
            <a:ext cx="1365251" cy="3382962"/>
          </a:xfrm>
          <a:prstGeom prst="rect">
            <a:avLst/>
          </a:prstGeom>
          <a:noFill/>
          <a:extLst>
            <a:ext uri="{909E8E84-426E-40DD-AFC4-6F175D3DCCD1}">
              <a14:hiddenFill xmlns:a14="http://schemas.microsoft.com/office/drawing/2010/main">
                <a:solidFill>
                  <a:srgbClr val="FFFFFF"/>
                </a:solidFill>
              </a14:hiddenFill>
            </a:ext>
          </a:extLst>
        </p:spPr>
      </p:pic>
      <p:sp>
        <p:nvSpPr>
          <p:cNvPr id="9" name="Pentagon 8"/>
          <p:cNvSpPr/>
          <p:nvPr/>
        </p:nvSpPr>
        <p:spPr bwMode="white">
          <a:xfrm>
            <a:off x="0" y="0"/>
            <a:ext cx="6363547"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1" y="622802"/>
            <a:ext cx="4747823" cy="249299"/>
          </a:xfrm>
          <a:prstGeom prst="rect">
            <a:avLst/>
          </a:prstGeo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1" y="6443508"/>
            <a:ext cx="1482051" cy="115416"/>
          </a:xfrm>
        </p:spPr>
        <p:txBody>
          <a:bodyPr/>
          <a:lstStyle>
            <a:lvl1pPr>
              <a:defRPr>
                <a:solidFill>
                  <a:schemeClr val="bg1"/>
                </a:solidFill>
                <a:latin typeface="+mn-lt"/>
                <a:sym typeface="Trebuchet MS" panose="020B0603020202020204" pitchFamily="34" charset="0"/>
              </a:defRPr>
            </a:lvl1pPr>
          </a:lstStyle>
          <a:p>
            <a:endParaRPr lang="en-US"/>
          </a:p>
        </p:txBody>
      </p:sp>
      <p:sp>
        <p:nvSpPr>
          <p:cNvPr id="18"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6" name="TextBox 15"/>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348429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61674"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9" name="Pentagon 8"/>
          <p:cNvSpPr/>
          <p:nvPr/>
        </p:nvSpPr>
        <p:spPr bwMode="white">
          <a:xfrm>
            <a:off x="0" y="0"/>
            <a:ext cx="6363547"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1" y="622802"/>
            <a:ext cx="4747823" cy="2492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pic>
        <p:nvPicPr>
          <p:cNvPr id="13" name="Picture 12"/>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9052" b="6867"/>
          <a:stretch/>
        </p:blipFill>
        <p:spPr>
          <a:xfrm rot="120000">
            <a:off x="4428421" y="3407805"/>
            <a:ext cx="2694667" cy="3456551"/>
          </a:xfrm>
          <a:prstGeom prst="rect">
            <a:avLst/>
          </a:prstGeom>
        </p:spPr>
      </p:pic>
    </p:spTree>
    <p:extLst>
      <p:ext uri="{BB962C8B-B14F-4D97-AF65-F5344CB8AC3E}">
        <p14:creationId xmlns:p14="http://schemas.microsoft.com/office/powerpoint/2010/main" val="18451606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62698"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0"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7490341" y="3588018"/>
            <a:ext cx="1365251" cy="3382962"/>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18"/>
          <p:cNvSpPr/>
          <p:nvPr userDrawn="1"/>
        </p:nvSpPr>
        <p:spPr bwMode="white">
          <a:xfrm>
            <a:off x="1"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1" y="6443508"/>
            <a:ext cx="1482051" cy="115416"/>
          </a:xfr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2"/>
            <a:ext cx="6254496" cy="249299"/>
          </a:xfrm>
          <a:prstGeom prst="rect">
            <a:avLst/>
          </a:prstGeo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42669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63722"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12" name="Freeform 18"/>
          <p:cNvSpPr/>
          <p:nvPr userDrawn="1"/>
        </p:nvSpPr>
        <p:spPr bwMode="white">
          <a:xfrm>
            <a:off x="1"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2"/>
            <a:ext cx="6254496" cy="2492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pic>
        <p:nvPicPr>
          <p:cNvPr id="14" name="Picture 13"/>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9052" b="6867"/>
          <a:stretch/>
        </p:blipFill>
        <p:spPr>
          <a:xfrm rot="120000">
            <a:off x="6524769" y="3407805"/>
            <a:ext cx="2694667" cy="3456551"/>
          </a:xfrm>
          <a:prstGeom prst="rect">
            <a:avLst/>
          </a:prstGeom>
        </p:spPr>
      </p:pic>
    </p:spTree>
    <p:extLst>
      <p:ext uri="{BB962C8B-B14F-4D97-AF65-F5344CB8AC3E}">
        <p14:creationId xmlns:p14="http://schemas.microsoft.com/office/powerpoint/2010/main" val="2195766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6474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7" name="Date Placeholder 4"/>
          <p:cNvSpPr>
            <a:spLocks noGrp="1"/>
          </p:cNvSpPr>
          <p:nvPr>
            <p:ph type="dt" sz="half" idx="10"/>
          </p:nvPr>
        </p:nvSpPr>
        <p:spPr>
          <a:xfrm>
            <a:off x="9677401" y="6443508"/>
            <a:ext cx="1482051" cy="115416"/>
          </a:xfr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0" name="TextBox 9"/>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3562655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6577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Rectangle 5"/>
          <p:cNvSpPr/>
          <p:nvPr userDrawn="1"/>
        </p:nvSpPr>
        <p:spPr bwMode="white">
          <a:xfrm>
            <a:off x="630000" y="625475"/>
            <a:ext cx="932688" cy="93268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3503260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66794"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9" y="1590"/>
                        <a:ext cx="1587" cy="1587"/>
                      </a:xfrm>
                      <a:prstGeom prst="rect">
                        <a:avLst/>
                      </a:prstGeom>
                    </p:spPr>
                  </p:pic>
                </p:oleObj>
              </mc:Fallback>
            </mc:AlternateContent>
          </a:graphicData>
        </a:graphic>
      </p:graphicFrame>
      <p:pic>
        <p:nvPicPr>
          <p:cNvPr id="11" name="Picture 10"/>
          <p:cNvPicPr>
            <a:picLocks noChangeAspect="1"/>
          </p:cNvPicPr>
          <p:nvPr/>
        </p:nvPicPr>
        <p:blipFill rotWithShape="1">
          <a:blip r:embed="rId6">
            <a:extLst>
              <a:ext uri="{28A0092B-C50C-407E-A947-70E740481C1C}">
                <a14:useLocalDpi xmlns:a14="http://schemas.microsoft.com/office/drawing/2010/main" val="0"/>
              </a:ext>
            </a:extLst>
          </a:blip>
          <a:srcRect r="3634" b="1258"/>
          <a:stretch/>
        </p:blipFill>
        <p:spPr>
          <a:xfrm rot="16200000" flipH="1">
            <a:off x="6797462" y="110969"/>
            <a:ext cx="769257" cy="10019821"/>
          </a:xfrm>
          <a:prstGeom prst="rect">
            <a:avLst/>
          </a:prstGeom>
        </p:spPr>
      </p:pic>
      <p:sp>
        <p:nvSpPr>
          <p:cNvPr id="59" name="Freeform 58"/>
          <p:cNvSpPr>
            <a:spLocks/>
          </p:cNvSpPr>
          <p:nvPr/>
        </p:nvSpPr>
        <p:spPr bwMode="white">
          <a:xfrm flipH="1">
            <a:off x="0" y="2"/>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68580" tIns="34290" rIns="68580" bIns="34290" numCol="1" anchor="t" anchorCtr="0" compatLnSpc="1">
            <a:prstTxWarp prst="textNoShape">
              <a:avLst/>
            </a:prstTxWarp>
            <a:noAutofit/>
          </a:bodyPr>
          <a:lstStyle/>
          <a:p>
            <a:endParaRPr lang="en-US" sz="1350">
              <a:latin typeface="+mn-lt"/>
              <a:sym typeface="Trebuchet MS" panose="020B0603020202020204" pitchFamily="34" charset="0"/>
            </a:endParaRPr>
          </a:p>
        </p:txBody>
      </p:sp>
      <p:sp>
        <p:nvSpPr>
          <p:cNvPr id="6" name="TextBox 5"/>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a:p>
        </p:txBody>
      </p:sp>
    </p:spTree>
    <p:extLst>
      <p:ext uri="{BB962C8B-B14F-4D97-AF65-F5344CB8AC3E}">
        <p14:creationId xmlns:p14="http://schemas.microsoft.com/office/powerpoint/2010/main" val="33273633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rgbClr val="4D4D4D"/>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67818" name="think-cell Slide" r:id="rId5" imgW="270" imgH="270" progId="TCLayout.ActiveDocument.1">
                  <p:embed/>
                </p:oleObj>
              </mc:Choice>
              <mc:Fallback>
                <p:oleObj name="think-cell Slide" r:id="rId5" imgW="270" imgH="270" progId="TCLayout.ActiveDocument.1">
                  <p:embed/>
                  <p:pic>
                    <p:nvPicPr>
                      <p:cNvPr id="4" name="Object 3"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5" name="TextBox 4"/>
          <p:cNvSpPr txBox="1"/>
          <p:nvPr/>
        </p:nvSpPr>
        <p:spPr bwMode="white">
          <a:xfrm>
            <a:off x="11167872" y="6442872"/>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a:p>
        </p:txBody>
      </p:sp>
      <p:sp>
        <p:nvSpPr>
          <p:cNvPr id="11"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2" name="Title 1"/>
          <p:cNvSpPr>
            <a:spLocks noGrp="1"/>
          </p:cNvSpPr>
          <p:nvPr>
            <p:ph type="title" hasCustomPrompt="1"/>
          </p:nvPr>
        </p:nvSpPr>
        <p:spPr>
          <a:xfrm>
            <a:off x="630000" y="622802"/>
            <a:ext cx="10933200" cy="2492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1190099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6884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8637" y="3594368"/>
            <a:ext cx="1365251" cy="3382962"/>
          </a:xfrm>
          <a:prstGeom prst="rect">
            <a:avLst/>
          </a:prstGeom>
          <a:noFill/>
          <a:extLst>
            <a:ext uri="{909E8E84-426E-40DD-AFC4-6F175D3DCCD1}">
              <a14:hiddenFill xmlns:a14="http://schemas.microsoft.com/office/drawing/2010/main">
                <a:solidFill>
                  <a:srgbClr val="FFFFFF"/>
                </a:solidFill>
              </a14:hiddenFill>
            </a:ext>
          </a:extLst>
        </p:spPr>
      </p:pic>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20" name="TextBox 19"/>
          <p:cNvSpPr txBox="1"/>
          <p:nvPr userDrawn="1"/>
        </p:nvSpPr>
        <p:spPr>
          <a:xfrm>
            <a:off x="630000" y="2798187"/>
            <a:ext cx="2819400" cy="1321259"/>
          </a:xfrm>
          <a:prstGeom prst="rect">
            <a:avLst/>
          </a:prstGeom>
          <a:noFill/>
        </p:spPr>
        <p:txBody>
          <a:bodyPr wrap="square" lIns="0" tIns="0" rIns="0" bIns="0" rtlCol="0" anchor="ctr">
            <a:spAutoFit/>
          </a:bodyPr>
          <a:lstStyle/>
          <a:p>
            <a:pPr marL="0" indent="0">
              <a:lnSpc>
                <a:spcPct val="106000"/>
              </a:lnSpc>
              <a:spcAft>
                <a:spcPts val="525"/>
              </a:spcAft>
              <a:buFontTx/>
              <a:buNone/>
            </a:pPr>
            <a:r>
              <a:rPr lang="en-US" sz="4050" dirty="0">
                <a:solidFill>
                  <a:srgbClr val="4472C4"/>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1" y="6443508"/>
            <a:ext cx="1482051" cy="115416"/>
          </a:xfrm>
        </p:spPr>
        <p:txBody>
          <a:bodyPr/>
          <a:lstStyle>
            <a:lvl1pPr>
              <a:defRPr>
                <a:solidFill>
                  <a:schemeClr val="bg1"/>
                </a:solidFill>
                <a:latin typeface="+mn-lt"/>
                <a:sym typeface="Trebuchet MS" panose="020B0603020202020204" pitchFamily="34" charset="0"/>
              </a:defRPr>
            </a:lvl1pPr>
          </a:lstStyle>
          <a:p>
            <a:endParaRPr lang="en-US"/>
          </a:p>
        </p:txBody>
      </p:sp>
      <p:sp>
        <p:nvSpPr>
          <p:cNvPr id="24"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9" name="TextBox 18"/>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146158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Line 35"/>
          <p:cNvSpPr>
            <a:spLocks noChangeShapeType="1"/>
          </p:cNvSpPr>
          <p:nvPr userDrawn="1"/>
        </p:nvSpPr>
        <p:spPr bwMode="gray">
          <a:xfrm>
            <a:off x="557944" y="679218"/>
            <a:ext cx="1113960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lIns="91426" tIns="45712" rIns="91426" bIns="45712" anchor="ctr"/>
          <a:lstStyle/>
          <a:p>
            <a:pPr defTabSz="914400" eaLnBrk="0" fontAlgn="base" hangingPunct="0">
              <a:spcBef>
                <a:spcPct val="0"/>
              </a:spcBef>
              <a:spcAft>
                <a:spcPct val="0"/>
              </a:spcAft>
            </a:pPr>
            <a:endParaRPr lang="es-MX" sz="1800">
              <a:solidFill>
                <a:srgbClr val="000000"/>
              </a:solidFill>
              <a:cs typeface="Arial" panose="020B0604020202020204" pitchFamily="34" charset="0"/>
            </a:endParaRPr>
          </a:p>
        </p:txBody>
      </p:sp>
      <p:sp>
        <p:nvSpPr>
          <p:cNvPr id="6" name="Title 1"/>
          <p:cNvSpPr>
            <a:spLocks noGrp="1"/>
          </p:cNvSpPr>
          <p:nvPr>
            <p:ph type="title"/>
          </p:nvPr>
        </p:nvSpPr>
        <p:spPr>
          <a:xfrm>
            <a:off x="544478" y="350113"/>
            <a:ext cx="11230029" cy="630202"/>
          </a:xfrm>
        </p:spPr>
        <p:txBody>
          <a:bodyPr/>
          <a:lstStyle/>
          <a:p>
            <a:r>
              <a:rPr lang="en-US" dirty="0"/>
              <a:t>Click to edit Master title style</a:t>
            </a:r>
            <a:endParaRPr lang="es-MX" dirty="0"/>
          </a:p>
        </p:txBody>
      </p:sp>
      <p:sp>
        <p:nvSpPr>
          <p:cNvPr id="4" name="Slide Number Placeholder 9"/>
          <p:cNvSpPr>
            <a:spLocks noGrp="1"/>
          </p:cNvSpPr>
          <p:nvPr>
            <p:ph type="sldNum" sz="quarter" idx="10"/>
          </p:nvPr>
        </p:nvSpPr>
        <p:spPr/>
        <p:txBody>
          <a:bodyPr/>
          <a:lstStyle>
            <a:lvl1pPr>
              <a:defRPr/>
            </a:lvl1pPr>
          </a:lstStyle>
          <a:p>
            <a:pPr>
              <a:defRPr/>
            </a:pPr>
            <a:fld id="{C98A307D-7663-40BE-AEAC-58931156E481}" type="slidenum">
              <a:rPr lang="en-US" altLang="es-MX">
                <a:solidFill>
                  <a:srgbClr val="002776"/>
                </a:solidFill>
              </a:rPr>
              <a:pPr>
                <a:defRPr/>
              </a:pPr>
              <a:t>‹#›</a:t>
            </a:fld>
            <a:endParaRPr lang="en-US" altLang="es-MX">
              <a:solidFill>
                <a:srgbClr val="002776"/>
              </a:solidFill>
            </a:endParaRPr>
          </a:p>
        </p:txBody>
      </p:sp>
      <p:sp>
        <p:nvSpPr>
          <p:cNvPr id="5" name="Footer Placeholder 10"/>
          <p:cNvSpPr>
            <a:spLocks noGrp="1"/>
          </p:cNvSpPr>
          <p:nvPr>
            <p:ph type="ftr" sz="quarter" idx="11"/>
          </p:nvPr>
        </p:nvSpPr>
        <p:spPr/>
        <p:txBody>
          <a:bodyPr/>
          <a:lstStyle>
            <a:lvl1pPr>
              <a:defRPr/>
            </a:lvl1pPr>
          </a:lstStyle>
          <a:p>
            <a:pPr>
              <a:defRPr/>
            </a:pPr>
            <a:r>
              <a:rPr lang="en-US">
                <a:solidFill>
                  <a:srgbClr val="002776"/>
                </a:solidFill>
              </a:rPr>
              <a:t>Footer</a:t>
            </a:r>
          </a:p>
        </p:txBody>
      </p:sp>
    </p:spTree>
    <p:extLst>
      <p:ext uri="{BB962C8B-B14F-4D97-AF65-F5344CB8AC3E}">
        <p14:creationId xmlns:p14="http://schemas.microsoft.com/office/powerpoint/2010/main" val="585804887"/>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6986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6" name="Date Placeholder 4"/>
          <p:cNvSpPr>
            <a:spLocks noGrp="1"/>
          </p:cNvSpPr>
          <p:nvPr>
            <p:ph type="dt" sz="half" idx="10"/>
          </p:nvPr>
        </p:nvSpPr>
        <p:spPr>
          <a:xfrm>
            <a:off x="9677401" y="6443508"/>
            <a:ext cx="1482051" cy="115416"/>
          </a:xfr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1" name="TextBox 10"/>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4377590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7089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a:p>
        </p:txBody>
      </p:sp>
      <p:sp>
        <p:nvSpPr>
          <p:cNvPr id="5"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721313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71914"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9" y="1590"/>
                        <a:ext cx="1587" cy="1587"/>
                      </a:xfrm>
                      <a:prstGeom prst="rect">
                        <a:avLst/>
                      </a:prstGeom>
                    </p:spPr>
                  </p:pic>
                </p:oleObj>
              </mc:Fallback>
            </mc:AlternateContent>
          </a:graphicData>
        </a:graphic>
      </p:graphicFrame>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schemeClr val="bg1"/>
                </a:solidFill>
                <a:latin typeface="+mn-lt"/>
              </a:endParaRPr>
            </a:p>
          </p:txBody>
        </p:sp>
        <p:sp>
          <p:nvSpPr>
            <p:cNvPr id="153" name="Footnote example"/>
            <p:cNvSpPr txBox="1"/>
            <p:nvPr/>
          </p:nvSpPr>
          <p:spPr>
            <a:xfrm>
              <a:off x="630000" y="6248316"/>
              <a:ext cx="9030914" cy="311624"/>
            </a:xfrm>
            <a:prstGeom prst="rect">
              <a:avLst/>
            </a:prstGeom>
            <a:noFill/>
          </p:spPr>
          <p:txBody>
            <a:bodyPr wrap="square" lIns="0" tIns="0" rIns="0" bIns="0" rtlCol="0" anchor="b">
              <a:spAutoFit/>
            </a:bodyPr>
            <a:lstStyle/>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1. </a:t>
              </a:r>
              <a:r>
                <a:rPr kumimoji="0" lang="en-US" sz="75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  2. </a:t>
              </a:r>
              <a:r>
                <a:rPr kumimoji="0" lang="en-US" sz="75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  3. </a:t>
              </a:r>
              <a:r>
                <a:rPr kumimoji="0" lang="en-US" sz="75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endPar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endParaRP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Note: List footnotes in numerical order. Footnote numbers are not bracketed. Use 10pt font. Do not put a period at the end of the note or the source</a:t>
              </a: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55"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5680983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678511297"/>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2403960361"/>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315807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3" y="722376"/>
            <a:ext cx="8924544" cy="649224"/>
          </a:xfrm>
        </p:spPr>
        <p:txBody>
          <a:bodyPr lIns="36576" tIns="45720" rIns="36576" bIns="45720" anchor="ctr">
            <a:noAutofit/>
          </a:bodyPr>
          <a:lstStyle>
            <a:lvl1pPr>
              <a:defRPr sz="3692" b="0" baseline="0">
                <a:solidFill>
                  <a:srgbClr val="86CBD8"/>
                </a:solidFill>
              </a:defRPr>
            </a:lvl1pPr>
          </a:lstStyle>
          <a:p>
            <a:pPr lvl="0"/>
            <a:r>
              <a:rPr lang="en-US" sz="3692" dirty="0" err="1">
                <a:solidFill>
                  <a:srgbClr val="86CBD8"/>
                </a:solidFill>
              </a:rPr>
              <a:t>Título</a:t>
            </a:r>
            <a:r>
              <a:rPr lang="en-US" sz="3692" dirty="0">
                <a:solidFill>
                  <a:srgbClr val="86CBD8"/>
                </a:solidFill>
              </a:rPr>
              <a:t> </a:t>
            </a:r>
            <a:r>
              <a:rPr lang="en-US" sz="3692"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1" y="2221992"/>
            <a:ext cx="10016197" cy="365760"/>
          </a:xfrm>
        </p:spPr>
        <p:txBody>
          <a:bodyPr lIns="36576" tIns="45720" rIns="36576" bIns="45720">
            <a:noAutofit/>
          </a:bodyPr>
          <a:lstStyle>
            <a:lvl1pPr>
              <a:defRPr sz="1662"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36576" tIns="45720" rIns="36576" bIns="45720">
            <a:noAutofit/>
          </a:bodyPr>
          <a:lstStyle>
            <a:lvl1pPr>
              <a:defRPr sz="1662"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3"/>
            <a:ext cx="12192000" cy="574391"/>
          </a:xfrm>
          <a:prstGeom prst="rect">
            <a:avLst/>
          </a:prstGeom>
          <a:ln w="12700">
            <a:miter lim="400000"/>
          </a:ln>
        </p:spPr>
      </p:pic>
    </p:spTree>
    <p:extLst>
      <p:ext uri="{BB962C8B-B14F-4D97-AF65-F5344CB8AC3E}">
        <p14:creationId xmlns:p14="http://schemas.microsoft.com/office/powerpoint/2010/main" val="2553153124"/>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315909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1" y="98855"/>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lang="en-US" sz="1662" dirty="0"/>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lang="en-US" sz="1662" dirty="0"/>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lang="en-US" sz="1662" dirty="0"/>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lang="en-US" sz="1662" dirty="0"/>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lang="en-US" sz="1662" dirty="0"/>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lang="en-US" sz="1662" dirty="0"/>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lang="en-US" sz="1662" dirty="0"/>
            </a:p>
          </p:txBody>
        </p:sp>
      </p:gr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spTree>
    <p:extLst>
      <p:ext uri="{BB962C8B-B14F-4D97-AF65-F5344CB8AC3E}">
        <p14:creationId xmlns:p14="http://schemas.microsoft.com/office/powerpoint/2010/main" val="845497190"/>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316012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8854"/>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lang="en-US" sz="1662" dirty="0"/>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lang="en-US" sz="1662" dirty="0"/>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lang="en-US" sz="1662" dirty="0"/>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lang="en-US" sz="1662" dirty="0"/>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lang="en-US" sz="1662" dirty="0"/>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lang="en-US" sz="1662" dirty="0"/>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2136293038"/>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316114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lang="en-US" sz="1662" dirty="0"/>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lang="en-US" sz="1662" dirty="0"/>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lang="en-US" sz="1662" dirty="0"/>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lang="en-US" sz="1662" dirty="0"/>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lang="en-US" sz="1662" dirty="0"/>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lang="en-US" sz="1662" dirty="0"/>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2030784728"/>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316217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1584364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4" name="Picture 5"/>
          <p:cNvPicPr>
            <a:picLocks noChangeAspect="1"/>
          </p:cNvPicPr>
          <p:nvPr userDrawn="1"/>
        </p:nvPicPr>
        <p:blipFill>
          <a:blip r:embed="rId3">
            <a:extLst>
              <a:ext uri="{28A0092B-C50C-407E-A947-70E740481C1C}">
                <a14:useLocalDpi xmlns:a14="http://schemas.microsoft.com/office/drawing/2010/main" val="0"/>
              </a:ext>
            </a:extLst>
          </a:blip>
          <a:srcRect t="30383" b="31548"/>
          <a:stretch>
            <a:fillRect/>
          </a:stretch>
        </p:blipFill>
        <p:spPr bwMode="auto">
          <a:xfrm>
            <a:off x="7295577" y="5542981"/>
            <a:ext cx="4744433" cy="876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50" name="Rectangle 78"/>
          <p:cNvSpPr>
            <a:spLocks noGrp="1" noChangeArrowheads="1"/>
          </p:cNvSpPr>
          <p:nvPr>
            <p:ph type="ctrTitle"/>
          </p:nvPr>
        </p:nvSpPr>
        <p:spPr>
          <a:xfrm>
            <a:off x="804336" y="906466"/>
            <a:ext cx="10947400" cy="517525"/>
          </a:xfrm>
        </p:spPr>
        <p:txBody>
          <a:bodyPr/>
          <a:lstStyle>
            <a:lvl1pPr>
              <a:defRPr sz="3200"/>
            </a:lvl1pPr>
          </a:lstStyle>
          <a:p>
            <a:pPr lvl="0"/>
            <a:r>
              <a:rPr lang="en-US" noProof="0"/>
              <a:t>Click to edit Master title style</a:t>
            </a:r>
            <a:endParaRPr lang="en-US" noProof="0" dirty="0"/>
          </a:p>
        </p:txBody>
      </p:sp>
      <p:sp>
        <p:nvSpPr>
          <p:cNvPr id="3151" name="Rectangle 79"/>
          <p:cNvSpPr>
            <a:spLocks noGrp="1" noChangeArrowheads="1"/>
          </p:cNvSpPr>
          <p:nvPr>
            <p:ph type="subTitle" sz="quarter" idx="1"/>
          </p:nvPr>
        </p:nvSpPr>
        <p:spPr>
          <a:xfrm>
            <a:off x="804336" y="1397000"/>
            <a:ext cx="10962217" cy="1093788"/>
          </a:xfrm>
          <a:extLst>
            <a:ext uri="{91240B29-F687-4F45-9708-019B960494DF}">
              <a14:hiddenLine xmlns:a14="http://schemas.microsoft.com/office/drawing/2010/main" w="9525">
                <a:solidFill>
                  <a:schemeClr val="tx1"/>
                </a:solidFill>
                <a:miter lim="800000"/>
                <a:headEnd/>
                <a:tailEnd/>
              </a14:hiddenLine>
            </a:ext>
          </a:extLst>
        </p:spPr>
        <p:txBody>
          <a:bodyPr/>
          <a:lstStyle>
            <a:lvl1pPr marL="0" indent="0">
              <a:lnSpc>
                <a:spcPct val="100000"/>
              </a:lnSpc>
              <a:spcBef>
                <a:spcPct val="0"/>
              </a:spcBef>
              <a:spcAft>
                <a:spcPct val="0"/>
              </a:spcAft>
              <a:buFontTx/>
              <a:buNone/>
              <a:defRPr sz="3200">
                <a:solidFill>
                  <a:srgbClr val="00BDF2"/>
                </a:solidFill>
              </a:defRPr>
            </a:lvl1pPr>
          </a:lstStyle>
          <a:p>
            <a:pPr lvl="0"/>
            <a:r>
              <a:rPr lang="en-US" noProof="0"/>
              <a:t>Click to edit Master subtitle style</a:t>
            </a:r>
            <a:endParaRPr lang="en-US" noProof="0" dirty="0"/>
          </a:p>
        </p:txBody>
      </p:sp>
    </p:spTree>
    <p:extLst>
      <p:ext uri="{BB962C8B-B14F-4D97-AF65-F5344CB8AC3E}">
        <p14:creationId xmlns:p14="http://schemas.microsoft.com/office/powerpoint/2010/main" val="2746943251"/>
      </p:ext>
    </p:extLst>
  </p:cSld>
  <p:clrMapOvr>
    <a:overrideClrMapping bg1="lt1" tx1="dk1" bg2="lt2" tx2="dk2" accent1="accent1" accent2="accent2" accent3="accent3" accent4="accent4" accent5="accent5" accent6="accent6" hlink="hlink" folHlink="folHlink"/>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316319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lang="en-US" sz="1662" dirty="0"/>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lang="en-US" sz="1662" dirty="0"/>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lang="en-US" sz="1662" dirty="0"/>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lang="en-US" sz="1662" dirty="0"/>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lang="en-US" sz="1662" dirty="0"/>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lang="en-US" sz="1662" dirty="0"/>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706895143"/>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316421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09179"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3433844210"/>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3165243"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4" name="Text Placeholder 3"/>
          <p:cNvSpPr>
            <a:spLocks noGrp="1"/>
          </p:cNvSpPr>
          <p:nvPr>
            <p:ph type="body" sz="quarter" idx="10"/>
          </p:nvPr>
        </p:nvSpPr>
        <p:spPr>
          <a:xfrm>
            <a:off x="562709" y="1508760"/>
            <a:ext cx="11068060" cy="3997304"/>
          </a:xfrm>
        </p:spPr>
        <p:txBody>
          <a:bodyPr lIns="0" tIns="0" rIns="0" bIns="0"/>
          <a:lstStyle>
            <a:lvl1pPr>
              <a:spcBef>
                <a:spcPts val="354"/>
              </a:spcBef>
              <a:defRPr>
                <a:latin typeface="Arial"/>
                <a:sym typeface="Arial"/>
              </a:defRPr>
            </a:lvl1pPr>
            <a:lvl2pPr marL="422041" indent="-212682">
              <a:spcBef>
                <a:spcPts val="354"/>
              </a:spcBef>
              <a:defRPr>
                <a:latin typeface="Arial"/>
                <a:sym typeface="Arial"/>
              </a:defRPr>
            </a:lvl2pPr>
            <a:lvl3pPr marL="844083" indent="-212682">
              <a:spcBef>
                <a:spcPts val="354"/>
              </a:spcBef>
              <a:defRPr>
                <a:latin typeface="Arial"/>
                <a:sym typeface="Arial"/>
              </a:defRPr>
            </a:lvl3pPr>
            <a:lvl4pPr marL="1269447" indent="-216005">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3433141476"/>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3166267"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09" y="1508400"/>
            <a:ext cx="11068060" cy="3997304"/>
          </a:xfrm>
          <a:prstGeom prst="rect">
            <a:avLst/>
          </a:prstGeom>
        </p:spPr>
        <p:txBody>
          <a:bodyPr lIns="0" tIns="0" rIns="0" bIns="0"/>
          <a:lstStyle>
            <a:lvl1pPr marL="159512" indent="-159512">
              <a:spcBef>
                <a:spcPts val="354"/>
              </a:spcBef>
              <a:buClr>
                <a:srgbClr val="002D72"/>
              </a:buClr>
              <a:buFont typeface="Arial" pitchFamily="34" charset="0"/>
              <a:buChar char="•"/>
              <a:tabLst/>
              <a:defRPr b="0">
                <a:latin typeface="Arial"/>
                <a:sym typeface="Arial"/>
              </a:defRPr>
            </a:lvl1pPr>
            <a:lvl2pPr marL="581553" indent="-212682">
              <a:spcBef>
                <a:spcPts val="354"/>
              </a:spcBef>
              <a:buFont typeface="Arial" pitchFamily="34" charset="0"/>
              <a:buChar char="–"/>
              <a:defRPr>
                <a:latin typeface="Arial"/>
                <a:sym typeface="Arial"/>
              </a:defRPr>
            </a:lvl2pPr>
            <a:lvl3pPr marL="993625" indent="-212682">
              <a:spcBef>
                <a:spcPts val="354"/>
              </a:spcBef>
              <a:defRPr>
                <a:latin typeface="Arial"/>
                <a:sym typeface="Arial"/>
              </a:defRPr>
            </a:lvl3pPr>
            <a:lvl4pPr marL="1425636" indent="-212682">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8"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967916046"/>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3167291"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6"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1231217871"/>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3168315"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93301584"/>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32424905"/>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3170348"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5" y="722376"/>
            <a:ext cx="8924544" cy="649224"/>
          </a:xfrm>
        </p:spPr>
        <p:txBody>
          <a:bodyPr lIns="49634" tIns="62045" rIns="49634" bIns="62045" anchor="ctr">
            <a:noAutofit/>
          </a:bodyPr>
          <a:lstStyle>
            <a:lvl1pPr>
              <a:defRPr sz="3797" b="0" baseline="0">
                <a:solidFill>
                  <a:srgbClr val="86CBD8"/>
                </a:solidFill>
              </a:defRPr>
            </a:lvl1pPr>
          </a:lstStyle>
          <a:p>
            <a:pPr lvl="0"/>
            <a:r>
              <a:rPr lang="en-US" sz="3797" dirty="0" err="1">
                <a:solidFill>
                  <a:srgbClr val="86CBD8"/>
                </a:solidFill>
              </a:rPr>
              <a:t>Título</a:t>
            </a:r>
            <a:r>
              <a:rPr lang="en-US" sz="3797" dirty="0">
                <a:solidFill>
                  <a:srgbClr val="86CBD8"/>
                </a:solidFill>
              </a:rPr>
              <a:t> </a:t>
            </a:r>
            <a:r>
              <a:rPr lang="en-US" sz="3797"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3" y="2221992"/>
            <a:ext cx="10016196" cy="365760"/>
          </a:xfrm>
        </p:spPr>
        <p:txBody>
          <a:bodyPr lIns="49634" tIns="62045" rIns="49634" bIns="62045">
            <a:noAutofit/>
          </a:bodyPr>
          <a:lstStyle>
            <a:lvl1pPr>
              <a:defRPr sz="1687"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49634" tIns="62045" rIns="49634" bIns="62045">
            <a:noAutofit/>
          </a:bodyPr>
          <a:lstStyle>
            <a:lvl1pPr>
              <a:defRPr sz="1687"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2"/>
            <a:ext cx="12192000" cy="574391"/>
          </a:xfrm>
          <a:prstGeom prst="rect">
            <a:avLst/>
          </a:prstGeom>
          <a:ln w="12700">
            <a:miter lim="400000"/>
          </a:ln>
        </p:spPr>
      </p:pic>
    </p:spTree>
    <p:extLst>
      <p:ext uri="{BB962C8B-B14F-4D97-AF65-F5344CB8AC3E}">
        <p14:creationId xmlns:p14="http://schemas.microsoft.com/office/powerpoint/2010/main" val="2800450436"/>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3171372"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634" tIns="62045" rIns="49634" bIns="62045">
            <a:noAutofit/>
          </a:bodyPr>
          <a:lstStyle>
            <a:lvl1pPr>
              <a:defRPr sz="3797"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634" tIns="62045" rIns="49634" bIns="62045">
            <a:noAutofit/>
          </a:bodyPr>
          <a:lstStyle>
            <a:lvl1pPr>
              <a:defRPr sz="1406"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634" tIns="62045" rIns="49634" bIns="62045">
            <a:noAutofit/>
          </a:bodyPr>
          <a:lstStyle>
            <a:lvl1pPr>
              <a:defRPr sz="1336"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3" y="98860"/>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pPr defTabSz="872470"/>
              <a:endParaRPr lang="en-US" sz="1266" dirty="0">
                <a:solidFill>
                  <a:srgbClr val="002D72"/>
                </a:solidFill>
              </a:endParaRPr>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pPr defTabSz="872470"/>
              <a:endParaRPr lang="en-US" sz="1266" dirty="0">
                <a:solidFill>
                  <a:srgbClr val="002D72"/>
                </a:solidFill>
              </a:endParaRPr>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pPr defTabSz="872470"/>
              <a:endParaRPr lang="en-US" sz="1266" dirty="0">
                <a:solidFill>
                  <a:srgbClr val="002D72"/>
                </a:solidFill>
              </a:endParaRPr>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pPr defTabSz="872470"/>
              <a:endParaRPr lang="en-US" sz="1266" dirty="0">
                <a:solidFill>
                  <a:srgbClr val="002D72"/>
                </a:solidFill>
              </a:endParaRPr>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pPr defTabSz="872470"/>
              <a:endParaRPr lang="en-US" sz="1266" dirty="0">
                <a:solidFill>
                  <a:srgbClr val="002D72"/>
                </a:solidFill>
              </a:endParaRPr>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pPr defTabSz="872470"/>
              <a:endParaRPr lang="en-US" sz="1266" dirty="0">
                <a:solidFill>
                  <a:srgbClr val="002D72"/>
                </a:solidFill>
              </a:endParaRPr>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pPr defTabSz="872470"/>
              <a:endParaRPr lang="en-US" sz="1266" dirty="0">
                <a:solidFill>
                  <a:srgbClr val="002D72"/>
                </a:solidFill>
              </a:endParaRPr>
            </a:p>
          </p:txBody>
        </p:sp>
      </p:gr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spTree>
    <p:extLst>
      <p:ext uri="{BB962C8B-B14F-4D97-AF65-F5344CB8AC3E}">
        <p14:creationId xmlns:p14="http://schemas.microsoft.com/office/powerpoint/2010/main" val="2427155292"/>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3172396"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634" tIns="62045" rIns="49634" bIns="62045">
            <a:noAutofit/>
          </a:bodyPr>
          <a:lstStyle>
            <a:lvl1pPr>
              <a:defRPr sz="3797"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634" tIns="62045" rIns="49634" bIns="62045">
            <a:noAutofit/>
          </a:bodyPr>
          <a:lstStyle>
            <a:lvl1pPr>
              <a:defRPr sz="1406"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634" tIns="62045" rIns="49634" bIns="62045">
            <a:noAutofit/>
          </a:bodyPr>
          <a:lstStyle>
            <a:lvl1pPr>
              <a:defRPr sz="1336"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13693" y="98859"/>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pPr defTabSz="872470"/>
              <a:endParaRPr lang="en-US" sz="1266" dirty="0">
                <a:solidFill>
                  <a:srgbClr val="002D72"/>
                </a:solidFill>
              </a:endParaRPr>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pPr defTabSz="872470"/>
              <a:endParaRPr lang="en-US" sz="1266" dirty="0">
                <a:solidFill>
                  <a:srgbClr val="002D72"/>
                </a:solidFill>
              </a:endParaRPr>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pPr defTabSz="872470"/>
              <a:endParaRPr lang="en-US" sz="1266" dirty="0">
                <a:solidFill>
                  <a:srgbClr val="002D72"/>
                </a:solidFill>
              </a:endParaRPr>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pPr defTabSz="872470"/>
              <a:endParaRPr lang="en-US" sz="1266" dirty="0">
                <a:solidFill>
                  <a:srgbClr val="002D72"/>
                </a:solidFill>
              </a:endParaRPr>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pPr defTabSz="872470"/>
              <a:endParaRPr lang="en-US" sz="1266" dirty="0">
                <a:solidFill>
                  <a:srgbClr val="002D72"/>
                </a:solidFill>
              </a:endParaRPr>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pPr defTabSz="872470"/>
              <a:endParaRPr lang="en-US" sz="1266" dirty="0">
                <a:solidFill>
                  <a:srgbClr val="002D72"/>
                </a:solidFill>
              </a:endParaRPr>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pPr defTabSz="872470"/>
              <a:endParaRPr lang="en-US" sz="1266" dirty="0">
                <a:solidFill>
                  <a:srgbClr val="002D72"/>
                </a:solidFill>
              </a:endParaRPr>
            </a:p>
          </p:txBody>
        </p:sp>
      </p:grpSp>
    </p:spTree>
    <p:extLst>
      <p:ext uri="{BB962C8B-B14F-4D97-AF65-F5344CB8AC3E}">
        <p14:creationId xmlns:p14="http://schemas.microsoft.com/office/powerpoint/2010/main" val="30760438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PORTADA">
    <p:spTree>
      <p:nvGrpSpPr>
        <p:cNvPr id="1" name=""/>
        <p:cNvGrpSpPr/>
        <p:nvPr/>
      </p:nvGrpSpPr>
      <p:grpSpPr>
        <a:xfrm>
          <a:off x="0" y="0"/>
          <a:ext cx="0" cy="0"/>
          <a:chOff x="0" y="0"/>
          <a:chExt cx="0" cy="0"/>
        </a:xfrm>
      </p:grpSpPr>
      <p:sp>
        <p:nvSpPr>
          <p:cNvPr id="3150" name="Rectangle 78"/>
          <p:cNvSpPr>
            <a:spLocks noGrp="1" noChangeArrowheads="1"/>
          </p:cNvSpPr>
          <p:nvPr>
            <p:ph type="ctrTitle"/>
          </p:nvPr>
        </p:nvSpPr>
        <p:spPr>
          <a:xfrm>
            <a:off x="804339" y="906468"/>
            <a:ext cx="10947400" cy="517525"/>
          </a:xfrm>
        </p:spPr>
        <p:txBody>
          <a:bodyPr/>
          <a:lstStyle>
            <a:lvl1pPr>
              <a:defRPr sz="3200"/>
            </a:lvl1pPr>
          </a:lstStyle>
          <a:p>
            <a:pPr lvl="0"/>
            <a:r>
              <a:rPr lang="en-US" noProof="0" dirty="0"/>
              <a:t>Click to edit Master title style</a:t>
            </a:r>
          </a:p>
        </p:txBody>
      </p:sp>
      <p:sp>
        <p:nvSpPr>
          <p:cNvPr id="3151" name="Rectangle 79"/>
          <p:cNvSpPr>
            <a:spLocks noGrp="1" noChangeArrowheads="1"/>
          </p:cNvSpPr>
          <p:nvPr>
            <p:ph type="subTitle" sz="quarter" idx="1"/>
          </p:nvPr>
        </p:nvSpPr>
        <p:spPr>
          <a:xfrm>
            <a:off x="804334" y="1423988"/>
            <a:ext cx="10962217" cy="1093788"/>
          </a:xfrm>
          <a:extLst>
            <a:ext uri="{91240B29-F687-4F45-9708-019B960494DF}">
              <a14:hiddenLine xmlns:a14="http://schemas.microsoft.com/office/drawing/2010/main" w="9525">
                <a:solidFill>
                  <a:schemeClr val="tx1"/>
                </a:solidFill>
                <a:miter lim="800000"/>
                <a:headEnd/>
                <a:tailEnd/>
              </a14:hiddenLine>
            </a:ext>
          </a:extLst>
        </p:spPr>
        <p:txBody>
          <a:bodyPr/>
          <a:lstStyle>
            <a:lvl1pPr marL="0" indent="0">
              <a:lnSpc>
                <a:spcPct val="100000"/>
              </a:lnSpc>
              <a:spcBef>
                <a:spcPct val="0"/>
              </a:spcBef>
              <a:spcAft>
                <a:spcPct val="0"/>
              </a:spcAft>
              <a:buFontTx/>
              <a:buNone/>
              <a:defRPr sz="3200">
                <a:solidFill>
                  <a:srgbClr val="00BDF2"/>
                </a:solidFill>
              </a:defRPr>
            </a:lvl1pPr>
          </a:lstStyle>
          <a:p>
            <a:pPr lvl="0"/>
            <a:r>
              <a:rPr lang="en-US" noProof="0"/>
              <a:t>Click to edit Master subtitle style</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96215" y="4844121"/>
            <a:ext cx="4743391" cy="2301940"/>
          </a:xfrm>
          <a:prstGeom prst="rect">
            <a:avLst/>
          </a:prstGeom>
        </p:spPr>
      </p:pic>
    </p:spTree>
    <p:extLst>
      <p:ext uri="{BB962C8B-B14F-4D97-AF65-F5344CB8AC3E}">
        <p14:creationId xmlns:p14="http://schemas.microsoft.com/office/powerpoint/2010/main" val="412190223"/>
      </p:ext>
    </p:extLst>
  </p:cSld>
  <p:clrMapOvr>
    <a:overrideClrMapping bg1="lt1" tx1="dk1" bg2="lt2" tx2="dk2" accent1="accent1" accent2="accent2" accent3="accent3" accent4="accent4" accent5="accent5" accent6="accent6" hlink="hlink" folHlink="folHlink"/>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3173420"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634" tIns="62045" rIns="49634" bIns="62045">
            <a:noAutofit/>
          </a:bodyPr>
          <a:lstStyle>
            <a:lvl1pPr>
              <a:defRPr sz="3797"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634" tIns="62045" rIns="49634" bIns="62045">
            <a:noAutofit/>
          </a:bodyPr>
          <a:lstStyle>
            <a:lvl1pPr>
              <a:defRPr sz="1406"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634" tIns="62045" rIns="49634" bIns="62045">
            <a:noAutofit/>
          </a:bodyPr>
          <a:lstStyle>
            <a:lvl1pPr>
              <a:defRPr sz="1336"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13693"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pPr defTabSz="872470"/>
              <a:endParaRPr lang="en-US" sz="1266" dirty="0">
                <a:solidFill>
                  <a:srgbClr val="002D72"/>
                </a:solidFill>
              </a:endParaRPr>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pPr defTabSz="872470"/>
              <a:endParaRPr lang="en-US" sz="1266" dirty="0">
                <a:solidFill>
                  <a:srgbClr val="002D72"/>
                </a:solidFill>
              </a:endParaRPr>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pPr defTabSz="872470"/>
              <a:endParaRPr lang="en-US" sz="1266" dirty="0">
                <a:solidFill>
                  <a:srgbClr val="002D72"/>
                </a:solidFill>
              </a:endParaRPr>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pPr defTabSz="872470"/>
              <a:endParaRPr lang="en-US" sz="1266" dirty="0">
                <a:solidFill>
                  <a:srgbClr val="002D72"/>
                </a:solidFill>
              </a:endParaRPr>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pPr defTabSz="872470"/>
              <a:endParaRPr lang="en-US" sz="1266" dirty="0">
                <a:solidFill>
                  <a:srgbClr val="002D72"/>
                </a:solidFill>
              </a:endParaRPr>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pPr defTabSz="872470"/>
              <a:endParaRPr lang="en-US" sz="1266" dirty="0">
                <a:solidFill>
                  <a:srgbClr val="002D72"/>
                </a:solidFill>
              </a:endParaRPr>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pPr defTabSz="872470"/>
              <a:endParaRPr lang="en-US" sz="1266" dirty="0">
                <a:solidFill>
                  <a:srgbClr val="002D72"/>
                </a:solidFill>
              </a:endParaRPr>
            </a:p>
          </p:txBody>
        </p:sp>
      </p:grpSp>
    </p:spTree>
    <p:extLst>
      <p:ext uri="{BB962C8B-B14F-4D97-AF65-F5344CB8AC3E}">
        <p14:creationId xmlns:p14="http://schemas.microsoft.com/office/powerpoint/2010/main" val="427993443"/>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3174444"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634" tIns="62045" rIns="49634" bIns="62045">
            <a:noAutofit/>
          </a:bodyPr>
          <a:lstStyle>
            <a:lvl1pPr>
              <a:defRPr sz="3797"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634" tIns="62045" rIns="49634" bIns="62045">
            <a:noAutofit/>
          </a:bodyPr>
          <a:lstStyle>
            <a:lvl1pPr>
              <a:defRPr sz="1406"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634" tIns="62045" rIns="49634" bIns="62045">
            <a:noAutofit/>
          </a:bodyPr>
          <a:lstStyle>
            <a:lvl1pPr>
              <a:defRPr sz="1336"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pPr defTabSz="872470"/>
              <a:endParaRPr lang="en-US" sz="1266" dirty="0">
                <a:solidFill>
                  <a:srgbClr val="002D72"/>
                </a:solidFill>
              </a:endParaRPr>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pPr defTabSz="872470"/>
              <a:endParaRPr lang="en-US" sz="1266" dirty="0">
                <a:solidFill>
                  <a:srgbClr val="002D72"/>
                </a:solidFill>
              </a:endParaRPr>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pPr defTabSz="872470"/>
              <a:endParaRPr lang="en-US" sz="1266" dirty="0">
                <a:solidFill>
                  <a:srgbClr val="002D72"/>
                </a:solidFill>
              </a:endParaRPr>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pPr defTabSz="872470"/>
              <a:endParaRPr lang="en-US" sz="1266" dirty="0">
                <a:solidFill>
                  <a:srgbClr val="002D72"/>
                </a:solidFill>
              </a:endParaRPr>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pPr defTabSz="872470"/>
              <a:endParaRPr lang="en-US" sz="1266" dirty="0">
                <a:solidFill>
                  <a:srgbClr val="002D72"/>
                </a:solidFill>
              </a:endParaRPr>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pPr defTabSz="872470"/>
              <a:endParaRPr lang="en-US" sz="1266" dirty="0">
                <a:solidFill>
                  <a:srgbClr val="002D72"/>
                </a:solidFill>
              </a:endParaRPr>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pPr defTabSz="872470"/>
              <a:endParaRPr lang="en-US" sz="1266" dirty="0">
                <a:solidFill>
                  <a:srgbClr val="002D72"/>
                </a:solidFill>
              </a:endParaRPr>
            </a:p>
          </p:txBody>
        </p:sp>
      </p:grpSp>
    </p:spTree>
    <p:extLst>
      <p:ext uri="{BB962C8B-B14F-4D97-AF65-F5344CB8AC3E}">
        <p14:creationId xmlns:p14="http://schemas.microsoft.com/office/powerpoint/2010/main" val="341277578"/>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3175468"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634" tIns="62045" rIns="49634" bIns="62045">
            <a:noAutofit/>
          </a:bodyPr>
          <a:lstStyle>
            <a:lvl1pPr>
              <a:defRPr sz="3797"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634" tIns="62045" rIns="49634" bIns="62045">
            <a:noAutofit/>
          </a:bodyPr>
          <a:lstStyle>
            <a:lvl1pPr>
              <a:defRPr sz="1406"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634" tIns="62045" rIns="49634" bIns="62045">
            <a:noAutofit/>
          </a:bodyPr>
          <a:lstStyle>
            <a:lvl1pPr>
              <a:defRPr sz="1336"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pPr defTabSz="872470"/>
              <a:endParaRPr lang="en-US" sz="1266" dirty="0">
                <a:solidFill>
                  <a:srgbClr val="002D72"/>
                </a:solidFill>
              </a:endParaRPr>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pPr defTabSz="872470"/>
              <a:endParaRPr lang="en-US" sz="1266" dirty="0">
                <a:solidFill>
                  <a:srgbClr val="002D72"/>
                </a:solidFill>
              </a:endParaRPr>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pPr defTabSz="872470"/>
              <a:endParaRPr lang="en-US" sz="1266" dirty="0">
                <a:solidFill>
                  <a:srgbClr val="002D72"/>
                </a:solidFill>
              </a:endParaRPr>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pPr defTabSz="872470"/>
              <a:endParaRPr lang="en-US" sz="1266" dirty="0">
                <a:solidFill>
                  <a:srgbClr val="002D72"/>
                </a:solidFill>
              </a:endParaRPr>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pPr defTabSz="872470"/>
              <a:endParaRPr lang="en-US" sz="1266" dirty="0">
                <a:solidFill>
                  <a:srgbClr val="002D72"/>
                </a:solidFill>
              </a:endParaRPr>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pPr defTabSz="872470"/>
              <a:endParaRPr lang="en-US" sz="1266" dirty="0">
                <a:solidFill>
                  <a:srgbClr val="002D72"/>
                </a:solidFill>
              </a:endParaRPr>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pPr defTabSz="872470"/>
              <a:endParaRPr lang="en-US" sz="1266" dirty="0">
                <a:solidFill>
                  <a:srgbClr val="002D72"/>
                </a:solidFill>
              </a:endParaRPr>
            </a:p>
          </p:txBody>
        </p:sp>
      </p:grpSp>
    </p:spTree>
    <p:extLst>
      <p:ext uri="{BB962C8B-B14F-4D97-AF65-F5344CB8AC3E}">
        <p14:creationId xmlns:p14="http://schemas.microsoft.com/office/powerpoint/2010/main" val="80689737"/>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3176492"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634" tIns="62045" rIns="49634" bIns="62045">
            <a:noAutofit/>
          </a:bodyPr>
          <a:lstStyle>
            <a:lvl1pPr>
              <a:defRPr sz="3797"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634" tIns="62045" rIns="49634" bIns="62045">
            <a:noAutofit/>
          </a:bodyPr>
          <a:lstStyle>
            <a:lvl1pPr>
              <a:defRPr sz="1406"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634" tIns="62045" rIns="49634" bIns="62045">
            <a:noAutofit/>
          </a:bodyPr>
          <a:lstStyle>
            <a:lvl1pPr>
              <a:defRPr sz="1336"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09180"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pPr defTabSz="872470"/>
              <a:endParaRPr lang="en-US" sz="1266" dirty="0">
                <a:solidFill>
                  <a:srgbClr val="002D72"/>
                </a:solidFill>
              </a:endParaRPr>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pPr defTabSz="872470"/>
              <a:endParaRPr lang="en-US" sz="1266" dirty="0">
                <a:solidFill>
                  <a:srgbClr val="002D72"/>
                </a:solidFill>
              </a:endParaRPr>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pPr defTabSz="872470"/>
              <a:endParaRPr lang="en-US" sz="1266" dirty="0">
                <a:solidFill>
                  <a:srgbClr val="002D72"/>
                </a:solidFill>
              </a:endParaRPr>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pPr defTabSz="872470"/>
              <a:endParaRPr lang="en-US" sz="1266" dirty="0">
                <a:solidFill>
                  <a:srgbClr val="002D72"/>
                </a:solidFill>
              </a:endParaRPr>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pPr defTabSz="872470"/>
              <a:endParaRPr lang="en-US" sz="1266" dirty="0">
                <a:solidFill>
                  <a:srgbClr val="002D72"/>
                </a:solidFill>
              </a:endParaRPr>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pPr defTabSz="872470"/>
              <a:endParaRPr lang="en-US" sz="1266" dirty="0">
                <a:solidFill>
                  <a:srgbClr val="002D72"/>
                </a:solidFill>
              </a:endParaRPr>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pPr defTabSz="872470"/>
              <a:endParaRPr lang="en-US" sz="1266" dirty="0">
                <a:solidFill>
                  <a:srgbClr val="002D72"/>
                </a:solidFill>
              </a:endParaRPr>
            </a:p>
          </p:txBody>
        </p:sp>
      </p:grpSp>
    </p:spTree>
    <p:extLst>
      <p:ext uri="{BB962C8B-B14F-4D97-AF65-F5344CB8AC3E}">
        <p14:creationId xmlns:p14="http://schemas.microsoft.com/office/powerpoint/2010/main" val="2275835141"/>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3177516"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15" y="162002"/>
            <a:ext cx="11068060" cy="704087"/>
          </a:xfrm>
        </p:spPr>
        <p:txBody>
          <a:bodyPr anchor="t"/>
          <a:lstStyle>
            <a:lvl1pPr>
              <a:defRPr>
                <a:latin typeface="Arial"/>
                <a:sym typeface="Aria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62715" y="1508761"/>
            <a:ext cx="11068060" cy="3997304"/>
          </a:xfrm>
        </p:spPr>
        <p:txBody>
          <a:bodyPr lIns="0" tIns="0" rIns="0" bIns="0"/>
          <a:lstStyle>
            <a:lvl1pPr>
              <a:spcBef>
                <a:spcPts val="366"/>
              </a:spcBef>
              <a:defRPr>
                <a:latin typeface="Arial"/>
                <a:sym typeface="Arial"/>
              </a:defRPr>
            </a:lvl1pPr>
            <a:lvl2pPr marL="436235" indent="-219835">
              <a:spcBef>
                <a:spcPts val="366"/>
              </a:spcBef>
              <a:defRPr>
                <a:latin typeface="Arial"/>
                <a:sym typeface="Arial"/>
              </a:defRPr>
            </a:lvl2pPr>
            <a:lvl3pPr marL="872470" indent="-219835">
              <a:spcBef>
                <a:spcPts val="366"/>
              </a:spcBef>
              <a:defRPr>
                <a:latin typeface="Arial"/>
                <a:sym typeface="Arial"/>
              </a:defRPr>
            </a:lvl3pPr>
            <a:lvl4pPr marL="1312141" indent="-223271">
              <a:spcBef>
                <a:spcPts val="366"/>
              </a:spcBef>
              <a:defRPr>
                <a:latin typeface="Arial"/>
                <a:sym typeface="Arial"/>
              </a:defRPr>
            </a:lvl4pPr>
            <a:lvl5pPr marL="1964776" indent="-219835">
              <a:spcBef>
                <a:spcPts val="366"/>
              </a:spcBef>
              <a:defRPr>
                <a:latin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562715" y="863601"/>
            <a:ext cx="11068060" cy="320359"/>
          </a:xfrm>
        </p:spPr>
        <p:txBody>
          <a:bodyPr anchor="t">
            <a:normAutofit/>
          </a:bodyPr>
          <a:lstStyle>
            <a:lvl1pPr>
              <a:defRPr sz="1406" b="0">
                <a:solidFill>
                  <a:srgbClr val="73C4EF"/>
                </a:solidFill>
              </a:defRPr>
            </a:lvl1pPr>
          </a:lstStyle>
          <a:p>
            <a:pPr lvl="0"/>
            <a:r>
              <a:rPr lang="en-US"/>
              <a:t>Click to edit Master text styles</a:t>
            </a:r>
          </a:p>
        </p:txBody>
      </p:sp>
    </p:spTree>
    <p:extLst>
      <p:ext uri="{BB962C8B-B14F-4D97-AF65-F5344CB8AC3E}">
        <p14:creationId xmlns:p14="http://schemas.microsoft.com/office/powerpoint/2010/main" val="2192935701"/>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3178540"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15" y="1508401"/>
            <a:ext cx="11068060" cy="3997304"/>
          </a:xfrm>
          <a:prstGeom prst="rect">
            <a:avLst/>
          </a:prstGeom>
        </p:spPr>
        <p:txBody>
          <a:bodyPr lIns="0" tIns="0" rIns="0" bIns="0"/>
          <a:lstStyle>
            <a:lvl1pPr marL="164877" indent="-164877">
              <a:spcBef>
                <a:spcPts val="366"/>
              </a:spcBef>
              <a:buClr>
                <a:srgbClr val="002D72"/>
              </a:buClr>
              <a:buFont typeface="Arial" pitchFamily="34" charset="0"/>
              <a:buChar char="•"/>
              <a:tabLst/>
              <a:defRPr b="0">
                <a:latin typeface="Arial"/>
                <a:sym typeface="Arial"/>
              </a:defRPr>
            </a:lvl1pPr>
            <a:lvl2pPr marL="601111" indent="-219835">
              <a:spcBef>
                <a:spcPts val="366"/>
              </a:spcBef>
              <a:buFont typeface="Arial" pitchFamily="34" charset="0"/>
              <a:buChar char="–"/>
              <a:defRPr>
                <a:latin typeface="Arial"/>
                <a:sym typeface="Arial"/>
              </a:defRPr>
            </a:lvl2pPr>
            <a:lvl3pPr marL="1027044" indent="-219835">
              <a:spcBef>
                <a:spcPts val="366"/>
              </a:spcBef>
              <a:defRPr>
                <a:latin typeface="Arial"/>
                <a:sym typeface="Arial"/>
              </a:defRPr>
            </a:lvl3pPr>
            <a:lvl4pPr marL="1473583" indent="-219835">
              <a:spcBef>
                <a:spcPts val="366"/>
              </a:spcBef>
              <a:defRPr>
                <a:latin typeface="Arial"/>
                <a:sym typeface="Arial"/>
              </a:defRPr>
            </a:lvl4pPr>
            <a:lvl5pPr marL="1964776" indent="-219835">
              <a:spcBef>
                <a:spcPts val="366"/>
              </a:spcBef>
              <a:defRPr>
                <a:latin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562715" y="162002"/>
            <a:ext cx="11068060" cy="704087"/>
          </a:xfrm>
        </p:spPr>
        <p:txBody>
          <a:bodyPr anchor="t"/>
          <a:lstStyle>
            <a:lvl1pPr>
              <a:defRPr>
                <a:latin typeface="Arial"/>
                <a:sym typeface="Arial"/>
              </a:defRPr>
            </a:lvl1pPr>
          </a:lstStyle>
          <a:p>
            <a:r>
              <a:rPr lang="en-US"/>
              <a:t>Click to edit Master title style</a:t>
            </a:r>
            <a:endParaRPr lang="en-US" dirty="0"/>
          </a:p>
        </p:txBody>
      </p:sp>
      <p:sp>
        <p:nvSpPr>
          <p:cNvPr id="8" name="Text Placeholder 6"/>
          <p:cNvSpPr>
            <a:spLocks noGrp="1"/>
          </p:cNvSpPr>
          <p:nvPr>
            <p:ph type="body" sz="quarter" idx="11"/>
          </p:nvPr>
        </p:nvSpPr>
        <p:spPr>
          <a:xfrm>
            <a:off x="562715" y="863601"/>
            <a:ext cx="11068060" cy="320359"/>
          </a:xfrm>
        </p:spPr>
        <p:txBody>
          <a:bodyPr anchor="t">
            <a:normAutofit/>
          </a:bodyPr>
          <a:lstStyle>
            <a:lvl1pPr>
              <a:defRPr sz="1406" b="0">
                <a:solidFill>
                  <a:srgbClr val="73C4EF"/>
                </a:solidFill>
              </a:defRPr>
            </a:lvl1pPr>
          </a:lstStyle>
          <a:p>
            <a:pPr lvl="0"/>
            <a:r>
              <a:rPr lang="en-US"/>
              <a:t>Click to edit Master text styles</a:t>
            </a:r>
          </a:p>
        </p:txBody>
      </p:sp>
    </p:spTree>
    <p:extLst>
      <p:ext uri="{BB962C8B-B14F-4D97-AF65-F5344CB8AC3E}">
        <p14:creationId xmlns:p14="http://schemas.microsoft.com/office/powerpoint/2010/main" val="1351908371"/>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3179564"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15" y="162002"/>
            <a:ext cx="11068060" cy="704087"/>
          </a:xfrm>
        </p:spPr>
        <p:txBody>
          <a:bodyPr anchor="t"/>
          <a:lstStyle>
            <a:lvl1pPr>
              <a:defRPr>
                <a:latin typeface="Arial"/>
                <a:sym typeface="Arial"/>
              </a:defRPr>
            </a:lvl1pPr>
          </a:lstStyle>
          <a:p>
            <a:r>
              <a:rPr lang="en-US"/>
              <a:t>Click to edit Master title style</a:t>
            </a:r>
            <a:endParaRPr lang="en-US" dirty="0"/>
          </a:p>
        </p:txBody>
      </p:sp>
      <p:sp>
        <p:nvSpPr>
          <p:cNvPr id="6" name="Text Placeholder 6"/>
          <p:cNvSpPr>
            <a:spLocks noGrp="1"/>
          </p:cNvSpPr>
          <p:nvPr>
            <p:ph type="body" sz="quarter" idx="11"/>
          </p:nvPr>
        </p:nvSpPr>
        <p:spPr>
          <a:xfrm>
            <a:off x="562715" y="863601"/>
            <a:ext cx="11068060" cy="320359"/>
          </a:xfrm>
        </p:spPr>
        <p:txBody>
          <a:bodyPr anchor="t">
            <a:normAutofit/>
          </a:bodyPr>
          <a:lstStyle>
            <a:lvl1pPr>
              <a:defRPr sz="1406" b="0">
                <a:solidFill>
                  <a:srgbClr val="73C4EF"/>
                </a:solidFill>
              </a:defRPr>
            </a:lvl1pPr>
          </a:lstStyle>
          <a:p>
            <a:pPr lvl="0"/>
            <a:r>
              <a:rPr lang="en-US"/>
              <a:t>Click to edit Master text styles</a:t>
            </a:r>
          </a:p>
        </p:txBody>
      </p:sp>
    </p:spTree>
    <p:extLst>
      <p:ext uri="{BB962C8B-B14F-4D97-AF65-F5344CB8AC3E}">
        <p14:creationId xmlns:p14="http://schemas.microsoft.com/office/powerpoint/2010/main" val="3518977103"/>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3180588"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25313479"/>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userDrawn="1">
  <p:cSld name="18_Title and Tex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2126" y="1596"/>
          <a:ext cx="2116" cy="1587"/>
        </p:xfrm>
        <a:graphic>
          <a:graphicData uri="http://schemas.openxmlformats.org/presentationml/2006/ole">
            <mc:AlternateContent xmlns:mc="http://schemas.openxmlformats.org/markup-compatibility/2006">
              <mc:Choice xmlns:v="urn:schemas-microsoft-com:vml" Requires="v">
                <p:oleObj spid="_x0000_s3181612" name="think-cell Slide" r:id="rId4" imgW="360" imgH="360" progId="TCLayout.ActiveDocument.1">
                  <p:embed/>
                </p:oleObj>
              </mc:Choice>
              <mc:Fallback>
                <p:oleObj name="think-cell Slide" r:id="rId4" imgW="360" imgH="36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6" y="1596"/>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Placeholder 4"/>
          <p:cNvSpPr>
            <a:spLocks noGrp="1"/>
          </p:cNvSpPr>
          <p:nvPr>
            <p:ph type="body" sz="quarter" idx="10"/>
          </p:nvPr>
        </p:nvSpPr>
        <p:spPr>
          <a:xfrm>
            <a:off x="579977" y="1509715"/>
            <a:ext cx="11032068" cy="4613275"/>
          </a:xfrm>
          <a:prstGeom prst="rect">
            <a:avLst/>
          </a:prstGeom>
        </p:spPr>
        <p:txBody>
          <a:bodyPr/>
          <a:lstStyle>
            <a:lvl2pPr marL="437751" indent="-212060">
              <a:defRPr/>
            </a:lvl2pPr>
            <a:lvl3pPr marL="863383" indent="-201456">
              <a:defRPr/>
            </a:lvl3pPr>
            <a:lvl4pPr marL="1305677" indent="-207516">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Line 3"/>
          <p:cNvSpPr>
            <a:spLocks noChangeShapeType="1"/>
          </p:cNvSpPr>
          <p:nvPr userDrawn="1"/>
        </p:nvSpPr>
        <p:spPr bwMode="gray">
          <a:xfrm>
            <a:off x="585226" y="996696"/>
            <a:ext cx="11033759" cy="0"/>
          </a:xfrm>
          <a:prstGeom prst="line">
            <a:avLst/>
          </a:prstGeom>
          <a:noFill/>
          <a:ln w="12700">
            <a:solidFill>
              <a:srgbClr val="002D72"/>
            </a:solidFill>
            <a:round/>
            <a:headEnd/>
            <a:tailEnd/>
          </a:ln>
        </p:spPr>
        <p:txBody>
          <a:bodyPr wrap="none" lIns="87250" tIns="43625" rIns="87250" bIns="43625" anchor="ctr"/>
          <a:lstStyle/>
          <a:p>
            <a:pPr algn="ctr" defTabSz="872470">
              <a:defRPr/>
            </a:pPr>
            <a:endParaRPr lang="en-US" sz="1336" b="1" dirty="0">
              <a:solidFill>
                <a:srgbClr val="000000"/>
              </a:solidFill>
              <a:cs typeface="Arial" pitchFamily="34" charset="0"/>
            </a:endParaRPr>
          </a:p>
        </p:txBody>
      </p:sp>
      <p:sp>
        <p:nvSpPr>
          <p:cNvPr id="7" name="Title Placeholder 9"/>
          <p:cNvSpPr>
            <a:spLocks noGrp="1"/>
          </p:cNvSpPr>
          <p:nvPr>
            <p:ph type="title"/>
          </p:nvPr>
        </p:nvSpPr>
        <p:spPr>
          <a:xfrm>
            <a:off x="585216" y="152408"/>
            <a:ext cx="11033760" cy="809625"/>
          </a:xfrm>
          <a:prstGeom prst="rect">
            <a:avLst/>
          </a:prstGeom>
        </p:spPr>
        <p:txBody>
          <a:bodyPr vert="horz" lIns="0" tIns="0" rIns="0" bIns="0" rtlCol="0" anchor="b" anchorCtr="0">
            <a:normAutofit/>
          </a:bodyPr>
          <a:lstStyle/>
          <a:p>
            <a:r>
              <a:rPr lang="en-US" dirty="0"/>
              <a:t>Click to edit Master title style</a:t>
            </a:r>
          </a:p>
        </p:txBody>
      </p:sp>
    </p:spTree>
    <p:extLst>
      <p:ext uri="{BB962C8B-B14F-4D97-AF65-F5344CB8AC3E}">
        <p14:creationId xmlns:p14="http://schemas.microsoft.com/office/powerpoint/2010/main" val="3070115136"/>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3182636"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s-MX"/>
          </a:p>
        </p:txBody>
      </p:sp>
    </p:spTree>
    <p:extLst>
      <p:ext uri="{BB962C8B-B14F-4D97-AF65-F5344CB8AC3E}">
        <p14:creationId xmlns:p14="http://schemas.microsoft.com/office/powerpoint/2010/main" val="42525936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5"/>
          <p:cNvSpPr>
            <a:spLocks noGrp="1" noChangeArrowheads="1"/>
          </p:cNvSpPr>
          <p:nvPr>
            <p:ph type="sldNum" sz="quarter" idx="10"/>
          </p:nvPr>
        </p:nvSpPr>
        <p:spPr>
          <a:ln/>
        </p:spPr>
        <p:txBody>
          <a:bodyPr/>
          <a:lstStyle>
            <a:lvl1pPr>
              <a:defRPr/>
            </a:lvl1pPr>
          </a:lstStyle>
          <a:p>
            <a:pPr>
              <a:defRPr/>
            </a:pPr>
            <a:fld id="{92C380FF-0397-644C-B316-9BC79B505A0E}" type="slidenum">
              <a:rPr lang="en-US">
                <a:solidFill>
                  <a:srgbClr val="53565A"/>
                </a:solidFill>
              </a:rPr>
              <a:pPr>
                <a:defRPr/>
              </a:pPr>
              <a:t>‹#›</a:t>
            </a:fld>
            <a:endParaRPr lang="en-US">
              <a:solidFill>
                <a:srgbClr val="53565A"/>
              </a:solidFill>
            </a:endParaRPr>
          </a:p>
        </p:txBody>
      </p:sp>
      <p:sp>
        <p:nvSpPr>
          <p:cNvPr id="6" name="Rectangle 92"/>
          <p:cNvSpPr>
            <a:spLocks noGrp="1" noChangeArrowheads="1"/>
          </p:cNvSpPr>
          <p:nvPr>
            <p:ph type="ftr" sz="quarter" idx="12"/>
          </p:nvPr>
        </p:nvSpPr>
        <p:spPr>
          <a:ln/>
        </p:spPr>
        <p:txBody>
          <a:bodyPr/>
          <a:lstStyle>
            <a:lvl1pPr>
              <a:defRPr/>
            </a:lvl1pPr>
          </a:lstStyle>
          <a:p>
            <a:pPr>
              <a:defRPr/>
            </a:pPr>
            <a:r>
              <a:rPr lang="en-US">
                <a:solidFill>
                  <a:srgbClr val="53565A"/>
                </a:solidFill>
              </a:rPr>
              <a:t>Presentation Title</a:t>
            </a:r>
          </a:p>
        </p:txBody>
      </p:sp>
    </p:spTree>
    <p:extLst>
      <p:ext uri="{BB962C8B-B14F-4D97-AF65-F5344CB8AC3E}">
        <p14:creationId xmlns:p14="http://schemas.microsoft.com/office/powerpoint/2010/main" val="2118442588"/>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type="tx">
  <p:cSld name="Title and Content copy 3">
    <p:spTree>
      <p:nvGrpSpPr>
        <p:cNvPr id="1" name=""/>
        <p:cNvGrpSpPr/>
        <p:nvPr/>
      </p:nvGrpSpPr>
      <p:grpSpPr>
        <a:xfrm>
          <a:off x="0" y="0"/>
          <a:ext cx="0" cy="0"/>
          <a:chOff x="0" y="0"/>
          <a:chExt cx="0" cy="0"/>
        </a:xfrm>
      </p:grpSpPr>
      <p:pic>
        <p:nvPicPr>
          <p:cNvPr id="74" name="Picture 3" descr="Picture 3"/>
          <p:cNvPicPr>
            <a:picLocks noChangeAspect="1"/>
          </p:cNvPicPr>
          <p:nvPr/>
        </p:nvPicPr>
        <p:blipFill>
          <a:blip r:embed="rId2"/>
          <a:srcRect l="12" r="55235"/>
          <a:stretch>
            <a:fillRect/>
          </a:stretch>
        </p:blipFill>
        <p:spPr>
          <a:xfrm>
            <a:off x="2093" y="0"/>
            <a:ext cx="7269137" cy="6858000"/>
          </a:xfrm>
          <a:prstGeom prst="rect">
            <a:avLst/>
          </a:prstGeom>
          <a:ln w="12700">
            <a:miter lim="400000"/>
          </a:ln>
        </p:spPr>
      </p:pic>
      <p:pic>
        <p:nvPicPr>
          <p:cNvPr id="75" name="Picture 3" descr="Picture 3"/>
          <p:cNvPicPr>
            <a:picLocks noChangeAspect="1"/>
          </p:cNvPicPr>
          <p:nvPr/>
        </p:nvPicPr>
        <p:blipFill>
          <a:blip r:embed="rId2"/>
          <a:srcRect l="59142"/>
          <a:stretch>
            <a:fillRect/>
          </a:stretch>
        </p:blipFill>
        <p:spPr>
          <a:xfrm>
            <a:off x="5558685" y="0"/>
            <a:ext cx="6636572" cy="6858000"/>
          </a:xfrm>
          <a:prstGeom prst="rect">
            <a:avLst/>
          </a:prstGeom>
          <a:ln w="12700">
            <a:miter lim="400000"/>
          </a:ln>
        </p:spPr>
      </p:pic>
      <p:sp>
        <p:nvSpPr>
          <p:cNvPr id="76" name="Slide Number"/>
          <p:cNvSpPr txBox="1">
            <a:spLocks noGrp="1"/>
          </p:cNvSpPr>
          <p:nvPr>
            <p:ph type="sldNum" sz="quarter" idx="2"/>
          </p:nvPr>
        </p:nvSpPr>
        <p:spPr>
          <a:xfrm>
            <a:off x="7904019" y="4328137"/>
            <a:ext cx="287488" cy="282359"/>
          </a:xfrm>
          <a:prstGeom prst="rect">
            <a:avLst/>
          </a:prstGeom>
        </p:spPr>
        <p:txBody>
          <a:bodyPr lIns="124130" tIns="62065" rIns="124130" bIns="62065"/>
          <a:lstStyle/>
          <a:p>
            <a:fld id="{86CB4B4D-7CA3-9044-876B-883B54F8677D}" type="slidenum">
              <a:rPr/>
              <a:pPr/>
              <a:t>‹#›</a:t>
            </a:fld>
            <a:endParaRPr/>
          </a:p>
        </p:txBody>
      </p:sp>
    </p:spTree>
    <p:extLst>
      <p:ext uri="{BB962C8B-B14F-4D97-AF65-F5344CB8AC3E}">
        <p14:creationId xmlns:p14="http://schemas.microsoft.com/office/powerpoint/2010/main" val="682890084"/>
      </p:ext>
    </p:extLst>
  </p:cSld>
  <p:clrMapOvr>
    <a:masterClrMapping/>
  </p:clrMapOvr>
  <p:transition spd="med"/>
</p:sldLayout>
</file>

<file path=ppt/slideLayouts/slideLayout16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50" name="Rectangle 78"/>
          <p:cNvSpPr>
            <a:spLocks noGrp="1" noChangeArrowheads="1"/>
          </p:cNvSpPr>
          <p:nvPr>
            <p:ph type="ctrTitle"/>
          </p:nvPr>
        </p:nvSpPr>
        <p:spPr>
          <a:xfrm>
            <a:off x="804333" y="906466"/>
            <a:ext cx="10947400" cy="517525"/>
          </a:xfrm>
        </p:spPr>
        <p:txBody>
          <a:bodyPr/>
          <a:lstStyle>
            <a:lvl1pPr>
              <a:defRPr sz="2400"/>
            </a:lvl1pPr>
          </a:lstStyle>
          <a:p>
            <a:pPr lvl="0"/>
            <a:r>
              <a:rPr lang="en-US" noProof="0"/>
              <a:t>Click to edit Master title style</a:t>
            </a:r>
            <a:endParaRPr lang="en-US" noProof="0" dirty="0"/>
          </a:p>
        </p:txBody>
      </p:sp>
      <p:sp>
        <p:nvSpPr>
          <p:cNvPr id="3151" name="Rectangle 79"/>
          <p:cNvSpPr>
            <a:spLocks noGrp="1" noChangeArrowheads="1"/>
          </p:cNvSpPr>
          <p:nvPr>
            <p:ph type="subTitle" sz="quarter" idx="1"/>
          </p:nvPr>
        </p:nvSpPr>
        <p:spPr>
          <a:xfrm>
            <a:off x="804336" y="1397000"/>
            <a:ext cx="10962217" cy="1093788"/>
          </a:xfrm>
          <a:extLst>
            <a:ext uri="{91240B29-F687-4F45-9708-019B960494DF}">
              <a14:hiddenLine xmlns:a14="http://schemas.microsoft.com/office/drawing/2010/main" w="9525">
                <a:solidFill>
                  <a:schemeClr val="tx1"/>
                </a:solidFill>
                <a:miter lim="800000"/>
                <a:headEnd/>
                <a:tailEnd/>
              </a14:hiddenLine>
            </a:ext>
          </a:extLst>
        </p:spPr>
        <p:txBody>
          <a:bodyPr tIns="0" rIns="0" bIns="0"/>
          <a:lstStyle>
            <a:lvl1pPr marL="0" indent="0">
              <a:lnSpc>
                <a:spcPct val="100000"/>
              </a:lnSpc>
              <a:spcBef>
                <a:spcPct val="0"/>
              </a:spcBef>
              <a:spcAft>
                <a:spcPct val="0"/>
              </a:spcAft>
              <a:buFontTx/>
              <a:buNone/>
              <a:defRPr sz="2400">
                <a:solidFill>
                  <a:srgbClr val="00BDF2"/>
                </a:solidFill>
              </a:defRPr>
            </a:lvl1pPr>
          </a:lstStyle>
          <a:p>
            <a:pPr lvl="0"/>
            <a:r>
              <a:rPr lang="en-US" noProof="0"/>
              <a:t>Click to edit Master subtitle style</a:t>
            </a:r>
            <a:endParaRPr lang="en-US" noProof="0" dirty="0"/>
          </a:p>
        </p:txBody>
      </p:sp>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8033573" y="5695406"/>
            <a:ext cx="3557543" cy="627018"/>
          </a:xfrm>
          <a:prstGeom prst="rect">
            <a:avLst/>
          </a:prstGeom>
        </p:spPr>
      </p:pic>
    </p:spTree>
    <p:extLst>
      <p:ext uri="{BB962C8B-B14F-4D97-AF65-F5344CB8AC3E}">
        <p14:creationId xmlns:p14="http://schemas.microsoft.com/office/powerpoint/2010/main" val="4107158868"/>
      </p:ext>
    </p:extLst>
  </p:cSld>
  <p:clrMapOvr>
    <a:overrideClrMapping bg1="lt1" tx1="dk1" bg2="lt2" tx2="dk2" accent1="accent1" accent2="accent2" accent3="accent3" accent4="accent4" accent5="accent5" accent6="accent6" hlink="hlink" folHlink="folHlink"/>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2187400"/>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showMasterSp="0" preserve="1" userDrawn="1">
  <p:cSld name="Separator">
    <p:bg>
      <p:bgPr>
        <a:solidFill>
          <a:schemeClr val="tx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447800" y="2661158"/>
            <a:ext cx="9296400" cy="574773"/>
          </a:xfrm>
        </p:spPr>
        <p:txBody>
          <a:bodyPr wrap="square">
            <a:spAutoFit/>
          </a:bodyPr>
          <a:lstStyle>
            <a:lvl1pPr marL="0" indent="0">
              <a:buNone/>
              <a:defRPr sz="3300" b="1" baseline="0">
                <a:solidFill>
                  <a:schemeClr val="bg1"/>
                </a:solidFill>
              </a:defRPr>
            </a:lvl1pPr>
            <a:lvl2pPr>
              <a:defRPr sz="3000">
                <a:solidFill>
                  <a:schemeClr val="bg1"/>
                </a:solidFill>
              </a:defRPr>
            </a:lvl2pPr>
            <a:lvl3pPr>
              <a:defRPr sz="3000">
                <a:solidFill>
                  <a:schemeClr val="bg1"/>
                </a:solidFill>
              </a:defRPr>
            </a:lvl3pPr>
            <a:lvl4pPr>
              <a:defRPr sz="3000">
                <a:solidFill>
                  <a:schemeClr val="bg1"/>
                </a:solidFill>
              </a:defRPr>
            </a:lvl4pPr>
            <a:lvl5pPr>
              <a:defRPr sz="3000">
                <a:solidFill>
                  <a:schemeClr val="bg1"/>
                </a:solidFill>
              </a:defRPr>
            </a:lvl5pPr>
          </a:lstStyle>
          <a:p>
            <a:pPr lvl="0"/>
            <a:r>
              <a:rPr lang="en-US" dirty="0"/>
              <a:t>Separator text</a:t>
            </a:r>
            <a:endParaRPr lang="es-MX" dirty="0"/>
          </a:p>
        </p:txBody>
      </p:sp>
      <p:sp>
        <p:nvSpPr>
          <p:cNvPr id="7" name="Text Placeholder 3"/>
          <p:cNvSpPr>
            <a:spLocks noGrp="1"/>
          </p:cNvSpPr>
          <p:nvPr>
            <p:ph type="body" sz="quarter" idx="11" hasCustomPrompt="1"/>
          </p:nvPr>
        </p:nvSpPr>
        <p:spPr>
          <a:xfrm>
            <a:off x="1447800" y="3556508"/>
            <a:ext cx="9296400" cy="487056"/>
          </a:xfrm>
        </p:spPr>
        <p:txBody>
          <a:bodyPr wrap="square">
            <a:spAutoFit/>
          </a:bodyPr>
          <a:lstStyle>
            <a:lvl1pPr marL="0" indent="0">
              <a:buNone/>
              <a:defRPr sz="2700" baseline="0">
                <a:solidFill>
                  <a:schemeClr val="bg1"/>
                </a:solidFill>
              </a:defRPr>
            </a:lvl1pPr>
            <a:lvl2pPr>
              <a:defRPr sz="3000">
                <a:solidFill>
                  <a:schemeClr val="bg1"/>
                </a:solidFill>
              </a:defRPr>
            </a:lvl2pPr>
            <a:lvl3pPr>
              <a:defRPr sz="3000">
                <a:solidFill>
                  <a:schemeClr val="bg1"/>
                </a:solidFill>
              </a:defRPr>
            </a:lvl3pPr>
            <a:lvl4pPr>
              <a:defRPr sz="3000">
                <a:solidFill>
                  <a:schemeClr val="bg1"/>
                </a:solidFill>
              </a:defRPr>
            </a:lvl4pPr>
            <a:lvl5pPr>
              <a:defRPr sz="3000">
                <a:solidFill>
                  <a:schemeClr val="bg1"/>
                </a:solidFill>
              </a:defRPr>
            </a:lvl5pPr>
          </a:lstStyle>
          <a:p>
            <a:pPr lvl="0"/>
            <a:r>
              <a:rPr lang="en-US" dirty="0"/>
              <a:t>Separator text</a:t>
            </a:r>
            <a:endParaRPr lang="es-MX" dirty="0"/>
          </a:p>
        </p:txBody>
      </p:sp>
    </p:spTree>
    <p:extLst>
      <p:ext uri="{BB962C8B-B14F-4D97-AF65-F5344CB8AC3E}">
        <p14:creationId xmlns:p14="http://schemas.microsoft.com/office/powerpoint/2010/main" val="753525058"/>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6572" y="249010"/>
            <a:ext cx="11541581" cy="495300"/>
          </a:xfrm>
        </p:spPr>
        <p:txBody>
          <a:bodyPr/>
          <a:lstStyle/>
          <a:p>
            <a:r>
              <a:rPr lang="en-US" dirty="0"/>
              <a:t>Click to edit Master title style</a:t>
            </a:r>
          </a:p>
        </p:txBody>
      </p:sp>
      <p:sp>
        <p:nvSpPr>
          <p:cNvPr id="3" name="Content Placeholder 2"/>
          <p:cNvSpPr>
            <a:spLocks noGrp="1"/>
          </p:cNvSpPr>
          <p:nvPr>
            <p:ph idx="1"/>
          </p:nvPr>
        </p:nvSpPr>
        <p:spPr>
          <a:xfrm>
            <a:off x="326573" y="1320800"/>
            <a:ext cx="11541580" cy="49466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0" hasCustomPrompt="1"/>
          </p:nvPr>
        </p:nvSpPr>
        <p:spPr>
          <a:xfrm>
            <a:off x="326571" y="631011"/>
            <a:ext cx="11541155" cy="300038"/>
          </a:xfrm>
        </p:spPr>
        <p:txBody>
          <a:bodyPr/>
          <a:lstStyle>
            <a:lvl1pPr marL="0" indent="0">
              <a:buNone/>
              <a:defRPr sz="1200">
                <a:solidFill>
                  <a:schemeClr val="tx1">
                    <a:lumMod val="50000"/>
                  </a:schemeClr>
                </a:solidFill>
              </a:defRPr>
            </a:lvl1pPr>
          </a:lstStyle>
          <a:p>
            <a:pPr lvl="0"/>
            <a:r>
              <a:rPr lang="es-MX" dirty="0" err="1"/>
              <a:t>Subtitle</a:t>
            </a:r>
            <a:endParaRPr lang="es-MX" dirty="0"/>
          </a:p>
        </p:txBody>
      </p:sp>
    </p:spTree>
    <p:extLst>
      <p:ext uri="{BB962C8B-B14F-4D97-AF65-F5344CB8AC3E}">
        <p14:creationId xmlns:p14="http://schemas.microsoft.com/office/powerpoint/2010/main" val="1265419839"/>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04335" y="314325"/>
            <a:ext cx="11055351" cy="495300"/>
          </a:xfrm>
        </p:spPr>
        <p:txBody>
          <a:bodyPr/>
          <a:lstStyle/>
          <a:p>
            <a:r>
              <a:rPr lang="en-US"/>
              <a:t>Click to edit Master title style</a:t>
            </a:r>
          </a:p>
        </p:txBody>
      </p:sp>
      <p:sp>
        <p:nvSpPr>
          <p:cNvPr id="3" name="Content Placeholder 2"/>
          <p:cNvSpPr>
            <a:spLocks noGrp="1"/>
          </p:cNvSpPr>
          <p:nvPr>
            <p:ph sz="half" idx="1"/>
          </p:nvPr>
        </p:nvSpPr>
        <p:spPr>
          <a:xfrm>
            <a:off x="804333" y="1320800"/>
            <a:ext cx="5429251" cy="49466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36786" y="1320800"/>
            <a:ext cx="5431367" cy="49466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05989215"/>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04335" y="314325"/>
            <a:ext cx="11055351" cy="495300"/>
          </a:xfrm>
        </p:spPr>
        <p:txBody>
          <a:bodyPr/>
          <a:lstStyle/>
          <a:p>
            <a:r>
              <a:rPr lang="en-US"/>
              <a:t>Click to edit Master title style</a:t>
            </a:r>
          </a:p>
        </p:txBody>
      </p:sp>
    </p:spTree>
    <p:extLst>
      <p:ext uri="{BB962C8B-B14F-4D97-AF65-F5344CB8AC3E}">
        <p14:creationId xmlns:p14="http://schemas.microsoft.com/office/powerpoint/2010/main" val="2675154806"/>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userDrawn="1">
  <p:cSld name="Contents">
    <p:spTree>
      <p:nvGrpSpPr>
        <p:cNvPr id="1" name=""/>
        <p:cNvGrpSpPr/>
        <p:nvPr/>
      </p:nvGrpSpPr>
      <p:grpSpPr>
        <a:xfrm>
          <a:off x="0" y="0"/>
          <a:ext cx="0" cy="0"/>
          <a:chOff x="0" y="0"/>
          <a:chExt cx="0" cy="0"/>
        </a:xfrm>
      </p:grpSpPr>
      <p:sp>
        <p:nvSpPr>
          <p:cNvPr id="10" name="Content Placeholder 20"/>
          <p:cNvSpPr>
            <a:spLocks noGrp="1"/>
          </p:cNvSpPr>
          <p:nvPr>
            <p:ph sz="quarter" idx="12"/>
          </p:nvPr>
        </p:nvSpPr>
        <p:spPr bwMode="gray">
          <a:xfrm>
            <a:off x="548639" y="1399032"/>
            <a:ext cx="6823268" cy="4882896"/>
          </a:xfrm>
          <a:prstGeom prst="rect">
            <a:avLst/>
          </a:prstGeom>
        </p:spPr>
        <p:txBody>
          <a:bodyPr vert="horz" wrap="square" lIns="0" tIns="0" rIns="0" bIns="0" rtlCol="0">
            <a:noAutofit/>
          </a:bodyPr>
          <a:lstStyle>
            <a:lvl1pPr marL="0" marR="0" indent="0" algn="l" defTabSz="514350" rtl="0" eaLnBrk="1" fontAlgn="base" latinLnBrk="0" hangingPunct="1">
              <a:lnSpc>
                <a:spcPct val="100000"/>
              </a:lnSpc>
              <a:spcBef>
                <a:spcPts val="1238"/>
              </a:spcBef>
              <a:spcAft>
                <a:spcPct val="0"/>
              </a:spcAft>
              <a:buClrTx/>
              <a:buSzTx/>
              <a:buFont typeface="Arial" pitchFamily="34" charset="0"/>
              <a:buNone/>
              <a:tabLst>
                <a:tab pos="2828925" algn="r"/>
              </a:tabLst>
              <a:defRPr kumimoji="0" lang="en-US" sz="1125" b="0" i="0" u="none" strike="noStrike" kern="1200" cap="none" normalizeH="0" baseline="0" dirty="0" smtClean="0">
                <a:ln>
                  <a:noFill/>
                </a:ln>
                <a:solidFill>
                  <a:schemeClr val="tx2"/>
                </a:solidFill>
                <a:effectLst/>
                <a:latin typeface="+mn-lt"/>
                <a:ea typeface="+mn-ea"/>
                <a:cs typeface="Arial" pitchFamily="34" charset="0"/>
              </a:defRPr>
            </a:lvl1pPr>
            <a:lvl2pPr marL="98227" marR="0" indent="-97334" algn="l" defTabSz="514350" rtl="0" eaLnBrk="1" fontAlgn="base" latinLnBrk="0" hangingPunct="1">
              <a:lnSpc>
                <a:spcPct val="100000"/>
              </a:lnSpc>
              <a:spcAft>
                <a:spcPct val="0"/>
              </a:spcAft>
              <a:buFont typeface="Arial" pitchFamily="34" charset="0"/>
              <a:tabLst>
                <a:tab pos="2828925" algn="r"/>
              </a:tabLst>
              <a:defRPr kumimoji="0" lang="en-US" sz="1125" b="0" i="0" u="none" strike="noStrike" kern="1200" cap="none" normalizeH="0" baseline="0" dirty="0" smtClean="0">
                <a:ln>
                  <a:noFill/>
                </a:ln>
                <a:solidFill>
                  <a:schemeClr val="tx2"/>
                </a:solidFill>
                <a:effectLst/>
                <a:latin typeface="+mn-lt"/>
                <a:ea typeface="+mn-ea"/>
                <a:cs typeface="Arial" pitchFamily="34" charset="0"/>
              </a:defRPr>
            </a:lvl2pPr>
            <a:lvl3pPr marR="0" algn="l" defTabSz="514350" rtl="0" eaLnBrk="1" fontAlgn="base" latinLnBrk="0" hangingPunct="1">
              <a:lnSpc>
                <a:spcPct val="100000"/>
              </a:lnSpc>
              <a:spcAft>
                <a:spcPct val="0"/>
              </a:spcAft>
              <a:buFont typeface="Arial" pitchFamily="34" charset="0"/>
              <a:tabLst>
                <a:tab pos="2828925" algn="r"/>
              </a:tabLst>
              <a:defRPr kumimoji="0" lang="en-US" sz="1013" b="0" i="0" u="none" strike="noStrike" kern="1200" cap="none" normalizeH="0" baseline="0" dirty="0" smtClean="0">
                <a:ln>
                  <a:noFill/>
                </a:ln>
                <a:solidFill>
                  <a:schemeClr val="tx2"/>
                </a:solidFill>
                <a:effectLst/>
                <a:latin typeface="Arial" pitchFamily="34" charset="0"/>
                <a:ea typeface="+mn-ea"/>
                <a:cs typeface="Arial" pitchFamily="34" charset="0"/>
              </a:defRPr>
            </a:lvl3pPr>
            <a:lvl4pPr marR="0" algn="l" defTabSz="514350" rtl="0" eaLnBrk="1" fontAlgn="base" latinLnBrk="0" hangingPunct="1">
              <a:lnSpc>
                <a:spcPct val="100000"/>
              </a:lnSpc>
              <a:spcAft>
                <a:spcPct val="0"/>
              </a:spcAft>
              <a:buFont typeface="Arial" pitchFamily="34" charset="0"/>
              <a:tabLst>
                <a:tab pos="2828925" algn="r"/>
              </a:tabLst>
              <a:defRPr kumimoji="0" lang="en-US" sz="1013" b="0" i="0" u="none" strike="noStrike" kern="1200" cap="none" normalizeH="0" baseline="0" dirty="0" smtClean="0">
                <a:ln>
                  <a:noFill/>
                </a:ln>
                <a:solidFill>
                  <a:schemeClr val="tx2"/>
                </a:solidFill>
                <a:effectLst/>
                <a:latin typeface="+mn-lt"/>
                <a:ea typeface="+mn-ea"/>
                <a:cs typeface="Arial" pitchFamily="34" charset="0"/>
              </a:defRPr>
            </a:lvl4pPr>
            <a:lvl5pPr marR="0" algn="l" defTabSz="514350" rtl="0" eaLnBrk="1" fontAlgn="base" latinLnBrk="0" hangingPunct="1">
              <a:lnSpc>
                <a:spcPct val="100000"/>
              </a:lnSpc>
              <a:spcAft>
                <a:spcPct val="0"/>
              </a:spcAft>
              <a:buFont typeface="Arial" pitchFamily="34" charset="0"/>
              <a:tabLst>
                <a:tab pos="2828925" algn="r"/>
              </a:tabLst>
              <a:defRPr kumimoji="0" lang="en-US" sz="1013" b="0" i="0" u="none" strike="noStrike" kern="1200" cap="none" normalizeH="0" baseline="0" dirty="0" smtClean="0">
                <a:ln>
                  <a:noFill/>
                </a:ln>
                <a:solidFill>
                  <a:schemeClr val="tx2"/>
                </a:solidFill>
                <a:effectLst/>
                <a:latin typeface="+mn-lt"/>
                <a:ea typeface="+mn-ea"/>
                <a:cs typeface="Arial" pitchFamily="34" charset="0"/>
              </a:defRPr>
            </a:lvl5pPr>
            <a:lvl6pPr marR="0" algn="l" defTabSz="514350" rtl="0" eaLnBrk="1" fontAlgn="base" latinLnBrk="0" hangingPunct="1">
              <a:lnSpc>
                <a:spcPct val="100000"/>
              </a:lnSpc>
              <a:spcAft>
                <a:spcPct val="0"/>
              </a:spcAft>
              <a:buFont typeface="Arial" pitchFamily="34" charset="0"/>
              <a:tabLst/>
              <a:defRPr kumimoji="0" lang="en-US" sz="1013" b="0" i="0" u="none" strike="noStrike" kern="1200" cap="none" normalizeH="0" baseline="0" dirty="0" smtClean="0">
                <a:ln>
                  <a:noFill/>
                </a:ln>
                <a:solidFill>
                  <a:schemeClr val="tx2"/>
                </a:solidFill>
                <a:effectLst/>
                <a:latin typeface="+mn-lt"/>
                <a:ea typeface="+mn-ea"/>
                <a:cs typeface="Arial" pitchFamily="34" charset="0"/>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Placeholder 10"/>
          <p:cNvSpPr>
            <a:spLocks noGrp="1"/>
          </p:cNvSpPr>
          <p:nvPr>
            <p:ph type="title"/>
          </p:nvPr>
        </p:nvSpPr>
        <p:spPr bwMode="gray">
          <a:xfrm>
            <a:off x="552451" y="450281"/>
            <a:ext cx="11106912" cy="249299"/>
          </a:xfrm>
          <a:prstGeom prst="rect">
            <a:avLst/>
          </a:prstGeom>
        </p:spPr>
        <p:txBody>
          <a:bodyPr lIns="0" tIns="0" rIns="0" bIns="0">
            <a:spAutoFit/>
          </a:bodyPr>
          <a:lstStyle/>
          <a:p>
            <a:pPr marL="0" marR="0" lvl="0" indent="0" algn="l" defTabSz="514350" rtl="0" eaLnBrk="0" fontAlgn="base" latinLnBrk="0" hangingPunct="0">
              <a:lnSpc>
                <a:spcPct val="90000"/>
              </a:lnSpc>
              <a:spcBef>
                <a:spcPct val="0"/>
              </a:spcBef>
              <a:spcAft>
                <a:spcPct val="0"/>
              </a:spcAft>
              <a:buClrTx/>
              <a:buSzTx/>
              <a:buFontTx/>
              <a:buNone/>
              <a:tabLst/>
              <a:defRPr/>
            </a:pPr>
            <a:r>
              <a:rPr lang="en-US"/>
              <a:t>Click to edit Master title style</a:t>
            </a:r>
            <a:endParaRPr lang="en-US" dirty="0"/>
          </a:p>
        </p:txBody>
      </p:sp>
    </p:spTree>
    <p:extLst>
      <p:ext uri="{BB962C8B-B14F-4D97-AF65-F5344CB8AC3E}">
        <p14:creationId xmlns:p14="http://schemas.microsoft.com/office/powerpoint/2010/main" val="433667992"/>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userDrawn="1">
  <p:cSld name="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9686" y="122241"/>
            <a:ext cx="11332633" cy="427037"/>
          </a:xfrm>
        </p:spPr>
        <p:txBody>
          <a:bodyPr/>
          <a:lstStyle/>
          <a:p>
            <a:r>
              <a:rPr lang="en-US"/>
              <a:t>Click to edit Master title style</a:t>
            </a:r>
          </a:p>
        </p:txBody>
      </p:sp>
      <p:sp>
        <p:nvSpPr>
          <p:cNvPr id="7" name="Content Placeholder 6"/>
          <p:cNvSpPr>
            <a:spLocks noGrp="1"/>
          </p:cNvSpPr>
          <p:nvPr>
            <p:ph sz="quarter" idx="10" hasCustomPrompt="1"/>
          </p:nvPr>
        </p:nvSpPr>
        <p:spPr>
          <a:xfrm>
            <a:off x="429686" y="698957"/>
            <a:ext cx="11332633" cy="245837"/>
          </a:xfrm>
        </p:spPr>
        <p:txBody>
          <a:bodyPr>
            <a:spAutoFit/>
          </a:bodyPr>
          <a:lstStyle>
            <a:lvl1pPr marL="0" indent="0">
              <a:spcBef>
                <a:spcPts val="0"/>
              </a:spcBef>
              <a:buNone/>
              <a:defRPr sz="1050">
                <a:latin typeface="+mj-lt"/>
              </a:defRPr>
            </a:lvl1pPr>
          </a:lstStyle>
          <a:p>
            <a:pPr lvl="0"/>
            <a:r>
              <a:rPr lang="en-US" dirty="0"/>
              <a:t>Click to edit subtitle</a:t>
            </a:r>
            <a:endParaRPr lang="es-MX" dirty="0"/>
          </a:p>
        </p:txBody>
      </p:sp>
    </p:spTree>
    <p:extLst>
      <p:ext uri="{BB962C8B-B14F-4D97-AF65-F5344CB8AC3E}">
        <p14:creationId xmlns:p14="http://schemas.microsoft.com/office/powerpoint/2010/main" val="431462616"/>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50" name="Rectangle 78"/>
          <p:cNvSpPr>
            <a:spLocks noGrp="1" noChangeArrowheads="1"/>
          </p:cNvSpPr>
          <p:nvPr>
            <p:ph type="ctrTitle"/>
          </p:nvPr>
        </p:nvSpPr>
        <p:spPr>
          <a:xfrm>
            <a:off x="804333" y="906466"/>
            <a:ext cx="10947400" cy="517525"/>
          </a:xfrm>
        </p:spPr>
        <p:txBody>
          <a:bodyPr/>
          <a:lstStyle>
            <a:lvl1pPr>
              <a:defRPr sz="2400"/>
            </a:lvl1pPr>
          </a:lstStyle>
          <a:p>
            <a:pPr lvl="0"/>
            <a:r>
              <a:rPr lang="en-US" noProof="0"/>
              <a:t>Click to edit Master title style</a:t>
            </a:r>
            <a:endParaRPr lang="en-US" noProof="0" dirty="0"/>
          </a:p>
        </p:txBody>
      </p:sp>
      <p:sp>
        <p:nvSpPr>
          <p:cNvPr id="3151" name="Rectangle 79"/>
          <p:cNvSpPr>
            <a:spLocks noGrp="1" noChangeArrowheads="1"/>
          </p:cNvSpPr>
          <p:nvPr>
            <p:ph type="subTitle" sz="quarter" idx="1"/>
          </p:nvPr>
        </p:nvSpPr>
        <p:spPr>
          <a:xfrm>
            <a:off x="804336" y="1397000"/>
            <a:ext cx="10962217" cy="1093788"/>
          </a:xfrm>
          <a:extLst>
            <a:ext uri="{91240B29-F687-4F45-9708-019B960494DF}">
              <a14:hiddenLine xmlns:a14="http://schemas.microsoft.com/office/drawing/2010/main" w="9525">
                <a:solidFill>
                  <a:schemeClr val="tx1"/>
                </a:solidFill>
                <a:miter lim="800000"/>
                <a:headEnd/>
                <a:tailEnd/>
              </a14:hiddenLine>
            </a:ext>
          </a:extLst>
        </p:spPr>
        <p:txBody>
          <a:bodyPr tIns="0" rIns="0" bIns="0"/>
          <a:lstStyle>
            <a:lvl1pPr marL="0" indent="0">
              <a:lnSpc>
                <a:spcPct val="100000"/>
              </a:lnSpc>
              <a:spcBef>
                <a:spcPct val="0"/>
              </a:spcBef>
              <a:spcAft>
                <a:spcPct val="0"/>
              </a:spcAft>
              <a:buFontTx/>
              <a:buNone/>
              <a:defRPr sz="2400">
                <a:solidFill>
                  <a:srgbClr val="00BDF2"/>
                </a:solidFill>
              </a:defRPr>
            </a:lvl1pPr>
          </a:lstStyle>
          <a:p>
            <a:pPr lvl="0"/>
            <a:r>
              <a:rPr lang="en-US" noProof="0"/>
              <a:t>Click to edit Master subtitle style</a:t>
            </a:r>
            <a:endParaRPr lang="en-US" noProof="0" dirty="0"/>
          </a:p>
        </p:txBody>
      </p:sp>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8033573" y="5695406"/>
            <a:ext cx="3557543" cy="627018"/>
          </a:xfrm>
          <a:prstGeom prst="rect">
            <a:avLst/>
          </a:prstGeom>
        </p:spPr>
      </p:pic>
    </p:spTree>
    <p:extLst>
      <p:ext uri="{BB962C8B-B14F-4D97-AF65-F5344CB8AC3E}">
        <p14:creationId xmlns:p14="http://schemas.microsoft.com/office/powerpoint/2010/main" val="1078646160"/>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5"/>
          <p:cNvSpPr>
            <a:spLocks noGrp="1" noChangeArrowheads="1"/>
          </p:cNvSpPr>
          <p:nvPr>
            <p:ph type="sldNum" sz="quarter" idx="10"/>
          </p:nvPr>
        </p:nvSpPr>
        <p:spPr>
          <a:ln/>
        </p:spPr>
        <p:txBody>
          <a:bodyPr/>
          <a:lstStyle>
            <a:lvl1pPr>
              <a:defRPr/>
            </a:lvl1pPr>
          </a:lstStyle>
          <a:p>
            <a:pPr>
              <a:defRPr/>
            </a:pPr>
            <a:fld id="{B53A4395-16C9-6F44-AB3C-C7A6087BA63D}" type="slidenum">
              <a:rPr lang="en-US">
                <a:solidFill>
                  <a:srgbClr val="53565A"/>
                </a:solidFill>
              </a:rPr>
              <a:pPr>
                <a:defRPr/>
              </a:pPr>
              <a:t>‹#›</a:t>
            </a:fld>
            <a:endParaRPr lang="en-US">
              <a:solidFill>
                <a:srgbClr val="53565A"/>
              </a:solidFill>
            </a:endParaRPr>
          </a:p>
        </p:txBody>
      </p:sp>
      <p:sp>
        <p:nvSpPr>
          <p:cNvPr id="4" name="Rectangle 87"/>
          <p:cNvSpPr>
            <a:spLocks noGrp="1" noChangeArrowheads="1"/>
          </p:cNvSpPr>
          <p:nvPr>
            <p:ph type="dt" sz="half" idx="11"/>
          </p:nvPr>
        </p:nvSpPr>
        <p:spPr>
          <a:ln/>
        </p:spPr>
        <p:txBody>
          <a:bodyPr/>
          <a:lstStyle>
            <a:lvl1pPr>
              <a:defRPr/>
            </a:lvl1pPr>
          </a:lstStyle>
          <a:p>
            <a:pPr>
              <a:defRPr/>
            </a:pPr>
            <a:r>
              <a:rPr lang="en-US">
                <a:solidFill>
                  <a:srgbClr val="53565A"/>
                </a:solidFill>
              </a:rPr>
              <a:t>MM.DD.YY</a:t>
            </a:r>
          </a:p>
        </p:txBody>
      </p:sp>
      <p:sp>
        <p:nvSpPr>
          <p:cNvPr id="5" name="Rectangle 92"/>
          <p:cNvSpPr>
            <a:spLocks noGrp="1" noChangeArrowheads="1"/>
          </p:cNvSpPr>
          <p:nvPr>
            <p:ph type="ftr" sz="quarter" idx="12"/>
          </p:nvPr>
        </p:nvSpPr>
        <p:spPr>
          <a:ln/>
        </p:spPr>
        <p:txBody>
          <a:bodyPr/>
          <a:lstStyle>
            <a:lvl1pPr>
              <a:defRPr/>
            </a:lvl1pPr>
          </a:lstStyle>
          <a:p>
            <a:pPr>
              <a:defRPr/>
            </a:pPr>
            <a:r>
              <a:rPr lang="en-US">
                <a:solidFill>
                  <a:srgbClr val="53565A"/>
                </a:solidFill>
              </a:rPr>
              <a:t>Presentation Title</a:t>
            </a:r>
          </a:p>
        </p:txBody>
      </p:sp>
    </p:spTree>
    <p:extLst>
      <p:ext uri="{BB962C8B-B14F-4D97-AF65-F5344CB8AC3E}">
        <p14:creationId xmlns:p14="http://schemas.microsoft.com/office/powerpoint/2010/main" val="185374025"/>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842728"/>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showMasterSp="0" preserve="1" userDrawn="1">
  <p:cSld name="Separator">
    <p:bg>
      <p:bgPr>
        <a:solidFill>
          <a:schemeClr val="tx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447800" y="2661158"/>
            <a:ext cx="9296400" cy="574773"/>
          </a:xfrm>
        </p:spPr>
        <p:txBody>
          <a:bodyPr wrap="square">
            <a:spAutoFit/>
          </a:bodyPr>
          <a:lstStyle>
            <a:lvl1pPr marL="0" indent="0">
              <a:buNone/>
              <a:defRPr sz="3300" b="1" baseline="0">
                <a:solidFill>
                  <a:schemeClr val="bg1"/>
                </a:solidFill>
              </a:defRPr>
            </a:lvl1pPr>
            <a:lvl2pPr>
              <a:defRPr sz="3000">
                <a:solidFill>
                  <a:schemeClr val="bg1"/>
                </a:solidFill>
              </a:defRPr>
            </a:lvl2pPr>
            <a:lvl3pPr>
              <a:defRPr sz="3000">
                <a:solidFill>
                  <a:schemeClr val="bg1"/>
                </a:solidFill>
              </a:defRPr>
            </a:lvl3pPr>
            <a:lvl4pPr>
              <a:defRPr sz="3000">
                <a:solidFill>
                  <a:schemeClr val="bg1"/>
                </a:solidFill>
              </a:defRPr>
            </a:lvl4pPr>
            <a:lvl5pPr>
              <a:defRPr sz="3000">
                <a:solidFill>
                  <a:schemeClr val="bg1"/>
                </a:solidFill>
              </a:defRPr>
            </a:lvl5pPr>
          </a:lstStyle>
          <a:p>
            <a:pPr lvl="0"/>
            <a:r>
              <a:rPr lang="en-US" dirty="0"/>
              <a:t>Separator text</a:t>
            </a:r>
            <a:endParaRPr lang="es-MX" dirty="0"/>
          </a:p>
        </p:txBody>
      </p:sp>
      <p:sp>
        <p:nvSpPr>
          <p:cNvPr id="7" name="Text Placeholder 3"/>
          <p:cNvSpPr>
            <a:spLocks noGrp="1"/>
          </p:cNvSpPr>
          <p:nvPr>
            <p:ph type="body" sz="quarter" idx="11" hasCustomPrompt="1"/>
          </p:nvPr>
        </p:nvSpPr>
        <p:spPr>
          <a:xfrm>
            <a:off x="1447800" y="3556508"/>
            <a:ext cx="9296400" cy="487056"/>
          </a:xfrm>
        </p:spPr>
        <p:txBody>
          <a:bodyPr wrap="square">
            <a:spAutoFit/>
          </a:bodyPr>
          <a:lstStyle>
            <a:lvl1pPr marL="0" indent="0">
              <a:buNone/>
              <a:defRPr sz="2700" baseline="0">
                <a:solidFill>
                  <a:schemeClr val="bg1"/>
                </a:solidFill>
              </a:defRPr>
            </a:lvl1pPr>
            <a:lvl2pPr>
              <a:defRPr sz="3000">
                <a:solidFill>
                  <a:schemeClr val="bg1"/>
                </a:solidFill>
              </a:defRPr>
            </a:lvl2pPr>
            <a:lvl3pPr>
              <a:defRPr sz="3000">
                <a:solidFill>
                  <a:schemeClr val="bg1"/>
                </a:solidFill>
              </a:defRPr>
            </a:lvl3pPr>
            <a:lvl4pPr>
              <a:defRPr sz="3000">
                <a:solidFill>
                  <a:schemeClr val="bg1"/>
                </a:solidFill>
              </a:defRPr>
            </a:lvl4pPr>
            <a:lvl5pPr>
              <a:defRPr sz="3000">
                <a:solidFill>
                  <a:schemeClr val="bg1"/>
                </a:solidFill>
              </a:defRPr>
            </a:lvl5pPr>
          </a:lstStyle>
          <a:p>
            <a:pPr lvl="0"/>
            <a:r>
              <a:rPr lang="en-US" dirty="0"/>
              <a:t>Separator text</a:t>
            </a:r>
            <a:endParaRPr lang="es-MX" dirty="0"/>
          </a:p>
        </p:txBody>
      </p:sp>
    </p:spTree>
    <p:extLst>
      <p:ext uri="{BB962C8B-B14F-4D97-AF65-F5344CB8AC3E}">
        <p14:creationId xmlns:p14="http://schemas.microsoft.com/office/powerpoint/2010/main" val="1045197756"/>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6572" y="249010"/>
            <a:ext cx="11541581" cy="495300"/>
          </a:xfrm>
        </p:spPr>
        <p:txBody>
          <a:bodyPr/>
          <a:lstStyle/>
          <a:p>
            <a:r>
              <a:rPr lang="en-US" dirty="0"/>
              <a:t>Click to edit Master title style</a:t>
            </a:r>
          </a:p>
        </p:txBody>
      </p:sp>
      <p:sp>
        <p:nvSpPr>
          <p:cNvPr id="3" name="Content Placeholder 2"/>
          <p:cNvSpPr>
            <a:spLocks noGrp="1"/>
          </p:cNvSpPr>
          <p:nvPr>
            <p:ph idx="1"/>
          </p:nvPr>
        </p:nvSpPr>
        <p:spPr>
          <a:xfrm>
            <a:off x="326573" y="1320800"/>
            <a:ext cx="11541580" cy="49466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0" hasCustomPrompt="1"/>
          </p:nvPr>
        </p:nvSpPr>
        <p:spPr>
          <a:xfrm>
            <a:off x="326571" y="631011"/>
            <a:ext cx="11541155" cy="300038"/>
          </a:xfrm>
        </p:spPr>
        <p:txBody>
          <a:bodyPr/>
          <a:lstStyle>
            <a:lvl1pPr marL="0" indent="0">
              <a:buNone/>
              <a:defRPr sz="1200">
                <a:solidFill>
                  <a:schemeClr val="tx1">
                    <a:lumMod val="50000"/>
                  </a:schemeClr>
                </a:solidFill>
              </a:defRPr>
            </a:lvl1pPr>
          </a:lstStyle>
          <a:p>
            <a:pPr lvl="0"/>
            <a:r>
              <a:rPr lang="es-MX" dirty="0" err="1"/>
              <a:t>Subtitle</a:t>
            </a:r>
            <a:endParaRPr lang="es-MX" dirty="0"/>
          </a:p>
        </p:txBody>
      </p:sp>
    </p:spTree>
    <p:extLst>
      <p:ext uri="{BB962C8B-B14F-4D97-AF65-F5344CB8AC3E}">
        <p14:creationId xmlns:p14="http://schemas.microsoft.com/office/powerpoint/2010/main" val="574684329"/>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04335" y="314325"/>
            <a:ext cx="11055351" cy="495300"/>
          </a:xfrm>
        </p:spPr>
        <p:txBody>
          <a:bodyPr/>
          <a:lstStyle/>
          <a:p>
            <a:r>
              <a:rPr lang="en-US"/>
              <a:t>Click to edit Master title style</a:t>
            </a:r>
          </a:p>
        </p:txBody>
      </p:sp>
      <p:sp>
        <p:nvSpPr>
          <p:cNvPr id="3" name="Content Placeholder 2"/>
          <p:cNvSpPr>
            <a:spLocks noGrp="1"/>
          </p:cNvSpPr>
          <p:nvPr>
            <p:ph sz="half" idx="1"/>
          </p:nvPr>
        </p:nvSpPr>
        <p:spPr>
          <a:xfrm>
            <a:off x="804333" y="1320800"/>
            <a:ext cx="5429251" cy="49466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36786" y="1320800"/>
            <a:ext cx="5431367" cy="49466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2326899"/>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04335" y="314325"/>
            <a:ext cx="11055351" cy="495300"/>
          </a:xfrm>
        </p:spPr>
        <p:txBody>
          <a:bodyPr/>
          <a:lstStyle/>
          <a:p>
            <a:r>
              <a:rPr lang="en-US"/>
              <a:t>Click to edit Master title style</a:t>
            </a:r>
          </a:p>
        </p:txBody>
      </p:sp>
    </p:spTree>
    <p:extLst>
      <p:ext uri="{BB962C8B-B14F-4D97-AF65-F5344CB8AC3E}">
        <p14:creationId xmlns:p14="http://schemas.microsoft.com/office/powerpoint/2010/main" val="739818755"/>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userDrawn="1">
  <p:cSld name="Contents">
    <p:spTree>
      <p:nvGrpSpPr>
        <p:cNvPr id="1" name=""/>
        <p:cNvGrpSpPr/>
        <p:nvPr/>
      </p:nvGrpSpPr>
      <p:grpSpPr>
        <a:xfrm>
          <a:off x="0" y="0"/>
          <a:ext cx="0" cy="0"/>
          <a:chOff x="0" y="0"/>
          <a:chExt cx="0" cy="0"/>
        </a:xfrm>
      </p:grpSpPr>
      <p:sp>
        <p:nvSpPr>
          <p:cNvPr id="10" name="Content Placeholder 20"/>
          <p:cNvSpPr>
            <a:spLocks noGrp="1"/>
          </p:cNvSpPr>
          <p:nvPr>
            <p:ph sz="quarter" idx="12"/>
          </p:nvPr>
        </p:nvSpPr>
        <p:spPr bwMode="gray">
          <a:xfrm>
            <a:off x="548639" y="1399032"/>
            <a:ext cx="6823268" cy="4882896"/>
          </a:xfrm>
          <a:prstGeom prst="rect">
            <a:avLst/>
          </a:prstGeom>
        </p:spPr>
        <p:txBody>
          <a:bodyPr vert="horz" wrap="square" lIns="0" tIns="0" rIns="0" bIns="0" rtlCol="0">
            <a:noAutofit/>
          </a:bodyPr>
          <a:lstStyle>
            <a:lvl1pPr marL="0" marR="0" indent="0" algn="l" defTabSz="514350" rtl="0" eaLnBrk="1" fontAlgn="base" latinLnBrk="0" hangingPunct="1">
              <a:lnSpc>
                <a:spcPct val="100000"/>
              </a:lnSpc>
              <a:spcBef>
                <a:spcPts val="1238"/>
              </a:spcBef>
              <a:spcAft>
                <a:spcPct val="0"/>
              </a:spcAft>
              <a:buClrTx/>
              <a:buSzTx/>
              <a:buFont typeface="Arial" pitchFamily="34" charset="0"/>
              <a:buNone/>
              <a:tabLst>
                <a:tab pos="2828925" algn="r"/>
              </a:tabLst>
              <a:defRPr kumimoji="0" lang="en-US" sz="1125" b="0" i="0" u="none" strike="noStrike" kern="1200" cap="none" normalizeH="0" baseline="0" dirty="0" smtClean="0">
                <a:ln>
                  <a:noFill/>
                </a:ln>
                <a:solidFill>
                  <a:schemeClr val="tx2"/>
                </a:solidFill>
                <a:effectLst/>
                <a:latin typeface="+mn-lt"/>
                <a:ea typeface="+mn-ea"/>
                <a:cs typeface="Arial" pitchFamily="34" charset="0"/>
              </a:defRPr>
            </a:lvl1pPr>
            <a:lvl2pPr marL="98227" marR="0" indent="-97334" algn="l" defTabSz="514350" rtl="0" eaLnBrk="1" fontAlgn="base" latinLnBrk="0" hangingPunct="1">
              <a:lnSpc>
                <a:spcPct val="100000"/>
              </a:lnSpc>
              <a:spcAft>
                <a:spcPct val="0"/>
              </a:spcAft>
              <a:buFont typeface="Arial" pitchFamily="34" charset="0"/>
              <a:tabLst>
                <a:tab pos="2828925" algn="r"/>
              </a:tabLst>
              <a:defRPr kumimoji="0" lang="en-US" sz="1125" b="0" i="0" u="none" strike="noStrike" kern="1200" cap="none" normalizeH="0" baseline="0" dirty="0" smtClean="0">
                <a:ln>
                  <a:noFill/>
                </a:ln>
                <a:solidFill>
                  <a:schemeClr val="tx2"/>
                </a:solidFill>
                <a:effectLst/>
                <a:latin typeface="+mn-lt"/>
                <a:ea typeface="+mn-ea"/>
                <a:cs typeface="Arial" pitchFamily="34" charset="0"/>
              </a:defRPr>
            </a:lvl2pPr>
            <a:lvl3pPr marR="0" algn="l" defTabSz="514350" rtl="0" eaLnBrk="1" fontAlgn="base" latinLnBrk="0" hangingPunct="1">
              <a:lnSpc>
                <a:spcPct val="100000"/>
              </a:lnSpc>
              <a:spcAft>
                <a:spcPct val="0"/>
              </a:spcAft>
              <a:buFont typeface="Arial" pitchFamily="34" charset="0"/>
              <a:tabLst>
                <a:tab pos="2828925" algn="r"/>
              </a:tabLst>
              <a:defRPr kumimoji="0" lang="en-US" sz="1013" b="0" i="0" u="none" strike="noStrike" kern="1200" cap="none" normalizeH="0" baseline="0" dirty="0" smtClean="0">
                <a:ln>
                  <a:noFill/>
                </a:ln>
                <a:solidFill>
                  <a:schemeClr val="tx2"/>
                </a:solidFill>
                <a:effectLst/>
                <a:latin typeface="Arial" pitchFamily="34" charset="0"/>
                <a:ea typeface="+mn-ea"/>
                <a:cs typeface="Arial" pitchFamily="34" charset="0"/>
              </a:defRPr>
            </a:lvl3pPr>
            <a:lvl4pPr marR="0" algn="l" defTabSz="514350" rtl="0" eaLnBrk="1" fontAlgn="base" latinLnBrk="0" hangingPunct="1">
              <a:lnSpc>
                <a:spcPct val="100000"/>
              </a:lnSpc>
              <a:spcAft>
                <a:spcPct val="0"/>
              </a:spcAft>
              <a:buFont typeface="Arial" pitchFamily="34" charset="0"/>
              <a:tabLst>
                <a:tab pos="2828925" algn="r"/>
              </a:tabLst>
              <a:defRPr kumimoji="0" lang="en-US" sz="1013" b="0" i="0" u="none" strike="noStrike" kern="1200" cap="none" normalizeH="0" baseline="0" dirty="0" smtClean="0">
                <a:ln>
                  <a:noFill/>
                </a:ln>
                <a:solidFill>
                  <a:schemeClr val="tx2"/>
                </a:solidFill>
                <a:effectLst/>
                <a:latin typeface="+mn-lt"/>
                <a:ea typeface="+mn-ea"/>
                <a:cs typeface="Arial" pitchFamily="34" charset="0"/>
              </a:defRPr>
            </a:lvl4pPr>
            <a:lvl5pPr marR="0" algn="l" defTabSz="514350" rtl="0" eaLnBrk="1" fontAlgn="base" latinLnBrk="0" hangingPunct="1">
              <a:lnSpc>
                <a:spcPct val="100000"/>
              </a:lnSpc>
              <a:spcAft>
                <a:spcPct val="0"/>
              </a:spcAft>
              <a:buFont typeface="Arial" pitchFamily="34" charset="0"/>
              <a:tabLst>
                <a:tab pos="2828925" algn="r"/>
              </a:tabLst>
              <a:defRPr kumimoji="0" lang="en-US" sz="1013" b="0" i="0" u="none" strike="noStrike" kern="1200" cap="none" normalizeH="0" baseline="0" dirty="0" smtClean="0">
                <a:ln>
                  <a:noFill/>
                </a:ln>
                <a:solidFill>
                  <a:schemeClr val="tx2"/>
                </a:solidFill>
                <a:effectLst/>
                <a:latin typeface="+mn-lt"/>
                <a:ea typeface="+mn-ea"/>
                <a:cs typeface="Arial" pitchFamily="34" charset="0"/>
              </a:defRPr>
            </a:lvl5pPr>
            <a:lvl6pPr marR="0" algn="l" defTabSz="514350" rtl="0" eaLnBrk="1" fontAlgn="base" latinLnBrk="0" hangingPunct="1">
              <a:lnSpc>
                <a:spcPct val="100000"/>
              </a:lnSpc>
              <a:spcAft>
                <a:spcPct val="0"/>
              </a:spcAft>
              <a:buFont typeface="Arial" pitchFamily="34" charset="0"/>
              <a:tabLst/>
              <a:defRPr kumimoji="0" lang="en-US" sz="1013" b="0" i="0" u="none" strike="noStrike" kern="1200" cap="none" normalizeH="0" baseline="0" dirty="0" smtClean="0">
                <a:ln>
                  <a:noFill/>
                </a:ln>
                <a:solidFill>
                  <a:schemeClr val="tx2"/>
                </a:solidFill>
                <a:effectLst/>
                <a:latin typeface="+mn-lt"/>
                <a:ea typeface="+mn-ea"/>
                <a:cs typeface="Arial" pitchFamily="34" charset="0"/>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Placeholder 10"/>
          <p:cNvSpPr>
            <a:spLocks noGrp="1"/>
          </p:cNvSpPr>
          <p:nvPr>
            <p:ph type="title"/>
          </p:nvPr>
        </p:nvSpPr>
        <p:spPr bwMode="gray">
          <a:xfrm>
            <a:off x="552451" y="450281"/>
            <a:ext cx="11106912" cy="249299"/>
          </a:xfrm>
          <a:prstGeom prst="rect">
            <a:avLst/>
          </a:prstGeom>
        </p:spPr>
        <p:txBody>
          <a:bodyPr lIns="0" tIns="0" rIns="0" bIns="0">
            <a:spAutoFit/>
          </a:bodyPr>
          <a:lstStyle/>
          <a:p>
            <a:pPr marL="0" marR="0" lvl="0" indent="0" algn="l" defTabSz="514350" rtl="0" eaLnBrk="0" fontAlgn="base" latinLnBrk="0" hangingPunct="0">
              <a:lnSpc>
                <a:spcPct val="90000"/>
              </a:lnSpc>
              <a:spcBef>
                <a:spcPct val="0"/>
              </a:spcBef>
              <a:spcAft>
                <a:spcPct val="0"/>
              </a:spcAft>
              <a:buClrTx/>
              <a:buSzTx/>
              <a:buFontTx/>
              <a:buNone/>
              <a:tabLst/>
              <a:defRPr/>
            </a:pPr>
            <a:r>
              <a:rPr lang="en-US"/>
              <a:t>Click to edit Master title style</a:t>
            </a:r>
            <a:endParaRPr lang="en-US" dirty="0"/>
          </a:p>
        </p:txBody>
      </p:sp>
    </p:spTree>
    <p:extLst>
      <p:ext uri="{BB962C8B-B14F-4D97-AF65-F5344CB8AC3E}">
        <p14:creationId xmlns:p14="http://schemas.microsoft.com/office/powerpoint/2010/main" val="1303278236"/>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userDrawn="1">
  <p:cSld name="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9686" y="122241"/>
            <a:ext cx="11332633" cy="427037"/>
          </a:xfrm>
        </p:spPr>
        <p:txBody>
          <a:bodyPr/>
          <a:lstStyle/>
          <a:p>
            <a:r>
              <a:rPr lang="en-US"/>
              <a:t>Click to edit Master title style</a:t>
            </a:r>
          </a:p>
        </p:txBody>
      </p:sp>
      <p:sp>
        <p:nvSpPr>
          <p:cNvPr id="7" name="Content Placeholder 6"/>
          <p:cNvSpPr>
            <a:spLocks noGrp="1"/>
          </p:cNvSpPr>
          <p:nvPr>
            <p:ph sz="quarter" idx="10" hasCustomPrompt="1"/>
          </p:nvPr>
        </p:nvSpPr>
        <p:spPr>
          <a:xfrm>
            <a:off x="429686" y="698957"/>
            <a:ext cx="11332633" cy="245837"/>
          </a:xfrm>
        </p:spPr>
        <p:txBody>
          <a:bodyPr>
            <a:spAutoFit/>
          </a:bodyPr>
          <a:lstStyle>
            <a:lvl1pPr marL="0" indent="0">
              <a:spcBef>
                <a:spcPts val="0"/>
              </a:spcBef>
              <a:buNone/>
              <a:defRPr sz="1050">
                <a:latin typeface="+mj-lt"/>
              </a:defRPr>
            </a:lvl1pPr>
          </a:lstStyle>
          <a:p>
            <a:pPr lvl="0"/>
            <a:r>
              <a:rPr lang="en-US" dirty="0"/>
              <a:t>Click to edit subtitle</a:t>
            </a:r>
            <a:endParaRPr lang="es-MX" dirty="0"/>
          </a:p>
        </p:txBody>
      </p:sp>
    </p:spTree>
    <p:extLst>
      <p:ext uri="{BB962C8B-B14F-4D97-AF65-F5344CB8AC3E}">
        <p14:creationId xmlns:p14="http://schemas.microsoft.com/office/powerpoint/2010/main" val="1827320092"/>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4171363053"/>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1236283626"/>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50" name="Rectangle 78"/>
          <p:cNvSpPr>
            <a:spLocks noGrp="1" noChangeArrowheads="1"/>
          </p:cNvSpPr>
          <p:nvPr>
            <p:ph type="ctrTitle"/>
          </p:nvPr>
        </p:nvSpPr>
        <p:spPr>
          <a:xfrm>
            <a:off x="804333" y="906466"/>
            <a:ext cx="10947400" cy="517525"/>
          </a:xfrm>
        </p:spPr>
        <p:txBody>
          <a:bodyPr/>
          <a:lstStyle>
            <a:lvl1pPr>
              <a:defRPr sz="2400"/>
            </a:lvl1pPr>
          </a:lstStyle>
          <a:p>
            <a:pPr lvl="0"/>
            <a:r>
              <a:rPr lang="en-US" noProof="0"/>
              <a:t>Click to edit Master title style</a:t>
            </a:r>
            <a:endParaRPr lang="en-US" noProof="0" dirty="0"/>
          </a:p>
        </p:txBody>
      </p:sp>
      <p:sp>
        <p:nvSpPr>
          <p:cNvPr id="3151" name="Rectangle 79"/>
          <p:cNvSpPr>
            <a:spLocks noGrp="1" noChangeArrowheads="1"/>
          </p:cNvSpPr>
          <p:nvPr>
            <p:ph type="subTitle" sz="quarter" idx="1"/>
          </p:nvPr>
        </p:nvSpPr>
        <p:spPr>
          <a:xfrm>
            <a:off x="804336" y="1397000"/>
            <a:ext cx="10962217" cy="1093788"/>
          </a:xfrm>
          <a:extLst>
            <a:ext uri="{91240B29-F687-4F45-9708-019B960494DF}">
              <a14:hiddenLine xmlns:a14="http://schemas.microsoft.com/office/drawing/2010/main" w="9525">
                <a:solidFill>
                  <a:schemeClr val="tx1"/>
                </a:solidFill>
                <a:miter lim="800000"/>
                <a:headEnd/>
                <a:tailEnd/>
              </a14:hiddenLine>
            </a:ext>
          </a:extLst>
        </p:spPr>
        <p:txBody>
          <a:bodyPr tIns="0" rIns="0" bIns="0"/>
          <a:lstStyle>
            <a:lvl1pPr marL="0" indent="0">
              <a:lnSpc>
                <a:spcPct val="100000"/>
              </a:lnSpc>
              <a:spcBef>
                <a:spcPct val="0"/>
              </a:spcBef>
              <a:spcAft>
                <a:spcPct val="0"/>
              </a:spcAft>
              <a:buFontTx/>
              <a:buNone/>
              <a:defRPr sz="2400">
                <a:solidFill>
                  <a:srgbClr val="00BDF2"/>
                </a:solidFill>
              </a:defRPr>
            </a:lvl1pPr>
          </a:lstStyle>
          <a:p>
            <a:pPr lvl="0"/>
            <a:r>
              <a:rPr lang="en-US" noProof="0"/>
              <a:t>Click to edit Master subtitle style</a:t>
            </a:r>
            <a:endParaRPr lang="en-US" noProof="0" dirty="0"/>
          </a:p>
        </p:txBody>
      </p:sp>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8033573" y="5695406"/>
            <a:ext cx="3557543" cy="627018"/>
          </a:xfrm>
          <a:prstGeom prst="rect">
            <a:avLst/>
          </a:prstGeom>
        </p:spPr>
      </p:pic>
    </p:spTree>
    <p:extLst>
      <p:ext uri="{BB962C8B-B14F-4D97-AF65-F5344CB8AC3E}">
        <p14:creationId xmlns:p14="http://schemas.microsoft.com/office/powerpoint/2010/main" val="3787819471"/>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UB PORTADA BW">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89377"/>
            <a:ext cx="12283621" cy="6962249"/>
          </a:xfrm>
          <a:prstGeom prst="rect">
            <a:avLst/>
          </a:prstGeom>
        </p:spPr>
      </p:pic>
      <p:sp>
        <p:nvSpPr>
          <p:cNvPr id="6" name="Title 1"/>
          <p:cNvSpPr>
            <a:spLocks noGrp="1"/>
          </p:cNvSpPr>
          <p:nvPr>
            <p:ph type="ctrTitle" idx="4294967295"/>
          </p:nvPr>
        </p:nvSpPr>
        <p:spPr>
          <a:xfrm>
            <a:off x="819156" y="3311525"/>
            <a:ext cx="10947400" cy="517525"/>
          </a:xfrm>
        </p:spPr>
        <p:txBody>
          <a:bodyPr/>
          <a:lstStyle/>
          <a:p>
            <a:pPr>
              <a:defRPr/>
            </a:pPr>
            <a:r>
              <a:rPr lang="es-ES_tradnl" sz="3200" dirty="0">
                <a:solidFill>
                  <a:schemeClr val="bg1"/>
                </a:solidFill>
              </a:rPr>
              <a:t>T</a:t>
            </a:r>
            <a:r>
              <a:rPr lang="en-US" sz="3200" dirty="0" err="1">
                <a:solidFill>
                  <a:schemeClr val="bg1"/>
                </a:solidFill>
              </a:rPr>
              <a:t>í</a:t>
            </a:r>
            <a:r>
              <a:rPr lang="es-ES_tradnl" sz="3200" dirty="0" err="1">
                <a:solidFill>
                  <a:schemeClr val="bg1"/>
                </a:solidFill>
              </a:rPr>
              <a:t>tulo</a:t>
            </a:r>
            <a:r>
              <a:rPr lang="es-ES_tradnl" sz="3200" dirty="0">
                <a:solidFill>
                  <a:schemeClr val="bg1"/>
                </a:solidFill>
              </a:rPr>
              <a:t> va aquí</a:t>
            </a:r>
            <a:endParaRPr lang="en-US" sz="3200" dirty="0">
              <a:solidFill>
                <a:schemeClr val="bg1"/>
              </a:solidFill>
            </a:endParaRPr>
          </a:p>
        </p:txBody>
      </p:sp>
      <p:sp>
        <p:nvSpPr>
          <p:cNvPr id="7" name="Subtitle 2"/>
          <p:cNvSpPr>
            <a:spLocks noGrp="1"/>
          </p:cNvSpPr>
          <p:nvPr>
            <p:ph type="subTitle" sz="quarter" idx="4294967295"/>
          </p:nvPr>
        </p:nvSpPr>
        <p:spPr>
          <a:xfrm>
            <a:off x="823384" y="3829051"/>
            <a:ext cx="10962216" cy="1014413"/>
          </a:xfrm>
          <a:extLst>
            <a:ext uri="{91240B29-F687-4F45-9708-019B960494DF}">
              <a14:hiddenLine xmlns:a14="http://schemas.microsoft.com/office/drawing/2010/main" w="9525">
                <a:solidFill>
                  <a:schemeClr val="tx1"/>
                </a:solidFill>
                <a:miter lim="800000"/>
                <a:headEnd/>
                <a:tailEnd/>
              </a14:hiddenLine>
            </a:ext>
          </a:extLst>
        </p:spPr>
        <p:txBody>
          <a:bodyPr tIns="0" rIns="0" bIns="0"/>
          <a:lstStyle>
            <a:lvl1pPr marL="0" indent="0">
              <a:lnSpc>
                <a:spcPct val="100000"/>
              </a:lnSpc>
              <a:spcBef>
                <a:spcPct val="0"/>
              </a:spcBef>
              <a:spcAft>
                <a:spcPct val="0"/>
              </a:spcAft>
              <a:buFontTx/>
              <a:buNone/>
              <a:defRPr/>
            </a:lvl1pPr>
          </a:lstStyle>
          <a:p>
            <a:pPr marL="0" indent="0">
              <a:lnSpc>
                <a:spcPct val="100000"/>
              </a:lnSpc>
              <a:spcBef>
                <a:spcPct val="0"/>
              </a:spcBef>
              <a:spcAft>
                <a:spcPct val="0"/>
              </a:spcAft>
              <a:buFontTx/>
              <a:buNone/>
              <a:defRPr/>
            </a:pPr>
            <a:r>
              <a:rPr lang="es-ES_tradnl" sz="3200" dirty="0">
                <a:solidFill>
                  <a:srgbClr val="00BDF2"/>
                </a:solidFill>
              </a:rPr>
              <a:t>Subtitulo va aquí</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05360" y="4843463"/>
            <a:ext cx="4754651" cy="2307404"/>
          </a:xfrm>
          <a:prstGeom prst="rect">
            <a:avLst/>
          </a:prstGeom>
        </p:spPr>
      </p:pic>
    </p:spTree>
    <p:extLst>
      <p:ext uri="{BB962C8B-B14F-4D97-AF65-F5344CB8AC3E}">
        <p14:creationId xmlns:p14="http://schemas.microsoft.com/office/powerpoint/2010/main" val="2533790759"/>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26137714"/>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userDrawn="1">
  <p:cSld name="Separator">
    <p:bg>
      <p:bgPr>
        <a:solidFill>
          <a:schemeClr val="tx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447800" y="2661158"/>
            <a:ext cx="9296400" cy="574773"/>
          </a:xfrm>
        </p:spPr>
        <p:txBody>
          <a:bodyPr wrap="square">
            <a:spAutoFit/>
          </a:bodyPr>
          <a:lstStyle>
            <a:lvl1pPr marL="0" indent="0">
              <a:buNone/>
              <a:defRPr sz="3300" b="1" baseline="0">
                <a:solidFill>
                  <a:schemeClr val="bg1"/>
                </a:solidFill>
              </a:defRPr>
            </a:lvl1pPr>
            <a:lvl2pPr>
              <a:defRPr sz="3000">
                <a:solidFill>
                  <a:schemeClr val="bg1"/>
                </a:solidFill>
              </a:defRPr>
            </a:lvl2pPr>
            <a:lvl3pPr>
              <a:defRPr sz="3000">
                <a:solidFill>
                  <a:schemeClr val="bg1"/>
                </a:solidFill>
              </a:defRPr>
            </a:lvl3pPr>
            <a:lvl4pPr>
              <a:defRPr sz="3000">
                <a:solidFill>
                  <a:schemeClr val="bg1"/>
                </a:solidFill>
              </a:defRPr>
            </a:lvl4pPr>
            <a:lvl5pPr>
              <a:defRPr sz="3000">
                <a:solidFill>
                  <a:schemeClr val="bg1"/>
                </a:solidFill>
              </a:defRPr>
            </a:lvl5pPr>
          </a:lstStyle>
          <a:p>
            <a:pPr lvl="0"/>
            <a:r>
              <a:rPr lang="en-US" dirty="0"/>
              <a:t>Separator text</a:t>
            </a:r>
            <a:endParaRPr lang="es-MX" dirty="0"/>
          </a:p>
        </p:txBody>
      </p:sp>
      <p:sp>
        <p:nvSpPr>
          <p:cNvPr id="7" name="Text Placeholder 3"/>
          <p:cNvSpPr>
            <a:spLocks noGrp="1"/>
          </p:cNvSpPr>
          <p:nvPr>
            <p:ph type="body" sz="quarter" idx="11" hasCustomPrompt="1"/>
          </p:nvPr>
        </p:nvSpPr>
        <p:spPr>
          <a:xfrm>
            <a:off x="1447800" y="3556508"/>
            <a:ext cx="9296400" cy="487056"/>
          </a:xfrm>
        </p:spPr>
        <p:txBody>
          <a:bodyPr wrap="square">
            <a:spAutoFit/>
          </a:bodyPr>
          <a:lstStyle>
            <a:lvl1pPr marL="0" indent="0">
              <a:buNone/>
              <a:defRPr sz="2700" baseline="0">
                <a:solidFill>
                  <a:schemeClr val="bg1"/>
                </a:solidFill>
              </a:defRPr>
            </a:lvl1pPr>
            <a:lvl2pPr>
              <a:defRPr sz="3000">
                <a:solidFill>
                  <a:schemeClr val="bg1"/>
                </a:solidFill>
              </a:defRPr>
            </a:lvl2pPr>
            <a:lvl3pPr>
              <a:defRPr sz="3000">
                <a:solidFill>
                  <a:schemeClr val="bg1"/>
                </a:solidFill>
              </a:defRPr>
            </a:lvl3pPr>
            <a:lvl4pPr>
              <a:defRPr sz="3000">
                <a:solidFill>
                  <a:schemeClr val="bg1"/>
                </a:solidFill>
              </a:defRPr>
            </a:lvl4pPr>
            <a:lvl5pPr>
              <a:defRPr sz="3000">
                <a:solidFill>
                  <a:schemeClr val="bg1"/>
                </a:solidFill>
              </a:defRPr>
            </a:lvl5pPr>
          </a:lstStyle>
          <a:p>
            <a:pPr lvl="0"/>
            <a:r>
              <a:rPr lang="en-US" dirty="0"/>
              <a:t>Separator text</a:t>
            </a:r>
            <a:endParaRPr lang="es-MX" dirty="0"/>
          </a:p>
        </p:txBody>
      </p:sp>
    </p:spTree>
    <p:extLst>
      <p:ext uri="{BB962C8B-B14F-4D97-AF65-F5344CB8AC3E}">
        <p14:creationId xmlns:p14="http://schemas.microsoft.com/office/powerpoint/2010/main" val="2663066812"/>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6572" y="249010"/>
            <a:ext cx="11541581" cy="495300"/>
          </a:xfrm>
        </p:spPr>
        <p:txBody>
          <a:bodyPr/>
          <a:lstStyle/>
          <a:p>
            <a:r>
              <a:rPr lang="en-US" dirty="0"/>
              <a:t>Click to edit Master title style</a:t>
            </a:r>
          </a:p>
        </p:txBody>
      </p:sp>
      <p:sp>
        <p:nvSpPr>
          <p:cNvPr id="3" name="Content Placeholder 2"/>
          <p:cNvSpPr>
            <a:spLocks noGrp="1"/>
          </p:cNvSpPr>
          <p:nvPr>
            <p:ph idx="1"/>
          </p:nvPr>
        </p:nvSpPr>
        <p:spPr>
          <a:xfrm>
            <a:off x="326573" y="1320800"/>
            <a:ext cx="11541580" cy="49466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0" hasCustomPrompt="1"/>
          </p:nvPr>
        </p:nvSpPr>
        <p:spPr>
          <a:xfrm>
            <a:off x="326571" y="631011"/>
            <a:ext cx="11541155" cy="300038"/>
          </a:xfrm>
        </p:spPr>
        <p:txBody>
          <a:bodyPr/>
          <a:lstStyle>
            <a:lvl1pPr marL="0" indent="0">
              <a:buNone/>
              <a:defRPr sz="1200">
                <a:solidFill>
                  <a:schemeClr val="tx1">
                    <a:lumMod val="50000"/>
                  </a:schemeClr>
                </a:solidFill>
              </a:defRPr>
            </a:lvl1pPr>
          </a:lstStyle>
          <a:p>
            <a:pPr lvl="0"/>
            <a:r>
              <a:rPr lang="es-MX" dirty="0" err="1"/>
              <a:t>Subtitle</a:t>
            </a:r>
            <a:endParaRPr lang="es-MX" dirty="0"/>
          </a:p>
        </p:txBody>
      </p:sp>
    </p:spTree>
    <p:extLst>
      <p:ext uri="{BB962C8B-B14F-4D97-AF65-F5344CB8AC3E}">
        <p14:creationId xmlns:p14="http://schemas.microsoft.com/office/powerpoint/2010/main" val="846147973"/>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04335" y="314325"/>
            <a:ext cx="11055351" cy="495300"/>
          </a:xfrm>
        </p:spPr>
        <p:txBody>
          <a:bodyPr/>
          <a:lstStyle/>
          <a:p>
            <a:r>
              <a:rPr lang="en-US"/>
              <a:t>Click to edit Master title style</a:t>
            </a:r>
          </a:p>
        </p:txBody>
      </p:sp>
      <p:sp>
        <p:nvSpPr>
          <p:cNvPr id="3" name="Content Placeholder 2"/>
          <p:cNvSpPr>
            <a:spLocks noGrp="1"/>
          </p:cNvSpPr>
          <p:nvPr>
            <p:ph sz="half" idx="1"/>
          </p:nvPr>
        </p:nvSpPr>
        <p:spPr>
          <a:xfrm>
            <a:off x="804333" y="1320800"/>
            <a:ext cx="5429251" cy="49466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36786" y="1320800"/>
            <a:ext cx="5431367" cy="49466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1857214"/>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04335" y="314325"/>
            <a:ext cx="11055351" cy="495300"/>
          </a:xfrm>
        </p:spPr>
        <p:txBody>
          <a:bodyPr/>
          <a:lstStyle/>
          <a:p>
            <a:r>
              <a:rPr lang="en-US"/>
              <a:t>Click to edit Master title style</a:t>
            </a:r>
          </a:p>
        </p:txBody>
      </p:sp>
    </p:spTree>
    <p:extLst>
      <p:ext uri="{BB962C8B-B14F-4D97-AF65-F5344CB8AC3E}">
        <p14:creationId xmlns:p14="http://schemas.microsoft.com/office/powerpoint/2010/main" val="3411747600"/>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userDrawn="1">
  <p:cSld name="Contents">
    <p:spTree>
      <p:nvGrpSpPr>
        <p:cNvPr id="1" name=""/>
        <p:cNvGrpSpPr/>
        <p:nvPr/>
      </p:nvGrpSpPr>
      <p:grpSpPr>
        <a:xfrm>
          <a:off x="0" y="0"/>
          <a:ext cx="0" cy="0"/>
          <a:chOff x="0" y="0"/>
          <a:chExt cx="0" cy="0"/>
        </a:xfrm>
      </p:grpSpPr>
      <p:sp>
        <p:nvSpPr>
          <p:cNvPr id="10" name="Content Placeholder 20"/>
          <p:cNvSpPr>
            <a:spLocks noGrp="1"/>
          </p:cNvSpPr>
          <p:nvPr>
            <p:ph sz="quarter" idx="12"/>
          </p:nvPr>
        </p:nvSpPr>
        <p:spPr bwMode="gray">
          <a:xfrm>
            <a:off x="548639" y="1399032"/>
            <a:ext cx="6823268" cy="4882896"/>
          </a:xfrm>
          <a:prstGeom prst="rect">
            <a:avLst/>
          </a:prstGeom>
        </p:spPr>
        <p:txBody>
          <a:bodyPr vert="horz" wrap="square" lIns="0" tIns="0" rIns="0" bIns="0" rtlCol="0">
            <a:noAutofit/>
          </a:bodyPr>
          <a:lstStyle>
            <a:lvl1pPr marL="0" marR="0" indent="0" algn="l" defTabSz="514350" rtl="0" eaLnBrk="1" fontAlgn="base" latinLnBrk="0" hangingPunct="1">
              <a:lnSpc>
                <a:spcPct val="100000"/>
              </a:lnSpc>
              <a:spcBef>
                <a:spcPts val="1238"/>
              </a:spcBef>
              <a:spcAft>
                <a:spcPct val="0"/>
              </a:spcAft>
              <a:buClrTx/>
              <a:buSzTx/>
              <a:buFont typeface="Arial" pitchFamily="34" charset="0"/>
              <a:buNone/>
              <a:tabLst>
                <a:tab pos="2828925" algn="r"/>
              </a:tabLst>
              <a:defRPr kumimoji="0" lang="en-US" sz="1125" b="0" i="0" u="none" strike="noStrike" kern="1200" cap="none" normalizeH="0" baseline="0" dirty="0" smtClean="0">
                <a:ln>
                  <a:noFill/>
                </a:ln>
                <a:solidFill>
                  <a:schemeClr val="tx2"/>
                </a:solidFill>
                <a:effectLst/>
                <a:latin typeface="+mn-lt"/>
                <a:ea typeface="+mn-ea"/>
                <a:cs typeface="Arial" pitchFamily="34" charset="0"/>
              </a:defRPr>
            </a:lvl1pPr>
            <a:lvl2pPr marL="98227" marR="0" indent="-97334" algn="l" defTabSz="514350" rtl="0" eaLnBrk="1" fontAlgn="base" latinLnBrk="0" hangingPunct="1">
              <a:lnSpc>
                <a:spcPct val="100000"/>
              </a:lnSpc>
              <a:spcAft>
                <a:spcPct val="0"/>
              </a:spcAft>
              <a:buFont typeface="Arial" pitchFamily="34" charset="0"/>
              <a:tabLst>
                <a:tab pos="2828925" algn="r"/>
              </a:tabLst>
              <a:defRPr kumimoji="0" lang="en-US" sz="1125" b="0" i="0" u="none" strike="noStrike" kern="1200" cap="none" normalizeH="0" baseline="0" dirty="0" smtClean="0">
                <a:ln>
                  <a:noFill/>
                </a:ln>
                <a:solidFill>
                  <a:schemeClr val="tx2"/>
                </a:solidFill>
                <a:effectLst/>
                <a:latin typeface="+mn-lt"/>
                <a:ea typeface="+mn-ea"/>
                <a:cs typeface="Arial" pitchFamily="34" charset="0"/>
              </a:defRPr>
            </a:lvl2pPr>
            <a:lvl3pPr marR="0" algn="l" defTabSz="514350" rtl="0" eaLnBrk="1" fontAlgn="base" latinLnBrk="0" hangingPunct="1">
              <a:lnSpc>
                <a:spcPct val="100000"/>
              </a:lnSpc>
              <a:spcAft>
                <a:spcPct val="0"/>
              </a:spcAft>
              <a:buFont typeface="Arial" pitchFamily="34" charset="0"/>
              <a:tabLst>
                <a:tab pos="2828925" algn="r"/>
              </a:tabLst>
              <a:defRPr kumimoji="0" lang="en-US" sz="1013" b="0" i="0" u="none" strike="noStrike" kern="1200" cap="none" normalizeH="0" baseline="0" dirty="0" smtClean="0">
                <a:ln>
                  <a:noFill/>
                </a:ln>
                <a:solidFill>
                  <a:schemeClr val="tx2"/>
                </a:solidFill>
                <a:effectLst/>
                <a:latin typeface="Arial" pitchFamily="34" charset="0"/>
                <a:ea typeface="+mn-ea"/>
                <a:cs typeface="Arial" pitchFamily="34" charset="0"/>
              </a:defRPr>
            </a:lvl3pPr>
            <a:lvl4pPr marR="0" algn="l" defTabSz="514350" rtl="0" eaLnBrk="1" fontAlgn="base" latinLnBrk="0" hangingPunct="1">
              <a:lnSpc>
                <a:spcPct val="100000"/>
              </a:lnSpc>
              <a:spcAft>
                <a:spcPct val="0"/>
              </a:spcAft>
              <a:buFont typeface="Arial" pitchFamily="34" charset="0"/>
              <a:tabLst>
                <a:tab pos="2828925" algn="r"/>
              </a:tabLst>
              <a:defRPr kumimoji="0" lang="en-US" sz="1013" b="0" i="0" u="none" strike="noStrike" kern="1200" cap="none" normalizeH="0" baseline="0" dirty="0" smtClean="0">
                <a:ln>
                  <a:noFill/>
                </a:ln>
                <a:solidFill>
                  <a:schemeClr val="tx2"/>
                </a:solidFill>
                <a:effectLst/>
                <a:latin typeface="+mn-lt"/>
                <a:ea typeface="+mn-ea"/>
                <a:cs typeface="Arial" pitchFamily="34" charset="0"/>
              </a:defRPr>
            </a:lvl4pPr>
            <a:lvl5pPr marR="0" algn="l" defTabSz="514350" rtl="0" eaLnBrk="1" fontAlgn="base" latinLnBrk="0" hangingPunct="1">
              <a:lnSpc>
                <a:spcPct val="100000"/>
              </a:lnSpc>
              <a:spcAft>
                <a:spcPct val="0"/>
              </a:spcAft>
              <a:buFont typeface="Arial" pitchFamily="34" charset="0"/>
              <a:tabLst>
                <a:tab pos="2828925" algn="r"/>
              </a:tabLst>
              <a:defRPr kumimoji="0" lang="en-US" sz="1013" b="0" i="0" u="none" strike="noStrike" kern="1200" cap="none" normalizeH="0" baseline="0" dirty="0" smtClean="0">
                <a:ln>
                  <a:noFill/>
                </a:ln>
                <a:solidFill>
                  <a:schemeClr val="tx2"/>
                </a:solidFill>
                <a:effectLst/>
                <a:latin typeface="+mn-lt"/>
                <a:ea typeface="+mn-ea"/>
                <a:cs typeface="Arial" pitchFamily="34" charset="0"/>
              </a:defRPr>
            </a:lvl5pPr>
            <a:lvl6pPr marR="0" algn="l" defTabSz="514350" rtl="0" eaLnBrk="1" fontAlgn="base" latinLnBrk="0" hangingPunct="1">
              <a:lnSpc>
                <a:spcPct val="100000"/>
              </a:lnSpc>
              <a:spcAft>
                <a:spcPct val="0"/>
              </a:spcAft>
              <a:buFont typeface="Arial" pitchFamily="34" charset="0"/>
              <a:tabLst/>
              <a:defRPr kumimoji="0" lang="en-US" sz="1013" b="0" i="0" u="none" strike="noStrike" kern="1200" cap="none" normalizeH="0" baseline="0" dirty="0" smtClean="0">
                <a:ln>
                  <a:noFill/>
                </a:ln>
                <a:solidFill>
                  <a:schemeClr val="tx2"/>
                </a:solidFill>
                <a:effectLst/>
                <a:latin typeface="+mn-lt"/>
                <a:ea typeface="+mn-ea"/>
                <a:cs typeface="Arial" pitchFamily="34" charset="0"/>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Placeholder 10"/>
          <p:cNvSpPr>
            <a:spLocks noGrp="1"/>
          </p:cNvSpPr>
          <p:nvPr>
            <p:ph type="title"/>
          </p:nvPr>
        </p:nvSpPr>
        <p:spPr bwMode="gray">
          <a:xfrm>
            <a:off x="552451" y="450281"/>
            <a:ext cx="11106912" cy="249299"/>
          </a:xfrm>
          <a:prstGeom prst="rect">
            <a:avLst/>
          </a:prstGeom>
        </p:spPr>
        <p:txBody>
          <a:bodyPr lIns="0" tIns="0" rIns="0" bIns="0">
            <a:spAutoFit/>
          </a:bodyPr>
          <a:lstStyle/>
          <a:p>
            <a:pPr marL="0" marR="0" lvl="0" indent="0" algn="l" defTabSz="514350" rtl="0" eaLnBrk="0" fontAlgn="base" latinLnBrk="0" hangingPunct="0">
              <a:lnSpc>
                <a:spcPct val="90000"/>
              </a:lnSpc>
              <a:spcBef>
                <a:spcPct val="0"/>
              </a:spcBef>
              <a:spcAft>
                <a:spcPct val="0"/>
              </a:spcAft>
              <a:buClrTx/>
              <a:buSzTx/>
              <a:buFontTx/>
              <a:buNone/>
              <a:tabLst/>
              <a:defRPr/>
            </a:pPr>
            <a:r>
              <a:rPr lang="en-US"/>
              <a:t>Click to edit Master title style</a:t>
            </a:r>
            <a:endParaRPr lang="en-US" dirty="0"/>
          </a:p>
        </p:txBody>
      </p:sp>
    </p:spTree>
    <p:extLst>
      <p:ext uri="{BB962C8B-B14F-4D97-AF65-F5344CB8AC3E}">
        <p14:creationId xmlns:p14="http://schemas.microsoft.com/office/powerpoint/2010/main" val="83230668"/>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userDrawn="1">
  <p:cSld name="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9686" y="122241"/>
            <a:ext cx="11332633" cy="427037"/>
          </a:xfrm>
        </p:spPr>
        <p:txBody>
          <a:bodyPr/>
          <a:lstStyle/>
          <a:p>
            <a:r>
              <a:rPr lang="en-US"/>
              <a:t>Click to edit Master title style</a:t>
            </a:r>
          </a:p>
        </p:txBody>
      </p:sp>
      <p:sp>
        <p:nvSpPr>
          <p:cNvPr id="7" name="Content Placeholder 6"/>
          <p:cNvSpPr>
            <a:spLocks noGrp="1"/>
          </p:cNvSpPr>
          <p:nvPr>
            <p:ph sz="quarter" idx="10" hasCustomPrompt="1"/>
          </p:nvPr>
        </p:nvSpPr>
        <p:spPr>
          <a:xfrm>
            <a:off x="429686" y="698957"/>
            <a:ext cx="11332633" cy="245837"/>
          </a:xfrm>
        </p:spPr>
        <p:txBody>
          <a:bodyPr>
            <a:spAutoFit/>
          </a:bodyPr>
          <a:lstStyle>
            <a:lvl1pPr marL="0" indent="0">
              <a:spcBef>
                <a:spcPts val="0"/>
              </a:spcBef>
              <a:buNone/>
              <a:defRPr sz="1050">
                <a:latin typeface="+mj-lt"/>
              </a:defRPr>
            </a:lvl1pPr>
          </a:lstStyle>
          <a:p>
            <a:pPr lvl="0"/>
            <a:r>
              <a:rPr lang="en-US" dirty="0"/>
              <a:t>Click to edit subtitle</a:t>
            </a:r>
            <a:endParaRPr lang="es-MX" dirty="0"/>
          </a:p>
        </p:txBody>
      </p:sp>
    </p:spTree>
    <p:extLst>
      <p:ext uri="{BB962C8B-B14F-4D97-AF65-F5344CB8AC3E}">
        <p14:creationId xmlns:p14="http://schemas.microsoft.com/office/powerpoint/2010/main" val="401589640"/>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294907972"/>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2367393294"/>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separdor 2">
    <p:spTree>
      <p:nvGrpSpPr>
        <p:cNvPr id="1" name=""/>
        <p:cNvGrpSpPr/>
        <p:nvPr/>
      </p:nvGrpSpPr>
      <p:grpSpPr>
        <a:xfrm>
          <a:off x="0" y="0"/>
          <a:ext cx="0" cy="0"/>
          <a:chOff x="0" y="0"/>
          <a:chExt cx="0" cy="0"/>
        </a:xfrm>
      </p:grpSpPr>
      <p:sp>
        <p:nvSpPr>
          <p:cNvPr id="6" name="Rectangle 5"/>
          <p:cNvSpPr/>
          <p:nvPr userDrawn="1"/>
        </p:nvSpPr>
        <p:spPr>
          <a:xfrm>
            <a:off x="144731" y="21107"/>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7" name="Group 6"/>
          <p:cNvGrpSpPr/>
          <p:nvPr userDrawn="1"/>
        </p:nvGrpSpPr>
        <p:grpSpPr>
          <a:xfrm>
            <a:off x="231503" y="98856"/>
            <a:ext cx="1206483" cy="6105595"/>
            <a:chOff x="160238" y="154880"/>
            <a:chExt cx="1300907" cy="8777933"/>
          </a:xfrm>
        </p:grpSpPr>
        <p:sp>
          <p:nvSpPr>
            <p:cNvPr id="8"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sz="1800">
                <a:solidFill>
                  <a:prstClr val="black"/>
                </a:solidFill>
              </a:endParaRPr>
            </a:p>
          </p:txBody>
        </p:sp>
        <p:sp>
          <p:nvSpPr>
            <p:cNvPr id="9"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sz="1800">
                <a:solidFill>
                  <a:prstClr val="black"/>
                </a:solidFill>
              </a:endParaRPr>
            </a:p>
          </p:txBody>
        </p:sp>
        <p:sp>
          <p:nvSpPr>
            <p:cNvPr id="10"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1"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sz="1800">
                <a:solidFill>
                  <a:prstClr val="black"/>
                </a:solidFill>
              </a:endParaRPr>
            </a:p>
          </p:txBody>
        </p:sp>
        <p:sp>
          <p:nvSpPr>
            <p:cNvPr id="12"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2154935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e_Azul">
    <p:spTree>
      <p:nvGrpSpPr>
        <p:cNvPr id="1" name=""/>
        <p:cNvGrpSpPr/>
        <p:nvPr/>
      </p:nvGrpSpPr>
      <p:grpSpPr>
        <a:xfrm>
          <a:off x="0" y="0"/>
          <a:ext cx="0" cy="0"/>
          <a:chOff x="0" y="0"/>
          <a:chExt cx="0" cy="0"/>
        </a:xfrm>
      </p:grpSpPr>
      <p:sp>
        <p:nvSpPr>
          <p:cNvPr id="6" name="Rectangle 4"/>
          <p:cNvSpPr>
            <a:spLocks noChangeArrowheads="1"/>
          </p:cNvSpPr>
          <p:nvPr userDrawn="1"/>
        </p:nvSpPr>
        <p:spPr bwMode="auto">
          <a:xfrm>
            <a:off x="-24676" y="0"/>
            <a:ext cx="12192000" cy="6858000"/>
          </a:xfrm>
          <a:prstGeom prst="rect">
            <a:avLst/>
          </a:prstGeom>
          <a:solidFill>
            <a:srgbClr val="002D72"/>
          </a:solidFill>
          <a:ln w="12700">
            <a:solidFill>
              <a:schemeClr val="tx2"/>
            </a:solidFill>
            <a:round/>
            <a:headEnd/>
            <a:tailEnd/>
          </a:ln>
        </p:spPr>
        <p:txBody>
          <a:bodyPr wrap="none" anchor="ctr"/>
          <a:lstStyle/>
          <a:p>
            <a:pPr algn="ctr" defTabSz="914400" fontAlgn="base">
              <a:spcBef>
                <a:spcPct val="0"/>
              </a:spcBef>
              <a:spcAft>
                <a:spcPct val="0"/>
              </a:spcAft>
            </a:pPr>
            <a:endParaRPr lang="es-ES_tradnl" sz="2400">
              <a:solidFill>
                <a:srgbClr val="002D72"/>
              </a:solidFill>
              <a:ea typeface="ＭＳ Ｐゴシック" charset="0"/>
            </a:endParaRPr>
          </a:p>
        </p:txBody>
      </p:sp>
      <p:grpSp>
        <p:nvGrpSpPr>
          <p:cNvPr id="7" name="Group 24"/>
          <p:cNvGrpSpPr>
            <a:grpSpLocks/>
          </p:cNvGrpSpPr>
          <p:nvPr userDrawn="1"/>
        </p:nvGrpSpPr>
        <p:grpSpPr bwMode="auto">
          <a:xfrm>
            <a:off x="490519" y="391003"/>
            <a:ext cx="1233216" cy="615424"/>
            <a:chOff x="-3315972" y="-924674"/>
            <a:chExt cx="6411831" cy="4278160"/>
          </a:xfrm>
          <a:solidFill>
            <a:schemeClr val="accent1"/>
          </a:solidFill>
        </p:grpSpPr>
        <p:sp>
          <p:nvSpPr>
            <p:cNvPr id="8"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9"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grpSp>
        <p:nvGrpSpPr>
          <p:cNvPr id="10" name="Group 25"/>
          <p:cNvGrpSpPr>
            <a:grpSpLocks/>
          </p:cNvGrpSpPr>
          <p:nvPr userDrawn="1"/>
        </p:nvGrpSpPr>
        <p:grpSpPr bwMode="auto">
          <a:xfrm flipH="1" flipV="1">
            <a:off x="10549240" y="6005514"/>
            <a:ext cx="1233216" cy="615421"/>
            <a:chOff x="-3315972" y="-924674"/>
            <a:chExt cx="6411831" cy="4278160"/>
          </a:xfrm>
          <a:solidFill>
            <a:schemeClr val="accent1"/>
          </a:solidFill>
        </p:grpSpPr>
        <p:sp>
          <p:nvSpPr>
            <p:cNvPr id="11"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12"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sp>
        <p:nvSpPr>
          <p:cNvPr id="24" name="Text Placeholder 23"/>
          <p:cNvSpPr>
            <a:spLocks noGrp="1"/>
          </p:cNvSpPr>
          <p:nvPr>
            <p:ph type="body" sz="quarter" idx="10"/>
          </p:nvPr>
        </p:nvSpPr>
        <p:spPr>
          <a:xfrm>
            <a:off x="2357968" y="1006427"/>
            <a:ext cx="8191273" cy="3686224"/>
          </a:xfrm>
        </p:spPr>
        <p:txBody>
          <a:bodyPr/>
          <a:lstStyle>
            <a:lvl1pPr marL="0" indent="0" algn="l">
              <a:buNone/>
              <a:defRPr sz="3600">
                <a:solidFill>
                  <a:schemeClr val="bg1"/>
                </a:solidFill>
              </a:defRPr>
            </a:lvl1pPr>
            <a:lvl2pPr marL="403225" indent="0" algn="l">
              <a:buNone/>
              <a:defRPr sz="3600">
                <a:solidFill>
                  <a:schemeClr val="bg1"/>
                </a:solidFill>
              </a:defRPr>
            </a:lvl2pPr>
            <a:lvl3pPr marL="747712" indent="0" algn="l">
              <a:buNone/>
              <a:defRPr sz="3600">
                <a:solidFill>
                  <a:schemeClr val="bg1"/>
                </a:solidFill>
              </a:defRPr>
            </a:lvl3pPr>
            <a:lvl4pPr marL="1089025" indent="0" algn="l">
              <a:buNone/>
              <a:defRPr sz="3600">
                <a:solidFill>
                  <a:schemeClr val="bg1"/>
                </a:solidFill>
              </a:defRPr>
            </a:lvl4pPr>
            <a:lvl5pPr marL="1427162"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23"/>
          <p:cNvSpPr>
            <a:spLocks noGrp="1"/>
          </p:cNvSpPr>
          <p:nvPr>
            <p:ph type="body" sz="quarter" idx="11"/>
          </p:nvPr>
        </p:nvSpPr>
        <p:spPr>
          <a:xfrm>
            <a:off x="2357968" y="4944980"/>
            <a:ext cx="8191273" cy="1335504"/>
          </a:xfrm>
        </p:spPr>
        <p:txBody>
          <a:bodyPr/>
          <a:lstStyle>
            <a:lvl1pPr marL="0" indent="0" algn="l">
              <a:buNone/>
              <a:defRPr sz="2400">
                <a:solidFill>
                  <a:srgbClr val="00B3F0"/>
                </a:solidFill>
              </a:defRPr>
            </a:lvl1pPr>
            <a:lvl2pPr marL="403225" indent="0" algn="l">
              <a:buNone/>
              <a:defRPr sz="2400">
                <a:solidFill>
                  <a:srgbClr val="00B3F0"/>
                </a:solidFill>
              </a:defRPr>
            </a:lvl2pPr>
            <a:lvl3pPr marL="747712" indent="0" algn="l">
              <a:buNone/>
              <a:defRPr sz="2400">
                <a:solidFill>
                  <a:srgbClr val="00B3F0"/>
                </a:solidFill>
              </a:defRPr>
            </a:lvl3pPr>
            <a:lvl4pPr marL="1089025" indent="0" algn="l">
              <a:buNone/>
              <a:defRPr sz="2400">
                <a:solidFill>
                  <a:srgbClr val="00B3F0"/>
                </a:solidFill>
              </a:defRPr>
            </a:lvl4pPr>
            <a:lvl5pPr marL="1427162"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77072905"/>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p:cNvSpPr/>
          <p:nvPr userDrawn="1"/>
        </p:nvSpPr>
        <p:spPr>
          <a:xfrm>
            <a:off x="120826"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4" name="Group 13"/>
          <p:cNvGrpSpPr/>
          <p:nvPr userDrawn="1"/>
        </p:nvGrpSpPr>
        <p:grpSpPr>
          <a:xfrm>
            <a:off x="231503" y="98855"/>
            <a:ext cx="1206483" cy="6105595"/>
            <a:chOff x="160238" y="162796"/>
            <a:chExt cx="1300907" cy="8777933"/>
          </a:xfrm>
        </p:grpSpPr>
        <p:sp>
          <p:nvSpPr>
            <p:cNvPr id="15"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2224745114"/>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Rectangle 5"/>
          <p:cNvSpPr/>
          <p:nvPr userDrawn="1"/>
        </p:nvSpPr>
        <p:spPr>
          <a:xfrm>
            <a:off x="120826"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7" name="Group 6"/>
          <p:cNvGrpSpPr/>
          <p:nvPr userDrawn="1"/>
        </p:nvGrpSpPr>
        <p:grpSpPr>
          <a:xfrm>
            <a:off x="231503" y="99934"/>
            <a:ext cx="1206483" cy="6105588"/>
            <a:chOff x="90616" y="113613"/>
            <a:chExt cx="1300907" cy="8777933"/>
          </a:xfrm>
        </p:grpSpPr>
        <p:sp>
          <p:nvSpPr>
            <p:cNvPr id="8"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sz="1800">
                <a:solidFill>
                  <a:prstClr val="black"/>
                </a:solidFill>
              </a:endParaRPr>
            </a:p>
          </p:txBody>
        </p:sp>
        <p:sp>
          <p:nvSpPr>
            <p:cNvPr id="9"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sz="1800">
                <a:solidFill>
                  <a:prstClr val="black"/>
                </a:solidFill>
              </a:endParaRPr>
            </a:p>
          </p:txBody>
        </p:sp>
        <p:sp>
          <p:nvSpPr>
            <p:cNvPr id="10"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sz="1800">
                <a:solidFill>
                  <a:prstClr val="black"/>
                </a:solidFill>
              </a:endParaRPr>
            </a:p>
          </p:txBody>
        </p:sp>
        <p:sp>
          <p:nvSpPr>
            <p:cNvPr id="11"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sz="1800">
                <a:solidFill>
                  <a:prstClr val="black"/>
                </a:solidFill>
              </a:endParaRPr>
            </a:p>
          </p:txBody>
        </p:sp>
        <p:sp>
          <p:nvSpPr>
            <p:cNvPr id="12"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754194732"/>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p:cNvSpPr/>
          <p:nvPr userDrawn="1"/>
        </p:nvSpPr>
        <p:spPr>
          <a:xfrm>
            <a:off x="120826"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7" name="Group 6"/>
          <p:cNvGrpSpPr/>
          <p:nvPr userDrawn="1"/>
        </p:nvGrpSpPr>
        <p:grpSpPr>
          <a:xfrm>
            <a:off x="233936" y="99934"/>
            <a:ext cx="1206481" cy="6105588"/>
            <a:chOff x="160238" y="154880"/>
            <a:chExt cx="1300907" cy="8777933"/>
          </a:xfrm>
        </p:grpSpPr>
        <p:sp>
          <p:nvSpPr>
            <p:cNvPr id="8"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endParaRPr sz="1800">
                <a:solidFill>
                  <a:prstClr val="black"/>
                </a:solidFill>
              </a:endParaRPr>
            </a:p>
          </p:txBody>
        </p:sp>
        <p:sp>
          <p:nvSpPr>
            <p:cNvPr id="9"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endParaRPr sz="1800">
                <a:solidFill>
                  <a:prstClr val="black"/>
                </a:solidFill>
              </a:endParaRPr>
            </a:p>
          </p:txBody>
        </p:sp>
        <p:sp>
          <p:nvSpPr>
            <p:cNvPr id="10"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endParaRPr sz="1800">
                <a:solidFill>
                  <a:prstClr val="black"/>
                </a:solidFill>
              </a:endParaRPr>
            </a:p>
          </p:txBody>
        </p:sp>
        <p:sp>
          <p:nvSpPr>
            <p:cNvPr id="11"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endParaRPr sz="1800">
                <a:solidFill>
                  <a:prstClr val="black"/>
                </a:solidFill>
              </a:endParaRPr>
            </a:p>
          </p:txBody>
        </p:sp>
        <p:sp>
          <p:nvSpPr>
            <p:cNvPr id="12"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684557392"/>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Rectangle 5"/>
          <p:cNvSpPr/>
          <p:nvPr userDrawn="1"/>
        </p:nvSpPr>
        <p:spPr>
          <a:xfrm>
            <a:off x="120826"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7" name="Group 6"/>
          <p:cNvGrpSpPr/>
          <p:nvPr userDrawn="1"/>
        </p:nvGrpSpPr>
        <p:grpSpPr>
          <a:xfrm>
            <a:off x="233934" y="99934"/>
            <a:ext cx="1206481" cy="6105588"/>
            <a:chOff x="1081465" y="114688"/>
            <a:chExt cx="1300907" cy="8777933"/>
          </a:xfrm>
        </p:grpSpPr>
        <p:sp>
          <p:nvSpPr>
            <p:cNvPr id="8"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sz="1800">
                <a:solidFill>
                  <a:prstClr val="black"/>
                </a:solidFill>
              </a:endParaRPr>
            </a:p>
          </p:txBody>
        </p:sp>
        <p:sp>
          <p:nvSpPr>
            <p:cNvPr id="9"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sz="1800">
                <a:solidFill>
                  <a:prstClr val="black"/>
                </a:solidFill>
              </a:endParaRPr>
            </a:p>
          </p:txBody>
        </p:sp>
        <p:sp>
          <p:nvSpPr>
            <p:cNvPr id="10"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sz="1800">
                <a:solidFill>
                  <a:prstClr val="black"/>
                </a:solidFill>
              </a:endParaRPr>
            </a:p>
          </p:txBody>
        </p:sp>
        <p:sp>
          <p:nvSpPr>
            <p:cNvPr id="11"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sz="1800">
                <a:solidFill>
                  <a:prstClr val="black"/>
                </a:solidFill>
              </a:endParaRPr>
            </a:p>
          </p:txBody>
        </p:sp>
        <p:sp>
          <p:nvSpPr>
            <p:cNvPr id="12"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1088932536"/>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Rectangle 5"/>
          <p:cNvSpPr/>
          <p:nvPr userDrawn="1"/>
        </p:nvSpPr>
        <p:spPr>
          <a:xfrm>
            <a:off x="4" y="0"/>
            <a:ext cx="1209314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sp>
        <p:nvSpPr>
          <p:cNvPr id="7" name="Slide Number Placeholder 5"/>
          <p:cNvSpPr txBox="1">
            <a:spLocks/>
          </p:cNvSpPr>
          <p:nvPr userDrawn="1"/>
        </p:nvSpPr>
        <p:spPr>
          <a:xfrm>
            <a:off x="3057376" y="6356356"/>
            <a:ext cx="3319272" cy="365125"/>
          </a:xfrm>
          <a:prstGeom prst="rect">
            <a:avLst/>
          </a:prstGeom>
        </p:spPr>
        <p:txBody>
          <a:bodyPr vert="horz" lIns="91426" tIns="45712" rIns="91426" bIns="45712"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1200" smtClean="0">
                <a:solidFill>
                  <a:prstClr val="black">
                    <a:tint val="75000"/>
                  </a:prstClr>
                </a:solidFill>
              </a:rPr>
              <a:pPr/>
              <a:t>‹#›</a:t>
            </a:fld>
            <a:endParaRPr lang="en-US" sz="1200" dirty="0">
              <a:solidFill>
                <a:prstClr val="black">
                  <a:tint val="75000"/>
                </a:prstClr>
              </a:solidFill>
            </a:endParaRPr>
          </a:p>
        </p:txBody>
      </p:sp>
      <p:pic>
        <p:nvPicPr>
          <p:cNvPr id="9" name="pasted-image.pdf" descr="pasted-image.pdf"/>
          <p:cNvPicPr>
            <a:picLocks noChangeAspect="1"/>
          </p:cNvPicPr>
          <p:nvPr userDrawn="1"/>
        </p:nvPicPr>
        <p:blipFill>
          <a:blip r:embed="rId2"/>
          <a:stretch>
            <a:fillRect/>
          </a:stretch>
        </p:blipFill>
        <p:spPr>
          <a:xfrm>
            <a:off x="393794" y="6356356"/>
            <a:ext cx="736953" cy="365125"/>
          </a:xfrm>
          <a:prstGeom prst="rect">
            <a:avLst/>
          </a:prstGeom>
          <a:ln w="12700">
            <a:miter lim="400000"/>
          </a:ln>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11014" y="6480627"/>
            <a:ext cx="1561852" cy="204993"/>
          </a:xfrm>
          <a:prstGeom prst="rect">
            <a:avLst/>
          </a:prstGeom>
        </p:spPr>
      </p:pic>
    </p:spTree>
    <p:extLst>
      <p:ext uri="{BB962C8B-B14F-4D97-AF65-F5344CB8AC3E}">
        <p14:creationId xmlns:p14="http://schemas.microsoft.com/office/powerpoint/2010/main" val="3917937280"/>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05597"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73" y="1508401"/>
            <a:ext cx="11068060" cy="3997304"/>
          </a:xfrm>
          <a:prstGeom prst="rect">
            <a:avLst/>
          </a:prstGeom>
        </p:spPr>
        <p:txBody>
          <a:bodyPr lIns="0" tIns="0" rIns="0" bIns="0"/>
          <a:lstStyle>
            <a:lvl1pPr marL="164376" indent="-164376">
              <a:spcBef>
                <a:spcPts val="366"/>
              </a:spcBef>
              <a:buClr>
                <a:srgbClr val="002D72"/>
              </a:buClr>
              <a:buFont typeface="Arial" pitchFamily="34" charset="0"/>
              <a:buChar char="•"/>
              <a:tabLst/>
              <a:defRPr b="0">
                <a:latin typeface="Arial"/>
                <a:sym typeface="Arial"/>
              </a:defRPr>
            </a:lvl1pPr>
            <a:lvl2pPr marL="599263" indent="-219163">
              <a:spcBef>
                <a:spcPts val="366"/>
              </a:spcBef>
              <a:buFont typeface="Arial" pitchFamily="34" charset="0"/>
              <a:buChar char="–"/>
              <a:defRPr>
                <a:latin typeface="Arial"/>
                <a:sym typeface="Arial"/>
              </a:defRPr>
            </a:lvl2pPr>
            <a:lvl3pPr marL="1023900" indent="-219163">
              <a:spcBef>
                <a:spcPts val="366"/>
              </a:spcBef>
              <a:defRPr>
                <a:latin typeface="Arial"/>
                <a:sym typeface="Arial"/>
              </a:defRPr>
            </a:lvl3pPr>
            <a:lvl4pPr marL="1469054" indent="-219163">
              <a:spcBef>
                <a:spcPts val="366"/>
              </a:spcBef>
              <a:defRPr>
                <a:latin typeface="Arial"/>
                <a:sym typeface="Arial"/>
              </a:defRPr>
            </a:lvl4pPr>
            <a:lvl5pPr marL="1958743" indent="-219163">
              <a:spcBef>
                <a:spcPts val="366"/>
              </a:spcBef>
              <a:defRPr>
                <a:latin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562773" y="162002"/>
            <a:ext cx="11068060" cy="704087"/>
          </a:xfrm>
        </p:spPr>
        <p:txBody>
          <a:bodyPr anchor="t"/>
          <a:lstStyle>
            <a:lvl1pPr>
              <a:defRPr>
                <a:latin typeface="Arial"/>
                <a:sym typeface="Arial"/>
              </a:defRPr>
            </a:lvl1pPr>
          </a:lstStyle>
          <a:p>
            <a:r>
              <a:rPr lang="en-US"/>
              <a:t>Click to edit Master title style</a:t>
            </a:r>
            <a:endParaRPr lang="en-US" dirty="0"/>
          </a:p>
        </p:txBody>
      </p:sp>
      <p:sp>
        <p:nvSpPr>
          <p:cNvPr id="8" name="Text Placeholder 6"/>
          <p:cNvSpPr>
            <a:spLocks noGrp="1"/>
          </p:cNvSpPr>
          <p:nvPr>
            <p:ph type="body" sz="quarter" idx="11"/>
          </p:nvPr>
        </p:nvSpPr>
        <p:spPr>
          <a:xfrm>
            <a:off x="562773" y="863601"/>
            <a:ext cx="11068060" cy="320359"/>
          </a:xfrm>
        </p:spPr>
        <p:txBody>
          <a:bodyPr anchor="t">
            <a:normAutofit/>
          </a:bodyPr>
          <a:lstStyle>
            <a:lvl1pPr>
              <a:defRPr sz="1406" b="0">
                <a:solidFill>
                  <a:srgbClr val="73C4EF"/>
                </a:solidFill>
              </a:defRPr>
            </a:lvl1pPr>
          </a:lstStyle>
          <a:p>
            <a:pPr lvl="0"/>
            <a:r>
              <a:rPr lang="en-US"/>
              <a:t>Click to edit Master text styles</a:t>
            </a:r>
          </a:p>
        </p:txBody>
      </p:sp>
      <p:sp>
        <p:nvSpPr>
          <p:cNvPr id="9" name="Rectangle 8"/>
          <p:cNvSpPr/>
          <p:nvPr userDrawn="1"/>
        </p:nvSpPr>
        <p:spPr>
          <a:xfrm>
            <a:off x="357863" y="6719991"/>
            <a:ext cx="2058751" cy="126563"/>
          </a:xfrm>
          <a:prstGeom prst="rect">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tIns="63281" bIns="63281" rtlCol="0" anchor="ctr" anchorCtr="0"/>
          <a:lstStyle/>
          <a:p>
            <a:pPr algn="ctr"/>
            <a:endParaRPr lang="en-US" sz="984" dirty="0">
              <a:solidFill>
                <a:srgbClr val="002D72"/>
              </a:solidFill>
              <a:latin typeface="Arial" pitchFamily="34" charset="0"/>
              <a:cs typeface="Arial" pitchFamily="34" charset="0"/>
            </a:endParaRPr>
          </a:p>
        </p:txBody>
      </p:sp>
    </p:spTree>
    <p:extLst>
      <p:ext uri="{BB962C8B-B14F-4D97-AF65-F5344CB8AC3E}">
        <p14:creationId xmlns:p14="http://schemas.microsoft.com/office/powerpoint/2010/main" val="80230579"/>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5201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5" y="722376"/>
            <a:ext cx="8924544" cy="649224"/>
          </a:xfrm>
        </p:spPr>
        <p:txBody>
          <a:bodyPr lIns="36576" tIns="45720" rIns="36576" bIns="45720" anchor="ctr">
            <a:noAutofit/>
          </a:bodyPr>
          <a:lstStyle>
            <a:lvl1pPr>
              <a:defRPr sz="3000" b="0" baseline="0">
                <a:solidFill>
                  <a:srgbClr val="86CBD8"/>
                </a:solidFill>
              </a:defRPr>
            </a:lvl1pPr>
          </a:lstStyle>
          <a:p>
            <a:pPr lvl="0"/>
            <a:r>
              <a:rPr lang="en-US" sz="3000" dirty="0" err="1">
                <a:solidFill>
                  <a:srgbClr val="86CBD8"/>
                </a:solidFill>
              </a:rPr>
              <a:t>Título</a:t>
            </a:r>
            <a:r>
              <a:rPr lang="en-US" sz="3000" dirty="0">
                <a:solidFill>
                  <a:srgbClr val="86CBD8"/>
                </a:solidFill>
              </a:rPr>
              <a:t> </a:t>
            </a:r>
            <a:r>
              <a:rPr lang="en-US" sz="3000"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1" y="2221992"/>
            <a:ext cx="10016197" cy="365760"/>
          </a:xfrm>
        </p:spPr>
        <p:txBody>
          <a:bodyPr lIns="36576" tIns="45720" rIns="36576" bIns="45720">
            <a:noAutofit/>
          </a:bodyPr>
          <a:lstStyle>
            <a:lvl1pPr>
              <a:defRPr sz="1350"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36576" tIns="45720" rIns="36576" bIns="45720">
            <a:noAutofit/>
          </a:bodyPr>
          <a:lstStyle>
            <a:lvl1pPr>
              <a:defRPr sz="1350"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4"/>
            <a:ext cx="12192000" cy="574391"/>
          </a:xfrm>
          <a:prstGeom prst="rect">
            <a:avLst/>
          </a:prstGeom>
          <a:ln w="12700">
            <a:miter lim="400000"/>
          </a:ln>
        </p:spPr>
      </p:pic>
    </p:spTree>
    <p:extLst>
      <p:ext uri="{BB962C8B-B14F-4D97-AF65-F5344CB8AC3E}">
        <p14:creationId xmlns:p14="http://schemas.microsoft.com/office/powerpoint/2010/main" val="336917201"/>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5303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36576" tIns="45720" rIns="36576" bIns="45720">
            <a:noAutofit/>
          </a:bodyPr>
          <a:lstStyle>
            <a:lvl1pPr>
              <a:defRPr sz="3000"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39" y="3968496"/>
            <a:ext cx="5818399" cy="320040"/>
          </a:xfrm>
        </p:spPr>
        <p:txBody>
          <a:bodyPr lIns="36576" tIns="45720" rIns="36576" bIns="45720">
            <a:noAutofit/>
          </a:bodyPr>
          <a:lstStyle>
            <a:lvl1pPr>
              <a:defRPr sz="1125"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39" y="4462272"/>
            <a:ext cx="5818399" cy="521208"/>
          </a:xfrm>
        </p:spPr>
        <p:txBody>
          <a:bodyPr lIns="36576" tIns="45720" rIns="36576" bIns="45720">
            <a:noAutofit/>
          </a:bodyPr>
          <a:lstStyle>
            <a:lvl1pPr>
              <a:defRPr sz="1050"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1" y="98856"/>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lang="en-US" sz="1350" dirty="0"/>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lang="en-US" sz="1350" dirty="0"/>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lang="en-US" sz="1350" dirty="0"/>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lang="en-US" sz="1350" dirty="0"/>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lang="en-US" sz="1350" dirty="0"/>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lang="en-US" sz="1350" dirty="0"/>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lang="en-US" sz="1350" dirty="0"/>
            </a:p>
          </p:txBody>
        </p:sp>
      </p:grpSp>
      <p:pic>
        <p:nvPicPr>
          <p:cNvPr id="20" name="footer-13.jpg" descr="footer-13.jpg"/>
          <p:cNvPicPr>
            <a:picLocks noChangeAspect="1"/>
          </p:cNvPicPr>
          <p:nvPr userDrawn="1"/>
        </p:nvPicPr>
        <p:blipFill>
          <a:blip r:embed="rId6" cstate="print"/>
          <a:stretch>
            <a:fillRect/>
          </a:stretch>
        </p:blipFill>
        <p:spPr>
          <a:xfrm>
            <a:off x="71484" y="6221394"/>
            <a:ext cx="12120517" cy="574391"/>
          </a:xfrm>
          <a:prstGeom prst="rect">
            <a:avLst/>
          </a:prstGeom>
          <a:ln w="12700">
            <a:miter lim="400000"/>
          </a:ln>
        </p:spPr>
      </p:pic>
    </p:spTree>
    <p:extLst>
      <p:ext uri="{BB962C8B-B14F-4D97-AF65-F5344CB8AC3E}">
        <p14:creationId xmlns:p14="http://schemas.microsoft.com/office/powerpoint/2010/main" val="2153504444"/>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5405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36576" tIns="45720" rIns="36576" bIns="45720">
            <a:noAutofit/>
          </a:bodyPr>
          <a:lstStyle>
            <a:lvl1pPr>
              <a:defRPr sz="3000"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39" y="3968496"/>
            <a:ext cx="5818399" cy="320040"/>
          </a:xfrm>
        </p:spPr>
        <p:txBody>
          <a:bodyPr lIns="36576" tIns="45720" rIns="36576" bIns="45720">
            <a:noAutofit/>
          </a:bodyPr>
          <a:lstStyle>
            <a:lvl1pPr>
              <a:defRPr sz="1125"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39" y="4462272"/>
            <a:ext cx="5818399" cy="521208"/>
          </a:xfrm>
        </p:spPr>
        <p:txBody>
          <a:bodyPr lIns="36576" tIns="45720" rIns="36576" bIns="45720">
            <a:noAutofit/>
          </a:bodyPr>
          <a:lstStyle>
            <a:lvl1pPr>
              <a:defRPr sz="1050"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4" y="6221394"/>
            <a:ext cx="12120517" cy="574391"/>
          </a:xfrm>
          <a:prstGeom prst="rect">
            <a:avLst/>
          </a:prstGeom>
          <a:ln w="12700">
            <a:miter lim="400000"/>
          </a:ln>
        </p:spPr>
      </p:pic>
      <p:grpSp>
        <p:nvGrpSpPr>
          <p:cNvPr id="21" name="Group 20"/>
          <p:cNvGrpSpPr/>
          <p:nvPr userDrawn="1"/>
        </p:nvGrpSpPr>
        <p:grpSpPr>
          <a:xfrm>
            <a:off x="213691" y="98855"/>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lang="en-US" sz="1350" dirty="0"/>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lang="en-US" sz="1350" dirty="0"/>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lang="en-US" sz="1350" dirty="0"/>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lang="en-US" sz="1350" dirty="0"/>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lang="en-US" sz="1350" dirty="0"/>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lang="en-US" sz="1350" dirty="0"/>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lang="en-US" sz="1350" dirty="0"/>
            </a:p>
          </p:txBody>
        </p:sp>
      </p:grpSp>
    </p:spTree>
    <p:extLst>
      <p:ext uri="{BB962C8B-B14F-4D97-AF65-F5344CB8AC3E}">
        <p14:creationId xmlns:p14="http://schemas.microsoft.com/office/powerpoint/2010/main" val="868414593"/>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5508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36576" tIns="45720" rIns="36576" bIns="45720">
            <a:noAutofit/>
          </a:bodyPr>
          <a:lstStyle>
            <a:lvl1pPr>
              <a:defRPr sz="3000"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39" y="3968496"/>
            <a:ext cx="5818399" cy="320040"/>
          </a:xfrm>
        </p:spPr>
        <p:txBody>
          <a:bodyPr lIns="36576" tIns="45720" rIns="36576" bIns="45720">
            <a:noAutofit/>
          </a:bodyPr>
          <a:lstStyle>
            <a:lvl1pPr>
              <a:defRPr sz="1125"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39" y="4462272"/>
            <a:ext cx="5818399" cy="521208"/>
          </a:xfrm>
        </p:spPr>
        <p:txBody>
          <a:bodyPr lIns="36576" tIns="45720" rIns="36576" bIns="45720">
            <a:noAutofit/>
          </a:bodyPr>
          <a:lstStyle>
            <a:lvl1pPr>
              <a:defRPr sz="1050"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4" y="6221394"/>
            <a:ext cx="12120517" cy="574391"/>
          </a:xfrm>
          <a:prstGeom prst="rect">
            <a:avLst/>
          </a:prstGeom>
          <a:ln w="12700">
            <a:miter lim="400000"/>
          </a:ln>
        </p:spPr>
      </p:pic>
      <p:grpSp>
        <p:nvGrpSpPr>
          <p:cNvPr id="21" name="Group 20"/>
          <p:cNvGrpSpPr/>
          <p:nvPr userDrawn="1"/>
        </p:nvGrpSpPr>
        <p:grpSpPr>
          <a:xfrm>
            <a:off x="213691"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lang="en-US" sz="1350" dirty="0"/>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lang="en-US" sz="1350" dirty="0"/>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lang="en-US" sz="1350" dirty="0"/>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lang="en-US" sz="1350" dirty="0"/>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lang="en-US" sz="1350" dirty="0"/>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lang="en-US" sz="1350" dirty="0"/>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lang="en-US" sz="1350" dirty="0"/>
            </a:p>
          </p:txBody>
        </p:sp>
      </p:grpSp>
    </p:spTree>
    <p:extLst>
      <p:ext uri="{BB962C8B-B14F-4D97-AF65-F5344CB8AC3E}">
        <p14:creationId xmlns:p14="http://schemas.microsoft.com/office/powerpoint/2010/main" val="2422509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5"/>
          <p:cNvSpPr>
            <a:spLocks noGrp="1" noChangeArrowheads="1"/>
          </p:cNvSpPr>
          <p:nvPr>
            <p:ph type="sldNum" sz="quarter" idx="10"/>
          </p:nvPr>
        </p:nvSpPr>
        <p:spPr>
          <a:ln/>
        </p:spPr>
        <p:txBody>
          <a:bodyPr/>
          <a:lstStyle>
            <a:lvl1pPr>
              <a:defRPr/>
            </a:lvl1pPr>
          </a:lstStyle>
          <a:p>
            <a:pPr>
              <a:defRPr/>
            </a:pPr>
            <a:fld id="{92C380FF-0397-644C-B316-9BC79B505A0E}" type="slidenum">
              <a:rPr lang="en-US">
                <a:solidFill>
                  <a:srgbClr val="53565A"/>
                </a:solidFill>
              </a:rPr>
              <a:pPr>
                <a:defRPr/>
              </a:pPr>
              <a:t>‹#›</a:t>
            </a:fld>
            <a:endParaRPr lang="en-US">
              <a:solidFill>
                <a:srgbClr val="53565A"/>
              </a:solidFill>
            </a:endParaRPr>
          </a:p>
        </p:txBody>
      </p:sp>
      <p:sp>
        <p:nvSpPr>
          <p:cNvPr id="6" name="Rectangle 92"/>
          <p:cNvSpPr>
            <a:spLocks noGrp="1" noChangeArrowheads="1"/>
          </p:cNvSpPr>
          <p:nvPr>
            <p:ph type="ftr" sz="quarter" idx="12"/>
          </p:nvPr>
        </p:nvSpPr>
        <p:spPr>
          <a:ln/>
        </p:spPr>
        <p:txBody>
          <a:bodyPr/>
          <a:lstStyle>
            <a:lvl1pPr>
              <a:defRPr/>
            </a:lvl1pPr>
          </a:lstStyle>
          <a:p>
            <a:pPr>
              <a:defRPr/>
            </a:pPr>
            <a:r>
              <a:rPr lang="en-US">
                <a:solidFill>
                  <a:srgbClr val="53565A"/>
                </a:solidFill>
              </a:rPr>
              <a:t>Presentation Title</a:t>
            </a:r>
          </a:p>
        </p:txBody>
      </p:sp>
    </p:spTree>
    <p:extLst>
      <p:ext uri="{BB962C8B-B14F-4D97-AF65-F5344CB8AC3E}">
        <p14:creationId xmlns:p14="http://schemas.microsoft.com/office/powerpoint/2010/main" val="34696178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ote_BW">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a:solidFill>
                  <a:srgbClr val="53565A"/>
                </a:solidFill>
              </a:rPr>
              <a:pPr>
                <a:defRPr/>
              </a:pPr>
              <a:t>‹#›</a:t>
            </a:fld>
            <a:endParaRPr lang="en-US">
              <a:solidFill>
                <a:srgbClr val="53565A"/>
              </a:solidFill>
            </a:endParaRPr>
          </a:p>
        </p:txBody>
      </p:sp>
      <p:sp>
        <p:nvSpPr>
          <p:cNvPr id="4" name="Date Placeholder 3"/>
          <p:cNvSpPr>
            <a:spLocks noGrp="1"/>
          </p:cNvSpPr>
          <p:nvPr>
            <p:ph type="dt" sz="half" idx="11"/>
          </p:nvPr>
        </p:nvSpPr>
        <p:spPr/>
        <p:txBody>
          <a:bodyPr/>
          <a:lstStyle/>
          <a:p>
            <a:pPr>
              <a:defRPr/>
            </a:pPr>
            <a:r>
              <a:rPr lang="en-US">
                <a:solidFill>
                  <a:srgbClr val="53565A"/>
                </a:solidFill>
              </a:rPr>
              <a:t>MM.DD.YY</a:t>
            </a:r>
          </a:p>
        </p:txBody>
      </p:sp>
      <p:sp>
        <p:nvSpPr>
          <p:cNvPr id="5" name="Footer Placeholder 4"/>
          <p:cNvSpPr>
            <a:spLocks noGrp="1"/>
          </p:cNvSpPr>
          <p:nvPr>
            <p:ph type="ftr" sz="quarter" idx="12"/>
          </p:nvPr>
        </p:nvSpPr>
        <p:spPr/>
        <p:txBody>
          <a:bodyPr/>
          <a:lstStyle/>
          <a:p>
            <a:pPr>
              <a:defRPr/>
            </a:pPr>
            <a:r>
              <a:rPr lang="en-US">
                <a:solidFill>
                  <a:srgbClr val="53565A"/>
                </a:solidFill>
              </a:rPr>
              <a:t>Presentation Title</a:t>
            </a:r>
          </a:p>
        </p:txBody>
      </p:sp>
      <p:sp>
        <p:nvSpPr>
          <p:cNvPr id="13" name="Rectangle 6"/>
          <p:cNvSpPr txBox="1">
            <a:spLocks noChangeArrowheads="1"/>
          </p:cNvSpPr>
          <p:nvPr userDrawn="1"/>
        </p:nvSpPr>
        <p:spPr bwMode="black">
          <a:xfrm>
            <a:off x="2399973" y="1597949"/>
            <a:ext cx="7342716" cy="4407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lIns="0"/>
          <a:lstStyle>
            <a:lvl1pPr algn="ctr" eaLnBrk="0" hangingPunct="0">
              <a:defRPr sz="2400">
                <a:solidFill>
                  <a:schemeClr val="tx1"/>
                </a:solidFill>
                <a:latin typeface="Arial" charset="0"/>
                <a:ea typeface="ヒラギノ角ゴ Pro W3" charset="0"/>
              </a:defRPr>
            </a:lvl1pPr>
            <a:lvl2pPr marL="742950" indent="-285750" algn="ctr" eaLnBrk="0" hangingPunct="0">
              <a:defRPr sz="2400">
                <a:solidFill>
                  <a:schemeClr val="tx1"/>
                </a:solidFill>
                <a:latin typeface="Arial" charset="0"/>
                <a:ea typeface="ヒラギノ角ゴ Pro W3" charset="0"/>
              </a:defRPr>
            </a:lvl2pPr>
            <a:lvl3pPr marL="1143000" indent="-228600" algn="ctr" eaLnBrk="0" hangingPunct="0">
              <a:defRPr sz="2400">
                <a:solidFill>
                  <a:schemeClr val="tx1"/>
                </a:solidFill>
                <a:latin typeface="Arial" charset="0"/>
                <a:ea typeface="ヒラギノ角ゴ Pro W3" charset="0"/>
              </a:defRPr>
            </a:lvl3pPr>
            <a:lvl4pPr marL="1600200" indent="-228600" algn="ctr" eaLnBrk="0" hangingPunct="0">
              <a:defRPr sz="2400">
                <a:solidFill>
                  <a:schemeClr val="tx1"/>
                </a:solidFill>
                <a:latin typeface="Arial" charset="0"/>
                <a:ea typeface="ヒラギノ角ゴ Pro W3" charset="0"/>
              </a:defRPr>
            </a:lvl4pPr>
            <a:lvl5pPr marL="2057400" indent="-228600" algn="ctr" eaLnBrk="0" hangingPunct="0">
              <a:defRPr sz="2400">
                <a:solidFill>
                  <a:schemeClr val="tx1"/>
                </a:solidFill>
                <a:latin typeface="Arial" charset="0"/>
                <a:ea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defRPr>
            </a:lvl9pPr>
          </a:lstStyle>
          <a:p>
            <a:pPr algn="l" defTabSz="914400" eaLnBrk="1" fontAlgn="base" hangingPunct="1">
              <a:lnSpc>
                <a:spcPct val="95000"/>
              </a:lnSpc>
              <a:spcBef>
                <a:spcPct val="75000"/>
              </a:spcBef>
              <a:spcAft>
                <a:spcPct val="20000"/>
              </a:spcAft>
              <a:defRPr/>
            </a:pPr>
            <a:r>
              <a:rPr lang="es-ES_tradnl" sz="3600" dirty="0">
                <a:solidFill>
                  <a:srgbClr val="FFFFFF"/>
                </a:solidFill>
                <a:ea typeface="Arial" charset="0"/>
                <a:cs typeface="Geneva" charset="0"/>
              </a:rPr>
              <a:t>Una cita puede ser colocada aquí. Una gran hoja sirve de transición </a:t>
            </a:r>
            <a:br>
              <a:rPr lang="es-ES_tradnl" sz="3600" dirty="0">
                <a:solidFill>
                  <a:srgbClr val="FFFFFF"/>
                </a:solidFill>
                <a:ea typeface="Arial" charset="0"/>
                <a:cs typeface="Geneva" charset="0"/>
              </a:rPr>
            </a:br>
            <a:r>
              <a:rPr lang="es-ES_tradnl" sz="3600" dirty="0">
                <a:solidFill>
                  <a:srgbClr val="FFFFFF"/>
                </a:solidFill>
                <a:ea typeface="Arial" charset="0"/>
                <a:cs typeface="Geneva" charset="0"/>
              </a:rPr>
              <a:t>y crea una pausa para tus clientes para digerir mejor la información. </a:t>
            </a:r>
          </a:p>
          <a:p>
            <a:pPr algn="l" defTabSz="914400" eaLnBrk="1" fontAlgn="base" hangingPunct="1">
              <a:lnSpc>
                <a:spcPct val="95000"/>
              </a:lnSpc>
              <a:spcBef>
                <a:spcPct val="75000"/>
              </a:spcBef>
              <a:spcAft>
                <a:spcPct val="20000"/>
              </a:spcAft>
              <a:defRPr/>
            </a:pPr>
            <a:r>
              <a:rPr lang="es-ES_tradnl" sz="2000" dirty="0">
                <a:solidFill>
                  <a:srgbClr val="00BDF2"/>
                </a:solidFill>
                <a:ea typeface="Arial" charset="0"/>
                <a:cs typeface="Geneva" charset="0"/>
              </a:rPr>
              <a:t>Aquí van los </a:t>
            </a:r>
            <a:r>
              <a:rPr lang="es-ES_tradnl" sz="2000" dirty="0" err="1">
                <a:solidFill>
                  <a:srgbClr val="00BDF2"/>
                </a:solidFill>
                <a:ea typeface="Arial" charset="0"/>
                <a:cs typeface="Geneva" charset="0"/>
              </a:rPr>
              <a:t>creditos</a:t>
            </a:r>
            <a:r>
              <a:rPr lang="es-ES_tradnl" sz="2000" dirty="0">
                <a:solidFill>
                  <a:srgbClr val="00BDF2"/>
                </a:solidFill>
                <a:ea typeface="Arial" charset="0"/>
                <a:cs typeface="Geneva" charset="0"/>
              </a:rPr>
              <a:t> de la cita; </a:t>
            </a:r>
            <a:r>
              <a:rPr lang="es-ES_tradnl" sz="2000" dirty="0" err="1">
                <a:solidFill>
                  <a:srgbClr val="00BDF2"/>
                </a:solidFill>
                <a:ea typeface="Arial" charset="0"/>
                <a:cs typeface="Geneva" charset="0"/>
              </a:rPr>
              <a:t>lorem</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ipsum</a:t>
            </a:r>
            <a:r>
              <a:rPr lang="es-ES_tradnl" sz="2000" dirty="0">
                <a:solidFill>
                  <a:srgbClr val="00BDF2"/>
                </a:solidFill>
                <a:ea typeface="Arial" charset="0"/>
                <a:cs typeface="Geneva" charset="0"/>
              </a:rPr>
              <a:t> dolor </a:t>
            </a:r>
            <a:r>
              <a:rPr lang="es-ES_tradnl" sz="2000" dirty="0" err="1">
                <a:solidFill>
                  <a:srgbClr val="00BDF2"/>
                </a:solidFill>
                <a:ea typeface="Arial" charset="0"/>
                <a:cs typeface="Geneva" charset="0"/>
              </a:rPr>
              <a:t>sit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amet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consectetur</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adipiscing</a:t>
            </a:r>
            <a:r>
              <a:rPr lang="es-ES_tradnl" sz="2000" dirty="0">
                <a:solidFill>
                  <a:srgbClr val="00BDF2"/>
                </a:solidFill>
                <a:ea typeface="Arial" charset="0"/>
                <a:cs typeface="Geneva" charset="0"/>
              </a:rPr>
              <a:t>.</a:t>
            </a:r>
          </a:p>
        </p:txBody>
      </p:sp>
      <p:pic>
        <p:nvPicPr>
          <p:cNvPr id="14" name="Picture 13"/>
          <p:cNvPicPr>
            <a:picLocks noChangeAspect="1"/>
          </p:cNvPicPr>
          <p:nvPr userDrawn="1"/>
        </p:nvPicPr>
        <p:blipFill>
          <a:blip r:embed="rId2"/>
          <a:stretch>
            <a:fillRect/>
          </a:stretch>
        </p:blipFill>
        <p:spPr>
          <a:xfrm>
            <a:off x="-36657" y="-37908"/>
            <a:ext cx="12304487" cy="6924341"/>
          </a:xfrm>
          <a:prstGeom prst="rect">
            <a:avLst/>
          </a:prstGeom>
        </p:spPr>
      </p:pic>
      <p:grpSp>
        <p:nvGrpSpPr>
          <p:cNvPr id="15" name="Group 24"/>
          <p:cNvGrpSpPr>
            <a:grpSpLocks/>
          </p:cNvGrpSpPr>
          <p:nvPr userDrawn="1"/>
        </p:nvGrpSpPr>
        <p:grpSpPr bwMode="auto">
          <a:xfrm>
            <a:off x="490519" y="391003"/>
            <a:ext cx="1233216" cy="615424"/>
            <a:chOff x="-3315972" y="-924674"/>
            <a:chExt cx="6411831" cy="4278160"/>
          </a:xfrm>
          <a:solidFill>
            <a:schemeClr val="bg1"/>
          </a:solidFill>
        </p:grpSpPr>
        <p:sp>
          <p:nvSpPr>
            <p:cNvPr id="16"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17"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grpSp>
        <p:nvGrpSpPr>
          <p:cNvPr id="18" name="Group 25"/>
          <p:cNvGrpSpPr>
            <a:grpSpLocks/>
          </p:cNvGrpSpPr>
          <p:nvPr userDrawn="1"/>
        </p:nvGrpSpPr>
        <p:grpSpPr bwMode="auto">
          <a:xfrm flipH="1" flipV="1">
            <a:off x="10549240" y="6005514"/>
            <a:ext cx="1233216" cy="615421"/>
            <a:chOff x="-3315972" y="-924674"/>
            <a:chExt cx="6411831" cy="4278160"/>
          </a:xfrm>
          <a:solidFill>
            <a:schemeClr val="bg1"/>
          </a:solidFill>
        </p:grpSpPr>
        <p:sp>
          <p:nvSpPr>
            <p:cNvPr id="19"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20"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sp>
        <p:nvSpPr>
          <p:cNvPr id="21" name="Text Placeholder 23"/>
          <p:cNvSpPr>
            <a:spLocks noGrp="1"/>
          </p:cNvSpPr>
          <p:nvPr>
            <p:ph type="body" sz="quarter" idx="13"/>
          </p:nvPr>
        </p:nvSpPr>
        <p:spPr>
          <a:xfrm>
            <a:off x="2357968" y="1006427"/>
            <a:ext cx="8191273" cy="3686224"/>
          </a:xfrm>
        </p:spPr>
        <p:txBody>
          <a:bodyPr/>
          <a:lstStyle>
            <a:lvl1pPr marL="0" indent="0" algn="l">
              <a:buNone/>
              <a:defRPr sz="3600">
                <a:solidFill>
                  <a:schemeClr val="bg1"/>
                </a:solidFill>
              </a:defRPr>
            </a:lvl1pPr>
            <a:lvl2pPr marL="403225" indent="0" algn="l">
              <a:buNone/>
              <a:defRPr sz="3600">
                <a:solidFill>
                  <a:schemeClr val="bg1"/>
                </a:solidFill>
              </a:defRPr>
            </a:lvl2pPr>
            <a:lvl3pPr marL="747712" indent="0" algn="l">
              <a:buNone/>
              <a:defRPr sz="3600">
                <a:solidFill>
                  <a:schemeClr val="bg1"/>
                </a:solidFill>
              </a:defRPr>
            </a:lvl3pPr>
            <a:lvl4pPr marL="1089025" indent="0" algn="l">
              <a:buNone/>
              <a:defRPr sz="3600">
                <a:solidFill>
                  <a:schemeClr val="bg1"/>
                </a:solidFill>
              </a:defRPr>
            </a:lvl4pPr>
            <a:lvl5pPr marL="1427162"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23"/>
          <p:cNvSpPr>
            <a:spLocks noGrp="1"/>
          </p:cNvSpPr>
          <p:nvPr>
            <p:ph type="body" sz="quarter" idx="14"/>
          </p:nvPr>
        </p:nvSpPr>
        <p:spPr>
          <a:xfrm>
            <a:off x="2357968" y="4944980"/>
            <a:ext cx="8191273" cy="1335504"/>
          </a:xfrm>
        </p:spPr>
        <p:txBody>
          <a:bodyPr/>
          <a:lstStyle>
            <a:lvl1pPr marL="0" indent="0" algn="l">
              <a:buNone/>
              <a:defRPr sz="2400">
                <a:solidFill>
                  <a:srgbClr val="00B3F0"/>
                </a:solidFill>
              </a:defRPr>
            </a:lvl1pPr>
            <a:lvl2pPr marL="403225" indent="0" algn="l">
              <a:buNone/>
              <a:defRPr sz="2400">
                <a:solidFill>
                  <a:srgbClr val="00B3F0"/>
                </a:solidFill>
              </a:defRPr>
            </a:lvl2pPr>
            <a:lvl3pPr marL="747712" indent="0" algn="l">
              <a:buNone/>
              <a:defRPr sz="2400">
                <a:solidFill>
                  <a:srgbClr val="00B3F0"/>
                </a:solidFill>
              </a:defRPr>
            </a:lvl3pPr>
            <a:lvl4pPr marL="1089025" indent="0" algn="l">
              <a:buNone/>
              <a:defRPr sz="2400">
                <a:solidFill>
                  <a:srgbClr val="00B3F0"/>
                </a:solidFill>
              </a:defRPr>
            </a:lvl4pPr>
            <a:lvl5pPr marL="1427162"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9380541"/>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5610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36576" tIns="45720" rIns="36576" bIns="45720">
            <a:noAutofit/>
          </a:bodyPr>
          <a:lstStyle>
            <a:lvl1pPr>
              <a:defRPr sz="3000"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39" y="3968496"/>
            <a:ext cx="5818399" cy="320040"/>
          </a:xfrm>
        </p:spPr>
        <p:txBody>
          <a:bodyPr lIns="36576" tIns="45720" rIns="36576" bIns="45720">
            <a:noAutofit/>
          </a:bodyPr>
          <a:lstStyle>
            <a:lvl1pPr>
              <a:defRPr sz="1125"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39" y="4462272"/>
            <a:ext cx="5818399" cy="521208"/>
          </a:xfrm>
        </p:spPr>
        <p:txBody>
          <a:bodyPr lIns="36576" tIns="45720" rIns="36576" bIns="45720">
            <a:noAutofit/>
          </a:bodyPr>
          <a:lstStyle>
            <a:lvl1pPr>
              <a:defRPr sz="1050"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4" y="6221394"/>
            <a:ext cx="12120517" cy="574391"/>
          </a:xfrm>
          <a:prstGeom prst="rect">
            <a:avLst/>
          </a:prstGeom>
          <a:ln w="12700">
            <a:miter lim="400000"/>
          </a:ln>
        </p:spPr>
      </p:pic>
      <p:grpSp>
        <p:nvGrpSpPr>
          <p:cNvPr id="21" name="Group 20"/>
          <p:cNvGrpSpPr/>
          <p:nvPr userDrawn="1"/>
        </p:nvGrpSpPr>
        <p:grpSpPr>
          <a:xfrm>
            <a:off x="215940"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endParaRPr lang="en-US" sz="1350" dirty="0"/>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endParaRPr lang="en-US" sz="1350" dirty="0"/>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endParaRPr lang="en-US" sz="1350" dirty="0"/>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endParaRPr lang="en-US" sz="1350" dirty="0"/>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endParaRPr lang="en-US" sz="1350" dirty="0"/>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endParaRPr lang="en-US" sz="1350" dirty="0"/>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endParaRPr lang="en-US" sz="1350" dirty="0"/>
            </a:p>
          </p:txBody>
        </p:sp>
      </p:grpSp>
    </p:spTree>
    <p:extLst>
      <p:ext uri="{BB962C8B-B14F-4D97-AF65-F5344CB8AC3E}">
        <p14:creationId xmlns:p14="http://schemas.microsoft.com/office/powerpoint/2010/main" val="4094990660"/>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5713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36576" tIns="45720" rIns="36576" bIns="45720">
            <a:noAutofit/>
          </a:bodyPr>
          <a:lstStyle>
            <a:lvl1pPr>
              <a:defRPr sz="3000"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39" y="3968496"/>
            <a:ext cx="5818399" cy="320040"/>
          </a:xfrm>
        </p:spPr>
        <p:txBody>
          <a:bodyPr lIns="36576" tIns="45720" rIns="36576" bIns="45720">
            <a:noAutofit/>
          </a:bodyPr>
          <a:lstStyle>
            <a:lvl1pPr>
              <a:defRPr sz="1125"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39" y="4462272"/>
            <a:ext cx="5818399" cy="521208"/>
          </a:xfrm>
        </p:spPr>
        <p:txBody>
          <a:bodyPr lIns="36576" tIns="45720" rIns="36576" bIns="45720">
            <a:noAutofit/>
          </a:bodyPr>
          <a:lstStyle>
            <a:lvl1pPr>
              <a:defRPr sz="1050"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4" y="6221394"/>
            <a:ext cx="12120517"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lang="en-US" sz="1350" dirty="0"/>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lang="en-US" sz="1350" dirty="0"/>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lang="en-US" sz="1350" dirty="0"/>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lang="en-US" sz="1350" dirty="0"/>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lang="en-US" sz="1350" dirty="0"/>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lang="en-US" sz="1350" dirty="0"/>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lang="en-US" sz="1350" dirty="0"/>
            </a:p>
          </p:txBody>
        </p:sp>
      </p:grpSp>
    </p:spTree>
    <p:extLst>
      <p:ext uri="{BB962C8B-B14F-4D97-AF65-F5344CB8AC3E}">
        <p14:creationId xmlns:p14="http://schemas.microsoft.com/office/powerpoint/2010/main" val="2342940070"/>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5815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36576" tIns="45720" rIns="36576" bIns="45720">
            <a:noAutofit/>
          </a:bodyPr>
          <a:lstStyle>
            <a:lvl1pPr>
              <a:defRPr sz="3000"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39" y="3968496"/>
            <a:ext cx="5818399" cy="320040"/>
          </a:xfrm>
        </p:spPr>
        <p:txBody>
          <a:bodyPr lIns="36576" tIns="45720" rIns="36576" bIns="45720">
            <a:noAutofit/>
          </a:bodyPr>
          <a:lstStyle>
            <a:lvl1pPr>
              <a:defRPr sz="1125"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39" y="4462272"/>
            <a:ext cx="5818399" cy="521208"/>
          </a:xfrm>
        </p:spPr>
        <p:txBody>
          <a:bodyPr lIns="36576" tIns="45720" rIns="36576" bIns="45720">
            <a:noAutofit/>
          </a:bodyPr>
          <a:lstStyle>
            <a:lvl1pPr>
              <a:defRPr sz="1050"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4" y="6221394"/>
            <a:ext cx="12120517" cy="574391"/>
          </a:xfrm>
          <a:prstGeom prst="rect">
            <a:avLst/>
          </a:prstGeom>
          <a:ln w="12700">
            <a:miter lim="400000"/>
          </a:ln>
        </p:spPr>
      </p:pic>
      <p:grpSp>
        <p:nvGrpSpPr>
          <p:cNvPr id="21" name="Group 20"/>
          <p:cNvGrpSpPr/>
          <p:nvPr userDrawn="1"/>
        </p:nvGrpSpPr>
        <p:grpSpPr>
          <a:xfrm>
            <a:off x="209181" y="98854"/>
            <a:ext cx="1111927"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lang="en-US" sz="1350" dirty="0"/>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lang="en-US" sz="1350" dirty="0"/>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lang="en-US" sz="1350" dirty="0"/>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lang="en-US" sz="1350" dirty="0"/>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lang="en-US" sz="1350" dirty="0"/>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lang="en-US" sz="1350" dirty="0"/>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lang="en-US" sz="1350" dirty="0"/>
            </a:p>
          </p:txBody>
        </p:sp>
      </p:grpSp>
    </p:spTree>
    <p:extLst>
      <p:ext uri="{BB962C8B-B14F-4D97-AF65-F5344CB8AC3E}">
        <p14:creationId xmlns:p14="http://schemas.microsoft.com/office/powerpoint/2010/main" val="2370017888"/>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59179"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4" name="Text Placeholder 3"/>
          <p:cNvSpPr>
            <a:spLocks noGrp="1"/>
          </p:cNvSpPr>
          <p:nvPr>
            <p:ph type="body" sz="quarter" idx="10"/>
          </p:nvPr>
        </p:nvSpPr>
        <p:spPr>
          <a:xfrm>
            <a:off x="562709" y="1508760"/>
            <a:ext cx="11068060" cy="3997304"/>
          </a:xfrm>
        </p:spPr>
        <p:txBody>
          <a:bodyPr lIns="0" tIns="0" rIns="0" bIns="0"/>
          <a:lstStyle>
            <a:lvl1pPr>
              <a:spcBef>
                <a:spcPts val="288"/>
              </a:spcBef>
              <a:defRPr>
                <a:latin typeface="Arial"/>
                <a:sym typeface="Arial"/>
              </a:defRPr>
            </a:lvl1pPr>
            <a:lvl2pPr marL="342900" indent="-172800">
              <a:spcBef>
                <a:spcPts val="288"/>
              </a:spcBef>
              <a:defRPr>
                <a:latin typeface="Arial"/>
                <a:sym typeface="Arial"/>
              </a:defRPr>
            </a:lvl2pPr>
            <a:lvl3pPr marL="685800" indent="-172800">
              <a:spcBef>
                <a:spcPts val="288"/>
              </a:spcBef>
              <a:defRPr>
                <a:latin typeface="Arial"/>
                <a:sym typeface="Arial"/>
              </a:defRPr>
            </a:lvl3pPr>
            <a:lvl4pPr marL="1031400" indent="-175500">
              <a:spcBef>
                <a:spcPts val="288"/>
              </a:spcBef>
              <a:defRPr>
                <a:latin typeface="Arial"/>
                <a:sym typeface="Arial"/>
              </a:defRPr>
            </a:lvl4pPr>
            <a:lvl5pPr marL="1544400" indent="-172800">
              <a:spcBef>
                <a:spcPts val="288"/>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62709" y="863601"/>
            <a:ext cx="11068060" cy="320359"/>
          </a:xfrm>
        </p:spPr>
        <p:txBody>
          <a:bodyPr anchor="t">
            <a:normAutofit/>
          </a:bodyPr>
          <a:lstStyle>
            <a:lvl1pPr>
              <a:defRPr sz="1125" b="0">
                <a:solidFill>
                  <a:srgbClr val="73C4EF"/>
                </a:solidFill>
              </a:defRPr>
            </a:lvl1pPr>
          </a:lstStyle>
          <a:p>
            <a:pPr lvl="0"/>
            <a:endParaRPr lang="en-US" dirty="0"/>
          </a:p>
        </p:txBody>
      </p:sp>
    </p:spTree>
    <p:extLst>
      <p:ext uri="{BB962C8B-B14F-4D97-AF65-F5344CB8AC3E}">
        <p14:creationId xmlns:p14="http://schemas.microsoft.com/office/powerpoint/2010/main" val="2756539203"/>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60203"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09" y="1508400"/>
            <a:ext cx="11068060" cy="3997304"/>
          </a:xfrm>
          <a:prstGeom prst="rect">
            <a:avLst/>
          </a:prstGeom>
        </p:spPr>
        <p:txBody>
          <a:bodyPr lIns="0" tIns="0" rIns="0" bIns="0"/>
          <a:lstStyle>
            <a:lvl1pPr marL="129600" indent="-129600">
              <a:spcBef>
                <a:spcPts val="288"/>
              </a:spcBef>
              <a:buClr>
                <a:srgbClr val="002D72"/>
              </a:buClr>
              <a:buFont typeface="Arial" pitchFamily="34" charset="0"/>
              <a:buChar char="•"/>
              <a:tabLst/>
              <a:defRPr b="0">
                <a:latin typeface="Arial"/>
                <a:sym typeface="Arial"/>
              </a:defRPr>
            </a:lvl1pPr>
            <a:lvl2pPr marL="472500" indent="-172800">
              <a:spcBef>
                <a:spcPts val="288"/>
              </a:spcBef>
              <a:buFont typeface="Arial" pitchFamily="34" charset="0"/>
              <a:buChar char="–"/>
              <a:defRPr>
                <a:latin typeface="Arial"/>
                <a:sym typeface="Arial"/>
              </a:defRPr>
            </a:lvl2pPr>
            <a:lvl3pPr marL="807300" indent="-172800">
              <a:spcBef>
                <a:spcPts val="288"/>
              </a:spcBef>
              <a:defRPr>
                <a:latin typeface="Arial"/>
                <a:sym typeface="Arial"/>
              </a:defRPr>
            </a:lvl3pPr>
            <a:lvl4pPr marL="1158300" indent="-172800">
              <a:spcBef>
                <a:spcPts val="288"/>
              </a:spcBef>
              <a:defRPr>
                <a:latin typeface="Arial"/>
                <a:sym typeface="Arial"/>
              </a:defRPr>
            </a:lvl4pPr>
            <a:lvl5pPr marL="1544400" indent="-172800">
              <a:spcBef>
                <a:spcPts val="288"/>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8" name="Text Placeholder 6"/>
          <p:cNvSpPr>
            <a:spLocks noGrp="1"/>
          </p:cNvSpPr>
          <p:nvPr>
            <p:ph type="body" sz="quarter" idx="11"/>
          </p:nvPr>
        </p:nvSpPr>
        <p:spPr>
          <a:xfrm>
            <a:off x="562709" y="863601"/>
            <a:ext cx="11068060" cy="320359"/>
          </a:xfrm>
        </p:spPr>
        <p:txBody>
          <a:bodyPr anchor="t">
            <a:normAutofit/>
          </a:bodyPr>
          <a:lstStyle>
            <a:lvl1pPr>
              <a:defRPr sz="1125" b="0">
                <a:solidFill>
                  <a:srgbClr val="73C4EF"/>
                </a:solidFill>
              </a:defRPr>
            </a:lvl1pPr>
          </a:lstStyle>
          <a:p>
            <a:pPr lvl="0"/>
            <a:endParaRPr lang="en-US" dirty="0"/>
          </a:p>
        </p:txBody>
      </p:sp>
    </p:spTree>
    <p:extLst>
      <p:ext uri="{BB962C8B-B14F-4D97-AF65-F5344CB8AC3E}">
        <p14:creationId xmlns:p14="http://schemas.microsoft.com/office/powerpoint/2010/main" val="6086838"/>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61227"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6" name="Text Placeholder 6"/>
          <p:cNvSpPr>
            <a:spLocks noGrp="1"/>
          </p:cNvSpPr>
          <p:nvPr>
            <p:ph type="body" sz="quarter" idx="11"/>
          </p:nvPr>
        </p:nvSpPr>
        <p:spPr>
          <a:xfrm>
            <a:off x="562709" y="863601"/>
            <a:ext cx="11068060" cy="320359"/>
          </a:xfrm>
        </p:spPr>
        <p:txBody>
          <a:bodyPr anchor="t">
            <a:normAutofit/>
          </a:bodyPr>
          <a:lstStyle>
            <a:lvl1pPr>
              <a:defRPr sz="1125" b="0">
                <a:solidFill>
                  <a:srgbClr val="73C4EF"/>
                </a:solidFill>
              </a:defRPr>
            </a:lvl1pPr>
          </a:lstStyle>
          <a:p>
            <a:pPr lvl="0"/>
            <a:endParaRPr lang="en-US" dirty="0"/>
          </a:p>
        </p:txBody>
      </p:sp>
    </p:spTree>
    <p:extLst>
      <p:ext uri="{BB962C8B-B14F-4D97-AF65-F5344CB8AC3E}">
        <p14:creationId xmlns:p14="http://schemas.microsoft.com/office/powerpoint/2010/main" val="16875984"/>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62251"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68493516"/>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userDrawn="1">
  <p:cSld name="2_Title Only">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2"/>
          <a:ext cx="1587" cy="1587"/>
        </p:xfrm>
        <a:graphic>
          <a:graphicData uri="http://schemas.openxmlformats.org/presentationml/2006/ole">
            <mc:AlternateContent xmlns:mc="http://schemas.openxmlformats.org/markup-compatibility/2006">
              <mc:Choice xmlns:v="urn:schemas-microsoft-com:vml" Requires="v">
                <p:oleObj spid="_x0000_s206327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2"/>
                        <a:ext cx="1587" cy="1587"/>
                      </a:xfrm>
                      <a:prstGeom prst="rect">
                        <a:avLst/>
                      </a:prstGeom>
                    </p:spPr>
                  </p:pic>
                </p:oleObj>
              </mc:Fallback>
            </mc:AlternateContent>
          </a:graphicData>
        </a:graphic>
      </p:graphicFrame>
      <p:sp>
        <p:nvSpPr>
          <p:cNvPr id="3" name="Date Placeholder 2"/>
          <p:cNvSpPr>
            <a:spLocks noGrp="1"/>
          </p:cNvSpPr>
          <p:nvPr>
            <p:ph type="dt" sz="half" idx="10"/>
          </p:nvPr>
        </p:nvSpPr>
        <p:spPr>
          <a:xfrm>
            <a:off x="9677401"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3" y="3941382"/>
            <a:ext cx="5133975" cy="59183"/>
          </a:xfrm>
          <a:prstGeom prst="rect">
            <a:avLst/>
          </a:prstGeom>
          <a:noFill/>
        </p:spPr>
        <p:txBody>
          <a:bodyPr wrap="square" lIns="0" tIns="0" rIns="0" bIns="0" rtlCol="0" anchor="t">
            <a:spAutoFit/>
          </a:bodyPr>
          <a:lstStyle/>
          <a:p>
            <a:pPr>
              <a:lnSpc>
                <a:spcPct val="90000"/>
              </a:lnSpc>
              <a:spcAft>
                <a:spcPts val="366"/>
              </a:spcAft>
            </a:pPr>
            <a:r>
              <a:rPr lang="en-US" sz="427"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3"/>
            </p:custDataLst>
          </p:nvPr>
        </p:nvSpPr>
        <p:spPr>
          <a:xfrm rot="16200000">
            <a:off x="10561321" y="5136770"/>
            <a:ext cx="2743200" cy="59183"/>
          </a:xfrm>
          <a:prstGeom prst="rect">
            <a:avLst/>
          </a:prstGeom>
          <a:noFill/>
        </p:spPr>
        <p:txBody>
          <a:bodyPr wrap="square" lIns="0" tIns="0" rIns="0" bIns="0" rtlCol="0" anchor="b">
            <a:spAutoFit/>
          </a:bodyPr>
          <a:lstStyle/>
          <a:p>
            <a:pPr>
              <a:lnSpc>
                <a:spcPct val="90000"/>
              </a:lnSpc>
              <a:spcAft>
                <a:spcPts val="366"/>
              </a:spcAft>
            </a:pPr>
            <a:r>
              <a:rPr lang="fr-FR" sz="427">
                <a:solidFill>
                  <a:schemeClr val="bg1">
                    <a:lumMod val="50000"/>
                  </a:schemeClr>
                </a:solidFill>
                <a:latin typeface="+mn-lt"/>
                <a:sym typeface="Trebuchet MS" panose="020B0603020202020204" pitchFamily="34" charset="0"/>
              </a:rPr>
              <a:t>20171204 - MX2020 KPI Structure v4.pptx</a:t>
            </a:r>
            <a:endParaRPr lang="en-US" sz="427"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1" y="622802"/>
            <a:ext cx="10933200" cy="287002"/>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072" b="0" i="0" u="none" kern="1200" spc="0">
                <a:solidFill>
                  <a:srgbClr val="4472C4"/>
                </a:solidFill>
                <a:latin typeface="+mj-lt"/>
                <a:sym typeface="Trebuchet MS" panose="020B0603020202020204" pitchFamily="34" charset="0"/>
              </a:defRPr>
            </a:lvl1pPr>
          </a:lstStyle>
          <a:p>
            <a:pPr lvl="0"/>
            <a:r>
              <a:rPr lang="en-US" dirty="0"/>
              <a:t>Click to add title</a:t>
            </a:r>
          </a:p>
        </p:txBody>
      </p:sp>
      <p:pic>
        <p:nvPicPr>
          <p:cNvPr id="54" name="Picture 5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688845" y="6661003"/>
            <a:ext cx="874355" cy="141242"/>
          </a:xfrm>
          <a:prstGeom prst="rect">
            <a:avLst/>
          </a:prstGeom>
        </p:spPr>
      </p:pic>
      <p:pic>
        <p:nvPicPr>
          <p:cNvPr id="101" name="pasted-image.pdf" descr="pasted-image.pdf"/>
          <p:cNvPicPr>
            <a:picLocks noChangeAspect="1"/>
          </p:cNvPicPr>
          <p:nvPr userDrawn="1"/>
        </p:nvPicPr>
        <p:blipFill>
          <a:blip r:embed="rId8" cstate="print"/>
          <a:stretch>
            <a:fillRect/>
          </a:stretch>
        </p:blipFill>
        <p:spPr>
          <a:xfrm>
            <a:off x="129457" y="6545571"/>
            <a:ext cx="420927" cy="256674"/>
          </a:xfrm>
          <a:prstGeom prst="rect">
            <a:avLst/>
          </a:prstGeom>
          <a:ln w="12700">
            <a:miter lim="400000"/>
          </a:ln>
        </p:spPr>
      </p:pic>
    </p:spTree>
    <p:extLst>
      <p:ext uri="{BB962C8B-B14F-4D97-AF65-F5344CB8AC3E}">
        <p14:creationId xmlns:p14="http://schemas.microsoft.com/office/powerpoint/2010/main" val="3319553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2202468557"/>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separdor 2">
    <p:spTree>
      <p:nvGrpSpPr>
        <p:cNvPr id="1" name=""/>
        <p:cNvGrpSpPr/>
        <p:nvPr/>
      </p:nvGrpSpPr>
      <p:grpSpPr>
        <a:xfrm>
          <a:off x="0" y="0"/>
          <a:ext cx="0" cy="0"/>
          <a:chOff x="0" y="0"/>
          <a:chExt cx="0" cy="0"/>
        </a:xfrm>
      </p:grpSpPr>
      <p:sp>
        <p:nvSpPr>
          <p:cNvPr id="6" name="Rectangle 5"/>
          <p:cNvSpPr/>
          <p:nvPr userDrawn="1"/>
        </p:nvSpPr>
        <p:spPr>
          <a:xfrm>
            <a:off x="144731" y="21107"/>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7" name="Group 6"/>
          <p:cNvGrpSpPr/>
          <p:nvPr userDrawn="1"/>
        </p:nvGrpSpPr>
        <p:grpSpPr>
          <a:xfrm>
            <a:off x="231503" y="98856"/>
            <a:ext cx="1206483" cy="6105595"/>
            <a:chOff x="160238" y="154880"/>
            <a:chExt cx="1300907" cy="8777933"/>
          </a:xfrm>
        </p:grpSpPr>
        <p:sp>
          <p:nvSpPr>
            <p:cNvPr id="8"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sz="1800">
                <a:solidFill>
                  <a:prstClr val="black"/>
                </a:solidFill>
              </a:endParaRPr>
            </a:p>
          </p:txBody>
        </p:sp>
        <p:sp>
          <p:nvSpPr>
            <p:cNvPr id="9"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sz="1800">
                <a:solidFill>
                  <a:prstClr val="black"/>
                </a:solidFill>
              </a:endParaRPr>
            </a:p>
          </p:txBody>
        </p:sp>
        <p:sp>
          <p:nvSpPr>
            <p:cNvPr id="10"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1"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sz="1800">
                <a:solidFill>
                  <a:prstClr val="black"/>
                </a:solidFill>
              </a:endParaRPr>
            </a:p>
          </p:txBody>
        </p:sp>
        <p:sp>
          <p:nvSpPr>
            <p:cNvPr id="12"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3016814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N FULL">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a:solidFill>
                  <a:srgbClr val="53565A"/>
                </a:solidFill>
              </a:rPr>
              <a:pPr>
                <a:defRPr/>
              </a:pPr>
              <a:t>‹#›</a:t>
            </a:fld>
            <a:endParaRPr lang="en-US">
              <a:solidFill>
                <a:srgbClr val="53565A"/>
              </a:solidFill>
            </a:endParaRPr>
          </a:p>
        </p:txBody>
      </p:sp>
      <p:sp>
        <p:nvSpPr>
          <p:cNvPr id="4" name="Date Placeholder 3"/>
          <p:cNvSpPr>
            <a:spLocks noGrp="1"/>
          </p:cNvSpPr>
          <p:nvPr>
            <p:ph type="dt" sz="half" idx="11"/>
          </p:nvPr>
        </p:nvSpPr>
        <p:spPr/>
        <p:txBody>
          <a:bodyPr/>
          <a:lstStyle/>
          <a:p>
            <a:pPr>
              <a:defRPr/>
            </a:pPr>
            <a:r>
              <a:rPr lang="en-US">
                <a:solidFill>
                  <a:srgbClr val="53565A"/>
                </a:solidFill>
              </a:rPr>
              <a:t>MM.DD.YY</a:t>
            </a:r>
          </a:p>
        </p:txBody>
      </p:sp>
      <p:sp>
        <p:nvSpPr>
          <p:cNvPr id="5" name="Footer Placeholder 4"/>
          <p:cNvSpPr>
            <a:spLocks noGrp="1"/>
          </p:cNvSpPr>
          <p:nvPr>
            <p:ph type="ftr" sz="quarter" idx="12"/>
          </p:nvPr>
        </p:nvSpPr>
        <p:spPr/>
        <p:txBody>
          <a:bodyPr/>
          <a:lstStyle/>
          <a:p>
            <a:pPr>
              <a:defRPr/>
            </a:pPr>
            <a:r>
              <a:rPr lang="en-US">
                <a:solidFill>
                  <a:srgbClr val="53565A"/>
                </a:solidFill>
              </a:rPr>
              <a:t>Presentation Title</a:t>
            </a:r>
          </a:p>
        </p:txBody>
      </p:sp>
      <p:sp>
        <p:nvSpPr>
          <p:cNvPr id="10" name="Picture Placeholder 9"/>
          <p:cNvSpPr>
            <a:spLocks noGrp="1"/>
          </p:cNvSpPr>
          <p:nvPr>
            <p:ph type="pic" sz="quarter" idx="13"/>
          </p:nvPr>
        </p:nvSpPr>
        <p:spPr>
          <a:xfrm>
            <a:off x="0" y="0"/>
            <a:ext cx="12192000" cy="6858000"/>
          </a:xfrm>
        </p:spPr>
        <p:txBody>
          <a:bodyPr/>
          <a:lstStyle/>
          <a:p>
            <a:endParaRPr lang="en-US" dirty="0"/>
          </a:p>
        </p:txBody>
      </p:sp>
      <p:sp>
        <p:nvSpPr>
          <p:cNvPr id="24" name="Rounded Rectangle 23"/>
          <p:cNvSpPr/>
          <p:nvPr userDrawn="1"/>
        </p:nvSpPr>
        <p:spPr bwMode="auto">
          <a:xfrm>
            <a:off x="-288755" y="234065"/>
            <a:ext cx="12199241" cy="1342366"/>
          </a:xfrm>
          <a:prstGeom prst="roundRect">
            <a:avLst/>
          </a:prstGeom>
          <a:solidFill>
            <a:schemeClr val="bg1">
              <a:alpha val="30000"/>
            </a:schemeClr>
          </a:solidFill>
          <a:ln w="12700" cap="flat" cmpd="sng" algn="ctr">
            <a:no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endParaRPr lang="en-US" sz="2400">
              <a:solidFill>
                <a:srgbClr val="000000"/>
              </a:solidFill>
            </a:endParaRPr>
          </a:p>
        </p:txBody>
      </p:sp>
      <p:sp>
        <p:nvSpPr>
          <p:cNvPr id="26" name="Text Placeholder 14"/>
          <p:cNvSpPr>
            <a:spLocks noGrp="1"/>
          </p:cNvSpPr>
          <p:nvPr>
            <p:ph type="body" sz="quarter" idx="14"/>
          </p:nvPr>
        </p:nvSpPr>
        <p:spPr>
          <a:xfrm>
            <a:off x="795873" y="411960"/>
            <a:ext cx="11114617" cy="418223"/>
          </a:xfrm>
        </p:spPr>
        <p:txBody>
          <a:bodyPr/>
          <a:lstStyle>
            <a:lvl1pPr marL="0" indent="0">
              <a:buNone/>
              <a:defRPr sz="2400">
                <a:solidFill>
                  <a:srgbClr val="004785"/>
                </a:solidFill>
              </a:defRPr>
            </a:lvl1pPr>
            <a:lvl2pPr marL="403225" indent="0">
              <a:buNone/>
              <a:defRPr sz="2400">
                <a:solidFill>
                  <a:srgbClr val="004785"/>
                </a:solidFill>
              </a:defRPr>
            </a:lvl2pPr>
            <a:lvl3pPr marL="747712" indent="0">
              <a:buNone/>
              <a:defRPr sz="2400">
                <a:solidFill>
                  <a:srgbClr val="004785"/>
                </a:solidFill>
              </a:defRPr>
            </a:lvl3pPr>
            <a:lvl4pPr marL="1089025" indent="0">
              <a:buNone/>
              <a:defRPr sz="2400">
                <a:solidFill>
                  <a:srgbClr val="004785"/>
                </a:solidFill>
              </a:defRPr>
            </a:lvl4pPr>
            <a:lvl5pPr marL="1427162" indent="0">
              <a:buNone/>
              <a:defRPr sz="2400">
                <a:solidFill>
                  <a:srgbClr val="004785"/>
                </a:solidFill>
              </a:defRPr>
            </a:lvl5pPr>
          </a:lstStyle>
          <a:p>
            <a:pPr lvl="0"/>
            <a:r>
              <a:rPr lang="en-US" dirty="0"/>
              <a:t>Click to edit Master text styles</a:t>
            </a:r>
          </a:p>
        </p:txBody>
      </p:sp>
      <p:sp>
        <p:nvSpPr>
          <p:cNvPr id="27" name="Text Placeholder 14"/>
          <p:cNvSpPr>
            <a:spLocks noGrp="1"/>
          </p:cNvSpPr>
          <p:nvPr>
            <p:ph type="body" sz="quarter" idx="15"/>
          </p:nvPr>
        </p:nvSpPr>
        <p:spPr>
          <a:xfrm>
            <a:off x="795873" y="905249"/>
            <a:ext cx="11114617" cy="418223"/>
          </a:xfrm>
        </p:spPr>
        <p:txBody>
          <a:bodyPr/>
          <a:lstStyle>
            <a:lvl1pPr marL="0" indent="0">
              <a:buNone/>
              <a:defRPr sz="2400">
                <a:solidFill>
                  <a:srgbClr val="00B3F0"/>
                </a:solidFill>
              </a:defRPr>
            </a:lvl1pPr>
            <a:lvl2pPr marL="403225" indent="0">
              <a:buNone/>
              <a:defRPr sz="2400">
                <a:solidFill>
                  <a:srgbClr val="004785"/>
                </a:solidFill>
              </a:defRPr>
            </a:lvl2pPr>
            <a:lvl3pPr marL="747712" indent="0">
              <a:buNone/>
              <a:defRPr sz="2400">
                <a:solidFill>
                  <a:srgbClr val="004785"/>
                </a:solidFill>
              </a:defRPr>
            </a:lvl3pPr>
            <a:lvl4pPr marL="1089025" indent="0">
              <a:buNone/>
              <a:defRPr sz="2400">
                <a:solidFill>
                  <a:srgbClr val="004785"/>
                </a:solidFill>
              </a:defRPr>
            </a:lvl4pPr>
            <a:lvl5pPr marL="1427162" indent="0">
              <a:buNone/>
              <a:defRPr sz="2400">
                <a:solidFill>
                  <a:srgbClr val="004785"/>
                </a:solidFill>
              </a:defRPr>
            </a:lvl5pPr>
          </a:lstStyle>
          <a:p>
            <a:pPr lvl="0"/>
            <a:r>
              <a:rPr lang="en-US" dirty="0"/>
              <a:t>Click to edit Master text styles</a:t>
            </a:r>
          </a:p>
        </p:txBody>
      </p:sp>
    </p:spTree>
    <p:extLst>
      <p:ext uri="{BB962C8B-B14F-4D97-AF65-F5344CB8AC3E}">
        <p14:creationId xmlns:p14="http://schemas.microsoft.com/office/powerpoint/2010/main" val="1974713644"/>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p:cNvSpPr/>
          <p:nvPr userDrawn="1"/>
        </p:nvSpPr>
        <p:spPr>
          <a:xfrm>
            <a:off x="120826"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4" name="Group 13"/>
          <p:cNvGrpSpPr/>
          <p:nvPr userDrawn="1"/>
        </p:nvGrpSpPr>
        <p:grpSpPr>
          <a:xfrm>
            <a:off x="231503" y="98855"/>
            <a:ext cx="1206483" cy="6105595"/>
            <a:chOff x="160238" y="162796"/>
            <a:chExt cx="1300907" cy="8777933"/>
          </a:xfrm>
        </p:grpSpPr>
        <p:sp>
          <p:nvSpPr>
            <p:cNvPr id="15"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1385077642"/>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Rectangle 5"/>
          <p:cNvSpPr/>
          <p:nvPr userDrawn="1"/>
        </p:nvSpPr>
        <p:spPr>
          <a:xfrm>
            <a:off x="120826"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7" name="Group 6"/>
          <p:cNvGrpSpPr/>
          <p:nvPr userDrawn="1"/>
        </p:nvGrpSpPr>
        <p:grpSpPr>
          <a:xfrm>
            <a:off x="231503" y="99934"/>
            <a:ext cx="1206483" cy="6105588"/>
            <a:chOff x="90616" y="113613"/>
            <a:chExt cx="1300907" cy="8777933"/>
          </a:xfrm>
        </p:grpSpPr>
        <p:sp>
          <p:nvSpPr>
            <p:cNvPr id="8"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sz="1800">
                <a:solidFill>
                  <a:prstClr val="black"/>
                </a:solidFill>
              </a:endParaRPr>
            </a:p>
          </p:txBody>
        </p:sp>
        <p:sp>
          <p:nvSpPr>
            <p:cNvPr id="9"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sz="1800">
                <a:solidFill>
                  <a:prstClr val="black"/>
                </a:solidFill>
              </a:endParaRPr>
            </a:p>
          </p:txBody>
        </p:sp>
        <p:sp>
          <p:nvSpPr>
            <p:cNvPr id="10"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sz="1800">
                <a:solidFill>
                  <a:prstClr val="black"/>
                </a:solidFill>
              </a:endParaRPr>
            </a:p>
          </p:txBody>
        </p:sp>
        <p:sp>
          <p:nvSpPr>
            <p:cNvPr id="11"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sz="1800">
                <a:solidFill>
                  <a:prstClr val="black"/>
                </a:solidFill>
              </a:endParaRPr>
            </a:p>
          </p:txBody>
        </p:sp>
        <p:sp>
          <p:nvSpPr>
            <p:cNvPr id="12"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909486824"/>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Rectangle 5"/>
          <p:cNvSpPr/>
          <p:nvPr userDrawn="1"/>
        </p:nvSpPr>
        <p:spPr>
          <a:xfrm>
            <a:off x="120826"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7" name="Group 6"/>
          <p:cNvGrpSpPr/>
          <p:nvPr userDrawn="1"/>
        </p:nvGrpSpPr>
        <p:grpSpPr>
          <a:xfrm>
            <a:off x="233934" y="99934"/>
            <a:ext cx="1206481" cy="6105588"/>
            <a:chOff x="1081465" y="114688"/>
            <a:chExt cx="1300907" cy="8777933"/>
          </a:xfrm>
        </p:grpSpPr>
        <p:sp>
          <p:nvSpPr>
            <p:cNvPr id="8"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sz="1800">
                <a:solidFill>
                  <a:prstClr val="black"/>
                </a:solidFill>
              </a:endParaRPr>
            </a:p>
          </p:txBody>
        </p:sp>
        <p:sp>
          <p:nvSpPr>
            <p:cNvPr id="9"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sz="1800">
                <a:solidFill>
                  <a:prstClr val="black"/>
                </a:solidFill>
              </a:endParaRPr>
            </a:p>
          </p:txBody>
        </p:sp>
        <p:sp>
          <p:nvSpPr>
            <p:cNvPr id="10"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sz="1800">
                <a:solidFill>
                  <a:prstClr val="black"/>
                </a:solidFill>
              </a:endParaRPr>
            </a:p>
          </p:txBody>
        </p:sp>
        <p:sp>
          <p:nvSpPr>
            <p:cNvPr id="11"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sz="1800">
                <a:solidFill>
                  <a:prstClr val="black"/>
                </a:solidFill>
              </a:endParaRPr>
            </a:p>
          </p:txBody>
        </p:sp>
        <p:sp>
          <p:nvSpPr>
            <p:cNvPr id="12"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4129577757"/>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Rectangle 5"/>
          <p:cNvSpPr/>
          <p:nvPr userDrawn="1"/>
        </p:nvSpPr>
        <p:spPr>
          <a:xfrm>
            <a:off x="4" y="0"/>
            <a:ext cx="1209314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sp>
        <p:nvSpPr>
          <p:cNvPr id="7" name="Slide Number Placeholder 5"/>
          <p:cNvSpPr txBox="1">
            <a:spLocks/>
          </p:cNvSpPr>
          <p:nvPr userDrawn="1"/>
        </p:nvSpPr>
        <p:spPr>
          <a:xfrm>
            <a:off x="3057376" y="6356356"/>
            <a:ext cx="3319272" cy="365125"/>
          </a:xfrm>
          <a:prstGeom prst="rect">
            <a:avLst/>
          </a:prstGeom>
        </p:spPr>
        <p:txBody>
          <a:bodyPr vert="horz" lIns="91426" tIns="45712" rIns="91426" bIns="45712"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1200" smtClean="0">
                <a:solidFill>
                  <a:prstClr val="black">
                    <a:tint val="75000"/>
                  </a:prstClr>
                </a:solidFill>
              </a:rPr>
              <a:pPr/>
              <a:t>‹#›</a:t>
            </a:fld>
            <a:endParaRPr lang="en-US" sz="1200" dirty="0">
              <a:solidFill>
                <a:prstClr val="black">
                  <a:tint val="75000"/>
                </a:prstClr>
              </a:solidFill>
            </a:endParaRPr>
          </a:p>
        </p:txBody>
      </p:sp>
      <p:pic>
        <p:nvPicPr>
          <p:cNvPr id="9" name="pasted-image.pdf" descr="pasted-image.pdf"/>
          <p:cNvPicPr>
            <a:picLocks noChangeAspect="1"/>
          </p:cNvPicPr>
          <p:nvPr userDrawn="1"/>
        </p:nvPicPr>
        <p:blipFill>
          <a:blip r:embed="rId2"/>
          <a:stretch>
            <a:fillRect/>
          </a:stretch>
        </p:blipFill>
        <p:spPr>
          <a:xfrm>
            <a:off x="393794" y="6356356"/>
            <a:ext cx="736953" cy="365125"/>
          </a:xfrm>
          <a:prstGeom prst="rect">
            <a:avLst/>
          </a:prstGeom>
          <a:ln w="12700">
            <a:miter lim="400000"/>
          </a:ln>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11014" y="6480627"/>
            <a:ext cx="1561852" cy="204993"/>
          </a:xfrm>
          <a:prstGeom prst="rect">
            <a:avLst/>
          </a:prstGeom>
        </p:spPr>
      </p:pic>
    </p:spTree>
    <p:extLst>
      <p:ext uri="{BB962C8B-B14F-4D97-AF65-F5344CB8AC3E}">
        <p14:creationId xmlns:p14="http://schemas.microsoft.com/office/powerpoint/2010/main" val="3877314139"/>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0764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5" y="722376"/>
            <a:ext cx="8924544" cy="649224"/>
          </a:xfrm>
        </p:spPr>
        <p:txBody>
          <a:bodyPr lIns="49455" tIns="61853" rIns="49455" bIns="61853" anchor="ctr">
            <a:noAutofit/>
          </a:bodyPr>
          <a:lstStyle>
            <a:lvl1pPr>
              <a:defRPr sz="3797" b="0" baseline="0">
                <a:solidFill>
                  <a:srgbClr val="86CBD8"/>
                </a:solidFill>
              </a:defRPr>
            </a:lvl1pPr>
          </a:lstStyle>
          <a:p>
            <a:pPr lvl="0"/>
            <a:r>
              <a:rPr lang="en-US" sz="3797" dirty="0" err="1">
                <a:solidFill>
                  <a:srgbClr val="86CBD8"/>
                </a:solidFill>
              </a:rPr>
              <a:t>Título</a:t>
            </a:r>
            <a:r>
              <a:rPr lang="en-US" sz="3797" dirty="0">
                <a:solidFill>
                  <a:srgbClr val="86CBD8"/>
                </a:solidFill>
              </a:rPr>
              <a:t> </a:t>
            </a:r>
            <a:r>
              <a:rPr lang="en-US" sz="3797"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3" y="2221992"/>
            <a:ext cx="10016196" cy="365760"/>
          </a:xfrm>
        </p:spPr>
        <p:txBody>
          <a:bodyPr lIns="49455" tIns="61853" rIns="49455" bIns="61853">
            <a:noAutofit/>
          </a:bodyPr>
          <a:lstStyle>
            <a:lvl1pPr>
              <a:defRPr sz="1687"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49455" tIns="61853" rIns="49455" bIns="61853">
            <a:noAutofit/>
          </a:bodyPr>
          <a:lstStyle>
            <a:lvl1pPr>
              <a:defRPr sz="1687"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2"/>
            <a:ext cx="12192000" cy="574391"/>
          </a:xfrm>
          <a:prstGeom prst="rect">
            <a:avLst/>
          </a:prstGeom>
          <a:ln w="12700">
            <a:miter lim="400000"/>
          </a:ln>
        </p:spPr>
      </p:pic>
    </p:spTree>
    <p:extLst>
      <p:ext uri="{BB962C8B-B14F-4D97-AF65-F5344CB8AC3E}">
        <p14:creationId xmlns:p14="http://schemas.microsoft.com/office/powerpoint/2010/main" val="3456648280"/>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0866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455" tIns="61853" rIns="49455" bIns="61853">
            <a:noAutofit/>
          </a:bodyPr>
          <a:lstStyle>
            <a:lvl1pPr>
              <a:defRPr sz="3797"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455" tIns="61853" rIns="49455" bIns="61853">
            <a:noAutofit/>
          </a:bodyPr>
          <a:lstStyle>
            <a:lvl1pPr>
              <a:defRPr sz="1406"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455" tIns="61853" rIns="49455" bIns="61853">
            <a:noAutofit/>
          </a:bodyPr>
          <a:lstStyle>
            <a:lvl1pPr>
              <a:defRPr sz="1336"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3" y="98907"/>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pPr defTabSz="869793"/>
              <a:endParaRPr lang="en-US" sz="1266" dirty="0">
                <a:solidFill>
                  <a:srgbClr val="002D72"/>
                </a:solidFill>
              </a:endParaRPr>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pPr defTabSz="869793"/>
              <a:endParaRPr lang="en-US" sz="1266" dirty="0">
                <a:solidFill>
                  <a:srgbClr val="002D72"/>
                </a:solidFill>
              </a:endParaRPr>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pPr defTabSz="869793"/>
              <a:endParaRPr lang="en-US" sz="1266" dirty="0">
                <a:solidFill>
                  <a:srgbClr val="002D72"/>
                </a:solidFill>
              </a:endParaRPr>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pPr defTabSz="869793"/>
              <a:endParaRPr lang="en-US" sz="1266" dirty="0">
                <a:solidFill>
                  <a:srgbClr val="002D72"/>
                </a:solidFill>
              </a:endParaRPr>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pPr defTabSz="869793"/>
              <a:endParaRPr lang="en-US" sz="1266" dirty="0">
                <a:solidFill>
                  <a:srgbClr val="002D72"/>
                </a:solidFill>
              </a:endParaRPr>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pPr defTabSz="869793"/>
              <a:endParaRPr lang="en-US" sz="1266" dirty="0">
                <a:solidFill>
                  <a:srgbClr val="002D72"/>
                </a:solidFill>
              </a:endParaRPr>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pPr defTabSz="869793"/>
              <a:endParaRPr lang="en-US" sz="1266" dirty="0">
                <a:solidFill>
                  <a:srgbClr val="002D72"/>
                </a:solidFill>
              </a:endParaRPr>
            </a:p>
          </p:txBody>
        </p:sp>
      </p:gr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spTree>
    <p:extLst>
      <p:ext uri="{BB962C8B-B14F-4D97-AF65-F5344CB8AC3E}">
        <p14:creationId xmlns:p14="http://schemas.microsoft.com/office/powerpoint/2010/main" val="3763047866"/>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0969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455" tIns="61853" rIns="49455" bIns="61853">
            <a:noAutofit/>
          </a:bodyPr>
          <a:lstStyle>
            <a:lvl1pPr>
              <a:defRPr sz="3797"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455" tIns="61853" rIns="49455" bIns="61853">
            <a:noAutofit/>
          </a:bodyPr>
          <a:lstStyle>
            <a:lvl1pPr>
              <a:defRPr sz="1406"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455" tIns="61853" rIns="49455" bIns="61853">
            <a:noAutofit/>
          </a:bodyPr>
          <a:lstStyle>
            <a:lvl1pPr>
              <a:defRPr sz="1336"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13693" y="98906"/>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pPr defTabSz="869793"/>
              <a:endParaRPr lang="en-US" sz="1266" dirty="0">
                <a:solidFill>
                  <a:srgbClr val="002D72"/>
                </a:solidFill>
              </a:endParaRPr>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pPr defTabSz="869793"/>
              <a:endParaRPr lang="en-US" sz="1266" dirty="0">
                <a:solidFill>
                  <a:srgbClr val="002D72"/>
                </a:solidFill>
              </a:endParaRPr>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pPr defTabSz="869793"/>
              <a:endParaRPr lang="en-US" sz="1266" dirty="0">
                <a:solidFill>
                  <a:srgbClr val="002D72"/>
                </a:solidFill>
              </a:endParaRPr>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pPr defTabSz="869793"/>
              <a:endParaRPr lang="en-US" sz="1266" dirty="0">
                <a:solidFill>
                  <a:srgbClr val="002D72"/>
                </a:solidFill>
              </a:endParaRPr>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pPr defTabSz="869793"/>
              <a:endParaRPr lang="en-US" sz="1266" dirty="0">
                <a:solidFill>
                  <a:srgbClr val="002D72"/>
                </a:solidFill>
              </a:endParaRPr>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pPr defTabSz="869793"/>
              <a:endParaRPr lang="en-US" sz="1266" dirty="0">
                <a:solidFill>
                  <a:srgbClr val="002D72"/>
                </a:solidFill>
              </a:endParaRPr>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pPr defTabSz="869793"/>
              <a:endParaRPr lang="en-US" sz="1266" dirty="0">
                <a:solidFill>
                  <a:srgbClr val="002D72"/>
                </a:solidFill>
              </a:endParaRPr>
            </a:p>
          </p:txBody>
        </p:sp>
      </p:grpSp>
    </p:spTree>
    <p:extLst>
      <p:ext uri="{BB962C8B-B14F-4D97-AF65-F5344CB8AC3E}">
        <p14:creationId xmlns:p14="http://schemas.microsoft.com/office/powerpoint/2010/main" val="53129476"/>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1071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455" tIns="61853" rIns="49455" bIns="61853">
            <a:noAutofit/>
          </a:bodyPr>
          <a:lstStyle>
            <a:lvl1pPr>
              <a:defRPr sz="3797"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455" tIns="61853" rIns="49455" bIns="61853">
            <a:noAutofit/>
          </a:bodyPr>
          <a:lstStyle>
            <a:lvl1pPr>
              <a:defRPr sz="1406"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455" tIns="61853" rIns="49455" bIns="61853">
            <a:noAutofit/>
          </a:bodyPr>
          <a:lstStyle>
            <a:lvl1pPr>
              <a:defRPr sz="1336"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13693"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pPr defTabSz="869793"/>
              <a:endParaRPr lang="en-US" sz="1266" dirty="0">
                <a:solidFill>
                  <a:srgbClr val="002D72"/>
                </a:solidFill>
              </a:endParaRPr>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pPr defTabSz="869793"/>
              <a:endParaRPr lang="en-US" sz="1266" dirty="0">
                <a:solidFill>
                  <a:srgbClr val="002D72"/>
                </a:solidFill>
              </a:endParaRPr>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pPr defTabSz="869793"/>
              <a:endParaRPr lang="en-US" sz="1266" dirty="0">
                <a:solidFill>
                  <a:srgbClr val="002D72"/>
                </a:solidFill>
              </a:endParaRPr>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pPr defTabSz="869793"/>
              <a:endParaRPr lang="en-US" sz="1266" dirty="0">
                <a:solidFill>
                  <a:srgbClr val="002D72"/>
                </a:solidFill>
              </a:endParaRPr>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pPr defTabSz="869793"/>
              <a:endParaRPr lang="en-US" sz="1266" dirty="0">
                <a:solidFill>
                  <a:srgbClr val="002D72"/>
                </a:solidFill>
              </a:endParaRPr>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pPr defTabSz="869793"/>
              <a:endParaRPr lang="en-US" sz="1266" dirty="0">
                <a:solidFill>
                  <a:srgbClr val="002D72"/>
                </a:solidFill>
              </a:endParaRPr>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pPr defTabSz="869793"/>
              <a:endParaRPr lang="en-US" sz="1266" dirty="0">
                <a:solidFill>
                  <a:srgbClr val="002D72"/>
                </a:solidFill>
              </a:endParaRPr>
            </a:p>
          </p:txBody>
        </p:sp>
      </p:grpSp>
    </p:spTree>
    <p:extLst>
      <p:ext uri="{BB962C8B-B14F-4D97-AF65-F5344CB8AC3E}">
        <p14:creationId xmlns:p14="http://schemas.microsoft.com/office/powerpoint/2010/main" val="2913248599"/>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1174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455" tIns="61853" rIns="49455" bIns="61853">
            <a:noAutofit/>
          </a:bodyPr>
          <a:lstStyle>
            <a:lvl1pPr>
              <a:defRPr sz="3797"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455" tIns="61853" rIns="49455" bIns="61853">
            <a:noAutofit/>
          </a:bodyPr>
          <a:lstStyle>
            <a:lvl1pPr>
              <a:defRPr sz="1406"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455" tIns="61853" rIns="49455" bIns="61853">
            <a:noAutofit/>
          </a:bodyPr>
          <a:lstStyle>
            <a:lvl1pPr>
              <a:defRPr sz="1336"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pPr defTabSz="869793"/>
              <a:endParaRPr lang="en-US" sz="1266" dirty="0">
                <a:solidFill>
                  <a:srgbClr val="002D72"/>
                </a:solidFill>
              </a:endParaRPr>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pPr defTabSz="869793"/>
              <a:endParaRPr lang="en-US" sz="1266" dirty="0">
                <a:solidFill>
                  <a:srgbClr val="002D72"/>
                </a:solidFill>
              </a:endParaRPr>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pPr defTabSz="869793"/>
              <a:endParaRPr lang="en-US" sz="1266" dirty="0">
                <a:solidFill>
                  <a:srgbClr val="002D72"/>
                </a:solidFill>
              </a:endParaRPr>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pPr defTabSz="869793"/>
              <a:endParaRPr lang="en-US" sz="1266" dirty="0">
                <a:solidFill>
                  <a:srgbClr val="002D72"/>
                </a:solidFill>
              </a:endParaRPr>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pPr defTabSz="869793"/>
              <a:endParaRPr lang="en-US" sz="1266" dirty="0">
                <a:solidFill>
                  <a:srgbClr val="002D72"/>
                </a:solidFill>
              </a:endParaRPr>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pPr defTabSz="869793"/>
              <a:endParaRPr lang="en-US" sz="1266" dirty="0">
                <a:solidFill>
                  <a:srgbClr val="002D72"/>
                </a:solidFill>
              </a:endParaRPr>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pPr defTabSz="869793"/>
              <a:endParaRPr lang="en-US" sz="1266" dirty="0">
                <a:solidFill>
                  <a:srgbClr val="002D72"/>
                </a:solidFill>
              </a:endParaRPr>
            </a:p>
          </p:txBody>
        </p:sp>
      </p:grpSp>
    </p:spTree>
    <p:extLst>
      <p:ext uri="{BB962C8B-B14F-4D97-AF65-F5344CB8AC3E}">
        <p14:creationId xmlns:p14="http://schemas.microsoft.com/office/powerpoint/2010/main" val="3096462013"/>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1276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455" tIns="61853" rIns="49455" bIns="61853">
            <a:noAutofit/>
          </a:bodyPr>
          <a:lstStyle>
            <a:lvl1pPr>
              <a:defRPr sz="3797"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455" tIns="61853" rIns="49455" bIns="61853">
            <a:noAutofit/>
          </a:bodyPr>
          <a:lstStyle>
            <a:lvl1pPr>
              <a:defRPr sz="1406"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455" tIns="61853" rIns="49455" bIns="61853">
            <a:noAutofit/>
          </a:bodyPr>
          <a:lstStyle>
            <a:lvl1pPr>
              <a:defRPr sz="1336"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pPr defTabSz="869793"/>
              <a:endParaRPr lang="en-US" sz="1266" dirty="0">
                <a:solidFill>
                  <a:srgbClr val="002D72"/>
                </a:solidFill>
              </a:endParaRPr>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pPr defTabSz="869793"/>
              <a:endParaRPr lang="en-US" sz="1266" dirty="0">
                <a:solidFill>
                  <a:srgbClr val="002D72"/>
                </a:solidFill>
              </a:endParaRPr>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pPr defTabSz="869793"/>
              <a:endParaRPr lang="en-US" sz="1266" dirty="0">
                <a:solidFill>
                  <a:srgbClr val="002D72"/>
                </a:solidFill>
              </a:endParaRPr>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pPr defTabSz="869793"/>
              <a:endParaRPr lang="en-US" sz="1266" dirty="0">
                <a:solidFill>
                  <a:srgbClr val="002D72"/>
                </a:solidFill>
              </a:endParaRPr>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pPr defTabSz="869793"/>
              <a:endParaRPr lang="en-US" sz="1266" dirty="0">
                <a:solidFill>
                  <a:srgbClr val="002D72"/>
                </a:solidFill>
              </a:endParaRPr>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pPr defTabSz="869793"/>
              <a:endParaRPr lang="en-US" sz="1266" dirty="0">
                <a:solidFill>
                  <a:srgbClr val="002D72"/>
                </a:solidFill>
              </a:endParaRPr>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pPr defTabSz="869793"/>
              <a:endParaRPr lang="en-US" sz="1266" dirty="0">
                <a:solidFill>
                  <a:srgbClr val="002D72"/>
                </a:solidFill>
              </a:endParaRPr>
            </a:p>
          </p:txBody>
        </p:sp>
      </p:grpSp>
    </p:spTree>
    <p:extLst>
      <p:ext uri="{BB962C8B-B14F-4D97-AF65-F5344CB8AC3E}">
        <p14:creationId xmlns:p14="http://schemas.microsoft.com/office/powerpoint/2010/main" val="14550001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36657" y="-37908"/>
            <a:ext cx="12304487" cy="6924341"/>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80170" y="1308578"/>
            <a:ext cx="9203871" cy="4466585"/>
          </a:xfrm>
          <a:prstGeom prst="rect">
            <a:avLst/>
          </a:prstGeom>
        </p:spPr>
      </p:pic>
    </p:spTree>
    <p:extLst>
      <p:ext uri="{BB962C8B-B14F-4D97-AF65-F5344CB8AC3E}">
        <p14:creationId xmlns:p14="http://schemas.microsoft.com/office/powerpoint/2010/main" val="2154634198"/>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1378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455" tIns="61853" rIns="49455" bIns="61853">
            <a:noAutofit/>
          </a:bodyPr>
          <a:lstStyle>
            <a:lvl1pPr>
              <a:defRPr sz="3797"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455" tIns="61853" rIns="49455" bIns="61853">
            <a:noAutofit/>
          </a:bodyPr>
          <a:lstStyle>
            <a:lvl1pPr>
              <a:defRPr sz="1406"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455" tIns="61853" rIns="49455" bIns="61853">
            <a:noAutofit/>
          </a:bodyPr>
          <a:lstStyle>
            <a:lvl1pPr>
              <a:defRPr sz="1336"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09180"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pPr defTabSz="869793"/>
              <a:endParaRPr lang="en-US" sz="1266" dirty="0">
                <a:solidFill>
                  <a:srgbClr val="002D72"/>
                </a:solidFill>
              </a:endParaRPr>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pPr defTabSz="869793"/>
              <a:endParaRPr lang="en-US" sz="1266" dirty="0">
                <a:solidFill>
                  <a:srgbClr val="002D72"/>
                </a:solidFill>
              </a:endParaRPr>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pPr defTabSz="869793"/>
              <a:endParaRPr lang="en-US" sz="1266" dirty="0">
                <a:solidFill>
                  <a:srgbClr val="002D72"/>
                </a:solidFill>
              </a:endParaRPr>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pPr defTabSz="869793"/>
              <a:endParaRPr lang="en-US" sz="1266" dirty="0">
                <a:solidFill>
                  <a:srgbClr val="002D72"/>
                </a:solidFill>
              </a:endParaRPr>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pPr defTabSz="869793"/>
              <a:endParaRPr lang="en-US" sz="1266" dirty="0">
                <a:solidFill>
                  <a:srgbClr val="002D72"/>
                </a:solidFill>
              </a:endParaRPr>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pPr defTabSz="869793"/>
              <a:endParaRPr lang="en-US" sz="1266" dirty="0">
                <a:solidFill>
                  <a:srgbClr val="002D72"/>
                </a:solidFill>
              </a:endParaRPr>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pPr defTabSz="869793"/>
              <a:endParaRPr lang="en-US" sz="1266" dirty="0">
                <a:solidFill>
                  <a:srgbClr val="002D72"/>
                </a:solidFill>
              </a:endParaRPr>
            </a:p>
          </p:txBody>
        </p:sp>
      </p:grpSp>
    </p:spTree>
    <p:extLst>
      <p:ext uri="{BB962C8B-B14F-4D97-AF65-F5344CB8AC3E}">
        <p14:creationId xmlns:p14="http://schemas.microsoft.com/office/powerpoint/2010/main" val="1959606473"/>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14813"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73" y="162002"/>
            <a:ext cx="11068060" cy="704087"/>
          </a:xfrm>
        </p:spPr>
        <p:txBody>
          <a:bodyPr anchor="t"/>
          <a:lstStyle>
            <a:lvl1pPr>
              <a:defRPr>
                <a:latin typeface="Arial"/>
                <a:sym typeface="Aria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62773" y="1508761"/>
            <a:ext cx="11068060" cy="3997304"/>
          </a:xfrm>
        </p:spPr>
        <p:txBody>
          <a:bodyPr lIns="0" tIns="0" rIns="0" bIns="0"/>
          <a:lstStyle>
            <a:lvl1pPr>
              <a:spcBef>
                <a:spcPts val="366"/>
              </a:spcBef>
              <a:defRPr>
                <a:latin typeface="Arial"/>
                <a:sym typeface="Arial"/>
              </a:defRPr>
            </a:lvl1pPr>
            <a:lvl2pPr marL="434889" indent="-219163">
              <a:spcBef>
                <a:spcPts val="366"/>
              </a:spcBef>
              <a:defRPr>
                <a:latin typeface="Arial"/>
                <a:sym typeface="Arial"/>
              </a:defRPr>
            </a:lvl2pPr>
            <a:lvl3pPr marL="869793" indent="-219163">
              <a:spcBef>
                <a:spcPts val="366"/>
              </a:spcBef>
              <a:defRPr>
                <a:latin typeface="Arial"/>
                <a:sym typeface="Arial"/>
              </a:defRPr>
            </a:lvl3pPr>
            <a:lvl4pPr marL="1308106" indent="-222585">
              <a:spcBef>
                <a:spcPts val="366"/>
              </a:spcBef>
              <a:defRPr>
                <a:latin typeface="Arial"/>
                <a:sym typeface="Arial"/>
              </a:defRPr>
            </a:lvl4pPr>
            <a:lvl5pPr marL="1958743" indent="-219163">
              <a:spcBef>
                <a:spcPts val="366"/>
              </a:spcBef>
              <a:defRPr>
                <a:latin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562773" y="863601"/>
            <a:ext cx="11068060" cy="320359"/>
          </a:xfrm>
        </p:spPr>
        <p:txBody>
          <a:bodyPr anchor="t">
            <a:normAutofit/>
          </a:bodyPr>
          <a:lstStyle>
            <a:lvl1pPr>
              <a:defRPr sz="1406" b="0">
                <a:solidFill>
                  <a:srgbClr val="73C4EF"/>
                </a:solidFill>
              </a:defRPr>
            </a:lvl1pPr>
          </a:lstStyle>
          <a:p>
            <a:pPr lvl="0"/>
            <a:r>
              <a:rPr lang="en-US"/>
              <a:t>Click to edit Master text styles</a:t>
            </a:r>
          </a:p>
        </p:txBody>
      </p:sp>
      <p:sp>
        <p:nvSpPr>
          <p:cNvPr id="6" name="Rectangle 5"/>
          <p:cNvSpPr/>
          <p:nvPr userDrawn="1"/>
        </p:nvSpPr>
        <p:spPr>
          <a:xfrm>
            <a:off x="357863" y="6719991"/>
            <a:ext cx="2058751" cy="126563"/>
          </a:xfrm>
          <a:prstGeom prst="rect">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tIns="63281" bIns="63281" rtlCol="0" anchor="ctr" anchorCtr="0"/>
          <a:lstStyle/>
          <a:p>
            <a:pPr algn="ctr"/>
            <a:endParaRPr lang="en-US" sz="984" dirty="0">
              <a:solidFill>
                <a:srgbClr val="002D72"/>
              </a:solidFill>
              <a:latin typeface="Arial" pitchFamily="34" charset="0"/>
              <a:cs typeface="Arial" pitchFamily="34" charset="0"/>
            </a:endParaRPr>
          </a:p>
        </p:txBody>
      </p:sp>
    </p:spTree>
    <p:extLst>
      <p:ext uri="{BB962C8B-B14F-4D97-AF65-F5344CB8AC3E}">
        <p14:creationId xmlns:p14="http://schemas.microsoft.com/office/powerpoint/2010/main" val="3940313484"/>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15837"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73" y="1508401"/>
            <a:ext cx="11068060" cy="3997304"/>
          </a:xfrm>
          <a:prstGeom prst="rect">
            <a:avLst/>
          </a:prstGeom>
        </p:spPr>
        <p:txBody>
          <a:bodyPr lIns="0" tIns="0" rIns="0" bIns="0"/>
          <a:lstStyle>
            <a:lvl1pPr marL="164376" indent="-164376">
              <a:spcBef>
                <a:spcPts val="366"/>
              </a:spcBef>
              <a:buClr>
                <a:srgbClr val="002D72"/>
              </a:buClr>
              <a:buFont typeface="Arial" pitchFamily="34" charset="0"/>
              <a:buChar char="•"/>
              <a:tabLst/>
              <a:defRPr b="0">
                <a:latin typeface="Arial"/>
                <a:sym typeface="Arial"/>
              </a:defRPr>
            </a:lvl1pPr>
            <a:lvl2pPr marL="599263" indent="-219163">
              <a:spcBef>
                <a:spcPts val="366"/>
              </a:spcBef>
              <a:buFont typeface="Arial" pitchFamily="34" charset="0"/>
              <a:buChar char="–"/>
              <a:defRPr>
                <a:latin typeface="Arial"/>
                <a:sym typeface="Arial"/>
              </a:defRPr>
            </a:lvl2pPr>
            <a:lvl3pPr marL="1023900" indent="-219163">
              <a:spcBef>
                <a:spcPts val="366"/>
              </a:spcBef>
              <a:defRPr>
                <a:latin typeface="Arial"/>
                <a:sym typeface="Arial"/>
              </a:defRPr>
            </a:lvl3pPr>
            <a:lvl4pPr marL="1469054" indent="-219163">
              <a:spcBef>
                <a:spcPts val="366"/>
              </a:spcBef>
              <a:defRPr>
                <a:latin typeface="Arial"/>
                <a:sym typeface="Arial"/>
              </a:defRPr>
            </a:lvl4pPr>
            <a:lvl5pPr marL="1958743" indent="-219163">
              <a:spcBef>
                <a:spcPts val="366"/>
              </a:spcBef>
              <a:defRPr>
                <a:latin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562773" y="162002"/>
            <a:ext cx="11068060" cy="704087"/>
          </a:xfrm>
        </p:spPr>
        <p:txBody>
          <a:bodyPr anchor="t"/>
          <a:lstStyle>
            <a:lvl1pPr>
              <a:defRPr>
                <a:latin typeface="Arial"/>
                <a:sym typeface="Arial"/>
              </a:defRPr>
            </a:lvl1pPr>
          </a:lstStyle>
          <a:p>
            <a:r>
              <a:rPr lang="en-US"/>
              <a:t>Click to edit Master title style</a:t>
            </a:r>
            <a:endParaRPr lang="en-US" dirty="0"/>
          </a:p>
        </p:txBody>
      </p:sp>
      <p:sp>
        <p:nvSpPr>
          <p:cNvPr id="8" name="Text Placeholder 6"/>
          <p:cNvSpPr>
            <a:spLocks noGrp="1"/>
          </p:cNvSpPr>
          <p:nvPr>
            <p:ph type="body" sz="quarter" idx="11"/>
          </p:nvPr>
        </p:nvSpPr>
        <p:spPr>
          <a:xfrm>
            <a:off x="562773" y="863601"/>
            <a:ext cx="11068060" cy="320359"/>
          </a:xfrm>
        </p:spPr>
        <p:txBody>
          <a:bodyPr anchor="t">
            <a:normAutofit/>
          </a:bodyPr>
          <a:lstStyle>
            <a:lvl1pPr>
              <a:defRPr sz="1406" b="0">
                <a:solidFill>
                  <a:srgbClr val="73C4EF"/>
                </a:solidFill>
              </a:defRPr>
            </a:lvl1pPr>
          </a:lstStyle>
          <a:p>
            <a:pPr lvl="0"/>
            <a:r>
              <a:rPr lang="en-US"/>
              <a:t>Click to edit Master text styles</a:t>
            </a:r>
          </a:p>
        </p:txBody>
      </p:sp>
      <p:sp>
        <p:nvSpPr>
          <p:cNvPr id="9" name="Rectangle 8"/>
          <p:cNvSpPr/>
          <p:nvPr userDrawn="1"/>
        </p:nvSpPr>
        <p:spPr>
          <a:xfrm>
            <a:off x="357863" y="6719991"/>
            <a:ext cx="2058751" cy="126563"/>
          </a:xfrm>
          <a:prstGeom prst="rect">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tIns="63281" bIns="63281" rtlCol="0" anchor="ctr" anchorCtr="0"/>
          <a:lstStyle/>
          <a:p>
            <a:pPr algn="ctr"/>
            <a:endParaRPr lang="en-US" sz="984" dirty="0">
              <a:solidFill>
                <a:srgbClr val="002D72"/>
              </a:solidFill>
              <a:latin typeface="Arial" pitchFamily="34" charset="0"/>
              <a:cs typeface="Arial" pitchFamily="34" charset="0"/>
            </a:endParaRPr>
          </a:p>
        </p:txBody>
      </p:sp>
    </p:spTree>
    <p:extLst>
      <p:ext uri="{BB962C8B-B14F-4D97-AF65-F5344CB8AC3E}">
        <p14:creationId xmlns:p14="http://schemas.microsoft.com/office/powerpoint/2010/main" val="1163451674"/>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16861"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73" y="162002"/>
            <a:ext cx="11068060" cy="704087"/>
          </a:xfrm>
        </p:spPr>
        <p:txBody>
          <a:bodyPr anchor="t"/>
          <a:lstStyle>
            <a:lvl1pPr>
              <a:defRPr>
                <a:latin typeface="Arial"/>
                <a:sym typeface="Arial"/>
              </a:defRPr>
            </a:lvl1pPr>
          </a:lstStyle>
          <a:p>
            <a:r>
              <a:rPr lang="en-US"/>
              <a:t>Click to edit Master title style</a:t>
            </a:r>
            <a:endParaRPr lang="en-US" dirty="0"/>
          </a:p>
        </p:txBody>
      </p:sp>
      <p:sp>
        <p:nvSpPr>
          <p:cNvPr id="6" name="Text Placeholder 6"/>
          <p:cNvSpPr>
            <a:spLocks noGrp="1"/>
          </p:cNvSpPr>
          <p:nvPr>
            <p:ph type="body" sz="quarter" idx="11"/>
          </p:nvPr>
        </p:nvSpPr>
        <p:spPr>
          <a:xfrm>
            <a:off x="562773" y="863601"/>
            <a:ext cx="11068060" cy="320359"/>
          </a:xfrm>
        </p:spPr>
        <p:txBody>
          <a:bodyPr anchor="t">
            <a:normAutofit/>
          </a:bodyPr>
          <a:lstStyle>
            <a:lvl1pPr>
              <a:defRPr sz="1406" b="0">
                <a:solidFill>
                  <a:srgbClr val="73C4EF"/>
                </a:solidFill>
              </a:defRPr>
            </a:lvl1pPr>
          </a:lstStyle>
          <a:p>
            <a:pPr lvl="0"/>
            <a:r>
              <a:rPr lang="en-US"/>
              <a:t>Click to edit Master text styles</a:t>
            </a:r>
          </a:p>
        </p:txBody>
      </p:sp>
      <p:sp>
        <p:nvSpPr>
          <p:cNvPr id="8" name="Rectangle 7"/>
          <p:cNvSpPr/>
          <p:nvPr userDrawn="1"/>
        </p:nvSpPr>
        <p:spPr>
          <a:xfrm>
            <a:off x="357863" y="6719991"/>
            <a:ext cx="2058751" cy="126563"/>
          </a:xfrm>
          <a:prstGeom prst="rect">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tIns="63281" bIns="63281" rtlCol="0" anchor="ctr" anchorCtr="0"/>
          <a:lstStyle/>
          <a:p>
            <a:pPr algn="ctr"/>
            <a:endParaRPr lang="en-US" sz="984" dirty="0">
              <a:solidFill>
                <a:srgbClr val="002D72"/>
              </a:solidFill>
              <a:latin typeface="Arial" pitchFamily="34" charset="0"/>
              <a:cs typeface="Arial" pitchFamily="34" charset="0"/>
            </a:endParaRPr>
          </a:p>
        </p:txBody>
      </p:sp>
    </p:spTree>
    <p:extLst>
      <p:ext uri="{BB962C8B-B14F-4D97-AF65-F5344CB8AC3E}">
        <p14:creationId xmlns:p14="http://schemas.microsoft.com/office/powerpoint/2010/main" val="1258383224"/>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17885"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p:cNvSpPr/>
          <p:nvPr userDrawn="1"/>
        </p:nvSpPr>
        <p:spPr>
          <a:xfrm>
            <a:off x="357863" y="6719991"/>
            <a:ext cx="2058751" cy="126563"/>
          </a:xfrm>
          <a:prstGeom prst="rect">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tIns="63281" bIns="63281" rtlCol="0" anchor="ctr" anchorCtr="0"/>
          <a:lstStyle/>
          <a:p>
            <a:pPr algn="ctr"/>
            <a:endParaRPr lang="en-US" sz="984" dirty="0">
              <a:solidFill>
                <a:srgbClr val="002D72"/>
              </a:solidFill>
              <a:latin typeface="Arial" pitchFamily="34" charset="0"/>
              <a:cs typeface="Arial" pitchFamily="34" charset="0"/>
            </a:endParaRPr>
          </a:p>
        </p:txBody>
      </p:sp>
    </p:spTree>
    <p:extLst>
      <p:ext uri="{BB962C8B-B14F-4D97-AF65-F5344CB8AC3E}">
        <p14:creationId xmlns:p14="http://schemas.microsoft.com/office/powerpoint/2010/main" val="895736091"/>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userDrawn="1">
  <p:cSld name="18_Title and Tex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2183" y="1643"/>
          <a:ext cx="2116" cy="1587"/>
        </p:xfrm>
        <a:graphic>
          <a:graphicData uri="http://schemas.openxmlformats.org/presentationml/2006/ole">
            <mc:AlternateContent xmlns:mc="http://schemas.openxmlformats.org/markup-compatibility/2006">
              <mc:Choice xmlns:v="urn:schemas-microsoft-com:vml" Requires="v">
                <p:oleObj spid="_x0000_s2218909" name="think-cell Slide" r:id="rId4" imgW="360" imgH="360" progId="TCLayout.ActiveDocument.1">
                  <p:embed/>
                </p:oleObj>
              </mc:Choice>
              <mc:Fallback>
                <p:oleObj name="think-cell Slide" r:id="rId4" imgW="360" imgH="36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3" y="164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Placeholder 4"/>
          <p:cNvSpPr>
            <a:spLocks noGrp="1"/>
          </p:cNvSpPr>
          <p:nvPr>
            <p:ph type="body" sz="quarter" idx="10"/>
          </p:nvPr>
        </p:nvSpPr>
        <p:spPr>
          <a:xfrm>
            <a:off x="580033" y="1509715"/>
            <a:ext cx="11032068" cy="4613275"/>
          </a:xfrm>
          <a:prstGeom prst="rect">
            <a:avLst/>
          </a:prstGeom>
        </p:spPr>
        <p:txBody>
          <a:bodyPr/>
          <a:lstStyle>
            <a:lvl2pPr marL="436405" indent="-211430">
              <a:defRPr/>
            </a:lvl2pPr>
            <a:lvl3pPr marL="860734" indent="-200829">
              <a:defRPr/>
            </a:lvl3pPr>
            <a:lvl4pPr marL="1301662" indent="-206889">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Line 3"/>
          <p:cNvSpPr>
            <a:spLocks noChangeShapeType="1"/>
          </p:cNvSpPr>
          <p:nvPr userDrawn="1"/>
        </p:nvSpPr>
        <p:spPr bwMode="gray">
          <a:xfrm>
            <a:off x="585285" y="996696"/>
            <a:ext cx="11033759" cy="0"/>
          </a:xfrm>
          <a:prstGeom prst="line">
            <a:avLst/>
          </a:prstGeom>
          <a:noFill/>
          <a:ln w="12700">
            <a:solidFill>
              <a:srgbClr val="002D72"/>
            </a:solidFill>
            <a:round/>
            <a:headEnd/>
            <a:tailEnd/>
          </a:ln>
        </p:spPr>
        <p:txBody>
          <a:bodyPr wrap="none" lIns="86981" tIns="43490" rIns="86981" bIns="43490" anchor="ctr"/>
          <a:lstStyle/>
          <a:p>
            <a:pPr algn="ctr" defTabSz="869793">
              <a:defRPr/>
            </a:pPr>
            <a:endParaRPr lang="en-US" sz="1336" b="1" dirty="0">
              <a:solidFill>
                <a:srgbClr val="000000"/>
              </a:solidFill>
              <a:cs typeface="Arial" pitchFamily="34" charset="0"/>
            </a:endParaRPr>
          </a:p>
        </p:txBody>
      </p:sp>
      <p:sp>
        <p:nvSpPr>
          <p:cNvPr id="7" name="Title Placeholder 9"/>
          <p:cNvSpPr>
            <a:spLocks noGrp="1"/>
          </p:cNvSpPr>
          <p:nvPr>
            <p:ph type="title"/>
          </p:nvPr>
        </p:nvSpPr>
        <p:spPr>
          <a:xfrm>
            <a:off x="585216" y="152455"/>
            <a:ext cx="11033760" cy="809625"/>
          </a:xfrm>
          <a:prstGeom prst="rect">
            <a:avLst/>
          </a:prstGeom>
        </p:spPr>
        <p:txBody>
          <a:bodyPr vert="horz" lIns="0" tIns="0" rIns="0" bIns="0" rtlCol="0" anchor="b" anchorCtr="0">
            <a:normAutofit/>
          </a:bodyPr>
          <a:lstStyle/>
          <a:p>
            <a:r>
              <a:rPr lang="en-US" dirty="0"/>
              <a:t>Click to edit Master title style</a:t>
            </a:r>
          </a:p>
        </p:txBody>
      </p:sp>
      <p:sp>
        <p:nvSpPr>
          <p:cNvPr id="6" name="Rectangle 5"/>
          <p:cNvSpPr/>
          <p:nvPr userDrawn="1"/>
        </p:nvSpPr>
        <p:spPr>
          <a:xfrm>
            <a:off x="357863" y="6719991"/>
            <a:ext cx="2058751" cy="126563"/>
          </a:xfrm>
          <a:prstGeom prst="rect">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tIns="63281" bIns="63281" rtlCol="0" anchor="ctr" anchorCtr="0"/>
          <a:lstStyle/>
          <a:p>
            <a:pPr algn="ctr"/>
            <a:endParaRPr lang="en-US" sz="984" dirty="0">
              <a:solidFill>
                <a:srgbClr val="002D72"/>
              </a:solidFill>
              <a:latin typeface="Arial" pitchFamily="34" charset="0"/>
              <a:cs typeface="Arial" pitchFamily="34" charset="0"/>
            </a:endParaRPr>
          </a:p>
        </p:txBody>
      </p:sp>
    </p:spTree>
    <p:extLst>
      <p:ext uri="{BB962C8B-B14F-4D97-AF65-F5344CB8AC3E}">
        <p14:creationId xmlns:p14="http://schemas.microsoft.com/office/powerpoint/2010/main" val="3651319353"/>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19933"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s-MX"/>
          </a:p>
        </p:txBody>
      </p:sp>
      <p:sp>
        <p:nvSpPr>
          <p:cNvPr id="4" name="Rectangle 3"/>
          <p:cNvSpPr/>
          <p:nvPr userDrawn="1"/>
        </p:nvSpPr>
        <p:spPr>
          <a:xfrm>
            <a:off x="357863" y="6719991"/>
            <a:ext cx="2058751" cy="126563"/>
          </a:xfrm>
          <a:prstGeom prst="rect">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tIns="63281" bIns="63281" rtlCol="0" anchor="ctr" anchorCtr="0"/>
          <a:lstStyle/>
          <a:p>
            <a:pPr algn="ctr"/>
            <a:endParaRPr lang="en-US" sz="984" dirty="0">
              <a:solidFill>
                <a:srgbClr val="002D72"/>
              </a:solidFill>
              <a:latin typeface="Arial" pitchFamily="34" charset="0"/>
              <a:cs typeface="Arial" pitchFamily="34" charset="0"/>
            </a:endParaRPr>
          </a:p>
        </p:txBody>
      </p:sp>
    </p:spTree>
    <p:extLst>
      <p:ext uri="{BB962C8B-B14F-4D97-AF65-F5344CB8AC3E}">
        <p14:creationId xmlns:p14="http://schemas.microsoft.com/office/powerpoint/2010/main" val="2684218808"/>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showMasterSp="0" type="tx">
  <p:cSld name="Title and Content copy 3">
    <p:spTree>
      <p:nvGrpSpPr>
        <p:cNvPr id="1" name=""/>
        <p:cNvGrpSpPr/>
        <p:nvPr/>
      </p:nvGrpSpPr>
      <p:grpSpPr>
        <a:xfrm>
          <a:off x="0" y="0"/>
          <a:ext cx="0" cy="0"/>
          <a:chOff x="0" y="0"/>
          <a:chExt cx="0" cy="0"/>
        </a:xfrm>
      </p:grpSpPr>
      <p:pic>
        <p:nvPicPr>
          <p:cNvPr id="74" name="Picture 3" descr="Picture 3"/>
          <p:cNvPicPr>
            <a:picLocks noChangeAspect="1"/>
          </p:cNvPicPr>
          <p:nvPr/>
        </p:nvPicPr>
        <p:blipFill>
          <a:blip r:embed="rId2"/>
          <a:srcRect l="12" r="55235"/>
          <a:stretch>
            <a:fillRect/>
          </a:stretch>
        </p:blipFill>
        <p:spPr>
          <a:xfrm>
            <a:off x="2093" y="0"/>
            <a:ext cx="7269137" cy="6858000"/>
          </a:xfrm>
          <a:prstGeom prst="rect">
            <a:avLst/>
          </a:prstGeom>
          <a:ln w="12700">
            <a:miter lim="400000"/>
          </a:ln>
        </p:spPr>
      </p:pic>
      <p:pic>
        <p:nvPicPr>
          <p:cNvPr id="75" name="Picture 3" descr="Picture 3"/>
          <p:cNvPicPr>
            <a:picLocks noChangeAspect="1"/>
          </p:cNvPicPr>
          <p:nvPr/>
        </p:nvPicPr>
        <p:blipFill>
          <a:blip r:embed="rId2"/>
          <a:srcRect l="59142"/>
          <a:stretch>
            <a:fillRect/>
          </a:stretch>
        </p:blipFill>
        <p:spPr>
          <a:xfrm>
            <a:off x="5558685" y="0"/>
            <a:ext cx="6636572" cy="6858000"/>
          </a:xfrm>
          <a:prstGeom prst="rect">
            <a:avLst/>
          </a:prstGeom>
          <a:ln w="12700">
            <a:miter lim="400000"/>
          </a:ln>
        </p:spPr>
      </p:pic>
      <p:sp>
        <p:nvSpPr>
          <p:cNvPr id="76" name="Slide Number"/>
          <p:cNvSpPr txBox="1">
            <a:spLocks noGrp="1"/>
          </p:cNvSpPr>
          <p:nvPr>
            <p:ph type="sldNum" sz="quarter" idx="2"/>
          </p:nvPr>
        </p:nvSpPr>
        <p:spPr>
          <a:xfrm>
            <a:off x="7904019" y="4328137"/>
            <a:ext cx="287488" cy="282359"/>
          </a:xfrm>
          <a:prstGeom prst="rect">
            <a:avLst/>
          </a:prstGeom>
        </p:spPr>
        <p:txBody>
          <a:bodyPr lIns="124130" tIns="62065" rIns="124130" bIns="62065"/>
          <a:lstStyle/>
          <a:p>
            <a:fld id="{86CB4B4D-7CA3-9044-876B-883B54F8677D}" type="slidenum">
              <a:rPr/>
              <a:pPr/>
              <a:t>‹#›</a:t>
            </a:fld>
            <a:endParaRPr/>
          </a:p>
        </p:txBody>
      </p:sp>
    </p:spTree>
    <p:extLst>
      <p:ext uri="{BB962C8B-B14F-4D97-AF65-F5344CB8AC3E}">
        <p14:creationId xmlns:p14="http://schemas.microsoft.com/office/powerpoint/2010/main" val="707460615"/>
      </p:ext>
    </p:extLst>
  </p:cSld>
  <p:clrMapOvr>
    <a:masterClrMapping/>
  </p:clrMapOvr>
  <p:transition spd="med"/>
</p:sldLayout>
</file>

<file path=ppt/slideLayouts/slideLayout228.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62241"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73" name="Picture 3" descr="Picture 3"/>
          <p:cNvPicPr>
            <a:picLocks noChangeAspect="1"/>
          </p:cNvPicPr>
          <p:nvPr userDrawn="1"/>
        </p:nvPicPr>
        <p:blipFill>
          <a:blip r:embed="rId6" cstate="print"/>
          <a:srcRect r="91525"/>
          <a:stretch>
            <a:fillRect/>
          </a:stretch>
        </p:blipFill>
        <p:spPr>
          <a:xfrm>
            <a:off x="0" y="0"/>
            <a:ext cx="1118498" cy="6858000"/>
          </a:xfrm>
          <a:prstGeom prst="rect">
            <a:avLst/>
          </a:prstGeom>
          <a:ln w="12700">
            <a:miter lim="400000"/>
          </a:ln>
        </p:spPr>
      </p:pic>
      <p:grpSp>
        <p:nvGrpSpPr>
          <p:cNvPr id="3" name="Group 2"/>
          <p:cNvGrpSpPr/>
          <p:nvPr userDrawn="1"/>
        </p:nvGrpSpPr>
        <p:grpSpPr>
          <a:xfrm>
            <a:off x="0" y="6221393"/>
            <a:ext cx="12191999" cy="574391"/>
            <a:chOff x="0" y="6221393"/>
            <a:chExt cx="12191999" cy="574391"/>
          </a:xfrm>
        </p:grpSpPr>
        <p:pic>
          <p:nvPicPr>
            <p:cNvPr id="71" name="footer-13.jpg" descr="footer-13.jpg"/>
            <p:cNvPicPr>
              <a:picLocks noChangeAspect="1"/>
            </p:cNvPicPr>
            <p:nvPr userDrawn="1"/>
          </p:nvPicPr>
          <p:blipFill>
            <a:blip r:embed="rId7" cstate="print"/>
            <a:stretch>
              <a:fillRect/>
            </a:stretch>
          </p:blipFill>
          <p:spPr>
            <a:xfrm>
              <a:off x="0" y="6221393"/>
              <a:ext cx="9906000" cy="574391"/>
            </a:xfrm>
            <a:prstGeom prst="rect">
              <a:avLst/>
            </a:prstGeom>
            <a:ln w="12700">
              <a:miter lim="400000"/>
            </a:ln>
          </p:spPr>
        </p:pic>
        <p:pic>
          <p:nvPicPr>
            <p:cNvPr id="72" name="footer-13.jpg" descr="footer-13.jpg"/>
            <p:cNvPicPr>
              <a:picLocks noChangeAspect="1"/>
            </p:cNvPicPr>
            <p:nvPr userDrawn="1"/>
          </p:nvPicPr>
          <p:blipFill rotWithShape="1">
            <a:blip r:embed="rId7" cstate="print"/>
            <a:srcRect l="26342"/>
            <a:stretch/>
          </p:blipFill>
          <p:spPr>
            <a:xfrm>
              <a:off x="4895384" y="6221393"/>
              <a:ext cx="7296615" cy="574391"/>
            </a:xfrm>
            <a:prstGeom prst="rect">
              <a:avLst/>
            </a:prstGeom>
            <a:ln w="12700">
              <a:miter lim="400000"/>
            </a:ln>
          </p:spPr>
        </p:pic>
      </p:grpSp>
      <p:sp>
        <p:nvSpPr>
          <p:cNvPr id="27" name="Title 1"/>
          <p:cNvSpPr>
            <a:spLocks noGrp="1"/>
          </p:cNvSpPr>
          <p:nvPr>
            <p:ph type="ctrTitle" hasCustomPrompt="1"/>
          </p:nvPr>
        </p:nvSpPr>
        <p:spPr bwMode="ltGray">
          <a:xfrm>
            <a:off x="1453896" y="722376"/>
            <a:ext cx="7251192" cy="649224"/>
          </a:xfrm>
          <a:prstGeom prst="rect">
            <a:avLst/>
          </a:prstGeom>
        </p:spPr>
        <p:txBody>
          <a:bodyPr lIns="36000" tIns="46800" rIns="36000" bIns="46800" anchor="ctr" anchorCtr="0">
            <a:normAutofit/>
          </a:bodyPr>
          <a:lstStyle>
            <a:lvl1pPr algn="l">
              <a:lnSpc>
                <a:spcPct val="93000"/>
              </a:lnSpc>
              <a:defRPr sz="4000" baseline="0">
                <a:solidFill>
                  <a:srgbClr val="86CBD8"/>
                </a:solidFill>
                <a:latin typeface="+mj-lt"/>
                <a:sym typeface="Trebuchet MS" panose="020B0603020202020204" pitchFamily="34" charset="0"/>
              </a:defRPr>
            </a:lvl1pPr>
          </a:lstStyle>
          <a:p>
            <a:r>
              <a:rPr lang="en-US" dirty="0" err="1"/>
              <a:t>Título</a:t>
            </a:r>
            <a:r>
              <a:rPr lang="en-US" dirty="0"/>
              <a:t> </a:t>
            </a:r>
            <a:r>
              <a:rPr lang="en-US" dirty="0" err="1"/>
              <a:t>Presentación</a:t>
            </a:r>
            <a:endParaRPr lang="en-US" dirty="0"/>
          </a:p>
        </p:txBody>
      </p:sp>
      <p:sp>
        <p:nvSpPr>
          <p:cNvPr id="26" name="Subtitle 2"/>
          <p:cNvSpPr>
            <a:spLocks noGrp="1"/>
          </p:cNvSpPr>
          <p:nvPr>
            <p:ph type="subTitle" idx="1" hasCustomPrompt="1"/>
          </p:nvPr>
        </p:nvSpPr>
        <p:spPr bwMode="white">
          <a:xfrm>
            <a:off x="1453896" y="2221992"/>
            <a:ext cx="8138160" cy="365760"/>
          </a:xfrm>
          <a:prstGeom prst="rect">
            <a:avLst/>
          </a:prstGeom>
        </p:spPr>
        <p:txBody>
          <a:bodyPr lIns="36000" tIns="46800" rIns="36000" bIns="46800" anchor="ctr"/>
          <a:lstStyle>
            <a:lvl1pPr marL="0" indent="0" algn="l">
              <a:lnSpc>
                <a:spcPct val="110000"/>
              </a:lnSpc>
              <a:buNone/>
              <a:defRPr sz="1800" b="1" baseline="0">
                <a:solidFill>
                  <a:srgbClr val="016AA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Subtitulo</a:t>
            </a:r>
            <a:endParaRPr lang="en-US" dirty="0"/>
          </a:p>
        </p:txBody>
      </p:sp>
      <p:sp>
        <p:nvSpPr>
          <p:cNvPr id="22" name="Text Placeholder 6"/>
          <p:cNvSpPr>
            <a:spLocks noGrp="1"/>
          </p:cNvSpPr>
          <p:nvPr>
            <p:ph type="body" sz="quarter" idx="12" hasCustomPrompt="1"/>
          </p:nvPr>
        </p:nvSpPr>
        <p:spPr bwMode="black">
          <a:xfrm>
            <a:off x="1453896" y="4983480"/>
            <a:ext cx="7589520" cy="365760"/>
          </a:xfrm>
          <a:prstGeom prst="rect">
            <a:avLst/>
          </a:prstGeom>
          <a:noFill/>
        </p:spPr>
        <p:txBody>
          <a:bodyPr lIns="36000" tIns="46800" rIns="36000" bIns="46800" anchor="ctr"/>
          <a:lstStyle>
            <a:lvl1pPr algn="l">
              <a:lnSpc>
                <a:spcPct val="110000"/>
              </a:lnSpc>
              <a:buNone/>
              <a:defRPr sz="1800" b="0" cap="none" baseline="0">
                <a:solidFill>
                  <a:srgbClr val="7C1A4F"/>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err="1"/>
              <a:t>Fecha</a:t>
            </a:r>
            <a:endParaRPr lang="en-US" dirty="0"/>
          </a:p>
        </p:txBody>
      </p:sp>
    </p:spTree>
    <p:extLst>
      <p:ext uri="{BB962C8B-B14F-4D97-AF65-F5344CB8AC3E}">
        <p14:creationId xmlns:p14="http://schemas.microsoft.com/office/powerpoint/2010/main" val="39824892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6326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4472C4"/>
                </a:solidFill>
                <a:latin typeface="+mj-lt"/>
                <a:sym typeface="Trebuchet MS" panose="020B0603020202020204" pitchFamily="34" charset="0"/>
              </a:defRPr>
            </a:lvl1pPr>
          </a:lstStyle>
          <a:p>
            <a:pPr lvl="0"/>
            <a:r>
              <a:rPr lang="en-US" dirty="0"/>
              <a:t>Click to add title</a:t>
            </a:r>
          </a:p>
        </p:txBody>
      </p:sp>
      <p:pic>
        <p:nvPicPr>
          <p:cNvPr id="54" name="Picture 5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688845" y="6661003"/>
            <a:ext cx="874355" cy="141242"/>
          </a:xfrm>
          <a:prstGeom prst="rect">
            <a:avLst/>
          </a:prstGeom>
        </p:spPr>
      </p:pic>
      <p:pic>
        <p:nvPicPr>
          <p:cNvPr id="101" name="pasted-image.pdf" descr="pasted-image.pdf"/>
          <p:cNvPicPr>
            <a:picLocks noChangeAspect="1"/>
          </p:cNvPicPr>
          <p:nvPr userDrawn="1"/>
        </p:nvPicPr>
        <p:blipFill>
          <a:blip r:embed="rId8" cstate="print"/>
          <a:stretch>
            <a:fillRect/>
          </a:stretch>
        </p:blipFill>
        <p:spPr>
          <a:xfrm>
            <a:off x="129456" y="6545571"/>
            <a:ext cx="420925" cy="256674"/>
          </a:xfrm>
          <a:prstGeom prst="rect">
            <a:avLst/>
          </a:prstGeom>
          <a:ln w="12700">
            <a:miter lim="400000"/>
          </a:ln>
        </p:spPr>
      </p:pic>
    </p:spTree>
    <p:extLst>
      <p:ext uri="{BB962C8B-B14F-4D97-AF65-F5344CB8AC3E}">
        <p14:creationId xmlns:p14="http://schemas.microsoft.com/office/powerpoint/2010/main" val="1121784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PORTADA">
    <p:spTree>
      <p:nvGrpSpPr>
        <p:cNvPr id="1" name=""/>
        <p:cNvGrpSpPr/>
        <p:nvPr/>
      </p:nvGrpSpPr>
      <p:grpSpPr>
        <a:xfrm>
          <a:off x="0" y="0"/>
          <a:ext cx="0" cy="0"/>
          <a:chOff x="0" y="0"/>
          <a:chExt cx="0" cy="0"/>
        </a:xfrm>
      </p:grpSpPr>
      <p:sp>
        <p:nvSpPr>
          <p:cNvPr id="3150" name="Rectangle 78"/>
          <p:cNvSpPr>
            <a:spLocks noGrp="1" noChangeArrowheads="1"/>
          </p:cNvSpPr>
          <p:nvPr>
            <p:ph type="ctrTitle"/>
          </p:nvPr>
        </p:nvSpPr>
        <p:spPr>
          <a:xfrm>
            <a:off x="804335" y="906468"/>
            <a:ext cx="10947400" cy="517525"/>
          </a:xfrm>
        </p:spPr>
        <p:txBody>
          <a:bodyPr/>
          <a:lstStyle>
            <a:lvl1pPr>
              <a:defRPr sz="3200"/>
            </a:lvl1pPr>
          </a:lstStyle>
          <a:p>
            <a:pPr lvl="0"/>
            <a:r>
              <a:rPr lang="en-US" noProof="0" dirty="0"/>
              <a:t>Click to edit Master title style</a:t>
            </a:r>
          </a:p>
        </p:txBody>
      </p:sp>
      <p:sp>
        <p:nvSpPr>
          <p:cNvPr id="3151" name="Rectangle 79"/>
          <p:cNvSpPr>
            <a:spLocks noGrp="1" noChangeArrowheads="1"/>
          </p:cNvSpPr>
          <p:nvPr>
            <p:ph type="subTitle" sz="quarter" idx="1"/>
          </p:nvPr>
        </p:nvSpPr>
        <p:spPr>
          <a:xfrm>
            <a:off x="804336" y="1423988"/>
            <a:ext cx="10962217" cy="1093788"/>
          </a:xfrm>
          <a:extLst>
            <a:ext uri="{91240B29-F687-4F45-9708-019B960494DF}">
              <a14:hiddenLine xmlns:a14="http://schemas.microsoft.com/office/drawing/2010/main" w="9525">
                <a:solidFill>
                  <a:schemeClr val="tx1"/>
                </a:solidFill>
                <a:miter lim="800000"/>
                <a:headEnd/>
                <a:tailEnd/>
              </a14:hiddenLine>
            </a:ext>
          </a:extLst>
        </p:spPr>
        <p:txBody>
          <a:bodyPr/>
          <a:lstStyle>
            <a:lvl1pPr marL="0" indent="0">
              <a:lnSpc>
                <a:spcPct val="100000"/>
              </a:lnSpc>
              <a:spcBef>
                <a:spcPct val="0"/>
              </a:spcBef>
              <a:spcAft>
                <a:spcPct val="0"/>
              </a:spcAft>
              <a:buFontTx/>
              <a:buNone/>
              <a:defRPr sz="3200">
                <a:solidFill>
                  <a:srgbClr val="00BDF2"/>
                </a:solidFill>
              </a:defRPr>
            </a:lvl1pPr>
          </a:lstStyle>
          <a:p>
            <a:pPr lvl="0"/>
            <a:r>
              <a:rPr lang="en-US" noProof="0"/>
              <a:t>Click to edit Master subtitle style</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96213" y="4844121"/>
            <a:ext cx="4743391" cy="2301940"/>
          </a:xfrm>
          <a:prstGeom prst="rect">
            <a:avLst/>
          </a:prstGeom>
        </p:spPr>
      </p:pic>
    </p:spTree>
    <p:extLst>
      <p:ext uri="{BB962C8B-B14F-4D97-AF65-F5344CB8AC3E}">
        <p14:creationId xmlns:p14="http://schemas.microsoft.com/office/powerpoint/2010/main" val="3590035595"/>
      </p:ext>
    </p:extLst>
  </p:cSld>
  <p:clrMapOvr>
    <a:overrideClrMapping bg1="lt1" tx1="dk1" bg2="lt2" tx2="dk2" accent1="accent1" accent2="accent2" accent3="accent3" accent4="accent4" accent5="accent5" accent6="accent6" hlink="hlink" folHlink="folHlink"/>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rgbClr val="4472C4"/>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1094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1.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64289" name="think-cell Slide" r:id="rId5" imgW="270" imgH="270" progId="TCLayout.ActiveDocument.1">
                  <p:embed/>
                </p:oleObj>
              </mc:Choice>
              <mc:Fallback>
                <p:oleObj name="think-cell Slide" r:id="rId5" imgW="270" imgH="270" progId="TCLayout.ActiveDocument.1">
                  <p:embed/>
                  <p:pic>
                    <p:nvPicPr>
                      <p:cNvPr id="5" name="Object 4"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0563605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2.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65313"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40484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3.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6633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6" name="Picture 15"/>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rgbClr val="4472C4"/>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3346721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4.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6736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4472C4"/>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41876250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5.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6838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119854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6.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6940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1" name="Picture 10"/>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299082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7.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70433"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Picture 8"/>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hidden="1"/>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9184601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8.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7145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5"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3108638" y="359436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7" name="Title 6"/>
          <p:cNvSpPr>
            <a:spLocks noGrp="1"/>
          </p:cNvSpPr>
          <p:nvPr>
            <p:ph type="title" hasCustomPrompt="1"/>
          </p:nvPr>
        </p:nvSpPr>
        <p:spPr>
          <a:xfrm>
            <a:off x="630000" y="2764203"/>
            <a:ext cx="2478638" cy="1314311"/>
          </a:xfrm>
        </p:spPr>
        <p:txBody>
          <a:bodyPr anchor="ctr" anchorCtr="0">
            <a:noAutofit/>
          </a:bodyPr>
          <a:lstStyle>
            <a:lvl1pPr>
              <a:defRPr sz="3200"/>
            </a:lvl1pPr>
          </a:lstStyle>
          <a:p>
            <a:r>
              <a:rPr lang="en-US" dirty="0"/>
              <a:t>Click to add title</a:t>
            </a:r>
            <a:endParaRPr lang="en-GB" dirty="0"/>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4061414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9.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7248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pic>
        <p:nvPicPr>
          <p:cNvPr id="4" name="Picture 3"/>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6216" b="7716"/>
          <a:stretch/>
        </p:blipFill>
        <p:spPr>
          <a:xfrm rot="120000">
            <a:off x="2141308" y="3402828"/>
            <a:ext cx="2694666" cy="3461745"/>
          </a:xfrm>
          <a:prstGeom prst="rect">
            <a:avLst/>
          </a:prstGeom>
        </p:spPr>
      </p:pic>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799503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5"/>
          <p:cNvSpPr>
            <a:spLocks noGrp="1" noChangeArrowheads="1"/>
          </p:cNvSpPr>
          <p:nvPr>
            <p:ph type="sldNum" sz="quarter" idx="10"/>
          </p:nvPr>
        </p:nvSpPr>
        <p:spPr>
          <a:ln/>
        </p:spPr>
        <p:txBody>
          <a:bodyPr/>
          <a:lstStyle>
            <a:lvl1pPr>
              <a:defRPr/>
            </a:lvl1pPr>
          </a:lstStyle>
          <a:p>
            <a:pPr>
              <a:defRPr/>
            </a:pPr>
            <a:fld id="{92C380FF-0397-644C-B316-9BC79B505A0E}" type="slidenum">
              <a:rPr lang="en-US">
                <a:solidFill>
                  <a:srgbClr val="53565A"/>
                </a:solidFill>
              </a:rPr>
              <a:pPr>
                <a:defRPr/>
              </a:pPr>
              <a:t>‹#›</a:t>
            </a:fld>
            <a:endParaRPr lang="en-US">
              <a:solidFill>
                <a:srgbClr val="53565A"/>
              </a:solidFill>
            </a:endParaRPr>
          </a:p>
        </p:txBody>
      </p:sp>
      <p:sp>
        <p:nvSpPr>
          <p:cNvPr id="6" name="Rectangle 92"/>
          <p:cNvSpPr>
            <a:spLocks noGrp="1" noChangeArrowheads="1"/>
          </p:cNvSpPr>
          <p:nvPr>
            <p:ph type="ftr" sz="quarter" idx="12"/>
          </p:nvPr>
        </p:nvSpPr>
        <p:spPr>
          <a:ln/>
        </p:spPr>
        <p:txBody>
          <a:bodyPr/>
          <a:lstStyle>
            <a:lvl1pPr>
              <a:defRPr/>
            </a:lvl1pPr>
          </a:lstStyle>
          <a:p>
            <a:pPr>
              <a:defRPr/>
            </a:pPr>
            <a:r>
              <a:rPr lang="en-US">
                <a:solidFill>
                  <a:srgbClr val="53565A"/>
                </a:solidFill>
              </a:rPr>
              <a:t>Presentation Title</a:t>
            </a:r>
          </a:p>
        </p:txBody>
      </p:sp>
    </p:spTree>
    <p:extLst>
      <p:ext uri="{BB962C8B-B14F-4D97-AF65-F5344CB8AC3E}">
        <p14:creationId xmlns:p14="http://schemas.microsoft.com/office/powerpoint/2010/main" val="3657813324"/>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7350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pic>
        <p:nvPicPr>
          <p:cNvPr id="11"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4533900" y="3395662"/>
            <a:ext cx="1298575" cy="3571875"/>
          </a:xfrm>
          <a:prstGeom prst="rect">
            <a:avLst/>
          </a:prstGeom>
          <a:noFill/>
          <a:extLst>
            <a:ext uri="{909E8E84-426E-40DD-AFC4-6F175D3DCCD1}">
              <a14:hiddenFill xmlns:a14="http://schemas.microsoft.com/office/drawing/2010/main">
                <a:solidFill>
                  <a:srgbClr val="FFFFFF"/>
                </a:solidFill>
              </a14:hiddenFill>
            </a:ext>
          </a:extLst>
        </p:spPr>
      </p:pic>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4472C4"/>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57676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7452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pic>
        <p:nvPicPr>
          <p:cNvPr id="20" name="Picture 1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7562" b="6867"/>
          <a:stretch/>
        </p:blipFill>
        <p:spPr>
          <a:xfrm>
            <a:off x="3549481" y="3416300"/>
            <a:ext cx="2694666" cy="3441700"/>
          </a:xfrm>
          <a:prstGeom prst="rect">
            <a:avLst/>
          </a:prstGeom>
        </p:spPr>
      </p:pic>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8"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820543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2.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75553"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3"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5378758" y="3589606"/>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4472C4"/>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2046490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243.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7657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pic>
        <p:nvPicPr>
          <p:cNvPr id="17" name="Picture 16"/>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9052" b="6867"/>
          <a:stretch/>
        </p:blipFill>
        <p:spPr>
          <a:xfrm rot="120000">
            <a:off x="4428422" y="3407803"/>
            <a:ext cx="2694666" cy="3456551"/>
          </a:xfrm>
          <a:prstGeom prst="rect">
            <a:avLst/>
          </a:prstGeom>
        </p:spPr>
      </p:pic>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6656957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244.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7760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7490341" y="3589606"/>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4472C4"/>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21242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5.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7862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pic>
        <p:nvPicPr>
          <p:cNvPr id="13" name="Picture 12"/>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9052" b="6867"/>
          <a:stretch/>
        </p:blipFill>
        <p:spPr>
          <a:xfrm rot="120000">
            <a:off x="6524770" y="3407803"/>
            <a:ext cx="2694666" cy="3456551"/>
          </a:xfrm>
          <a:prstGeom prst="rect">
            <a:avLst/>
          </a:prstGeom>
        </p:spPr>
      </p:pic>
    </p:spTree>
    <p:extLst>
      <p:ext uri="{BB962C8B-B14F-4D97-AF65-F5344CB8AC3E}">
        <p14:creationId xmlns:p14="http://schemas.microsoft.com/office/powerpoint/2010/main" val="24259252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6.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7964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40173167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0673"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Rectangle 5"/>
          <p:cNvSpPr/>
          <p:nvPr userDrawn="1"/>
        </p:nvSpPr>
        <p:spPr bwMode="white">
          <a:xfrm>
            <a:off x="630000" y="625475"/>
            <a:ext cx="932688" cy="93268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596779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8.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1697"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1" name="Picture 10"/>
          <p:cNvPicPr>
            <a:picLocks noChangeAspect="1"/>
          </p:cNvPicPr>
          <p:nvPr/>
        </p:nvPicPr>
        <p:blipFill rotWithShape="1">
          <a:blip r:embed="rId6">
            <a:extLst>
              <a:ext uri="{28A0092B-C50C-407E-A947-70E740481C1C}">
                <a14:useLocalDpi xmlns:a14="http://schemas.microsoft.com/office/drawing/2010/main" val="0"/>
              </a:ext>
            </a:extLst>
          </a:blip>
          <a:srcRect r="3634" b="1258"/>
          <a:stretch/>
        </p:blipFill>
        <p:spPr>
          <a:xfrm rot="16200000" flipH="1">
            <a:off x="6797461" y="110968"/>
            <a:ext cx="769257" cy="10019821"/>
          </a:xfrm>
          <a:prstGeom prst="rect">
            <a:avLst/>
          </a:pr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9643614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9.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rgbClr val="4D4D4D"/>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2721"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5038372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5"/>
          <p:cNvSpPr>
            <a:spLocks noGrp="1" noChangeArrowheads="1"/>
          </p:cNvSpPr>
          <p:nvPr>
            <p:ph type="sldNum" sz="quarter" idx="10"/>
          </p:nvPr>
        </p:nvSpPr>
        <p:spPr>
          <a:ln/>
        </p:spPr>
        <p:txBody>
          <a:bodyPr/>
          <a:lstStyle>
            <a:lvl1pPr>
              <a:defRPr/>
            </a:lvl1pPr>
          </a:lstStyle>
          <a:p>
            <a:pPr>
              <a:defRPr/>
            </a:pPr>
            <a:fld id="{B53A4395-16C9-6F44-AB3C-C7A6087BA63D}" type="slidenum">
              <a:rPr lang="en-US">
                <a:solidFill>
                  <a:srgbClr val="53565A"/>
                </a:solidFill>
              </a:rPr>
              <a:pPr>
                <a:defRPr/>
              </a:pPr>
              <a:t>‹#›</a:t>
            </a:fld>
            <a:endParaRPr lang="en-US">
              <a:solidFill>
                <a:srgbClr val="53565A"/>
              </a:solidFill>
            </a:endParaRPr>
          </a:p>
        </p:txBody>
      </p:sp>
      <p:sp>
        <p:nvSpPr>
          <p:cNvPr id="4" name="Rectangle 87"/>
          <p:cNvSpPr>
            <a:spLocks noGrp="1" noChangeArrowheads="1"/>
          </p:cNvSpPr>
          <p:nvPr>
            <p:ph type="dt" sz="half" idx="11"/>
          </p:nvPr>
        </p:nvSpPr>
        <p:spPr>
          <a:ln/>
        </p:spPr>
        <p:txBody>
          <a:bodyPr/>
          <a:lstStyle>
            <a:lvl1pPr>
              <a:defRPr/>
            </a:lvl1pPr>
          </a:lstStyle>
          <a:p>
            <a:pPr>
              <a:defRPr/>
            </a:pPr>
            <a:r>
              <a:rPr lang="en-US">
                <a:solidFill>
                  <a:srgbClr val="53565A"/>
                </a:solidFill>
              </a:rPr>
              <a:t>MM.DD.YY</a:t>
            </a:r>
          </a:p>
        </p:txBody>
      </p:sp>
      <p:sp>
        <p:nvSpPr>
          <p:cNvPr id="5" name="Rectangle 92"/>
          <p:cNvSpPr>
            <a:spLocks noGrp="1" noChangeArrowheads="1"/>
          </p:cNvSpPr>
          <p:nvPr>
            <p:ph type="ftr" sz="quarter" idx="12"/>
          </p:nvPr>
        </p:nvSpPr>
        <p:spPr>
          <a:ln/>
        </p:spPr>
        <p:txBody>
          <a:bodyPr/>
          <a:lstStyle>
            <a:lvl1pPr>
              <a:defRPr/>
            </a:lvl1pPr>
          </a:lstStyle>
          <a:p>
            <a:pPr>
              <a:defRPr/>
            </a:pPr>
            <a:r>
              <a:rPr lang="en-US">
                <a:solidFill>
                  <a:srgbClr val="53565A"/>
                </a:solidFill>
              </a:rPr>
              <a:t>Presentation Title</a:t>
            </a:r>
          </a:p>
        </p:txBody>
      </p:sp>
    </p:spTree>
    <p:extLst>
      <p:ext uri="{BB962C8B-B14F-4D97-AF65-F5344CB8AC3E}">
        <p14:creationId xmlns:p14="http://schemas.microsoft.com/office/powerpoint/2010/main" val="230746050"/>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374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2930403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1.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4769"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8"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6787785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5793"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1. </a:t>
              </a:r>
              <a:r>
                <a:rPr kumimoji="0" lang="en-US" sz="100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  2. </a:t>
              </a:r>
              <a:r>
                <a:rPr kumimoji="0" lang="en-US" sz="100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  3. </a:t>
              </a:r>
              <a:r>
                <a:rPr kumimoji="0" lang="en-US" sz="100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endPar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Note: List footnotes in numerical order. Footnote numbers are not bracketed. Use 10pt font.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55"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1548123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6817"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71" name="Picture 3" descr="Picture 3"/>
          <p:cNvPicPr>
            <a:picLocks noChangeAspect="1"/>
          </p:cNvPicPr>
          <p:nvPr userDrawn="1"/>
        </p:nvPicPr>
        <p:blipFill>
          <a:blip r:embed="rId6" cstate="print"/>
          <a:srcRect r="91525"/>
          <a:stretch>
            <a:fillRect/>
          </a:stretch>
        </p:blipFill>
        <p:spPr>
          <a:xfrm>
            <a:off x="0" y="0"/>
            <a:ext cx="1118498" cy="6858000"/>
          </a:xfrm>
          <a:prstGeom prst="rect">
            <a:avLst/>
          </a:prstGeom>
          <a:ln w="12700">
            <a:miter lim="400000"/>
          </a:ln>
        </p:spPr>
      </p:pic>
      <p:grpSp>
        <p:nvGrpSpPr>
          <p:cNvPr id="72" name="Group 71"/>
          <p:cNvGrpSpPr/>
          <p:nvPr userDrawn="1"/>
        </p:nvGrpSpPr>
        <p:grpSpPr>
          <a:xfrm>
            <a:off x="0" y="6221393"/>
            <a:ext cx="12191999" cy="574391"/>
            <a:chOff x="0" y="6221393"/>
            <a:chExt cx="12191999" cy="574391"/>
          </a:xfrm>
        </p:grpSpPr>
        <p:pic>
          <p:nvPicPr>
            <p:cNvPr id="73" name="footer-13.jpg" descr="footer-13.jpg"/>
            <p:cNvPicPr>
              <a:picLocks noChangeAspect="1"/>
            </p:cNvPicPr>
            <p:nvPr userDrawn="1"/>
          </p:nvPicPr>
          <p:blipFill>
            <a:blip r:embed="rId7" cstate="print"/>
            <a:stretch>
              <a:fillRect/>
            </a:stretch>
          </p:blipFill>
          <p:spPr>
            <a:xfrm>
              <a:off x="0" y="6221393"/>
              <a:ext cx="9906000" cy="574391"/>
            </a:xfrm>
            <a:prstGeom prst="rect">
              <a:avLst/>
            </a:prstGeom>
            <a:ln w="12700">
              <a:miter lim="400000"/>
            </a:ln>
          </p:spPr>
        </p:pic>
        <p:pic>
          <p:nvPicPr>
            <p:cNvPr id="74" name="footer-13.jpg" descr="footer-13.jpg"/>
            <p:cNvPicPr>
              <a:picLocks noChangeAspect="1"/>
            </p:cNvPicPr>
            <p:nvPr userDrawn="1"/>
          </p:nvPicPr>
          <p:blipFill rotWithShape="1">
            <a:blip r:embed="rId7" cstate="print"/>
            <a:srcRect l="26342"/>
            <a:stretch/>
          </p:blipFill>
          <p:spPr>
            <a:xfrm>
              <a:off x="4895384" y="6221393"/>
              <a:ext cx="7296615" cy="574391"/>
            </a:xfrm>
            <a:prstGeom prst="rect">
              <a:avLst/>
            </a:prstGeom>
            <a:ln w="12700">
              <a:miter lim="400000"/>
            </a:ln>
          </p:spPr>
        </p:pic>
      </p:grpSp>
      <p:sp>
        <p:nvSpPr>
          <p:cNvPr id="75" name="Title 1"/>
          <p:cNvSpPr>
            <a:spLocks noGrp="1"/>
          </p:cNvSpPr>
          <p:nvPr>
            <p:ph type="ctrTitle" hasCustomPrompt="1"/>
          </p:nvPr>
        </p:nvSpPr>
        <p:spPr bwMode="ltGray">
          <a:xfrm>
            <a:off x="1453896" y="722376"/>
            <a:ext cx="7251192" cy="649224"/>
          </a:xfrm>
          <a:prstGeom prst="rect">
            <a:avLst/>
          </a:prstGeom>
        </p:spPr>
        <p:txBody>
          <a:bodyPr lIns="36000" tIns="46800" rIns="36000" bIns="46800" anchor="ctr" anchorCtr="0">
            <a:normAutofit/>
          </a:bodyPr>
          <a:lstStyle>
            <a:lvl1pPr algn="l">
              <a:lnSpc>
                <a:spcPct val="93000"/>
              </a:lnSpc>
              <a:defRPr sz="4000" baseline="0">
                <a:solidFill>
                  <a:srgbClr val="86CBD8"/>
                </a:solidFill>
                <a:latin typeface="+mj-lt"/>
                <a:sym typeface="Trebuchet MS" panose="020B0603020202020204" pitchFamily="34" charset="0"/>
              </a:defRPr>
            </a:lvl1pPr>
          </a:lstStyle>
          <a:p>
            <a:r>
              <a:rPr lang="en-US" dirty="0" err="1"/>
              <a:t>Título</a:t>
            </a:r>
            <a:r>
              <a:rPr lang="en-US" dirty="0"/>
              <a:t> </a:t>
            </a:r>
            <a:r>
              <a:rPr lang="en-US" dirty="0" err="1"/>
              <a:t>Presentación</a:t>
            </a:r>
            <a:endParaRPr lang="en-US" dirty="0"/>
          </a:p>
        </p:txBody>
      </p:sp>
      <p:sp>
        <p:nvSpPr>
          <p:cNvPr id="76" name="Subtitle 2"/>
          <p:cNvSpPr>
            <a:spLocks noGrp="1"/>
          </p:cNvSpPr>
          <p:nvPr>
            <p:ph type="subTitle" idx="1" hasCustomPrompt="1"/>
          </p:nvPr>
        </p:nvSpPr>
        <p:spPr bwMode="white">
          <a:xfrm>
            <a:off x="1453896" y="2221992"/>
            <a:ext cx="8138160" cy="365760"/>
          </a:xfrm>
          <a:prstGeom prst="rect">
            <a:avLst/>
          </a:prstGeom>
        </p:spPr>
        <p:txBody>
          <a:bodyPr lIns="36000" tIns="46800" rIns="36000" bIns="46800" anchor="ctr"/>
          <a:lstStyle>
            <a:lvl1pPr marL="0" indent="0" algn="l">
              <a:lnSpc>
                <a:spcPct val="110000"/>
              </a:lnSpc>
              <a:buNone/>
              <a:defRPr sz="1800" b="1" baseline="0">
                <a:solidFill>
                  <a:srgbClr val="016AA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Subtitulo</a:t>
            </a:r>
            <a:endParaRPr lang="en-US" dirty="0"/>
          </a:p>
        </p:txBody>
      </p:sp>
      <p:sp>
        <p:nvSpPr>
          <p:cNvPr id="77" name="Text Placeholder 6"/>
          <p:cNvSpPr>
            <a:spLocks noGrp="1"/>
          </p:cNvSpPr>
          <p:nvPr>
            <p:ph type="body" sz="quarter" idx="12" hasCustomPrompt="1"/>
          </p:nvPr>
        </p:nvSpPr>
        <p:spPr bwMode="black">
          <a:xfrm>
            <a:off x="1453896" y="4983480"/>
            <a:ext cx="7589520" cy="365760"/>
          </a:xfrm>
          <a:prstGeom prst="rect">
            <a:avLst/>
          </a:prstGeom>
          <a:noFill/>
        </p:spPr>
        <p:txBody>
          <a:bodyPr lIns="36000" tIns="46800" rIns="36000" bIns="46800" anchor="ctr"/>
          <a:lstStyle>
            <a:lvl1pPr algn="l">
              <a:lnSpc>
                <a:spcPct val="110000"/>
              </a:lnSpc>
              <a:buNone/>
              <a:defRPr sz="1800" b="0" cap="none" baseline="0">
                <a:solidFill>
                  <a:srgbClr val="7C1A4F"/>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err="1"/>
              <a:t>Fecha</a:t>
            </a:r>
            <a:endParaRPr lang="en-US" dirty="0"/>
          </a:p>
        </p:txBody>
      </p:sp>
    </p:spTree>
    <p:extLst>
      <p:ext uri="{BB962C8B-B14F-4D97-AF65-F5344CB8AC3E}">
        <p14:creationId xmlns:p14="http://schemas.microsoft.com/office/powerpoint/2010/main" val="3737218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784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8" name="Title 7"/>
          <p:cNvSpPr>
            <a:spLocks noGrp="1"/>
          </p:cNvSpPr>
          <p:nvPr>
            <p:ph type="title" hasCustomPrompt="1"/>
          </p:nvPr>
        </p:nvSpPr>
        <p:spPr>
          <a:xfrm>
            <a:off x="630000" y="622800"/>
            <a:ext cx="10933350" cy="332399"/>
          </a:xfr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pic>
        <p:nvPicPr>
          <p:cNvPr id="151" name="Picture 150"/>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688845" y="6661003"/>
            <a:ext cx="874355" cy="141242"/>
          </a:xfrm>
          <a:prstGeom prst="rect">
            <a:avLst/>
          </a:prstGeom>
        </p:spPr>
      </p:pic>
      <p:pic>
        <p:nvPicPr>
          <p:cNvPr id="152" name="pasted-image.pdf" descr="pasted-image.pdf"/>
          <p:cNvPicPr>
            <a:picLocks noChangeAspect="1"/>
          </p:cNvPicPr>
          <p:nvPr userDrawn="1"/>
        </p:nvPicPr>
        <p:blipFill>
          <a:blip r:embed="rId8" cstate="print"/>
          <a:stretch>
            <a:fillRect/>
          </a:stretch>
        </p:blipFill>
        <p:spPr>
          <a:xfrm>
            <a:off x="129456" y="6545571"/>
            <a:ext cx="420925" cy="256674"/>
          </a:xfrm>
          <a:prstGeom prst="rect">
            <a:avLst/>
          </a:prstGeom>
          <a:ln w="12700">
            <a:miter lim="400000"/>
          </a:ln>
        </p:spPr>
      </p:pic>
    </p:spTree>
    <p:extLst>
      <p:ext uri="{BB962C8B-B14F-4D97-AF65-F5344CB8AC3E}">
        <p14:creationId xmlns:p14="http://schemas.microsoft.com/office/powerpoint/2010/main" val="23354185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886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rgbClr val="73C4EF"/>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rgbClr val="4472C4"/>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582618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988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sym typeface="Trebuchet MS" panose="020B0603020202020204" pitchFamily="34" charset="0"/>
            </a:endParaRP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7589138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0913"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89274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8.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193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rgbClr val="4472C4"/>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179626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9.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2961"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2213261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UB PORTADA BW">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89377"/>
            <a:ext cx="12283621" cy="6962249"/>
          </a:xfrm>
          <a:prstGeom prst="rect">
            <a:avLst/>
          </a:prstGeom>
        </p:spPr>
      </p:pic>
      <p:sp>
        <p:nvSpPr>
          <p:cNvPr id="6" name="Title 1"/>
          <p:cNvSpPr>
            <a:spLocks noGrp="1"/>
          </p:cNvSpPr>
          <p:nvPr>
            <p:ph type="ctrTitle" idx="4294967295"/>
          </p:nvPr>
        </p:nvSpPr>
        <p:spPr>
          <a:xfrm>
            <a:off x="819152" y="3311525"/>
            <a:ext cx="10947400" cy="517525"/>
          </a:xfrm>
        </p:spPr>
        <p:txBody>
          <a:bodyPr/>
          <a:lstStyle/>
          <a:p>
            <a:pPr>
              <a:defRPr/>
            </a:pPr>
            <a:r>
              <a:rPr lang="es-ES_tradnl" sz="3200" dirty="0">
                <a:solidFill>
                  <a:schemeClr val="bg1"/>
                </a:solidFill>
              </a:rPr>
              <a:t>T</a:t>
            </a:r>
            <a:r>
              <a:rPr lang="en-US" sz="3200" dirty="0" err="1">
                <a:solidFill>
                  <a:schemeClr val="bg1"/>
                </a:solidFill>
              </a:rPr>
              <a:t>í</a:t>
            </a:r>
            <a:r>
              <a:rPr lang="es-ES_tradnl" sz="3200" dirty="0" err="1">
                <a:solidFill>
                  <a:schemeClr val="bg1"/>
                </a:solidFill>
              </a:rPr>
              <a:t>tulo</a:t>
            </a:r>
            <a:r>
              <a:rPr lang="es-ES_tradnl" sz="3200" dirty="0">
                <a:solidFill>
                  <a:schemeClr val="bg1"/>
                </a:solidFill>
              </a:rPr>
              <a:t> va aquí</a:t>
            </a:r>
            <a:endParaRPr lang="en-US" sz="3200" dirty="0">
              <a:solidFill>
                <a:schemeClr val="bg1"/>
              </a:solidFill>
            </a:endParaRPr>
          </a:p>
        </p:txBody>
      </p:sp>
      <p:sp>
        <p:nvSpPr>
          <p:cNvPr id="7" name="Subtitle 2"/>
          <p:cNvSpPr>
            <a:spLocks noGrp="1"/>
          </p:cNvSpPr>
          <p:nvPr>
            <p:ph type="subTitle" sz="quarter" idx="4294967295"/>
          </p:nvPr>
        </p:nvSpPr>
        <p:spPr>
          <a:xfrm>
            <a:off x="823384" y="3829051"/>
            <a:ext cx="10962216" cy="1014413"/>
          </a:xfrm>
          <a:extLst>
            <a:ext uri="{91240B29-F687-4F45-9708-019B960494DF}">
              <a14:hiddenLine xmlns:a14="http://schemas.microsoft.com/office/drawing/2010/main" w="9525">
                <a:solidFill>
                  <a:schemeClr val="tx1"/>
                </a:solidFill>
                <a:miter lim="800000"/>
                <a:headEnd/>
                <a:tailEnd/>
              </a14:hiddenLine>
            </a:ext>
          </a:extLst>
        </p:spPr>
        <p:txBody>
          <a:bodyPr tIns="0" rIns="0" bIns="0"/>
          <a:lstStyle>
            <a:lvl1pPr marL="0" indent="0">
              <a:lnSpc>
                <a:spcPct val="100000"/>
              </a:lnSpc>
              <a:spcBef>
                <a:spcPct val="0"/>
              </a:spcBef>
              <a:spcAft>
                <a:spcPct val="0"/>
              </a:spcAft>
              <a:buFontTx/>
              <a:buNone/>
              <a:defRPr/>
            </a:lvl1pPr>
          </a:lstStyle>
          <a:p>
            <a:pPr marL="0" indent="0">
              <a:lnSpc>
                <a:spcPct val="100000"/>
              </a:lnSpc>
              <a:spcBef>
                <a:spcPct val="0"/>
              </a:spcBef>
              <a:spcAft>
                <a:spcPct val="0"/>
              </a:spcAft>
              <a:buFontTx/>
              <a:buNone/>
              <a:defRPr/>
            </a:pPr>
            <a:r>
              <a:rPr lang="es-ES_tradnl" sz="3200" dirty="0">
                <a:solidFill>
                  <a:srgbClr val="00BDF2"/>
                </a:solidFill>
              </a:rPr>
              <a:t>Subtitulo va aquí</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05361" y="4843463"/>
            <a:ext cx="4754651" cy="2307404"/>
          </a:xfrm>
          <a:prstGeom prst="rect">
            <a:avLst/>
          </a:prstGeom>
        </p:spPr>
      </p:pic>
    </p:spTree>
    <p:extLst>
      <p:ext uri="{BB962C8B-B14F-4D97-AF65-F5344CB8AC3E}">
        <p14:creationId xmlns:p14="http://schemas.microsoft.com/office/powerpoint/2010/main" val="2699933278"/>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3985"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6" name="Picture 15"/>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078492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1.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500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2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532807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2.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6033"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8"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5115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3.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705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141561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4.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808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3108638" y="358801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a:lvl1pPr>
          </a:lstStyle>
          <a:p>
            <a:r>
              <a:rPr lang="en-US" dirty="0"/>
              <a:t>Click to add title</a:t>
            </a:r>
            <a:endParaRPr lang="en-GB" dirty="0"/>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0843744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910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9"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pic>
        <p:nvPicPr>
          <p:cNvPr id="11" name="Picture 10"/>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6216" b="7716"/>
          <a:stretch/>
        </p:blipFill>
        <p:spPr>
          <a:xfrm rot="120000">
            <a:off x="2141308" y="3402828"/>
            <a:ext cx="2694666" cy="3461745"/>
          </a:xfrm>
          <a:prstGeom prst="rect">
            <a:avLst/>
          </a:prstGeom>
        </p:spPr>
      </p:pic>
    </p:spTree>
    <p:extLst>
      <p:ext uri="{BB962C8B-B14F-4D97-AF65-F5344CB8AC3E}">
        <p14:creationId xmlns:p14="http://schemas.microsoft.com/office/powerpoint/2010/main" val="20764911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6.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0012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pic>
        <p:nvPicPr>
          <p:cNvPr id="18"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4533900" y="3382962"/>
            <a:ext cx="1298575" cy="3571875"/>
          </a:xfrm>
          <a:prstGeom prst="rect">
            <a:avLst/>
          </a:prstGeom>
          <a:noFill/>
          <a:extLst>
            <a:ext uri="{909E8E84-426E-40DD-AFC4-6F175D3DCCD1}">
              <a14:hiddenFill xmlns:a14="http://schemas.microsoft.com/office/drawing/2010/main">
                <a:solidFill>
                  <a:srgbClr val="FFFFFF"/>
                </a:solidFill>
              </a14:hiddenFill>
            </a:ext>
          </a:extLst>
        </p:spPr>
      </p:pic>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4472C4"/>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7275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7.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01153"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6"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pic>
        <p:nvPicPr>
          <p:cNvPr id="17" name="Picture 16"/>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7562" b="6867"/>
          <a:stretch/>
        </p:blipFill>
        <p:spPr>
          <a:xfrm>
            <a:off x="3549481" y="3416300"/>
            <a:ext cx="2694666" cy="3441700"/>
          </a:xfrm>
          <a:prstGeom prst="rect">
            <a:avLst/>
          </a:prstGeom>
        </p:spPr>
      </p:pic>
    </p:spTree>
    <p:extLst>
      <p:ext uri="{BB962C8B-B14F-4D97-AF65-F5344CB8AC3E}">
        <p14:creationId xmlns:p14="http://schemas.microsoft.com/office/powerpoint/2010/main" val="984128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8.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0217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1" name="Picture 2"/>
          <p:cNvPicPr>
            <a:picLocks noChangeAspect="1" noChangeArrowheads="1"/>
          </p:cNvPicPr>
          <p:nvPr/>
        </p:nvPicPr>
        <p:blipFill>
          <a:blip r:embed="rId7">
            <a:biLevel thresh="50000"/>
            <a:extLst>
              <a:ext uri="{28A0092B-C50C-407E-A947-70E740481C1C}">
                <a14:useLocalDpi xmlns:a14="http://schemas.microsoft.com/office/drawing/2010/main" val="0"/>
              </a:ext>
            </a:extLst>
          </a:blip>
          <a:srcRect/>
          <a:stretch>
            <a:fillRect/>
          </a:stretch>
        </p:blipFill>
        <p:spPr bwMode="auto">
          <a:xfrm>
            <a:off x="5378758" y="358801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66548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9.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0320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pic>
        <p:nvPicPr>
          <p:cNvPr id="13" name="Picture 12"/>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9052" b="6867"/>
          <a:stretch/>
        </p:blipFill>
        <p:spPr>
          <a:xfrm rot="120000">
            <a:off x="4428422" y="3407803"/>
            <a:ext cx="2694666" cy="3456551"/>
          </a:xfrm>
          <a:prstGeom prst="rect">
            <a:avLst/>
          </a:prstGeom>
        </p:spPr>
      </p:pic>
    </p:spTree>
    <p:extLst>
      <p:ext uri="{BB962C8B-B14F-4D97-AF65-F5344CB8AC3E}">
        <p14:creationId xmlns:p14="http://schemas.microsoft.com/office/powerpoint/2010/main" val="4239409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_Azul">
    <p:spTree>
      <p:nvGrpSpPr>
        <p:cNvPr id="1" name=""/>
        <p:cNvGrpSpPr/>
        <p:nvPr/>
      </p:nvGrpSpPr>
      <p:grpSpPr>
        <a:xfrm>
          <a:off x="0" y="0"/>
          <a:ext cx="0" cy="0"/>
          <a:chOff x="0" y="0"/>
          <a:chExt cx="0" cy="0"/>
        </a:xfrm>
      </p:grpSpPr>
      <p:sp>
        <p:nvSpPr>
          <p:cNvPr id="6" name="Rectangle 4"/>
          <p:cNvSpPr>
            <a:spLocks noChangeArrowheads="1"/>
          </p:cNvSpPr>
          <p:nvPr userDrawn="1"/>
        </p:nvSpPr>
        <p:spPr bwMode="auto">
          <a:xfrm>
            <a:off x="-24676" y="0"/>
            <a:ext cx="12192000" cy="6858000"/>
          </a:xfrm>
          <a:prstGeom prst="rect">
            <a:avLst/>
          </a:prstGeom>
          <a:solidFill>
            <a:srgbClr val="002D72"/>
          </a:solidFill>
          <a:ln w="12700">
            <a:solidFill>
              <a:schemeClr val="tx2"/>
            </a:solidFill>
            <a:round/>
            <a:headEnd/>
            <a:tailEnd/>
          </a:ln>
        </p:spPr>
        <p:txBody>
          <a:bodyPr wrap="none" anchor="ctr"/>
          <a:lstStyle/>
          <a:p>
            <a:pPr algn="ctr" defTabSz="914400" fontAlgn="base">
              <a:spcBef>
                <a:spcPct val="0"/>
              </a:spcBef>
              <a:spcAft>
                <a:spcPct val="0"/>
              </a:spcAft>
            </a:pPr>
            <a:endParaRPr lang="es-ES_tradnl" sz="2400">
              <a:solidFill>
                <a:srgbClr val="002D72"/>
              </a:solidFill>
              <a:ea typeface="ＭＳ Ｐゴシック" charset="0"/>
            </a:endParaRPr>
          </a:p>
        </p:txBody>
      </p:sp>
      <p:grpSp>
        <p:nvGrpSpPr>
          <p:cNvPr id="7" name="Group 24"/>
          <p:cNvGrpSpPr>
            <a:grpSpLocks/>
          </p:cNvGrpSpPr>
          <p:nvPr userDrawn="1"/>
        </p:nvGrpSpPr>
        <p:grpSpPr bwMode="auto">
          <a:xfrm>
            <a:off x="490519" y="391003"/>
            <a:ext cx="1233216" cy="615424"/>
            <a:chOff x="-3315972" y="-924674"/>
            <a:chExt cx="6411831" cy="4278160"/>
          </a:xfrm>
          <a:solidFill>
            <a:schemeClr val="accent1"/>
          </a:solidFill>
        </p:grpSpPr>
        <p:sp>
          <p:nvSpPr>
            <p:cNvPr id="8"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9"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grpSp>
        <p:nvGrpSpPr>
          <p:cNvPr id="10" name="Group 25"/>
          <p:cNvGrpSpPr>
            <a:grpSpLocks/>
          </p:cNvGrpSpPr>
          <p:nvPr userDrawn="1"/>
        </p:nvGrpSpPr>
        <p:grpSpPr bwMode="auto">
          <a:xfrm flipH="1" flipV="1">
            <a:off x="10549240" y="6005510"/>
            <a:ext cx="1233216" cy="615421"/>
            <a:chOff x="-3315972" y="-924674"/>
            <a:chExt cx="6411831" cy="4278160"/>
          </a:xfrm>
          <a:solidFill>
            <a:schemeClr val="accent1"/>
          </a:solidFill>
        </p:grpSpPr>
        <p:sp>
          <p:nvSpPr>
            <p:cNvPr id="11"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12"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sp>
        <p:nvSpPr>
          <p:cNvPr id="24" name="Text Placeholder 23"/>
          <p:cNvSpPr>
            <a:spLocks noGrp="1"/>
          </p:cNvSpPr>
          <p:nvPr>
            <p:ph type="body" sz="quarter" idx="10"/>
          </p:nvPr>
        </p:nvSpPr>
        <p:spPr>
          <a:xfrm>
            <a:off x="2357969" y="1006427"/>
            <a:ext cx="8191273" cy="3686224"/>
          </a:xfrm>
        </p:spPr>
        <p:txBody>
          <a:bodyPr/>
          <a:lstStyle>
            <a:lvl1pPr marL="0" indent="0" algn="l">
              <a:buNone/>
              <a:defRPr sz="3600">
                <a:solidFill>
                  <a:schemeClr val="bg1"/>
                </a:solidFill>
              </a:defRPr>
            </a:lvl1pPr>
            <a:lvl2pPr marL="403225" indent="0" algn="l">
              <a:buNone/>
              <a:defRPr sz="3600">
                <a:solidFill>
                  <a:schemeClr val="bg1"/>
                </a:solidFill>
              </a:defRPr>
            </a:lvl2pPr>
            <a:lvl3pPr marL="747712" indent="0" algn="l">
              <a:buNone/>
              <a:defRPr sz="3600">
                <a:solidFill>
                  <a:schemeClr val="bg1"/>
                </a:solidFill>
              </a:defRPr>
            </a:lvl3pPr>
            <a:lvl4pPr marL="1089025" indent="0" algn="l">
              <a:buNone/>
              <a:defRPr sz="3600">
                <a:solidFill>
                  <a:schemeClr val="bg1"/>
                </a:solidFill>
              </a:defRPr>
            </a:lvl4pPr>
            <a:lvl5pPr marL="1427162"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23"/>
          <p:cNvSpPr>
            <a:spLocks noGrp="1"/>
          </p:cNvSpPr>
          <p:nvPr>
            <p:ph type="body" sz="quarter" idx="11"/>
          </p:nvPr>
        </p:nvSpPr>
        <p:spPr>
          <a:xfrm>
            <a:off x="2357969" y="4944980"/>
            <a:ext cx="8191273" cy="1335504"/>
          </a:xfrm>
        </p:spPr>
        <p:txBody>
          <a:bodyPr/>
          <a:lstStyle>
            <a:lvl1pPr marL="0" indent="0" algn="l">
              <a:buNone/>
              <a:defRPr sz="2400">
                <a:solidFill>
                  <a:srgbClr val="00B3F0"/>
                </a:solidFill>
              </a:defRPr>
            </a:lvl1pPr>
            <a:lvl2pPr marL="403225" indent="0" algn="l">
              <a:buNone/>
              <a:defRPr sz="2400">
                <a:solidFill>
                  <a:srgbClr val="00B3F0"/>
                </a:solidFill>
              </a:defRPr>
            </a:lvl2pPr>
            <a:lvl3pPr marL="747712" indent="0" algn="l">
              <a:buNone/>
              <a:defRPr sz="2400">
                <a:solidFill>
                  <a:srgbClr val="00B3F0"/>
                </a:solidFill>
              </a:defRPr>
            </a:lvl3pPr>
            <a:lvl4pPr marL="1089025" indent="0" algn="l">
              <a:buNone/>
              <a:defRPr sz="2400">
                <a:solidFill>
                  <a:srgbClr val="00B3F0"/>
                </a:solidFill>
              </a:defRPr>
            </a:lvl4pPr>
            <a:lvl5pPr marL="1427162"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1651672"/>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04225"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7490341" y="358801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664231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1.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05249"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pic>
        <p:nvPicPr>
          <p:cNvPr id="14" name="Picture 13"/>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9052" b="6867"/>
          <a:stretch/>
        </p:blipFill>
        <p:spPr>
          <a:xfrm rot="120000">
            <a:off x="6524770" y="3407803"/>
            <a:ext cx="2694666" cy="3456551"/>
          </a:xfrm>
          <a:prstGeom prst="rect">
            <a:avLst/>
          </a:prstGeom>
        </p:spPr>
      </p:pic>
    </p:spTree>
    <p:extLst>
      <p:ext uri="{BB962C8B-B14F-4D97-AF65-F5344CB8AC3E}">
        <p14:creationId xmlns:p14="http://schemas.microsoft.com/office/powerpoint/2010/main" val="36714921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2.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06273"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3349139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3.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0729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Rectangle 5"/>
          <p:cNvSpPr/>
          <p:nvPr userDrawn="1"/>
        </p:nvSpPr>
        <p:spPr bwMode="white">
          <a:xfrm>
            <a:off x="630000" y="625475"/>
            <a:ext cx="932688" cy="93268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5223704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4.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08321"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1" name="Picture 10"/>
          <p:cNvPicPr>
            <a:picLocks noChangeAspect="1"/>
          </p:cNvPicPr>
          <p:nvPr/>
        </p:nvPicPr>
        <p:blipFill rotWithShape="1">
          <a:blip r:embed="rId6">
            <a:extLst>
              <a:ext uri="{28A0092B-C50C-407E-A947-70E740481C1C}">
                <a14:useLocalDpi xmlns:a14="http://schemas.microsoft.com/office/drawing/2010/main" val="0"/>
              </a:ext>
            </a:extLst>
          </a:blip>
          <a:srcRect r="3634" b="1258"/>
          <a:stretch/>
        </p:blipFill>
        <p:spPr>
          <a:xfrm rot="16200000" flipH="1">
            <a:off x="6797461" y="110968"/>
            <a:ext cx="769257" cy="10019821"/>
          </a:xfrm>
          <a:prstGeom prst="rect">
            <a:avLst/>
          </a:pr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a:latin typeface="+mn-lt"/>
              <a:sym typeface="Trebuchet MS" panose="020B0603020202020204" pitchFamily="34" charset="0"/>
            </a:endParaRPr>
          </a:p>
        </p:txBody>
      </p:sp>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a:p>
        </p:txBody>
      </p:sp>
    </p:spTree>
    <p:extLst>
      <p:ext uri="{BB962C8B-B14F-4D97-AF65-F5344CB8AC3E}">
        <p14:creationId xmlns:p14="http://schemas.microsoft.com/office/powerpoint/2010/main" val="21150766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5.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rgbClr val="4D4D4D"/>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09345" name="think-cell Slide" r:id="rId5" imgW="270" imgH="270" progId="TCLayout.ActiveDocument.1">
                  <p:embed/>
                </p:oleObj>
              </mc:Choice>
              <mc:Fallback>
                <p:oleObj name="think-cell Slide" r:id="rId5" imgW="270" imgH="270" progId="TCLayout.ActiveDocument.1">
                  <p:embed/>
                  <p:pic>
                    <p:nvPicPr>
                      <p:cNvPr id="4" name="Object 3"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4473038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6.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1036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8638" y="359436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rgbClr val="4472C4"/>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2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9519154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11393"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2191346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8.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1241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a:p>
        </p:txBody>
      </p:sp>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683074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9.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13441"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1. </a:t>
              </a:r>
              <a:r>
                <a:rPr kumimoji="0" lang="en-US" sz="100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  2. </a:t>
              </a:r>
              <a:r>
                <a:rPr kumimoji="0" lang="en-US" sz="100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  3. </a:t>
              </a:r>
              <a:r>
                <a:rPr kumimoji="0" lang="en-US" sz="100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endPar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Note: List footnotes in numerical order. Footnote numbers are not bracketed. Use 10pt font.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55"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5001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_BW">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a:solidFill>
                  <a:srgbClr val="53565A"/>
                </a:solidFill>
              </a:rPr>
              <a:pPr>
                <a:defRPr/>
              </a:pPr>
              <a:t>‹#›</a:t>
            </a:fld>
            <a:endParaRPr lang="en-US">
              <a:solidFill>
                <a:srgbClr val="53565A"/>
              </a:solidFill>
            </a:endParaRPr>
          </a:p>
        </p:txBody>
      </p:sp>
      <p:sp>
        <p:nvSpPr>
          <p:cNvPr id="4" name="Date Placeholder 3"/>
          <p:cNvSpPr>
            <a:spLocks noGrp="1"/>
          </p:cNvSpPr>
          <p:nvPr>
            <p:ph type="dt" sz="half" idx="11"/>
          </p:nvPr>
        </p:nvSpPr>
        <p:spPr/>
        <p:txBody>
          <a:bodyPr/>
          <a:lstStyle/>
          <a:p>
            <a:pPr>
              <a:defRPr/>
            </a:pPr>
            <a:r>
              <a:rPr lang="en-US">
                <a:solidFill>
                  <a:srgbClr val="53565A"/>
                </a:solidFill>
              </a:rPr>
              <a:t>MM.DD.YY</a:t>
            </a:r>
          </a:p>
        </p:txBody>
      </p:sp>
      <p:sp>
        <p:nvSpPr>
          <p:cNvPr id="5" name="Footer Placeholder 4"/>
          <p:cNvSpPr>
            <a:spLocks noGrp="1"/>
          </p:cNvSpPr>
          <p:nvPr>
            <p:ph type="ftr" sz="quarter" idx="12"/>
          </p:nvPr>
        </p:nvSpPr>
        <p:spPr/>
        <p:txBody>
          <a:bodyPr/>
          <a:lstStyle/>
          <a:p>
            <a:pPr>
              <a:defRPr/>
            </a:pPr>
            <a:r>
              <a:rPr lang="en-US">
                <a:solidFill>
                  <a:srgbClr val="53565A"/>
                </a:solidFill>
              </a:rPr>
              <a:t>Presentation Title</a:t>
            </a:r>
          </a:p>
        </p:txBody>
      </p:sp>
      <p:sp>
        <p:nvSpPr>
          <p:cNvPr id="13" name="Rectangle 6"/>
          <p:cNvSpPr txBox="1">
            <a:spLocks noChangeArrowheads="1"/>
          </p:cNvSpPr>
          <p:nvPr userDrawn="1"/>
        </p:nvSpPr>
        <p:spPr bwMode="black">
          <a:xfrm>
            <a:off x="2399969" y="1597949"/>
            <a:ext cx="7342716" cy="4407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lIns="0"/>
          <a:lstStyle>
            <a:lvl1pPr algn="ctr" eaLnBrk="0" hangingPunct="0">
              <a:defRPr sz="2400">
                <a:solidFill>
                  <a:schemeClr val="tx1"/>
                </a:solidFill>
                <a:latin typeface="Arial" charset="0"/>
                <a:ea typeface="ヒラギノ角ゴ Pro W3" charset="0"/>
              </a:defRPr>
            </a:lvl1pPr>
            <a:lvl2pPr marL="742950" indent="-285750" algn="ctr" eaLnBrk="0" hangingPunct="0">
              <a:defRPr sz="2400">
                <a:solidFill>
                  <a:schemeClr val="tx1"/>
                </a:solidFill>
                <a:latin typeface="Arial" charset="0"/>
                <a:ea typeface="ヒラギノ角ゴ Pro W3" charset="0"/>
              </a:defRPr>
            </a:lvl2pPr>
            <a:lvl3pPr marL="1143000" indent="-228600" algn="ctr" eaLnBrk="0" hangingPunct="0">
              <a:defRPr sz="2400">
                <a:solidFill>
                  <a:schemeClr val="tx1"/>
                </a:solidFill>
                <a:latin typeface="Arial" charset="0"/>
                <a:ea typeface="ヒラギノ角ゴ Pro W3" charset="0"/>
              </a:defRPr>
            </a:lvl3pPr>
            <a:lvl4pPr marL="1600200" indent="-228600" algn="ctr" eaLnBrk="0" hangingPunct="0">
              <a:defRPr sz="2400">
                <a:solidFill>
                  <a:schemeClr val="tx1"/>
                </a:solidFill>
                <a:latin typeface="Arial" charset="0"/>
                <a:ea typeface="ヒラギノ角ゴ Pro W3" charset="0"/>
              </a:defRPr>
            </a:lvl4pPr>
            <a:lvl5pPr marL="2057400" indent="-228600" algn="ctr" eaLnBrk="0" hangingPunct="0">
              <a:defRPr sz="2400">
                <a:solidFill>
                  <a:schemeClr val="tx1"/>
                </a:solidFill>
                <a:latin typeface="Arial" charset="0"/>
                <a:ea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defRPr>
            </a:lvl9pPr>
          </a:lstStyle>
          <a:p>
            <a:pPr algn="l" defTabSz="914400" eaLnBrk="1" fontAlgn="base" hangingPunct="1">
              <a:lnSpc>
                <a:spcPct val="95000"/>
              </a:lnSpc>
              <a:spcBef>
                <a:spcPct val="75000"/>
              </a:spcBef>
              <a:spcAft>
                <a:spcPct val="20000"/>
              </a:spcAft>
              <a:defRPr/>
            </a:pPr>
            <a:r>
              <a:rPr lang="es-ES_tradnl" sz="3600" dirty="0">
                <a:solidFill>
                  <a:srgbClr val="FFFFFF"/>
                </a:solidFill>
                <a:ea typeface="Arial" charset="0"/>
                <a:cs typeface="Geneva" charset="0"/>
              </a:rPr>
              <a:t>Una cita puede ser colocada aquí. Una gran hoja sirve de transición </a:t>
            </a:r>
            <a:br>
              <a:rPr lang="es-ES_tradnl" sz="3600" dirty="0">
                <a:solidFill>
                  <a:srgbClr val="FFFFFF"/>
                </a:solidFill>
                <a:ea typeface="Arial" charset="0"/>
                <a:cs typeface="Geneva" charset="0"/>
              </a:rPr>
            </a:br>
            <a:r>
              <a:rPr lang="es-ES_tradnl" sz="3600" dirty="0">
                <a:solidFill>
                  <a:srgbClr val="FFFFFF"/>
                </a:solidFill>
                <a:ea typeface="Arial" charset="0"/>
                <a:cs typeface="Geneva" charset="0"/>
              </a:rPr>
              <a:t>y crea una pausa para tus clientes para digerir mejor la información. </a:t>
            </a:r>
          </a:p>
          <a:p>
            <a:pPr algn="l" defTabSz="914400" eaLnBrk="1" fontAlgn="base" hangingPunct="1">
              <a:lnSpc>
                <a:spcPct val="95000"/>
              </a:lnSpc>
              <a:spcBef>
                <a:spcPct val="75000"/>
              </a:spcBef>
              <a:spcAft>
                <a:spcPct val="20000"/>
              </a:spcAft>
              <a:defRPr/>
            </a:pPr>
            <a:r>
              <a:rPr lang="es-ES_tradnl" sz="2000" dirty="0">
                <a:solidFill>
                  <a:srgbClr val="00BDF2"/>
                </a:solidFill>
                <a:ea typeface="Arial" charset="0"/>
                <a:cs typeface="Geneva" charset="0"/>
              </a:rPr>
              <a:t>Aquí van los </a:t>
            </a:r>
            <a:r>
              <a:rPr lang="es-ES_tradnl" sz="2000" dirty="0" err="1">
                <a:solidFill>
                  <a:srgbClr val="00BDF2"/>
                </a:solidFill>
                <a:ea typeface="Arial" charset="0"/>
                <a:cs typeface="Geneva" charset="0"/>
              </a:rPr>
              <a:t>creditos</a:t>
            </a:r>
            <a:r>
              <a:rPr lang="es-ES_tradnl" sz="2000" dirty="0">
                <a:solidFill>
                  <a:srgbClr val="00BDF2"/>
                </a:solidFill>
                <a:ea typeface="Arial" charset="0"/>
                <a:cs typeface="Geneva" charset="0"/>
              </a:rPr>
              <a:t> de la cita; </a:t>
            </a:r>
            <a:r>
              <a:rPr lang="es-ES_tradnl" sz="2000" dirty="0" err="1">
                <a:solidFill>
                  <a:srgbClr val="00BDF2"/>
                </a:solidFill>
                <a:ea typeface="Arial" charset="0"/>
                <a:cs typeface="Geneva" charset="0"/>
              </a:rPr>
              <a:t>lorem</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ipsum</a:t>
            </a:r>
            <a:r>
              <a:rPr lang="es-ES_tradnl" sz="2000" dirty="0">
                <a:solidFill>
                  <a:srgbClr val="00BDF2"/>
                </a:solidFill>
                <a:ea typeface="Arial" charset="0"/>
                <a:cs typeface="Geneva" charset="0"/>
              </a:rPr>
              <a:t> dolor </a:t>
            </a:r>
            <a:r>
              <a:rPr lang="es-ES_tradnl" sz="2000" dirty="0" err="1">
                <a:solidFill>
                  <a:srgbClr val="00BDF2"/>
                </a:solidFill>
                <a:ea typeface="Arial" charset="0"/>
                <a:cs typeface="Geneva" charset="0"/>
              </a:rPr>
              <a:t>sit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amet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consectetur</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adipiscing</a:t>
            </a:r>
            <a:r>
              <a:rPr lang="es-ES_tradnl" sz="2000" dirty="0">
                <a:solidFill>
                  <a:srgbClr val="00BDF2"/>
                </a:solidFill>
                <a:ea typeface="Arial" charset="0"/>
                <a:cs typeface="Geneva" charset="0"/>
              </a:rPr>
              <a:t>.</a:t>
            </a:r>
          </a:p>
        </p:txBody>
      </p:sp>
      <p:pic>
        <p:nvPicPr>
          <p:cNvPr id="14" name="Picture 13"/>
          <p:cNvPicPr>
            <a:picLocks noChangeAspect="1"/>
          </p:cNvPicPr>
          <p:nvPr userDrawn="1"/>
        </p:nvPicPr>
        <p:blipFill>
          <a:blip r:embed="rId2"/>
          <a:stretch>
            <a:fillRect/>
          </a:stretch>
        </p:blipFill>
        <p:spPr>
          <a:xfrm>
            <a:off x="-36659" y="-37908"/>
            <a:ext cx="12304487" cy="6924341"/>
          </a:xfrm>
          <a:prstGeom prst="rect">
            <a:avLst/>
          </a:prstGeom>
        </p:spPr>
      </p:pic>
      <p:grpSp>
        <p:nvGrpSpPr>
          <p:cNvPr id="15" name="Group 24"/>
          <p:cNvGrpSpPr>
            <a:grpSpLocks/>
          </p:cNvGrpSpPr>
          <p:nvPr userDrawn="1"/>
        </p:nvGrpSpPr>
        <p:grpSpPr bwMode="auto">
          <a:xfrm>
            <a:off x="490519" y="391003"/>
            <a:ext cx="1233216" cy="615424"/>
            <a:chOff x="-3315972" y="-924674"/>
            <a:chExt cx="6411831" cy="4278160"/>
          </a:xfrm>
          <a:solidFill>
            <a:schemeClr val="bg1"/>
          </a:solidFill>
        </p:grpSpPr>
        <p:sp>
          <p:nvSpPr>
            <p:cNvPr id="16"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17"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grpSp>
        <p:nvGrpSpPr>
          <p:cNvPr id="18" name="Group 25"/>
          <p:cNvGrpSpPr>
            <a:grpSpLocks/>
          </p:cNvGrpSpPr>
          <p:nvPr userDrawn="1"/>
        </p:nvGrpSpPr>
        <p:grpSpPr bwMode="auto">
          <a:xfrm flipH="1" flipV="1">
            <a:off x="10549240" y="6005510"/>
            <a:ext cx="1233216" cy="615421"/>
            <a:chOff x="-3315972" y="-924674"/>
            <a:chExt cx="6411831" cy="4278160"/>
          </a:xfrm>
          <a:solidFill>
            <a:schemeClr val="bg1"/>
          </a:solidFill>
        </p:grpSpPr>
        <p:sp>
          <p:nvSpPr>
            <p:cNvPr id="19"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20"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sp>
        <p:nvSpPr>
          <p:cNvPr id="21" name="Text Placeholder 23"/>
          <p:cNvSpPr>
            <a:spLocks noGrp="1"/>
          </p:cNvSpPr>
          <p:nvPr>
            <p:ph type="body" sz="quarter" idx="13"/>
          </p:nvPr>
        </p:nvSpPr>
        <p:spPr>
          <a:xfrm>
            <a:off x="2357969" y="1006427"/>
            <a:ext cx="8191273" cy="3686224"/>
          </a:xfrm>
        </p:spPr>
        <p:txBody>
          <a:bodyPr/>
          <a:lstStyle>
            <a:lvl1pPr marL="0" indent="0" algn="l">
              <a:buNone/>
              <a:defRPr sz="3600">
                <a:solidFill>
                  <a:schemeClr val="bg1"/>
                </a:solidFill>
              </a:defRPr>
            </a:lvl1pPr>
            <a:lvl2pPr marL="403225" indent="0" algn="l">
              <a:buNone/>
              <a:defRPr sz="3600">
                <a:solidFill>
                  <a:schemeClr val="bg1"/>
                </a:solidFill>
              </a:defRPr>
            </a:lvl2pPr>
            <a:lvl3pPr marL="747712" indent="0" algn="l">
              <a:buNone/>
              <a:defRPr sz="3600">
                <a:solidFill>
                  <a:schemeClr val="bg1"/>
                </a:solidFill>
              </a:defRPr>
            </a:lvl3pPr>
            <a:lvl4pPr marL="1089025" indent="0" algn="l">
              <a:buNone/>
              <a:defRPr sz="3600">
                <a:solidFill>
                  <a:schemeClr val="bg1"/>
                </a:solidFill>
              </a:defRPr>
            </a:lvl4pPr>
            <a:lvl5pPr marL="1427162"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23"/>
          <p:cNvSpPr>
            <a:spLocks noGrp="1"/>
          </p:cNvSpPr>
          <p:nvPr>
            <p:ph type="body" sz="quarter" idx="14"/>
          </p:nvPr>
        </p:nvSpPr>
        <p:spPr>
          <a:xfrm>
            <a:off x="2357969" y="4944980"/>
            <a:ext cx="8191273" cy="1335504"/>
          </a:xfrm>
        </p:spPr>
        <p:txBody>
          <a:bodyPr/>
          <a:lstStyle>
            <a:lvl1pPr marL="0" indent="0" algn="l">
              <a:buNone/>
              <a:defRPr sz="2400">
                <a:solidFill>
                  <a:srgbClr val="00B3F0"/>
                </a:solidFill>
              </a:defRPr>
            </a:lvl1pPr>
            <a:lvl2pPr marL="403225" indent="0" algn="l">
              <a:buNone/>
              <a:defRPr sz="2400">
                <a:solidFill>
                  <a:srgbClr val="00B3F0"/>
                </a:solidFill>
              </a:defRPr>
            </a:lvl2pPr>
            <a:lvl3pPr marL="747712" indent="0" algn="l">
              <a:buNone/>
              <a:defRPr sz="2400">
                <a:solidFill>
                  <a:srgbClr val="00B3F0"/>
                </a:solidFill>
              </a:defRPr>
            </a:lvl3pPr>
            <a:lvl4pPr marL="1089025" indent="0" algn="l">
              <a:buNone/>
              <a:defRPr sz="2400">
                <a:solidFill>
                  <a:srgbClr val="00B3F0"/>
                </a:solidFill>
              </a:defRPr>
            </a:lvl4pPr>
            <a:lvl5pPr marL="1427162"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12542292"/>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0133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3" y="722376"/>
            <a:ext cx="8924544" cy="649224"/>
          </a:xfrm>
        </p:spPr>
        <p:txBody>
          <a:bodyPr lIns="36576" tIns="45720" rIns="36576" bIns="45720" anchor="ctr">
            <a:noAutofit/>
          </a:bodyPr>
          <a:lstStyle>
            <a:lvl1pPr>
              <a:defRPr sz="3692" b="0" baseline="0">
                <a:solidFill>
                  <a:srgbClr val="86CBD8"/>
                </a:solidFill>
              </a:defRPr>
            </a:lvl1pPr>
          </a:lstStyle>
          <a:p>
            <a:pPr lvl="0"/>
            <a:r>
              <a:rPr lang="en-US" sz="3692" dirty="0" err="1">
                <a:solidFill>
                  <a:srgbClr val="86CBD8"/>
                </a:solidFill>
              </a:rPr>
              <a:t>Título</a:t>
            </a:r>
            <a:r>
              <a:rPr lang="en-US" sz="3692" dirty="0">
                <a:solidFill>
                  <a:srgbClr val="86CBD8"/>
                </a:solidFill>
              </a:rPr>
              <a:t> </a:t>
            </a:r>
            <a:r>
              <a:rPr lang="en-US" sz="3692"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1" y="2221992"/>
            <a:ext cx="10016197" cy="365760"/>
          </a:xfrm>
        </p:spPr>
        <p:txBody>
          <a:bodyPr lIns="36576" tIns="45720" rIns="36576" bIns="45720">
            <a:noAutofit/>
          </a:bodyPr>
          <a:lstStyle>
            <a:lvl1pPr>
              <a:defRPr sz="1662"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36576" tIns="45720" rIns="36576" bIns="45720">
            <a:noAutofit/>
          </a:bodyPr>
          <a:lstStyle>
            <a:lvl1pPr>
              <a:defRPr sz="1662"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3"/>
            <a:ext cx="12192000" cy="574391"/>
          </a:xfrm>
          <a:prstGeom prst="rect">
            <a:avLst/>
          </a:prstGeom>
          <a:ln w="12700">
            <a:miter lim="400000"/>
          </a:ln>
        </p:spPr>
      </p:pic>
    </p:spTree>
    <p:extLst>
      <p:ext uri="{BB962C8B-B14F-4D97-AF65-F5344CB8AC3E}">
        <p14:creationId xmlns:p14="http://schemas.microsoft.com/office/powerpoint/2010/main" val="3965961162"/>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0235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1" y="98855"/>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lang="en-US" sz="1662" dirty="0"/>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lang="en-US" sz="1662" dirty="0"/>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lang="en-US" sz="1662" dirty="0"/>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lang="en-US" sz="1662" dirty="0"/>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lang="en-US" sz="1662" dirty="0"/>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lang="en-US" sz="1662" dirty="0"/>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lang="en-US" sz="1662" dirty="0"/>
            </a:p>
          </p:txBody>
        </p:sp>
      </p:gr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spTree>
    <p:extLst>
      <p:ext uri="{BB962C8B-B14F-4D97-AF65-F5344CB8AC3E}">
        <p14:creationId xmlns:p14="http://schemas.microsoft.com/office/powerpoint/2010/main" val="2924025177"/>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0338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8854"/>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lang="en-US" sz="1662" dirty="0"/>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lang="en-US" sz="1662" dirty="0"/>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lang="en-US" sz="1662" dirty="0"/>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lang="en-US" sz="1662" dirty="0"/>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lang="en-US" sz="1662" dirty="0"/>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lang="en-US" sz="1662" dirty="0"/>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258121087"/>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0440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lang="en-US" sz="1662" dirty="0"/>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lang="en-US" sz="1662" dirty="0"/>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lang="en-US" sz="1662" dirty="0"/>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lang="en-US" sz="1662" dirty="0"/>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lang="en-US" sz="1662" dirty="0"/>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lang="en-US" sz="1662" dirty="0"/>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153288540"/>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0543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777000010"/>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0645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lang="en-US" sz="1662" dirty="0"/>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lang="en-US" sz="1662" dirty="0"/>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lang="en-US" sz="1662" dirty="0"/>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lang="en-US" sz="1662" dirty="0"/>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lang="en-US" sz="1662" dirty="0"/>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lang="en-US" sz="1662" dirty="0"/>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1519452939"/>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0747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09179"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4237241759"/>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08503"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4" name="Text Placeholder 3"/>
          <p:cNvSpPr>
            <a:spLocks noGrp="1"/>
          </p:cNvSpPr>
          <p:nvPr>
            <p:ph type="body" sz="quarter" idx="10"/>
          </p:nvPr>
        </p:nvSpPr>
        <p:spPr>
          <a:xfrm>
            <a:off x="562709" y="1508760"/>
            <a:ext cx="11068060" cy="3997304"/>
          </a:xfrm>
        </p:spPr>
        <p:txBody>
          <a:bodyPr lIns="0" tIns="0" rIns="0" bIns="0"/>
          <a:lstStyle>
            <a:lvl1pPr>
              <a:spcBef>
                <a:spcPts val="354"/>
              </a:spcBef>
              <a:defRPr>
                <a:latin typeface="Arial"/>
                <a:sym typeface="Arial"/>
              </a:defRPr>
            </a:lvl1pPr>
            <a:lvl2pPr marL="422041" indent="-212682">
              <a:spcBef>
                <a:spcPts val="354"/>
              </a:spcBef>
              <a:defRPr>
                <a:latin typeface="Arial"/>
                <a:sym typeface="Arial"/>
              </a:defRPr>
            </a:lvl2pPr>
            <a:lvl3pPr marL="844083" indent="-212682">
              <a:spcBef>
                <a:spcPts val="354"/>
              </a:spcBef>
              <a:defRPr>
                <a:latin typeface="Arial"/>
                <a:sym typeface="Arial"/>
              </a:defRPr>
            </a:lvl3pPr>
            <a:lvl4pPr marL="1269447" indent="-216005">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1464564547"/>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09527"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09" y="1508400"/>
            <a:ext cx="11068060" cy="3997304"/>
          </a:xfrm>
          <a:prstGeom prst="rect">
            <a:avLst/>
          </a:prstGeom>
        </p:spPr>
        <p:txBody>
          <a:bodyPr lIns="0" tIns="0" rIns="0" bIns="0"/>
          <a:lstStyle>
            <a:lvl1pPr marL="159512" indent="-159512">
              <a:spcBef>
                <a:spcPts val="354"/>
              </a:spcBef>
              <a:buClr>
                <a:srgbClr val="002D72"/>
              </a:buClr>
              <a:buFont typeface="Arial" pitchFamily="34" charset="0"/>
              <a:buChar char="•"/>
              <a:tabLst/>
              <a:defRPr b="0">
                <a:latin typeface="Arial"/>
                <a:sym typeface="Arial"/>
              </a:defRPr>
            </a:lvl1pPr>
            <a:lvl2pPr marL="581553" indent="-212682">
              <a:spcBef>
                <a:spcPts val="354"/>
              </a:spcBef>
              <a:buFont typeface="Arial" pitchFamily="34" charset="0"/>
              <a:buChar char="–"/>
              <a:defRPr>
                <a:latin typeface="Arial"/>
                <a:sym typeface="Arial"/>
              </a:defRPr>
            </a:lvl2pPr>
            <a:lvl3pPr marL="993625" indent="-212682">
              <a:spcBef>
                <a:spcPts val="354"/>
              </a:spcBef>
              <a:defRPr>
                <a:latin typeface="Arial"/>
                <a:sym typeface="Arial"/>
              </a:defRPr>
            </a:lvl3pPr>
            <a:lvl4pPr marL="1425636" indent="-212682">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8"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3220676165"/>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10551"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6"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6345908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N FULL">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a:solidFill>
                  <a:srgbClr val="53565A"/>
                </a:solidFill>
              </a:rPr>
              <a:pPr>
                <a:defRPr/>
              </a:pPr>
              <a:t>‹#›</a:t>
            </a:fld>
            <a:endParaRPr lang="en-US">
              <a:solidFill>
                <a:srgbClr val="53565A"/>
              </a:solidFill>
            </a:endParaRPr>
          </a:p>
        </p:txBody>
      </p:sp>
      <p:sp>
        <p:nvSpPr>
          <p:cNvPr id="4" name="Date Placeholder 3"/>
          <p:cNvSpPr>
            <a:spLocks noGrp="1"/>
          </p:cNvSpPr>
          <p:nvPr>
            <p:ph type="dt" sz="half" idx="11"/>
          </p:nvPr>
        </p:nvSpPr>
        <p:spPr/>
        <p:txBody>
          <a:bodyPr/>
          <a:lstStyle/>
          <a:p>
            <a:pPr>
              <a:defRPr/>
            </a:pPr>
            <a:r>
              <a:rPr lang="en-US">
                <a:solidFill>
                  <a:srgbClr val="53565A"/>
                </a:solidFill>
              </a:rPr>
              <a:t>MM.DD.YY</a:t>
            </a:r>
          </a:p>
        </p:txBody>
      </p:sp>
      <p:sp>
        <p:nvSpPr>
          <p:cNvPr id="5" name="Footer Placeholder 4"/>
          <p:cNvSpPr>
            <a:spLocks noGrp="1"/>
          </p:cNvSpPr>
          <p:nvPr>
            <p:ph type="ftr" sz="quarter" idx="12"/>
          </p:nvPr>
        </p:nvSpPr>
        <p:spPr/>
        <p:txBody>
          <a:bodyPr/>
          <a:lstStyle/>
          <a:p>
            <a:pPr>
              <a:defRPr/>
            </a:pPr>
            <a:r>
              <a:rPr lang="en-US">
                <a:solidFill>
                  <a:srgbClr val="53565A"/>
                </a:solidFill>
              </a:rPr>
              <a:t>Presentation Title</a:t>
            </a:r>
          </a:p>
        </p:txBody>
      </p:sp>
      <p:sp>
        <p:nvSpPr>
          <p:cNvPr id="10" name="Picture Placeholder 9"/>
          <p:cNvSpPr>
            <a:spLocks noGrp="1"/>
          </p:cNvSpPr>
          <p:nvPr>
            <p:ph type="pic" sz="quarter" idx="13"/>
          </p:nvPr>
        </p:nvSpPr>
        <p:spPr>
          <a:xfrm>
            <a:off x="0" y="0"/>
            <a:ext cx="12192000" cy="6858000"/>
          </a:xfrm>
        </p:spPr>
        <p:txBody>
          <a:bodyPr/>
          <a:lstStyle/>
          <a:p>
            <a:endParaRPr lang="en-US" dirty="0"/>
          </a:p>
        </p:txBody>
      </p:sp>
      <p:sp>
        <p:nvSpPr>
          <p:cNvPr id="24" name="Rounded Rectangle 23"/>
          <p:cNvSpPr/>
          <p:nvPr userDrawn="1"/>
        </p:nvSpPr>
        <p:spPr bwMode="auto">
          <a:xfrm>
            <a:off x="-288755" y="234065"/>
            <a:ext cx="12199241" cy="1342366"/>
          </a:xfrm>
          <a:prstGeom prst="roundRect">
            <a:avLst/>
          </a:prstGeom>
          <a:solidFill>
            <a:schemeClr val="bg1">
              <a:alpha val="30000"/>
            </a:schemeClr>
          </a:solidFill>
          <a:ln w="12700" cap="flat" cmpd="sng" algn="ctr">
            <a:no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endParaRPr lang="en-US" sz="2400">
              <a:solidFill>
                <a:srgbClr val="000000"/>
              </a:solidFill>
            </a:endParaRPr>
          </a:p>
        </p:txBody>
      </p:sp>
      <p:sp>
        <p:nvSpPr>
          <p:cNvPr id="26" name="Text Placeholder 14"/>
          <p:cNvSpPr>
            <a:spLocks noGrp="1"/>
          </p:cNvSpPr>
          <p:nvPr>
            <p:ph type="body" sz="quarter" idx="14"/>
          </p:nvPr>
        </p:nvSpPr>
        <p:spPr>
          <a:xfrm>
            <a:off x="795869" y="411960"/>
            <a:ext cx="11114617" cy="418223"/>
          </a:xfrm>
        </p:spPr>
        <p:txBody>
          <a:bodyPr/>
          <a:lstStyle>
            <a:lvl1pPr marL="0" indent="0">
              <a:buNone/>
              <a:defRPr sz="2400">
                <a:solidFill>
                  <a:srgbClr val="004785"/>
                </a:solidFill>
              </a:defRPr>
            </a:lvl1pPr>
            <a:lvl2pPr marL="403225" indent="0">
              <a:buNone/>
              <a:defRPr sz="2400">
                <a:solidFill>
                  <a:srgbClr val="004785"/>
                </a:solidFill>
              </a:defRPr>
            </a:lvl2pPr>
            <a:lvl3pPr marL="747712" indent="0">
              <a:buNone/>
              <a:defRPr sz="2400">
                <a:solidFill>
                  <a:srgbClr val="004785"/>
                </a:solidFill>
              </a:defRPr>
            </a:lvl3pPr>
            <a:lvl4pPr marL="1089025" indent="0">
              <a:buNone/>
              <a:defRPr sz="2400">
                <a:solidFill>
                  <a:srgbClr val="004785"/>
                </a:solidFill>
              </a:defRPr>
            </a:lvl4pPr>
            <a:lvl5pPr marL="1427162" indent="0">
              <a:buNone/>
              <a:defRPr sz="2400">
                <a:solidFill>
                  <a:srgbClr val="004785"/>
                </a:solidFill>
              </a:defRPr>
            </a:lvl5pPr>
          </a:lstStyle>
          <a:p>
            <a:pPr lvl="0"/>
            <a:r>
              <a:rPr lang="en-US" dirty="0"/>
              <a:t>Click to edit Master text styles</a:t>
            </a:r>
          </a:p>
        </p:txBody>
      </p:sp>
      <p:sp>
        <p:nvSpPr>
          <p:cNvPr id="27" name="Text Placeholder 14"/>
          <p:cNvSpPr>
            <a:spLocks noGrp="1"/>
          </p:cNvSpPr>
          <p:nvPr>
            <p:ph type="body" sz="quarter" idx="15"/>
          </p:nvPr>
        </p:nvSpPr>
        <p:spPr>
          <a:xfrm>
            <a:off x="795869" y="905249"/>
            <a:ext cx="11114617" cy="418223"/>
          </a:xfrm>
        </p:spPr>
        <p:txBody>
          <a:bodyPr/>
          <a:lstStyle>
            <a:lvl1pPr marL="0" indent="0">
              <a:buNone/>
              <a:defRPr sz="2400">
                <a:solidFill>
                  <a:srgbClr val="00B3F0"/>
                </a:solidFill>
              </a:defRPr>
            </a:lvl1pPr>
            <a:lvl2pPr marL="403225" indent="0">
              <a:buNone/>
              <a:defRPr sz="2400">
                <a:solidFill>
                  <a:srgbClr val="004785"/>
                </a:solidFill>
              </a:defRPr>
            </a:lvl2pPr>
            <a:lvl3pPr marL="747712" indent="0">
              <a:buNone/>
              <a:defRPr sz="2400">
                <a:solidFill>
                  <a:srgbClr val="004785"/>
                </a:solidFill>
              </a:defRPr>
            </a:lvl3pPr>
            <a:lvl4pPr marL="1089025" indent="0">
              <a:buNone/>
              <a:defRPr sz="2400">
                <a:solidFill>
                  <a:srgbClr val="004785"/>
                </a:solidFill>
              </a:defRPr>
            </a:lvl4pPr>
            <a:lvl5pPr marL="1427162" indent="0">
              <a:buNone/>
              <a:defRPr sz="2400">
                <a:solidFill>
                  <a:srgbClr val="004785"/>
                </a:solidFill>
              </a:defRPr>
            </a:lvl5pPr>
          </a:lstStyle>
          <a:p>
            <a:pPr lvl="0"/>
            <a:r>
              <a:rPr lang="en-US" dirty="0"/>
              <a:t>Click to edit Master text styles</a:t>
            </a:r>
          </a:p>
        </p:txBody>
      </p:sp>
    </p:spTree>
    <p:extLst>
      <p:ext uri="{BB962C8B-B14F-4D97-AF65-F5344CB8AC3E}">
        <p14:creationId xmlns:p14="http://schemas.microsoft.com/office/powerpoint/2010/main" val="2748838024"/>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11575"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22182103"/>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54176241"/>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127307165"/>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2210911376"/>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3682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3" y="722376"/>
            <a:ext cx="8924544" cy="649224"/>
          </a:xfrm>
        </p:spPr>
        <p:txBody>
          <a:bodyPr lIns="36576" tIns="45720" rIns="36576" bIns="45720" anchor="ctr">
            <a:noAutofit/>
          </a:bodyPr>
          <a:lstStyle>
            <a:lvl1pPr>
              <a:defRPr sz="3692" b="0" baseline="0">
                <a:solidFill>
                  <a:srgbClr val="86CBD8"/>
                </a:solidFill>
              </a:defRPr>
            </a:lvl1pPr>
          </a:lstStyle>
          <a:p>
            <a:pPr lvl="0"/>
            <a:r>
              <a:rPr lang="en-US" sz="3692" dirty="0" err="1">
                <a:solidFill>
                  <a:srgbClr val="86CBD8"/>
                </a:solidFill>
              </a:rPr>
              <a:t>Título</a:t>
            </a:r>
            <a:r>
              <a:rPr lang="en-US" sz="3692" dirty="0">
                <a:solidFill>
                  <a:srgbClr val="86CBD8"/>
                </a:solidFill>
              </a:rPr>
              <a:t> </a:t>
            </a:r>
            <a:r>
              <a:rPr lang="en-US" sz="3692"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1" y="2221992"/>
            <a:ext cx="10016197" cy="365760"/>
          </a:xfrm>
        </p:spPr>
        <p:txBody>
          <a:bodyPr lIns="36576" tIns="45720" rIns="36576" bIns="45720">
            <a:noAutofit/>
          </a:bodyPr>
          <a:lstStyle>
            <a:lvl1pPr>
              <a:defRPr sz="1662"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36576" tIns="45720" rIns="36576" bIns="45720">
            <a:noAutofit/>
          </a:bodyPr>
          <a:lstStyle>
            <a:lvl1pPr>
              <a:defRPr sz="1662"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3"/>
            <a:ext cx="12192000" cy="574391"/>
          </a:xfrm>
          <a:prstGeom prst="rect">
            <a:avLst/>
          </a:prstGeom>
          <a:ln w="12700">
            <a:miter lim="400000"/>
          </a:ln>
        </p:spPr>
      </p:pic>
    </p:spTree>
    <p:extLst>
      <p:ext uri="{BB962C8B-B14F-4D97-AF65-F5344CB8AC3E}">
        <p14:creationId xmlns:p14="http://schemas.microsoft.com/office/powerpoint/2010/main" val="985858707"/>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3784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1" y="98855"/>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lang="en-US" sz="1662" dirty="0"/>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lang="en-US" sz="1662" dirty="0"/>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lang="en-US" sz="1662" dirty="0"/>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lang="en-US" sz="1662" dirty="0"/>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lang="en-US" sz="1662" dirty="0"/>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lang="en-US" sz="1662" dirty="0"/>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lang="en-US" sz="1662" dirty="0"/>
            </a:p>
          </p:txBody>
        </p:sp>
      </p:gr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spTree>
    <p:extLst>
      <p:ext uri="{BB962C8B-B14F-4D97-AF65-F5344CB8AC3E}">
        <p14:creationId xmlns:p14="http://schemas.microsoft.com/office/powerpoint/2010/main" val="798525880"/>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3886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8854"/>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lang="en-US" sz="1662" dirty="0"/>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lang="en-US" sz="1662" dirty="0"/>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lang="en-US" sz="1662" dirty="0"/>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lang="en-US" sz="1662" dirty="0"/>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lang="en-US" sz="1662" dirty="0"/>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lang="en-US" sz="1662" dirty="0"/>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1398991597"/>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3989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lang="en-US" sz="1662" dirty="0"/>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lang="en-US" sz="1662" dirty="0"/>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lang="en-US" sz="1662" dirty="0"/>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lang="en-US" sz="1662" dirty="0"/>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lang="en-US" sz="1662" dirty="0"/>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lang="en-US" sz="1662" dirty="0"/>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2217715710"/>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4091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1804076077"/>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4194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lang="en-US" sz="1662" dirty="0"/>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lang="en-US" sz="1662" dirty="0"/>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lang="en-US" sz="1662" dirty="0"/>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lang="en-US" sz="1662" dirty="0"/>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lang="en-US" sz="1662" dirty="0"/>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lang="en-US" sz="1662" dirty="0"/>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392733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5"/>
          <p:cNvSpPr>
            <a:spLocks noGrp="1" noChangeArrowheads="1"/>
          </p:cNvSpPr>
          <p:nvPr>
            <p:ph type="sldNum" sz="quarter" idx="10"/>
          </p:nvPr>
        </p:nvSpPr>
        <p:spPr>
          <a:ln/>
        </p:spPr>
        <p:txBody>
          <a:bodyPr/>
          <a:lstStyle>
            <a:lvl1pPr>
              <a:defRPr/>
            </a:lvl1pPr>
          </a:lstStyle>
          <a:p>
            <a:pPr>
              <a:defRPr/>
            </a:pPr>
            <a:fld id="{B53A4395-16C9-6F44-AB3C-C7A6087BA63D}" type="slidenum">
              <a:rPr lang="en-US">
                <a:solidFill>
                  <a:srgbClr val="53565A"/>
                </a:solidFill>
              </a:rPr>
              <a:pPr>
                <a:defRPr/>
              </a:pPr>
              <a:t>‹#›</a:t>
            </a:fld>
            <a:endParaRPr lang="en-US">
              <a:solidFill>
                <a:srgbClr val="53565A"/>
              </a:solidFill>
            </a:endParaRPr>
          </a:p>
        </p:txBody>
      </p:sp>
      <p:sp>
        <p:nvSpPr>
          <p:cNvPr id="4" name="Rectangle 87"/>
          <p:cNvSpPr>
            <a:spLocks noGrp="1" noChangeArrowheads="1"/>
          </p:cNvSpPr>
          <p:nvPr>
            <p:ph type="dt" sz="half" idx="11"/>
          </p:nvPr>
        </p:nvSpPr>
        <p:spPr>
          <a:ln/>
        </p:spPr>
        <p:txBody>
          <a:bodyPr/>
          <a:lstStyle>
            <a:lvl1pPr>
              <a:defRPr/>
            </a:lvl1pPr>
          </a:lstStyle>
          <a:p>
            <a:pPr>
              <a:defRPr/>
            </a:pPr>
            <a:r>
              <a:rPr lang="en-US">
                <a:solidFill>
                  <a:srgbClr val="53565A"/>
                </a:solidFill>
              </a:rPr>
              <a:t>MM.DD.YY</a:t>
            </a:r>
          </a:p>
        </p:txBody>
      </p:sp>
      <p:sp>
        <p:nvSpPr>
          <p:cNvPr id="5" name="Rectangle 92"/>
          <p:cNvSpPr>
            <a:spLocks noGrp="1" noChangeArrowheads="1"/>
          </p:cNvSpPr>
          <p:nvPr>
            <p:ph type="ftr" sz="quarter" idx="12"/>
          </p:nvPr>
        </p:nvSpPr>
        <p:spPr>
          <a:ln/>
        </p:spPr>
        <p:txBody>
          <a:bodyPr/>
          <a:lstStyle>
            <a:lvl1pPr>
              <a:defRPr/>
            </a:lvl1pPr>
          </a:lstStyle>
          <a:p>
            <a:pPr>
              <a:defRPr/>
            </a:pPr>
            <a:r>
              <a:rPr lang="en-US">
                <a:solidFill>
                  <a:srgbClr val="53565A"/>
                </a:solidFill>
              </a:rPr>
              <a:t>Presentation Title</a:t>
            </a:r>
          </a:p>
        </p:txBody>
      </p:sp>
    </p:spTree>
    <p:extLst>
      <p:ext uri="{BB962C8B-B14F-4D97-AF65-F5344CB8AC3E}">
        <p14:creationId xmlns:p14="http://schemas.microsoft.com/office/powerpoint/2010/main" val="419662307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36659" y="-37908"/>
            <a:ext cx="12304487" cy="6924341"/>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80167" y="1308578"/>
            <a:ext cx="9203871" cy="4466585"/>
          </a:xfrm>
          <a:prstGeom prst="rect">
            <a:avLst/>
          </a:prstGeom>
        </p:spPr>
      </p:pic>
    </p:spTree>
    <p:extLst>
      <p:ext uri="{BB962C8B-B14F-4D97-AF65-F5344CB8AC3E}">
        <p14:creationId xmlns:p14="http://schemas.microsoft.com/office/powerpoint/2010/main" val="2874111586"/>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4296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09179"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407317339"/>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43989"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4" name="Text Placeholder 3"/>
          <p:cNvSpPr>
            <a:spLocks noGrp="1"/>
          </p:cNvSpPr>
          <p:nvPr>
            <p:ph type="body" sz="quarter" idx="10"/>
          </p:nvPr>
        </p:nvSpPr>
        <p:spPr>
          <a:xfrm>
            <a:off x="562709" y="1508760"/>
            <a:ext cx="11068060" cy="3997304"/>
          </a:xfrm>
        </p:spPr>
        <p:txBody>
          <a:bodyPr lIns="0" tIns="0" rIns="0" bIns="0"/>
          <a:lstStyle>
            <a:lvl1pPr>
              <a:spcBef>
                <a:spcPts val="354"/>
              </a:spcBef>
              <a:defRPr>
                <a:latin typeface="Arial"/>
                <a:sym typeface="Arial"/>
              </a:defRPr>
            </a:lvl1pPr>
            <a:lvl2pPr marL="422041" indent="-212682">
              <a:spcBef>
                <a:spcPts val="354"/>
              </a:spcBef>
              <a:defRPr>
                <a:latin typeface="Arial"/>
                <a:sym typeface="Arial"/>
              </a:defRPr>
            </a:lvl2pPr>
            <a:lvl3pPr marL="844083" indent="-212682">
              <a:spcBef>
                <a:spcPts val="354"/>
              </a:spcBef>
              <a:defRPr>
                <a:latin typeface="Arial"/>
                <a:sym typeface="Arial"/>
              </a:defRPr>
            </a:lvl3pPr>
            <a:lvl4pPr marL="1269447" indent="-216005">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1293136155"/>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45013"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09" y="1508400"/>
            <a:ext cx="11068060" cy="3997304"/>
          </a:xfrm>
          <a:prstGeom prst="rect">
            <a:avLst/>
          </a:prstGeom>
        </p:spPr>
        <p:txBody>
          <a:bodyPr lIns="0" tIns="0" rIns="0" bIns="0"/>
          <a:lstStyle>
            <a:lvl1pPr marL="159512" indent="-159512">
              <a:spcBef>
                <a:spcPts val="354"/>
              </a:spcBef>
              <a:buClr>
                <a:srgbClr val="002D72"/>
              </a:buClr>
              <a:buFont typeface="Arial" pitchFamily="34" charset="0"/>
              <a:buChar char="•"/>
              <a:tabLst/>
              <a:defRPr b="0">
                <a:latin typeface="Arial"/>
                <a:sym typeface="Arial"/>
              </a:defRPr>
            </a:lvl1pPr>
            <a:lvl2pPr marL="581553" indent="-212682">
              <a:spcBef>
                <a:spcPts val="354"/>
              </a:spcBef>
              <a:buFont typeface="Arial" pitchFamily="34" charset="0"/>
              <a:buChar char="–"/>
              <a:defRPr>
                <a:latin typeface="Arial"/>
                <a:sym typeface="Arial"/>
              </a:defRPr>
            </a:lvl2pPr>
            <a:lvl3pPr marL="993625" indent="-212682">
              <a:spcBef>
                <a:spcPts val="354"/>
              </a:spcBef>
              <a:defRPr>
                <a:latin typeface="Arial"/>
                <a:sym typeface="Arial"/>
              </a:defRPr>
            </a:lvl3pPr>
            <a:lvl4pPr marL="1425636" indent="-212682">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8"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3733476871"/>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46037"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6"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993307992"/>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47061"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52926350"/>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035745874"/>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744509262"/>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090349300"/>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5"/>
          <p:cNvSpPr>
            <a:spLocks noGrp="1" noChangeArrowheads="1"/>
          </p:cNvSpPr>
          <p:nvPr>
            <p:ph type="sldNum" sz="quarter" idx="10"/>
          </p:nvPr>
        </p:nvSpPr>
        <p:spPr>
          <a:xfrm>
            <a:off x="334434" y="6440489"/>
            <a:ext cx="461433" cy="274637"/>
          </a:xfrm>
          <a:prstGeom prst="rect">
            <a:avLst/>
          </a:prstGeom>
          <a:ln/>
        </p:spPr>
        <p:txBody>
          <a:bodyPr/>
          <a:lstStyle>
            <a:lvl1pPr>
              <a:defRPr/>
            </a:lvl1pPr>
          </a:lstStyle>
          <a:p>
            <a:pPr>
              <a:defRPr/>
            </a:pPr>
            <a:fld id="{92C380FF-0397-644C-B316-9BC79B505A0E}" type="slidenum">
              <a:rPr lang="en-US"/>
              <a:pPr>
                <a:defRPr/>
              </a:pPr>
              <a:t>‹#›</a:t>
            </a:fld>
            <a:endParaRPr lang="en-US"/>
          </a:p>
        </p:txBody>
      </p:sp>
      <p:sp>
        <p:nvSpPr>
          <p:cNvPr id="5" name="Rectangle 87"/>
          <p:cNvSpPr>
            <a:spLocks noGrp="1" noChangeArrowheads="1"/>
          </p:cNvSpPr>
          <p:nvPr>
            <p:ph type="dt" sz="half" idx="11"/>
          </p:nvPr>
        </p:nvSpPr>
        <p:spPr>
          <a:xfrm>
            <a:off x="804333" y="6440489"/>
            <a:ext cx="1422400" cy="274637"/>
          </a:xfrm>
          <a:prstGeom prst="rect">
            <a:avLst/>
          </a:prstGeom>
          <a:ln/>
        </p:spPr>
        <p:txBody>
          <a:bodyPr/>
          <a:lstStyle>
            <a:lvl1pPr>
              <a:defRPr/>
            </a:lvl1pPr>
          </a:lstStyle>
          <a:p>
            <a:pPr>
              <a:defRPr/>
            </a:pPr>
            <a:r>
              <a:rPr lang="en-US"/>
              <a:t>MM.DD.YY</a:t>
            </a:r>
          </a:p>
        </p:txBody>
      </p:sp>
      <p:sp>
        <p:nvSpPr>
          <p:cNvPr id="6" name="Rectangle 92"/>
          <p:cNvSpPr>
            <a:spLocks noGrp="1" noChangeArrowheads="1"/>
          </p:cNvSpPr>
          <p:nvPr>
            <p:ph type="ftr" sz="quarter" idx="12"/>
          </p:nvPr>
        </p:nvSpPr>
        <p:spPr>
          <a:xfrm>
            <a:off x="2781300" y="6440489"/>
            <a:ext cx="5427133" cy="274637"/>
          </a:xfrm>
          <a:prstGeom prst="rect">
            <a:avLst/>
          </a:prstGeom>
          <a:ln/>
        </p:spPr>
        <p:txBody>
          <a:bodyPr/>
          <a:lstStyle>
            <a:lvl1pPr>
              <a:defRPr/>
            </a:lvl1pPr>
          </a:lstStyle>
          <a:p>
            <a:pPr>
              <a:defRPr/>
            </a:pPr>
            <a:r>
              <a:rPr lang="en-US"/>
              <a:t>Presentation Title</a:t>
            </a:r>
          </a:p>
        </p:txBody>
      </p:sp>
    </p:spTree>
    <p:extLst>
      <p:ext uri="{BB962C8B-B14F-4D97-AF65-F5344CB8AC3E}">
        <p14:creationId xmlns:p14="http://schemas.microsoft.com/office/powerpoint/2010/main" val="3882254847"/>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98222"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3" y="722376"/>
            <a:ext cx="8924544" cy="649224"/>
          </a:xfrm>
        </p:spPr>
        <p:txBody>
          <a:bodyPr lIns="36576" tIns="45720" rIns="36576" bIns="45720" anchor="ctr">
            <a:noAutofit/>
          </a:bodyPr>
          <a:lstStyle>
            <a:lvl1pPr>
              <a:defRPr sz="3692" b="0" baseline="0">
                <a:solidFill>
                  <a:srgbClr val="86CBD8"/>
                </a:solidFill>
              </a:defRPr>
            </a:lvl1pPr>
          </a:lstStyle>
          <a:p>
            <a:pPr lvl="0"/>
            <a:r>
              <a:rPr lang="en-US" sz="3692" dirty="0" err="1">
                <a:solidFill>
                  <a:srgbClr val="86CBD8"/>
                </a:solidFill>
              </a:rPr>
              <a:t>Título</a:t>
            </a:r>
            <a:r>
              <a:rPr lang="en-US" sz="3692" dirty="0">
                <a:solidFill>
                  <a:srgbClr val="86CBD8"/>
                </a:solidFill>
              </a:rPr>
              <a:t> </a:t>
            </a:r>
            <a:r>
              <a:rPr lang="en-US" sz="3692"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1" y="2221992"/>
            <a:ext cx="10016197" cy="365760"/>
          </a:xfrm>
        </p:spPr>
        <p:txBody>
          <a:bodyPr lIns="36576" tIns="45720" rIns="36576" bIns="45720">
            <a:noAutofit/>
          </a:bodyPr>
          <a:lstStyle>
            <a:lvl1pPr>
              <a:defRPr sz="1662"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36576" tIns="45720" rIns="36576" bIns="45720">
            <a:noAutofit/>
          </a:bodyPr>
          <a:lstStyle>
            <a:lvl1pPr>
              <a:defRPr sz="1662"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3"/>
            <a:ext cx="12192000" cy="574391"/>
          </a:xfrm>
          <a:prstGeom prst="rect">
            <a:avLst/>
          </a:prstGeom>
          <a:ln w="12700">
            <a:miter lim="400000"/>
          </a:ln>
        </p:spPr>
      </p:pic>
    </p:spTree>
    <p:extLst>
      <p:ext uri="{BB962C8B-B14F-4D97-AF65-F5344CB8AC3E}">
        <p14:creationId xmlns:p14="http://schemas.microsoft.com/office/powerpoint/2010/main" val="6359221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6" name="Rectangle 5"/>
          <p:cNvSpPr/>
          <p:nvPr userDrawn="1"/>
        </p:nvSpPr>
        <p:spPr>
          <a:xfrm>
            <a:off x="120826"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srgbClr val="FFFFFF"/>
              </a:solidFill>
            </a:endParaRPr>
          </a:p>
        </p:txBody>
      </p:sp>
      <p:grpSp>
        <p:nvGrpSpPr>
          <p:cNvPr id="7" name="Group 6"/>
          <p:cNvGrpSpPr/>
          <p:nvPr userDrawn="1"/>
        </p:nvGrpSpPr>
        <p:grpSpPr>
          <a:xfrm>
            <a:off x="233936" y="99934"/>
            <a:ext cx="1206481" cy="6105588"/>
            <a:chOff x="160238" y="154880"/>
            <a:chExt cx="1300907" cy="8777933"/>
          </a:xfrm>
        </p:grpSpPr>
        <p:sp>
          <p:nvSpPr>
            <p:cNvPr id="8"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pPr defTabSz="914400"/>
              <a:endParaRPr sz="1800">
                <a:solidFill>
                  <a:srgbClr val="53565A"/>
                </a:solidFill>
              </a:endParaRPr>
            </a:p>
          </p:txBody>
        </p:sp>
        <p:sp>
          <p:nvSpPr>
            <p:cNvPr id="9"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pPr defTabSz="914400"/>
              <a:endParaRPr sz="1800">
                <a:solidFill>
                  <a:srgbClr val="53565A"/>
                </a:solidFill>
              </a:endParaRPr>
            </a:p>
          </p:txBody>
        </p:sp>
        <p:sp>
          <p:nvSpPr>
            <p:cNvPr id="10"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pPr defTabSz="914400"/>
              <a:endParaRPr sz="1800">
                <a:solidFill>
                  <a:srgbClr val="53565A"/>
                </a:solidFill>
              </a:endParaRPr>
            </a:p>
          </p:txBody>
        </p:sp>
        <p:sp>
          <p:nvSpPr>
            <p:cNvPr id="11"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pPr defTabSz="914400"/>
              <a:endParaRPr sz="1800">
                <a:solidFill>
                  <a:srgbClr val="53565A"/>
                </a:solidFill>
              </a:endParaRPr>
            </a:p>
          </p:txBody>
        </p:sp>
        <p:sp>
          <p:nvSpPr>
            <p:cNvPr id="12"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pPr defTabSz="914400"/>
              <a:endParaRPr sz="1800">
                <a:solidFill>
                  <a:srgbClr val="53565A"/>
                </a:solidFill>
              </a:endParaRPr>
            </a:p>
          </p:txBody>
        </p:sp>
        <p:sp>
          <p:nvSpPr>
            <p:cNvPr id="13"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pPr defTabSz="914400"/>
              <a:endParaRPr sz="1800">
                <a:solidFill>
                  <a:srgbClr val="53565A"/>
                </a:solidFill>
              </a:endParaRPr>
            </a:p>
          </p:txBody>
        </p:sp>
        <p:sp>
          <p:nvSpPr>
            <p:cNvPr id="14"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pPr defTabSz="914400"/>
              <a:endParaRPr sz="1800">
                <a:solidFill>
                  <a:srgbClr val="53565A"/>
                </a:solidFill>
              </a:endParaRPr>
            </a:p>
          </p:txBody>
        </p:sp>
      </p:grpSp>
    </p:spTree>
    <p:extLst>
      <p:ext uri="{BB962C8B-B14F-4D97-AF65-F5344CB8AC3E}">
        <p14:creationId xmlns:p14="http://schemas.microsoft.com/office/powerpoint/2010/main" val="1235104699"/>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99246"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1" y="98855"/>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lang="en-US" sz="1662" dirty="0"/>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lang="en-US" sz="1662" dirty="0"/>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lang="en-US" sz="1662" dirty="0"/>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lang="en-US" sz="1662" dirty="0"/>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lang="en-US" sz="1662" dirty="0"/>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lang="en-US" sz="1662" dirty="0"/>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lang="en-US" sz="1662" dirty="0"/>
            </a:p>
          </p:txBody>
        </p:sp>
      </p:gr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spTree>
    <p:extLst>
      <p:ext uri="{BB962C8B-B14F-4D97-AF65-F5344CB8AC3E}">
        <p14:creationId xmlns:p14="http://schemas.microsoft.com/office/powerpoint/2010/main" val="1925606505"/>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00270"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8854"/>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lang="en-US" sz="1662" dirty="0"/>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lang="en-US" sz="1662" dirty="0"/>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lang="en-US" sz="1662" dirty="0"/>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lang="en-US" sz="1662" dirty="0"/>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lang="en-US" sz="1662" dirty="0"/>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lang="en-US" sz="1662" dirty="0"/>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2868263180"/>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01294"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lang="en-US" sz="1662" dirty="0"/>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lang="en-US" sz="1662" dirty="0"/>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lang="en-US" sz="1662" dirty="0"/>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lang="en-US" sz="1662" dirty="0"/>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lang="en-US" sz="1662" dirty="0"/>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lang="en-US" sz="1662" dirty="0"/>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2613083339"/>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02318"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1841354023"/>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03342"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lang="en-US" sz="1662" dirty="0"/>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lang="en-US" sz="1662" dirty="0"/>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lang="en-US" sz="1662" dirty="0"/>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lang="en-US" sz="1662" dirty="0"/>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lang="en-US" sz="1662" dirty="0"/>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lang="en-US" sz="1662" dirty="0"/>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2411470666"/>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04366"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09179"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522739906"/>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05390"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4" name="Text Placeholder 3"/>
          <p:cNvSpPr>
            <a:spLocks noGrp="1"/>
          </p:cNvSpPr>
          <p:nvPr>
            <p:ph type="body" sz="quarter" idx="10"/>
          </p:nvPr>
        </p:nvSpPr>
        <p:spPr>
          <a:xfrm>
            <a:off x="562709" y="1508760"/>
            <a:ext cx="11068060" cy="3997304"/>
          </a:xfrm>
        </p:spPr>
        <p:txBody>
          <a:bodyPr lIns="0" tIns="0" rIns="0" bIns="0"/>
          <a:lstStyle>
            <a:lvl1pPr>
              <a:spcBef>
                <a:spcPts val="354"/>
              </a:spcBef>
              <a:defRPr>
                <a:latin typeface="Arial"/>
                <a:sym typeface="Arial"/>
              </a:defRPr>
            </a:lvl1pPr>
            <a:lvl2pPr marL="422041" indent="-212682">
              <a:spcBef>
                <a:spcPts val="354"/>
              </a:spcBef>
              <a:defRPr>
                <a:latin typeface="Arial"/>
                <a:sym typeface="Arial"/>
              </a:defRPr>
            </a:lvl2pPr>
            <a:lvl3pPr marL="844083" indent="-212682">
              <a:spcBef>
                <a:spcPts val="354"/>
              </a:spcBef>
              <a:defRPr>
                <a:latin typeface="Arial"/>
                <a:sym typeface="Arial"/>
              </a:defRPr>
            </a:lvl3pPr>
            <a:lvl4pPr marL="1269447" indent="-216005">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2400463598"/>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06414"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09" y="1508400"/>
            <a:ext cx="11068060" cy="3997304"/>
          </a:xfrm>
          <a:prstGeom prst="rect">
            <a:avLst/>
          </a:prstGeom>
        </p:spPr>
        <p:txBody>
          <a:bodyPr lIns="0" tIns="0" rIns="0" bIns="0"/>
          <a:lstStyle>
            <a:lvl1pPr marL="159512" indent="-159512">
              <a:spcBef>
                <a:spcPts val="354"/>
              </a:spcBef>
              <a:buClr>
                <a:srgbClr val="002D72"/>
              </a:buClr>
              <a:buFont typeface="Arial" pitchFamily="34" charset="0"/>
              <a:buChar char="•"/>
              <a:tabLst/>
              <a:defRPr b="0">
                <a:latin typeface="Arial"/>
                <a:sym typeface="Arial"/>
              </a:defRPr>
            </a:lvl1pPr>
            <a:lvl2pPr marL="581553" indent="-212682">
              <a:spcBef>
                <a:spcPts val="354"/>
              </a:spcBef>
              <a:buFont typeface="Arial" pitchFamily="34" charset="0"/>
              <a:buChar char="–"/>
              <a:defRPr>
                <a:latin typeface="Arial"/>
                <a:sym typeface="Arial"/>
              </a:defRPr>
            </a:lvl2pPr>
            <a:lvl3pPr marL="993625" indent="-212682">
              <a:spcBef>
                <a:spcPts val="354"/>
              </a:spcBef>
              <a:defRPr>
                <a:latin typeface="Arial"/>
                <a:sym typeface="Arial"/>
              </a:defRPr>
            </a:lvl3pPr>
            <a:lvl4pPr marL="1425636" indent="-212682">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8"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3671993461"/>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07438"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6"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3392585018"/>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08462"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039058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srgbClr val="FFFFFF"/>
              </a:solidFill>
            </a:endParaRPr>
          </a:p>
        </p:txBody>
      </p:sp>
      <p:grpSp>
        <p:nvGrpSpPr>
          <p:cNvPr id="15" name="Group 14"/>
          <p:cNvGrpSpPr/>
          <p:nvPr userDrawn="1"/>
        </p:nvGrpSpPr>
        <p:grpSpPr>
          <a:xfrm flipH="1">
            <a:off x="226609" y="98855"/>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pPr defTabSz="914400"/>
              <a:endParaRPr sz="1800">
                <a:solidFill>
                  <a:srgbClr val="53565A"/>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pPr defTabSz="914400"/>
              <a:endParaRPr sz="1800">
                <a:solidFill>
                  <a:srgbClr val="53565A"/>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pPr defTabSz="914400"/>
              <a:endParaRPr sz="1800">
                <a:solidFill>
                  <a:srgbClr val="53565A"/>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pPr defTabSz="914400"/>
              <a:endParaRPr sz="1800">
                <a:solidFill>
                  <a:srgbClr val="53565A"/>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pPr defTabSz="914400"/>
              <a:endParaRPr sz="1800">
                <a:solidFill>
                  <a:srgbClr val="53565A"/>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pPr defTabSz="914400"/>
              <a:endParaRPr sz="1800">
                <a:solidFill>
                  <a:srgbClr val="53565A"/>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pPr defTabSz="914400"/>
              <a:endParaRPr sz="1800">
                <a:solidFill>
                  <a:srgbClr val="53565A"/>
                </a:solidFill>
              </a:endParaRPr>
            </a:p>
          </p:txBody>
        </p:sp>
      </p:grpSp>
    </p:spTree>
    <p:extLst>
      <p:ext uri="{BB962C8B-B14F-4D97-AF65-F5344CB8AC3E}">
        <p14:creationId xmlns:p14="http://schemas.microsoft.com/office/powerpoint/2010/main" val="1905750422"/>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341134816"/>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4733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3" y="722376"/>
            <a:ext cx="8924544" cy="649224"/>
          </a:xfrm>
        </p:spPr>
        <p:txBody>
          <a:bodyPr lIns="36576" tIns="45720" rIns="36576" bIns="45720" anchor="ctr">
            <a:noAutofit/>
          </a:bodyPr>
          <a:lstStyle>
            <a:lvl1pPr>
              <a:defRPr sz="3692" b="0" baseline="0">
                <a:solidFill>
                  <a:srgbClr val="86CBD8"/>
                </a:solidFill>
              </a:defRPr>
            </a:lvl1pPr>
          </a:lstStyle>
          <a:p>
            <a:pPr lvl="0"/>
            <a:r>
              <a:rPr lang="en-US" sz="3692" dirty="0" err="1">
                <a:solidFill>
                  <a:srgbClr val="86CBD8"/>
                </a:solidFill>
              </a:rPr>
              <a:t>Título</a:t>
            </a:r>
            <a:r>
              <a:rPr lang="en-US" sz="3692" dirty="0">
                <a:solidFill>
                  <a:srgbClr val="86CBD8"/>
                </a:solidFill>
              </a:rPr>
              <a:t> </a:t>
            </a:r>
            <a:r>
              <a:rPr lang="en-US" sz="3692"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1" y="2221992"/>
            <a:ext cx="10016197" cy="365760"/>
          </a:xfrm>
        </p:spPr>
        <p:txBody>
          <a:bodyPr lIns="36576" tIns="45720" rIns="36576" bIns="45720">
            <a:noAutofit/>
          </a:bodyPr>
          <a:lstStyle>
            <a:lvl1pPr>
              <a:defRPr sz="1662"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36576" tIns="45720" rIns="36576" bIns="45720">
            <a:noAutofit/>
          </a:bodyPr>
          <a:lstStyle>
            <a:lvl1pPr>
              <a:defRPr sz="1662"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3"/>
            <a:ext cx="12192000" cy="574391"/>
          </a:xfrm>
          <a:prstGeom prst="rect">
            <a:avLst/>
          </a:prstGeom>
          <a:ln w="12700">
            <a:miter lim="400000"/>
          </a:ln>
        </p:spPr>
      </p:pic>
    </p:spTree>
    <p:extLst>
      <p:ext uri="{BB962C8B-B14F-4D97-AF65-F5344CB8AC3E}">
        <p14:creationId xmlns:p14="http://schemas.microsoft.com/office/powerpoint/2010/main" val="4241558018"/>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4836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1" y="98855"/>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lang="en-US" sz="1662" dirty="0"/>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lang="en-US" sz="1662" dirty="0"/>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lang="en-US" sz="1662" dirty="0"/>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lang="en-US" sz="1662" dirty="0"/>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lang="en-US" sz="1662" dirty="0"/>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lang="en-US" sz="1662" dirty="0"/>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lang="en-US" sz="1662" dirty="0"/>
            </a:p>
          </p:txBody>
        </p:sp>
      </p:gr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spTree>
    <p:extLst>
      <p:ext uri="{BB962C8B-B14F-4D97-AF65-F5344CB8AC3E}">
        <p14:creationId xmlns:p14="http://schemas.microsoft.com/office/powerpoint/2010/main" val="3177188396"/>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4938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8854"/>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lang="en-US" sz="1662" dirty="0"/>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lang="en-US" sz="1662" dirty="0"/>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lang="en-US" sz="1662" dirty="0"/>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lang="en-US" sz="1662" dirty="0"/>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lang="en-US" sz="1662" dirty="0"/>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lang="en-US" sz="1662" dirty="0"/>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1223502455"/>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5041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lang="en-US" sz="1662" dirty="0"/>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lang="en-US" sz="1662" dirty="0"/>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lang="en-US" sz="1662" dirty="0"/>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lang="en-US" sz="1662" dirty="0"/>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lang="en-US" sz="1662" dirty="0"/>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lang="en-US" sz="1662" dirty="0"/>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885431471"/>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5143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4177302784"/>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5245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lang="en-US" sz="1662" dirty="0"/>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lang="en-US" sz="1662" dirty="0"/>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lang="en-US" sz="1662" dirty="0"/>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lang="en-US" sz="1662" dirty="0"/>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lang="en-US" sz="1662" dirty="0"/>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lang="en-US" sz="1662" dirty="0"/>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3380673618"/>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5348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09179"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3880800578"/>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54507"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4" name="Text Placeholder 3"/>
          <p:cNvSpPr>
            <a:spLocks noGrp="1"/>
          </p:cNvSpPr>
          <p:nvPr>
            <p:ph type="body" sz="quarter" idx="10"/>
          </p:nvPr>
        </p:nvSpPr>
        <p:spPr>
          <a:xfrm>
            <a:off x="562709" y="1508760"/>
            <a:ext cx="11068060" cy="3997304"/>
          </a:xfrm>
        </p:spPr>
        <p:txBody>
          <a:bodyPr lIns="0" tIns="0" rIns="0" bIns="0"/>
          <a:lstStyle>
            <a:lvl1pPr>
              <a:spcBef>
                <a:spcPts val="354"/>
              </a:spcBef>
              <a:defRPr>
                <a:latin typeface="Arial"/>
                <a:sym typeface="Arial"/>
              </a:defRPr>
            </a:lvl1pPr>
            <a:lvl2pPr marL="422041" indent="-212682">
              <a:spcBef>
                <a:spcPts val="354"/>
              </a:spcBef>
              <a:defRPr>
                <a:latin typeface="Arial"/>
                <a:sym typeface="Arial"/>
              </a:defRPr>
            </a:lvl2pPr>
            <a:lvl3pPr marL="844083" indent="-212682">
              <a:spcBef>
                <a:spcPts val="354"/>
              </a:spcBef>
              <a:defRPr>
                <a:latin typeface="Arial"/>
                <a:sym typeface="Arial"/>
              </a:defRPr>
            </a:lvl3pPr>
            <a:lvl4pPr marL="1269447" indent="-216005">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2050960612"/>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55531"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09" y="1508400"/>
            <a:ext cx="11068060" cy="3997304"/>
          </a:xfrm>
          <a:prstGeom prst="rect">
            <a:avLst/>
          </a:prstGeom>
        </p:spPr>
        <p:txBody>
          <a:bodyPr lIns="0" tIns="0" rIns="0" bIns="0"/>
          <a:lstStyle>
            <a:lvl1pPr marL="159512" indent="-159512">
              <a:spcBef>
                <a:spcPts val="354"/>
              </a:spcBef>
              <a:buClr>
                <a:srgbClr val="002D72"/>
              </a:buClr>
              <a:buFont typeface="Arial" pitchFamily="34" charset="0"/>
              <a:buChar char="•"/>
              <a:tabLst/>
              <a:defRPr b="0">
                <a:latin typeface="Arial"/>
                <a:sym typeface="Arial"/>
              </a:defRPr>
            </a:lvl1pPr>
            <a:lvl2pPr marL="581553" indent="-212682">
              <a:spcBef>
                <a:spcPts val="354"/>
              </a:spcBef>
              <a:buFont typeface="Arial" pitchFamily="34" charset="0"/>
              <a:buChar char="–"/>
              <a:defRPr>
                <a:latin typeface="Arial"/>
                <a:sym typeface="Arial"/>
              </a:defRPr>
            </a:lvl2pPr>
            <a:lvl3pPr marL="993625" indent="-212682">
              <a:spcBef>
                <a:spcPts val="354"/>
              </a:spcBef>
              <a:defRPr>
                <a:latin typeface="Arial"/>
                <a:sym typeface="Arial"/>
              </a:defRPr>
            </a:lvl3pPr>
            <a:lvl4pPr marL="1425636" indent="-212682">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8"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84311811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89201"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3" y="722376"/>
            <a:ext cx="8924544" cy="649224"/>
          </a:xfrm>
        </p:spPr>
        <p:txBody>
          <a:bodyPr lIns="36576" tIns="45720" rIns="36576" bIns="45720" anchor="ctr">
            <a:noAutofit/>
          </a:bodyPr>
          <a:lstStyle>
            <a:lvl1pPr>
              <a:defRPr sz="4000" b="0" baseline="0">
                <a:solidFill>
                  <a:srgbClr val="86CBD8"/>
                </a:solidFill>
              </a:defRPr>
            </a:lvl1pPr>
          </a:lstStyle>
          <a:p>
            <a:pPr lvl="0"/>
            <a:r>
              <a:rPr lang="en-US" sz="4000" dirty="0" err="1">
                <a:solidFill>
                  <a:srgbClr val="86CBD8"/>
                </a:solidFill>
              </a:rPr>
              <a:t>Título</a:t>
            </a:r>
            <a:r>
              <a:rPr lang="en-US" sz="4000" dirty="0">
                <a:solidFill>
                  <a:srgbClr val="86CBD8"/>
                </a:solidFill>
              </a:rPr>
              <a:t> </a:t>
            </a:r>
            <a:r>
              <a:rPr lang="en-US" sz="4000"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1" y="2221992"/>
            <a:ext cx="10016197" cy="365760"/>
          </a:xfrm>
        </p:spPr>
        <p:txBody>
          <a:bodyPr lIns="36576" tIns="45720" rIns="36576" bIns="45720">
            <a:noAutofit/>
          </a:bodyPr>
          <a:lstStyle>
            <a:lvl1pPr>
              <a:defRPr sz="1800"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3" y="4983480"/>
            <a:ext cx="9340948" cy="365760"/>
          </a:xfrm>
        </p:spPr>
        <p:txBody>
          <a:bodyPr lIns="36576" tIns="45720" rIns="36576" bIns="45720">
            <a:noAutofit/>
          </a:bodyPr>
          <a:lstStyle>
            <a:lvl1pPr>
              <a:defRPr sz="1800"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5"/>
            <a:ext cx="12192000" cy="574391"/>
          </a:xfrm>
          <a:prstGeom prst="rect">
            <a:avLst/>
          </a:prstGeom>
          <a:ln w="12700">
            <a:miter lim="400000"/>
          </a:ln>
        </p:spPr>
      </p:pic>
    </p:spTree>
    <p:extLst>
      <p:ext uri="{BB962C8B-B14F-4D97-AF65-F5344CB8AC3E}">
        <p14:creationId xmlns:p14="http://schemas.microsoft.com/office/powerpoint/2010/main" val="1325540725"/>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56555"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6"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1469015614"/>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57579"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86622801"/>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810982654"/>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2200841545"/>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1311442052"/>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8395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3" y="722376"/>
            <a:ext cx="8924544" cy="649224"/>
          </a:xfrm>
        </p:spPr>
        <p:txBody>
          <a:bodyPr lIns="36576" tIns="45720" rIns="36576" bIns="45720" anchor="ctr">
            <a:noAutofit/>
          </a:bodyPr>
          <a:lstStyle>
            <a:lvl1pPr>
              <a:defRPr sz="3692" b="0" baseline="0">
                <a:solidFill>
                  <a:srgbClr val="86CBD8"/>
                </a:solidFill>
              </a:defRPr>
            </a:lvl1pPr>
          </a:lstStyle>
          <a:p>
            <a:pPr lvl="0"/>
            <a:r>
              <a:rPr lang="en-US" sz="3692" dirty="0" err="1">
                <a:solidFill>
                  <a:srgbClr val="86CBD8"/>
                </a:solidFill>
              </a:rPr>
              <a:t>Título</a:t>
            </a:r>
            <a:r>
              <a:rPr lang="en-US" sz="3692" dirty="0">
                <a:solidFill>
                  <a:srgbClr val="86CBD8"/>
                </a:solidFill>
              </a:rPr>
              <a:t> </a:t>
            </a:r>
            <a:r>
              <a:rPr lang="en-US" sz="3692"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1" y="2221992"/>
            <a:ext cx="10016197" cy="365760"/>
          </a:xfrm>
        </p:spPr>
        <p:txBody>
          <a:bodyPr lIns="36576" tIns="45720" rIns="36576" bIns="45720">
            <a:noAutofit/>
          </a:bodyPr>
          <a:lstStyle>
            <a:lvl1pPr>
              <a:defRPr sz="1662"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36576" tIns="45720" rIns="36576" bIns="45720">
            <a:noAutofit/>
          </a:bodyPr>
          <a:lstStyle>
            <a:lvl1pPr>
              <a:defRPr sz="1662"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3"/>
            <a:ext cx="12192000" cy="574391"/>
          </a:xfrm>
          <a:prstGeom prst="rect">
            <a:avLst/>
          </a:prstGeom>
          <a:ln w="12700">
            <a:miter lim="400000"/>
          </a:ln>
        </p:spPr>
      </p:pic>
    </p:spTree>
    <p:extLst>
      <p:ext uri="{BB962C8B-B14F-4D97-AF65-F5344CB8AC3E}">
        <p14:creationId xmlns:p14="http://schemas.microsoft.com/office/powerpoint/2010/main" val="1406233820"/>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8497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1" y="98855"/>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lang="en-US" sz="1662" dirty="0"/>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lang="en-US" sz="1662" dirty="0"/>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lang="en-US" sz="1662" dirty="0"/>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lang="en-US" sz="1662" dirty="0"/>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lang="en-US" sz="1662" dirty="0"/>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lang="en-US" sz="1662" dirty="0"/>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lang="en-US" sz="1662" dirty="0"/>
            </a:p>
          </p:txBody>
        </p:sp>
      </p:gr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spTree>
    <p:extLst>
      <p:ext uri="{BB962C8B-B14F-4D97-AF65-F5344CB8AC3E}">
        <p14:creationId xmlns:p14="http://schemas.microsoft.com/office/powerpoint/2010/main" val="1988664778"/>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8599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8854"/>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lang="en-US" sz="1662" dirty="0"/>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lang="en-US" sz="1662" dirty="0"/>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lang="en-US" sz="1662" dirty="0"/>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lang="en-US" sz="1662" dirty="0"/>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lang="en-US" sz="1662" dirty="0"/>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lang="en-US" sz="1662" dirty="0"/>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3411104854"/>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8702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lang="en-US" sz="1662" dirty="0"/>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lang="en-US" sz="1662" dirty="0"/>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lang="en-US" sz="1662" dirty="0"/>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lang="en-US" sz="1662" dirty="0"/>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lang="en-US" sz="1662" dirty="0"/>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lang="en-US" sz="1662" dirty="0"/>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796831289"/>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8804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88002303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90225"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4000"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500"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400"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1" y="98855"/>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pPr defTabSz="914400"/>
              <a:endParaRPr lang="en-US" sz="1800" dirty="0">
                <a:solidFill>
                  <a:srgbClr val="002D72"/>
                </a:solidFill>
              </a:endParaRPr>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pPr defTabSz="914400"/>
              <a:endParaRPr lang="en-US" sz="1800" dirty="0">
                <a:solidFill>
                  <a:srgbClr val="002D72"/>
                </a:solidFill>
              </a:endParaRPr>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pPr defTabSz="914400"/>
              <a:endParaRPr lang="en-US" sz="1800" dirty="0">
                <a:solidFill>
                  <a:srgbClr val="002D72"/>
                </a:solidFill>
              </a:endParaRPr>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pPr defTabSz="914400"/>
              <a:endParaRPr lang="en-US" sz="1800" dirty="0">
                <a:solidFill>
                  <a:srgbClr val="002D72"/>
                </a:solidFill>
              </a:endParaRPr>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pPr defTabSz="914400"/>
              <a:endParaRPr lang="en-US" sz="1800" dirty="0">
                <a:solidFill>
                  <a:srgbClr val="002D72"/>
                </a:solidFill>
              </a:endParaRPr>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pPr defTabSz="914400"/>
              <a:endParaRPr lang="en-US" sz="1800" dirty="0">
                <a:solidFill>
                  <a:srgbClr val="002D72"/>
                </a:solidFill>
              </a:endParaRPr>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pPr defTabSz="914400"/>
              <a:endParaRPr lang="en-US" sz="1800" dirty="0">
                <a:solidFill>
                  <a:srgbClr val="002D72"/>
                </a:solidFill>
              </a:endParaRPr>
            </a:p>
          </p:txBody>
        </p:sp>
      </p:grpSp>
      <p:pic>
        <p:nvPicPr>
          <p:cNvPr id="20" name="footer-13.jpg" descr="footer-13.jpg"/>
          <p:cNvPicPr>
            <a:picLocks noChangeAspect="1"/>
          </p:cNvPicPr>
          <p:nvPr userDrawn="1"/>
        </p:nvPicPr>
        <p:blipFill>
          <a:blip r:embed="rId6" cstate="print"/>
          <a:stretch>
            <a:fillRect/>
          </a:stretch>
        </p:blipFill>
        <p:spPr>
          <a:xfrm>
            <a:off x="71483" y="6221395"/>
            <a:ext cx="12120517" cy="574391"/>
          </a:xfrm>
          <a:prstGeom prst="rect">
            <a:avLst/>
          </a:prstGeom>
          <a:ln w="12700">
            <a:miter lim="400000"/>
          </a:ln>
        </p:spPr>
      </p:pic>
    </p:spTree>
    <p:extLst>
      <p:ext uri="{BB962C8B-B14F-4D97-AF65-F5344CB8AC3E}">
        <p14:creationId xmlns:p14="http://schemas.microsoft.com/office/powerpoint/2010/main" val="1461955913"/>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8907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lang="en-US" sz="1662" dirty="0"/>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lang="en-US" sz="1662" dirty="0"/>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lang="en-US" sz="1662" dirty="0"/>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lang="en-US" sz="1662" dirty="0"/>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lang="en-US" sz="1662" dirty="0"/>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lang="en-US" sz="1662" dirty="0"/>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941576596"/>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9009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09179"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686722913"/>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91119"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4" name="Text Placeholder 3"/>
          <p:cNvSpPr>
            <a:spLocks noGrp="1"/>
          </p:cNvSpPr>
          <p:nvPr>
            <p:ph type="body" sz="quarter" idx="10"/>
          </p:nvPr>
        </p:nvSpPr>
        <p:spPr>
          <a:xfrm>
            <a:off x="562709" y="1508760"/>
            <a:ext cx="11068060" cy="3997304"/>
          </a:xfrm>
        </p:spPr>
        <p:txBody>
          <a:bodyPr lIns="0" tIns="0" rIns="0" bIns="0"/>
          <a:lstStyle>
            <a:lvl1pPr>
              <a:spcBef>
                <a:spcPts val="354"/>
              </a:spcBef>
              <a:defRPr>
                <a:latin typeface="Arial"/>
                <a:sym typeface="Arial"/>
              </a:defRPr>
            </a:lvl1pPr>
            <a:lvl2pPr marL="422041" indent="-212682">
              <a:spcBef>
                <a:spcPts val="354"/>
              </a:spcBef>
              <a:defRPr>
                <a:latin typeface="Arial"/>
                <a:sym typeface="Arial"/>
              </a:defRPr>
            </a:lvl2pPr>
            <a:lvl3pPr marL="844083" indent="-212682">
              <a:spcBef>
                <a:spcPts val="354"/>
              </a:spcBef>
              <a:defRPr>
                <a:latin typeface="Arial"/>
                <a:sym typeface="Arial"/>
              </a:defRPr>
            </a:lvl3pPr>
            <a:lvl4pPr marL="1269447" indent="-216005">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2019795133"/>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92143"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09" y="1508400"/>
            <a:ext cx="11068060" cy="3997304"/>
          </a:xfrm>
          <a:prstGeom prst="rect">
            <a:avLst/>
          </a:prstGeom>
        </p:spPr>
        <p:txBody>
          <a:bodyPr lIns="0" tIns="0" rIns="0" bIns="0"/>
          <a:lstStyle>
            <a:lvl1pPr marL="159512" indent="-159512">
              <a:spcBef>
                <a:spcPts val="354"/>
              </a:spcBef>
              <a:buClr>
                <a:srgbClr val="002D72"/>
              </a:buClr>
              <a:buFont typeface="Arial" pitchFamily="34" charset="0"/>
              <a:buChar char="•"/>
              <a:tabLst/>
              <a:defRPr b="0">
                <a:latin typeface="Arial"/>
                <a:sym typeface="Arial"/>
              </a:defRPr>
            </a:lvl1pPr>
            <a:lvl2pPr marL="581553" indent="-212682">
              <a:spcBef>
                <a:spcPts val="354"/>
              </a:spcBef>
              <a:buFont typeface="Arial" pitchFamily="34" charset="0"/>
              <a:buChar char="–"/>
              <a:defRPr>
                <a:latin typeface="Arial"/>
                <a:sym typeface="Arial"/>
              </a:defRPr>
            </a:lvl2pPr>
            <a:lvl3pPr marL="993625" indent="-212682">
              <a:spcBef>
                <a:spcPts val="354"/>
              </a:spcBef>
              <a:defRPr>
                <a:latin typeface="Arial"/>
                <a:sym typeface="Arial"/>
              </a:defRPr>
            </a:lvl3pPr>
            <a:lvl4pPr marL="1425636" indent="-212682">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8"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762526579"/>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93167"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6"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4186726749"/>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94191"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32054628"/>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143108358"/>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1552904332"/>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0848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3" y="722376"/>
            <a:ext cx="8924544" cy="649224"/>
          </a:xfrm>
        </p:spPr>
        <p:txBody>
          <a:bodyPr lIns="36576" tIns="45720" rIns="36576" bIns="45720" anchor="ctr">
            <a:noAutofit/>
          </a:bodyPr>
          <a:lstStyle>
            <a:lvl1pPr>
              <a:defRPr sz="3692" b="0" baseline="0">
                <a:solidFill>
                  <a:srgbClr val="86CBD8"/>
                </a:solidFill>
              </a:defRPr>
            </a:lvl1pPr>
          </a:lstStyle>
          <a:p>
            <a:pPr lvl="0"/>
            <a:r>
              <a:rPr lang="en-US" sz="3692" dirty="0" err="1">
                <a:solidFill>
                  <a:srgbClr val="86CBD8"/>
                </a:solidFill>
              </a:rPr>
              <a:t>Título</a:t>
            </a:r>
            <a:r>
              <a:rPr lang="en-US" sz="3692" dirty="0">
                <a:solidFill>
                  <a:srgbClr val="86CBD8"/>
                </a:solidFill>
              </a:rPr>
              <a:t> </a:t>
            </a:r>
            <a:r>
              <a:rPr lang="en-US" sz="3692"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1" y="2221992"/>
            <a:ext cx="10016197" cy="365760"/>
          </a:xfrm>
        </p:spPr>
        <p:txBody>
          <a:bodyPr lIns="36576" tIns="45720" rIns="36576" bIns="45720">
            <a:noAutofit/>
          </a:bodyPr>
          <a:lstStyle>
            <a:lvl1pPr>
              <a:defRPr sz="1662"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36576" tIns="45720" rIns="36576" bIns="45720">
            <a:noAutofit/>
          </a:bodyPr>
          <a:lstStyle>
            <a:lvl1pPr>
              <a:defRPr sz="1662"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3"/>
            <a:ext cx="12192000" cy="574391"/>
          </a:xfrm>
          <a:prstGeom prst="rect">
            <a:avLst/>
          </a:prstGeom>
          <a:ln w="12700">
            <a:miter lim="400000"/>
          </a:ln>
        </p:spPr>
      </p:pic>
    </p:spTree>
    <p:extLst>
      <p:ext uri="{BB962C8B-B14F-4D97-AF65-F5344CB8AC3E}">
        <p14:creationId xmlns:p14="http://schemas.microsoft.com/office/powerpoint/2010/main" val="2517807170"/>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0950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1" y="98855"/>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lang="en-US" sz="1662" dirty="0"/>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lang="en-US" sz="1662" dirty="0"/>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lang="en-US" sz="1662" dirty="0"/>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lang="en-US" sz="1662" dirty="0"/>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lang="en-US" sz="1662" dirty="0"/>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lang="en-US" sz="1662" dirty="0"/>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lang="en-US" sz="1662" dirty="0"/>
            </a:p>
          </p:txBody>
        </p:sp>
      </p:gr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spTree>
    <p:extLst>
      <p:ext uri="{BB962C8B-B14F-4D97-AF65-F5344CB8AC3E}">
        <p14:creationId xmlns:p14="http://schemas.microsoft.com/office/powerpoint/2010/main" val="21022872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91249"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4000"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500"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400"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5"/>
            <a:ext cx="12120517" cy="574391"/>
          </a:xfrm>
          <a:prstGeom prst="rect">
            <a:avLst/>
          </a:prstGeom>
          <a:ln w="12700">
            <a:miter lim="400000"/>
          </a:ln>
        </p:spPr>
      </p:pic>
      <p:grpSp>
        <p:nvGrpSpPr>
          <p:cNvPr id="21" name="Group 20"/>
          <p:cNvGrpSpPr/>
          <p:nvPr userDrawn="1"/>
        </p:nvGrpSpPr>
        <p:grpSpPr>
          <a:xfrm>
            <a:off x="213691" y="98855"/>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pPr defTabSz="914400"/>
              <a:endParaRPr lang="en-US" sz="1800" dirty="0">
                <a:solidFill>
                  <a:srgbClr val="002D72"/>
                </a:solidFill>
              </a:endParaRPr>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pPr defTabSz="914400"/>
              <a:endParaRPr lang="en-US" sz="1800" dirty="0">
                <a:solidFill>
                  <a:srgbClr val="002D72"/>
                </a:solidFill>
              </a:endParaRPr>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pPr defTabSz="914400"/>
              <a:endParaRPr lang="en-US" sz="1800" dirty="0">
                <a:solidFill>
                  <a:srgbClr val="002D72"/>
                </a:solidFill>
              </a:endParaRPr>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pPr defTabSz="914400"/>
              <a:endParaRPr lang="en-US" sz="1800" dirty="0">
                <a:solidFill>
                  <a:srgbClr val="002D72"/>
                </a:solidFill>
              </a:endParaRPr>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pPr defTabSz="914400"/>
              <a:endParaRPr lang="en-US" sz="1800" dirty="0">
                <a:solidFill>
                  <a:srgbClr val="002D72"/>
                </a:solidFill>
              </a:endParaRPr>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pPr defTabSz="914400"/>
              <a:endParaRPr lang="en-US" sz="1800" dirty="0">
                <a:solidFill>
                  <a:srgbClr val="002D72"/>
                </a:solidFill>
              </a:endParaRPr>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pPr defTabSz="914400"/>
              <a:endParaRPr lang="en-US" sz="1800" dirty="0">
                <a:solidFill>
                  <a:srgbClr val="002D72"/>
                </a:solidFill>
              </a:endParaRPr>
            </a:p>
          </p:txBody>
        </p:sp>
      </p:grpSp>
    </p:spTree>
    <p:extLst>
      <p:ext uri="{BB962C8B-B14F-4D97-AF65-F5344CB8AC3E}">
        <p14:creationId xmlns:p14="http://schemas.microsoft.com/office/powerpoint/2010/main" val="2522312350"/>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1053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8854"/>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lang="en-US" sz="1662" dirty="0"/>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lang="en-US" sz="1662" dirty="0"/>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lang="en-US" sz="1662" dirty="0"/>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lang="en-US" sz="1662" dirty="0"/>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lang="en-US" sz="1662" dirty="0"/>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lang="en-US" sz="1662" dirty="0"/>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385604029"/>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1155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lang="en-US" sz="1662" dirty="0"/>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lang="en-US" sz="1662" dirty="0"/>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lang="en-US" sz="1662" dirty="0"/>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lang="en-US" sz="1662" dirty="0"/>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lang="en-US" sz="1662" dirty="0"/>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lang="en-US" sz="1662" dirty="0"/>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1839353202"/>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1258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1477025151"/>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1360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lang="en-US" sz="1662" dirty="0"/>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lang="en-US" sz="1662" dirty="0"/>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lang="en-US" sz="1662" dirty="0"/>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lang="en-US" sz="1662" dirty="0"/>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lang="en-US" sz="1662" dirty="0"/>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lang="en-US" sz="1662" dirty="0"/>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80239235"/>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1462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09179"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272215077"/>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15653"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4" name="Text Placeholder 3"/>
          <p:cNvSpPr>
            <a:spLocks noGrp="1"/>
          </p:cNvSpPr>
          <p:nvPr>
            <p:ph type="body" sz="quarter" idx="10"/>
          </p:nvPr>
        </p:nvSpPr>
        <p:spPr>
          <a:xfrm>
            <a:off x="562709" y="1508760"/>
            <a:ext cx="11068060" cy="3997304"/>
          </a:xfrm>
        </p:spPr>
        <p:txBody>
          <a:bodyPr lIns="0" tIns="0" rIns="0" bIns="0"/>
          <a:lstStyle>
            <a:lvl1pPr>
              <a:spcBef>
                <a:spcPts val="354"/>
              </a:spcBef>
              <a:defRPr>
                <a:latin typeface="Arial"/>
                <a:sym typeface="Arial"/>
              </a:defRPr>
            </a:lvl1pPr>
            <a:lvl2pPr marL="422041" indent="-212682">
              <a:spcBef>
                <a:spcPts val="354"/>
              </a:spcBef>
              <a:defRPr>
                <a:latin typeface="Arial"/>
                <a:sym typeface="Arial"/>
              </a:defRPr>
            </a:lvl2pPr>
            <a:lvl3pPr marL="844083" indent="-212682">
              <a:spcBef>
                <a:spcPts val="354"/>
              </a:spcBef>
              <a:defRPr>
                <a:latin typeface="Arial"/>
                <a:sym typeface="Arial"/>
              </a:defRPr>
            </a:lvl3pPr>
            <a:lvl4pPr marL="1269447" indent="-216005">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3025185794"/>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16677"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09" y="1508400"/>
            <a:ext cx="11068060" cy="3997304"/>
          </a:xfrm>
          <a:prstGeom prst="rect">
            <a:avLst/>
          </a:prstGeom>
        </p:spPr>
        <p:txBody>
          <a:bodyPr lIns="0" tIns="0" rIns="0" bIns="0"/>
          <a:lstStyle>
            <a:lvl1pPr marL="159512" indent="-159512">
              <a:spcBef>
                <a:spcPts val="354"/>
              </a:spcBef>
              <a:buClr>
                <a:srgbClr val="002D72"/>
              </a:buClr>
              <a:buFont typeface="Arial" pitchFamily="34" charset="0"/>
              <a:buChar char="•"/>
              <a:tabLst/>
              <a:defRPr b="0">
                <a:latin typeface="Arial"/>
                <a:sym typeface="Arial"/>
              </a:defRPr>
            </a:lvl1pPr>
            <a:lvl2pPr marL="581553" indent="-212682">
              <a:spcBef>
                <a:spcPts val="354"/>
              </a:spcBef>
              <a:buFont typeface="Arial" pitchFamily="34" charset="0"/>
              <a:buChar char="–"/>
              <a:defRPr>
                <a:latin typeface="Arial"/>
                <a:sym typeface="Arial"/>
              </a:defRPr>
            </a:lvl2pPr>
            <a:lvl3pPr marL="993625" indent="-212682">
              <a:spcBef>
                <a:spcPts val="354"/>
              </a:spcBef>
              <a:defRPr>
                <a:latin typeface="Arial"/>
                <a:sym typeface="Arial"/>
              </a:defRPr>
            </a:lvl3pPr>
            <a:lvl4pPr marL="1425636" indent="-212682">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8"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3597205475"/>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17701"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6"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4277924375"/>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18725"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3014762"/>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5557340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92273"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4000"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500"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400"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5"/>
            <a:ext cx="12120517" cy="574391"/>
          </a:xfrm>
          <a:prstGeom prst="rect">
            <a:avLst/>
          </a:prstGeom>
          <a:ln w="12700">
            <a:miter lim="400000"/>
          </a:ln>
        </p:spPr>
      </p:pic>
      <p:grpSp>
        <p:nvGrpSpPr>
          <p:cNvPr id="21" name="Group 20"/>
          <p:cNvGrpSpPr/>
          <p:nvPr userDrawn="1"/>
        </p:nvGrpSpPr>
        <p:grpSpPr>
          <a:xfrm>
            <a:off x="213691"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pPr defTabSz="914400"/>
              <a:endParaRPr lang="en-US" sz="1800" dirty="0">
                <a:solidFill>
                  <a:srgbClr val="002D72"/>
                </a:solidFill>
              </a:endParaRPr>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pPr defTabSz="914400"/>
              <a:endParaRPr lang="en-US" sz="1800" dirty="0">
                <a:solidFill>
                  <a:srgbClr val="002D72"/>
                </a:solidFill>
              </a:endParaRPr>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pPr defTabSz="914400"/>
              <a:endParaRPr lang="en-US" sz="1800" dirty="0">
                <a:solidFill>
                  <a:srgbClr val="002D72"/>
                </a:solidFill>
              </a:endParaRPr>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pPr defTabSz="914400"/>
              <a:endParaRPr lang="en-US" sz="1800" dirty="0">
                <a:solidFill>
                  <a:srgbClr val="002D72"/>
                </a:solidFill>
              </a:endParaRPr>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pPr defTabSz="914400"/>
              <a:endParaRPr lang="en-US" sz="1800" dirty="0">
                <a:solidFill>
                  <a:srgbClr val="002D72"/>
                </a:solidFill>
              </a:endParaRPr>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pPr defTabSz="914400"/>
              <a:endParaRPr lang="en-US" sz="1800" dirty="0">
                <a:solidFill>
                  <a:srgbClr val="002D72"/>
                </a:solidFill>
              </a:endParaRPr>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pPr defTabSz="914400"/>
              <a:endParaRPr lang="en-US" sz="1800" dirty="0">
                <a:solidFill>
                  <a:srgbClr val="002D72"/>
                </a:solidFill>
              </a:endParaRPr>
            </a:p>
          </p:txBody>
        </p:sp>
      </p:grpSp>
    </p:spTree>
    <p:extLst>
      <p:ext uri="{BB962C8B-B14F-4D97-AF65-F5344CB8AC3E}">
        <p14:creationId xmlns:p14="http://schemas.microsoft.com/office/powerpoint/2010/main" val="95965984"/>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1110217660"/>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6" name="Rectangle 5"/>
          <p:cNvSpPr/>
          <p:nvPr userDrawn="1"/>
        </p:nvSpPr>
        <p:spPr>
          <a:xfrm>
            <a:off x="4" y="0"/>
            <a:ext cx="1209314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sp>
        <p:nvSpPr>
          <p:cNvPr id="7" name="Slide Number Placeholder 5"/>
          <p:cNvSpPr txBox="1">
            <a:spLocks/>
          </p:cNvSpPr>
          <p:nvPr userDrawn="1"/>
        </p:nvSpPr>
        <p:spPr>
          <a:xfrm>
            <a:off x="3057376" y="6356356"/>
            <a:ext cx="3319272" cy="365125"/>
          </a:xfrm>
          <a:prstGeom prst="rect">
            <a:avLst/>
          </a:prstGeom>
        </p:spPr>
        <p:txBody>
          <a:bodyPr vert="horz" lIns="91426" tIns="45712" rIns="91426" bIns="45712"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1200" smtClean="0">
                <a:solidFill>
                  <a:prstClr val="black">
                    <a:tint val="75000"/>
                  </a:prstClr>
                </a:solidFill>
              </a:rPr>
              <a:pPr/>
              <a:t>‹#›</a:t>
            </a:fld>
            <a:endParaRPr lang="en-US" sz="1200" dirty="0">
              <a:solidFill>
                <a:prstClr val="black">
                  <a:tint val="75000"/>
                </a:prstClr>
              </a:solidFill>
            </a:endParaRPr>
          </a:p>
        </p:txBody>
      </p:sp>
      <p:pic>
        <p:nvPicPr>
          <p:cNvPr id="9" name="pasted-image.pdf" descr="pasted-image.pdf"/>
          <p:cNvPicPr>
            <a:picLocks noChangeAspect="1"/>
          </p:cNvPicPr>
          <p:nvPr userDrawn="1"/>
        </p:nvPicPr>
        <p:blipFill>
          <a:blip r:embed="rId2"/>
          <a:stretch>
            <a:fillRect/>
          </a:stretch>
        </p:blipFill>
        <p:spPr>
          <a:xfrm>
            <a:off x="393794" y="6356356"/>
            <a:ext cx="736953" cy="365125"/>
          </a:xfrm>
          <a:prstGeom prst="rect">
            <a:avLst/>
          </a:prstGeom>
          <a:ln w="12700">
            <a:miter lim="400000"/>
          </a:ln>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11014" y="6480627"/>
            <a:ext cx="1561852" cy="204993"/>
          </a:xfrm>
          <a:prstGeom prst="rect">
            <a:avLst/>
          </a:prstGeom>
        </p:spPr>
      </p:pic>
    </p:spTree>
    <p:extLst>
      <p:ext uri="{BB962C8B-B14F-4D97-AF65-F5344CB8AC3E}">
        <p14:creationId xmlns:p14="http://schemas.microsoft.com/office/powerpoint/2010/main" val="1826641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93297"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4000"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500"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400"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5"/>
            <a:ext cx="12120517"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pPr defTabSz="914400"/>
              <a:endParaRPr lang="en-US" sz="1800" dirty="0">
                <a:solidFill>
                  <a:srgbClr val="002D72"/>
                </a:solidFill>
              </a:endParaRPr>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pPr defTabSz="914400"/>
              <a:endParaRPr lang="en-US" sz="1800" dirty="0">
                <a:solidFill>
                  <a:srgbClr val="002D72"/>
                </a:solidFill>
              </a:endParaRPr>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pPr defTabSz="914400"/>
              <a:endParaRPr lang="en-US" sz="1800" dirty="0">
                <a:solidFill>
                  <a:srgbClr val="002D72"/>
                </a:solidFill>
              </a:endParaRPr>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pPr defTabSz="914400"/>
              <a:endParaRPr lang="en-US" sz="1800" dirty="0">
                <a:solidFill>
                  <a:srgbClr val="002D72"/>
                </a:solidFill>
              </a:endParaRPr>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pPr defTabSz="914400"/>
              <a:endParaRPr lang="en-US" sz="1800" dirty="0">
                <a:solidFill>
                  <a:srgbClr val="002D72"/>
                </a:solidFill>
              </a:endParaRPr>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pPr defTabSz="914400"/>
              <a:endParaRPr lang="en-US" sz="1800" dirty="0">
                <a:solidFill>
                  <a:srgbClr val="002D72"/>
                </a:solidFill>
              </a:endParaRPr>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pPr defTabSz="914400"/>
              <a:endParaRPr lang="en-US" sz="1800" dirty="0">
                <a:solidFill>
                  <a:srgbClr val="002D72"/>
                </a:solidFill>
              </a:endParaRPr>
            </a:p>
          </p:txBody>
        </p:sp>
      </p:grpSp>
    </p:spTree>
    <p:extLst>
      <p:ext uri="{BB962C8B-B14F-4D97-AF65-F5344CB8AC3E}">
        <p14:creationId xmlns:p14="http://schemas.microsoft.com/office/powerpoint/2010/main" val="64911697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94321"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4000"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500"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400"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5"/>
            <a:ext cx="12120517"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pPr defTabSz="914400"/>
              <a:endParaRPr lang="en-US" sz="1800" dirty="0">
                <a:solidFill>
                  <a:srgbClr val="002D72"/>
                </a:solidFill>
              </a:endParaRPr>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pPr defTabSz="914400"/>
              <a:endParaRPr lang="en-US" sz="1800" dirty="0">
                <a:solidFill>
                  <a:srgbClr val="002D72"/>
                </a:solidFill>
              </a:endParaRPr>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pPr defTabSz="914400"/>
              <a:endParaRPr lang="en-US" sz="1800" dirty="0">
                <a:solidFill>
                  <a:srgbClr val="002D72"/>
                </a:solidFill>
              </a:endParaRPr>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pPr defTabSz="914400"/>
              <a:endParaRPr lang="en-US" sz="1800" dirty="0">
                <a:solidFill>
                  <a:srgbClr val="002D72"/>
                </a:solidFill>
              </a:endParaRPr>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pPr defTabSz="914400"/>
              <a:endParaRPr lang="en-US" sz="1800" dirty="0">
                <a:solidFill>
                  <a:srgbClr val="002D72"/>
                </a:solidFill>
              </a:endParaRPr>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pPr defTabSz="914400"/>
              <a:endParaRPr lang="en-US" sz="1800" dirty="0">
                <a:solidFill>
                  <a:srgbClr val="002D72"/>
                </a:solidFill>
              </a:endParaRPr>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pPr defTabSz="914400"/>
              <a:endParaRPr lang="en-US" sz="1800" dirty="0">
                <a:solidFill>
                  <a:srgbClr val="002D72"/>
                </a:solidFill>
              </a:endParaRPr>
            </a:p>
          </p:txBody>
        </p:sp>
      </p:grpSp>
    </p:spTree>
    <p:extLst>
      <p:ext uri="{BB962C8B-B14F-4D97-AF65-F5344CB8AC3E}">
        <p14:creationId xmlns:p14="http://schemas.microsoft.com/office/powerpoint/2010/main" val="15749440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95345"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4000"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500"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400"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5"/>
            <a:ext cx="12120517" cy="574391"/>
          </a:xfrm>
          <a:prstGeom prst="rect">
            <a:avLst/>
          </a:prstGeom>
          <a:ln w="12700">
            <a:miter lim="400000"/>
          </a:ln>
        </p:spPr>
      </p:pic>
      <p:grpSp>
        <p:nvGrpSpPr>
          <p:cNvPr id="21" name="Group 20"/>
          <p:cNvGrpSpPr/>
          <p:nvPr userDrawn="1"/>
        </p:nvGrpSpPr>
        <p:grpSpPr>
          <a:xfrm>
            <a:off x="209179"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pPr defTabSz="914400"/>
              <a:endParaRPr lang="en-US" sz="1800" dirty="0">
                <a:solidFill>
                  <a:srgbClr val="002D72"/>
                </a:solidFill>
              </a:endParaRPr>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pPr defTabSz="914400"/>
              <a:endParaRPr lang="en-US" sz="1800" dirty="0">
                <a:solidFill>
                  <a:srgbClr val="002D72"/>
                </a:solidFill>
              </a:endParaRPr>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pPr defTabSz="914400"/>
              <a:endParaRPr lang="en-US" sz="1800" dirty="0">
                <a:solidFill>
                  <a:srgbClr val="002D72"/>
                </a:solidFill>
              </a:endParaRPr>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pPr defTabSz="914400"/>
              <a:endParaRPr lang="en-US" sz="1800" dirty="0">
                <a:solidFill>
                  <a:srgbClr val="002D72"/>
                </a:solidFill>
              </a:endParaRPr>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pPr defTabSz="914400"/>
              <a:endParaRPr lang="en-US" sz="1800" dirty="0">
                <a:solidFill>
                  <a:srgbClr val="002D72"/>
                </a:solidFill>
              </a:endParaRPr>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pPr defTabSz="914400"/>
              <a:endParaRPr lang="en-US" sz="1800" dirty="0">
                <a:solidFill>
                  <a:srgbClr val="002D72"/>
                </a:solidFill>
              </a:endParaRPr>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pPr defTabSz="914400"/>
              <a:endParaRPr lang="en-US" sz="1800" dirty="0">
                <a:solidFill>
                  <a:srgbClr val="002D72"/>
                </a:solidFill>
              </a:endParaRPr>
            </a:p>
          </p:txBody>
        </p:sp>
      </p:grpSp>
    </p:spTree>
    <p:extLst>
      <p:ext uri="{BB962C8B-B14F-4D97-AF65-F5344CB8AC3E}">
        <p14:creationId xmlns:p14="http://schemas.microsoft.com/office/powerpoint/2010/main" val="1433980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 PORTADA BW">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89376"/>
            <a:ext cx="12283621" cy="6962249"/>
          </a:xfrm>
          <a:prstGeom prst="rect">
            <a:avLst/>
          </a:prstGeom>
        </p:spPr>
      </p:pic>
      <p:sp>
        <p:nvSpPr>
          <p:cNvPr id="6" name="Title 1"/>
          <p:cNvSpPr>
            <a:spLocks noGrp="1"/>
          </p:cNvSpPr>
          <p:nvPr>
            <p:ph type="ctrTitle" idx="4294967295"/>
          </p:nvPr>
        </p:nvSpPr>
        <p:spPr>
          <a:xfrm>
            <a:off x="819153" y="3311525"/>
            <a:ext cx="10947400" cy="517525"/>
          </a:xfrm>
        </p:spPr>
        <p:txBody>
          <a:bodyPr/>
          <a:lstStyle/>
          <a:p>
            <a:pPr>
              <a:defRPr/>
            </a:pPr>
            <a:r>
              <a:rPr lang="es-ES_tradnl" sz="3200" dirty="0">
                <a:solidFill>
                  <a:schemeClr val="bg1"/>
                </a:solidFill>
              </a:rPr>
              <a:t>T</a:t>
            </a:r>
            <a:r>
              <a:rPr lang="en-US" sz="3200" dirty="0" err="1">
                <a:solidFill>
                  <a:schemeClr val="bg1"/>
                </a:solidFill>
              </a:rPr>
              <a:t>í</a:t>
            </a:r>
            <a:r>
              <a:rPr lang="es-ES_tradnl" sz="3200" dirty="0" err="1">
                <a:solidFill>
                  <a:schemeClr val="bg1"/>
                </a:solidFill>
              </a:rPr>
              <a:t>tulo</a:t>
            </a:r>
            <a:r>
              <a:rPr lang="es-ES_tradnl" sz="3200" dirty="0">
                <a:solidFill>
                  <a:schemeClr val="bg1"/>
                </a:solidFill>
              </a:rPr>
              <a:t> va aquí</a:t>
            </a:r>
            <a:endParaRPr lang="en-US" sz="3200" dirty="0">
              <a:solidFill>
                <a:schemeClr val="bg1"/>
              </a:solidFill>
            </a:endParaRPr>
          </a:p>
        </p:txBody>
      </p:sp>
      <p:sp>
        <p:nvSpPr>
          <p:cNvPr id="7" name="Subtitle 2"/>
          <p:cNvSpPr>
            <a:spLocks noGrp="1"/>
          </p:cNvSpPr>
          <p:nvPr>
            <p:ph type="subTitle" sz="quarter" idx="4294967295"/>
          </p:nvPr>
        </p:nvSpPr>
        <p:spPr>
          <a:xfrm>
            <a:off x="823384" y="3829052"/>
            <a:ext cx="10962216" cy="1014413"/>
          </a:xfrm>
          <a:extLst>
            <a:ext uri="{91240B29-F687-4F45-9708-019B960494DF}">
              <a14:hiddenLine xmlns:a14="http://schemas.microsoft.com/office/drawing/2010/main" w="9525">
                <a:solidFill>
                  <a:schemeClr val="tx1"/>
                </a:solidFill>
                <a:miter lim="800000"/>
                <a:headEnd/>
                <a:tailEnd/>
              </a14:hiddenLine>
            </a:ext>
          </a:extLst>
        </p:spPr>
        <p:txBody>
          <a:bodyPr tIns="0" rIns="0" bIns="0"/>
          <a:lstStyle>
            <a:lvl1pPr marL="0" indent="0">
              <a:lnSpc>
                <a:spcPct val="100000"/>
              </a:lnSpc>
              <a:spcBef>
                <a:spcPct val="0"/>
              </a:spcBef>
              <a:spcAft>
                <a:spcPct val="0"/>
              </a:spcAft>
              <a:buFontTx/>
              <a:buNone/>
              <a:defRPr/>
            </a:lvl1pPr>
          </a:lstStyle>
          <a:p>
            <a:pPr marL="0" indent="0">
              <a:lnSpc>
                <a:spcPct val="100000"/>
              </a:lnSpc>
              <a:spcBef>
                <a:spcPct val="0"/>
              </a:spcBef>
              <a:spcAft>
                <a:spcPct val="0"/>
              </a:spcAft>
              <a:buFontTx/>
              <a:buNone/>
              <a:defRPr/>
            </a:pPr>
            <a:r>
              <a:rPr lang="es-ES_tradnl" sz="3200" dirty="0">
                <a:solidFill>
                  <a:srgbClr val="00BDF2"/>
                </a:solidFill>
              </a:rPr>
              <a:t>Subtitulo va aquí</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05360" y="4843463"/>
            <a:ext cx="4754651" cy="2307404"/>
          </a:xfrm>
          <a:prstGeom prst="rect">
            <a:avLst/>
          </a:prstGeom>
        </p:spPr>
      </p:pic>
    </p:spTree>
    <p:extLst>
      <p:ext uri="{BB962C8B-B14F-4D97-AF65-F5344CB8AC3E}">
        <p14:creationId xmlns:p14="http://schemas.microsoft.com/office/powerpoint/2010/main" val="195516296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96369"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10" y="162000"/>
            <a:ext cx="11068060" cy="704087"/>
          </a:xfrm>
        </p:spPr>
        <p:txBody>
          <a:bodyPr anchor="t"/>
          <a:lstStyle>
            <a:lvl1pPr>
              <a:defRPr>
                <a:latin typeface="Arial"/>
                <a:sym typeface="Arial"/>
              </a:defRPr>
            </a:lvl1pPr>
          </a:lstStyle>
          <a:p>
            <a:endParaRPr lang="en-US" dirty="0"/>
          </a:p>
        </p:txBody>
      </p:sp>
      <p:sp>
        <p:nvSpPr>
          <p:cNvPr id="4" name="Text Placeholder 3"/>
          <p:cNvSpPr>
            <a:spLocks noGrp="1"/>
          </p:cNvSpPr>
          <p:nvPr>
            <p:ph type="body" sz="quarter" idx="10"/>
          </p:nvPr>
        </p:nvSpPr>
        <p:spPr>
          <a:xfrm>
            <a:off x="562710" y="1508760"/>
            <a:ext cx="11068060" cy="3997304"/>
          </a:xfrm>
        </p:spPr>
        <p:txBody>
          <a:bodyPr lIns="0" tIns="0" rIns="0" bIns="0"/>
          <a:lstStyle>
            <a:lvl1pPr>
              <a:spcBef>
                <a:spcPts val="384"/>
              </a:spcBef>
              <a:defRPr>
                <a:latin typeface="Arial"/>
                <a:sym typeface="Arial"/>
              </a:defRPr>
            </a:lvl1pPr>
            <a:lvl2pPr marL="457200" indent="-230400">
              <a:spcBef>
                <a:spcPts val="384"/>
              </a:spcBef>
              <a:defRPr>
                <a:latin typeface="Arial"/>
                <a:sym typeface="Arial"/>
              </a:defRPr>
            </a:lvl2pPr>
            <a:lvl3pPr marL="914400" indent="-230400">
              <a:spcBef>
                <a:spcPts val="384"/>
              </a:spcBef>
              <a:defRPr>
                <a:latin typeface="Arial"/>
                <a:sym typeface="Arial"/>
              </a:defRPr>
            </a:lvl3pPr>
            <a:lvl4pPr marL="1375200" indent="-234000">
              <a:spcBef>
                <a:spcPts val="384"/>
              </a:spcBef>
              <a:defRPr>
                <a:latin typeface="Arial"/>
                <a:sym typeface="Arial"/>
              </a:defRPr>
            </a:lvl4pPr>
            <a:lvl5pPr marL="2059200" indent="-230400">
              <a:spcBef>
                <a:spcPts val="38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62710" y="863601"/>
            <a:ext cx="11068060" cy="320359"/>
          </a:xfrm>
        </p:spPr>
        <p:txBody>
          <a:bodyPr anchor="t">
            <a:normAutofit/>
          </a:bodyPr>
          <a:lstStyle>
            <a:lvl1pPr>
              <a:defRPr sz="1500" b="0">
                <a:solidFill>
                  <a:srgbClr val="73C4EF"/>
                </a:solidFill>
              </a:defRPr>
            </a:lvl1pPr>
          </a:lstStyle>
          <a:p>
            <a:pPr lvl="0"/>
            <a:endParaRPr lang="en-US" dirty="0"/>
          </a:p>
        </p:txBody>
      </p:sp>
    </p:spTree>
    <p:extLst>
      <p:ext uri="{BB962C8B-B14F-4D97-AF65-F5344CB8AC3E}">
        <p14:creationId xmlns:p14="http://schemas.microsoft.com/office/powerpoint/2010/main" val="412275254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97393"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10" y="1508400"/>
            <a:ext cx="11068060" cy="3997304"/>
          </a:xfrm>
          <a:prstGeom prst="rect">
            <a:avLst/>
          </a:prstGeom>
        </p:spPr>
        <p:txBody>
          <a:bodyPr lIns="0" tIns="0" rIns="0" bIns="0"/>
          <a:lstStyle>
            <a:lvl1pPr marL="172800" indent="-172800">
              <a:spcBef>
                <a:spcPts val="384"/>
              </a:spcBef>
              <a:buClr>
                <a:srgbClr val="002D72"/>
              </a:buClr>
              <a:buFont typeface="Arial" pitchFamily="34" charset="0"/>
              <a:buChar char="•"/>
              <a:tabLst/>
              <a:defRPr b="0">
                <a:latin typeface="Arial"/>
                <a:sym typeface="Arial"/>
              </a:defRPr>
            </a:lvl1pPr>
            <a:lvl2pPr marL="630000" indent="-230400">
              <a:spcBef>
                <a:spcPts val="384"/>
              </a:spcBef>
              <a:buFont typeface="Arial" pitchFamily="34" charset="0"/>
              <a:buChar char="–"/>
              <a:defRPr>
                <a:latin typeface="Arial"/>
                <a:sym typeface="Arial"/>
              </a:defRPr>
            </a:lvl2pPr>
            <a:lvl3pPr marL="1076400" indent="-230400">
              <a:spcBef>
                <a:spcPts val="384"/>
              </a:spcBef>
              <a:defRPr>
                <a:latin typeface="Arial"/>
                <a:sym typeface="Arial"/>
              </a:defRPr>
            </a:lvl3pPr>
            <a:lvl4pPr marL="1544400" indent="-230400">
              <a:spcBef>
                <a:spcPts val="384"/>
              </a:spcBef>
              <a:defRPr>
                <a:latin typeface="Arial"/>
                <a:sym typeface="Arial"/>
              </a:defRPr>
            </a:lvl4pPr>
            <a:lvl5pPr marL="2059200" indent="-230400">
              <a:spcBef>
                <a:spcPts val="38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562710" y="162000"/>
            <a:ext cx="11068060" cy="704087"/>
          </a:xfrm>
        </p:spPr>
        <p:txBody>
          <a:bodyPr anchor="t"/>
          <a:lstStyle>
            <a:lvl1pPr>
              <a:defRPr>
                <a:latin typeface="Arial"/>
                <a:sym typeface="Arial"/>
              </a:defRPr>
            </a:lvl1pPr>
          </a:lstStyle>
          <a:p>
            <a:endParaRPr lang="en-US" dirty="0"/>
          </a:p>
        </p:txBody>
      </p:sp>
      <p:sp>
        <p:nvSpPr>
          <p:cNvPr id="8" name="Text Placeholder 6"/>
          <p:cNvSpPr>
            <a:spLocks noGrp="1"/>
          </p:cNvSpPr>
          <p:nvPr>
            <p:ph type="body" sz="quarter" idx="11"/>
          </p:nvPr>
        </p:nvSpPr>
        <p:spPr>
          <a:xfrm>
            <a:off x="562710" y="863601"/>
            <a:ext cx="11068060" cy="320359"/>
          </a:xfrm>
        </p:spPr>
        <p:txBody>
          <a:bodyPr anchor="t">
            <a:normAutofit/>
          </a:bodyPr>
          <a:lstStyle>
            <a:lvl1pPr>
              <a:defRPr sz="1500" b="0">
                <a:solidFill>
                  <a:srgbClr val="73C4EF"/>
                </a:solidFill>
              </a:defRPr>
            </a:lvl1pPr>
          </a:lstStyle>
          <a:p>
            <a:pPr lvl="0"/>
            <a:endParaRPr lang="en-US" dirty="0"/>
          </a:p>
        </p:txBody>
      </p:sp>
    </p:spTree>
    <p:extLst>
      <p:ext uri="{BB962C8B-B14F-4D97-AF65-F5344CB8AC3E}">
        <p14:creationId xmlns:p14="http://schemas.microsoft.com/office/powerpoint/2010/main" val="313792753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98417"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10" y="162000"/>
            <a:ext cx="11068060" cy="704087"/>
          </a:xfrm>
        </p:spPr>
        <p:txBody>
          <a:bodyPr anchor="t"/>
          <a:lstStyle>
            <a:lvl1pPr>
              <a:defRPr>
                <a:latin typeface="Arial"/>
                <a:sym typeface="Arial"/>
              </a:defRPr>
            </a:lvl1pPr>
          </a:lstStyle>
          <a:p>
            <a:endParaRPr lang="en-US" dirty="0"/>
          </a:p>
        </p:txBody>
      </p:sp>
      <p:sp>
        <p:nvSpPr>
          <p:cNvPr id="6" name="Text Placeholder 6"/>
          <p:cNvSpPr>
            <a:spLocks noGrp="1"/>
          </p:cNvSpPr>
          <p:nvPr>
            <p:ph type="body" sz="quarter" idx="11"/>
          </p:nvPr>
        </p:nvSpPr>
        <p:spPr>
          <a:xfrm>
            <a:off x="562710" y="863601"/>
            <a:ext cx="11068060" cy="320359"/>
          </a:xfrm>
        </p:spPr>
        <p:txBody>
          <a:bodyPr anchor="t">
            <a:normAutofit/>
          </a:bodyPr>
          <a:lstStyle>
            <a:lvl1pPr>
              <a:defRPr sz="1500" b="0">
                <a:solidFill>
                  <a:srgbClr val="73C4EF"/>
                </a:solidFill>
              </a:defRPr>
            </a:lvl1pPr>
          </a:lstStyle>
          <a:p>
            <a:pPr lvl="0"/>
            <a:endParaRPr lang="en-US" dirty="0"/>
          </a:p>
        </p:txBody>
      </p:sp>
    </p:spTree>
    <p:extLst>
      <p:ext uri="{BB962C8B-B14F-4D97-AF65-F5344CB8AC3E}">
        <p14:creationId xmlns:p14="http://schemas.microsoft.com/office/powerpoint/2010/main" val="408141555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99441"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6360317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itle" preserve="1">
  <p:cSld name="PORTADA">
    <p:spTree>
      <p:nvGrpSpPr>
        <p:cNvPr id="1" name=""/>
        <p:cNvGrpSpPr/>
        <p:nvPr/>
      </p:nvGrpSpPr>
      <p:grpSpPr>
        <a:xfrm>
          <a:off x="0" y="0"/>
          <a:ext cx="0" cy="0"/>
          <a:chOff x="0" y="0"/>
          <a:chExt cx="0" cy="0"/>
        </a:xfrm>
      </p:grpSpPr>
      <p:sp>
        <p:nvSpPr>
          <p:cNvPr id="3150" name="Rectangle 78"/>
          <p:cNvSpPr>
            <a:spLocks noGrp="1" noChangeArrowheads="1"/>
          </p:cNvSpPr>
          <p:nvPr>
            <p:ph type="ctrTitle"/>
          </p:nvPr>
        </p:nvSpPr>
        <p:spPr>
          <a:xfrm>
            <a:off x="804336" y="906466"/>
            <a:ext cx="10947400" cy="517525"/>
          </a:xfrm>
        </p:spPr>
        <p:txBody>
          <a:bodyPr/>
          <a:lstStyle>
            <a:lvl1pPr>
              <a:defRPr sz="3200"/>
            </a:lvl1pPr>
          </a:lstStyle>
          <a:p>
            <a:pPr lvl="0"/>
            <a:r>
              <a:rPr lang="en-US" noProof="0" dirty="0"/>
              <a:t>Click to edit Master title style</a:t>
            </a:r>
          </a:p>
        </p:txBody>
      </p:sp>
      <p:sp>
        <p:nvSpPr>
          <p:cNvPr id="3151" name="Rectangle 79"/>
          <p:cNvSpPr>
            <a:spLocks noGrp="1" noChangeArrowheads="1"/>
          </p:cNvSpPr>
          <p:nvPr>
            <p:ph type="subTitle" sz="quarter" idx="1"/>
          </p:nvPr>
        </p:nvSpPr>
        <p:spPr>
          <a:xfrm>
            <a:off x="804336" y="1423988"/>
            <a:ext cx="10962217" cy="1093788"/>
          </a:xfrm>
          <a:extLst>
            <a:ext uri="{91240B29-F687-4F45-9708-019B960494DF}">
              <a14:hiddenLine xmlns:a14="http://schemas.microsoft.com/office/drawing/2010/main" w="9525">
                <a:solidFill>
                  <a:schemeClr val="tx1"/>
                </a:solidFill>
                <a:miter lim="800000"/>
                <a:headEnd/>
                <a:tailEnd/>
              </a14:hiddenLine>
            </a:ext>
          </a:extLst>
        </p:spPr>
        <p:txBody>
          <a:bodyPr/>
          <a:lstStyle>
            <a:lvl1pPr marL="0" indent="0">
              <a:lnSpc>
                <a:spcPct val="100000"/>
              </a:lnSpc>
              <a:spcBef>
                <a:spcPct val="0"/>
              </a:spcBef>
              <a:spcAft>
                <a:spcPct val="0"/>
              </a:spcAft>
              <a:buFontTx/>
              <a:buNone/>
              <a:defRPr sz="3200">
                <a:solidFill>
                  <a:srgbClr val="00BDF2"/>
                </a:solidFill>
              </a:defRPr>
            </a:lvl1pPr>
          </a:lstStyle>
          <a:p>
            <a:pPr lvl="0"/>
            <a:r>
              <a:rPr lang="en-US" noProof="0"/>
              <a:t>Click to edit Master subtitle style</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96213" y="4844121"/>
            <a:ext cx="4743391" cy="2301940"/>
          </a:xfrm>
          <a:prstGeom prst="rect">
            <a:avLst/>
          </a:prstGeom>
        </p:spPr>
      </p:pic>
    </p:spTree>
    <p:extLst>
      <p:ext uri="{BB962C8B-B14F-4D97-AF65-F5344CB8AC3E}">
        <p14:creationId xmlns:p14="http://schemas.microsoft.com/office/powerpoint/2010/main" val="1053735756"/>
      </p:ext>
    </p:extLst>
  </p:cSld>
  <p:clrMapOvr>
    <a:overrideClrMapping bg1="lt1" tx1="dk1" bg2="lt2" tx2="dk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5"/>
          <p:cNvSpPr>
            <a:spLocks noGrp="1" noChangeArrowheads="1"/>
          </p:cNvSpPr>
          <p:nvPr>
            <p:ph type="sldNum" sz="quarter" idx="10"/>
          </p:nvPr>
        </p:nvSpPr>
        <p:spPr>
          <a:ln/>
        </p:spPr>
        <p:txBody>
          <a:bodyPr/>
          <a:lstStyle>
            <a:lvl1pPr>
              <a:defRPr/>
            </a:lvl1pPr>
          </a:lstStyle>
          <a:p>
            <a:pPr>
              <a:defRPr/>
            </a:pPr>
            <a:fld id="{92C380FF-0397-644C-B316-9BC79B505A0E}" type="slidenum">
              <a:rPr lang="en-US">
                <a:solidFill>
                  <a:srgbClr val="53565A"/>
                </a:solidFill>
              </a:rPr>
              <a:pPr>
                <a:defRPr/>
              </a:pPr>
              <a:t>‹#›</a:t>
            </a:fld>
            <a:endParaRPr lang="en-US">
              <a:solidFill>
                <a:srgbClr val="53565A"/>
              </a:solidFill>
            </a:endParaRPr>
          </a:p>
        </p:txBody>
      </p:sp>
      <p:sp>
        <p:nvSpPr>
          <p:cNvPr id="6" name="Rectangle 92"/>
          <p:cNvSpPr>
            <a:spLocks noGrp="1" noChangeArrowheads="1"/>
          </p:cNvSpPr>
          <p:nvPr>
            <p:ph type="ftr" sz="quarter" idx="12"/>
          </p:nvPr>
        </p:nvSpPr>
        <p:spPr>
          <a:ln/>
        </p:spPr>
        <p:txBody>
          <a:bodyPr/>
          <a:lstStyle>
            <a:lvl1pPr>
              <a:defRPr/>
            </a:lvl1pPr>
          </a:lstStyle>
          <a:p>
            <a:pPr>
              <a:defRPr/>
            </a:pPr>
            <a:r>
              <a:rPr lang="en-US">
                <a:solidFill>
                  <a:srgbClr val="53565A"/>
                </a:solidFill>
              </a:rPr>
              <a:t>Presentation Title</a:t>
            </a:r>
          </a:p>
        </p:txBody>
      </p:sp>
    </p:spTree>
    <p:extLst>
      <p:ext uri="{BB962C8B-B14F-4D97-AF65-F5344CB8AC3E}">
        <p14:creationId xmlns:p14="http://schemas.microsoft.com/office/powerpoint/2010/main" val="234194446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5"/>
          <p:cNvSpPr>
            <a:spLocks noGrp="1" noChangeArrowheads="1"/>
          </p:cNvSpPr>
          <p:nvPr>
            <p:ph type="sldNum" sz="quarter" idx="10"/>
          </p:nvPr>
        </p:nvSpPr>
        <p:spPr>
          <a:ln/>
        </p:spPr>
        <p:txBody>
          <a:bodyPr/>
          <a:lstStyle>
            <a:lvl1pPr>
              <a:defRPr/>
            </a:lvl1pPr>
          </a:lstStyle>
          <a:p>
            <a:pPr>
              <a:defRPr/>
            </a:pPr>
            <a:fld id="{B53A4395-16C9-6F44-AB3C-C7A6087BA63D}" type="slidenum">
              <a:rPr lang="en-US">
                <a:solidFill>
                  <a:srgbClr val="53565A"/>
                </a:solidFill>
              </a:rPr>
              <a:pPr>
                <a:defRPr/>
              </a:pPr>
              <a:t>‹#›</a:t>
            </a:fld>
            <a:endParaRPr lang="en-US">
              <a:solidFill>
                <a:srgbClr val="53565A"/>
              </a:solidFill>
            </a:endParaRPr>
          </a:p>
        </p:txBody>
      </p:sp>
      <p:sp>
        <p:nvSpPr>
          <p:cNvPr id="4" name="Rectangle 87"/>
          <p:cNvSpPr>
            <a:spLocks noGrp="1" noChangeArrowheads="1"/>
          </p:cNvSpPr>
          <p:nvPr>
            <p:ph type="dt" sz="half" idx="11"/>
          </p:nvPr>
        </p:nvSpPr>
        <p:spPr>
          <a:ln/>
        </p:spPr>
        <p:txBody>
          <a:bodyPr/>
          <a:lstStyle>
            <a:lvl1pPr>
              <a:defRPr/>
            </a:lvl1pPr>
          </a:lstStyle>
          <a:p>
            <a:pPr>
              <a:defRPr/>
            </a:pPr>
            <a:r>
              <a:rPr lang="en-US">
                <a:solidFill>
                  <a:srgbClr val="53565A"/>
                </a:solidFill>
              </a:rPr>
              <a:t>MM.DD.YY</a:t>
            </a:r>
          </a:p>
        </p:txBody>
      </p:sp>
      <p:sp>
        <p:nvSpPr>
          <p:cNvPr id="5" name="Rectangle 92"/>
          <p:cNvSpPr>
            <a:spLocks noGrp="1" noChangeArrowheads="1"/>
          </p:cNvSpPr>
          <p:nvPr>
            <p:ph type="ftr" sz="quarter" idx="12"/>
          </p:nvPr>
        </p:nvSpPr>
        <p:spPr>
          <a:ln/>
        </p:spPr>
        <p:txBody>
          <a:bodyPr/>
          <a:lstStyle>
            <a:lvl1pPr>
              <a:defRPr/>
            </a:lvl1pPr>
          </a:lstStyle>
          <a:p>
            <a:pPr>
              <a:defRPr/>
            </a:pPr>
            <a:r>
              <a:rPr lang="en-US">
                <a:solidFill>
                  <a:srgbClr val="53565A"/>
                </a:solidFill>
              </a:rPr>
              <a:t>Presentation Title</a:t>
            </a:r>
          </a:p>
        </p:txBody>
      </p:sp>
    </p:spTree>
    <p:extLst>
      <p:ext uri="{BB962C8B-B14F-4D97-AF65-F5344CB8AC3E}">
        <p14:creationId xmlns:p14="http://schemas.microsoft.com/office/powerpoint/2010/main" val="168472770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UB PORTADA BW">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89376"/>
            <a:ext cx="12283621" cy="6962249"/>
          </a:xfrm>
          <a:prstGeom prst="rect">
            <a:avLst/>
          </a:prstGeom>
        </p:spPr>
      </p:pic>
      <p:sp>
        <p:nvSpPr>
          <p:cNvPr id="6" name="Title 1"/>
          <p:cNvSpPr>
            <a:spLocks noGrp="1"/>
          </p:cNvSpPr>
          <p:nvPr>
            <p:ph type="ctrTitle" idx="4294967295"/>
          </p:nvPr>
        </p:nvSpPr>
        <p:spPr>
          <a:xfrm>
            <a:off x="819153" y="3311525"/>
            <a:ext cx="10947400" cy="517525"/>
          </a:xfrm>
        </p:spPr>
        <p:txBody>
          <a:bodyPr/>
          <a:lstStyle/>
          <a:p>
            <a:pPr>
              <a:defRPr/>
            </a:pPr>
            <a:r>
              <a:rPr lang="es-ES_tradnl" sz="3200" dirty="0">
                <a:solidFill>
                  <a:schemeClr val="bg1"/>
                </a:solidFill>
              </a:rPr>
              <a:t>T</a:t>
            </a:r>
            <a:r>
              <a:rPr lang="en-US" sz="3200" dirty="0" err="1">
                <a:solidFill>
                  <a:schemeClr val="bg1"/>
                </a:solidFill>
              </a:rPr>
              <a:t>í</a:t>
            </a:r>
            <a:r>
              <a:rPr lang="es-ES_tradnl" sz="3200" dirty="0" err="1">
                <a:solidFill>
                  <a:schemeClr val="bg1"/>
                </a:solidFill>
              </a:rPr>
              <a:t>tulo</a:t>
            </a:r>
            <a:r>
              <a:rPr lang="es-ES_tradnl" sz="3200" dirty="0">
                <a:solidFill>
                  <a:schemeClr val="bg1"/>
                </a:solidFill>
              </a:rPr>
              <a:t> va aquí</a:t>
            </a:r>
            <a:endParaRPr lang="en-US" sz="3200" dirty="0">
              <a:solidFill>
                <a:schemeClr val="bg1"/>
              </a:solidFill>
            </a:endParaRPr>
          </a:p>
        </p:txBody>
      </p:sp>
      <p:sp>
        <p:nvSpPr>
          <p:cNvPr id="7" name="Subtitle 2"/>
          <p:cNvSpPr>
            <a:spLocks noGrp="1"/>
          </p:cNvSpPr>
          <p:nvPr>
            <p:ph type="subTitle" sz="quarter" idx="4294967295"/>
          </p:nvPr>
        </p:nvSpPr>
        <p:spPr>
          <a:xfrm>
            <a:off x="823384" y="3829052"/>
            <a:ext cx="10962216" cy="1014413"/>
          </a:xfrm>
          <a:extLst>
            <a:ext uri="{91240B29-F687-4F45-9708-019B960494DF}">
              <a14:hiddenLine xmlns:a14="http://schemas.microsoft.com/office/drawing/2010/main" w="9525">
                <a:solidFill>
                  <a:schemeClr val="tx1"/>
                </a:solidFill>
                <a:miter lim="800000"/>
                <a:headEnd/>
                <a:tailEnd/>
              </a14:hiddenLine>
            </a:ext>
          </a:extLst>
        </p:spPr>
        <p:txBody>
          <a:bodyPr tIns="0" rIns="0" bIns="0"/>
          <a:lstStyle>
            <a:lvl1pPr marL="0" indent="0">
              <a:lnSpc>
                <a:spcPct val="100000"/>
              </a:lnSpc>
              <a:spcBef>
                <a:spcPct val="0"/>
              </a:spcBef>
              <a:spcAft>
                <a:spcPct val="0"/>
              </a:spcAft>
              <a:buFontTx/>
              <a:buNone/>
              <a:defRPr/>
            </a:lvl1pPr>
          </a:lstStyle>
          <a:p>
            <a:pPr marL="0" indent="0">
              <a:lnSpc>
                <a:spcPct val="100000"/>
              </a:lnSpc>
              <a:spcBef>
                <a:spcPct val="0"/>
              </a:spcBef>
              <a:spcAft>
                <a:spcPct val="0"/>
              </a:spcAft>
              <a:buFontTx/>
              <a:buNone/>
              <a:defRPr/>
            </a:pPr>
            <a:r>
              <a:rPr lang="es-ES_tradnl" sz="3200" dirty="0">
                <a:solidFill>
                  <a:srgbClr val="00BDF2"/>
                </a:solidFill>
              </a:rPr>
              <a:t>Subtitulo va aquí</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05360" y="4843463"/>
            <a:ext cx="4754651" cy="2307404"/>
          </a:xfrm>
          <a:prstGeom prst="rect">
            <a:avLst/>
          </a:prstGeom>
        </p:spPr>
      </p:pic>
    </p:spTree>
    <p:extLst>
      <p:ext uri="{BB962C8B-B14F-4D97-AF65-F5344CB8AC3E}">
        <p14:creationId xmlns:p14="http://schemas.microsoft.com/office/powerpoint/2010/main" val="73793453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Quote_Azul">
    <p:spTree>
      <p:nvGrpSpPr>
        <p:cNvPr id="1" name=""/>
        <p:cNvGrpSpPr/>
        <p:nvPr/>
      </p:nvGrpSpPr>
      <p:grpSpPr>
        <a:xfrm>
          <a:off x="0" y="0"/>
          <a:ext cx="0" cy="0"/>
          <a:chOff x="0" y="0"/>
          <a:chExt cx="0" cy="0"/>
        </a:xfrm>
      </p:grpSpPr>
      <p:sp>
        <p:nvSpPr>
          <p:cNvPr id="6" name="Rectangle 4"/>
          <p:cNvSpPr>
            <a:spLocks noChangeArrowheads="1"/>
          </p:cNvSpPr>
          <p:nvPr userDrawn="1"/>
        </p:nvSpPr>
        <p:spPr bwMode="auto">
          <a:xfrm>
            <a:off x="-24676" y="0"/>
            <a:ext cx="12192000" cy="6858000"/>
          </a:xfrm>
          <a:prstGeom prst="rect">
            <a:avLst/>
          </a:prstGeom>
          <a:solidFill>
            <a:srgbClr val="002D72"/>
          </a:solidFill>
          <a:ln w="12700">
            <a:solidFill>
              <a:schemeClr val="tx2"/>
            </a:solidFill>
            <a:round/>
            <a:headEnd/>
            <a:tailEnd/>
          </a:ln>
        </p:spPr>
        <p:txBody>
          <a:bodyPr wrap="none" lIns="91426" tIns="45712" rIns="91426" bIns="45712" anchor="ctr"/>
          <a:lstStyle/>
          <a:p>
            <a:pPr algn="ctr" fontAlgn="base">
              <a:spcBef>
                <a:spcPct val="0"/>
              </a:spcBef>
              <a:spcAft>
                <a:spcPct val="0"/>
              </a:spcAft>
            </a:pPr>
            <a:endParaRPr lang="es-ES_tradnl" sz="2400">
              <a:solidFill>
                <a:srgbClr val="002D72"/>
              </a:solidFill>
              <a:ea typeface="ＭＳ Ｐゴシック" charset="0"/>
            </a:endParaRPr>
          </a:p>
        </p:txBody>
      </p:sp>
      <p:grpSp>
        <p:nvGrpSpPr>
          <p:cNvPr id="7" name="Group 24"/>
          <p:cNvGrpSpPr>
            <a:grpSpLocks/>
          </p:cNvGrpSpPr>
          <p:nvPr userDrawn="1"/>
        </p:nvGrpSpPr>
        <p:grpSpPr bwMode="auto">
          <a:xfrm>
            <a:off x="490519" y="391003"/>
            <a:ext cx="1233216" cy="615424"/>
            <a:chOff x="-3315972" y="-924674"/>
            <a:chExt cx="6411831" cy="4278160"/>
          </a:xfrm>
          <a:solidFill>
            <a:schemeClr val="accent1"/>
          </a:solidFill>
        </p:grpSpPr>
        <p:sp>
          <p:nvSpPr>
            <p:cNvPr id="8"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9"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grpSp>
        <p:nvGrpSpPr>
          <p:cNvPr id="10" name="Group 25"/>
          <p:cNvGrpSpPr>
            <a:grpSpLocks/>
          </p:cNvGrpSpPr>
          <p:nvPr userDrawn="1"/>
        </p:nvGrpSpPr>
        <p:grpSpPr bwMode="auto">
          <a:xfrm flipH="1" flipV="1">
            <a:off x="10549240" y="6005509"/>
            <a:ext cx="1233216" cy="615421"/>
            <a:chOff x="-3315972" y="-924674"/>
            <a:chExt cx="6411831" cy="4278160"/>
          </a:xfrm>
          <a:solidFill>
            <a:schemeClr val="accent1"/>
          </a:solidFill>
        </p:grpSpPr>
        <p:sp>
          <p:nvSpPr>
            <p:cNvPr id="11"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12"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sp>
        <p:nvSpPr>
          <p:cNvPr id="24" name="Text Placeholder 23"/>
          <p:cNvSpPr>
            <a:spLocks noGrp="1"/>
          </p:cNvSpPr>
          <p:nvPr>
            <p:ph type="body" sz="quarter" idx="10"/>
          </p:nvPr>
        </p:nvSpPr>
        <p:spPr>
          <a:xfrm>
            <a:off x="2357969" y="1006427"/>
            <a:ext cx="8191273" cy="3686224"/>
          </a:xfrm>
        </p:spPr>
        <p:txBody>
          <a:bodyPr/>
          <a:lstStyle>
            <a:lvl1pPr marL="0" indent="0" algn="l">
              <a:buNone/>
              <a:defRPr sz="3600">
                <a:solidFill>
                  <a:schemeClr val="bg1"/>
                </a:solidFill>
              </a:defRPr>
            </a:lvl1pPr>
            <a:lvl2pPr marL="403160" indent="0" algn="l">
              <a:buNone/>
              <a:defRPr sz="3600">
                <a:solidFill>
                  <a:schemeClr val="bg1"/>
                </a:solidFill>
              </a:defRPr>
            </a:lvl2pPr>
            <a:lvl3pPr marL="747592" indent="0" algn="l">
              <a:buNone/>
              <a:defRPr sz="3600">
                <a:solidFill>
                  <a:schemeClr val="bg1"/>
                </a:solidFill>
              </a:defRPr>
            </a:lvl3pPr>
            <a:lvl4pPr marL="1088850" indent="0" algn="l">
              <a:buNone/>
              <a:defRPr sz="3600">
                <a:solidFill>
                  <a:schemeClr val="bg1"/>
                </a:solidFill>
              </a:defRPr>
            </a:lvl4pPr>
            <a:lvl5pPr marL="1426933"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23"/>
          <p:cNvSpPr>
            <a:spLocks noGrp="1"/>
          </p:cNvSpPr>
          <p:nvPr>
            <p:ph type="body" sz="quarter" idx="11"/>
          </p:nvPr>
        </p:nvSpPr>
        <p:spPr>
          <a:xfrm>
            <a:off x="2357969" y="4944980"/>
            <a:ext cx="8191273" cy="1335504"/>
          </a:xfrm>
        </p:spPr>
        <p:txBody>
          <a:bodyPr/>
          <a:lstStyle>
            <a:lvl1pPr marL="0" indent="0" algn="l">
              <a:buNone/>
              <a:defRPr sz="2400">
                <a:solidFill>
                  <a:srgbClr val="00B3F0"/>
                </a:solidFill>
              </a:defRPr>
            </a:lvl1pPr>
            <a:lvl2pPr marL="403160" indent="0" algn="l">
              <a:buNone/>
              <a:defRPr sz="2400">
                <a:solidFill>
                  <a:srgbClr val="00B3F0"/>
                </a:solidFill>
              </a:defRPr>
            </a:lvl2pPr>
            <a:lvl3pPr marL="747592" indent="0" algn="l">
              <a:buNone/>
              <a:defRPr sz="2400">
                <a:solidFill>
                  <a:srgbClr val="00B3F0"/>
                </a:solidFill>
              </a:defRPr>
            </a:lvl3pPr>
            <a:lvl4pPr marL="1088850" indent="0" algn="l">
              <a:buNone/>
              <a:defRPr sz="2400">
                <a:solidFill>
                  <a:srgbClr val="00B3F0"/>
                </a:solidFill>
              </a:defRPr>
            </a:lvl4pPr>
            <a:lvl5pPr marL="1426933"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9341251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Quote_BW">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a:solidFill>
                  <a:srgbClr val="53565A"/>
                </a:solidFill>
              </a:rPr>
              <a:pPr>
                <a:defRPr/>
              </a:pPr>
              <a:t>‹#›</a:t>
            </a:fld>
            <a:endParaRPr lang="en-US">
              <a:solidFill>
                <a:srgbClr val="53565A"/>
              </a:solidFill>
            </a:endParaRPr>
          </a:p>
        </p:txBody>
      </p:sp>
      <p:sp>
        <p:nvSpPr>
          <p:cNvPr id="4" name="Date Placeholder 3"/>
          <p:cNvSpPr>
            <a:spLocks noGrp="1"/>
          </p:cNvSpPr>
          <p:nvPr>
            <p:ph type="dt" sz="half" idx="11"/>
          </p:nvPr>
        </p:nvSpPr>
        <p:spPr/>
        <p:txBody>
          <a:bodyPr/>
          <a:lstStyle/>
          <a:p>
            <a:pPr>
              <a:defRPr/>
            </a:pPr>
            <a:r>
              <a:rPr lang="en-US">
                <a:solidFill>
                  <a:srgbClr val="53565A"/>
                </a:solidFill>
              </a:rPr>
              <a:t>MM.DD.YY</a:t>
            </a:r>
          </a:p>
        </p:txBody>
      </p:sp>
      <p:sp>
        <p:nvSpPr>
          <p:cNvPr id="5" name="Footer Placeholder 4"/>
          <p:cNvSpPr>
            <a:spLocks noGrp="1"/>
          </p:cNvSpPr>
          <p:nvPr>
            <p:ph type="ftr" sz="quarter" idx="12"/>
          </p:nvPr>
        </p:nvSpPr>
        <p:spPr/>
        <p:txBody>
          <a:bodyPr/>
          <a:lstStyle/>
          <a:p>
            <a:pPr>
              <a:defRPr/>
            </a:pPr>
            <a:r>
              <a:rPr lang="en-US">
                <a:solidFill>
                  <a:srgbClr val="53565A"/>
                </a:solidFill>
              </a:rPr>
              <a:t>Presentation Title</a:t>
            </a:r>
          </a:p>
        </p:txBody>
      </p:sp>
      <p:sp>
        <p:nvSpPr>
          <p:cNvPr id="13" name="Rectangle 6"/>
          <p:cNvSpPr txBox="1">
            <a:spLocks noChangeArrowheads="1"/>
          </p:cNvSpPr>
          <p:nvPr userDrawn="1"/>
        </p:nvSpPr>
        <p:spPr bwMode="black">
          <a:xfrm>
            <a:off x="2399970" y="1597948"/>
            <a:ext cx="7342716" cy="4407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lIns="0" tIns="45712" rIns="91426" bIns="45712"/>
          <a:lstStyle>
            <a:lvl1pPr algn="ctr" eaLnBrk="0" hangingPunct="0">
              <a:defRPr sz="2400">
                <a:solidFill>
                  <a:schemeClr val="tx1"/>
                </a:solidFill>
                <a:latin typeface="Arial" charset="0"/>
                <a:ea typeface="ヒラギノ角ゴ Pro W3" charset="0"/>
              </a:defRPr>
            </a:lvl1pPr>
            <a:lvl2pPr marL="742950" indent="-285750" algn="ctr" eaLnBrk="0" hangingPunct="0">
              <a:defRPr sz="2400">
                <a:solidFill>
                  <a:schemeClr val="tx1"/>
                </a:solidFill>
                <a:latin typeface="Arial" charset="0"/>
                <a:ea typeface="ヒラギノ角ゴ Pro W3" charset="0"/>
              </a:defRPr>
            </a:lvl2pPr>
            <a:lvl3pPr marL="1143000" indent="-228600" algn="ctr" eaLnBrk="0" hangingPunct="0">
              <a:defRPr sz="2400">
                <a:solidFill>
                  <a:schemeClr val="tx1"/>
                </a:solidFill>
                <a:latin typeface="Arial" charset="0"/>
                <a:ea typeface="ヒラギノ角ゴ Pro W3" charset="0"/>
              </a:defRPr>
            </a:lvl3pPr>
            <a:lvl4pPr marL="1600200" indent="-228600" algn="ctr" eaLnBrk="0" hangingPunct="0">
              <a:defRPr sz="2400">
                <a:solidFill>
                  <a:schemeClr val="tx1"/>
                </a:solidFill>
                <a:latin typeface="Arial" charset="0"/>
                <a:ea typeface="ヒラギノ角ゴ Pro W3" charset="0"/>
              </a:defRPr>
            </a:lvl4pPr>
            <a:lvl5pPr marL="2057400" indent="-228600" algn="ctr" eaLnBrk="0" hangingPunct="0">
              <a:defRPr sz="2400">
                <a:solidFill>
                  <a:schemeClr val="tx1"/>
                </a:solidFill>
                <a:latin typeface="Arial" charset="0"/>
                <a:ea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defRPr>
            </a:lvl9pPr>
          </a:lstStyle>
          <a:p>
            <a:pPr algn="l" eaLnBrk="1" fontAlgn="base" hangingPunct="1">
              <a:lnSpc>
                <a:spcPct val="95000"/>
              </a:lnSpc>
              <a:spcBef>
                <a:spcPct val="75000"/>
              </a:spcBef>
              <a:spcAft>
                <a:spcPct val="20000"/>
              </a:spcAft>
              <a:defRPr/>
            </a:pPr>
            <a:r>
              <a:rPr lang="es-ES_tradnl" sz="3600" dirty="0">
                <a:solidFill>
                  <a:srgbClr val="FFFFFF"/>
                </a:solidFill>
                <a:ea typeface="Arial" charset="0"/>
                <a:cs typeface="Geneva" charset="0"/>
              </a:rPr>
              <a:t>Una cita puede ser colocada aquí. Una gran hoja sirve de transición </a:t>
            </a:r>
            <a:br>
              <a:rPr lang="es-ES_tradnl" sz="3600" dirty="0">
                <a:solidFill>
                  <a:srgbClr val="FFFFFF"/>
                </a:solidFill>
                <a:ea typeface="Arial" charset="0"/>
                <a:cs typeface="Geneva" charset="0"/>
              </a:rPr>
            </a:br>
            <a:r>
              <a:rPr lang="es-ES_tradnl" sz="3600" dirty="0">
                <a:solidFill>
                  <a:srgbClr val="FFFFFF"/>
                </a:solidFill>
                <a:ea typeface="Arial" charset="0"/>
                <a:cs typeface="Geneva" charset="0"/>
              </a:rPr>
              <a:t>y crea una pausa para tus clientes para digerir mejor la información. </a:t>
            </a:r>
          </a:p>
          <a:p>
            <a:pPr algn="l" eaLnBrk="1" fontAlgn="base" hangingPunct="1">
              <a:lnSpc>
                <a:spcPct val="95000"/>
              </a:lnSpc>
              <a:spcBef>
                <a:spcPct val="75000"/>
              </a:spcBef>
              <a:spcAft>
                <a:spcPct val="20000"/>
              </a:spcAft>
              <a:defRPr/>
            </a:pPr>
            <a:r>
              <a:rPr lang="es-ES_tradnl" sz="2000" dirty="0">
                <a:solidFill>
                  <a:srgbClr val="00BDF2"/>
                </a:solidFill>
                <a:ea typeface="Arial" charset="0"/>
                <a:cs typeface="Geneva" charset="0"/>
              </a:rPr>
              <a:t>Aquí van los </a:t>
            </a:r>
            <a:r>
              <a:rPr lang="es-ES_tradnl" sz="2000" dirty="0" err="1">
                <a:solidFill>
                  <a:srgbClr val="00BDF2"/>
                </a:solidFill>
                <a:ea typeface="Arial" charset="0"/>
                <a:cs typeface="Geneva" charset="0"/>
              </a:rPr>
              <a:t>creditos</a:t>
            </a:r>
            <a:r>
              <a:rPr lang="es-ES_tradnl" sz="2000" dirty="0">
                <a:solidFill>
                  <a:srgbClr val="00BDF2"/>
                </a:solidFill>
                <a:ea typeface="Arial" charset="0"/>
                <a:cs typeface="Geneva" charset="0"/>
              </a:rPr>
              <a:t> de la cita; </a:t>
            </a:r>
            <a:r>
              <a:rPr lang="es-ES_tradnl" sz="2000" dirty="0" err="1">
                <a:solidFill>
                  <a:srgbClr val="00BDF2"/>
                </a:solidFill>
                <a:ea typeface="Arial" charset="0"/>
                <a:cs typeface="Geneva" charset="0"/>
              </a:rPr>
              <a:t>lorem</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ipsum</a:t>
            </a:r>
            <a:r>
              <a:rPr lang="es-ES_tradnl" sz="2000" dirty="0">
                <a:solidFill>
                  <a:srgbClr val="00BDF2"/>
                </a:solidFill>
                <a:ea typeface="Arial" charset="0"/>
                <a:cs typeface="Geneva" charset="0"/>
              </a:rPr>
              <a:t> dolor </a:t>
            </a:r>
            <a:r>
              <a:rPr lang="es-ES_tradnl" sz="2000" dirty="0" err="1">
                <a:solidFill>
                  <a:srgbClr val="00BDF2"/>
                </a:solidFill>
                <a:ea typeface="Arial" charset="0"/>
                <a:cs typeface="Geneva" charset="0"/>
              </a:rPr>
              <a:t>sit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amet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consectetur</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adipiscing</a:t>
            </a:r>
            <a:r>
              <a:rPr lang="es-ES_tradnl" sz="2000" dirty="0">
                <a:solidFill>
                  <a:srgbClr val="00BDF2"/>
                </a:solidFill>
                <a:ea typeface="Arial" charset="0"/>
                <a:cs typeface="Geneva" charset="0"/>
              </a:rPr>
              <a:t>.</a:t>
            </a:r>
          </a:p>
        </p:txBody>
      </p:sp>
      <p:pic>
        <p:nvPicPr>
          <p:cNvPr id="14" name="Picture 13"/>
          <p:cNvPicPr>
            <a:picLocks noChangeAspect="1"/>
          </p:cNvPicPr>
          <p:nvPr userDrawn="1"/>
        </p:nvPicPr>
        <p:blipFill>
          <a:blip r:embed="rId2"/>
          <a:stretch>
            <a:fillRect/>
          </a:stretch>
        </p:blipFill>
        <p:spPr>
          <a:xfrm>
            <a:off x="-36661" y="-37908"/>
            <a:ext cx="12304487" cy="6924341"/>
          </a:xfrm>
          <a:prstGeom prst="rect">
            <a:avLst/>
          </a:prstGeom>
        </p:spPr>
      </p:pic>
      <p:grpSp>
        <p:nvGrpSpPr>
          <p:cNvPr id="15" name="Group 24"/>
          <p:cNvGrpSpPr>
            <a:grpSpLocks/>
          </p:cNvGrpSpPr>
          <p:nvPr userDrawn="1"/>
        </p:nvGrpSpPr>
        <p:grpSpPr bwMode="auto">
          <a:xfrm>
            <a:off x="490519" y="391003"/>
            <a:ext cx="1233216" cy="615424"/>
            <a:chOff x="-3315972" y="-924674"/>
            <a:chExt cx="6411831" cy="4278160"/>
          </a:xfrm>
          <a:solidFill>
            <a:schemeClr val="bg1"/>
          </a:solidFill>
        </p:grpSpPr>
        <p:sp>
          <p:nvSpPr>
            <p:cNvPr id="16"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17"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grpSp>
        <p:nvGrpSpPr>
          <p:cNvPr id="18" name="Group 25"/>
          <p:cNvGrpSpPr>
            <a:grpSpLocks/>
          </p:cNvGrpSpPr>
          <p:nvPr userDrawn="1"/>
        </p:nvGrpSpPr>
        <p:grpSpPr bwMode="auto">
          <a:xfrm flipH="1" flipV="1">
            <a:off x="10549240" y="6005509"/>
            <a:ext cx="1233216" cy="615421"/>
            <a:chOff x="-3315972" y="-924674"/>
            <a:chExt cx="6411831" cy="4278160"/>
          </a:xfrm>
          <a:solidFill>
            <a:schemeClr val="bg1"/>
          </a:solidFill>
        </p:grpSpPr>
        <p:sp>
          <p:nvSpPr>
            <p:cNvPr id="19"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20"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sp>
        <p:nvSpPr>
          <p:cNvPr id="21" name="Text Placeholder 23"/>
          <p:cNvSpPr>
            <a:spLocks noGrp="1"/>
          </p:cNvSpPr>
          <p:nvPr>
            <p:ph type="body" sz="quarter" idx="13"/>
          </p:nvPr>
        </p:nvSpPr>
        <p:spPr>
          <a:xfrm>
            <a:off x="2357969" y="1006427"/>
            <a:ext cx="8191273" cy="3686224"/>
          </a:xfrm>
        </p:spPr>
        <p:txBody>
          <a:bodyPr/>
          <a:lstStyle>
            <a:lvl1pPr marL="0" indent="0" algn="l">
              <a:buNone/>
              <a:defRPr sz="3600">
                <a:solidFill>
                  <a:schemeClr val="bg1"/>
                </a:solidFill>
              </a:defRPr>
            </a:lvl1pPr>
            <a:lvl2pPr marL="403160" indent="0" algn="l">
              <a:buNone/>
              <a:defRPr sz="3600">
                <a:solidFill>
                  <a:schemeClr val="bg1"/>
                </a:solidFill>
              </a:defRPr>
            </a:lvl2pPr>
            <a:lvl3pPr marL="747592" indent="0" algn="l">
              <a:buNone/>
              <a:defRPr sz="3600">
                <a:solidFill>
                  <a:schemeClr val="bg1"/>
                </a:solidFill>
              </a:defRPr>
            </a:lvl3pPr>
            <a:lvl4pPr marL="1088850" indent="0" algn="l">
              <a:buNone/>
              <a:defRPr sz="3600">
                <a:solidFill>
                  <a:schemeClr val="bg1"/>
                </a:solidFill>
              </a:defRPr>
            </a:lvl4pPr>
            <a:lvl5pPr marL="1426933"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23"/>
          <p:cNvSpPr>
            <a:spLocks noGrp="1"/>
          </p:cNvSpPr>
          <p:nvPr>
            <p:ph type="body" sz="quarter" idx="14"/>
          </p:nvPr>
        </p:nvSpPr>
        <p:spPr>
          <a:xfrm>
            <a:off x="2357969" y="4944980"/>
            <a:ext cx="8191273" cy="1335504"/>
          </a:xfrm>
        </p:spPr>
        <p:txBody>
          <a:bodyPr/>
          <a:lstStyle>
            <a:lvl1pPr marL="0" indent="0" algn="l">
              <a:buNone/>
              <a:defRPr sz="2400">
                <a:solidFill>
                  <a:srgbClr val="00B3F0"/>
                </a:solidFill>
              </a:defRPr>
            </a:lvl1pPr>
            <a:lvl2pPr marL="403160" indent="0" algn="l">
              <a:buNone/>
              <a:defRPr sz="2400">
                <a:solidFill>
                  <a:srgbClr val="00B3F0"/>
                </a:solidFill>
              </a:defRPr>
            </a:lvl2pPr>
            <a:lvl3pPr marL="747592" indent="0" algn="l">
              <a:buNone/>
              <a:defRPr sz="2400">
                <a:solidFill>
                  <a:srgbClr val="00B3F0"/>
                </a:solidFill>
              </a:defRPr>
            </a:lvl3pPr>
            <a:lvl4pPr marL="1088850" indent="0" algn="l">
              <a:buNone/>
              <a:defRPr sz="2400">
                <a:solidFill>
                  <a:srgbClr val="00B3F0"/>
                </a:solidFill>
              </a:defRPr>
            </a:lvl4pPr>
            <a:lvl5pPr marL="1426933"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96806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_Azul">
    <p:spTree>
      <p:nvGrpSpPr>
        <p:cNvPr id="1" name=""/>
        <p:cNvGrpSpPr/>
        <p:nvPr/>
      </p:nvGrpSpPr>
      <p:grpSpPr>
        <a:xfrm>
          <a:off x="0" y="0"/>
          <a:ext cx="0" cy="0"/>
          <a:chOff x="0" y="0"/>
          <a:chExt cx="0" cy="0"/>
        </a:xfrm>
      </p:grpSpPr>
      <p:sp>
        <p:nvSpPr>
          <p:cNvPr id="6" name="Rectangle 4"/>
          <p:cNvSpPr>
            <a:spLocks noChangeArrowheads="1"/>
          </p:cNvSpPr>
          <p:nvPr userDrawn="1"/>
        </p:nvSpPr>
        <p:spPr bwMode="auto">
          <a:xfrm>
            <a:off x="-24676" y="0"/>
            <a:ext cx="12192000" cy="6858000"/>
          </a:xfrm>
          <a:prstGeom prst="rect">
            <a:avLst/>
          </a:prstGeom>
          <a:solidFill>
            <a:srgbClr val="002D72"/>
          </a:solidFill>
          <a:ln w="12700">
            <a:solidFill>
              <a:schemeClr val="tx2"/>
            </a:solidFill>
            <a:round/>
            <a:headEnd/>
            <a:tailEnd/>
          </a:ln>
        </p:spPr>
        <p:txBody>
          <a:bodyPr wrap="none" lIns="91426" tIns="45712" rIns="91426" bIns="45712" anchor="ctr"/>
          <a:lstStyle/>
          <a:p>
            <a:pPr algn="ctr" fontAlgn="base">
              <a:spcBef>
                <a:spcPct val="0"/>
              </a:spcBef>
              <a:spcAft>
                <a:spcPct val="0"/>
              </a:spcAft>
            </a:pPr>
            <a:endParaRPr lang="es-ES_tradnl" sz="2400">
              <a:solidFill>
                <a:srgbClr val="002D72"/>
              </a:solidFill>
              <a:ea typeface="ＭＳ Ｐゴシック" charset="0"/>
            </a:endParaRPr>
          </a:p>
        </p:txBody>
      </p:sp>
      <p:grpSp>
        <p:nvGrpSpPr>
          <p:cNvPr id="7" name="Group 24"/>
          <p:cNvGrpSpPr>
            <a:grpSpLocks/>
          </p:cNvGrpSpPr>
          <p:nvPr userDrawn="1"/>
        </p:nvGrpSpPr>
        <p:grpSpPr bwMode="auto">
          <a:xfrm>
            <a:off x="490519" y="391003"/>
            <a:ext cx="1233216" cy="615424"/>
            <a:chOff x="-3315972" y="-924674"/>
            <a:chExt cx="6411831" cy="4278160"/>
          </a:xfrm>
          <a:solidFill>
            <a:schemeClr val="accent1"/>
          </a:solidFill>
        </p:grpSpPr>
        <p:sp>
          <p:nvSpPr>
            <p:cNvPr id="8"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9"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grpSp>
        <p:nvGrpSpPr>
          <p:cNvPr id="10" name="Group 25"/>
          <p:cNvGrpSpPr>
            <a:grpSpLocks/>
          </p:cNvGrpSpPr>
          <p:nvPr userDrawn="1"/>
        </p:nvGrpSpPr>
        <p:grpSpPr bwMode="auto">
          <a:xfrm flipH="1" flipV="1">
            <a:off x="10549240" y="6005509"/>
            <a:ext cx="1233216" cy="615421"/>
            <a:chOff x="-3315972" y="-924674"/>
            <a:chExt cx="6411831" cy="4278160"/>
          </a:xfrm>
          <a:solidFill>
            <a:schemeClr val="accent1"/>
          </a:solidFill>
        </p:grpSpPr>
        <p:sp>
          <p:nvSpPr>
            <p:cNvPr id="11"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12"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sp>
        <p:nvSpPr>
          <p:cNvPr id="24" name="Text Placeholder 23"/>
          <p:cNvSpPr>
            <a:spLocks noGrp="1"/>
          </p:cNvSpPr>
          <p:nvPr>
            <p:ph type="body" sz="quarter" idx="10"/>
          </p:nvPr>
        </p:nvSpPr>
        <p:spPr>
          <a:xfrm>
            <a:off x="2357969" y="1006427"/>
            <a:ext cx="8191273" cy="3686224"/>
          </a:xfrm>
        </p:spPr>
        <p:txBody>
          <a:bodyPr/>
          <a:lstStyle>
            <a:lvl1pPr marL="0" indent="0" algn="l">
              <a:buNone/>
              <a:defRPr sz="3600">
                <a:solidFill>
                  <a:schemeClr val="bg1"/>
                </a:solidFill>
              </a:defRPr>
            </a:lvl1pPr>
            <a:lvl2pPr marL="403160" indent="0" algn="l">
              <a:buNone/>
              <a:defRPr sz="3600">
                <a:solidFill>
                  <a:schemeClr val="bg1"/>
                </a:solidFill>
              </a:defRPr>
            </a:lvl2pPr>
            <a:lvl3pPr marL="747592" indent="0" algn="l">
              <a:buNone/>
              <a:defRPr sz="3600">
                <a:solidFill>
                  <a:schemeClr val="bg1"/>
                </a:solidFill>
              </a:defRPr>
            </a:lvl3pPr>
            <a:lvl4pPr marL="1088850" indent="0" algn="l">
              <a:buNone/>
              <a:defRPr sz="3600">
                <a:solidFill>
                  <a:schemeClr val="bg1"/>
                </a:solidFill>
              </a:defRPr>
            </a:lvl4pPr>
            <a:lvl5pPr marL="1426933"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23"/>
          <p:cNvSpPr>
            <a:spLocks noGrp="1"/>
          </p:cNvSpPr>
          <p:nvPr>
            <p:ph type="body" sz="quarter" idx="11"/>
          </p:nvPr>
        </p:nvSpPr>
        <p:spPr>
          <a:xfrm>
            <a:off x="2357969" y="4944980"/>
            <a:ext cx="8191273" cy="1335504"/>
          </a:xfrm>
        </p:spPr>
        <p:txBody>
          <a:bodyPr/>
          <a:lstStyle>
            <a:lvl1pPr marL="0" indent="0" algn="l">
              <a:buNone/>
              <a:defRPr sz="2400">
                <a:solidFill>
                  <a:srgbClr val="00B3F0"/>
                </a:solidFill>
              </a:defRPr>
            </a:lvl1pPr>
            <a:lvl2pPr marL="403160" indent="0" algn="l">
              <a:buNone/>
              <a:defRPr sz="2400">
                <a:solidFill>
                  <a:srgbClr val="00B3F0"/>
                </a:solidFill>
              </a:defRPr>
            </a:lvl2pPr>
            <a:lvl3pPr marL="747592" indent="0" algn="l">
              <a:buNone/>
              <a:defRPr sz="2400">
                <a:solidFill>
                  <a:srgbClr val="00B3F0"/>
                </a:solidFill>
              </a:defRPr>
            </a:lvl3pPr>
            <a:lvl4pPr marL="1088850" indent="0" algn="l">
              <a:buNone/>
              <a:defRPr sz="2400">
                <a:solidFill>
                  <a:srgbClr val="00B3F0"/>
                </a:solidFill>
              </a:defRPr>
            </a:lvl4pPr>
            <a:lvl5pPr marL="1426933"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9258767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MAGEN FULL">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a:solidFill>
                  <a:srgbClr val="53565A"/>
                </a:solidFill>
              </a:rPr>
              <a:pPr>
                <a:defRPr/>
              </a:pPr>
              <a:t>‹#›</a:t>
            </a:fld>
            <a:endParaRPr lang="en-US">
              <a:solidFill>
                <a:srgbClr val="53565A"/>
              </a:solidFill>
            </a:endParaRPr>
          </a:p>
        </p:txBody>
      </p:sp>
      <p:sp>
        <p:nvSpPr>
          <p:cNvPr id="4" name="Date Placeholder 3"/>
          <p:cNvSpPr>
            <a:spLocks noGrp="1"/>
          </p:cNvSpPr>
          <p:nvPr>
            <p:ph type="dt" sz="half" idx="11"/>
          </p:nvPr>
        </p:nvSpPr>
        <p:spPr/>
        <p:txBody>
          <a:bodyPr/>
          <a:lstStyle/>
          <a:p>
            <a:pPr>
              <a:defRPr/>
            </a:pPr>
            <a:r>
              <a:rPr lang="en-US">
                <a:solidFill>
                  <a:srgbClr val="53565A"/>
                </a:solidFill>
              </a:rPr>
              <a:t>MM.DD.YY</a:t>
            </a:r>
          </a:p>
        </p:txBody>
      </p:sp>
      <p:sp>
        <p:nvSpPr>
          <p:cNvPr id="5" name="Footer Placeholder 4"/>
          <p:cNvSpPr>
            <a:spLocks noGrp="1"/>
          </p:cNvSpPr>
          <p:nvPr>
            <p:ph type="ftr" sz="quarter" idx="12"/>
          </p:nvPr>
        </p:nvSpPr>
        <p:spPr/>
        <p:txBody>
          <a:bodyPr/>
          <a:lstStyle/>
          <a:p>
            <a:pPr>
              <a:defRPr/>
            </a:pPr>
            <a:r>
              <a:rPr lang="en-US">
                <a:solidFill>
                  <a:srgbClr val="53565A"/>
                </a:solidFill>
              </a:rPr>
              <a:t>Presentation Title</a:t>
            </a:r>
          </a:p>
        </p:txBody>
      </p:sp>
      <p:sp>
        <p:nvSpPr>
          <p:cNvPr id="10" name="Picture Placeholder 9"/>
          <p:cNvSpPr>
            <a:spLocks noGrp="1"/>
          </p:cNvSpPr>
          <p:nvPr>
            <p:ph type="pic" sz="quarter" idx="13"/>
          </p:nvPr>
        </p:nvSpPr>
        <p:spPr>
          <a:xfrm>
            <a:off x="0" y="0"/>
            <a:ext cx="12192000" cy="6858000"/>
          </a:xfrm>
        </p:spPr>
        <p:txBody>
          <a:bodyPr/>
          <a:lstStyle/>
          <a:p>
            <a:endParaRPr lang="en-US" dirty="0"/>
          </a:p>
        </p:txBody>
      </p:sp>
      <p:sp>
        <p:nvSpPr>
          <p:cNvPr id="24" name="Rounded Rectangle 23"/>
          <p:cNvSpPr/>
          <p:nvPr userDrawn="1"/>
        </p:nvSpPr>
        <p:spPr bwMode="auto">
          <a:xfrm>
            <a:off x="-288755" y="234066"/>
            <a:ext cx="12199241" cy="1342366"/>
          </a:xfrm>
          <a:prstGeom prst="roundRect">
            <a:avLst/>
          </a:prstGeom>
          <a:solidFill>
            <a:schemeClr val="bg1">
              <a:alpha val="30000"/>
            </a:schemeClr>
          </a:solidFill>
          <a:ln w="12700" cap="flat" cmpd="sng" algn="ctr">
            <a:no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none" lIns="91426" tIns="45712" rIns="91426" bIns="45712" numCol="1" rtlCol="0" anchor="ctr" anchorCtr="0" compatLnSpc="1">
            <a:prstTxWarp prst="textNoShape">
              <a:avLst/>
            </a:prstTxWarp>
          </a:bodyPr>
          <a:lstStyle/>
          <a:p>
            <a:pPr algn="ctr" fontAlgn="base">
              <a:spcBef>
                <a:spcPct val="0"/>
              </a:spcBef>
              <a:spcAft>
                <a:spcPct val="0"/>
              </a:spcAft>
            </a:pPr>
            <a:endParaRPr lang="en-US" sz="2400">
              <a:solidFill>
                <a:srgbClr val="000000"/>
              </a:solidFill>
            </a:endParaRPr>
          </a:p>
        </p:txBody>
      </p:sp>
      <p:sp>
        <p:nvSpPr>
          <p:cNvPr id="26" name="Text Placeholder 14"/>
          <p:cNvSpPr>
            <a:spLocks noGrp="1"/>
          </p:cNvSpPr>
          <p:nvPr>
            <p:ph type="body" sz="quarter" idx="14"/>
          </p:nvPr>
        </p:nvSpPr>
        <p:spPr>
          <a:xfrm>
            <a:off x="795870" y="411960"/>
            <a:ext cx="11114617" cy="418223"/>
          </a:xfrm>
        </p:spPr>
        <p:txBody>
          <a:bodyPr/>
          <a:lstStyle>
            <a:lvl1pPr marL="0" indent="0">
              <a:buNone/>
              <a:defRPr sz="2400">
                <a:solidFill>
                  <a:srgbClr val="004785"/>
                </a:solidFill>
              </a:defRPr>
            </a:lvl1pPr>
            <a:lvl2pPr marL="403160" indent="0">
              <a:buNone/>
              <a:defRPr sz="2400">
                <a:solidFill>
                  <a:srgbClr val="004785"/>
                </a:solidFill>
              </a:defRPr>
            </a:lvl2pPr>
            <a:lvl3pPr marL="747592" indent="0">
              <a:buNone/>
              <a:defRPr sz="2400">
                <a:solidFill>
                  <a:srgbClr val="004785"/>
                </a:solidFill>
              </a:defRPr>
            </a:lvl3pPr>
            <a:lvl4pPr marL="1088850" indent="0">
              <a:buNone/>
              <a:defRPr sz="2400">
                <a:solidFill>
                  <a:srgbClr val="004785"/>
                </a:solidFill>
              </a:defRPr>
            </a:lvl4pPr>
            <a:lvl5pPr marL="1426933" indent="0">
              <a:buNone/>
              <a:defRPr sz="2400">
                <a:solidFill>
                  <a:srgbClr val="004785"/>
                </a:solidFill>
              </a:defRPr>
            </a:lvl5pPr>
          </a:lstStyle>
          <a:p>
            <a:pPr lvl="0"/>
            <a:r>
              <a:rPr lang="en-US" dirty="0"/>
              <a:t>Click to edit Master text styles</a:t>
            </a:r>
          </a:p>
        </p:txBody>
      </p:sp>
      <p:sp>
        <p:nvSpPr>
          <p:cNvPr id="27" name="Text Placeholder 14"/>
          <p:cNvSpPr>
            <a:spLocks noGrp="1"/>
          </p:cNvSpPr>
          <p:nvPr>
            <p:ph type="body" sz="quarter" idx="15"/>
          </p:nvPr>
        </p:nvSpPr>
        <p:spPr>
          <a:xfrm>
            <a:off x="795870" y="905252"/>
            <a:ext cx="11114617" cy="418223"/>
          </a:xfrm>
        </p:spPr>
        <p:txBody>
          <a:bodyPr/>
          <a:lstStyle>
            <a:lvl1pPr marL="0" indent="0">
              <a:buNone/>
              <a:defRPr sz="2400">
                <a:solidFill>
                  <a:srgbClr val="00B3F0"/>
                </a:solidFill>
              </a:defRPr>
            </a:lvl1pPr>
            <a:lvl2pPr marL="403160" indent="0">
              <a:buNone/>
              <a:defRPr sz="2400">
                <a:solidFill>
                  <a:srgbClr val="004785"/>
                </a:solidFill>
              </a:defRPr>
            </a:lvl2pPr>
            <a:lvl3pPr marL="747592" indent="0">
              <a:buNone/>
              <a:defRPr sz="2400">
                <a:solidFill>
                  <a:srgbClr val="004785"/>
                </a:solidFill>
              </a:defRPr>
            </a:lvl3pPr>
            <a:lvl4pPr marL="1088850" indent="0">
              <a:buNone/>
              <a:defRPr sz="2400">
                <a:solidFill>
                  <a:srgbClr val="004785"/>
                </a:solidFill>
              </a:defRPr>
            </a:lvl4pPr>
            <a:lvl5pPr marL="1426933" indent="0">
              <a:buNone/>
              <a:defRPr sz="2400">
                <a:solidFill>
                  <a:srgbClr val="004785"/>
                </a:solidFill>
              </a:defRPr>
            </a:lvl5pPr>
          </a:lstStyle>
          <a:p>
            <a:pPr lvl="0"/>
            <a:r>
              <a:rPr lang="en-US" dirty="0"/>
              <a:t>Click to edit Master text styles</a:t>
            </a:r>
          </a:p>
        </p:txBody>
      </p:sp>
    </p:spTree>
    <p:extLst>
      <p:ext uri="{BB962C8B-B14F-4D97-AF65-F5344CB8AC3E}">
        <p14:creationId xmlns:p14="http://schemas.microsoft.com/office/powerpoint/2010/main" val="251488729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36661" y="-37908"/>
            <a:ext cx="12304487" cy="6924341"/>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80167" y="1308577"/>
            <a:ext cx="9203871" cy="4466585"/>
          </a:xfrm>
          <a:prstGeom prst="rect">
            <a:avLst/>
          </a:prstGeom>
        </p:spPr>
      </p:pic>
    </p:spTree>
    <p:extLst>
      <p:ext uri="{BB962C8B-B14F-4D97-AF65-F5344CB8AC3E}">
        <p14:creationId xmlns:p14="http://schemas.microsoft.com/office/powerpoint/2010/main" val="321471346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grpSp>
        <p:nvGrpSpPr>
          <p:cNvPr id="15" name="Group 14"/>
          <p:cNvGrpSpPr/>
          <p:nvPr userDrawn="1"/>
        </p:nvGrpSpPr>
        <p:grpSpPr>
          <a:xfrm flipH="1">
            <a:off x="226609" y="98855"/>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pPr defTabSz="914400"/>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pPr defTabSz="914400"/>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pPr defTabSz="914400"/>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pPr defTabSz="914400"/>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pPr defTabSz="914400"/>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pPr defTabSz="914400"/>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pPr defTabSz="914400"/>
              <a:endParaRPr sz="1800">
                <a:solidFill>
                  <a:prstClr val="black"/>
                </a:solidFill>
              </a:endParaRPr>
            </a:p>
          </p:txBody>
        </p:sp>
      </p:grpSp>
    </p:spTree>
    <p:extLst>
      <p:ext uri="{BB962C8B-B14F-4D97-AF65-F5344CB8AC3E}">
        <p14:creationId xmlns:p14="http://schemas.microsoft.com/office/powerpoint/2010/main" val="78082805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grpSp>
        <p:nvGrpSpPr>
          <p:cNvPr id="19" name="Group 18"/>
          <p:cNvGrpSpPr/>
          <p:nvPr userDrawn="1"/>
        </p:nvGrpSpPr>
        <p:grpSpPr>
          <a:xfrm>
            <a:off x="226613"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pPr defTabSz="914400"/>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pPr defTabSz="914400"/>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pPr defTabSz="914400"/>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pPr defTabSz="914400"/>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pPr defTabSz="914400"/>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pPr defTabSz="914400"/>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pPr defTabSz="914400"/>
              <a:endParaRPr sz="1800">
                <a:solidFill>
                  <a:prstClr val="black"/>
                </a:solidFill>
              </a:endParaRPr>
            </a:p>
          </p:txBody>
        </p:sp>
      </p:grpSp>
    </p:spTree>
    <p:extLst>
      <p:ext uri="{BB962C8B-B14F-4D97-AF65-F5344CB8AC3E}">
        <p14:creationId xmlns:p14="http://schemas.microsoft.com/office/powerpoint/2010/main" val="163163769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pardor 2">
    <p:spTree>
      <p:nvGrpSpPr>
        <p:cNvPr id="1" name=""/>
        <p:cNvGrpSpPr/>
        <p:nvPr/>
      </p:nvGrpSpPr>
      <p:grpSpPr>
        <a:xfrm>
          <a:off x="0" y="0"/>
          <a:ext cx="0" cy="0"/>
          <a:chOff x="0" y="0"/>
          <a:chExt cx="0" cy="0"/>
        </a:xfrm>
      </p:grpSpPr>
      <p:sp>
        <p:nvSpPr>
          <p:cNvPr id="6" name="Rectangle 5"/>
          <p:cNvSpPr/>
          <p:nvPr userDrawn="1"/>
        </p:nvSpPr>
        <p:spPr>
          <a:xfrm>
            <a:off x="144730" y="21107"/>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grpSp>
        <p:nvGrpSpPr>
          <p:cNvPr id="7" name="Group 6"/>
          <p:cNvGrpSpPr/>
          <p:nvPr userDrawn="1"/>
        </p:nvGrpSpPr>
        <p:grpSpPr>
          <a:xfrm>
            <a:off x="231501" y="98856"/>
            <a:ext cx="1206483" cy="6105595"/>
            <a:chOff x="160238" y="154880"/>
            <a:chExt cx="1300907" cy="8777933"/>
          </a:xfrm>
        </p:grpSpPr>
        <p:sp>
          <p:nvSpPr>
            <p:cNvPr id="8"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pPr defTabSz="914400"/>
              <a:endParaRPr sz="1800">
                <a:solidFill>
                  <a:prstClr val="black"/>
                </a:solidFill>
              </a:endParaRPr>
            </a:p>
          </p:txBody>
        </p:sp>
        <p:sp>
          <p:nvSpPr>
            <p:cNvPr id="9"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pPr defTabSz="914400"/>
              <a:endParaRPr sz="1800">
                <a:solidFill>
                  <a:prstClr val="black"/>
                </a:solidFill>
              </a:endParaRPr>
            </a:p>
          </p:txBody>
        </p:sp>
        <p:sp>
          <p:nvSpPr>
            <p:cNvPr id="10"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pPr defTabSz="914400"/>
              <a:endParaRPr sz="1800">
                <a:solidFill>
                  <a:prstClr val="black"/>
                </a:solidFill>
              </a:endParaRPr>
            </a:p>
          </p:txBody>
        </p:sp>
        <p:sp>
          <p:nvSpPr>
            <p:cNvPr id="11"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pPr defTabSz="914400"/>
              <a:endParaRPr sz="1800">
                <a:solidFill>
                  <a:prstClr val="black"/>
                </a:solidFill>
              </a:endParaRPr>
            </a:p>
          </p:txBody>
        </p:sp>
        <p:sp>
          <p:nvSpPr>
            <p:cNvPr id="12"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pPr defTabSz="914400"/>
              <a:endParaRPr sz="1800">
                <a:solidFill>
                  <a:prstClr val="black"/>
                </a:solidFill>
              </a:endParaRPr>
            </a:p>
          </p:txBody>
        </p:sp>
        <p:sp>
          <p:nvSpPr>
            <p:cNvPr id="13"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pPr defTabSz="914400"/>
              <a:endParaRPr sz="1800">
                <a:solidFill>
                  <a:prstClr val="black"/>
                </a:solidFill>
              </a:endParaRPr>
            </a:p>
          </p:txBody>
        </p:sp>
        <p:sp>
          <p:nvSpPr>
            <p:cNvPr id="14"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pPr defTabSz="914400"/>
              <a:endParaRPr sz="1800">
                <a:solidFill>
                  <a:prstClr val="black"/>
                </a:solidFill>
              </a:endParaRPr>
            </a:p>
          </p:txBody>
        </p:sp>
      </p:grpSp>
    </p:spTree>
    <p:extLst>
      <p:ext uri="{BB962C8B-B14F-4D97-AF65-F5344CB8AC3E}">
        <p14:creationId xmlns:p14="http://schemas.microsoft.com/office/powerpoint/2010/main" val="154529052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p:cNvSpPr/>
          <p:nvPr userDrawn="1"/>
        </p:nvSpPr>
        <p:spPr>
          <a:xfrm>
            <a:off x="120824"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grpSp>
        <p:nvGrpSpPr>
          <p:cNvPr id="14" name="Group 13"/>
          <p:cNvGrpSpPr/>
          <p:nvPr userDrawn="1"/>
        </p:nvGrpSpPr>
        <p:grpSpPr>
          <a:xfrm>
            <a:off x="231501" y="98855"/>
            <a:ext cx="1206483" cy="6105595"/>
            <a:chOff x="160238" y="162796"/>
            <a:chExt cx="1300907" cy="8777933"/>
          </a:xfrm>
        </p:grpSpPr>
        <p:sp>
          <p:nvSpPr>
            <p:cNvPr id="15"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pPr defTabSz="914400"/>
              <a:endParaRPr sz="1800">
                <a:solidFill>
                  <a:prstClr val="black"/>
                </a:solidFill>
              </a:endParaRPr>
            </a:p>
          </p:txBody>
        </p:sp>
        <p:sp>
          <p:nvSpPr>
            <p:cNvPr id="16"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pPr defTabSz="914400"/>
              <a:endParaRPr sz="1800">
                <a:solidFill>
                  <a:prstClr val="black"/>
                </a:solidFill>
              </a:endParaRPr>
            </a:p>
          </p:txBody>
        </p:sp>
        <p:sp>
          <p:nvSpPr>
            <p:cNvPr id="17"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pPr defTabSz="914400"/>
              <a:endParaRPr sz="1800">
                <a:solidFill>
                  <a:prstClr val="black"/>
                </a:solidFill>
              </a:endParaRPr>
            </a:p>
          </p:txBody>
        </p:sp>
        <p:sp>
          <p:nvSpPr>
            <p:cNvPr id="18"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pPr defTabSz="914400"/>
              <a:endParaRPr sz="1800">
                <a:solidFill>
                  <a:prstClr val="black"/>
                </a:solidFill>
              </a:endParaRPr>
            </a:p>
          </p:txBody>
        </p:sp>
        <p:sp>
          <p:nvSpPr>
            <p:cNvPr id="19"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pPr defTabSz="914400"/>
              <a:endParaRPr sz="1800">
                <a:solidFill>
                  <a:prstClr val="black"/>
                </a:solidFill>
              </a:endParaRPr>
            </a:p>
          </p:txBody>
        </p:sp>
        <p:sp>
          <p:nvSpPr>
            <p:cNvPr id="20"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pPr defTabSz="914400"/>
              <a:endParaRPr sz="1800">
                <a:solidFill>
                  <a:prstClr val="black"/>
                </a:solidFill>
              </a:endParaRPr>
            </a:p>
          </p:txBody>
        </p:sp>
        <p:sp>
          <p:nvSpPr>
            <p:cNvPr id="21"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pPr defTabSz="914400"/>
              <a:endParaRPr sz="1800">
                <a:solidFill>
                  <a:prstClr val="black"/>
                </a:solidFill>
              </a:endParaRPr>
            </a:p>
          </p:txBody>
        </p:sp>
      </p:grpSp>
    </p:spTree>
    <p:extLst>
      <p:ext uri="{BB962C8B-B14F-4D97-AF65-F5344CB8AC3E}">
        <p14:creationId xmlns:p14="http://schemas.microsoft.com/office/powerpoint/2010/main" val="298225796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Rectangle 5"/>
          <p:cNvSpPr/>
          <p:nvPr userDrawn="1"/>
        </p:nvSpPr>
        <p:spPr>
          <a:xfrm>
            <a:off x="120824"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grpSp>
        <p:nvGrpSpPr>
          <p:cNvPr id="7" name="Group 6"/>
          <p:cNvGrpSpPr/>
          <p:nvPr userDrawn="1"/>
        </p:nvGrpSpPr>
        <p:grpSpPr>
          <a:xfrm>
            <a:off x="231501" y="99934"/>
            <a:ext cx="1206483" cy="6105588"/>
            <a:chOff x="90616" y="113613"/>
            <a:chExt cx="1300907" cy="8777933"/>
          </a:xfrm>
        </p:grpSpPr>
        <p:sp>
          <p:nvSpPr>
            <p:cNvPr id="8"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pPr defTabSz="914400"/>
              <a:endParaRPr sz="1800">
                <a:solidFill>
                  <a:prstClr val="black"/>
                </a:solidFill>
              </a:endParaRPr>
            </a:p>
          </p:txBody>
        </p:sp>
        <p:sp>
          <p:nvSpPr>
            <p:cNvPr id="9"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pPr defTabSz="914400"/>
              <a:endParaRPr sz="1800">
                <a:solidFill>
                  <a:prstClr val="black"/>
                </a:solidFill>
              </a:endParaRPr>
            </a:p>
          </p:txBody>
        </p:sp>
        <p:sp>
          <p:nvSpPr>
            <p:cNvPr id="10"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pPr defTabSz="914400"/>
              <a:endParaRPr sz="1800">
                <a:solidFill>
                  <a:prstClr val="black"/>
                </a:solidFill>
              </a:endParaRPr>
            </a:p>
          </p:txBody>
        </p:sp>
        <p:sp>
          <p:nvSpPr>
            <p:cNvPr id="11"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pPr defTabSz="914400"/>
              <a:endParaRPr sz="1800">
                <a:solidFill>
                  <a:prstClr val="black"/>
                </a:solidFill>
              </a:endParaRPr>
            </a:p>
          </p:txBody>
        </p:sp>
        <p:sp>
          <p:nvSpPr>
            <p:cNvPr id="12"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pPr defTabSz="914400"/>
              <a:endParaRPr sz="1800">
                <a:solidFill>
                  <a:prstClr val="black"/>
                </a:solidFill>
              </a:endParaRPr>
            </a:p>
          </p:txBody>
        </p:sp>
        <p:sp>
          <p:nvSpPr>
            <p:cNvPr id="13"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pPr defTabSz="914400"/>
              <a:endParaRPr sz="1800">
                <a:solidFill>
                  <a:prstClr val="black"/>
                </a:solidFill>
              </a:endParaRPr>
            </a:p>
          </p:txBody>
        </p:sp>
        <p:sp>
          <p:nvSpPr>
            <p:cNvPr id="14"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pPr defTabSz="914400"/>
              <a:endParaRPr sz="1800">
                <a:solidFill>
                  <a:prstClr val="black"/>
                </a:solidFill>
              </a:endParaRPr>
            </a:p>
          </p:txBody>
        </p:sp>
      </p:grpSp>
    </p:spTree>
    <p:extLst>
      <p:ext uri="{BB962C8B-B14F-4D97-AF65-F5344CB8AC3E}">
        <p14:creationId xmlns:p14="http://schemas.microsoft.com/office/powerpoint/2010/main" val="116138926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p:cNvSpPr/>
          <p:nvPr userDrawn="1"/>
        </p:nvSpPr>
        <p:spPr>
          <a:xfrm>
            <a:off x="120824"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grpSp>
        <p:nvGrpSpPr>
          <p:cNvPr id="7" name="Group 6"/>
          <p:cNvGrpSpPr/>
          <p:nvPr userDrawn="1"/>
        </p:nvGrpSpPr>
        <p:grpSpPr>
          <a:xfrm>
            <a:off x="233936" y="99934"/>
            <a:ext cx="1206481" cy="6105588"/>
            <a:chOff x="160238" y="154880"/>
            <a:chExt cx="1300907" cy="8777933"/>
          </a:xfrm>
        </p:grpSpPr>
        <p:sp>
          <p:nvSpPr>
            <p:cNvPr id="8"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pPr defTabSz="914400"/>
              <a:endParaRPr sz="1800">
                <a:solidFill>
                  <a:prstClr val="black"/>
                </a:solidFill>
              </a:endParaRPr>
            </a:p>
          </p:txBody>
        </p:sp>
        <p:sp>
          <p:nvSpPr>
            <p:cNvPr id="9"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pPr defTabSz="914400"/>
              <a:endParaRPr sz="1800">
                <a:solidFill>
                  <a:prstClr val="black"/>
                </a:solidFill>
              </a:endParaRPr>
            </a:p>
          </p:txBody>
        </p:sp>
        <p:sp>
          <p:nvSpPr>
            <p:cNvPr id="10"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pPr defTabSz="914400"/>
              <a:endParaRPr sz="1800">
                <a:solidFill>
                  <a:prstClr val="black"/>
                </a:solidFill>
              </a:endParaRPr>
            </a:p>
          </p:txBody>
        </p:sp>
        <p:sp>
          <p:nvSpPr>
            <p:cNvPr id="11"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pPr defTabSz="914400"/>
              <a:endParaRPr sz="1800">
                <a:solidFill>
                  <a:prstClr val="black"/>
                </a:solidFill>
              </a:endParaRPr>
            </a:p>
          </p:txBody>
        </p:sp>
        <p:sp>
          <p:nvSpPr>
            <p:cNvPr id="12"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pPr defTabSz="914400"/>
              <a:endParaRPr sz="1800">
                <a:solidFill>
                  <a:prstClr val="black"/>
                </a:solidFill>
              </a:endParaRPr>
            </a:p>
          </p:txBody>
        </p:sp>
        <p:sp>
          <p:nvSpPr>
            <p:cNvPr id="13"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pPr defTabSz="914400"/>
              <a:endParaRPr sz="1800">
                <a:solidFill>
                  <a:prstClr val="black"/>
                </a:solidFill>
              </a:endParaRPr>
            </a:p>
          </p:txBody>
        </p:sp>
        <p:sp>
          <p:nvSpPr>
            <p:cNvPr id="14"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pPr defTabSz="914400"/>
              <a:endParaRPr sz="1800">
                <a:solidFill>
                  <a:prstClr val="black"/>
                </a:solidFill>
              </a:endParaRPr>
            </a:p>
          </p:txBody>
        </p:sp>
      </p:grpSp>
    </p:spTree>
    <p:extLst>
      <p:ext uri="{BB962C8B-B14F-4D97-AF65-F5344CB8AC3E}">
        <p14:creationId xmlns:p14="http://schemas.microsoft.com/office/powerpoint/2010/main" val="361109652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Rectangle 5"/>
          <p:cNvSpPr/>
          <p:nvPr userDrawn="1"/>
        </p:nvSpPr>
        <p:spPr>
          <a:xfrm>
            <a:off x="120824"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grpSp>
        <p:nvGrpSpPr>
          <p:cNvPr id="7" name="Group 6"/>
          <p:cNvGrpSpPr/>
          <p:nvPr userDrawn="1"/>
        </p:nvGrpSpPr>
        <p:grpSpPr>
          <a:xfrm>
            <a:off x="233934" y="99934"/>
            <a:ext cx="1206481" cy="6105588"/>
            <a:chOff x="1081465" y="114688"/>
            <a:chExt cx="1300907" cy="8777933"/>
          </a:xfrm>
        </p:grpSpPr>
        <p:sp>
          <p:nvSpPr>
            <p:cNvPr id="8"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pPr defTabSz="914400"/>
              <a:endParaRPr sz="1800">
                <a:solidFill>
                  <a:prstClr val="black"/>
                </a:solidFill>
              </a:endParaRPr>
            </a:p>
          </p:txBody>
        </p:sp>
        <p:sp>
          <p:nvSpPr>
            <p:cNvPr id="9"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pPr defTabSz="914400"/>
              <a:endParaRPr sz="1800">
                <a:solidFill>
                  <a:prstClr val="black"/>
                </a:solidFill>
              </a:endParaRPr>
            </a:p>
          </p:txBody>
        </p:sp>
        <p:sp>
          <p:nvSpPr>
            <p:cNvPr id="10"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pPr defTabSz="914400"/>
              <a:endParaRPr sz="1800">
                <a:solidFill>
                  <a:prstClr val="black"/>
                </a:solidFill>
              </a:endParaRPr>
            </a:p>
          </p:txBody>
        </p:sp>
        <p:sp>
          <p:nvSpPr>
            <p:cNvPr id="11"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pPr defTabSz="914400"/>
              <a:endParaRPr sz="1800">
                <a:solidFill>
                  <a:prstClr val="black"/>
                </a:solidFill>
              </a:endParaRPr>
            </a:p>
          </p:txBody>
        </p:sp>
        <p:sp>
          <p:nvSpPr>
            <p:cNvPr id="12"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pPr defTabSz="914400"/>
              <a:endParaRPr sz="1800">
                <a:solidFill>
                  <a:prstClr val="black"/>
                </a:solidFill>
              </a:endParaRPr>
            </a:p>
          </p:txBody>
        </p:sp>
        <p:sp>
          <p:nvSpPr>
            <p:cNvPr id="13"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pPr defTabSz="914400"/>
              <a:endParaRPr sz="1800">
                <a:solidFill>
                  <a:prstClr val="black"/>
                </a:solidFill>
              </a:endParaRPr>
            </a:p>
          </p:txBody>
        </p:sp>
        <p:sp>
          <p:nvSpPr>
            <p:cNvPr id="14"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pPr defTabSz="914400"/>
              <a:endParaRPr sz="1800">
                <a:solidFill>
                  <a:prstClr val="black"/>
                </a:solidFill>
              </a:endParaRPr>
            </a:p>
          </p:txBody>
        </p:sp>
      </p:grpSp>
    </p:spTree>
    <p:extLst>
      <p:ext uri="{BB962C8B-B14F-4D97-AF65-F5344CB8AC3E}">
        <p14:creationId xmlns:p14="http://schemas.microsoft.com/office/powerpoint/2010/main" val="344387507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Rectangle 5"/>
          <p:cNvSpPr/>
          <p:nvPr userDrawn="1"/>
        </p:nvSpPr>
        <p:spPr>
          <a:xfrm>
            <a:off x="4" y="0"/>
            <a:ext cx="1209314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sp>
        <p:nvSpPr>
          <p:cNvPr id="7" name="Slide Number Placeholder 5"/>
          <p:cNvSpPr txBox="1">
            <a:spLocks/>
          </p:cNvSpPr>
          <p:nvPr userDrawn="1"/>
        </p:nvSpPr>
        <p:spPr>
          <a:xfrm>
            <a:off x="3057376" y="6356355"/>
            <a:ext cx="3319272"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1200" smtClean="0">
                <a:solidFill>
                  <a:prstClr val="black">
                    <a:tint val="75000"/>
                  </a:prstClr>
                </a:solidFill>
              </a:rPr>
              <a:pPr/>
              <a:t>‹#›</a:t>
            </a:fld>
            <a:endParaRPr lang="en-US" sz="1200" dirty="0">
              <a:solidFill>
                <a:prstClr val="black">
                  <a:tint val="75000"/>
                </a:prstClr>
              </a:solidFill>
            </a:endParaRPr>
          </a:p>
        </p:txBody>
      </p:sp>
      <p:pic>
        <p:nvPicPr>
          <p:cNvPr id="9" name="pasted-image.pdf" descr="pasted-image.pdf"/>
          <p:cNvPicPr>
            <a:picLocks noChangeAspect="1"/>
          </p:cNvPicPr>
          <p:nvPr userDrawn="1"/>
        </p:nvPicPr>
        <p:blipFill>
          <a:blip r:embed="rId2"/>
          <a:stretch>
            <a:fillRect/>
          </a:stretch>
        </p:blipFill>
        <p:spPr>
          <a:xfrm>
            <a:off x="393794" y="6356355"/>
            <a:ext cx="736953" cy="365125"/>
          </a:xfrm>
          <a:prstGeom prst="rect">
            <a:avLst/>
          </a:prstGeom>
          <a:ln w="12700">
            <a:miter lim="400000"/>
          </a:ln>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11013" y="6480626"/>
            <a:ext cx="1561852" cy="204993"/>
          </a:xfrm>
          <a:prstGeom prst="rect">
            <a:avLst/>
          </a:prstGeom>
        </p:spPr>
      </p:pic>
    </p:spTree>
    <p:extLst>
      <p:ext uri="{BB962C8B-B14F-4D97-AF65-F5344CB8AC3E}">
        <p14:creationId xmlns:p14="http://schemas.microsoft.com/office/powerpoint/2010/main" val="3941774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_BW">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a:solidFill>
                  <a:srgbClr val="53565A"/>
                </a:solidFill>
              </a:rPr>
              <a:pPr>
                <a:defRPr/>
              </a:pPr>
              <a:t>‹#›</a:t>
            </a:fld>
            <a:endParaRPr lang="en-US">
              <a:solidFill>
                <a:srgbClr val="53565A"/>
              </a:solidFill>
            </a:endParaRPr>
          </a:p>
        </p:txBody>
      </p:sp>
      <p:sp>
        <p:nvSpPr>
          <p:cNvPr id="4" name="Date Placeholder 3"/>
          <p:cNvSpPr>
            <a:spLocks noGrp="1"/>
          </p:cNvSpPr>
          <p:nvPr>
            <p:ph type="dt" sz="half" idx="11"/>
          </p:nvPr>
        </p:nvSpPr>
        <p:spPr/>
        <p:txBody>
          <a:bodyPr/>
          <a:lstStyle/>
          <a:p>
            <a:pPr>
              <a:defRPr/>
            </a:pPr>
            <a:r>
              <a:rPr lang="en-US">
                <a:solidFill>
                  <a:srgbClr val="53565A"/>
                </a:solidFill>
              </a:rPr>
              <a:t>MM.DD.YY</a:t>
            </a:r>
          </a:p>
        </p:txBody>
      </p:sp>
      <p:sp>
        <p:nvSpPr>
          <p:cNvPr id="5" name="Footer Placeholder 4"/>
          <p:cNvSpPr>
            <a:spLocks noGrp="1"/>
          </p:cNvSpPr>
          <p:nvPr>
            <p:ph type="ftr" sz="quarter" idx="12"/>
          </p:nvPr>
        </p:nvSpPr>
        <p:spPr/>
        <p:txBody>
          <a:bodyPr/>
          <a:lstStyle/>
          <a:p>
            <a:pPr>
              <a:defRPr/>
            </a:pPr>
            <a:r>
              <a:rPr lang="en-US">
                <a:solidFill>
                  <a:srgbClr val="53565A"/>
                </a:solidFill>
              </a:rPr>
              <a:t>Presentation Title</a:t>
            </a:r>
          </a:p>
        </p:txBody>
      </p:sp>
      <p:sp>
        <p:nvSpPr>
          <p:cNvPr id="13" name="Rectangle 6"/>
          <p:cNvSpPr txBox="1">
            <a:spLocks noChangeArrowheads="1"/>
          </p:cNvSpPr>
          <p:nvPr userDrawn="1"/>
        </p:nvSpPr>
        <p:spPr bwMode="black">
          <a:xfrm>
            <a:off x="2399970" y="1597948"/>
            <a:ext cx="7342716" cy="4407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lIns="0" tIns="45712" rIns="91426" bIns="45712"/>
          <a:lstStyle>
            <a:lvl1pPr algn="ctr" eaLnBrk="0" hangingPunct="0">
              <a:defRPr sz="2400">
                <a:solidFill>
                  <a:schemeClr val="tx1"/>
                </a:solidFill>
                <a:latin typeface="Arial" charset="0"/>
                <a:ea typeface="ヒラギノ角ゴ Pro W3" charset="0"/>
              </a:defRPr>
            </a:lvl1pPr>
            <a:lvl2pPr marL="742950" indent="-285750" algn="ctr" eaLnBrk="0" hangingPunct="0">
              <a:defRPr sz="2400">
                <a:solidFill>
                  <a:schemeClr val="tx1"/>
                </a:solidFill>
                <a:latin typeface="Arial" charset="0"/>
                <a:ea typeface="ヒラギノ角ゴ Pro W3" charset="0"/>
              </a:defRPr>
            </a:lvl2pPr>
            <a:lvl3pPr marL="1143000" indent="-228600" algn="ctr" eaLnBrk="0" hangingPunct="0">
              <a:defRPr sz="2400">
                <a:solidFill>
                  <a:schemeClr val="tx1"/>
                </a:solidFill>
                <a:latin typeface="Arial" charset="0"/>
                <a:ea typeface="ヒラギノ角ゴ Pro W3" charset="0"/>
              </a:defRPr>
            </a:lvl3pPr>
            <a:lvl4pPr marL="1600200" indent="-228600" algn="ctr" eaLnBrk="0" hangingPunct="0">
              <a:defRPr sz="2400">
                <a:solidFill>
                  <a:schemeClr val="tx1"/>
                </a:solidFill>
                <a:latin typeface="Arial" charset="0"/>
                <a:ea typeface="ヒラギノ角ゴ Pro W3" charset="0"/>
              </a:defRPr>
            </a:lvl4pPr>
            <a:lvl5pPr marL="2057400" indent="-228600" algn="ctr" eaLnBrk="0" hangingPunct="0">
              <a:defRPr sz="2400">
                <a:solidFill>
                  <a:schemeClr val="tx1"/>
                </a:solidFill>
                <a:latin typeface="Arial" charset="0"/>
                <a:ea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defRPr>
            </a:lvl9pPr>
          </a:lstStyle>
          <a:p>
            <a:pPr algn="l" eaLnBrk="1" fontAlgn="base" hangingPunct="1">
              <a:lnSpc>
                <a:spcPct val="95000"/>
              </a:lnSpc>
              <a:spcBef>
                <a:spcPct val="75000"/>
              </a:spcBef>
              <a:spcAft>
                <a:spcPct val="20000"/>
              </a:spcAft>
              <a:defRPr/>
            </a:pPr>
            <a:r>
              <a:rPr lang="es-ES_tradnl" sz="3600" dirty="0">
                <a:solidFill>
                  <a:srgbClr val="FFFFFF"/>
                </a:solidFill>
                <a:ea typeface="Arial" charset="0"/>
                <a:cs typeface="Geneva" charset="0"/>
              </a:rPr>
              <a:t>Una cita puede ser colocada aquí. Una gran hoja sirve de transición </a:t>
            </a:r>
            <a:br>
              <a:rPr lang="es-ES_tradnl" sz="3600" dirty="0">
                <a:solidFill>
                  <a:srgbClr val="FFFFFF"/>
                </a:solidFill>
                <a:ea typeface="Arial" charset="0"/>
                <a:cs typeface="Geneva" charset="0"/>
              </a:rPr>
            </a:br>
            <a:r>
              <a:rPr lang="es-ES_tradnl" sz="3600" dirty="0">
                <a:solidFill>
                  <a:srgbClr val="FFFFFF"/>
                </a:solidFill>
                <a:ea typeface="Arial" charset="0"/>
                <a:cs typeface="Geneva" charset="0"/>
              </a:rPr>
              <a:t>y crea una pausa para tus clientes para digerir mejor la información. </a:t>
            </a:r>
          </a:p>
          <a:p>
            <a:pPr algn="l" eaLnBrk="1" fontAlgn="base" hangingPunct="1">
              <a:lnSpc>
                <a:spcPct val="95000"/>
              </a:lnSpc>
              <a:spcBef>
                <a:spcPct val="75000"/>
              </a:spcBef>
              <a:spcAft>
                <a:spcPct val="20000"/>
              </a:spcAft>
              <a:defRPr/>
            </a:pPr>
            <a:r>
              <a:rPr lang="es-ES_tradnl" sz="2000" dirty="0">
                <a:solidFill>
                  <a:srgbClr val="00BDF2"/>
                </a:solidFill>
                <a:ea typeface="Arial" charset="0"/>
                <a:cs typeface="Geneva" charset="0"/>
              </a:rPr>
              <a:t>Aquí van los </a:t>
            </a:r>
            <a:r>
              <a:rPr lang="es-ES_tradnl" sz="2000" dirty="0" err="1">
                <a:solidFill>
                  <a:srgbClr val="00BDF2"/>
                </a:solidFill>
                <a:ea typeface="Arial" charset="0"/>
                <a:cs typeface="Geneva" charset="0"/>
              </a:rPr>
              <a:t>creditos</a:t>
            </a:r>
            <a:r>
              <a:rPr lang="es-ES_tradnl" sz="2000" dirty="0">
                <a:solidFill>
                  <a:srgbClr val="00BDF2"/>
                </a:solidFill>
                <a:ea typeface="Arial" charset="0"/>
                <a:cs typeface="Geneva" charset="0"/>
              </a:rPr>
              <a:t> de la cita; </a:t>
            </a:r>
            <a:r>
              <a:rPr lang="es-ES_tradnl" sz="2000" dirty="0" err="1">
                <a:solidFill>
                  <a:srgbClr val="00BDF2"/>
                </a:solidFill>
                <a:ea typeface="Arial" charset="0"/>
                <a:cs typeface="Geneva" charset="0"/>
              </a:rPr>
              <a:t>lorem</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ipsum</a:t>
            </a:r>
            <a:r>
              <a:rPr lang="es-ES_tradnl" sz="2000" dirty="0">
                <a:solidFill>
                  <a:srgbClr val="00BDF2"/>
                </a:solidFill>
                <a:ea typeface="Arial" charset="0"/>
                <a:cs typeface="Geneva" charset="0"/>
              </a:rPr>
              <a:t> dolor </a:t>
            </a:r>
            <a:r>
              <a:rPr lang="es-ES_tradnl" sz="2000" dirty="0" err="1">
                <a:solidFill>
                  <a:srgbClr val="00BDF2"/>
                </a:solidFill>
                <a:ea typeface="Arial" charset="0"/>
                <a:cs typeface="Geneva" charset="0"/>
              </a:rPr>
              <a:t>sit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amet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consectetur</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adipiscing</a:t>
            </a:r>
            <a:r>
              <a:rPr lang="es-ES_tradnl" sz="2000" dirty="0">
                <a:solidFill>
                  <a:srgbClr val="00BDF2"/>
                </a:solidFill>
                <a:ea typeface="Arial" charset="0"/>
                <a:cs typeface="Geneva" charset="0"/>
              </a:rPr>
              <a:t>.</a:t>
            </a:r>
          </a:p>
        </p:txBody>
      </p:sp>
      <p:pic>
        <p:nvPicPr>
          <p:cNvPr id="14" name="Picture 13"/>
          <p:cNvPicPr>
            <a:picLocks noChangeAspect="1"/>
          </p:cNvPicPr>
          <p:nvPr userDrawn="1"/>
        </p:nvPicPr>
        <p:blipFill>
          <a:blip r:embed="rId2"/>
          <a:stretch>
            <a:fillRect/>
          </a:stretch>
        </p:blipFill>
        <p:spPr>
          <a:xfrm>
            <a:off x="-36661" y="-37908"/>
            <a:ext cx="12304487" cy="6924341"/>
          </a:xfrm>
          <a:prstGeom prst="rect">
            <a:avLst/>
          </a:prstGeom>
        </p:spPr>
      </p:pic>
      <p:grpSp>
        <p:nvGrpSpPr>
          <p:cNvPr id="15" name="Group 24"/>
          <p:cNvGrpSpPr>
            <a:grpSpLocks/>
          </p:cNvGrpSpPr>
          <p:nvPr userDrawn="1"/>
        </p:nvGrpSpPr>
        <p:grpSpPr bwMode="auto">
          <a:xfrm>
            <a:off x="490519" y="391003"/>
            <a:ext cx="1233216" cy="615424"/>
            <a:chOff x="-3315972" y="-924674"/>
            <a:chExt cx="6411831" cy="4278160"/>
          </a:xfrm>
          <a:solidFill>
            <a:schemeClr val="bg1"/>
          </a:solidFill>
        </p:grpSpPr>
        <p:sp>
          <p:nvSpPr>
            <p:cNvPr id="16"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17"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grpSp>
        <p:nvGrpSpPr>
          <p:cNvPr id="18" name="Group 25"/>
          <p:cNvGrpSpPr>
            <a:grpSpLocks/>
          </p:cNvGrpSpPr>
          <p:nvPr userDrawn="1"/>
        </p:nvGrpSpPr>
        <p:grpSpPr bwMode="auto">
          <a:xfrm flipH="1" flipV="1">
            <a:off x="10549240" y="6005509"/>
            <a:ext cx="1233216" cy="615421"/>
            <a:chOff x="-3315972" y="-924674"/>
            <a:chExt cx="6411831" cy="4278160"/>
          </a:xfrm>
          <a:solidFill>
            <a:schemeClr val="bg1"/>
          </a:solidFill>
        </p:grpSpPr>
        <p:sp>
          <p:nvSpPr>
            <p:cNvPr id="19"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20"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sp>
        <p:nvSpPr>
          <p:cNvPr id="21" name="Text Placeholder 23"/>
          <p:cNvSpPr>
            <a:spLocks noGrp="1"/>
          </p:cNvSpPr>
          <p:nvPr>
            <p:ph type="body" sz="quarter" idx="13"/>
          </p:nvPr>
        </p:nvSpPr>
        <p:spPr>
          <a:xfrm>
            <a:off x="2357969" y="1006427"/>
            <a:ext cx="8191273" cy="3686224"/>
          </a:xfrm>
        </p:spPr>
        <p:txBody>
          <a:bodyPr/>
          <a:lstStyle>
            <a:lvl1pPr marL="0" indent="0" algn="l">
              <a:buNone/>
              <a:defRPr sz="3600">
                <a:solidFill>
                  <a:schemeClr val="bg1"/>
                </a:solidFill>
              </a:defRPr>
            </a:lvl1pPr>
            <a:lvl2pPr marL="403160" indent="0" algn="l">
              <a:buNone/>
              <a:defRPr sz="3600">
                <a:solidFill>
                  <a:schemeClr val="bg1"/>
                </a:solidFill>
              </a:defRPr>
            </a:lvl2pPr>
            <a:lvl3pPr marL="747592" indent="0" algn="l">
              <a:buNone/>
              <a:defRPr sz="3600">
                <a:solidFill>
                  <a:schemeClr val="bg1"/>
                </a:solidFill>
              </a:defRPr>
            </a:lvl3pPr>
            <a:lvl4pPr marL="1088850" indent="0" algn="l">
              <a:buNone/>
              <a:defRPr sz="3600">
                <a:solidFill>
                  <a:schemeClr val="bg1"/>
                </a:solidFill>
              </a:defRPr>
            </a:lvl4pPr>
            <a:lvl5pPr marL="1426933"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23"/>
          <p:cNvSpPr>
            <a:spLocks noGrp="1"/>
          </p:cNvSpPr>
          <p:nvPr>
            <p:ph type="body" sz="quarter" idx="14"/>
          </p:nvPr>
        </p:nvSpPr>
        <p:spPr>
          <a:xfrm>
            <a:off x="2357969" y="4944980"/>
            <a:ext cx="8191273" cy="1335504"/>
          </a:xfrm>
        </p:spPr>
        <p:txBody>
          <a:bodyPr/>
          <a:lstStyle>
            <a:lvl1pPr marL="0" indent="0" algn="l">
              <a:buNone/>
              <a:defRPr sz="2400">
                <a:solidFill>
                  <a:srgbClr val="00B3F0"/>
                </a:solidFill>
              </a:defRPr>
            </a:lvl1pPr>
            <a:lvl2pPr marL="403160" indent="0" algn="l">
              <a:buNone/>
              <a:defRPr sz="2400">
                <a:solidFill>
                  <a:srgbClr val="00B3F0"/>
                </a:solidFill>
              </a:defRPr>
            </a:lvl2pPr>
            <a:lvl3pPr marL="747592" indent="0" algn="l">
              <a:buNone/>
              <a:defRPr sz="2400">
                <a:solidFill>
                  <a:srgbClr val="00B3F0"/>
                </a:solidFill>
              </a:defRPr>
            </a:lvl3pPr>
            <a:lvl4pPr marL="1088850" indent="0" algn="l">
              <a:buNone/>
              <a:defRPr sz="2400">
                <a:solidFill>
                  <a:srgbClr val="00B3F0"/>
                </a:solidFill>
              </a:defRPr>
            </a:lvl4pPr>
            <a:lvl5pPr marL="1426933"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7548486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3" name="Line 3"/>
          <p:cNvSpPr>
            <a:spLocks noChangeShapeType="1"/>
          </p:cNvSpPr>
          <p:nvPr userDrawn="1"/>
        </p:nvSpPr>
        <p:spPr bwMode="gray">
          <a:xfrm>
            <a:off x="585225" y="996696"/>
            <a:ext cx="11033759" cy="0"/>
          </a:xfrm>
          <a:prstGeom prst="line">
            <a:avLst/>
          </a:prstGeom>
          <a:noFill/>
          <a:ln w="12700">
            <a:solidFill>
              <a:srgbClr val="002D72"/>
            </a:solidFill>
            <a:round/>
            <a:headEnd/>
            <a:tailEnd/>
          </a:ln>
        </p:spPr>
        <p:txBody>
          <a:bodyPr wrap="none" anchor="ctr"/>
          <a:lstStyle/>
          <a:p>
            <a:pPr algn="ctr" defTabSz="914400">
              <a:defRPr/>
            </a:pPr>
            <a:endParaRPr lang="en-US" sz="1400" b="1" dirty="0">
              <a:solidFill>
                <a:srgbClr val="000000"/>
              </a:solidFill>
              <a:cs typeface="Arial" pitchFamily="34" charset="0"/>
            </a:endParaRPr>
          </a:p>
        </p:txBody>
      </p:sp>
      <p:sp>
        <p:nvSpPr>
          <p:cNvPr id="5" name="Title Placeholder 9"/>
          <p:cNvSpPr>
            <a:spLocks noGrp="1"/>
          </p:cNvSpPr>
          <p:nvPr>
            <p:ph type="title"/>
          </p:nvPr>
        </p:nvSpPr>
        <p:spPr>
          <a:xfrm>
            <a:off x="585216" y="152401"/>
            <a:ext cx="11033760" cy="809625"/>
          </a:xfrm>
          <a:prstGeom prst="rect">
            <a:avLst/>
          </a:prstGeom>
        </p:spPr>
        <p:txBody>
          <a:bodyPr vert="horz" lIns="0" tIns="0" rIns="0" bIns="0" rtlCol="0" anchor="b" anchorCtr="0">
            <a:normAutofit/>
          </a:bodyPr>
          <a:lstStyle/>
          <a:p>
            <a:r>
              <a:rPr lang="en-US" dirty="0"/>
              <a:t>Click to edit Master title style</a:t>
            </a:r>
          </a:p>
        </p:txBody>
      </p:sp>
    </p:spTree>
    <p:extLst>
      <p:ext uri="{BB962C8B-B14F-4D97-AF65-F5344CB8AC3E}">
        <p14:creationId xmlns:p14="http://schemas.microsoft.com/office/powerpoint/2010/main" val="64807245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itle" preserve="1">
  <p:cSld name="PORTADA">
    <p:spTree>
      <p:nvGrpSpPr>
        <p:cNvPr id="1" name=""/>
        <p:cNvGrpSpPr/>
        <p:nvPr/>
      </p:nvGrpSpPr>
      <p:grpSpPr>
        <a:xfrm>
          <a:off x="0" y="0"/>
          <a:ext cx="0" cy="0"/>
          <a:chOff x="0" y="0"/>
          <a:chExt cx="0" cy="0"/>
        </a:xfrm>
      </p:grpSpPr>
      <p:sp>
        <p:nvSpPr>
          <p:cNvPr id="3150" name="Rectangle 78"/>
          <p:cNvSpPr>
            <a:spLocks noGrp="1" noChangeArrowheads="1"/>
          </p:cNvSpPr>
          <p:nvPr>
            <p:ph type="ctrTitle"/>
          </p:nvPr>
        </p:nvSpPr>
        <p:spPr>
          <a:xfrm>
            <a:off x="804333" y="906464"/>
            <a:ext cx="10947400" cy="517525"/>
          </a:xfrm>
        </p:spPr>
        <p:txBody>
          <a:bodyPr/>
          <a:lstStyle>
            <a:lvl1pPr>
              <a:defRPr sz="3200"/>
            </a:lvl1pPr>
          </a:lstStyle>
          <a:p>
            <a:pPr lvl="0"/>
            <a:r>
              <a:rPr lang="en-US" noProof="0" dirty="0"/>
              <a:t>Click to edit Master title style</a:t>
            </a:r>
          </a:p>
        </p:txBody>
      </p:sp>
      <p:sp>
        <p:nvSpPr>
          <p:cNvPr id="3151" name="Rectangle 79"/>
          <p:cNvSpPr>
            <a:spLocks noGrp="1" noChangeArrowheads="1"/>
          </p:cNvSpPr>
          <p:nvPr>
            <p:ph type="subTitle" sz="quarter" idx="1"/>
          </p:nvPr>
        </p:nvSpPr>
        <p:spPr>
          <a:xfrm>
            <a:off x="804334" y="1423988"/>
            <a:ext cx="10962217" cy="1093788"/>
          </a:xfrm>
          <a:extLst>
            <a:ext uri="{91240B29-F687-4F45-9708-019B960494DF}">
              <a14:hiddenLine xmlns:a14="http://schemas.microsoft.com/office/drawing/2010/main" w="9525">
                <a:solidFill>
                  <a:schemeClr val="tx1"/>
                </a:solidFill>
                <a:miter lim="800000"/>
                <a:headEnd/>
                <a:tailEnd/>
              </a14:hiddenLine>
            </a:ext>
          </a:extLst>
        </p:spPr>
        <p:txBody>
          <a:bodyPr/>
          <a:lstStyle>
            <a:lvl1pPr marL="0" indent="0">
              <a:lnSpc>
                <a:spcPct val="100000"/>
              </a:lnSpc>
              <a:spcBef>
                <a:spcPct val="0"/>
              </a:spcBef>
              <a:spcAft>
                <a:spcPct val="0"/>
              </a:spcAft>
              <a:buFontTx/>
              <a:buNone/>
              <a:defRPr sz="3200">
                <a:solidFill>
                  <a:srgbClr val="00BDF2"/>
                </a:solidFill>
              </a:defRPr>
            </a:lvl1pPr>
          </a:lstStyle>
          <a:p>
            <a:pPr lvl="0"/>
            <a:r>
              <a:rPr lang="en-US" noProof="0"/>
              <a:t>Click to edit Master subtitle style</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96210" y="4844121"/>
            <a:ext cx="4743391" cy="2301940"/>
          </a:xfrm>
          <a:prstGeom prst="rect">
            <a:avLst/>
          </a:prstGeom>
        </p:spPr>
      </p:pic>
    </p:spTree>
    <p:extLst>
      <p:ext uri="{BB962C8B-B14F-4D97-AF65-F5344CB8AC3E}">
        <p14:creationId xmlns:p14="http://schemas.microsoft.com/office/powerpoint/2010/main" val="483889291"/>
      </p:ext>
    </p:extLst>
  </p:cSld>
  <p:clrMapOvr>
    <a:overrideClrMapping bg1="lt1" tx1="dk1" bg2="lt2" tx2="dk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5"/>
          <p:cNvSpPr>
            <a:spLocks noGrp="1" noChangeArrowheads="1"/>
          </p:cNvSpPr>
          <p:nvPr>
            <p:ph type="sldNum" sz="quarter" idx="10"/>
          </p:nvPr>
        </p:nvSpPr>
        <p:spPr>
          <a:ln/>
        </p:spPr>
        <p:txBody>
          <a:bodyPr/>
          <a:lstStyle>
            <a:lvl1pPr>
              <a:defRPr/>
            </a:lvl1pPr>
          </a:lstStyle>
          <a:p>
            <a:pPr>
              <a:defRPr/>
            </a:pPr>
            <a:fld id="{92C380FF-0397-644C-B316-9BC79B505A0E}" type="slidenum">
              <a:rPr lang="en-US"/>
              <a:pPr>
                <a:defRPr/>
              </a:pPr>
              <a:t>‹#›</a:t>
            </a:fld>
            <a:endParaRPr lang="en-US"/>
          </a:p>
        </p:txBody>
      </p:sp>
      <p:sp>
        <p:nvSpPr>
          <p:cNvPr id="6" name="Rectangle 92"/>
          <p:cNvSpPr>
            <a:spLocks noGrp="1" noChangeArrowheads="1"/>
          </p:cNvSpPr>
          <p:nvPr>
            <p:ph type="ftr" sz="quarter" idx="12"/>
          </p:nvPr>
        </p:nvSpPr>
        <p:spPr>
          <a:ln/>
        </p:spPr>
        <p:txBody>
          <a:bodyPr/>
          <a:lstStyle>
            <a:lvl1pPr>
              <a:defRPr/>
            </a:lvl1pPr>
          </a:lstStyle>
          <a:p>
            <a:pPr>
              <a:defRPr/>
            </a:pPr>
            <a:r>
              <a:rPr lang="en-US"/>
              <a:t>Presentation Title</a:t>
            </a:r>
          </a:p>
        </p:txBody>
      </p:sp>
    </p:spTree>
    <p:extLst>
      <p:ext uri="{BB962C8B-B14F-4D97-AF65-F5344CB8AC3E}">
        <p14:creationId xmlns:p14="http://schemas.microsoft.com/office/powerpoint/2010/main" val="246956888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5"/>
          <p:cNvSpPr>
            <a:spLocks noGrp="1" noChangeArrowheads="1"/>
          </p:cNvSpPr>
          <p:nvPr>
            <p:ph type="sldNum" sz="quarter" idx="10"/>
          </p:nvPr>
        </p:nvSpPr>
        <p:spPr>
          <a:ln/>
        </p:spPr>
        <p:txBody>
          <a:bodyPr/>
          <a:lstStyle>
            <a:lvl1pPr>
              <a:defRPr/>
            </a:lvl1pPr>
          </a:lstStyle>
          <a:p>
            <a:pPr>
              <a:defRPr/>
            </a:pPr>
            <a:fld id="{B53A4395-16C9-6F44-AB3C-C7A6087BA63D}" type="slidenum">
              <a:rPr lang="en-US"/>
              <a:pPr>
                <a:defRPr/>
              </a:pPr>
              <a:t>‹#›</a:t>
            </a:fld>
            <a:endParaRPr lang="en-US"/>
          </a:p>
        </p:txBody>
      </p:sp>
      <p:sp>
        <p:nvSpPr>
          <p:cNvPr id="4" name="Rectangle 87"/>
          <p:cNvSpPr>
            <a:spLocks noGrp="1" noChangeArrowheads="1"/>
          </p:cNvSpPr>
          <p:nvPr>
            <p:ph type="dt" sz="half" idx="11"/>
          </p:nvPr>
        </p:nvSpPr>
        <p:spPr>
          <a:ln/>
        </p:spPr>
        <p:txBody>
          <a:bodyPr/>
          <a:lstStyle>
            <a:lvl1pPr>
              <a:defRPr/>
            </a:lvl1pPr>
          </a:lstStyle>
          <a:p>
            <a:pPr>
              <a:defRPr/>
            </a:pPr>
            <a:r>
              <a:rPr lang="en-US"/>
              <a:t>MM.DD.YY</a:t>
            </a:r>
          </a:p>
        </p:txBody>
      </p:sp>
      <p:sp>
        <p:nvSpPr>
          <p:cNvPr id="5" name="Rectangle 92"/>
          <p:cNvSpPr>
            <a:spLocks noGrp="1" noChangeArrowheads="1"/>
          </p:cNvSpPr>
          <p:nvPr>
            <p:ph type="ftr" sz="quarter" idx="12"/>
          </p:nvPr>
        </p:nvSpPr>
        <p:spPr>
          <a:ln/>
        </p:spPr>
        <p:txBody>
          <a:bodyPr/>
          <a:lstStyle>
            <a:lvl1pPr>
              <a:defRPr/>
            </a:lvl1pPr>
          </a:lstStyle>
          <a:p>
            <a:pPr>
              <a:defRPr/>
            </a:pPr>
            <a:r>
              <a:rPr lang="en-US"/>
              <a:t>Presentation Title</a:t>
            </a:r>
          </a:p>
        </p:txBody>
      </p:sp>
    </p:spTree>
    <p:extLst>
      <p:ext uri="{BB962C8B-B14F-4D97-AF65-F5344CB8AC3E}">
        <p14:creationId xmlns:p14="http://schemas.microsoft.com/office/powerpoint/2010/main" val="233594492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 PORTADA BW">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89377"/>
            <a:ext cx="12283621" cy="6962249"/>
          </a:xfrm>
          <a:prstGeom prst="rect">
            <a:avLst/>
          </a:prstGeom>
        </p:spPr>
      </p:pic>
      <p:sp>
        <p:nvSpPr>
          <p:cNvPr id="6" name="Title 1"/>
          <p:cNvSpPr>
            <a:spLocks noGrp="1"/>
          </p:cNvSpPr>
          <p:nvPr>
            <p:ph type="ctrTitle" idx="4294967295"/>
          </p:nvPr>
        </p:nvSpPr>
        <p:spPr>
          <a:xfrm>
            <a:off x="819151" y="3311525"/>
            <a:ext cx="10947400" cy="517525"/>
          </a:xfrm>
        </p:spPr>
        <p:txBody>
          <a:bodyPr/>
          <a:lstStyle/>
          <a:p>
            <a:pPr>
              <a:defRPr/>
            </a:pPr>
            <a:r>
              <a:rPr lang="es-ES_tradnl" sz="3200" dirty="0">
                <a:solidFill>
                  <a:schemeClr val="bg1"/>
                </a:solidFill>
              </a:rPr>
              <a:t>T</a:t>
            </a:r>
            <a:r>
              <a:rPr lang="en-US" sz="3200" dirty="0" err="1">
                <a:solidFill>
                  <a:schemeClr val="bg1"/>
                </a:solidFill>
              </a:rPr>
              <a:t>í</a:t>
            </a:r>
            <a:r>
              <a:rPr lang="es-ES_tradnl" sz="3200" dirty="0" err="1">
                <a:solidFill>
                  <a:schemeClr val="bg1"/>
                </a:solidFill>
              </a:rPr>
              <a:t>tulo</a:t>
            </a:r>
            <a:r>
              <a:rPr lang="es-ES_tradnl" sz="3200" dirty="0">
                <a:solidFill>
                  <a:schemeClr val="bg1"/>
                </a:solidFill>
              </a:rPr>
              <a:t> va aquí</a:t>
            </a:r>
            <a:endParaRPr lang="en-US" sz="3200" dirty="0">
              <a:solidFill>
                <a:schemeClr val="bg1"/>
              </a:solidFill>
            </a:endParaRPr>
          </a:p>
        </p:txBody>
      </p:sp>
      <p:sp>
        <p:nvSpPr>
          <p:cNvPr id="7" name="Subtitle 2"/>
          <p:cNvSpPr>
            <a:spLocks noGrp="1"/>
          </p:cNvSpPr>
          <p:nvPr>
            <p:ph type="subTitle" sz="quarter" idx="4294967295"/>
          </p:nvPr>
        </p:nvSpPr>
        <p:spPr>
          <a:xfrm>
            <a:off x="823384" y="3829051"/>
            <a:ext cx="10962216" cy="1014413"/>
          </a:xfrm>
          <a:extLst>
            <a:ext uri="{91240B29-F687-4F45-9708-019B960494DF}">
              <a14:hiddenLine xmlns:a14="http://schemas.microsoft.com/office/drawing/2010/main" w="9525">
                <a:solidFill>
                  <a:schemeClr val="tx1"/>
                </a:solidFill>
                <a:miter lim="800000"/>
                <a:headEnd/>
                <a:tailEnd/>
              </a14:hiddenLine>
            </a:ext>
          </a:extLst>
        </p:spPr>
        <p:txBody>
          <a:bodyPr tIns="0" rIns="0" bIns="0"/>
          <a:lstStyle>
            <a:lvl1pPr marL="0" indent="0">
              <a:lnSpc>
                <a:spcPct val="100000"/>
              </a:lnSpc>
              <a:spcBef>
                <a:spcPct val="0"/>
              </a:spcBef>
              <a:spcAft>
                <a:spcPct val="0"/>
              </a:spcAft>
              <a:buFontTx/>
              <a:buNone/>
              <a:defRPr/>
            </a:lvl1pPr>
          </a:lstStyle>
          <a:p>
            <a:pPr marL="0" indent="0">
              <a:lnSpc>
                <a:spcPct val="100000"/>
              </a:lnSpc>
              <a:spcBef>
                <a:spcPct val="0"/>
              </a:spcBef>
              <a:spcAft>
                <a:spcPct val="0"/>
              </a:spcAft>
              <a:buFontTx/>
              <a:buNone/>
              <a:defRPr/>
            </a:pPr>
            <a:r>
              <a:rPr lang="es-ES_tradnl" sz="3200" dirty="0">
                <a:solidFill>
                  <a:srgbClr val="00BDF2"/>
                </a:solidFill>
              </a:rPr>
              <a:t>Subtitulo va aquí</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05360" y="4843463"/>
            <a:ext cx="4754651" cy="2307404"/>
          </a:xfrm>
          <a:prstGeom prst="rect">
            <a:avLst/>
          </a:prstGeom>
        </p:spPr>
      </p:pic>
    </p:spTree>
    <p:extLst>
      <p:ext uri="{BB962C8B-B14F-4D97-AF65-F5344CB8AC3E}">
        <p14:creationId xmlns:p14="http://schemas.microsoft.com/office/powerpoint/2010/main" val="393151476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_Azul">
    <p:spTree>
      <p:nvGrpSpPr>
        <p:cNvPr id="1" name=""/>
        <p:cNvGrpSpPr/>
        <p:nvPr/>
      </p:nvGrpSpPr>
      <p:grpSpPr>
        <a:xfrm>
          <a:off x="0" y="0"/>
          <a:ext cx="0" cy="0"/>
          <a:chOff x="0" y="0"/>
          <a:chExt cx="0" cy="0"/>
        </a:xfrm>
      </p:grpSpPr>
      <p:sp>
        <p:nvSpPr>
          <p:cNvPr id="6" name="Rectangle 4"/>
          <p:cNvSpPr>
            <a:spLocks noChangeArrowheads="1"/>
          </p:cNvSpPr>
          <p:nvPr userDrawn="1"/>
        </p:nvSpPr>
        <p:spPr bwMode="auto">
          <a:xfrm>
            <a:off x="-24676" y="0"/>
            <a:ext cx="12192000" cy="6858000"/>
          </a:xfrm>
          <a:prstGeom prst="rect">
            <a:avLst/>
          </a:prstGeom>
          <a:solidFill>
            <a:srgbClr val="002D72"/>
          </a:solidFill>
          <a:ln w="12700">
            <a:solidFill>
              <a:schemeClr val="tx2"/>
            </a:solidFill>
            <a:round/>
            <a:headEnd/>
            <a:tailEnd/>
          </a:ln>
        </p:spPr>
        <p:txBody>
          <a:bodyPr wrap="none" anchor="ctr"/>
          <a:lstStyle/>
          <a:p>
            <a:pPr algn="ctr"/>
            <a:endParaRPr lang="es-ES_tradnl" sz="1800">
              <a:solidFill>
                <a:schemeClr val="tx2"/>
              </a:solidFill>
            </a:endParaRPr>
          </a:p>
        </p:txBody>
      </p:sp>
      <p:grpSp>
        <p:nvGrpSpPr>
          <p:cNvPr id="7" name="Group 24"/>
          <p:cNvGrpSpPr>
            <a:grpSpLocks/>
          </p:cNvGrpSpPr>
          <p:nvPr userDrawn="1"/>
        </p:nvGrpSpPr>
        <p:grpSpPr bwMode="auto">
          <a:xfrm>
            <a:off x="490519" y="391003"/>
            <a:ext cx="1233216" cy="615424"/>
            <a:chOff x="-3315972" y="-924674"/>
            <a:chExt cx="6411831" cy="4278160"/>
          </a:xfrm>
          <a:solidFill>
            <a:schemeClr val="accent1"/>
          </a:solidFill>
        </p:grpSpPr>
        <p:sp>
          <p:nvSpPr>
            <p:cNvPr id="8"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a:defRPr/>
              </a:pPr>
              <a:endParaRPr lang="en-US" sz="1800">
                <a:ea typeface="ヒラギノ角ゴ Pro W3" charset="0"/>
                <a:cs typeface="ヒラギノ角ゴ Pro W3" charset="0"/>
              </a:endParaRPr>
            </a:p>
          </p:txBody>
        </p:sp>
        <p:sp>
          <p:nvSpPr>
            <p:cNvPr id="9"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a:defRPr/>
              </a:pPr>
              <a:endParaRPr lang="en-US" sz="1800">
                <a:ea typeface="ヒラギノ角ゴ Pro W3" charset="0"/>
                <a:cs typeface="ヒラギノ角ゴ Pro W3" charset="0"/>
              </a:endParaRPr>
            </a:p>
          </p:txBody>
        </p:sp>
      </p:grpSp>
      <p:grpSp>
        <p:nvGrpSpPr>
          <p:cNvPr id="10" name="Group 25"/>
          <p:cNvGrpSpPr>
            <a:grpSpLocks/>
          </p:cNvGrpSpPr>
          <p:nvPr userDrawn="1"/>
        </p:nvGrpSpPr>
        <p:grpSpPr bwMode="auto">
          <a:xfrm flipH="1" flipV="1">
            <a:off x="10549240" y="6005506"/>
            <a:ext cx="1233216" cy="615421"/>
            <a:chOff x="-3315972" y="-924674"/>
            <a:chExt cx="6411831" cy="4278160"/>
          </a:xfrm>
          <a:solidFill>
            <a:schemeClr val="accent1"/>
          </a:solidFill>
        </p:grpSpPr>
        <p:sp>
          <p:nvSpPr>
            <p:cNvPr id="11"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a:defRPr/>
              </a:pPr>
              <a:endParaRPr lang="en-US" sz="1800">
                <a:ea typeface="ヒラギノ角ゴ Pro W3" charset="0"/>
                <a:cs typeface="ヒラギノ角ゴ Pro W3" charset="0"/>
              </a:endParaRPr>
            </a:p>
          </p:txBody>
        </p:sp>
        <p:sp>
          <p:nvSpPr>
            <p:cNvPr id="12"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a:defRPr/>
              </a:pPr>
              <a:endParaRPr lang="en-US" sz="1800">
                <a:ea typeface="ヒラギノ角ゴ Pro W3" charset="0"/>
                <a:cs typeface="ヒラギノ角ゴ Pro W3" charset="0"/>
              </a:endParaRPr>
            </a:p>
          </p:txBody>
        </p:sp>
      </p:grpSp>
      <p:sp>
        <p:nvSpPr>
          <p:cNvPr id="24" name="Text Placeholder 23"/>
          <p:cNvSpPr>
            <a:spLocks noGrp="1"/>
          </p:cNvSpPr>
          <p:nvPr>
            <p:ph type="body" sz="quarter" idx="10"/>
          </p:nvPr>
        </p:nvSpPr>
        <p:spPr>
          <a:xfrm>
            <a:off x="2357968" y="1006427"/>
            <a:ext cx="8191273" cy="3686224"/>
          </a:xfrm>
        </p:spPr>
        <p:txBody>
          <a:bodyPr/>
          <a:lstStyle>
            <a:lvl1pPr marL="0" indent="0" algn="l">
              <a:buNone/>
              <a:defRPr sz="3600">
                <a:solidFill>
                  <a:schemeClr val="bg1"/>
                </a:solidFill>
              </a:defRPr>
            </a:lvl1pPr>
            <a:lvl2pPr marL="403225" indent="0" algn="l">
              <a:buNone/>
              <a:defRPr sz="3600">
                <a:solidFill>
                  <a:schemeClr val="bg1"/>
                </a:solidFill>
              </a:defRPr>
            </a:lvl2pPr>
            <a:lvl3pPr marL="747712" indent="0" algn="l">
              <a:buNone/>
              <a:defRPr sz="3600">
                <a:solidFill>
                  <a:schemeClr val="bg1"/>
                </a:solidFill>
              </a:defRPr>
            </a:lvl3pPr>
            <a:lvl4pPr marL="1089025" indent="0" algn="l">
              <a:buNone/>
              <a:defRPr sz="3600">
                <a:solidFill>
                  <a:schemeClr val="bg1"/>
                </a:solidFill>
              </a:defRPr>
            </a:lvl4pPr>
            <a:lvl5pPr marL="1427162"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23"/>
          <p:cNvSpPr>
            <a:spLocks noGrp="1"/>
          </p:cNvSpPr>
          <p:nvPr>
            <p:ph type="body" sz="quarter" idx="11"/>
          </p:nvPr>
        </p:nvSpPr>
        <p:spPr>
          <a:xfrm>
            <a:off x="2357968" y="4944980"/>
            <a:ext cx="8191273" cy="1335504"/>
          </a:xfrm>
        </p:spPr>
        <p:txBody>
          <a:bodyPr/>
          <a:lstStyle>
            <a:lvl1pPr marL="0" indent="0" algn="l">
              <a:buNone/>
              <a:defRPr sz="2400">
                <a:solidFill>
                  <a:srgbClr val="00B3F0"/>
                </a:solidFill>
              </a:defRPr>
            </a:lvl1pPr>
            <a:lvl2pPr marL="403225" indent="0" algn="l">
              <a:buNone/>
              <a:defRPr sz="2400">
                <a:solidFill>
                  <a:srgbClr val="00B3F0"/>
                </a:solidFill>
              </a:defRPr>
            </a:lvl2pPr>
            <a:lvl3pPr marL="747712" indent="0" algn="l">
              <a:buNone/>
              <a:defRPr sz="2400">
                <a:solidFill>
                  <a:srgbClr val="00B3F0"/>
                </a:solidFill>
              </a:defRPr>
            </a:lvl3pPr>
            <a:lvl4pPr marL="1089025" indent="0" algn="l">
              <a:buNone/>
              <a:defRPr sz="2400">
                <a:solidFill>
                  <a:srgbClr val="00B3F0"/>
                </a:solidFill>
              </a:defRPr>
            </a:lvl4pPr>
            <a:lvl5pPr marL="1427162"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9632272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_BW">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smtClean="0"/>
              <a:pPr>
                <a:defRPr/>
              </a:pPr>
              <a:t>‹#›</a:t>
            </a:fld>
            <a:endParaRPr lang="en-US"/>
          </a:p>
        </p:txBody>
      </p:sp>
      <p:sp>
        <p:nvSpPr>
          <p:cNvPr id="4" name="Date Placeholder 3"/>
          <p:cNvSpPr>
            <a:spLocks noGrp="1"/>
          </p:cNvSpPr>
          <p:nvPr>
            <p:ph type="dt" sz="half" idx="11"/>
          </p:nvPr>
        </p:nvSpPr>
        <p:spPr/>
        <p:txBody>
          <a:bodyPr/>
          <a:lstStyle/>
          <a:p>
            <a:pPr>
              <a:defRPr/>
            </a:pPr>
            <a:r>
              <a:rPr lang="en-US"/>
              <a:t>MM.DD.YY</a:t>
            </a:r>
          </a:p>
        </p:txBody>
      </p:sp>
      <p:sp>
        <p:nvSpPr>
          <p:cNvPr id="5" name="Footer Placeholder 4"/>
          <p:cNvSpPr>
            <a:spLocks noGrp="1"/>
          </p:cNvSpPr>
          <p:nvPr>
            <p:ph type="ftr" sz="quarter" idx="12"/>
          </p:nvPr>
        </p:nvSpPr>
        <p:spPr/>
        <p:txBody>
          <a:bodyPr/>
          <a:lstStyle/>
          <a:p>
            <a:pPr>
              <a:defRPr/>
            </a:pPr>
            <a:r>
              <a:rPr lang="en-US"/>
              <a:t>Presentation Title</a:t>
            </a:r>
          </a:p>
        </p:txBody>
      </p:sp>
      <p:sp>
        <p:nvSpPr>
          <p:cNvPr id="13" name="Rectangle 6"/>
          <p:cNvSpPr txBox="1">
            <a:spLocks noChangeArrowheads="1"/>
          </p:cNvSpPr>
          <p:nvPr userDrawn="1"/>
        </p:nvSpPr>
        <p:spPr bwMode="black">
          <a:xfrm>
            <a:off x="2399967" y="1597945"/>
            <a:ext cx="7342716" cy="4407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lIns="0"/>
          <a:lstStyle>
            <a:lvl1pPr algn="ctr" eaLnBrk="0" hangingPunct="0">
              <a:defRPr sz="2400">
                <a:solidFill>
                  <a:schemeClr val="tx1"/>
                </a:solidFill>
                <a:latin typeface="Arial" charset="0"/>
                <a:ea typeface="ヒラギノ角ゴ Pro W3" charset="0"/>
              </a:defRPr>
            </a:lvl1pPr>
            <a:lvl2pPr marL="742950" indent="-285750" algn="ctr" eaLnBrk="0" hangingPunct="0">
              <a:defRPr sz="2400">
                <a:solidFill>
                  <a:schemeClr val="tx1"/>
                </a:solidFill>
                <a:latin typeface="Arial" charset="0"/>
                <a:ea typeface="ヒラギノ角ゴ Pro W3" charset="0"/>
              </a:defRPr>
            </a:lvl2pPr>
            <a:lvl3pPr marL="1143000" indent="-228600" algn="ctr" eaLnBrk="0" hangingPunct="0">
              <a:defRPr sz="2400">
                <a:solidFill>
                  <a:schemeClr val="tx1"/>
                </a:solidFill>
                <a:latin typeface="Arial" charset="0"/>
                <a:ea typeface="ヒラギノ角ゴ Pro W3" charset="0"/>
              </a:defRPr>
            </a:lvl3pPr>
            <a:lvl4pPr marL="1600200" indent="-228600" algn="ctr" eaLnBrk="0" hangingPunct="0">
              <a:defRPr sz="2400">
                <a:solidFill>
                  <a:schemeClr val="tx1"/>
                </a:solidFill>
                <a:latin typeface="Arial" charset="0"/>
                <a:ea typeface="ヒラギノ角ゴ Pro W3" charset="0"/>
              </a:defRPr>
            </a:lvl4pPr>
            <a:lvl5pPr marL="2057400" indent="-228600" algn="ctr" eaLnBrk="0" hangingPunct="0">
              <a:defRPr sz="2400">
                <a:solidFill>
                  <a:schemeClr val="tx1"/>
                </a:solidFill>
                <a:latin typeface="Arial" charset="0"/>
                <a:ea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defRPr>
            </a:lvl9pPr>
          </a:lstStyle>
          <a:p>
            <a:pPr algn="l" eaLnBrk="1" hangingPunct="1">
              <a:lnSpc>
                <a:spcPct val="95000"/>
              </a:lnSpc>
              <a:spcBef>
                <a:spcPct val="75000"/>
              </a:spcBef>
              <a:spcAft>
                <a:spcPct val="20000"/>
              </a:spcAft>
              <a:defRPr/>
            </a:pPr>
            <a:r>
              <a:rPr lang="es-ES_tradnl" sz="3600" dirty="0">
                <a:solidFill>
                  <a:schemeClr val="bg1"/>
                </a:solidFill>
                <a:ea typeface="Arial" charset="0"/>
                <a:cs typeface="Geneva" charset="0"/>
              </a:rPr>
              <a:t>Una cita puede ser colocada aquí. Una gran hoja sirve de transición </a:t>
            </a:r>
            <a:br>
              <a:rPr lang="es-ES_tradnl" sz="3600" dirty="0">
                <a:solidFill>
                  <a:schemeClr val="bg1"/>
                </a:solidFill>
                <a:ea typeface="Arial" charset="0"/>
                <a:cs typeface="Geneva" charset="0"/>
              </a:rPr>
            </a:br>
            <a:r>
              <a:rPr lang="es-ES_tradnl" sz="3600" dirty="0">
                <a:solidFill>
                  <a:schemeClr val="bg1"/>
                </a:solidFill>
                <a:ea typeface="Arial" charset="0"/>
                <a:cs typeface="Geneva" charset="0"/>
              </a:rPr>
              <a:t>y crea una pausa para tus clientes para digerir mejor la información. </a:t>
            </a:r>
          </a:p>
          <a:p>
            <a:pPr algn="l" eaLnBrk="1" hangingPunct="1">
              <a:lnSpc>
                <a:spcPct val="95000"/>
              </a:lnSpc>
              <a:spcBef>
                <a:spcPct val="75000"/>
              </a:spcBef>
              <a:spcAft>
                <a:spcPct val="20000"/>
              </a:spcAft>
              <a:defRPr/>
            </a:pPr>
            <a:r>
              <a:rPr lang="es-ES_tradnl" sz="2000" dirty="0">
                <a:solidFill>
                  <a:srgbClr val="00BDF2"/>
                </a:solidFill>
                <a:ea typeface="Arial" charset="0"/>
                <a:cs typeface="Geneva" charset="0"/>
              </a:rPr>
              <a:t>Aquí van los </a:t>
            </a:r>
            <a:r>
              <a:rPr lang="es-ES_tradnl" sz="2000" dirty="0" err="1">
                <a:solidFill>
                  <a:srgbClr val="00BDF2"/>
                </a:solidFill>
                <a:ea typeface="Arial" charset="0"/>
                <a:cs typeface="Geneva" charset="0"/>
              </a:rPr>
              <a:t>creditos</a:t>
            </a:r>
            <a:r>
              <a:rPr lang="es-ES_tradnl" sz="2000" dirty="0">
                <a:solidFill>
                  <a:srgbClr val="00BDF2"/>
                </a:solidFill>
                <a:ea typeface="Arial" charset="0"/>
                <a:cs typeface="Geneva" charset="0"/>
              </a:rPr>
              <a:t> de la cita; </a:t>
            </a:r>
            <a:r>
              <a:rPr lang="es-ES_tradnl" sz="2000" dirty="0" err="1">
                <a:solidFill>
                  <a:srgbClr val="00BDF2"/>
                </a:solidFill>
                <a:ea typeface="Arial" charset="0"/>
                <a:cs typeface="Geneva" charset="0"/>
              </a:rPr>
              <a:t>lorem</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ipsum</a:t>
            </a:r>
            <a:r>
              <a:rPr lang="es-ES_tradnl" sz="2000" dirty="0">
                <a:solidFill>
                  <a:srgbClr val="00BDF2"/>
                </a:solidFill>
                <a:ea typeface="Arial" charset="0"/>
                <a:cs typeface="Geneva" charset="0"/>
              </a:rPr>
              <a:t> dolor </a:t>
            </a:r>
            <a:r>
              <a:rPr lang="es-ES_tradnl" sz="2000" dirty="0" err="1">
                <a:solidFill>
                  <a:srgbClr val="00BDF2"/>
                </a:solidFill>
                <a:ea typeface="Arial" charset="0"/>
                <a:cs typeface="Geneva" charset="0"/>
              </a:rPr>
              <a:t>sit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amet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consectetur</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adipiscing</a:t>
            </a:r>
            <a:r>
              <a:rPr lang="es-ES_tradnl" sz="2000" dirty="0">
                <a:solidFill>
                  <a:srgbClr val="00BDF2"/>
                </a:solidFill>
                <a:ea typeface="Arial" charset="0"/>
                <a:cs typeface="Geneva" charset="0"/>
              </a:rPr>
              <a:t>.</a:t>
            </a:r>
          </a:p>
        </p:txBody>
      </p:sp>
      <p:pic>
        <p:nvPicPr>
          <p:cNvPr id="14" name="Picture 13"/>
          <p:cNvPicPr>
            <a:picLocks noChangeAspect="1"/>
          </p:cNvPicPr>
          <p:nvPr userDrawn="1"/>
        </p:nvPicPr>
        <p:blipFill>
          <a:blip r:embed="rId2"/>
          <a:stretch>
            <a:fillRect/>
          </a:stretch>
        </p:blipFill>
        <p:spPr>
          <a:xfrm>
            <a:off x="-36662" y="-37910"/>
            <a:ext cx="12304487" cy="6924341"/>
          </a:xfrm>
          <a:prstGeom prst="rect">
            <a:avLst/>
          </a:prstGeom>
        </p:spPr>
      </p:pic>
      <p:grpSp>
        <p:nvGrpSpPr>
          <p:cNvPr id="15" name="Group 24"/>
          <p:cNvGrpSpPr>
            <a:grpSpLocks/>
          </p:cNvGrpSpPr>
          <p:nvPr userDrawn="1"/>
        </p:nvGrpSpPr>
        <p:grpSpPr bwMode="auto">
          <a:xfrm>
            <a:off x="490519" y="391003"/>
            <a:ext cx="1233216" cy="615424"/>
            <a:chOff x="-3315972" y="-924674"/>
            <a:chExt cx="6411831" cy="4278160"/>
          </a:xfrm>
          <a:solidFill>
            <a:schemeClr val="bg1"/>
          </a:solidFill>
        </p:grpSpPr>
        <p:sp>
          <p:nvSpPr>
            <p:cNvPr id="16"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a:defRPr/>
              </a:pPr>
              <a:endParaRPr lang="en-US" sz="1800">
                <a:ea typeface="ヒラギノ角ゴ Pro W3" charset="0"/>
                <a:cs typeface="ヒラギノ角ゴ Pro W3" charset="0"/>
              </a:endParaRPr>
            </a:p>
          </p:txBody>
        </p:sp>
        <p:sp>
          <p:nvSpPr>
            <p:cNvPr id="17"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a:defRPr/>
              </a:pPr>
              <a:endParaRPr lang="en-US" sz="1800">
                <a:ea typeface="ヒラギノ角ゴ Pro W3" charset="0"/>
                <a:cs typeface="ヒラギノ角ゴ Pro W3" charset="0"/>
              </a:endParaRPr>
            </a:p>
          </p:txBody>
        </p:sp>
      </p:grpSp>
      <p:grpSp>
        <p:nvGrpSpPr>
          <p:cNvPr id="18" name="Group 25"/>
          <p:cNvGrpSpPr>
            <a:grpSpLocks/>
          </p:cNvGrpSpPr>
          <p:nvPr userDrawn="1"/>
        </p:nvGrpSpPr>
        <p:grpSpPr bwMode="auto">
          <a:xfrm flipH="1" flipV="1">
            <a:off x="10549240" y="6005506"/>
            <a:ext cx="1233216" cy="615421"/>
            <a:chOff x="-3315972" y="-924674"/>
            <a:chExt cx="6411831" cy="4278160"/>
          </a:xfrm>
          <a:solidFill>
            <a:schemeClr val="bg1"/>
          </a:solidFill>
        </p:grpSpPr>
        <p:sp>
          <p:nvSpPr>
            <p:cNvPr id="19"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a:defRPr/>
              </a:pPr>
              <a:endParaRPr lang="en-US" sz="1800">
                <a:ea typeface="ヒラギノ角ゴ Pro W3" charset="0"/>
                <a:cs typeface="ヒラギノ角ゴ Pro W3" charset="0"/>
              </a:endParaRPr>
            </a:p>
          </p:txBody>
        </p:sp>
        <p:sp>
          <p:nvSpPr>
            <p:cNvPr id="20"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a:defRPr/>
              </a:pPr>
              <a:endParaRPr lang="en-US" sz="1800">
                <a:ea typeface="ヒラギノ角ゴ Pro W3" charset="0"/>
                <a:cs typeface="ヒラギノ角ゴ Pro W3" charset="0"/>
              </a:endParaRPr>
            </a:p>
          </p:txBody>
        </p:sp>
      </p:grpSp>
      <p:sp>
        <p:nvSpPr>
          <p:cNvPr id="21" name="Text Placeholder 23"/>
          <p:cNvSpPr>
            <a:spLocks noGrp="1"/>
          </p:cNvSpPr>
          <p:nvPr>
            <p:ph type="body" sz="quarter" idx="13"/>
          </p:nvPr>
        </p:nvSpPr>
        <p:spPr>
          <a:xfrm>
            <a:off x="2357968" y="1006427"/>
            <a:ext cx="8191273" cy="3686224"/>
          </a:xfrm>
        </p:spPr>
        <p:txBody>
          <a:bodyPr/>
          <a:lstStyle>
            <a:lvl1pPr marL="0" indent="0" algn="l">
              <a:buNone/>
              <a:defRPr sz="3600">
                <a:solidFill>
                  <a:schemeClr val="bg1"/>
                </a:solidFill>
              </a:defRPr>
            </a:lvl1pPr>
            <a:lvl2pPr marL="403225" indent="0" algn="l">
              <a:buNone/>
              <a:defRPr sz="3600">
                <a:solidFill>
                  <a:schemeClr val="bg1"/>
                </a:solidFill>
              </a:defRPr>
            </a:lvl2pPr>
            <a:lvl3pPr marL="747712" indent="0" algn="l">
              <a:buNone/>
              <a:defRPr sz="3600">
                <a:solidFill>
                  <a:schemeClr val="bg1"/>
                </a:solidFill>
              </a:defRPr>
            </a:lvl3pPr>
            <a:lvl4pPr marL="1089025" indent="0" algn="l">
              <a:buNone/>
              <a:defRPr sz="3600">
                <a:solidFill>
                  <a:schemeClr val="bg1"/>
                </a:solidFill>
              </a:defRPr>
            </a:lvl4pPr>
            <a:lvl5pPr marL="1427162"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23"/>
          <p:cNvSpPr>
            <a:spLocks noGrp="1"/>
          </p:cNvSpPr>
          <p:nvPr>
            <p:ph type="body" sz="quarter" idx="14"/>
          </p:nvPr>
        </p:nvSpPr>
        <p:spPr>
          <a:xfrm>
            <a:off x="2357968" y="4944980"/>
            <a:ext cx="8191273" cy="1335504"/>
          </a:xfrm>
        </p:spPr>
        <p:txBody>
          <a:bodyPr/>
          <a:lstStyle>
            <a:lvl1pPr marL="0" indent="0" algn="l">
              <a:buNone/>
              <a:defRPr sz="2400">
                <a:solidFill>
                  <a:srgbClr val="00B3F0"/>
                </a:solidFill>
              </a:defRPr>
            </a:lvl1pPr>
            <a:lvl2pPr marL="403225" indent="0" algn="l">
              <a:buNone/>
              <a:defRPr sz="2400">
                <a:solidFill>
                  <a:srgbClr val="00B3F0"/>
                </a:solidFill>
              </a:defRPr>
            </a:lvl2pPr>
            <a:lvl3pPr marL="747712" indent="0" algn="l">
              <a:buNone/>
              <a:defRPr sz="2400">
                <a:solidFill>
                  <a:srgbClr val="00B3F0"/>
                </a:solidFill>
              </a:defRPr>
            </a:lvl3pPr>
            <a:lvl4pPr marL="1089025" indent="0" algn="l">
              <a:buNone/>
              <a:defRPr sz="2400">
                <a:solidFill>
                  <a:srgbClr val="00B3F0"/>
                </a:solidFill>
              </a:defRPr>
            </a:lvl4pPr>
            <a:lvl5pPr marL="1427162"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1242301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IMAGEN FULL">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smtClean="0"/>
              <a:pPr>
                <a:defRPr/>
              </a:pPr>
              <a:t>‹#›</a:t>
            </a:fld>
            <a:endParaRPr lang="en-US"/>
          </a:p>
        </p:txBody>
      </p:sp>
      <p:sp>
        <p:nvSpPr>
          <p:cNvPr id="4" name="Date Placeholder 3"/>
          <p:cNvSpPr>
            <a:spLocks noGrp="1"/>
          </p:cNvSpPr>
          <p:nvPr>
            <p:ph type="dt" sz="half" idx="11"/>
          </p:nvPr>
        </p:nvSpPr>
        <p:spPr/>
        <p:txBody>
          <a:bodyPr/>
          <a:lstStyle/>
          <a:p>
            <a:pPr>
              <a:defRPr/>
            </a:pPr>
            <a:r>
              <a:rPr lang="en-US"/>
              <a:t>MM.DD.YY</a:t>
            </a:r>
          </a:p>
        </p:txBody>
      </p:sp>
      <p:sp>
        <p:nvSpPr>
          <p:cNvPr id="5" name="Footer Placeholder 4"/>
          <p:cNvSpPr>
            <a:spLocks noGrp="1"/>
          </p:cNvSpPr>
          <p:nvPr>
            <p:ph type="ftr" sz="quarter" idx="12"/>
          </p:nvPr>
        </p:nvSpPr>
        <p:spPr/>
        <p:txBody>
          <a:bodyPr/>
          <a:lstStyle/>
          <a:p>
            <a:pPr>
              <a:defRPr/>
            </a:pPr>
            <a:r>
              <a:rPr lang="en-US"/>
              <a:t>Presentation Title</a:t>
            </a:r>
          </a:p>
        </p:txBody>
      </p:sp>
      <p:sp>
        <p:nvSpPr>
          <p:cNvPr id="10" name="Picture Placeholder 9"/>
          <p:cNvSpPr>
            <a:spLocks noGrp="1"/>
          </p:cNvSpPr>
          <p:nvPr>
            <p:ph type="pic" sz="quarter" idx="13"/>
          </p:nvPr>
        </p:nvSpPr>
        <p:spPr>
          <a:xfrm>
            <a:off x="0" y="0"/>
            <a:ext cx="12192000" cy="6858000"/>
          </a:xfrm>
        </p:spPr>
        <p:txBody>
          <a:bodyPr/>
          <a:lstStyle/>
          <a:p>
            <a:endParaRPr lang="en-US" dirty="0"/>
          </a:p>
        </p:txBody>
      </p:sp>
      <p:sp>
        <p:nvSpPr>
          <p:cNvPr id="24" name="Rounded Rectangle 23"/>
          <p:cNvSpPr/>
          <p:nvPr userDrawn="1"/>
        </p:nvSpPr>
        <p:spPr bwMode="auto">
          <a:xfrm>
            <a:off x="-288757" y="234065"/>
            <a:ext cx="12199241" cy="1342366"/>
          </a:xfrm>
          <a:prstGeom prst="roundRect">
            <a:avLst/>
          </a:prstGeom>
          <a:solidFill>
            <a:schemeClr val="bg1">
              <a:alpha val="30000"/>
            </a:schemeClr>
          </a:solidFill>
          <a:ln w="12700" cap="flat" cmpd="sng" algn="ctr">
            <a:no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Geneva" charset="0"/>
            </a:endParaRPr>
          </a:p>
        </p:txBody>
      </p:sp>
      <p:sp>
        <p:nvSpPr>
          <p:cNvPr id="26" name="Text Placeholder 14"/>
          <p:cNvSpPr>
            <a:spLocks noGrp="1"/>
          </p:cNvSpPr>
          <p:nvPr>
            <p:ph type="body" sz="quarter" idx="14"/>
          </p:nvPr>
        </p:nvSpPr>
        <p:spPr>
          <a:xfrm>
            <a:off x="795868" y="411957"/>
            <a:ext cx="11114617" cy="418223"/>
          </a:xfrm>
        </p:spPr>
        <p:txBody>
          <a:bodyPr/>
          <a:lstStyle>
            <a:lvl1pPr marL="0" indent="0">
              <a:buNone/>
              <a:defRPr sz="2400">
                <a:solidFill>
                  <a:srgbClr val="004785"/>
                </a:solidFill>
              </a:defRPr>
            </a:lvl1pPr>
            <a:lvl2pPr marL="403225" indent="0">
              <a:buNone/>
              <a:defRPr sz="2400">
                <a:solidFill>
                  <a:srgbClr val="004785"/>
                </a:solidFill>
              </a:defRPr>
            </a:lvl2pPr>
            <a:lvl3pPr marL="747712" indent="0">
              <a:buNone/>
              <a:defRPr sz="2400">
                <a:solidFill>
                  <a:srgbClr val="004785"/>
                </a:solidFill>
              </a:defRPr>
            </a:lvl3pPr>
            <a:lvl4pPr marL="1089025" indent="0">
              <a:buNone/>
              <a:defRPr sz="2400">
                <a:solidFill>
                  <a:srgbClr val="004785"/>
                </a:solidFill>
              </a:defRPr>
            </a:lvl4pPr>
            <a:lvl5pPr marL="1427162" indent="0">
              <a:buNone/>
              <a:defRPr sz="2400">
                <a:solidFill>
                  <a:srgbClr val="004785"/>
                </a:solidFill>
              </a:defRPr>
            </a:lvl5pPr>
          </a:lstStyle>
          <a:p>
            <a:pPr lvl="0"/>
            <a:r>
              <a:rPr lang="en-US" dirty="0"/>
              <a:t>Click to edit Master text styles</a:t>
            </a:r>
          </a:p>
        </p:txBody>
      </p:sp>
      <p:sp>
        <p:nvSpPr>
          <p:cNvPr id="27" name="Text Placeholder 14"/>
          <p:cNvSpPr>
            <a:spLocks noGrp="1"/>
          </p:cNvSpPr>
          <p:nvPr>
            <p:ph type="body" sz="quarter" idx="15"/>
          </p:nvPr>
        </p:nvSpPr>
        <p:spPr>
          <a:xfrm>
            <a:off x="795868" y="905249"/>
            <a:ext cx="11114617" cy="418223"/>
          </a:xfrm>
        </p:spPr>
        <p:txBody>
          <a:bodyPr/>
          <a:lstStyle>
            <a:lvl1pPr marL="0" indent="0">
              <a:buNone/>
              <a:defRPr sz="2400">
                <a:solidFill>
                  <a:srgbClr val="00B3F0"/>
                </a:solidFill>
              </a:defRPr>
            </a:lvl1pPr>
            <a:lvl2pPr marL="403225" indent="0">
              <a:buNone/>
              <a:defRPr sz="2400">
                <a:solidFill>
                  <a:srgbClr val="004785"/>
                </a:solidFill>
              </a:defRPr>
            </a:lvl2pPr>
            <a:lvl3pPr marL="747712" indent="0">
              <a:buNone/>
              <a:defRPr sz="2400">
                <a:solidFill>
                  <a:srgbClr val="004785"/>
                </a:solidFill>
              </a:defRPr>
            </a:lvl3pPr>
            <a:lvl4pPr marL="1089025" indent="0">
              <a:buNone/>
              <a:defRPr sz="2400">
                <a:solidFill>
                  <a:srgbClr val="004785"/>
                </a:solidFill>
              </a:defRPr>
            </a:lvl4pPr>
            <a:lvl5pPr marL="1427162" indent="0">
              <a:buNone/>
              <a:defRPr sz="2400">
                <a:solidFill>
                  <a:srgbClr val="004785"/>
                </a:solidFill>
              </a:defRPr>
            </a:lvl5pPr>
          </a:lstStyle>
          <a:p>
            <a:pPr lvl="0"/>
            <a:r>
              <a:rPr lang="en-US" dirty="0"/>
              <a:t>Click to edit Master text styles</a:t>
            </a:r>
          </a:p>
        </p:txBody>
      </p:sp>
    </p:spTree>
    <p:extLst>
      <p:ext uri="{BB962C8B-B14F-4D97-AF65-F5344CB8AC3E}">
        <p14:creationId xmlns:p14="http://schemas.microsoft.com/office/powerpoint/2010/main" val="239935521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36662" y="-37910"/>
            <a:ext cx="12304487" cy="6924341"/>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80165" y="1308575"/>
            <a:ext cx="9203871" cy="4466585"/>
          </a:xfrm>
          <a:prstGeom prst="rect">
            <a:avLst/>
          </a:prstGeom>
        </p:spPr>
      </p:pic>
    </p:spTree>
    <p:extLst>
      <p:ext uri="{BB962C8B-B14F-4D97-AF65-F5344CB8AC3E}">
        <p14:creationId xmlns:p14="http://schemas.microsoft.com/office/powerpoint/2010/main" val="382844856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4132666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N FULL">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a:solidFill>
                  <a:srgbClr val="53565A"/>
                </a:solidFill>
              </a:rPr>
              <a:pPr>
                <a:defRPr/>
              </a:pPr>
              <a:t>‹#›</a:t>
            </a:fld>
            <a:endParaRPr lang="en-US">
              <a:solidFill>
                <a:srgbClr val="53565A"/>
              </a:solidFill>
            </a:endParaRPr>
          </a:p>
        </p:txBody>
      </p:sp>
      <p:sp>
        <p:nvSpPr>
          <p:cNvPr id="4" name="Date Placeholder 3"/>
          <p:cNvSpPr>
            <a:spLocks noGrp="1"/>
          </p:cNvSpPr>
          <p:nvPr>
            <p:ph type="dt" sz="half" idx="11"/>
          </p:nvPr>
        </p:nvSpPr>
        <p:spPr/>
        <p:txBody>
          <a:bodyPr/>
          <a:lstStyle/>
          <a:p>
            <a:pPr>
              <a:defRPr/>
            </a:pPr>
            <a:r>
              <a:rPr lang="en-US">
                <a:solidFill>
                  <a:srgbClr val="53565A"/>
                </a:solidFill>
              </a:rPr>
              <a:t>MM.DD.YY</a:t>
            </a:r>
          </a:p>
        </p:txBody>
      </p:sp>
      <p:sp>
        <p:nvSpPr>
          <p:cNvPr id="5" name="Footer Placeholder 4"/>
          <p:cNvSpPr>
            <a:spLocks noGrp="1"/>
          </p:cNvSpPr>
          <p:nvPr>
            <p:ph type="ftr" sz="quarter" idx="12"/>
          </p:nvPr>
        </p:nvSpPr>
        <p:spPr/>
        <p:txBody>
          <a:bodyPr/>
          <a:lstStyle/>
          <a:p>
            <a:pPr>
              <a:defRPr/>
            </a:pPr>
            <a:r>
              <a:rPr lang="en-US">
                <a:solidFill>
                  <a:srgbClr val="53565A"/>
                </a:solidFill>
              </a:rPr>
              <a:t>Presentation Title</a:t>
            </a:r>
          </a:p>
        </p:txBody>
      </p:sp>
      <p:sp>
        <p:nvSpPr>
          <p:cNvPr id="10" name="Picture Placeholder 9"/>
          <p:cNvSpPr>
            <a:spLocks noGrp="1"/>
          </p:cNvSpPr>
          <p:nvPr>
            <p:ph type="pic" sz="quarter" idx="13"/>
          </p:nvPr>
        </p:nvSpPr>
        <p:spPr>
          <a:xfrm>
            <a:off x="0" y="0"/>
            <a:ext cx="12192000" cy="6858000"/>
          </a:xfrm>
        </p:spPr>
        <p:txBody>
          <a:bodyPr/>
          <a:lstStyle/>
          <a:p>
            <a:endParaRPr lang="en-US" dirty="0"/>
          </a:p>
        </p:txBody>
      </p:sp>
      <p:sp>
        <p:nvSpPr>
          <p:cNvPr id="24" name="Rounded Rectangle 23"/>
          <p:cNvSpPr/>
          <p:nvPr userDrawn="1"/>
        </p:nvSpPr>
        <p:spPr bwMode="auto">
          <a:xfrm>
            <a:off x="-288755" y="234066"/>
            <a:ext cx="12199241" cy="1342366"/>
          </a:xfrm>
          <a:prstGeom prst="roundRect">
            <a:avLst/>
          </a:prstGeom>
          <a:solidFill>
            <a:schemeClr val="bg1">
              <a:alpha val="30000"/>
            </a:schemeClr>
          </a:solidFill>
          <a:ln w="12700" cap="flat" cmpd="sng" algn="ctr">
            <a:no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none" lIns="91426" tIns="45712" rIns="91426" bIns="45712" numCol="1" rtlCol="0" anchor="ctr" anchorCtr="0" compatLnSpc="1">
            <a:prstTxWarp prst="textNoShape">
              <a:avLst/>
            </a:prstTxWarp>
          </a:bodyPr>
          <a:lstStyle/>
          <a:p>
            <a:pPr algn="ctr" fontAlgn="base">
              <a:spcBef>
                <a:spcPct val="0"/>
              </a:spcBef>
              <a:spcAft>
                <a:spcPct val="0"/>
              </a:spcAft>
            </a:pPr>
            <a:endParaRPr lang="en-US" sz="2400">
              <a:solidFill>
                <a:srgbClr val="000000"/>
              </a:solidFill>
            </a:endParaRPr>
          </a:p>
        </p:txBody>
      </p:sp>
      <p:sp>
        <p:nvSpPr>
          <p:cNvPr id="26" name="Text Placeholder 14"/>
          <p:cNvSpPr>
            <a:spLocks noGrp="1"/>
          </p:cNvSpPr>
          <p:nvPr>
            <p:ph type="body" sz="quarter" idx="14"/>
          </p:nvPr>
        </p:nvSpPr>
        <p:spPr>
          <a:xfrm>
            <a:off x="795870" y="411960"/>
            <a:ext cx="11114617" cy="418223"/>
          </a:xfrm>
        </p:spPr>
        <p:txBody>
          <a:bodyPr/>
          <a:lstStyle>
            <a:lvl1pPr marL="0" indent="0">
              <a:buNone/>
              <a:defRPr sz="2400">
                <a:solidFill>
                  <a:srgbClr val="004785"/>
                </a:solidFill>
              </a:defRPr>
            </a:lvl1pPr>
            <a:lvl2pPr marL="403160" indent="0">
              <a:buNone/>
              <a:defRPr sz="2400">
                <a:solidFill>
                  <a:srgbClr val="004785"/>
                </a:solidFill>
              </a:defRPr>
            </a:lvl2pPr>
            <a:lvl3pPr marL="747592" indent="0">
              <a:buNone/>
              <a:defRPr sz="2400">
                <a:solidFill>
                  <a:srgbClr val="004785"/>
                </a:solidFill>
              </a:defRPr>
            </a:lvl3pPr>
            <a:lvl4pPr marL="1088850" indent="0">
              <a:buNone/>
              <a:defRPr sz="2400">
                <a:solidFill>
                  <a:srgbClr val="004785"/>
                </a:solidFill>
              </a:defRPr>
            </a:lvl4pPr>
            <a:lvl5pPr marL="1426933" indent="0">
              <a:buNone/>
              <a:defRPr sz="2400">
                <a:solidFill>
                  <a:srgbClr val="004785"/>
                </a:solidFill>
              </a:defRPr>
            </a:lvl5pPr>
          </a:lstStyle>
          <a:p>
            <a:pPr lvl="0"/>
            <a:r>
              <a:rPr lang="en-US" dirty="0"/>
              <a:t>Click to edit Master text styles</a:t>
            </a:r>
          </a:p>
        </p:txBody>
      </p:sp>
      <p:sp>
        <p:nvSpPr>
          <p:cNvPr id="27" name="Text Placeholder 14"/>
          <p:cNvSpPr>
            <a:spLocks noGrp="1"/>
          </p:cNvSpPr>
          <p:nvPr>
            <p:ph type="body" sz="quarter" idx="15"/>
          </p:nvPr>
        </p:nvSpPr>
        <p:spPr>
          <a:xfrm>
            <a:off x="795870" y="905252"/>
            <a:ext cx="11114617" cy="418223"/>
          </a:xfrm>
        </p:spPr>
        <p:txBody>
          <a:bodyPr/>
          <a:lstStyle>
            <a:lvl1pPr marL="0" indent="0">
              <a:buNone/>
              <a:defRPr sz="2400">
                <a:solidFill>
                  <a:srgbClr val="00B3F0"/>
                </a:solidFill>
              </a:defRPr>
            </a:lvl1pPr>
            <a:lvl2pPr marL="403160" indent="0">
              <a:buNone/>
              <a:defRPr sz="2400">
                <a:solidFill>
                  <a:srgbClr val="004785"/>
                </a:solidFill>
              </a:defRPr>
            </a:lvl2pPr>
            <a:lvl3pPr marL="747592" indent="0">
              <a:buNone/>
              <a:defRPr sz="2400">
                <a:solidFill>
                  <a:srgbClr val="004785"/>
                </a:solidFill>
              </a:defRPr>
            </a:lvl3pPr>
            <a:lvl4pPr marL="1088850" indent="0">
              <a:buNone/>
              <a:defRPr sz="2400">
                <a:solidFill>
                  <a:srgbClr val="004785"/>
                </a:solidFill>
              </a:defRPr>
            </a:lvl4pPr>
            <a:lvl5pPr marL="1426933" indent="0">
              <a:buNone/>
              <a:defRPr sz="2400">
                <a:solidFill>
                  <a:srgbClr val="004785"/>
                </a:solidFill>
              </a:defRPr>
            </a:lvl5pPr>
          </a:lstStyle>
          <a:p>
            <a:pPr lvl="0"/>
            <a:r>
              <a:rPr lang="en-US" dirty="0"/>
              <a:t>Click to edit Master text styles</a:t>
            </a:r>
          </a:p>
        </p:txBody>
      </p:sp>
    </p:spTree>
    <p:extLst>
      <p:ext uri="{BB962C8B-B14F-4D97-AF65-F5344CB8AC3E}">
        <p14:creationId xmlns:p14="http://schemas.microsoft.com/office/powerpoint/2010/main" val="101917118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175956638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itle" preserve="1">
  <p:cSld name="PORTADA">
    <p:spTree>
      <p:nvGrpSpPr>
        <p:cNvPr id="1" name=""/>
        <p:cNvGrpSpPr/>
        <p:nvPr/>
      </p:nvGrpSpPr>
      <p:grpSpPr>
        <a:xfrm>
          <a:off x="0" y="0"/>
          <a:ext cx="0" cy="0"/>
          <a:chOff x="0" y="0"/>
          <a:chExt cx="0" cy="0"/>
        </a:xfrm>
      </p:grpSpPr>
      <p:sp>
        <p:nvSpPr>
          <p:cNvPr id="3150" name="Rectangle 78"/>
          <p:cNvSpPr>
            <a:spLocks noGrp="1" noChangeArrowheads="1"/>
          </p:cNvSpPr>
          <p:nvPr>
            <p:ph type="ctrTitle"/>
          </p:nvPr>
        </p:nvSpPr>
        <p:spPr>
          <a:xfrm>
            <a:off x="804333" y="906464"/>
            <a:ext cx="10947400" cy="517525"/>
          </a:xfrm>
        </p:spPr>
        <p:txBody>
          <a:bodyPr/>
          <a:lstStyle>
            <a:lvl1pPr>
              <a:defRPr sz="3200"/>
            </a:lvl1pPr>
          </a:lstStyle>
          <a:p>
            <a:pPr lvl="0"/>
            <a:r>
              <a:rPr lang="en-US" noProof="0" dirty="0"/>
              <a:t>Click to edit Master title style</a:t>
            </a:r>
          </a:p>
        </p:txBody>
      </p:sp>
      <p:sp>
        <p:nvSpPr>
          <p:cNvPr id="3151" name="Rectangle 79"/>
          <p:cNvSpPr>
            <a:spLocks noGrp="1" noChangeArrowheads="1"/>
          </p:cNvSpPr>
          <p:nvPr>
            <p:ph type="subTitle" sz="quarter" idx="1"/>
          </p:nvPr>
        </p:nvSpPr>
        <p:spPr>
          <a:xfrm>
            <a:off x="804334" y="1423988"/>
            <a:ext cx="10962217" cy="1093788"/>
          </a:xfrm>
          <a:extLst>
            <a:ext uri="{91240B29-F687-4F45-9708-019B960494DF}">
              <a14:hiddenLine xmlns:a14="http://schemas.microsoft.com/office/drawing/2010/main" w="9525">
                <a:solidFill>
                  <a:schemeClr val="tx1"/>
                </a:solidFill>
                <a:miter lim="800000"/>
                <a:headEnd/>
                <a:tailEnd/>
              </a14:hiddenLine>
            </a:ext>
          </a:extLst>
        </p:spPr>
        <p:txBody>
          <a:bodyPr/>
          <a:lstStyle>
            <a:lvl1pPr marL="0" indent="0">
              <a:lnSpc>
                <a:spcPct val="100000"/>
              </a:lnSpc>
              <a:spcBef>
                <a:spcPct val="0"/>
              </a:spcBef>
              <a:spcAft>
                <a:spcPct val="0"/>
              </a:spcAft>
              <a:buFontTx/>
              <a:buNone/>
              <a:defRPr sz="3200">
                <a:solidFill>
                  <a:srgbClr val="00BDF2"/>
                </a:solidFill>
              </a:defRPr>
            </a:lvl1pPr>
          </a:lstStyle>
          <a:p>
            <a:pPr lvl="0"/>
            <a:r>
              <a:rPr lang="en-US" noProof="0"/>
              <a:t>Click to edit Master subtitle style</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96210" y="4844121"/>
            <a:ext cx="4743391" cy="2301940"/>
          </a:xfrm>
          <a:prstGeom prst="rect">
            <a:avLst/>
          </a:prstGeom>
        </p:spPr>
      </p:pic>
    </p:spTree>
    <p:extLst>
      <p:ext uri="{BB962C8B-B14F-4D97-AF65-F5344CB8AC3E}">
        <p14:creationId xmlns:p14="http://schemas.microsoft.com/office/powerpoint/2010/main" val="14621039"/>
      </p:ext>
    </p:extLst>
  </p:cSld>
  <p:clrMapOvr>
    <a:overrideClrMapping bg1="lt1" tx1="dk1" bg2="lt2" tx2="dk2" accent1="accent1" accent2="accent2" accent3="accent3" accent4="accent4" accent5="accent5" accent6="accent6" hlink="hlink" folHlink="folHlink"/>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5"/>
          <p:cNvSpPr>
            <a:spLocks noGrp="1" noChangeArrowheads="1"/>
          </p:cNvSpPr>
          <p:nvPr>
            <p:ph type="sldNum" sz="quarter" idx="10"/>
          </p:nvPr>
        </p:nvSpPr>
        <p:spPr>
          <a:ln/>
        </p:spPr>
        <p:txBody>
          <a:bodyPr/>
          <a:lstStyle>
            <a:lvl1pPr>
              <a:defRPr/>
            </a:lvl1pPr>
          </a:lstStyle>
          <a:p>
            <a:pPr defTabSz="914400" fontAlgn="base">
              <a:spcBef>
                <a:spcPct val="0"/>
              </a:spcBef>
              <a:spcAft>
                <a:spcPct val="0"/>
              </a:spcAft>
              <a:defRPr/>
            </a:pPr>
            <a:fld id="{92C380FF-0397-644C-B316-9BC79B505A0E}" type="slidenum">
              <a:rPr lang="en-US" smtClean="0">
                <a:solidFill>
                  <a:srgbClr val="53565A"/>
                </a:solidFill>
                <a:ea typeface="ＭＳ Ｐゴシック" charset="0"/>
              </a:rPr>
              <a:pPr defTabSz="914400" fontAlgn="base">
                <a:spcBef>
                  <a:spcPct val="0"/>
                </a:spcBef>
                <a:spcAft>
                  <a:spcPct val="0"/>
                </a:spcAft>
                <a:defRPr/>
              </a:pPr>
              <a:t>‹#›</a:t>
            </a:fld>
            <a:endParaRPr lang="en-US">
              <a:solidFill>
                <a:srgbClr val="53565A"/>
              </a:solidFill>
              <a:ea typeface="ＭＳ Ｐゴシック" charset="0"/>
            </a:endParaRPr>
          </a:p>
        </p:txBody>
      </p:sp>
      <p:sp>
        <p:nvSpPr>
          <p:cNvPr id="6" name="Rectangle 92"/>
          <p:cNvSpPr>
            <a:spLocks noGrp="1" noChangeArrowheads="1"/>
          </p:cNvSpPr>
          <p:nvPr>
            <p:ph type="ftr" sz="quarter" idx="12"/>
          </p:nvPr>
        </p:nvSpPr>
        <p:spPr>
          <a:ln/>
        </p:spPr>
        <p:txBody>
          <a:bodyPr/>
          <a:lstStyle>
            <a:lvl1pPr>
              <a:defRPr/>
            </a:lvl1pPr>
          </a:lstStyle>
          <a:p>
            <a:pPr defTabSz="914400" fontAlgn="base">
              <a:spcBef>
                <a:spcPct val="0"/>
              </a:spcBef>
              <a:spcAft>
                <a:spcPct val="0"/>
              </a:spcAft>
              <a:defRPr/>
            </a:pPr>
            <a:r>
              <a:rPr lang="en-US">
                <a:solidFill>
                  <a:srgbClr val="53565A"/>
                </a:solidFill>
              </a:rPr>
              <a:t>Presentation Title</a:t>
            </a:r>
          </a:p>
        </p:txBody>
      </p:sp>
    </p:spTree>
    <p:extLst>
      <p:ext uri="{BB962C8B-B14F-4D97-AF65-F5344CB8AC3E}">
        <p14:creationId xmlns:p14="http://schemas.microsoft.com/office/powerpoint/2010/main" val="154128526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5"/>
          <p:cNvSpPr>
            <a:spLocks noGrp="1" noChangeArrowheads="1"/>
          </p:cNvSpPr>
          <p:nvPr>
            <p:ph type="sldNum" sz="quarter" idx="10"/>
          </p:nvPr>
        </p:nvSpPr>
        <p:spPr>
          <a:ln/>
        </p:spPr>
        <p:txBody>
          <a:bodyPr/>
          <a:lstStyle>
            <a:lvl1pPr>
              <a:defRPr/>
            </a:lvl1pPr>
          </a:lstStyle>
          <a:p>
            <a:pPr defTabSz="914400" fontAlgn="base">
              <a:spcBef>
                <a:spcPct val="0"/>
              </a:spcBef>
              <a:spcAft>
                <a:spcPct val="0"/>
              </a:spcAft>
              <a:defRPr/>
            </a:pPr>
            <a:fld id="{B53A4395-16C9-6F44-AB3C-C7A6087BA63D}" type="slidenum">
              <a:rPr lang="en-US" smtClean="0">
                <a:solidFill>
                  <a:srgbClr val="53565A"/>
                </a:solidFill>
                <a:ea typeface="ＭＳ Ｐゴシック" charset="0"/>
              </a:rPr>
              <a:pPr defTabSz="914400" fontAlgn="base">
                <a:spcBef>
                  <a:spcPct val="0"/>
                </a:spcBef>
                <a:spcAft>
                  <a:spcPct val="0"/>
                </a:spcAft>
                <a:defRPr/>
              </a:pPr>
              <a:t>‹#›</a:t>
            </a:fld>
            <a:endParaRPr lang="en-US">
              <a:solidFill>
                <a:srgbClr val="53565A"/>
              </a:solidFill>
              <a:ea typeface="ＭＳ Ｐゴシック" charset="0"/>
            </a:endParaRPr>
          </a:p>
        </p:txBody>
      </p:sp>
      <p:sp>
        <p:nvSpPr>
          <p:cNvPr id="4" name="Rectangle 87"/>
          <p:cNvSpPr>
            <a:spLocks noGrp="1" noChangeArrowheads="1"/>
          </p:cNvSpPr>
          <p:nvPr>
            <p:ph type="dt" sz="half" idx="11"/>
          </p:nvPr>
        </p:nvSpPr>
        <p:spPr>
          <a:ln/>
        </p:spPr>
        <p:txBody>
          <a:bodyPr/>
          <a:lstStyle>
            <a:lvl1pPr>
              <a:defRPr/>
            </a:lvl1pPr>
          </a:lstStyle>
          <a:p>
            <a:pPr defTabSz="914400" fontAlgn="base">
              <a:spcBef>
                <a:spcPct val="0"/>
              </a:spcBef>
              <a:spcAft>
                <a:spcPct val="0"/>
              </a:spcAft>
              <a:defRPr/>
            </a:pPr>
            <a:r>
              <a:rPr lang="en-US">
                <a:solidFill>
                  <a:srgbClr val="53565A"/>
                </a:solidFill>
              </a:rPr>
              <a:t>MM.DD.YY</a:t>
            </a:r>
          </a:p>
        </p:txBody>
      </p:sp>
      <p:sp>
        <p:nvSpPr>
          <p:cNvPr id="5" name="Rectangle 92"/>
          <p:cNvSpPr>
            <a:spLocks noGrp="1" noChangeArrowheads="1"/>
          </p:cNvSpPr>
          <p:nvPr>
            <p:ph type="ftr" sz="quarter" idx="12"/>
          </p:nvPr>
        </p:nvSpPr>
        <p:spPr>
          <a:ln/>
        </p:spPr>
        <p:txBody>
          <a:bodyPr/>
          <a:lstStyle>
            <a:lvl1pPr>
              <a:defRPr/>
            </a:lvl1pPr>
          </a:lstStyle>
          <a:p>
            <a:pPr defTabSz="914400" fontAlgn="base">
              <a:spcBef>
                <a:spcPct val="0"/>
              </a:spcBef>
              <a:spcAft>
                <a:spcPct val="0"/>
              </a:spcAft>
              <a:defRPr/>
            </a:pPr>
            <a:r>
              <a:rPr lang="en-US">
                <a:solidFill>
                  <a:srgbClr val="53565A"/>
                </a:solidFill>
              </a:rPr>
              <a:t>Presentation Title</a:t>
            </a:r>
          </a:p>
        </p:txBody>
      </p:sp>
    </p:spTree>
    <p:extLst>
      <p:ext uri="{BB962C8B-B14F-4D97-AF65-F5344CB8AC3E}">
        <p14:creationId xmlns:p14="http://schemas.microsoft.com/office/powerpoint/2010/main" val="187898321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UB PORTADA BW">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89377"/>
            <a:ext cx="12283621" cy="6962249"/>
          </a:xfrm>
          <a:prstGeom prst="rect">
            <a:avLst/>
          </a:prstGeom>
        </p:spPr>
      </p:pic>
      <p:sp>
        <p:nvSpPr>
          <p:cNvPr id="6" name="Title 1"/>
          <p:cNvSpPr>
            <a:spLocks noGrp="1"/>
          </p:cNvSpPr>
          <p:nvPr>
            <p:ph type="ctrTitle" idx="4294967295"/>
          </p:nvPr>
        </p:nvSpPr>
        <p:spPr>
          <a:xfrm>
            <a:off x="819151" y="3311525"/>
            <a:ext cx="10947400" cy="517525"/>
          </a:xfrm>
        </p:spPr>
        <p:txBody>
          <a:bodyPr/>
          <a:lstStyle/>
          <a:p>
            <a:pPr>
              <a:defRPr/>
            </a:pPr>
            <a:r>
              <a:rPr lang="es-ES_tradnl" sz="3200" dirty="0">
                <a:solidFill>
                  <a:schemeClr val="bg1"/>
                </a:solidFill>
              </a:rPr>
              <a:t>T</a:t>
            </a:r>
            <a:r>
              <a:rPr lang="en-US" sz="3200" dirty="0" err="1">
                <a:solidFill>
                  <a:schemeClr val="bg1"/>
                </a:solidFill>
              </a:rPr>
              <a:t>í</a:t>
            </a:r>
            <a:r>
              <a:rPr lang="es-ES_tradnl" sz="3200" dirty="0" err="1">
                <a:solidFill>
                  <a:schemeClr val="bg1"/>
                </a:solidFill>
              </a:rPr>
              <a:t>tulo</a:t>
            </a:r>
            <a:r>
              <a:rPr lang="es-ES_tradnl" sz="3200" dirty="0">
                <a:solidFill>
                  <a:schemeClr val="bg1"/>
                </a:solidFill>
              </a:rPr>
              <a:t> va aquí</a:t>
            </a:r>
            <a:endParaRPr lang="en-US" sz="3200" dirty="0">
              <a:solidFill>
                <a:schemeClr val="bg1"/>
              </a:solidFill>
            </a:endParaRPr>
          </a:p>
        </p:txBody>
      </p:sp>
      <p:sp>
        <p:nvSpPr>
          <p:cNvPr id="7" name="Subtitle 2"/>
          <p:cNvSpPr>
            <a:spLocks noGrp="1"/>
          </p:cNvSpPr>
          <p:nvPr>
            <p:ph type="subTitle" sz="quarter" idx="4294967295"/>
          </p:nvPr>
        </p:nvSpPr>
        <p:spPr>
          <a:xfrm>
            <a:off x="823384" y="3829051"/>
            <a:ext cx="10962216" cy="1014413"/>
          </a:xfrm>
          <a:extLst>
            <a:ext uri="{91240B29-F687-4F45-9708-019B960494DF}">
              <a14:hiddenLine xmlns:a14="http://schemas.microsoft.com/office/drawing/2010/main" w="9525">
                <a:solidFill>
                  <a:schemeClr val="tx1"/>
                </a:solidFill>
                <a:miter lim="800000"/>
                <a:headEnd/>
                <a:tailEnd/>
              </a14:hiddenLine>
            </a:ext>
          </a:extLst>
        </p:spPr>
        <p:txBody>
          <a:bodyPr tIns="0" rIns="0" bIns="0"/>
          <a:lstStyle>
            <a:lvl1pPr marL="0" indent="0">
              <a:lnSpc>
                <a:spcPct val="100000"/>
              </a:lnSpc>
              <a:spcBef>
                <a:spcPct val="0"/>
              </a:spcBef>
              <a:spcAft>
                <a:spcPct val="0"/>
              </a:spcAft>
              <a:buFontTx/>
              <a:buNone/>
              <a:defRPr/>
            </a:lvl1pPr>
          </a:lstStyle>
          <a:p>
            <a:pPr marL="0" indent="0">
              <a:lnSpc>
                <a:spcPct val="100000"/>
              </a:lnSpc>
              <a:spcBef>
                <a:spcPct val="0"/>
              </a:spcBef>
              <a:spcAft>
                <a:spcPct val="0"/>
              </a:spcAft>
              <a:buFontTx/>
              <a:buNone/>
              <a:defRPr/>
            </a:pPr>
            <a:r>
              <a:rPr lang="es-ES_tradnl" sz="3200" dirty="0">
                <a:solidFill>
                  <a:srgbClr val="00BDF2"/>
                </a:solidFill>
              </a:rPr>
              <a:t>Subtitulo va aquí</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05360" y="4843463"/>
            <a:ext cx="4754651" cy="2307404"/>
          </a:xfrm>
          <a:prstGeom prst="rect">
            <a:avLst/>
          </a:prstGeom>
        </p:spPr>
      </p:pic>
    </p:spTree>
    <p:extLst>
      <p:ext uri="{BB962C8B-B14F-4D97-AF65-F5344CB8AC3E}">
        <p14:creationId xmlns:p14="http://schemas.microsoft.com/office/powerpoint/2010/main" val="166674886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Quote_Azul">
    <p:spTree>
      <p:nvGrpSpPr>
        <p:cNvPr id="1" name=""/>
        <p:cNvGrpSpPr/>
        <p:nvPr/>
      </p:nvGrpSpPr>
      <p:grpSpPr>
        <a:xfrm>
          <a:off x="0" y="0"/>
          <a:ext cx="0" cy="0"/>
          <a:chOff x="0" y="0"/>
          <a:chExt cx="0" cy="0"/>
        </a:xfrm>
      </p:grpSpPr>
      <p:sp>
        <p:nvSpPr>
          <p:cNvPr id="6" name="Rectangle 4"/>
          <p:cNvSpPr>
            <a:spLocks noChangeArrowheads="1"/>
          </p:cNvSpPr>
          <p:nvPr userDrawn="1"/>
        </p:nvSpPr>
        <p:spPr bwMode="auto">
          <a:xfrm>
            <a:off x="-24676" y="0"/>
            <a:ext cx="12192000" cy="6858000"/>
          </a:xfrm>
          <a:prstGeom prst="rect">
            <a:avLst/>
          </a:prstGeom>
          <a:solidFill>
            <a:srgbClr val="002D72"/>
          </a:solidFill>
          <a:ln w="12700">
            <a:solidFill>
              <a:schemeClr val="tx2"/>
            </a:solidFill>
            <a:round/>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s-ES_tradnl" sz="2400" b="0" i="0" u="none" strike="noStrike" kern="1200" cap="none" spc="0" normalizeH="0" baseline="0" noProof="0">
              <a:ln>
                <a:noFill/>
              </a:ln>
              <a:solidFill>
                <a:srgbClr val="002D72"/>
              </a:solidFill>
              <a:effectLst/>
              <a:uLnTx/>
              <a:uFillTx/>
              <a:latin typeface="Arial" charset="0"/>
              <a:ea typeface="ＭＳ Ｐゴシック" charset="0"/>
            </a:endParaRPr>
          </a:p>
        </p:txBody>
      </p:sp>
      <p:grpSp>
        <p:nvGrpSpPr>
          <p:cNvPr id="7" name="Group 24"/>
          <p:cNvGrpSpPr>
            <a:grpSpLocks/>
          </p:cNvGrpSpPr>
          <p:nvPr userDrawn="1"/>
        </p:nvGrpSpPr>
        <p:grpSpPr bwMode="auto">
          <a:xfrm>
            <a:off x="490519" y="391003"/>
            <a:ext cx="1233216" cy="615424"/>
            <a:chOff x="-3315972" y="-924674"/>
            <a:chExt cx="6411831" cy="4278160"/>
          </a:xfrm>
          <a:solidFill>
            <a:schemeClr val="accent1"/>
          </a:solidFill>
        </p:grpSpPr>
        <p:sp>
          <p:nvSpPr>
            <p:cNvPr id="8"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53565A"/>
                </a:solidFill>
                <a:effectLst/>
                <a:uLnTx/>
                <a:uFillTx/>
                <a:latin typeface="Arial" charset="0"/>
                <a:ea typeface="ヒラギノ角ゴ Pro W3" charset="0"/>
                <a:cs typeface="ヒラギノ角ゴ Pro W3" charset="0"/>
              </a:endParaRPr>
            </a:p>
          </p:txBody>
        </p:sp>
        <p:sp>
          <p:nvSpPr>
            <p:cNvPr id="9"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53565A"/>
                </a:solidFill>
                <a:effectLst/>
                <a:uLnTx/>
                <a:uFillTx/>
                <a:latin typeface="Arial" charset="0"/>
                <a:ea typeface="ヒラギノ角ゴ Pro W3" charset="0"/>
                <a:cs typeface="ヒラギノ角ゴ Pro W3" charset="0"/>
              </a:endParaRPr>
            </a:p>
          </p:txBody>
        </p:sp>
      </p:grpSp>
      <p:grpSp>
        <p:nvGrpSpPr>
          <p:cNvPr id="10" name="Group 25"/>
          <p:cNvGrpSpPr>
            <a:grpSpLocks/>
          </p:cNvGrpSpPr>
          <p:nvPr userDrawn="1"/>
        </p:nvGrpSpPr>
        <p:grpSpPr bwMode="auto">
          <a:xfrm flipH="1" flipV="1">
            <a:off x="10549240" y="6005506"/>
            <a:ext cx="1233216" cy="615421"/>
            <a:chOff x="-3315972" y="-924674"/>
            <a:chExt cx="6411831" cy="4278160"/>
          </a:xfrm>
          <a:solidFill>
            <a:schemeClr val="accent1"/>
          </a:solidFill>
        </p:grpSpPr>
        <p:sp>
          <p:nvSpPr>
            <p:cNvPr id="11"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53565A"/>
                </a:solidFill>
                <a:effectLst/>
                <a:uLnTx/>
                <a:uFillTx/>
                <a:latin typeface="Arial" charset="0"/>
                <a:ea typeface="ヒラギノ角ゴ Pro W3" charset="0"/>
                <a:cs typeface="ヒラギノ角ゴ Pro W3" charset="0"/>
              </a:endParaRPr>
            </a:p>
          </p:txBody>
        </p:sp>
        <p:sp>
          <p:nvSpPr>
            <p:cNvPr id="12"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53565A"/>
                </a:solidFill>
                <a:effectLst/>
                <a:uLnTx/>
                <a:uFillTx/>
                <a:latin typeface="Arial" charset="0"/>
                <a:ea typeface="ヒラギノ角ゴ Pro W3" charset="0"/>
                <a:cs typeface="ヒラギノ角ゴ Pro W3" charset="0"/>
              </a:endParaRPr>
            </a:p>
          </p:txBody>
        </p:sp>
      </p:grpSp>
      <p:sp>
        <p:nvSpPr>
          <p:cNvPr id="24" name="Text Placeholder 23"/>
          <p:cNvSpPr>
            <a:spLocks noGrp="1"/>
          </p:cNvSpPr>
          <p:nvPr>
            <p:ph type="body" sz="quarter" idx="10"/>
          </p:nvPr>
        </p:nvSpPr>
        <p:spPr>
          <a:xfrm>
            <a:off x="2357968" y="1006427"/>
            <a:ext cx="8191273" cy="3686224"/>
          </a:xfrm>
        </p:spPr>
        <p:txBody>
          <a:bodyPr/>
          <a:lstStyle>
            <a:lvl1pPr marL="0" indent="0" algn="l">
              <a:buNone/>
              <a:defRPr sz="3600">
                <a:solidFill>
                  <a:schemeClr val="bg1"/>
                </a:solidFill>
              </a:defRPr>
            </a:lvl1pPr>
            <a:lvl2pPr marL="403225" indent="0" algn="l">
              <a:buNone/>
              <a:defRPr sz="3600">
                <a:solidFill>
                  <a:schemeClr val="bg1"/>
                </a:solidFill>
              </a:defRPr>
            </a:lvl2pPr>
            <a:lvl3pPr marL="747712" indent="0" algn="l">
              <a:buNone/>
              <a:defRPr sz="3600">
                <a:solidFill>
                  <a:schemeClr val="bg1"/>
                </a:solidFill>
              </a:defRPr>
            </a:lvl3pPr>
            <a:lvl4pPr marL="1089025" indent="0" algn="l">
              <a:buNone/>
              <a:defRPr sz="3600">
                <a:solidFill>
                  <a:schemeClr val="bg1"/>
                </a:solidFill>
              </a:defRPr>
            </a:lvl4pPr>
            <a:lvl5pPr marL="1427162"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23"/>
          <p:cNvSpPr>
            <a:spLocks noGrp="1"/>
          </p:cNvSpPr>
          <p:nvPr>
            <p:ph type="body" sz="quarter" idx="11"/>
          </p:nvPr>
        </p:nvSpPr>
        <p:spPr>
          <a:xfrm>
            <a:off x="2357968" y="4944980"/>
            <a:ext cx="8191273" cy="1335504"/>
          </a:xfrm>
        </p:spPr>
        <p:txBody>
          <a:bodyPr/>
          <a:lstStyle>
            <a:lvl1pPr marL="0" indent="0" algn="l">
              <a:buNone/>
              <a:defRPr sz="2400">
                <a:solidFill>
                  <a:srgbClr val="00B3F0"/>
                </a:solidFill>
              </a:defRPr>
            </a:lvl1pPr>
            <a:lvl2pPr marL="403225" indent="0" algn="l">
              <a:buNone/>
              <a:defRPr sz="2400">
                <a:solidFill>
                  <a:srgbClr val="00B3F0"/>
                </a:solidFill>
              </a:defRPr>
            </a:lvl2pPr>
            <a:lvl3pPr marL="747712" indent="0" algn="l">
              <a:buNone/>
              <a:defRPr sz="2400">
                <a:solidFill>
                  <a:srgbClr val="00B3F0"/>
                </a:solidFill>
              </a:defRPr>
            </a:lvl3pPr>
            <a:lvl4pPr marL="1089025" indent="0" algn="l">
              <a:buNone/>
              <a:defRPr sz="2400">
                <a:solidFill>
                  <a:srgbClr val="00B3F0"/>
                </a:solidFill>
              </a:defRPr>
            </a:lvl4pPr>
            <a:lvl5pPr marL="1427162"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5430918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Quote_BW">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defTabSz="914400" fontAlgn="base">
              <a:spcBef>
                <a:spcPct val="0"/>
              </a:spcBef>
              <a:spcAft>
                <a:spcPct val="0"/>
              </a:spcAft>
              <a:defRPr/>
            </a:pPr>
            <a:fld id="{410BB04A-6CB2-A14D-B6AF-586C8C166ED7}" type="slidenum">
              <a:rPr lang="en-US" smtClean="0">
                <a:solidFill>
                  <a:srgbClr val="53565A"/>
                </a:solidFill>
                <a:ea typeface="ＭＳ Ｐゴシック" charset="0"/>
              </a:rPr>
              <a:pPr defTabSz="914400" fontAlgn="base">
                <a:spcBef>
                  <a:spcPct val="0"/>
                </a:spcBef>
                <a:spcAft>
                  <a:spcPct val="0"/>
                </a:spcAft>
                <a:defRPr/>
              </a:pPr>
              <a:t>‹#›</a:t>
            </a:fld>
            <a:endParaRPr lang="en-US">
              <a:solidFill>
                <a:srgbClr val="53565A"/>
              </a:solidFill>
              <a:ea typeface="ＭＳ Ｐゴシック" charset="0"/>
            </a:endParaRPr>
          </a:p>
        </p:txBody>
      </p:sp>
      <p:sp>
        <p:nvSpPr>
          <p:cNvPr id="4" name="Date Placeholder 3"/>
          <p:cNvSpPr>
            <a:spLocks noGrp="1"/>
          </p:cNvSpPr>
          <p:nvPr>
            <p:ph type="dt" sz="half" idx="11"/>
          </p:nvPr>
        </p:nvSpPr>
        <p:spPr/>
        <p:txBody>
          <a:bodyPr/>
          <a:lstStyle/>
          <a:p>
            <a:pPr defTabSz="914400" fontAlgn="base">
              <a:spcBef>
                <a:spcPct val="0"/>
              </a:spcBef>
              <a:spcAft>
                <a:spcPct val="0"/>
              </a:spcAft>
              <a:defRPr/>
            </a:pPr>
            <a:r>
              <a:rPr lang="en-US">
                <a:solidFill>
                  <a:srgbClr val="53565A"/>
                </a:solidFill>
              </a:rPr>
              <a:t>MM.DD.YY</a:t>
            </a:r>
          </a:p>
        </p:txBody>
      </p:sp>
      <p:sp>
        <p:nvSpPr>
          <p:cNvPr id="5" name="Footer Placeholder 4"/>
          <p:cNvSpPr>
            <a:spLocks noGrp="1"/>
          </p:cNvSpPr>
          <p:nvPr>
            <p:ph type="ftr" sz="quarter" idx="12"/>
          </p:nvPr>
        </p:nvSpPr>
        <p:spPr/>
        <p:txBody>
          <a:bodyPr/>
          <a:lstStyle/>
          <a:p>
            <a:pPr defTabSz="914400" fontAlgn="base">
              <a:spcBef>
                <a:spcPct val="0"/>
              </a:spcBef>
              <a:spcAft>
                <a:spcPct val="0"/>
              </a:spcAft>
              <a:defRPr/>
            </a:pPr>
            <a:r>
              <a:rPr lang="en-US">
                <a:solidFill>
                  <a:srgbClr val="53565A"/>
                </a:solidFill>
              </a:rPr>
              <a:t>Presentation Title</a:t>
            </a:r>
          </a:p>
        </p:txBody>
      </p:sp>
      <p:sp>
        <p:nvSpPr>
          <p:cNvPr id="13" name="Rectangle 6"/>
          <p:cNvSpPr txBox="1">
            <a:spLocks noChangeArrowheads="1"/>
          </p:cNvSpPr>
          <p:nvPr userDrawn="1"/>
        </p:nvSpPr>
        <p:spPr bwMode="black">
          <a:xfrm>
            <a:off x="2399967" y="1597945"/>
            <a:ext cx="7342716" cy="4407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lIns="0"/>
          <a:lstStyle>
            <a:lvl1pPr algn="ctr" eaLnBrk="0" hangingPunct="0">
              <a:defRPr sz="2400">
                <a:solidFill>
                  <a:schemeClr val="tx1"/>
                </a:solidFill>
                <a:latin typeface="Arial" charset="0"/>
                <a:ea typeface="ヒラギノ角ゴ Pro W3" charset="0"/>
              </a:defRPr>
            </a:lvl1pPr>
            <a:lvl2pPr marL="742950" indent="-285750" algn="ctr" eaLnBrk="0" hangingPunct="0">
              <a:defRPr sz="2400">
                <a:solidFill>
                  <a:schemeClr val="tx1"/>
                </a:solidFill>
                <a:latin typeface="Arial" charset="0"/>
                <a:ea typeface="ヒラギノ角ゴ Pro W3" charset="0"/>
              </a:defRPr>
            </a:lvl2pPr>
            <a:lvl3pPr marL="1143000" indent="-228600" algn="ctr" eaLnBrk="0" hangingPunct="0">
              <a:defRPr sz="2400">
                <a:solidFill>
                  <a:schemeClr val="tx1"/>
                </a:solidFill>
                <a:latin typeface="Arial" charset="0"/>
                <a:ea typeface="ヒラギノ角ゴ Pro W3" charset="0"/>
              </a:defRPr>
            </a:lvl3pPr>
            <a:lvl4pPr marL="1600200" indent="-228600" algn="ctr" eaLnBrk="0" hangingPunct="0">
              <a:defRPr sz="2400">
                <a:solidFill>
                  <a:schemeClr val="tx1"/>
                </a:solidFill>
                <a:latin typeface="Arial" charset="0"/>
                <a:ea typeface="ヒラギノ角ゴ Pro W3" charset="0"/>
              </a:defRPr>
            </a:lvl4pPr>
            <a:lvl5pPr marL="2057400" indent="-228600" algn="ctr" eaLnBrk="0" hangingPunct="0">
              <a:defRPr sz="2400">
                <a:solidFill>
                  <a:schemeClr val="tx1"/>
                </a:solidFill>
                <a:latin typeface="Arial" charset="0"/>
                <a:ea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defRPr>
            </a:lvl9pPr>
          </a:lstStyle>
          <a:p>
            <a:pPr marL="0" marR="0" lvl="0" indent="0" algn="l" defTabSz="914400" rtl="0" eaLnBrk="1" fontAlgn="base" latinLnBrk="0" hangingPunct="1">
              <a:lnSpc>
                <a:spcPct val="95000"/>
              </a:lnSpc>
              <a:spcBef>
                <a:spcPct val="75000"/>
              </a:spcBef>
              <a:spcAft>
                <a:spcPct val="20000"/>
              </a:spcAft>
              <a:buClrTx/>
              <a:buSzTx/>
              <a:buFontTx/>
              <a:buNone/>
              <a:tabLst/>
              <a:defRPr/>
            </a:pPr>
            <a:r>
              <a:rPr kumimoji="0" lang="es-ES_tradnl" sz="3600" b="0" i="0" u="none" strike="noStrike" kern="1200" cap="none" spc="0" normalizeH="0" baseline="0" noProof="0" dirty="0">
                <a:ln>
                  <a:noFill/>
                </a:ln>
                <a:solidFill>
                  <a:srgbClr val="FFFFFF"/>
                </a:solidFill>
                <a:effectLst/>
                <a:uLnTx/>
                <a:uFillTx/>
                <a:latin typeface="Arial" charset="0"/>
                <a:ea typeface="Arial" charset="0"/>
                <a:cs typeface="Geneva" charset="0"/>
              </a:rPr>
              <a:t>Una cita puede ser colocada aquí. Una gran hoja sirve de transición </a:t>
            </a:r>
            <a:br>
              <a:rPr kumimoji="0" lang="es-ES_tradnl" sz="3600" b="0" i="0" u="none" strike="noStrike" kern="1200" cap="none" spc="0" normalizeH="0" baseline="0" noProof="0" dirty="0">
                <a:ln>
                  <a:noFill/>
                </a:ln>
                <a:solidFill>
                  <a:srgbClr val="FFFFFF"/>
                </a:solidFill>
                <a:effectLst/>
                <a:uLnTx/>
                <a:uFillTx/>
                <a:latin typeface="Arial" charset="0"/>
                <a:ea typeface="Arial" charset="0"/>
                <a:cs typeface="Geneva" charset="0"/>
              </a:rPr>
            </a:br>
            <a:r>
              <a:rPr kumimoji="0" lang="es-ES_tradnl" sz="3600" b="0" i="0" u="none" strike="noStrike" kern="1200" cap="none" spc="0" normalizeH="0" baseline="0" noProof="0" dirty="0">
                <a:ln>
                  <a:noFill/>
                </a:ln>
                <a:solidFill>
                  <a:srgbClr val="FFFFFF"/>
                </a:solidFill>
                <a:effectLst/>
                <a:uLnTx/>
                <a:uFillTx/>
                <a:latin typeface="Arial" charset="0"/>
                <a:ea typeface="Arial" charset="0"/>
                <a:cs typeface="Geneva" charset="0"/>
              </a:rPr>
              <a:t>y crea una pausa para tus clientes para digerir mejor la información. </a:t>
            </a:r>
          </a:p>
          <a:p>
            <a:pPr marL="0" marR="0" lvl="0" indent="0" algn="l" defTabSz="914400" rtl="0" eaLnBrk="1" fontAlgn="base" latinLnBrk="0" hangingPunct="1">
              <a:lnSpc>
                <a:spcPct val="95000"/>
              </a:lnSpc>
              <a:spcBef>
                <a:spcPct val="75000"/>
              </a:spcBef>
              <a:spcAft>
                <a:spcPct val="20000"/>
              </a:spcAft>
              <a:buClrTx/>
              <a:buSzTx/>
              <a:buFontTx/>
              <a:buNone/>
              <a:tabLst/>
              <a:defRPr/>
            </a:pPr>
            <a:r>
              <a:rPr kumimoji="0" lang="es-ES_tradnl" sz="2000" b="0" i="0" u="none" strike="noStrike" kern="1200" cap="none" spc="0" normalizeH="0" baseline="0" noProof="0" dirty="0">
                <a:ln>
                  <a:noFill/>
                </a:ln>
                <a:solidFill>
                  <a:srgbClr val="00BDF2"/>
                </a:solidFill>
                <a:effectLst/>
                <a:uLnTx/>
                <a:uFillTx/>
                <a:latin typeface="Arial" charset="0"/>
                <a:ea typeface="Arial" charset="0"/>
                <a:cs typeface="Geneva" charset="0"/>
              </a:rPr>
              <a:t>Aquí van los </a:t>
            </a:r>
            <a:r>
              <a:rPr kumimoji="0" lang="es-ES_tradnl" sz="2000" b="0" i="0" u="none" strike="noStrike" kern="1200" cap="none" spc="0" normalizeH="0" baseline="0" noProof="0" dirty="0" err="1">
                <a:ln>
                  <a:noFill/>
                </a:ln>
                <a:solidFill>
                  <a:srgbClr val="00BDF2"/>
                </a:solidFill>
                <a:effectLst/>
                <a:uLnTx/>
                <a:uFillTx/>
                <a:latin typeface="Arial" charset="0"/>
                <a:ea typeface="Arial" charset="0"/>
                <a:cs typeface="Geneva" charset="0"/>
              </a:rPr>
              <a:t>creditos</a:t>
            </a:r>
            <a:r>
              <a:rPr kumimoji="0" lang="es-ES_tradnl" sz="2000" b="0" i="0" u="none" strike="noStrike" kern="1200" cap="none" spc="0" normalizeH="0" baseline="0" noProof="0" dirty="0">
                <a:ln>
                  <a:noFill/>
                </a:ln>
                <a:solidFill>
                  <a:srgbClr val="00BDF2"/>
                </a:solidFill>
                <a:effectLst/>
                <a:uLnTx/>
                <a:uFillTx/>
                <a:latin typeface="Arial" charset="0"/>
                <a:ea typeface="Arial" charset="0"/>
                <a:cs typeface="Geneva" charset="0"/>
              </a:rPr>
              <a:t> de la cita; </a:t>
            </a:r>
            <a:r>
              <a:rPr kumimoji="0" lang="es-ES_tradnl" sz="2000" b="0" i="0" u="none" strike="noStrike" kern="1200" cap="none" spc="0" normalizeH="0" baseline="0" noProof="0" dirty="0" err="1">
                <a:ln>
                  <a:noFill/>
                </a:ln>
                <a:solidFill>
                  <a:srgbClr val="00BDF2"/>
                </a:solidFill>
                <a:effectLst/>
                <a:uLnTx/>
                <a:uFillTx/>
                <a:latin typeface="Arial" charset="0"/>
                <a:ea typeface="Arial" charset="0"/>
                <a:cs typeface="Geneva" charset="0"/>
              </a:rPr>
              <a:t>lorem</a:t>
            </a:r>
            <a:r>
              <a:rPr kumimoji="0" lang="es-ES_tradnl" sz="2000" b="0" i="0" u="none" strike="noStrike" kern="1200" cap="none" spc="0" normalizeH="0" baseline="0" noProof="0" dirty="0">
                <a:ln>
                  <a:noFill/>
                </a:ln>
                <a:solidFill>
                  <a:srgbClr val="00BDF2"/>
                </a:solidFill>
                <a:effectLst/>
                <a:uLnTx/>
                <a:uFillTx/>
                <a:latin typeface="Arial" charset="0"/>
                <a:ea typeface="Arial" charset="0"/>
                <a:cs typeface="Geneva" charset="0"/>
              </a:rPr>
              <a:t> </a:t>
            </a:r>
            <a:r>
              <a:rPr kumimoji="0" lang="es-ES_tradnl" sz="2000" b="0" i="0" u="none" strike="noStrike" kern="1200" cap="none" spc="0" normalizeH="0" baseline="0" noProof="0" dirty="0" err="1">
                <a:ln>
                  <a:noFill/>
                </a:ln>
                <a:solidFill>
                  <a:srgbClr val="00BDF2"/>
                </a:solidFill>
                <a:effectLst/>
                <a:uLnTx/>
                <a:uFillTx/>
                <a:latin typeface="Arial" charset="0"/>
                <a:ea typeface="Arial" charset="0"/>
                <a:cs typeface="Geneva" charset="0"/>
              </a:rPr>
              <a:t>ipsum</a:t>
            </a:r>
            <a:r>
              <a:rPr kumimoji="0" lang="es-ES_tradnl" sz="2000" b="0" i="0" u="none" strike="noStrike" kern="1200" cap="none" spc="0" normalizeH="0" baseline="0" noProof="0" dirty="0">
                <a:ln>
                  <a:noFill/>
                </a:ln>
                <a:solidFill>
                  <a:srgbClr val="00BDF2"/>
                </a:solidFill>
                <a:effectLst/>
                <a:uLnTx/>
                <a:uFillTx/>
                <a:latin typeface="Arial" charset="0"/>
                <a:ea typeface="Arial" charset="0"/>
                <a:cs typeface="Geneva" charset="0"/>
              </a:rPr>
              <a:t> dolor </a:t>
            </a:r>
            <a:r>
              <a:rPr kumimoji="0" lang="es-ES_tradnl" sz="2000" b="0" i="0" u="none" strike="noStrike" kern="1200" cap="none" spc="0" normalizeH="0" baseline="0" noProof="0" dirty="0" err="1">
                <a:ln>
                  <a:noFill/>
                </a:ln>
                <a:solidFill>
                  <a:srgbClr val="00BDF2"/>
                </a:solidFill>
                <a:effectLst/>
                <a:uLnTx/>
                <a:uFillTx/>
                <a:latin typeface="Arial" charset="0"/>
                <a:ea typeface="Arial" charset="0"/>
                <a:cs typeface="Geneva" charset="0"/>
              </a:rPr>
              <a:t>sit</a:t>
            </a:r>
            <a:r>
              <a:rPr kumimoji="0" lang="es-ES_tradnl" sz="2000" b="0" i="0" u="none" strike="noStrike" kern="1200" cap="none" spc="0" normalizeH="0" baseline="0" noProof="0" dirty="0">
                <a:ln>
                  <a:noFill/>
                </a:ln>
                <a:solidFill>
                  <a:srgbClr val="00BDF2"/>
                </a:solidFill>
                <a:effectLst/>
                <a:uLnTx/>
                <a:uFillTx/>
                <a:latin typeface="Arial" charset="0"/>
                <a:ea typeface="Arial" charset="0"/>
                <a:cs typeface="Geneva" charset="0"/>
              </a:rPr>
              <a:t> </a:t>
            </a:r>
            <a:r>
              <a:rPr kumimoji="0" lang="es-ES_tradnl" sz="2000" b="0" i="0" u="none" strike="noStrike" kern="1200" cap="none" spc="0" normalizeH="0" baseline="0" noProof="0" dirty="0" err="1">
                <a:ln>
                  <a:noFill/>
                </a:ln>
                <a:solidFill>
                  <a:srgbClr val="00BDF2"/>
                </a:solidFill>
                <a:effectLst/>
                <a:uLnTx/>
                <a:uFillTx/>
                <a:latin typeface="Arial" charset="0"/>
                <a:ea typeface="Arial" charset="0"/>
                <a:cs typeface="Geneva" charset="0"/>
              </a:rPr>
              <a:t>amet</a:t>
            </a:r>
            <a:r>
              <a:rPr kumimoji="0" lang="es-ES_tradnl" sz="2000" b="0" i="0" u="none" strike="noStrike" kern="1200" cap="none" spc="0" normalizeH="0" baseline="0" noProof="0" dirty="0">
                <a:ln>
                  <a:noFill/>
                </a:ln>
                <a:solidFill>
                  <a:srgbClr val="00BDF2"/>
                </a:solidFill>
                <a:effectLst/>
                <a:uLnTx/>
                <a:uFillTx/>
                <a:latin typeface="Arial" charset="0"/>
                <a:ea typeface="Arial" charset="0"/>
                <a:cs typeface="Geneva" charset="0"/>
              </a:rPr>
              <a:t> </a:t>
            </a:r>
            <a:r>
              <a:rPr kumimoji="0" lang="es-ES_tradnl" sz="2000" b="0" i="0" u="none" strike="noStrike" kern="1200" cap="none" spc="0" normalizeH="0" baseline="0" noProof="0" dirty="0" err="1">
                <a:ln>
                  <a:noFill/>
                </a:ln>
                <a:solidFill>
                  <a:srgbClr val="00BDF2"/>
                </a:solidFill>
                <a:effectLst/>
                <a:uLnTx/>
                <a:uFillTx/>
                <a:latin typeface="Arial" charset="0"/>
                <a:ea typeface="Arial" charset="0"/>
                <a:cs typeface="Geneva" charset="0"/>
              </a:rPr>
              <a:t>consectetur</a:t>
            </a:r>
            <a:r>
              <a:rPr kumimoji="0" lang="es-ES_tradnl" sz="2000" b="0" i="0" u="none" strike="noStrike" kern="1200" cap="none" spc="0" normalizeH="0" baseline="0" noProof="0" dirty="0">
                <a:ln>
                  <a:noFill/>
                </a:ln>
                <a:solidFill>
                  <a:srgbClr val="00BDF2"/>
                </a:solidFill>
                <a:effectLst/>
                <a:uLnTx/>
                <a:uFillTx/>
                <a:latin typeface="Arial" charset="0"/>
                <a:ea typeface="Arial" charset="0"/>
                <a:cs typeface="Geneva" charset="0"/>
              </a:rPr>
              <a:t> </a:t>
            </a:r>
            <a:r>
              <a:rPr kumimoji="0" lang="es-ES_tradnl" sz="2000" b="0" i="0" u="none" strike="noStrike" kern="1200" cap="none" spc="0" normalizeH="0" baseline="0" noProof="0" dirty="0" err="1">
                <a:ln>
                  <a:noFill/>
                </a:ln>
                <a:solidFill>
                  <a:srgbClr val="00BDF2"/>
                </a:solidFill>
                <a:effectLst/>
                <a:uLnTx/>
                <a:uFillTx/>
                <a:latin typeface="Arial" charset="0"/>
                <a:ea typeface="Arial" charset="0"/>
                <a:cs typeface="Geneva" charset="0"/>
              </a:rPr>
              <a:t>adipiscing</a:t>
            </a:r>
            <a:r>
              <a:rPr kumimoji="0" lang="es-ES_tradnl" sz="2000" b="0" i="0" u="none" strike="noStrike" kern="1200" cap="none" spc="0" normalizeH="0" baseline="0" noProof="0" dirty="0">
                <a:ln>
                  <a:noFill/>
                </a:ln>
                <a:solidFill>
                  <a:srgbClr val="00BDF2"/>
                </a:solidFill>
                <a:effectLst/>
                <a:uLnTx/>
                <a:uFillTx/>
                <a:latin typeface="Arial" charset="0"/>
                <a:ea typeface="Arial" charset="0"/>
                <a:cs typeface="Geneva" charset="0"/>
              </a:rPr>
              <a:t>.</a:t>
            </a:r>
          </a:p>
        </p:txBody>
      </p:sp>
      <p:pic>
        <p:nvPicPr>
          <p:cNvPr id="14" name="Picture 13"/>
          <p:cNvPicPr>
            <a:picLocks noChangeAspect="1"/>
          </p:cNvPicPr>
          <p:nvPr userDrawn="1"/>
        </p:nvPicPr>
        <p:blipFill>
          <a:blip r:embed="rId2"/>
          <a:stretch>
            <a:fillRect/>
          </a:stretch>
        </p:blipFill>
        <p:spPr>
          <a:xfrm>
            <a:off x="-36662" y="-37910"/>
            <a:ext cx="12304487" cy="6924341"/>
          </a:xfrm>
          <a:prstGeom prst="rect">
            <a:avLst/>
          </a:prstGeom>
        </p:spPr>
      </p:pic>
      <p:grpSp>
        <p:nvGrpSpPr>
          <p:cNvPr id="15" name="Group 24"/>
          <p:cNvGrpSpPr>
            <a:grpSpLocks/>
          </p:cNvGrpSpPr>
          <p:nvPr userDrawn="1"/>
        </p:nvGrpSpPr>
        <p:grpSpPr bwMode="auto">
          <a:xfrm>
            <a:off x="490519" y="391003"/>
            <a:ext cx="1233216" cy="615424"/>
            <a:chOff x="-3315972" y="-924674"/>
            <a:chExt cx="6411831" cy="4278160"/>
          </a:xfrm>
          <a:solidFill>
            <a:schemeClr val="bg1"/>
          </a:solidFill>
        </p:grpSpPr>
        <p:sp>
          <p:nvSpPr>
            <p:cNvPr id="16"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53565A"/>
                </a:solidFill>
                <a:effectLst/>
                <a:uLnTx/>
                <a:uFillTx/>
                <a:latin typeface="Arial" charset="0"/>
                <a:ea typeface="ヒラギノ角ゴ Pro W3" charset="0"/>
                <a:cs typeface="ヒラギノ角ゴ Pro W3" charset="0"/>
              </a:endParaRPr>
            </a:p>
          </p:txBody>
        </p:sp>
        <p:sp>
          <p:nvSpPr>
            <p:cNvPr id="17"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53565A"/>
                </a:solidFill>
                <a:effectLst/>
                <a:uLnTx/>
                <a:uFillTx/>
                <a:latin typeface="Arial" charset="0"/>
                <a:ea typeface="ヒラギノ角ゴ Pro W3" charset="0"/>
                <a:cs typeface="ヒラギノ角ゴ Pro W3" charset="0"/>
              </a:endParaRPr>
            </a:p>
          </p:txBody>
        </p:sp>
      </p:grpSp>
      <p:grpSp>
        <p:nvGrpSpPr>
          <p:cNvPr id="18" name="Group 25"/>
          <p:cNvGrpSpPr>
            <a:grpSpLocks/>
          </p:cNvGrpSpPr>
          <p:nvPr userDrawn="1"/>
        </p:nvGrpSpPr>
        <p:grpSpPr bwMode="auto">
          <a:xfrm flipH="1" flipV="1">
            <a:off x="10549240" y="6005506"/>
            <a:ext cx="1233216" cy="615421"/>
            <a:chOff x="-3315972" y="-924674"/>
            <a:chExt cx="6411831" cy="4278160"/>
          </a:xfrm>
          <a:solidFill>
            <a:schemeClr val="bg1"/>
          </a:solidFill>
        </p:grpSpPr>
        <p:sp>
          <p:nvSpPr>
            <p:cNvPr id="19"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53565A"/>
                </a:solidFill>
                <a:effectLst/>
                <a:uLnTx/>
                <a:uFillTx/>
                <a:latin typeface="Arial" charset="0"/>
                <a:ea typeface="ヒラギノ角ゴ Pro W3" charset="0"/>
                <a:cs typeface="ヒラギノ角ゴ Pro W3" charset="0"/>
              </a:endParaRPr>
            </a:p>
          </p:txBody>
        </p:sp>
        <p:sp>
          <p:nvSpPr>
            <p:cNvPr id="20"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53565A"/>
                </a:solidFill>
                <a:effectLst/>
                <a:uLnTx/>
                <a:uFillTx/>
                <a:latin typeface="Arial" charset="0"/>
                <a:ea typeface="ヒラギノ角ゴ Pro W3" charset="0"/>
                <a:cs typeface="ヒラギノ角ゴ Pro W3" charset="0"/>
              </a:endParaRPr>
            </a:p>
          </p:txBody>
        </p:sp>
      </p:grpSp>
      <p:sp>
        <p:nvSpPr>
          <p:cNvPr id="21" name="Text Placeholder 23"/>
          <p:cNvSpPr>
            <a:spLocks noGrp="1"/>
          </p:cNvSpPr>
          <p:nvPr>
            <p:ph type="body" sz="quarter" idx="13"/>
          </p:nvPr>
        </p:nvSpPr>
        <p:spPr>
          <a:xfrm>
            <a:off x="2357968" y="1006427"/>
            <a:ext cx="8191273" cy="3686224"/>
          </a:xfrm>
        </p:spPr>
        <p:txBody>
          <a:bodyPr/>
          <a:lstStyle>
            <a:lvl1pPr marL="0" indent="0" algn="l">
              <a:buNone/>
              <a:defRPr sz="3600">
                <a:solidFill>
                  <a:schemeClr val="bg1"/>
                </a:solidFill>
              </a:defRPr>
            </a:lvl1pPr>
            <a:lvl2pPr marL="403225" indent="0" algn="l">
              <a:buNone/>
              <a:defRPr sz="3600">
                <a:solidFill>
                  <a:schemeClr val="bg1"/>
                </a:solidFill>
              </a:defRPr>
            </a:lvl2pPr>
            <a:lvl3pPr marL="747712" indent="0" algn="l">
              <a:buNone/>
              <a:defRPr sz="3600">
                <a:solidFill>
                  <a:schemeClr val="bg1"/>
                </a:solidFill>
              </a:defRPr>
            </a:lvl3pPr>
            <a:lvl4pPr marL="1089025" indent="0" algn="l">
              <a:buNone/>
              <a:defRPr sz="3600">
                <a:solidFill>
                  <a:schemeClr val="bg1"/>
                </a:solidFill>
              </a:defRPr>
            </a:lvl4pPr>
            <a:lvl5pPr marL="1427162"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23"/>
          <p:cNvSpPr>
            <a:spLocks noGrp="1"/>
          </p:cNvSpPr>
          <p:nvPr>
            <p:ph type="body" sz="quarter" idx="14"/>
          </p:nvPr>
        </p:nvSpPr>
        <p:spPr>
          <a:xfrm>
            <a:off x="2357968" y="4944980"/>
            <a:ext cx="8191273" cy="1335504"/>
          </a:xfrm>
        </p:spPr>
        <p:txBody>
          <a:bodyPr/>
          <a:lstStyle>
            <a:lvl1pPr marL="0" indent="0" algn="l">
              <a:buNone/>
              <a:defRPr sz="2400">
                <a:solidFill>
                  <a:srgbClr val="00B3F0"/>
                </a:solidFill>
              </a:defRPr>
            </a:lvl1pPr>
            <a:lvl2pPr marL="403225" indent="0" algn="l">
              <a:buNone/>
              <a:defRPr sz="2400">
                <a:solidFill>
                  <a:srgbClr val="00B3F0"/>
                </a:solidFill>
              </a:defRPr>
            </a:lvl2pPr>
            <a:lvl3pPr marL="747712" indent="0" algn="l">
              <a:buNone/>
              <a:defRPr sz="2400">
                <a:solidFill>
                  <a:srgbClr val="00B3F0"/>
                </a:solidFill>
              </a:defRPr>
            </a:lvl3pPr>
            <a:lvl4pPr marL="1089025" indent="0" algn="l">
              <a:buNone/>
              <a:defRPr sz="2400">
                <a:solidFill>
                  <a:srgbClr val="00B3F0"/>
                </a:solidFill>
              </a:defRPr>
            </a:lvl4pPr>
            <a:lvl5pPr marL="1427162"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4185085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IMAGEN FULL">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defTabSz="914400" fontAlgn="base">
              <a:spcBef>
                <a:spcPct val="0"/>
              </a:spcBef>
              <a:spcAft>
                <a:spcPct val="0"/>
              </a:spcAft>
              <a:defRPr/>
            </a:pPr>
            <a:fld id="{410BB04A-6CB2-A14D-B6AF-586C8C166ED7}" type="slidenum">
              <a:rPr lang="en-US" smtClean="0">
                <a:solidFill>
                  <a:srgbClr val="53565A"/>
                </a:solidFill>
                <a:ea typeface="ＭＳ Ｐゴシック" charset="0"/>
              </a:rPr>
              <a:pPr defTabSz="914400" fontAlgn="base">
                <a:spcBef>
                  <a:spcPct val="0"/>
                </a:spcBef>
                <a:spcAft>
                  <a:spcPct val="0"/>
                </a:spcAft>
                <a:defRPr/>
              </a:pPr>
              <a:t>‹#›</a:t>
            </a:fld>
            <a:endParaRPr lang="en-US">
              <a:solidFill>
                <a:srgbClr val="53565A"/>
              </a:solidFill>
              <a:ea typeface="ＭＳ Ｐゴシック" charset="0"/>
            </a:endParaRPr>
          </a:p>
        </p:txBody>
      </p:sp>
      <p:sp>
        <p:nvSpPr>
          <p:cNvPr id="4" name="Date Placeholder 3"/>
          <p:cNvSpPr>
            <a:spLocks noGrp="1"/>
          </p:cNvSpPr>
          <p:nvPr>
            <p:ph type="dt" sz="half" idx="11"/>
          </p:nvPr>
        </p:nvSpPr>
        <p:spPr/>
        <p:txBody>
          <a:bodyPr/>
          <a:lstStyle/>
          <a:p>
            <a:pPr defTabSz="914400" fontAlgn="base">
              <a:spcBef>
                <a:spcPct val="0"/>
              </a:spcBef>
              <a:spcAft>
                <a:spcPct val="0"/>
              </a:spcAft>
              <a:defRPr/>
            </a:pPr>
            <a:r>
              <a:rPr lang="en-US">
                <a:solidFill>
                  <a:srgbClr val="53565A"/>
                </a:solidFill>
              </a:rPr>
              <a:t>MM.DD.YY</a:t>
            </a:r>
          </a:p>
        </p:txBody>
      </p:sp>
      <p:sp>
        <p:nvSpPr>
          <p:cNvPr id="5" name="Footer Placeholder 4"/>
          <p:cNvSpPr>
            <a:spLocks noGrp="1"/>
          </p:cNvSpPr>
          <p:nvPr>
            <p:ph type="ftr" sz="quarter" idx="12"/>
          </p:nvPr>
        </p:nvSpPr>
        <p:spPr/>
        <p:txBody>
          <a:bodyPr/>
          <a:lstStyle/>
          <a:p>
            <a:pPr defTabSz="914400" fontAlgn="base">
              <a:spcBef>
                <a:spcPct val="0"/>
              </a:spcBef>
              <a:spcAft>
                <a:spcPct val="0"/>
              </a:spcAft>
              <a:defRPr/>
            </a:pPr>
            <a:r>
              <a:rPr lang="en-US">
                <a:solidFill>
                  <a:srgbClr val="53565A"/>
                </a:solidFill>
              </a:rPr>
              <a:t>Presentation Title</a:t>
            </a:r>
          </a:p>
        </p:txBody>
      </p:sp>
      <p:sp>
        <p:nvSpPr>
          <p:cNvPr id="10" name="Picture Placeholder 9"/>
          <p:cNvSpPr>
            <a:spLocks noGrp="1"/>
          </p:cNvSpPr>
          <p:nvPr>
            <p:ph type="pic" sz="quarter" idx="13"/>
          </p:nvPr>
        </p:nvSpPr>
        <p:spPr>
          <a:xfrm>
            <a:off x="0" y="0"/>
            <a:ext cx="12192000" cy="6858000"/>
          </a:xfrm>
        </p:spPr>
        <p:txBody>
          <a:bodyPr/>
          <a:lstStyle/>
          <a:p>
            <a:endParaRPr lang="en-US" dirty="0"/>
          </a:p>
        </p:txBody>
      </p:sp>
      <p:sp>
        <p:nvSpPr>
          <p:cNvPr id="24" name="Rounded Rectangle 23"/>
          <p:cNvSpPr/>
          <p:nvPr userDrawn="1"/>
        </p:nvSpPr>
        <p:spPr bwMode="auto">
          <a:xfrm>
            <a:off x="-288757" y="234065"/>
            <a:ext cx="12199241" cy="1342366"/>
          </a:xfrm>
          <a:prstGeom prst="roundRect">
            <a:avLst/>
          </a:prstGeom>
          <a:solidFill>
            <a:schemeClr val="bg1">
              <a:alpha val="30000"/>
            </a:schemeClr>
          </a:solidFill>
          <a:ln w="12700" cap="flat" cmpd="sng" algn="ctr">
            <a:no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Geneva" charset="0"/>
            </a:endParaRPr>
          </a:p>
        </p:txBody>
      </p:sp>
      <p:sp>
        <p:nvSpPr>
          <p:cNvPr id="26" name="Text Placeholder 14"/>
          <p:cNvSpPr>
            <a:spLocks noGrp="1"/>
          </p:cNvSpPr>
          <p:nvPr>
            <p:ph type="body" sz="quarter" idx="14"/>
          </p:nvPr>
        </p:nvSpPr>
        <p:spPr>
          <a:xfrm>
            <a:off x="795868" y="411957"/>
            <a:ext cx="11114617" cy="418223"/>
          </a:xfrm>
        </p:spPr>
        <p:txBody>
          <a:bodyPr/>
          <a:lstStyle>
            <a:lvl1pPr marL="0" indent="0">
              <a:buNone/>
              <a:defRPr sz="2400">
                <a:solidFill>
                  <a:srgbClr val="004785"/>
                </a:solidFill>
              </a:defRPr>
            </a:lvl1pPr>
            <a:lvl2pPr marL="403225" indent="0">
              <a:buNone/>
              <a:defRPr sz="2400">
                <a:solidFill>
                  <a:srgbClr val="004785"/>
                </a:solidFill>
              </a:defRPr>
            </a:lvl2pPr>
            <a:lvl3pPr marL="747712" indent="0">
              <a:buNone/>
              <a:defRPr sz="2400">
                <a:solidFill>
                  <a:srgbClr val="004785"/>
                </a:solidFill>
              </a:defRPr>
            </a:lvl3pPr>
            <a:lvl4pPr marL="1089025" indent="0">
              <a:buNone/>
              <a:defRPr sz="2400">
                <a:solidFill>
                  <a:srgbClr val="004785"/>
                </a:solidFill>
              </a:defRPr>
            </a:lvl4pPr>
            <a:lvl5pPr marL="1427162" indent="0">
              <a:buNone/>
              <a:defRPr sz="2400">
                <a:solidFill>
                  <a:srgbClr val="004785"/>
                </a:solidFill>
              </a:defRPr>
            </a:lvl5pPr>
          </a:lstStyle>
          <a:p>
            <a:pPr lvl="0"/>
            <a:r>
              <a:rPr lang="en-US" dirty="0"/>
              <a:t>Click to edit Master text styles</a:t>
            </a:r>
          </a:p>
        </p:txBody>
      </p:sp>
      <p:sp>
        <p:nvSpPr>
          <p:cNvPr id="27" name="Text Placeholder 14"/>
          <p:cNvSpPr>
            <a:spLocks noGrp="1"/>
          </p:cNvSpPr>
          <p:nvPr>
            <p:ph type="body" sz="quarter" idx="15"/>
          </p:nvPr>
        </p:nvSpPr>
        <p:spPr>
          <a:xfrm>
            <a:off x="795868" y="905249"/>
            <a:ext cx="11114617" cy="418223"/>
          </a:xfrm>
        </p:spPr>
        <p:txBody>
          <a:bodyPr/>
          <a:lstStyle>
            <a:lvl1pPr marL="0" indent="0">
              <a:buNone/>
              <a:defRPr sz="2400">
                <a:solidFill>
                  <a:srgbClr val="00B3F0"/>
                </a:solidFill>
              </a:defRPr>
            </a:lvl1pPr>
            <a:lvl2pPr marL="403225" indent="0">
              <a:buNone/>
              <a:defRPr sz="2400">
                <a:solidFill>
                  <a:srgbClr val="004785"/>
                </a:solidFill>
              </a:defRPr>
            </a:lvl2pPr>
            <a:lvl3pPr marL="747712" indent="0">
              <a:buNone/>
              <a:defRPr sz="2400">
                <a:solidFill>
                  <a:srgbClr val="004785"/>
                </a:solidFill>
              </a:defRPr>
            </a:lvl3pPr>
            <a:lvl4pPr marL="1089025" indent="0">
              <a:buNone/>
              <a:defRPr sz="2400">
                <a:solidFill>
                  <a:srgbClr val="004785"/>
                </a:solidFill>
              </a:defRPr>
            </a:lvl4pPr>
            <a:lvl5pPr marL="1427162" indent="0">
              <a:buNone/>
              <a:defRPr sz="2400">
                <a:solidFill>
                  <a:srgbClr val="004785"/>
                </a:solidFill>
              </a:defRPr>
            </a:lvl5pPr>
          </a:lstStyle>
          <a:p>
            <a:pPr lvl="0"/>
            <a:r>
              <a:rPr lang="en-US" dirty="0"/>
              <a:t>Click to edit Master text styles</a:t>
            </a:r>
          </a:p>
        </p:txBody>
      </p:sp>
    </p:spTree>
    <p:extLst>
      <p:ext uri="{BB962C8B-B14F-4D97-AF65-F5344CB8AC3E}">
        <p14:creationId xmlns:p14="http://schemas.microsoft.com/office/powerpoint/2010/main" val="229865301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36662" y="-37910"/>
            <a:ext cx="12304487" cy="6924341"/>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80165" y="1308575"/>
            <a:ext cx="9203871" cy="4466585"/>
          </a:xfrm>
          <a:prstGeom prst="rect">
            <a:avLst/>
          </a:prstGeom>
        </p:spPr>
      </p:pic>
    </p:spTree>
    <p:extLst>
      <p:ext uri="{BB962C8B-B14F-4D97-AF65-F5344CB8AC3E}">
        <p14:creationId xmlns:p14="http://schemas.microsoft.com/office/powerpoint/2010/main" val="230227190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4214335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36661" y="-37908"/>
            <a:ext cx="12304487" cy="6924341"/>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80167" y="1308577"/>
            <a:ext cx="9203871" cy="4466585"/>
          </a:xfrm>
          <a:prstGeom prst="rect">
            <a:avLst/>
          </a:prstGeom>
        </p:spPr>
      </p:pic>
    </p:spTree>
    <p:extLst>
      <p:ext uri="{BB962C8B-B14F-4D97-AF65-F5344CB8AC3E}">
        <p14:creationId xmlns:p14="http://schemas.microsoft.com/office/powerpoint/2010/main" val="613430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263615433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20716"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9" y="1590"/>
                        <a:ext cx="1587" cy="1587"/>
                      </a:xfrm>
                      <a:prstGeom prst="rect">
                        <a:avLst/>
                      </a:prstGeom>
                    </p:spPr>
                  </p:pic>
                </p:oleObj>
              </mc:Fallback>
            </mc:AlternateContent>
          </a:graphicData>
        </a:graphic>
      </p:graphicFrame>
      <p:pic>
        <p:nvPicPr>
          <p:cNvPr id="73" name="Picture 3" descr="Picture 3"/>
          <p:cNvPicPr>
            <a:picLocks noChangeAspect="1"/>
          </p:cNvPicPr>
          <p:nvPr userDrawn="1"/>
        </p:nvPicPr>
        <p:blipFill>
          <a:blip r:embed="rId6" cstate="print"/>
          <a:srcRect r="91525"/>
          <a:stretch>
            <a:fillRect/>
          </a:stretch>
        </p:blipFill>
        <p:spPr>
          <a:xfrm>
            <a:off x="0" y="0"/>
            <a:ext cx="1118499" cy="6858000"/>
          </a:xfrm>
          <a:prstGeom prst="rect">
            <a:avLst/>
          </a:prstGeom>
          <a:ln w="12700">
            <a:miter lim="400000"/>
          </a:ln>
        </p:spPr>
      </p:pic>
      <p:grpSp>
        <p:nvGrpSpPr>
          <p:cNvPr id="3" name="Group 2"/>
          <p:cNvGrpSpPr/>
          <p:nvPr userDrawn="1"/>
        </p:nvGrpSpPr>
        <p:grpSpPr>
          <a:xfrm>
            <a:off x="2" y="6221395"/>
            <a:ext cx="12191999" cy="574391"/>
            <a:chOff x="0" y="6221393"/>
            <a:chExt cx="12191999" cy="574391"/>
          </a:xfrm>
        </p:grpSpPr>
        <p:pic>
          <p:nvPicPr>
            <p:cNvPr id="71" name="footer-13.jpg" descr="footer-13.jpg"/>
            <p:cNvPicPr>
              <a:picLocks noChangeAspect="1"/>
            </p:cNvPicPr>
            <p:nvPr userDrawn="1"/>
          </p:nvPicPr>
          <p:blipFill>
            <a:blip r:embed="rId7" cstate="print"/>
            <a:stretch>
              <a:fillRect/>
            </a:stretch>
          </p:blipFill>
          <p:spPr>
            <a:xfrm>
              <a:off x="0" y="6221393"/>
              <a:ext cx="9906000" cy="574391"/>
            </a:xfrm>
            <a:prstGeom prst="rect">
              <a:avLst/>
            </a:prstGeom>
            <a:ln w="12700">
              <a:miter lim="400000"/>
            </a:ln>
          </p:spPr>
        </p:pic>
        <p:pic>
          <p:nvPicPr>
            <p:cNvPr id="72" name="footer-13.jpg" descr="footer-13.jpg"/>
            <p:cNvPicPr>
              <a:picLocks noChangeAspect="1"/>
            </p:cNvPicPr>
            <p:nvPr userDrawn="1"/>
          </p:nvPicPr>
          <p:blipFill rotWithShape="1">
            <a:blip r:embed="rId7" cstate="print"/>
            <a:srcRect l="26342"/>
            <a:stretch/>
          </p:blipFill>
          <p:spPr>
            <a:xfrm>
              <a:off x="4895384" y="6221393"/>
              <a:ext cx="7296615" cy="574391"/>
            </a:xfrm>
            <a:prstGeom prst="rect">
              <a:avLst/>
            </a:prstGeom>
            <a:ln w="12700">
              <a:miter lim="400000"/>
            </a:ln>
          </p:spPr>
        </p:pic>
      </p:grpSp>
      <p:sp>
        <p:nvSpPr>
          <p:cNvPr id="27" name="Title 1"/>
          <p:cNvSpPr>
            <a:spLocks noGrp="1"/>
          </p:cNvSpPr>
          <p:nvPr>
            <p:ph type="ctrTitle" hasCustomPrompt="1"/>
          </p:nvPr>
        </p:nvSpPr>
        <p:spPr bwMode="ltGray">
          <a:xfrm>
            <a:off x="1453896" y="722376"/>
            <a:ext cx="7251192" cy="649224"/>
          </a:xfrm>
          <a:prstGeom prst="rect">
            <a:avLst/>
          </a:prstGeom>
        </p:spPr>
        <p:txBody>
          <a:bodyPr lIns="36000" tIns="46800" rIns="36000" bIns="46800" anchor="ctr" anchorCtr="0">
            <a:normAutofit/>
          </a:bodyPr>
          <a:lstStyle>
            <a:lvl1pPr algn="l">
              <a:lnSpc>
                <a:spcPct val="93000"/>
              </a:lnSpc>
              <a:defRPr sz="3000" baseline="0">
                <a:solidFill>
                  <a:srgbClr val="86CBD8"/>
                </a:solidFill>
                <a:latin typeface="+mj-lt"/>
                <a:sym typeface="Trebuchet MS" panose="020B0603020202020204" pitchFamily="34" charset="0"/>
              </a:defRPr>
            </a:lvl1pPr>
          </a:lstStyle>
          <a:p>
            <a:r>
              <a:rPr lang="en-US" dirty="0" err="1"/>
              <a:t>Título</a:t>
            </a:r>
            <a:r>
              <a:rPr lang="en-US" dirty="0"/>
              <a:t> </a:t>
            </a:r>
            <a:r>
              <a:rPr lang="en-US" dirty="0" err="1"/>
              <a:t>Presentación</a:t>
            </a:r>
            <a:endParaRPr lang="en-US" dirty="0"/>
          </a:p>
        </p:txBody>
      </p:sp>
      <p:sp>
        <p:nvSpPr>
          <p:cNvPr id="26" name="Subtitle 2"/>
          <p:cNvSpPr>
            <a:spLocks noGrp="1"/>
          </p:cNvSpPr>
          <p:nvPr>
            <p:ph type="subTitle" idx="1" hasCustomPrompt="1"/>
          </p:nvPr>
        </p:nvSpPr>
        <p:spPr bwMode="white">
          <a:xfrm>
            <a:off x="1453896" y="2221992"/>
            <a:ext cx="8138160" cy="365760"/>
          </a:xfrm>
          <a:prstGeom prst="rect">
            <a:avLst/>
          </a:prstGeom>
        </p:spPr>
        <p:txBody>
          <a:bodyPr lIns="36000" tIns="46800" rIns="36000" bIns="46800" anchor="ctr"/>
          <a:lstStyle>
            <a:lvl1pPr marL="0" indent="0" algn="l">
              <a:lnSpc>
                <a:spcPct val="110000"/>
              </a:lnSpc>
              <a:buNone/>
              <a:defRPr sz="1350" b="1" baseline="0">
                <a:solidFill>
                  <a:srgbClr val="016AA1"/>
                </a:solidFill>
                <a:latin typeface="+mn-lt"/>
                <a:sym typeface="Trebuchet MS" panose="020B0603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err="1"/>
              <a:t>Subtitulo</a:t>
            </a:r>
            <a:endParaRPr lang="en-US" dirty="0"/>
          </a:p>
        </p:txBody>
      </p:sp>
      <p:sp>
        <p:nvSpPr>
          <p:cNvPr id="22" name="Text Placeholder 6"/>
          <p:cNvSpPr>
            <a:spLocks noGrp="1"/>
          </p:cNvSpPr>
          <p:nvPr>
            <p:ph type="body" sz="quarter" idx="12" hasCustomPrompt="1"/>
          </p:nvPr>
        </p:nvSpPr>
        <p:spPr bwMode="black">
          <a:xfrm>
            <a:off x="1453896" y="4983480"/>
            <a:ext cx="7589520" cy="365760"/>
          </a:xfrm>
          <a:prstGeom prst="rect">
            <a:avLst/>
          </a:prstGeom>
          <a:noFill/>
        </p:spPr>
        <p:txBody>
          <a:bodyPr lIns="36000" tIns="46800" rIns="36000" bIns="46800" anchor="ctr"/>
          <a:lstStyle>
            <a:lvl1pPr algn="l">
              <a:lnSpc>
                <a:spcPct val="110000"/>
              </a:lnSpc>
              <a:buNone/>
              <a:defRPr sz="1350" b="0" cap="none" baseline="0">
                <a:solidFill>
                  <a:srgbClr val="7C1A4F"/>
                </a:solidFill>
                <a:latin typeface="+mn-lt"/>
                <a:sym typeface="Trebuchet MS" panose="020B0603020202020204" pitchFamily="34" charset="0"/>
              </a:defRPr>
            </a:lvl1pPr>
            <a:lvl2pPr algn="ctr">
              <a:buNone/>
              <a:defRPr/>
            </a:lvl2pPr>
            <a:lvl3pPr marL="0" indent="0" algn="ctr">
              <a:buNone/>
              <a:defRPr/>
            </a:lvl3pPr>
            <a:lvl4pPr marL="171450" indent="0" algn="ctr">
              <a:buNone/>
              <a:defRPr/>
            </a:lvl4pPr>
            <a:lvl5pPr marL="342900" indent="0" algn="ctr">
              <a:buNone/>
              <a:defRPr/>
            </a:lvl5pPr>
          </a:lstStyle>
          <a:p>
            <a:pPr lvl="0"/>
            <a:r>
              <a:rPr lang="en-US" dirty="0" err="1"/>
              <a:t>Fecha</a:t>
            </a:r>
            <a:endParaRPr lang="en-US" dirty="0"/>
          </a:p>
        </p:txBody>
      </p:sp>
    </p:spTree>
    <p:extLst>
      <p:ext uri="{BB962C8B-B14F-4D97-AF65-F5344CB8AC3E}">
        <p14:creationId xmlns:p14="http://schemas.microsoft.com/office/powerpoint/2010/main" val="39254081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2174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3" name="Date Placeholder 2"/>
          <p:cNvSpPr>
            <a:spLocks noGrp="1"/>
          </p:cNvSpPr>
          <p:nvPr>
            <p:ph type="dt" sz="half" idx="10"/>
          </p:nvPr>
        </p:nvSpPr>
        <p:spPr>
          <a:xfrm>
            <a:off x="9677401" y="6443508"/>
            <a:ext cx="1482051" cy="115416"/>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0" i="0" u="none" kern="1200" spc="0">
                <a:solidFill>
                  <a:srgbClr val="4472C4"/>
                </a:solidFill>
                <a:latin typeface="+mj-lt"/>
                <a:sym typeface="Trebuchet MS" panose="020B0603020202020204" pitchFamily="34" charset="0"/>
              </a:defRPr>
            </a:lvl1pPr>
          </a:lstStyle>
          <a:p>
            <a:pPr lvl="0"/>
            <a:r>
              <a:rPr lang="en-US" dirty="0"/>
              <a:t>Click to add title</a:t>
            </a:r>
          </a:p>
        </p:txBody>
      </p:sp>
      <p:pic>
        <p:nvPicPr>
          <p:cNvPr id="54" name="Picture 5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688845" y="6661003"/>
            <a:ext cx="874355" cy="141242"/>
          </a:xfrm>
          <a:prstGeom prst="rect">
            <a:avLst/>
          </a:prstGeom>
        </p:spPr>
      </p:pic>
      <p:pic>
        <p:nvPicPr>
          <p:cNvPr id="101" name="pasted-image.pdf" descr="pasted-image.pdf"/>
          <p:cNvPicPr>
            <a:picLocks noChangeAspect="1"/>
          </p:cNvPicPr>
          <p:nvPr userDrawn="1"/>
        </p:nvPicPr>
        <p:blipFill>
          <a:blip r:embed="rId8" cstate="print"/>
          <a:stretch>
            <a:fillRect/>
          </a:stretch>
        </p:blipFill>
        <p:spPr>
          <a:xfrm>
            <a:off x="129456" y="6545571"/>
            <a:ext cx="420925" cy="256674"/>
          </a:xfrm>
          <a:prstGeom prst="rect">
            <a:avLst/>
          </a:prstGeom>
          <a:ln w="12700">
            <a:miter lim="400000"/>
          </a:ln>
        </p:spPr>
      </p:pic>
    </p:spTree>
    <p:extLst>
      <p:ext uri="{BB962C8B-B14F-4D97-AF65-F5344CB8AC3E}">
        <p14:creationId xmlns:p14="http://schemas.microsoft.com/office/powerpoint/2010/main" val="8168130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l">
              <a:lnSpc>
                <a:spcPct val="90000"/>
              </a:lnSpc>
              <a:spcAft>
                <a:spcPts val="750"/>
              </a:spcAft>
            </a:pPr>
            <a:endParaRPr lang="en-US" sz="900">
              <a:solidFill>
                <a:schemeClr val="bg1"/>
              </a:solidFill>
              <a:latin typeface="+mn-lt"/>
            </a:endParaRPr>
          </a:p>
        </p:txBody>
      </p:sp>
      <p:sp>
        <p:nvSpPr>
          <p:cNvPr id="3" name="Date Placeholder 2"/>
          <p:cNvSpPr>
            <a:spLocks noGrp="1"/>
          </p:cNvSpPr>
          <p:nvPr>
            <p:ph type="dt" sz="half" idx="10"/>
          </p:nvPr>
        </p:nvSpPr>
        <p:spPr>
          <a:xfrm>
            <a:off x="9677401" y="6443508"/>
            <a:ext cx="1482051" cy="115416"/>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2400">
                <a:solidFill>
                  <a:srgbClr val="4472C4"/>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617648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22764" name="think-cell Slide" r:id="rId5" imgW="270" imgH="270" progId="TCLayout.ActiveDocument.1">
                  <p:embed/>
                </p:oleObj>
              </mc:Choice>
              <mc:Fallback>
                <p:oleObj name="think-cell Slide" r:id="rId5" imgW="270" imgH="270" progId="TCLayout.ActiveDocument.1">
                  <p:embed/>
                  <p:pic>
                    <p:nvPicPr>
                      <p:cNvPr id="5" name="Object 4"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2" name="Title 1"/>
          <p:cNvSpPr>
            <a:spLocks noGrp="1"/>
          </p:cNvSpPr>
          <p:nvPr>
            <p:ph type="title" hasCustomPrompt="1"/>
          </p:nvPr>
        </p:nvSpPr>
        <p:spPr bwMode="blackWhite">
          <a:xfrm>
            <a:off x="1284743" y="2668041"/>
            <a:ext cx="9620491" cy="3201026"/>
          </a:xfrm>
          <a:prstGeom prst="rect">
            <a:avLst/>
          </a:prstGeom>
          <a:ln w="9525">
            <a:solidFill>
              <a:schemeClr val="bg1"/>
            </a:solidFill>
          </a:ln>
        </p:spPr>
        <p:txBody>
          <a:bodyPr lIns="274320" tIns="274320" rIns="274320" bIns="137160"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dirty="0">
              <a:solidFill>
                <a:schemeClr val="bg1"/>
              </a:solidFill>
              <a:latin typeface="+mn-lt"/>
              <a:sym typeface="Trebuchet MS" panose="020B0603020202020204" pitchFamily="34" charset="0"/>
            </a:endParaRPr>
          </a:p>
        </p:txBody>
      </p:sp>
      <p:sp>
        <p:nvSpPr>
          <p:cNvPr id="9"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1184400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23788"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9" y="1590"/>
                        <a:ext cx="1587" cy="1587"/>
                      </a:xfrm>
                      <a:prstGeom prst="rect">
                        <a:avLst/>
                      </a:prstGeom>
                    </p:spPr>
                  </p:pic>
                </p:oleObj>
              </mc:Fallback>
            </mc:AlternateContent>
          </a:graphicData>
        </a:graphic>
      </p:graphicFrame>
      <p:sp>
        <p:nvSpPr>
          <p:cNvPr id="5" name="TextBox 4"/>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405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9"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5830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2481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6" name="Picture 15"/>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4064995" y="0"/>
            <a:ext cx="416951" cy="6858000"/>
          </a:xfrm>
          <a:prstGeom prst="rect">
            <a:avLst/>
          </a:prstGeom>
        </p:spPr>
      </p:pic>
      <p:sp>
        <p:nvSpPr>
          <p:cNvPr id="17" name="Date Placeholder 1"/>
          <p:cNvSpPr>
            <a:spLocks noGrp="1"/>
          </p:cNvSpPr>
          <p:nvPr>
            <p:ph type="dt" sz="half" idx="31"/>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20" name="TextBox 19"/>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1"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1" y="2681103"/>
            <a:ext cx="3127881" cy="1495794"/>
          </a:xfrm>
          <a:prstGeom prst="rect">
            <a:avLst/>
          </a:prstGeom>
        </p:spPr>
        <p:txBody>
          <a:bodyPr anchor="ctr">
            <a:noAutofit/>
          </a:bodyPr>
          <a:lstStyle>
            <a:lvl1pPr>
              <a:defRPr sz="2400">
                <a:solidFill>
                  <a:srgbClr val="4472C4"/>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2286111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2583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7165607" y="0"/>
            <a:ext cx="416951" cy="6858000"/>
          </a:xfrm>
          <a:prstGeom prst="rect">
            <a:avLst/>
          </a:prstGeom>
        </p:spPr>
      </p:pic>
      <p:sp>
        <p:nvSpPr>
          <p:cNvPr id="13" name="Rectangle 12"/>
          <p:cNvSpPr/>
          <p:nvPr userDrawn="1"/>
        </p:nvSpPr>
        <p:spPr bwMode="white">
          <a:xfrm>
            <a:off x="1"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7" name="TextBox 16"/>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0" i="0" u="none" kern="1200" spc="0">
                <a:solidFill>
                  <a:srgbClr val="4472C4"/>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81450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2686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3671070" y="0"/>
            <a:ext cx="416951" cy="6858000"/>
          </a:xfrm>
          <a:prstGeom prst="rect">
            <a:avLst/>
          </a:prstGeom>
        </p:spPr>
      </p:pic>
      <p:sp>
        <p:nvSpPr>
          <p:cNvPr id="11" name="Title 4"/>
          <p:cNvSpPr>
            <a:spLocks noGrp="1"/>
          </p:cNvSpPr>
          <p:nvPr>
            <p:ph type="title" hasCustomPrompt="1"/>
          </p:nvPr>
        </p:nvSpPr>
        <p:spPr>
          <a:xfrm>
            <a:off x="630001"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4"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sym typeface="Trebuchet MS" panose="020B0603020202020204" pitchFamily="34" charset="0"/>
            </a:endParaRPr>
          </a:p>
        </p:txBody>
      </p:sp>
      <p:sp>
        <p:nvSpPr>
          <p:cNvPr id="16"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2" name="Date Placeholder 1"/>
          <p:cNvSpPr>
            <a:spLocks noGrp="1"/>
          </p:cNvSpPr>
          <p:nvPr>
            <p:ph type="dt" sz="half" idx="29"/>
          </p:nvPr>
        </p:nvSpPr>
        <p:spPr>
          <a:xfrm>
            <a:off x="9677401" y="6443508"/>
            <a:ext cx="1482051"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606585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27884"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1" name="Picture 10"/>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5689583"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2" y="0"/>
            <a:ext cx="6099977" cy="6858000"/>
          </a:xfrm>
          <a:prstGeom prst="rect">
            <a:avLst/>
          </a:prstGeom>
          <a:noFill/>
        </p:spPr>
        <p:txBody>
          <a:bodyPr lIns="914400" tIns="914400" rIns="914400" bIns="914400"/>
          <a:lstStyle>
            <a:lvl1pPr algn="ctr">
              <a:defRPr sz="135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33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1" y="6443508"/>
            <a:ext cx="1482051"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35442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Line 35"/>
          <p:cNvSpPr>
            <a:spLocks noChangeShapeType="1"/>
          </p:cNvSpPr>
          <p:nvPr userDrawn="1"/>
        </p:nvSpPr>
        <p:spPr bwMode="gray">
          <a:xfrm>
            <a:off x="557948" y="679218"/>
            <a:ext cx="1113960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lIns="91382" tIns="45690" rIns="91382" bIns="45690" anchor="ctr"/>
          <a:lstStyle/>
          <a:p>
            <a:pPr eaLnBrk="0" fontAlgn="base" hangingPunct="0">
              <a:spcBef>
                <a:spcPct val="0"/>
              </a:spcBef>
              <a:spcAft>
                <a:spcPct val="0"/>
              </a:spcAft>
            </a:pPr>
            <a:endParaRPr lang="es-MX" sz="1800">
              <a:solidFill>
                <a:srgbClr val="000000"/>
              </a:solidFill>
              <a:cs typeface="Arial" panose="020B0604020202020204" pitchFamily="34" charset="0"/>
            </a:endParaRPr>
          </a:p>
        </p:txBody>
      </p:sp>
      <p:sp>
        <p:nvSpPr>
          <p:cNvPr id="2" name="Title 1"/>
          <p:cNvSpPr>
            <a:spLocks noGrp="1"/>
          </p:cNvSpPr>
          <p:nvPr>
            <p:ph type="title"/>
          </p:nvPr>
        </p:nvSpPr>
        <p:spPr>
          <a:xfrm>
            <a:off x="544482" y="350114"/>
            <a:ext cx="11230029" cy="329106"/>
          </a:xfrm>
        </p:spPr>
        <p:txBody>
          <a:bodyPr/>
          <a:lstStyle/>
          <a:p>
            <a:r>
              <a:rPr lang="en-US" dirty="0"/>
              <a:t>Click to edit Master title style</a:t>
            </a:r>
            <a:endParaRPr lang="es-MX"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dirty="0"/>
          </a:p>
        </p:txBody>
      </p:sp>
      <p:sp>
        <p:nvSpPr>
          <p:cNvPr id="5" name="Slide Number Placeholder 9"/>
          <p:cNvSpPr>
            <a:spLocks noGrp="1"/>
          </p:cNvSpPr>
          <p:nvPr>
            <p:ph type="sldNum" sz="quarter" idx="10"/>
          </p:nvPr>
        </p:nvSpPr>
        <p:spPr/>
        <p:txBody>
          <a:bodyPr/>
          <a:lstStyle>
            <a:lvl1pPr>
              <a:defRPr/>
            </a:lvl1pPr>
          </a:lstStyle>
          <a:p>
            <a:pPr>
              <a:defRPr/>
            </a:pPr>
            <a:fld id="{E17819D7-74CB-4B65-9AC3-D4A2007CCA09}" type="slidenum">
              <a:rPr lang="en-US" altLang="es-MX">
                <a:solidFill>
                  <a:srgbClr val="002776"/>
                </a:solidFill>
              </a:rPr>
              <a:pPr>
                <a:defRPr/>
              </a:pPr>
              <a:t>‹#›</a:t>
            </a:fld>
            <a:endParaRPr lang="en-US" altLang="es-MX">
              <a:solidFill>
                <a:srgbClr val="002776"/>
              </a:solidFill>
            </a:endParaRPr>
          </a:p>
        </p:txBody>
      </p:sp>
      <p:sp>
        <p:nvSpPr>
          <p:cNvPr id="6" name="Footer Placeholder 10"/>
          <p:cNvSpPr>
            <a:spLocks noGrp="1"/>
          </p:cNvSpPr>
          <p:nvPr>
            <p:ph type="ftr" sz="quarter" idx="11"/>
          </p:nvPr>
        </p:nvSpPr>
        <p:spPr/>
        <p:txBody>
          <a:bodyPr/>
          <a:lstStyle>
            <a:lvl1pPr>
              <a:defRPr/>
            </a:lvl1pPr>
          </a:lstStyle>
          <a:p>
            <a:pPr>
              <a:defRPr/>
            </a:pPr>
            <a:r>
              <a:rPr lang="en-US">
                <a:solidFill>
                  <a:srgbClr val="002776"/>
                </a:solidFill>
              </a:rPr>
              <a:t>Footer</a:t>
            </a:r>
          </a:p>
        </p:txBody>
      </p:sp>
    </p:spTree>
    <p:extLst>
      <p:ext uri="{BB962C8B-B14F-4D97-AF65-F5344CB8AC3E}">
        <p14:creationId xmlns:p14="http://schemas.microsoft.com/office/powerpoint/2010/main" val="429305186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2890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9" name="Picture 8"/>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7409850" y="0"/>
            <a:ext cx="416951" cy="6858000"/>
          </a:xfrm>
          <a:prstGeom prst="rect">
            <a:avLst/>
          </a:prstGeom>
        </p:spPr>
      </p:pic>
      <p:sp>
        <p:nvSpPr>
          <p:cNvPr id="10" name="Rectangle 9"/>
          <p:cNvSpPr/>
          <p:nvPr userDrawn="1"/>
        </p:nvSpPr>
        <p:spPr bwMode="gray">
          <a:xfrm>
            <a:off x="7819545"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6" y="0"/>
            <a:ext cx="4371975" cy="6858000"/>
          </a:xfrm>
          <a:prstGeom prst="rect">
            <a:avLst/>
          </a:prstGeom>
          <a:noFill/>
        </p:spPr>
        <p:txBody>
          <a:bodyPr lIns="182880" tIns="914400" rIns="182880" bIns="914400"/>
          <a:lstStyle>
            <a:lvl1pPr algn="ctr">
              <a:defRPr sz="12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1" y="6443508"/>
            <a:ext cx="1482051"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hidden="1"/>
          <p:cNvSpPr txBox="1"/>
          <p:nvPr userDrawn="1"/>
        </p:nvSpPr>
        <p:spPr>
          <a:xfrm rot="16200000">
            <a:off x="9486902" y="3929410"/>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33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7792624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2993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5"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3108637" y="3594368"/>
            <a:ext cx="1365251" cy="3382962"/>
          </a:xfrm>
          <a:prstGeom prst="rect">
            <a:avLst/>
          </a:prstGeom>
          <a:noFill/>
          <a:extLst>
            <a:ext uri="{909E8E84-426E-40DD-AFC4-6F175D3DCCD1}">
              <a14:hiddenFill xmlns:a14="http://schemas.microsoft.com/office/drawing/2010/main">
                <a:solidFill>
                  <a:srgbClr val="FFFFFF"/>
                </a:solidFill>
              </a14:hiddenFill>
            </a:ext>
          </a:extLst>
        </p:spPr>
      </p:pic>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2" name="TextBox 11"/>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7" name="Title 6"/>
          <p:cNvSpPr>
            <a:spLocks noGrp="1"/>
          </p:cNvSpPr>
          <p:nvPr>
            <p:ph type="title" hasCustomPrompt="1"/>
          </p:nvPr>
        </p:nvSpPr>
        <p:spPr>
          <a:xfrm>
            <a:off x="630001" y="2764205"/>
            <a:ext cx="2478639" cy="1314311"/>
          </a:xfrm>
        </p:spPr>
        <p:txBody>
          <a:bodyPr anchor="ctr" anchorCtr="0">
            <a:noAutofit/>
          </a:bodyPr>
          <a:lstStyle>
            <a:lvl1pPr>
              <a:defRPr sz="2400"/>
            </a:lvl1pPr>
          </a:lstStyle>
          <a:p>
            <a:r>
              <a:rPr lang="en-US" dirty="0"/>
              <a:t>Click to add title</a:t>
            </a:r>
            <a:endParaRPr lang="en-GB" dirty="0"/>
          </a:p>
        </p:txBody>
      </p:sp>
      <p:sp>
        <p:nvSpPr>
          <p:cNvPr id="1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42491092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3095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1" y="2764205"/>
            <a:ext cx="2478639" cy="1314311"/>
          </a:xfrm>
        </p:spPr>
        <p:txBody>
          <a:bodyPr anchor="ctr" anchorCtr="0">
            <a:noAutofit/>
          </a:bodyPr>
          <a:lstStyle>
            <a:lvl1pPr>
              <a:defRPr sz="2400" baseline="0">
                <a:solidFill>
                  <a:srgbClr val="FFFFFF"/>
                </a:solidFill>
                <a:latin typeface="+mj-lt"/>
              </a:defRPr>
            </a:lvl1pPr>
          </a:lstStyle>
          <a:p>
            <a:r>
              <a:rPr lang="en-US" dirty="0"/>
              <a:t>Click to add title</a:t>
            </a:r>
          </a:p>
        </p:txBody>
      </p:sp>
      <p:pic>
        <p:nvPicPr>
          <p:cNvPr id="4" name="Picture 3"/>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6216" b="7716"/>
          <a:stretch/>
        </p:blipFill>
        <p:spPr>
          <a:xfrm rot="120000">
            <a:off x="2141308" y="3402830"/>
            <a:ext cx="2694667" cy="3461745"/>
          </a:xfrm>
          <a:prstGeom prst="rect">
            <a:avLst/>
          </a:prstGeom>
        </p:spPr>
      </p:pic>
      <p:sp>
        <p:nvSpPr>
          <p:cNvPr id="13"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1148239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3198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5" name="TextBox 4"/>
          <p:cNvSpPr txBox="1"/>
          <p:nvPr/>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pic>
        <p:nvPicPr>
          <p:cNvPr id="11"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4533902" y="3395664"/>
            <a:ext cx="1298575" cy="3571875"/>
          </a:xfrm>
          <a:prstGeom prst="rect">
            <a:avLst/>
          </a:prstGeom>
          <a:noFill/>
          <a:extLst>
            <a:ext uri="{909E8E84-426E-40DD-AFC4-6F175D3DCCD1}">
              <a14:hiddenFill xmlns:a14="http://schemas.microsoft.com/office/drawing/2010/main">
                <a:solidFill>
                  <a:srgbClr val="FFFFFF"/>
                </a:solidFill>
              </a14:hiddenFill>
            </a:ext>
          </a:extLst>
        </p:spPr>
      </p:pic>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1" y="1785600"/>
            <a:ext cx="4062235" cy="3286800"/>
          </a:xfrm>
          <a:prstGeom prst="rect">
            <a:avLst/>
          </a:prstGeom>
        </p:spPr>
        <p:txBody>
          <a:bodyPr anchor="ctr">
            <a:noAutofit/>
          </a:bodyPr>
          <a:lstStyle>
            <a:lvl1pPr>
              <a:defRPr sz="3300" b="0">
                <a:solidFill>
                  <a:srgbClr val="4472C4"/>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403828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33004"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1" y="1785600"/>
            <a:ext cx="4062235" cy="3286800"/>
          </a:xfrm>
          <a:prstGeom prst="rect">
            <a:avLst/>
          </a:prstGeom>
        </p:spPr>
        <p:txBody>
          <a:bodyPr anchor="ctr">
            <a:noAutofit/>
          </a:bodyPr>
          <a:lstStyle>
            <a:lvl1pPr>
              <a:defRPr sz="3300" b="0">
                <a:solidFill>
                  <a:srgbClr val="FFFFFF"/>
                </a:solidFill>
                <a:latin typeface="+mj-lt"/>
                <a:sym typeface="Trebuchet MS" panose="020B0603020202020204" pitchFamily="34" charset="0"/>
              </a:defRPr>
            </a:lvl1pPr>
          </a:lstStyle>
          <a:p>
            <a:r>
              <a:rPr lang="en-US" dirty="0"/>
              <a:t>Click to add title</a:t>
            </a:r>
          </a:p>
        </p:txBody>
      </p:sp>
      <p:pic>
        <p:nvPicPr>
          <p:cNvPr id="20" name="Picture 1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7562" b="6867"/>
          <a:stretch/>
        </p:blipFill>
        <p:spPr>
          <a:xfrm>
            <a:off x="3549481" y="3416300"/>
            <a:ext cx="2694667" cy="3441700"/>
          </a:xfrm>
          <a:prstGeom prst="rect">
            <a:avLst/>
          </a:prstGeom>
        </p:spPr>
      </p:pic>
      <p:sp>
        <p:nvSpPr>
          <p:cNvPr id="11"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8"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6556381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3402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8" name="Date Placeholder 7"/>
          <p:cNvSpPr>
            <a:spLocks noGrp="1"/>
          </p:cNvSpPr>
          <p:nvPr>
            <p:ph type="dt" sz="half" idx="16"/>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pic>
        <p:nvPicPr>
          <p:cNvPr id="13"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5378757" y="3589606"/>
            <a:ext cx="1365251" cy="3382962"/>
          </a:xfrm>
          <a:prstGeom prst="rect">
            <a:avLst/>
          </a:prstGeom>
          <a:noFill/>
          <a:extLst>
            <a:ext uri="{909E8E84-426E-40DD-AFC4-6F175D3DCCD1}">
              <a14:hiddenFill xmlns:a14="http://schemas.microsoft.com/office/drawing/2010/main">
                <a:solidFill>
                  <a:srgbClr val="FFFFFF"/>
                </a:solidFill>
              </a14:hiddenFill>
            </a:ext>
          </a:extLst>
        </p:spPr>
      </p:pic>
      <p:sp>
        <p:nvSpPr>
          <p:cNvPr id="14" name="Pentagon 8"/>
          <p:cNvSpPr/>
          <p:nvPr userDrawn="1"/>
        </p:nvSpPr>
        <p:spPr bwMode="white">
          <a:xfrm>
            <a:off x="0" y="0"/>
            <a:ext cx="6363547"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1" y="622800"/>
            <a:ext cx="4673647"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0" i="0" u="none" kern="1200" spc="0">
                <a:solidFill>
                  <a:srgbClr val="4472C4"/>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1612886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3505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14" name="Pentagon 8"/>
          <p:cNvSpPr/>
          <p:nvPr userDrawn="1"/>
        </p:nvSpPr>
        <p:spPr bwMode="white">
          <a:xfrm>
            <a:off x="0" y="0"/>
            <a:ext cx="6363547"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1" y="622800"/>
            <a:ext cx="4673647"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0" i="0" u="none" kern="1200" spc="0">
                <a:solidFill>
                  <a:srgbClr val="FFFFFF"/>
                </a:solidFill>
                <a:latin typeface="+mj-lt"/>
                <a:sym typeface="Trebuchet MS" panose="020B0603020202020204" pitchFamily="34" charset="0"/>
              </a:defRPr>
            </a:lvl1pPr>
          </a:lstStyle>
          <a:p>
            <a:pPr lvl="0"/>
            <a:r>
              <a:rPr lang="en-US" dirty="0"/>
              <a:t>Click to add title</a:t>
            </a:r>
          </a:p>
        </p:txBody>
      </p:sp>
      <p:pic>
        <p:nvPicPr>
          <p:cNvPr id="17" name="Picture 16"/>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9052" b="6867"/>
          <a:stretch/>
        </p:blipFill>
        <p:spPr>
          <a:xfrm rot="120000">
            <a:off x="4428421" y="3407805"/>
            <a:ext cx="2694667" cy="3456551"/>
          </a:xfrm>
          <a:prstGeom prst="rect">
            <a:avLst/>
          </a:prstGeom>
        </p:spPr>
      </p:pic>
      <p:sp>
        <p:nvSpPr>
          <p:cNvPr id="12"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464176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3607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0"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7490341" y="3589606"/>
            <a:ext cx="1365251" cy="3382962"/>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18"/>
          <p:cNvSpPr/>
          <p:nvPr userDrawn="1"/>
        </p:nvSpPr>
        <p:spPr bwMode="white">
          <a:xfrm>
            <a:off x="1"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0" i="0" u="none" kern="1200" spc="0">
                <a:solidFill>
                  <a:srgbClr val="4472C4"/>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13970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3710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12" name="Freeform 18"/>
          <p:cNvSpPr/>
          <p:nvPr userDrawn="1"/>
        </p:nvSpPr>
        <p:spPr bwMode="white">
          <a:xfrm>
            <a:off x="1"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pic>
        <p:nvPicPr>
          <p:cNvPr id="13" name="Picture 12"/>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9052" b="6867"/>
          <a:stretch/>
        </p:blipFill>
        <p:spPr>
          <a:xfrm rot="120000">
            <a:off x="6524769" y="3407805"/>
            <a:ext cx="2694667" cy="3456551"/>
          </a:xfrm>
          <a:prstGeom prst="rect">
            <a:avLst/>
          </a:prstGeom>
        </p:spPr>
      </p:pic>
    </p:spTree>
    <p:extLst>
      <p:ext uri="{BB962C8B-B14F-4D97-AF65-F5344CB8AC3E}">
        <p14:creationId xmlns:p14="http://schemas.microsoft.com/office/powerpoint/2010/main" val="24287664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38124"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3" name="TextBox 2"/>
          <p:cNvSpPr txBox="1"/>
          <p:nvPr/>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8202997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13" Type="http://schemas.openxmlformats.org/officeDocument/2006/relationships/slideLayout" Target="../slideLayouts/slideLayout93.xml"/><Relationship Id="rId18" Type="http://schemas.openxmlformats.org/officeDocument/2006/relationships/slideLayout" Target="../slideLayouts/slideLayout98.xml"/><Relationship Id="rId26" Type="http://schemas.openxmlformats.org/officeDocument/2006/relationships/slideLayout" Target="../slideLayouts/slideLayout106.xml"/><Relationship Id="rId39" Type="http://schemas.openxmlformats.org/officeDocument/2006/relationships/slideLayout" Target="../slideLayouts/slideLayout119.xml"/><Relationship Id="rId21" Type="http://schemas.openxmlformats.org/officeDocument/2006/relationships/slideLayout" Target="../slideLayouts/slideLayout101.xml"/><Relationship Id="rId34" Type="http://schemas.openxmlformats.org/officeDocument/2006/relationships/slideLayout" Target="../slideLayouts/slideLayout114.xml"/><Relationship Id="rId42" Type="http://schemas.openxmlformats.org/officeDocument/2006/relationships/slideLayout" Target="../slideLayouts/slideLayout122.xml"/><Relationship Id="rId47" Type="http://schemas.openxmlformats.org/officeDocument/2006/relationships/slideLayout" Target="../slideLayouts/slideLayout127.xml"/><Relationship Id="rId50" Type="http://schemas.openxmlformats.org/officeDocument/2006/relationships/slideLayout" Target="../slideLayouts/slideLayout130.xml"/><Relationship Id="rId55" Type="http://schemas.openxmlformats.org/officeDocument/2006/relationships/theme" Target="../theme/theme10.xml"/><Relationship Id="rId7" Type="http://schemas.openxmlformats.org/officeDocument/2006/relationships/slideLayout" Target="../slideLayouts/slideLayout87.xml"/><Relationship Id="rId2" Type="http://schemas.openxmlformats.org/officeDocument/2006/relationships/slideLayout" Target="../slideLayouts/slideLayout82.xml"/><Relationship Id="rId16" Type="http://schemas.openxmlformats.org/officeDocument/2006/relationships/slideLayout" Target="../slideLayouts/slideLayout96.xml"/><Relationship Id="rId29" Type="http://schemas.openxmlformats.org/officeDocument/2006/relationships/slideLayout" Target="../slideLayouts/slideLayout109.xml"/><Relationship Id="rId11" Type="http://schemas.openxmlformats.org/officeDocument/2006/relationships/slideLayout" Target="../slideLayouts/slideLayout91.xml"/><Relationship Id="rId24" Type="http://schemas.openxmlformats.org/officeDocument/2006/relationships/slideLayout" Target="../slideLayouts/slideLayout104.xml"/><Relationship Id="rId32" Type="http://schemas.openxmlformats.org/officeDocument/2006/relationships/slideLayout" Target="../slideLayouts/slideLayout112.xml"/><Relationship Id="rId37" Type="http://schemas.openxmlformats.org/officeDocument/2006/relationships/slideLayout" Target="../slideLayouts/slideLayout117.xml"/><Relationship Id="rId40" Type="http://schemas.openxmlformats.org/officeDocument/2006/relationships/slideLayout" Target="../slideLayouts/slideLayout120.xml"/><Relationship Id="rId45" Type="http://schemas.openxmlformats.org/officeDocument/2006/relationships/slideLayout" Target="../slideLayouts/slideLayout125.xml"/><Relationship Id="rId53" Type="http://schemas.openxmlformats.org/officeDocument/2006/relationships/slideLayout" Target="../slideLayouts/slideLayout133.xml"/><Relationship Id="rId58" Type="http://schemas.openxmlformats.org/officeDocument/2006/relationships/oleObject" Target="../embeddings/oleObject13.bin"/><Relationship Id="rId5" Type="http://schemas.openxmlformats.org/officeDocument/2006/relationships/slideLayout" Target="../slideLayouts/slideLayout85.xml"/><Relationship Id="rId19" Type="http://schemas.openxmlformats.org/officeDocument/2006/relationships/slideLayout" Target="../slideLayouts/slideLayout99.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 Id="rId22" Type="http://schemas.openxmlformats.org/officeDocument/2006/relationships/slideLayout" Target="../slideLayouts/slideLayout102.xml"/><Relationship Id="rId27" Type="http://schemas.openxmlformats.org/officeDocument/2006/relationships/slideLayout" Target="../slideLayouts/slideLayout107.xml"/><Relationship Id="rId30" Type="http://schemas.openxmlformats.org/officeDocument/2006/relationships/slideLayout" Target="../slideLayouts/slideLayout110.xml"/><Relationship Id="rId35" Type="http://schemas.openxmlformats.org/officeDocument/2006/relationships/slideLayout" Target="../slideLayouts/slideLayout115.xml"/><Relationship Id="rId43" Type="http://schemas.openxmlformats.org/officeDocument/2006/relationships/slideLayout" Target="../slideLayouts/slideLayout123.xml"/><Relationship Id="rId48" Type="http://schemas.openxmlformats.org/officeDocument/2006/relationships/slideLayout" Target="../slideLayouts/slideLayout128.xml"/><Relationship Id="rId56" Type="http://schemas.openxmlformats.org/officeDocument/2006/relationships/vmlDrawing" Target="../drawings/vmlDrawing13.vml"/><Relationship Id="rId8" Type="http://schemas.openxmlformats.org/officeDocument/2006/relationships/slideLayout" Target="../slideLayouts/slideLayout88.xml"/><Relationship Id="rId51" Type="http://schemas.openxmlformats.org/officeDocument/2006/relationships/slideLayout" Target="../slideLayouts/slideLayout131.xml"/><Relationship Id="rId3" Type="http://schemas.openxmlformats.org/officeDocument/2006/relationships/slideLayout" Target="../slideLayouts/slideLayout83.xml"/><Relationship Id="rId12" Type="http://schemas.openxmlformats.org/officeDocument/2006/relationships/slideLayout" Target="../slideLayouts/slideLayout92.xml"/><Relationship Id="rId17" Type="http://schemas.openxmlformats.org/officeDocument/2006/relationships/slideLayout" Target="../slideLayouts/slideLayout97.xml"/><Relationship Id="rId25" Type="http://schemas.openxmlformats.org/officeDocument/2006/relationships/slideLayout" Target="../slideLayouts/slideLayout105.xml"/><Relationship Id="rId33" Type="http://schemas.openxmlformats.org/officeDocument/2006/relationships/slideLayout" Target="../slideLayouts/slideLayout113.xml"/><Relationship Id="rId38" Type="http://schemas.openxmlformats.org/officeDocument/2006/relationships/slideLayout" Target="../slideLayouts/slideLayout118.xml"/><Relationship Id="rId46" Type="http://schemas.openxmlformats.org/officeDocument/2006/relationships/slideLayout" Target="../slideLayouts/slideLayout126.xml"/><Relationship Id="rId59" Type="http://schemas.openxmlformats.org/officeDocument/2006/relationships/image" Target="../media/image5.emf"/><Relationship Id="rId20" Type="http://schemas.openxmlformats.org/officeDocument/2006/relationships/slideLayout" Target="../slideLayouts/slideLayout100.xml"/><Relationship Id="rId41" Type="http://schemas.openxmlformats.org/officeDocument/2006/relationships/slideLayout" Target="../slideLayouts/slideLayout121.xml"/><Relationship Id="rId54" Type="http://schemas.openxmlformats.org/officeDocument/2006/relationships/slideLayout" Target="../slideLayouts/slideLayout134.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5" Type="http://schemas.openxmlformats.org/officeDocument/2006/relationships/slideLayout" Target="../slideLayouts/slideLayout95.xml"/><Relationship Id="rId23" Type="http://schemas.openxmlformats.org/officeDocument/2006/relationships/slideLayout" Target="../slideLayouts/slideLayout103.xml"/><Relationship Id="rId28" Type="http://schemas.openxmlformats.org/officeDocument/2006/relationships/slideLayout" Target="../slideLayouts/slideLayout108.xml"/><Relationship Id="rId36" Type="http://schemas.openxmlformats.org/officeDocument/2006/relationships/slideLayout" Target="../slideLayouts/slideLayout116.xml"/><Relationship Id="rId49" Type="http://schemas.openxmlformats.org/officeDocument/2006/relationships/slideLayout" Target="../slideLayouts/slideLayout129.xml"/><Relationship Id="rId57" Type="http://schemas.openxmlformats.org/officeDocument/2006/relationships/tags" Target="../tags/tag14.xml"/><Relationship Id="rId10" Type="http://schemas.openxmlformats.org/officeDocument/2006/relationships/slideLayout" Target="../slideLayouts/slideLayout90.xml"/><Relationship Id="rId31" Type="http://schemas.openxmlformats.org/officeDocument/2006/relationships/slideLayout" Target="../slideLayouts/slideLayout111.xml"/><Relationship Id="rId44" Type="http://schemas.openxmlformats.org/officeDocument/2006/relationships/slideLayout" Target="../slideLayouts/slideLayout124.xml"/><Relationship Id="rId52" Type="http://schemas.openxmlformats.org/officeDocument/2006/relationships/slideLayout" Target="../slideLayouts/slideLayout132.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42.xml"/><Relationship Id="rId13" Type="http://schemas.openxmlformats.org/officeDocument/2006/relationships/theme" Target="../theme/theme11.xml"/><Relationship Id="rId18" Type="http://schemas.openxmlformats.org/officeDocument/2006/relationships/image" Target="../media/image6.jpeg"/><Relationship Id="rId3" Type="http://schemas.openxmlformats.org/officeDocument/2006/relationships/slideLayout" Target="../slideLayouts/slideLayout137.xml"/><Relationship Id="rId7" Type="http://schemas.openxmlformats.org/officeDocument/2006/relationships/slideLayout" Target="../slideLayouts/slideLayout141.xml"/><Relationship Id="rId12" Type="http://schemas.openxmlformats.org/officeDocument/2006/relationships/slideLayout" Target="../slideLayouts/slideLayout146.xml"/><Relationship Id="rId17" Type="http://schemas.openxmlformats.org/officeDocument/2006/relationships/image" Target="../media/image5.emf"/><Relationship Id="rId2" Type="http://schemas.openxmlformats.org/officeDocument/2006/relationships/slideLayout" Target="../slideLayouts/slideLayout136.xml"/><Relationship Id="rId16" Type="http://schemas.openxmlformats.org/officeDocument/2006/relationships/oleObject" Target="../embeddings/oleObject65.bin"/><Relationship Id="rId1" Type="http://schemas.openxmlformats.org/officeDocument/2006/relationships/slideLayout" Target="../slideLayouts/slideLayout135.xml"/><Relationship Id="rId6" Type="http://schemas.openxmlformats.org/officeDocument/2006/relationships/slideLayout" Target="../slideLayouts/slideLayout140.xml"/><Relationship Id="rId11" Type="http://schemas.openxmlformats.org/officeDocument/2006/relationships/slideLayout" Target="../slideLayouts/slideLayout145.xml"/><Relationship Id="rId5" Type="http://schemas.openxmlformats.org/officeDocument/2006/relationships/slideLayout" Target="../slideLayouts/slideLayout139.xml"/><Relationship Id="rId15" Type="http://schemas.openxmlformats.org/officeDocument/2006/relationships/tags" Target="../tags/tag112.xml"/><Relationship Id="rId10" Type="http://schemas.openxmlformats.org/officeDocument/2006/relationships/slideLayout" Target="../slideLayouts/slideLayout144.xml"/><Relationship Id="rId19" Type="http://schemas.openxmlformats.org/officeDocument/2006/relationships/image" Target="../media/image7.png"/><Relationship Id="rId4" Type="http://schemas.openxmlformats.org/officeDocument/2006/relationships/slideLayout" Target="../slideLayouts/slideLayout138.xml"/><Relationship Id="rId9" Type="http://schemas.openxmlformats.org/officeDocument/2006/relationships/slideLayout" Target="../slideLayouts/slideLayout143.xml"/><Relationship Id="rId14" Type="http://schemas.openxmlformats.org/officeDocument/2006/relationships/vmlDrawing" Target="../drawings/vmlDrawing65.v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54.xml"/><Relationship Id="rId13" Type="http://schemas.openxmlformats.org/officeDocument/2006/relationships/slideLayout" Target="../slideLayouts/slideLayout159.xml"/><Relationship Id="rId18" Type="http://schemas.openxmlformats.org/officeDocument/2006/relationships/tags" Target="../tags/tag125.xml"/><Relationship Id="rId3" Type="http://schemas.openxmlformats.org/officeDocument/2006/relationships/slideLayout" Target="../slideLayouts/slideLayout149.xml"/><Relationship Id="rId21" Type="http://schemas.openxmlformats.org/officeDocument/2006/relationships/image" Target="../media/image6.jpeg"/><Relationship Id="rId7" Type="http://schemas.openxmlformats.org/officeDocument/2006/relationships/slideLayout" Target="../slideLayouts/slideLayout153.xml"/><Relationship Id="rId12" Type="http://schemas.openxmlformats.org/officeDocument/2006/relationships/slideLayout" Target="../slideLayouts/slideLayout158.xml"/><Relationship Id="rId17" Type="http://schemas.openxmlformats.org/officeDocument/2006/relationships/tags" Target="../tags/tag124.xml"/><Relationship Id="rId2" Type="http://schemas.openxmlformats.org/officeDocument/2006/relationships/slideLayout" Target="../slideLayouts/slideLayout148.xml"/><Relationship Id="rId16" Type="http://schemas.openxmlformats.org/officeDocument/2006/relationships/vmlDrawing" Target="../drawings/vmlDrawing77.vml"/><Relationship Id="rId20" Type="http://schemas.openxmlformats.org/officeDocument/2006/relationships/image" Target="../media/image5.emf"/><Relationship Id="rId1" Type="http://schemas.openxmlformats.org/officeDocument/2006/relationships/slideLayout" Target="../slideLayouts/slideLayout147.xml"/><Relationship Id="rId6" Type="http://schemas.openxmlformats.org/officeDocument/2006/relationships/slideLayout" Target="../slideLayouts/slideLayout152.xml"/><Relationship Id="rId11" Type="http://schemas.openxmlformats.org/officeDocument/2006/relationships/slideLayout" Target="../slideLayouts/slideLayout157.xml"/><Relationship Id="rId5" Type="http://schemas.openxmlformats.org/officeDocument/2006/relationships/slideLayout" Target="../slideLayouts/slideLayout151.xml"/><Relationship Id="rId15" Type="http://schemas.openxmlformats.org/officeDocument/2006/relationships/theme" Target="../theme/theme12.xml"/><Relationship Id="rId10" Type="http://schemas.openxmlformats.org/officeDocument/2006/relationships/slideLayout" Target="../slideLayouts/slideLayout156.xml"/><Relationship Id="rId19" Type="http://schemas.openxmlformats.org/officeDocument/2006/relationships/oleObject" Target="../embeddings/oleObject77.bin"/><Relationship Id="rId4" Type="http://schemas.openxmlformats.org/officeDocument/2006/relationships/slideLayout" Target="../slideLayouts/slideLayout150.xml"/><Relationship Id="rId9" Type="http://schemas.openxmlformats.org/officeDocument/2006/relationships/slideLayout" Target="../slideLayouts/slideLayout155.xml"/><Relationship Id="rId14" Type="http://schemas.openxmlformats.org/officeDocument/2006/relationships/slideLayout" Target="../slideLayouts/slideLayout160.xml"/><Relationship Id="rId22" Type="http://schemas.openxmlformats.org/officeDocument/2006/relationships/image" Target="../media/image7.pn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68.xml"/><Relationship Id="rId3" Type="http://schemas.openxmlformats.org/officeDocument/2006/relationships/slideLayout" Target="../slideLayouts/slideLayout163.xml"/><Relationship Id="rId7" Type="http://schemas.openxmlformats.org/officeDocument/2006/relationships/slideLayout" Target="../slideLayouts/slideLayout167.xml"/><Relationship Id="rId2" Type="http://schemas.openxmlformats.org/officeDocument/2006/relationships/slideLayout" Target="../slideLayouts/slideLayout162.xml"/><Relationship Id="rId1" Type="http://schemas.openxmlformats.org/officeDocument/2006/relationships/slideLayout" Target="../slideLayouts/slideLayout161.xml"/><Relationship Id="rId6" Type="http://schemas.openxmlformats.org/officeDocument/2006/relationships/slideLayout" Target="../slideLayouts/slideLayout166.xml"/><Relationship Id="rId5" Type="http://schemas.openxmlformats.org/officeDocument/2006/relationships/slideLayout" Target="../slideLayouts/slideLayout165.xml"/><Relationship Id="rId10" Type="http://schemas.openxmlformats.org/officeDocument/2006/relationships/image" Target="../media/image19.png"/><Relationship Id="rId4" Type="http://schemas.openxmlformats.org/officeDocument/2006/relationships/slideLayout" Target="../slideLayouts/slideLayout164.xml"/><Relationship Id="rId9" Type="http://schemas.openxmlformats.org/officeDocument/2006/relationships/theme" Target="../theme/theme1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76.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image" Target="../media/image19.png"/><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theme" Target="../theme/theme14.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86.xml"/><Relationship Id="rId13" Type="http://schemas.openxmlformats.org/officeDocument/2006/relationships/slideLayout" Target="../slideLayouts/slideLayout191.xml"/><Relationship Id="rId18" Type="http://schemas.openxmlformats.org/officeDocument/2006/relationships/theme" Target="../theme/theme15.xml"/><Relationship Id="rId3" Type="http://schemas.openxmlformats.org/officeDocument/2006/relationships/slideLayout" Target="../slideLayouts/slideLayout181.xml"/><Relationship Id="rId7" Type="http://schemas.openxmlformats.org/officeDocument/2006/relationships/slideLayout" Target="../slideLayouts/slideLayout185.xml"/><Relationship Id="rId12" Type="http://schemas.openxmlformats.org/officeDocument/2006/relationships/slideLayout" Target="../slideLayouts/slideLayout190.xml"/><Relationship Id="rId17" Type="http://schemas.openxmlformats.org/officeDocument/2006/relationships/slideLayout" Target="../slideLayouts/slideLayout195.xml"/><Relationship Id="rId2" Type="http://schemas.openxmlformats.org/officeDocument/2006/relationships/slideLayout" Target="../slideLayouts/slideLayout180.xml"/><Relationship Id="rId16" Type="http://schemas.openxmlformats.org/officeDocument/2006/relationships/slideLayout" Target="../slideLayouts/slideLayout194.xml"/><Relationship Id="rId1" Type="http://schemas.openxmlformats.org/officeDocument/2006/relationships/slideLayout" Target="../slideLayouts/slideLayout179.xml"/><Relationship Id="rId6" Type="http://schemas.openxmlformats.org/officeDocument/2006/relationships/slideLayout" Target="../slideLayouts/slideLayout184.xml"/><Relationship Id="rId11" Type="http://schemas.openxmlformats.org/officeDocument/2006/relationships/slideLayout" Target="../slideLayouts/slideLayout189.xml"/><Relationship Id="rId5" Type="http://schemas.openxmlformats.org/officeDocument/2006/relationships/slideLayout" Target="../slideLayouts/slideLayout183.xml"/><Relationship Id="rId15" Type="http://schemas.openxmlformats.org/officeDocument/2006/relationships/slideLayout" Target="../slideLayouts/slideLayout193.xml"/><Relationship Id="rId10" Type="http://schemas.openxmlformats.org/officeDocument/2006/relationships/slideLayout" Target="../slideLayouts/slideLayout188.xml"/><Relationship Id="rId19" Type="http://schemas.openxmlformats.org/officeDocument/2006/relationships/image" Target="../media/image19.png"/><Relationship Id="rId4" Type="http://schemas.openxmlformats.org/officeDocument/2006/relationships/slideLayout" Target="../slideLayouts/slideLayout182.xml"/><Relationship Id="rId9" Type="http://schemas.openxmlformats.org/officeDocument/2006/relationships/slideLayout" Target="../slideLayouts/slideLayout187.xml"/><Relationship Id="rId14" Type="http://schemas.openxmlformats.org/officeDocument/2006/relationships/slideLayout" Target="../slideLayouts/slideLayout192.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203.xml"/><Relationship Id="rId13" Type="http://schemas.openxmlformats.org/officeDocument/2006/relationships/slideLayout" Target="../slideLayouts/slideLayout208.xml"/><Relationship Id="rId18" Type="http://schemas.openxmlformats.org/officeDocument/2006/relationships/slideLayout" Target="../slideLayouts/slideLayout213.xml"/><Relationship Id="rId26" Type="http://schemas.openxmlformats.org/officeDocument/2006/relationships/image" Target="../media/image7.png"/><Relationship Id="rId3" Type="http://schemas.openxmlformats.org/officeDocument/2006/relationships/slideLayout" Target="../slideLayouts/slideLayout198.xml"/><Relationship Id="rId21" Type="http://schemas.openxmlformats.org/officeDocument/2006/relationships/tags" Target="../tags/tag140.xml"/><Relationship Id="rId7" Type="http://schemas.openxmlformats.org/officeDocument/2006/relationships/slideLayout" Target="../slideLayouts/slideLayout202.xml"/><Relationship Id="rId12" Type="http://schemas.openxmlformats.org/officeDocument/2006/relationships/slideLayout" Target="../slideLayouts/slideLayout207.xml"/><Relationship Id="rId17" Type="http://schemas.openxmlformats.org/officeDocument/2006/relationships/slideLayout" Target="../slideLayouts/slideLayout212.xml"/><Relationship Id="rId25" Type="http://schemas.openxmlformats.org/officeDocument/2006/relationships/image" Target="../media/image6.jpeg"/><Relationship Id="rId2" Type="http://schemas.openxmlformats.org/officeDocument/2006/relationships/slideLayout" Target="../slideLayouts/slideLayout197.xml"/><Relationship Id="rId16" Type="http://schemas.openxmlformats.org/officeDocument/2006/relationships/slideLayout" Target="../slideLayouts/slideLayout211.xml"/><Relationship Id="rId20" Type="http://schemas.openxmlformats.org/officeDocument/2006/relationships/vmlDrawing" Target="../drawings/vmlDrawing92.vml"/><Relationship Id="rId1" Type="http://schemas.openxmlformats.org/officeDocument/2006/relationships/slideLayout" Target="../slideLayouts/slideLayout196.xml"/><Relationship Id="rId6" Type="http://schemas.openxmlformats.org/officeDocument/2006/relationships/slideLayout" Target="../slideLayouts/slideLayout201.xml"/><Relationship Id="rId11" Type="http://schemas.openxmlformats.org/officeDocument/2006/relationships/slideLayout" Target="../slideLayouts/slideLayout206.xml"/><Relationship Id="rId24" Type="http://schemas.openxmlformats.org/officeDocument/2006/relationships/image" Target="../media/image5.emf"/><Relationship Id="rId5" Type="http://schemas.openxmlformats.org/officeDocument/2006/relationships/slideLayout" Target="../slideLayouts/slideLayout200.xml"/><Relationship Id="rId15" Type="http://schemas.openxmlformats.org/officeDocument/2006/relationships/slideLayout" Target="../slideLayouts/slideLayout210.xml"/><Relationship Id="rId23" Type="http://schemas.openxmlformats.org/officeDocument/2006/relationships/oleObject" Target="../embeddings/oleObject92.bin"/><Relationship Id="rId10" Type="http://schemas.openxmlformats.org/officeDocument/2006/relationships/slideLayout" Target="../slideLayouts/slideLayout205.xml"/><Relationship Id="rId19" Type="http://schemas.openxmlformats.org/officeDocument/2006/relationships/theme" Target="../theme/theme16.xml"/><Relationship Id="rId4" Type="http://schemas.openxmlformats.org/officeDocument/2006/relationships/slideLayout" Target="../slideLayouts/slideLayout199.xml"/><Relationship Id="rId9" Type="http://schemas.openxmlformats.org/officeDocument/2006/relationships/slideLayout" Target="../slideLayouts/slideLayout204.xml"/><Relationship Id="rId14" Type="http://schemas.openxmlformats.org/officeDocument/2006/relationships/slideLayout" Target="../slideLayouts/slideLayout209.xml"/><Relationship Id="rId22" Type="http://schemas.openxmlformats.org/officeDocument/2006/relationships/tags" Target="../tags/tag141.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21.xml"/><Relationship Id="rId13" Type="http://schemas.openxmlformats.org/officeDocument/2006/relationships/slideLayout" Target="../slideLayouts/slideLayout226.xml"/><Relationship Id="rId18" Type="http://schemas.openxmlformats.org/officeDocument/2006/relationships/tags" Target="../tags/tag156.xml"/><Relationship Id="rId3" Type="http://schemas.openxmlformats.org/officeDocument/2006/relationships/slideLayout" Target="../slideLayouts/slideLayout216.xml"/><Relationship Id="rId21" Type="http://schemas.openxmlformats.org/officeDocument/2006/relationships/image" Target="../media/image6.jpeg"/><Relationship Id="rId7" Type="http://schemas.openxmlformats.org/officeDocument/2006/relationships/slideLayout" Target="../slideLayouts/slideLayout220.xml"/><Relationship Id="rId12" Type="http://schemas.openxmlformats.org/officeDocument/2006/relationships/slideLayout" Target="../slideLayouts/slideLayout225.xml"/><Relationship Id="rId17" Type="http://schemas.openxmlformats.org/officeDocument/2006/relationships/tags" Target="../tags/tag155.xml"/><Relationship Id="rId2" Type="http://schemas.openxmlformats.org/officeDocument/2006/relationships/slideLayout" Target="../slideLayouts/slideLayout215.xml"/><Relationship Id="rId16" Type="http://schemas.openxmlformats.org/officeDocument/2006/relationships/vmlDrawing" Target="../drawings/vmlDrawing105.vml"/><Relationship Id="rId20" Type="http://schemas.openxmlformats.org/officeDocument/2006/relationships/image" Target="../media/image5.emf"/><Relationship Id="rId1" Type="http://schemas.openxmlformats.org/officeDocument/2006/relationships/slideLayout" Target="../slideLayouts/slideLayout214.xml"/><Relationship Id="rId6" Type="http://schemas.openxmlformats.org/officeDocument/2006/relationships/slideLayout" Target="../slideLayouts/slideLayout219.xml"/><Relationship Id="rId11" Type="http://schemas.openxmlformats.org/officeDocument/2006/relationships/slideLayout" Target="../slideLayouts/slideLayout224.xml"/><Relationship Id="rId5" Type="http://schemas.openxmlformats.org/officeDocument/2006/relationships/slideLayout" Target="../slideLayouts/slideLayout218.xml"/><Relationship Id="rId15" Type="http://schemas.openxmlformats.org/officeDocument/2006/relationships/theme" Target="../theme/theme17.xml"/><Relationship Id="rId10" Type="http://schemas.openxmlformats.org/officeDocument/2006/relationships/slideLayout" Target="../slideLayouts/slideLayout223.xml"/><Relationship Id="rId19" Type="http://schemas.openxmlformats.org/officeDocument/2006/relationships/oleObject" Target="../embeddings/oleObject105.bin"/><Relationship Id="rId4" Type="http://schemas.openxmlformats.org/officeDocument/2006/relationships/slideLayout" Target="../slideLayouts/slideLayout217.xml"/><Relationship Id="rId9" Type="http://schemas.openxmlformats.org/officeDocument/2006/relationships/slideLayout" Target="../slideLayouts/slideLayout222.xml"/><Relationship Id="rId14" Type="http://schemas.openxmlformats.org/officeDocument/2006/relationships/slideLayout" Target="../slideLayouts/slideLayout227.xml"/><Relationship Id="rId22" Type="http://schemas.openxmlformats.org/officeDocument/2006/relationships/image" Target="../media/image7.png"/></Relationships>
</file>

<file path=ppt/slideMasters/_rels/slideMaster18.xml.rels><?xml version="1.0" encoding="UTF-8" standalone="yes"?>
<Relationships xmlns="http://schemas.openxmlformats.org/package/2006/relationships"><Relationship Id="rId13" Type="http://schemas.openxmlformats.org/officeDocument/2006/relationships/slideLayout" Target="../slideLayouts/slideLayout240.xml"/><Relationship Id="rId18" Type="http://schemas.openxmlformats.org/officeDocument/2006/relationships/slideLayout" Target="../slideLayouts/slideLayout245.xml"/><Relationship Id="rId26" Type="http://schemas.openxmlformats.org/officeDocument/2006/relationships/slideLayout" Target="../slideLayouts/slideLayout253.xml"/><Relationship Id="rId39" Type="http://schemas.openxmlformats.org/officeDocument/2006/relationships/slideLayout" Target="../slideLayouts/slideLayout266.xml"/><Relationship Id="rId21" Type="http://schemas.openxmlformats.org/officeDocument/2006/relationships/slideLayout" Target="../slideLayouts/slideLayout248.xml"/><Relationship Id="rId34" Type="http://schemas.openxmlformats.org/officeDocument/2006/relationships/slideLayout" Target="../slideLayouts/slideLayout261.xml"/><Relationship Id="rId42" Type="http://schemas.openxmlformats.org/officeDocument/2006/relationships/slideLayout" Target="../slideLayouts/slideLayout269.xml"/><Relationship Id="rId47" Type="http://schemas.openxmlformats.org/officeDocument/2006/relationships/slideLayout" Target="../slideLayouts/slideLayout274.xml"/><Relationship Id="rId50" Type="http://schemas.openxmlformats.org/officeDocument/2006/relationships/slideLayout" Target="../slideLayouts/slideLayout277.xml"/><Relationship Id="rId55" Type="http://schemas.openxmlformats.org/officeDocument/2006/relationships/tags" Target="../tags/tag170.xml"/><Relationship Id="rId7" Type="http://schemas.openxmlformats.org/officeDocument/2006/relationships/slideLayout" Target="../slideLayouts/slideLayout234.xml"/><Relationship Id="rId2" Type="http://schemas.openxmlformats.org/officeDocument/2006/relationships/slideLayout" Target="../slideLayouts/slideLayout229.xml"/><Relationship Id="rId16" Type="http://schemas.openxmlformats.org/officeDocument/2006/relationships/slideLayout" Target="../slideLayouts/slideLayout243.xml"/><Relationship Id="rId29" Type="http://schemas.openxmlformats.org/officeDocument/2006/relationships/slideLayout" Target="../slideLayouts/slideLayout256.xml"/><Relationship Id="rId11" Type="http://schemas.openxmlformats.org/officeDocument/2006/relationships/slideLayout" Target="../slideLayouts/slideLayout238.xml"/><Relationship Id="rId24" Type="http://schemas.openxmlformats.org/officeDocument/2006/relationships/slideLayout" Target="../slideLayouts/slideLayout251.xml"/><Relationship Id="rId32" Type="http://schemas.openxmlformats.org/officeDocument/2006/relationships/slideLayout" Target="../slideLayouts/slideLayout259.xml"/><Relationship Id="rId37" Type="http://schemas.openxmlformats.org/officeDocument/2006/relationships/slideLayout" Target="../slideLayouts/slideLayout264.xml"/><Relationship Id="rId40" Type="http://schemas.openxmlformats.org/officeDocument/2006/relationships/slideLayout" Target="../slideLayouts/slideLayout267.xml"/><Relationship Id="rId45" Type="http://schemas.openxmlformats.org/officeDocument/2006/relationships/slideLayout" Target="../slideLayouts/slideLayout272.xml"/><Relationship Id="rId53" Type="http://schemas.openxmlformats.org/officeDocument/2006/relationships/theme" Target="../theme/theme18.xml"/><Relationship Id="rId5" Type="http://schemas.openxmlformats.org/officeDocument/2006/relationships/slideLayout" Target="../slideLayouts/slideLayout232.xml"/><Relationship Id="rId19" Type="http://schemas.openxmlformats.org/officeDocument/2006/relationships/slideLayout" Target="../slideLayouts/slideLayout246.xml"/><Relationship Id="rId4" Type="http://schemas.openxmlformats.org/officeDocument/2006/relationships/slideLayout" Target="../slideLayouts/slideLayout231.xml"/><Relationship Id="rId9" Type="http://schemas.openxmlformats.org/officeDocument/2006/relationships/slideLayout" Target="../slideLayouts/slideLayout236.xml"/><Relationship Id="rId14" Type="http://schemas.openxmlformats.org/officeDocument/2006/relationships/slideLayout" Target="../slideLayouts/slideLayout241.xml"/><Relationship Id="rId22" Type="http://schemas.openxmlformats.org/officeDocument/2006/relationships/slideLayout" Target="../slideLayouts/slideLayout249.xml"/><Relationship Id="rId27" Type="http://schemas.openxmlformats.org/officeDocument/2006/relationships/slideLayout" Target="../slideLayouts/slideLayout254.xml"/><Relationship Id="rId30" Type="http://schemas.openxmlformats.org/officeDocument/2006/relationships/slideLayout" Target="../slideLayouts/slideLayout257.xml"/><Relationship Id="rId35" Type="http://schemas.openxmlformats.org/officeDocument/2006/relationships/slideLayout" Target="../slideLayouts/slideLayout262.xml"/><Relationship Id="rId43" Type="http://schemas.openxmlformats.org/officeDocument/2006/relationships/slideLayout" Target="../slideLayouts/slideLayout270.xml"/><Relationship Id="rId48" Type="http://schemas.openxmlformats.org/officeDocument/2006/relationships/slideLayout" Target="../slideLayouts/slideLayout275.xml"/><Relationship Id="rId56" Type="http://schemas.openxmlformats.org/officeDocument/2006/relationships/oleObject" Target="../embeddings/oleObject119.bin"/><Relationship Id="rId8" Type="http://schemas.openxmlformats.org/officeDocument/2006/relationships/slideLayout" Target="../slideLayouts/slideLayout235.xml"/><Relationship Id="rId51" Type="http://schemas.openxmlformats.org/officeDocument/2006/relationships/slideLayout" Target="../slideLayouts/slideLayout278.xml"/><Relationship Id="rId3" Type="http://schemas.openxmlformats.org/officeDocument/2006/relationships/slideLayout" Target="../slideLayouts/slideLayout230.xml"/><Relationship Id="rId12" Type="http://schemas.openxmlformats.org/officeDocument/2006/relationships/slideLayout" Target="../slideLayouts/slideLayout239.xml"/><Relationship Id="rId17" Type="http://schemas.openxmlformats.org/officeDocument/2006/relationships/slideLayout" Target="../slideLayouts/slideLayout244.xml"/><Relationship Id="rId25" Type="http://schemas.openxmlformats.org/officeDocument/2006/relationships/slideLayout" Target="../slideLayouts/slideLayout252.xml"/><Relationship Id="rId33" Type="http://schemas.openxmlformats.org/officeDocument/2006/relationships/slideLayout" Target="../slideLayouts/slideLayout260.xml"/><Relationship Id="rId38" Type="http://schemas.openxmlformats.org/officeDocument/2006/relationships/slideLayout" Target="../slideLayouts/slideLayout265.xml"/><Relationship Id="rId46" Type="http://schemas.openxmlformats.org/officeDocument/2006/relationships/slideLayout" Target="../slideLayouts/slideLayout273.xml"/><Relationship Id="rId20" Type="http://schemas.openxmlformats.org/officeDocument/2006/relationships/slideLayout" Target="../slideLayouts/slideLayout247.xml"/><Relationship Id="rId41" Type="http://schemas.openxmlformats.org/officeDocument/2006/relationships/slideLayout" Target="../slideLayouts/slideLayout268.xml"/><Relationship Id="rId54" Type="http://schemas.openxmlformats.org/officeDocument/2006/relationships/vmlDrawing" Target="../drawings/vmlDrawing119.vml"/><Relationship Id="rId1" Type="http://schemas.openxmlformats.org/officeDocument/2006/relationships/slideLayout" Target="../slideLayouts/slideLayout228.xml"/><Relationship Id="rId6" Type="http://schemas.openxmlformats.org/officeDocument/2006/relationships/slideLayout" Target="../slideLayouts/slideLayout233.xml"/><Relationship Id="rId15" Type="http://schemas.openxmlformats.org/officeDocument/2006/relationships/slideLayout" Target="../slideLayouts/slideLayout242.xml"/><Relationship Id="rId23" Type="http://schemas.openxmlformats.org/officeDocument/2006/relationships/slideLayout" Target="../slideLayouts/slideLayout250.xml"/><Relationship Id="rId28" Type="http://schemas.openxmlformats.org/officeDocument/2006/relationships/slideLayout" Target="../slideLayouts/slideLayout255.xml"/><Relationship Id="rId36" Type="http://schemas.openxmlformats.org/officeDocument/2006/relationships/slideLayout" Target="../slideLayouts/slideLayout263.xml"/><Relationship Id="rId49" Type="http://schemas.openxmlformats.org/officeDocument/2006/relationships/slideLayout" Target="../slideLayouts/slideLayout276.xml"/><Relationship Id="rId57" Type="http://schemas.openxmlformats.org/officeDocument/2006/relationships/image" Target="../media/image5.emf"/><Relationship Id="rId10" Type="http://schemas.openxmlformats.org/officeDocument/2006/relationships/slideLayout" Target="../slideLayouts/slideLayout237.xml"/><Relationship Id="rId31" Type="http://schemas.openxmlformats.org/officeDocument/2006/relationships/slideLayout" Target="../slideLayouts/slideLayout258.xml"/><Relationship Id="rId44" Type="http://schemas.openxmlformats.org/officeDocument/2006/relationships/slideLayout" Target="../slideLayouts/slideLayout271.xml"/><Relationship Id="rId52" Type="http://schemas.openxmlformats.org/officeDocument/2006/relationships/slideLayout" Target="../slideLayouts/slideLayout279.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87.xml"/><Relationship Id="rId13" Type="http://schemas.openxmlformats.org/officeDocument/2006/relationships/slideLayout" Target="../slideLayouts/slideLayout292.xml"/><Relationship Id="rId18" Type="http://schemas.openxmlformats.org/officeDocument/2006/relationships/oleObject" Target="../embeddings/oleObject171.bin"/><Relationship Id="rId3" Type="http://schemas.openxmlformats.org/officeDocument/2006/relationships/slideLayout" Target="../slideLayouts/slideLayout282.xml"/><Relationship Id="rId21" Type="http://schemas.openxmlformats.org/officeDocument/2006/relationships/image" Target="../media/image7.png"/><Relationship Id="rId7" Type="http://schemas.openxmlformats.org/officeDocument/2006/relationships/slideLayout" Target="../slideLayouts/slideLayout286.xml"/><Relationship Id="rId12" Type="http://schemas.openxmlformats.org/officeDocument/2006/relationships/slideLayout" Target="../slideLayouts/slideLayout291.xml"/><Relationship Id="rId17" Type="http://schemas.openxmlformats.org/officeDocument/2006/relationships/tags" Target="../tags/tag268.xml"/><Relationship Id="rId2" Type="http://schemas.openxmlformats.org/officeDocument/2006/relationships/slideLayout" Target="../slideLayouts/slideLayout281.xml"/><Relationship Id="rId16" Type="http://schemas.openxmlformats.org/officeDocument/2006/relationships/vmlDrawing" Target="../drawings/vmlDrawing171.vml"/><Relationship Id="rId20" Type="http://schemas.openxmlformats.org/officeDocument/2006/relationships/image" Target="../media/image6.jpeg"/><Relationship Id="rId1" Type="http://schemas.openxmlformats.org/officeDocument/2006/relationships/slideLayout" Target="../slideLayouts/slideLayout280.xml"/><Relationship Id="rId6" Type="http://schemas.openxmlformats.org/officeDocument/2006/relationships/slideLayout" Target="../slideLayouts/slideLayout285.xml"/><Relationship Id="rId11" Type="http://schemas.openxmlformats.org/officeDocument/2006/relationships/slideLayout" Target="../slideLayouts/slideLayout290.xml"/><Relationship Id="rId5" Type="http://schemas.openxmlformats.org/officeDocument/2006/relationships/slideLayout" Target="../slideLayouts/slideLayout284.xml"/><Relationship Id="rId15" Type="http://schemas.openxmlformats.org/officeDocument/2006/relationships/theme" Target="../theme/theme19.xml"/><Relationship Id="rId10" Type="http://schemas.openxmlformats.org/officeDocument/2006/relationships/slideLayout" Target="../slideLayouts/slideLayout289.xml"/><Relationship Id="rId19" Type="http://schemas.openxmlformats.org/officeDocument/2006/relationships/image" Target="../media/image5.emf"/><Relationship Id="rId4" Type="http://schemas.openxmlformats.org/officeDocument/2006/relationships/slideLayout" Target="../slideLayouts/slideLayout283.xml"/><Relationship Id="rId9" Type="http://schemas.openxmlformats.org/officeDocument/2006/relationships/slideLayout" Target="../slideLayouts/slideLayout288.xml"/><Relationship Id="rId14" Type="http://schemas.openxmlformats.org/officeDocument/2006/relationships/slideLayout" Target="../slideLayouts/slideLayout293.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2.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301.xml"/><Relationship Id="rId13" Type="http://schemas.openxmlformats.org/officeDocument/2006/relationships/slideLayout" Target="../slideLayouts/slideLayout306.xml"/><Relationship Id="rId18" Type="http://schemas.openxmlformats.org/officeDocument/2006/relationships/tags" Target="../tags/tag280.xml"/><Relationship Id="rId3" Type="http://schemas.openxmlformats.org/officeDocument/2006/relationships/slideLayout" Target="../slideLayouts/slideLayout296.xml"/><Relationship Id="rId21" Type="http://schemas.openxmlformats.org/officeDocument/2006/relationships/image" Target="../media/image12.jpg"/><Relationship Id="rId7" Type="http://schemas.openxmlformats.org/officeDocument/2006/relationships/slideLayout" Target="../slideLayouts/slideLayout300.xml"/><Relationship Id="rId12" Type="http://schemas.openxmlformats.org/officeDocument/2006/relationships/slideLayout" Target="../slideLayouts/slideLayout305.xml"/><Relationship Id="rId17" Type="http://schemas.openxmlformats.org/officeDocument/2006/relationships/vmlDrawing" Target="../drawings/vmlDrawing183.vml"/><Relationship Id="rId2" Type="http://schemas.openxmlformats.org/officeDocument/2006/relationships/slideLayout" Target="../slideLayouts/slideLayout295.xml"/><Relationship Id="rId16" Type="http://schemas.openxmlformats.org/officeDocument/2006/relationships/theme" Target="../theme/theme20.xml"/><Relationship Id="rId20" Type="http://schemas.openxmlformats.org/officeDocument/2006/relationships/image" Target="../media/image5.emf"/><Relationship Id="rId1" Type="http://schemas.openxmlformats.org/officeDocument/2006/relationships/slideLayout" Target="../slideLayouts/slideLayout294.xml"/><Relationship Id="rId6" Type="http://schemas.openxmlformats.org/officeDocument/2006/relationships/slideLayout" Target="../slideLayouts/slideLayout299.xml"/><Relationship Id="rId11" Type="http://schemas.openxmlformats.org/officeDocument/2006/relationships/slideLayout" Target="../slideLayouts/slideLayout304.xml"/><Relationship Id="rId5" Type="http://schemas.openxmlformats.org/officeDocument/2006/relationships/slideLayout" Target="../slideLayouts/slideLayout298.xml"/><Relationship Id="rId15" Type="http://schemas.openxmlformats.org/officeDocument/2006/relationships/slideLayout" Target="../slideLayouts/slideLayout308.xml"/><Relationship Id="rId10" Type="http://schemas.openxmlformats.org/officeDocument/2006/relationships/slideLayout" Target="../slideLayouts/slideLayout303.xml"/><Relationship Id="rId19" Type="http://schemas.openxmlformats.org/officeDocument/2006/relationships/oleObject" Target="../embeddings/oleObject183.bin"/><Relationship Id="rId4" Type="http://schemas.openxmlformats.org/officeDocument/2006/relationships/slideLayout" Target="../slideLayouts/slideLayout297.xml"/><Relationship Id="rId9" Type="http://schemas.openxmlformats.org/officeDocument/2006/relationships/slideLayout" Target="../slideLayouts/slideLayout302.xml"/><Relationship Id="rId14" Type="http://schemas.openxmlformats.org/officeDocument/2006/relationships/slideLayout" Target="../slideLayouts/slideLayout307.xml"/><Relationship Id="rId22" Type="http://schemas.openxmlformats.org/officeDocument/2006/relationships/image" Target="../media/image7.png"/></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316.xml"/><Relationship Id="rId13" Type="http://schemas.openxmlformats.org/officeDocument/2006/relationships/theme" Target="../theme/theme21.xml"/><Relationship Id="rId18" Type="http://schemas.openxmlformats.org/officeDocument/2006/relationships/image" Target="../media/image12.jpg"/><Relationship Id="rId3" Type="http://schemas.openxmlformats.org/officeDocument/2006/relationships/slideLayout" Target="../slideLayouts/slideLayout311.xml"/><Relationship Id="rId7" Type="http://schemas.openxmlformats.org/officeDocument/2006/relationships/slideLayout" Target="../slideLayouts/slideLayout315.xml"/><Relationship Id="rId12" Type="http://schemas.openxmlformats.org/officeDocument/2006/relationships/slideLayout" Target="../slideLayouts/slideLayout320.xml"/><Relationship Id="rId17" Type="http://schemas.openxmlformats.org/officeDocument/2006/relationships/image" Target="../media/image5.emf"/><Relationship Id="rId2" Type="http://schemas.openxmlformats.org/officeDocument/2006/relationships/slideLayout" Target="../slideLayouts/slideLayout310.xml"/><Relationship Id="rId16" Type="http://schemas.openxmlformats.org/officeDocument/2006/relationships/oleObject" Target="../embeddings/oleObject195.bin"/><Relationship Id="rId1" Type="http://schemas.openxmlformats.org/officeDocument/2006/relationships/slideLayout" Target="../slideLayouts/slideLayout309.xml"/><Relationship Id="rId6" Type="http://schemas.openxmlformats.org/officeDocument/2006/relationships/slideLayout" Target="../slideLayouts/slideLayout314.xml"/><Relationship Id="rId11" Type="http://schemas.openxmlformats.org/officeDocument/2006/relationships/slideLayout" Target="../slideLayouts/slideLayout319.xml"/><Relationship Id="rId5" Type="http://schemas.openxmlformats.org/officeDocument/2006/relationships/slideLayout" Target="../slideLayouts/slideLayout313.xml"/><Relationship Id="rId15" Type="http://schemas.openxmlformats.org/officeDocument/2006/relationships/tags" Target="../tags/tag292.xml"/><Relationship Id="rId10" Type="http://schemas.openxmlformats.org/officeDocument/2006/relationships/slideLayout" Target="../slideLayouts/slideLayout318.xml"/><Relationship Id="rId19" Type="http://schemas.openxmlformats.org/officeDocument/2006/relationships/image" Target="../media/image7.png"/><Relationship Id="rId4" Type="http://schemas.openxmlformats.org/officeDocument/2006/relationships/slideLayout" Target="../slideLayouts/slideLayout312.xml"/><Relationship Id="rId9" Type="http://schemas.openxmlformats.org/officeDocument/2006/relationships/slideLayout" Target="../slideLayouts/slideLayout317.xml"/><Relationship Id="rId14" Type="http://schemas.openxmlformats.org/officeDocument/2006/relationships/vmlDrawing" Target="../drawings/vmlDrawing195.v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328.xml"/><Relationship Id="rId13" Type="http://schemas.openxmlformats.org/officeDocument/2006/relationships/slideLayout" Target="../slideLayouts/slideLayout333.xml"/><Relationship Id="rId18" Type="http://schemas.openxmlformats.org/officeDocument/2006/relationships/oleObject" Target="../embeddings/oleObject207.bin"/><Relationship Id="rId3" Type="http://schemas.openxmlformats.org/officeDocument/2006/relationships/slideLayout" Target="../slideLayouts/slideLayout323.xml"/><Relationship Id="rId21" Type="http://schemas.openxmlformats.org/officeDocument/2006/relationships/image" Target="../media/image7.png"/><Relationship Id="rId7" Type="http://schemas.openxmlformats.org/officeDocument/2006/relationships/slideLayout" Target="../slideLayouts/slideLayout327.xml"/><Relationship Id="rId12" Type="http://schemas.openxmlformats.org/officeDocument/2006/relationships/slideLayout" Target="../slideLayouts/slideLayout332.xml"/><Relationship Id="rId17" Type="http://schemas.openxmlformats.org/officeDocument/2006/relationships/tags" Target="../tags/tag304.xml"/><Relationship Id="rId2" Type="http://schemas.openxmlformats.org/officeDocument/2006/relationships/slideLayout" Target="../slideLayouts/slideLayout322.xml"/><Relationship Id="rId16" Type="http://schemas.openxmlformats.org/officeDocument/2006/relationships/vmlDrawing" Target="../drawings/vmlDrawing207.vml"/><Relationship Id="rId20" Type="http://schemas.openxmlformats.org/officeDocument/2006/relationships/image" Target="../media/image12.jpg"/><Relationship Id="rId1" Type="http://schemas.openxmlformats.org/officeDocument/2006/relationships/slideLayout" Target="../slideLayouts/slideLayout321.xml"/><Relationship Id="rId6" Type="http://schemas.openxmlformats.org/officeDocument/2006/relationships/slideLayout" Target="../slideLayouts/slideLayout326.xml"/><Relationship Id="rId11" Type="http://schemas.openxmlformats.org/officeDocument/2006/relationships/slideLayout" Target="../slideLayouts/slideLayout331.xml"/><Relationship Id="rId5" Type="http://schemas.openxmlformats.org/officeDocument/2006/relationships/slideLayout" Target="../slideLayouts/slideLayout325.xml"/><Relationship Id="rId15" Type="http://schemas.openxmlformats.org/officeDocument/2006/relationships/theme" Target="../theme/theme22.xml"/><Relationship Id="rId10" Type="http://schemas.openxmlformats.org/officeDocument/2006/relationships/slideLayout" Target="../slideLayouts/slideLayout330.xml"/><Relationship Id="rId19" Type="http://schemas.openxmlformats.org/officeDocument/2006/relationships/image" Target="../media/image5.emf"/><Relationship Id="rId4" Type="http://schemas.openxmlformats.org/officeDocument/2006/relationships/slideLayout" Target="../slideLayouts/slideLayout324.xml"/><Relationship Id="rId9" Type="http://schemas.openxmlformats.org/officeDocument/2006/relationships/slideLayout" Target="../slideLayouts/slideLayout329.xml"/><Relationship Id="rId14" Type="http://schemas.openxmlformats.org/officeDocument/2006/relationships/slideLayout" Target="../slideLayouts/slideLayout334.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342.xml"/><Relationship Id="rId13" Type="http://schemas.openxmlformats.org/officeDocument/2006/relationships/slideLayout" Target="../slideLayouts/slideLayout347.xml"/><Relationship Id="rId18" Type="http://schemas.openxmlformats.org/officeDocument/2006/relationships/image" Target="../media/image5.emf"/><Relationship Id="rId3" Type="http://schemas.openxmlformats.org/officeDocument/2006/relationships/slideLayout" Target="../slideLayouts/slideLayout337.xml"/><Relationship Id="rId7" Type="http://schemas.openxmlformats.org/officeDocument/2006/relationships/slideLayout" Target="../slideLayouts/slideLayout341.xml"/><Relationship Id="rId12" Type="http://schemas.openxmlformats.org/officeDocument/2006/relationships/slideLayout" Target="../slideLayouts/slideLayout346.xml"/><Relationship Id="rId17" Type="http://schemas.openxmlformats.org/officeDocument/2006/relationships/oleObject" Target="../embeddings/oleObject219.bin"/><Relationship Id="rId2" Type="http://schemas.openxmlformats.org/officeDocument/2006/relationships/slideLayout" Target="../slideLayouts/slideLayout336.xml"/><Relationship Id="rId16" Type="http://schemas.openxmlformats.org/officeDocument/2006/relationships/tags" Target="../tags/tag316.xml"/><Relationship Id="rId20" Type="http://schemas.openxmlformats.org/officeDocument/2006/relationships/image" Target="../media/image7.png"/><Relationship Id="rId1" Type="http://schemas.openxmlformats.org/officeDocument/2006/relationships/slideLayout" Target="../slideLayouts/slideLayout335.xml"/><Relationship Id="rId6" Type="http://schemas.openxmlformats.org/officeDocument/2006/relationships/slideLayout" Target="../slideLayouts/slideLayout340.xml"/><Relationship Id="rId11" Type="http://schemas.openxmlformats.org/officeDocument/2006/relationships/slideLayout" Target="../slideLayouts/slideLayout345.xml"/><Relationship Id="rId5" Type="http://schemas.openxmlformats.org/officeDocument/2006/relationships/slideLayout" Target="../slideLayouts/slideLayout339.xml"/><Relationship Id="rId15" Type="http://schemas.openxmlformats.org/officeDocument/2006/relationships/vmlDrawing" Target="../drawings/vmlDrawing219.vml"/><Relationship Id="rId10" Type="http://schemas.openxmlformats.org/officeDocument/2006/relationships/slideLayout" Target="../slideLayouts/slideLayout344.xml"/><Relationship Id="rId19" Type="http://schemas.openxmlformats.org/officeDocument/2006/relationships/image" Target="../media/image6.jpeg"/><Relationship Id="rId4" Type="http://schemas.openxmlformats.org/officeDocument/2006/relationships/slideLayout" Target="../slideLayouts/slideLayout338.xml"/><Relationship Id="rId9" Type="http://schemas.openxmlformats.org/officeDocument/2006/relationships/slideLayout" Target="../slideLayouts/slideLayout343.xml"/><Relationship Id="rId14" Type="http://schemas.openxmlformats.org/officeDocument/2006/relationships/theme" Target="../theme/theme2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355.xml"/><Relationship Id="rId13" Type="http://schemas.openxmlformats.org/officeDocument/2006/relationships/slideLayout" Target="../slideLayouts/slideLayout360.xml"/><Relationship Id="rId18" Type="http://schemas.openxmlformats.org/officeDocument/2006/relationships/oleObject" Target="../embeddings/oleObject231.bin"/><Relationship Id="rId3" Type="http://schemas.openxmlformats.org/officeDocument/2006/relationships/slideLayout" Target="../slideLayouts/slideLayout350.xml"/><Relationship Id="rId21" Type="http://schemas.openxmlformats.org/officeDocument/2006/relationships/image" Target="../media/image7.png"/><Relationship Id="rId7" Type="http://schemas.openxmlformats.org/officeDocument/2006/relationships/slideLayout" Target="../slideLayouts/slideLayout354.xml"/><Relationship Id="rId12" Type="http://schemas.openxmlformats.org/officeDocument/2006/relationships/slideLayout" Target="../slideLayouts/slideLayout359.xml"/><Relationship Id="rId17" Type="http://schemas.openxmlformats.org/officeDocument/2006/relationships/tags" Target="../tags/tag328.xml"/><Relationship Id="rId2" Type="http://schemas.openxmlformats.org/officeDocument/2006/relationships/slideLayout" Target="../slideLayouts/slideLayout349.xml"/><Relationship Id="rId16" Type="http://schemas.openxmlformats.org/officeDocument/2006/relationships/vmlDrawing" Target="../drawings/vmlDrawing231.vml"/><Relationship Id="rId20" Type="http://schemas.openxmlformats.org/officeDocument/2006/relationships/image" Target="../media/image6.jpeg"/><Relationship Id="rId1" Type="http://schemas.openxmlformats.org/officeDocument/2006/relationships/slideLayout" Target="../slideLayouts/slideLayout348.xml"/><Relationship Id="rId6" Type="http://schemas.openxmlformats.org/officeDocument/2006/relationships/slideLayout" Target="../slideLayouts/slideLayout353.xml"/><Relationship Id="rId11" Type="http://schemas.openxmlformats.org/officeDocument/2006/relationships/slideLayout" Target="../slideLayouts/slideLayout358.xml"/><Relationship Id="rId5" Type="http://schemas.openxmlformats.org/officeDocument/2006/relationships/slideLayout" Target="../slideLayouts/slideLayout352.xml"/><Relationship Id="rId15" Type="http://schemas.openxmlformats.org/officeDocument/2006/relationships/theme" Target="../theme/theme24.xml"/><Relationship Id="rId10" Type="http://schemas.openxmlformats.org/officeDocument/2006/relationships/slideLayout" Target="../slideLayouts/slideLayout357.xml"/><Relationship Id="rId19" Type="http://schemas.openxmlformats.org/officeDocument/2006/relationships/image" Target="../media/image5.emf"/><Relationship Id="rId4" Type="http://schemas.openxmlformats.org/officeDocument/2006/relationships/slideLayout" Target="../slideLayouts/slideLayout351.xml"/><Relationship Id="rId9" Type="http://schemas.openxmlformats.org/officeDocument/2006/relationships/slideLayout" Target="../slideLayouts/slideLayout356.xml"/><Relationship Id="rId14" Type="http://schemas.openxmlformats.org/officeDocument/2006/relationships/slideLayout" Target="../slideLayouts/slideLayout36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10" Type="http://schemas.openxmlformats.org/officeDocument/2006/relationships/image" Target="../media/image1.png"/><Relationship Id="rId4" Type="http://schemas.openxmlformats.org/officeDocument/2006/relationships/slideLayout" Target="../slideLayouts/slideLayout18.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image" Target="../media/image1.png"/><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theme" Target="../theme/theme5.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vmlDrawing" Target="../drawings/vmlDrawing1.vml"/><Relationship Id="rId18" Type="http://schemas.openxmlformats.org/officeDocument/2006/relationships/image" Target="../media/image6.jpeg"/><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theme" Target="../theme/theme6.xml"/><Relationship Id="rId17" Type="http://schemas.openxmlformats.org/officeDocument/2006/relationships/image" Target="../media/image5.emf"/><Relationship Id="rId2" Type="http://schemas.openxmlformats.org/officeDocument/2006/relationships/slideLayout" Target="../slideLayouts/slideLayout34.xml"/><Relationship Id="rId16" Type="http://schemas.openxmlformats.org/officeDocument/2006/relationships/oleObject" Target="../embeddings/oleObject1.bin"/><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tags" Target="../tags/tag2.xml"/><Relationship Id="rId10" Type="http://schemas.openxmlformats.org/officeDocument/2006/relationships/slideLayout" Target="../slideLayouts/slideLayout42.xml"/><Relationship Id="rId19" Type="http://schemas.openxmlformats.org/officeDocument/2006/relationships/image" Target="../media/image7.png"/><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tags" Target="../tags/tag1.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18" Type="http://schemas.openxmlformats.org/officeDocument/2006/relationships/theme" Target="../theme/theme7.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10" Type="http://schemas.openxmlformats.org/officeDocument/2006/relationships/slideLayout" Target="../slideLayouts/slideLayout53.xml"/><Relationship Id="rId19" Type="http://schemas.openxmlformats.org/officeDocument/2006/relationships/image" Target="../media/image1.png"/><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8.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image" Target="../media/image1.png"/><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theme" Target="../theme/theme8.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78.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image" Target="../media/image1.png"/><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theme" Target="../theme/theme9.xml"/><Relationship Id="rId5" Type="http://schemas.openxmlformats.org/officeDocument/2006/relationships/slideLayout" Target="../slideLayouts/slideLayout7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9504840" y="5943314"/>
            <a:ext cx="2468136" cy="1197772"/>
          </a:xfrm>
          <a:prstGeom prst="rect">
            <a:avLst/>
          </a:prstGeom>
        </p:spPr>
      </p:pic>
      <p:sp>
        <p:nvSpPr>
          <p:cNvPr id="1107" name="Rectangle 83"/>
          <p:cNvSpPr>
            <a:spLocks noGrp="1" noChangeArrowheads="1"/>
          </p:cNvSpPr>
          <p:nvPr>
            <p:ph type="title"/>
          </p:nvPr>
        </p:nvSpPr>
        <p:spPr bwMode="black">
          <a:xfrm>
            <a:off x="804335" y="314326"/>
            <a:ext cx="11055351"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1108" name="Rectangle 84"/>
          <p:cNvSpPr>
            <a:spLocks noGrp="1" noChangeArrowheads="1"/>
          </p:cNvSpPr>
          <p:nvPr>
            <p:ph type="body" idx="1"/>
          </p:nvPr>
        </p:nvSpPr>
        <p:spPr bwMode="black">
          <a:xfrm>
            <a:off x="804334" y="1344617"/>
            <a:ext cx="11063817" cy="492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09" name="Rectangle 85"/>
          <p:cNvSpPr>
            <a:spLocks noGrp="1" noChangeArrowheads="1"/>
          </p:cNvSpPr>
          <p:nvPr>
            <p:ph type="sldNum" sz="quarter" idx="4"/>
          </p:nvPr>
        </p:nvSpPr>
        <p:spPr bwMode="black">
          <a:xfrm>
            <a:off x="334437" y="6440492"/>
            <a:ext cx="4614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lvl1pPr>
              <a:defRPr sz="900" smtClean="0">
                <a:cs typeface="Geneva" charset="0"/>
              </a:defRPr>
            </a:lvl1pPr>
          </a:lstStyle>
          <a:p>
            <a:pPr fontAlgn="base">
              <a:spcBef>
                <a:spcPct val="0"/>
              </a:spcBef>
              <a:spcAft>
                <a:spcPct val="0"/>
              </a:spcAft>
              <a:defRPr/>
            </a:pPr>
            <a:fld id="{410BB04A-6CB2-A14D-B6AF-586C8C166ED7}" type="slidenum">
              <a:rPr lang="en-US">
                <a:solidFill>
                  <a:srgbClr val="53565A"/>
                </a:solidFill>
                <a:ea typeface="ＭＳ Ｐゴシック" charset="0"/>
              </a:rPr>
              <a:pPr fontAlgn="base">
                <a:spcBef>
                  <a:spcPct val="0"/>
                </a:spcBef>
                <a:spcAft>
                  <a:spcPct val="0"/>
                </a:spcAft>
                <a:defRPr/>
              </a:pPr>
              <a:t>‹#›</a:t>
            </a:fld>
            <a:endParaRPr lang="en-US" dirty="0">
              <a:solidFill>
                <a:srgbClr val="53565A"/>
              </a:solidFill>
              <a:ea typeface="ＭＳ Ｐゴシック" charset="0"/>
            </a:endParaRPr>
          </a:p>
        </p:txBody>
      </p:sp>
      <p:sp>
        <p:nvSpPr>
          <p:cNvPr id="1111" name="Rectangle 87"/>
          <p:cNvSpPr>
            <a:spLocks noGrp="1" noChangeArrowheads="1"/>
          </p:cNvSpPr>
          <p:nvPr>
            <p:ph type="dt" sz="half" idx="2"/>
          </p:nvPr>
        </p:nvSpPr>
        <p:spPr bwMode="black">
          <a:xfrm>
            <a:off x="804335" y="6440492"/>
            <a:ext cx="1422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lvl1pPr algn="l">
              <a:defRPr sz="900">
                <a:ea typeface="Geneva" charset="0"/>
                <a:cs typeface="+mn-cs"/>
              </a:defRPr>
            </a:lvl1pPr>
          </a:lstStyle>
          <a:p>
            <a:pPr fontAlgn="base">
              <a:spcBef>
                <a:spcPct val="0"/>
              </a:spcBef>
              <a:spcAft>
                <a:spcPct val="0"/>
              </a:spcAft>
              <a:defRPr/>
            </a:pPr>
            <a:r>
              <a:rPr lang="en-US" dirty="0">
                <a:solidFill>
                  <a:srgbClr val="53565A"/>
                </a:solidFill>
              </a:rPr>
              <a:t>MM.DD.YY</a:t>
            </a:r>
          </a:p>
        </p:txBody>
      </p:sp>
      <p:sp>
        <p:nvSpPr>
          <p:cNvPr id="1116" name="Rectangle 92"/>
          <p:cNvSpPr>
            <a:spLocks noGrp="1" noChangeArrowheads="1"/>
          </p:cNvSpPr>
          <p:nvPr>
            <p:ph type="ftr" sz="quarter" idx="3"/>
          </p:nvPr>
        </p:nvSpPr>
        <p:spPr bwMode="black">
          <a:xfrm>
            <a:off x="2781300" y="6440492"/>
            <a:ext cx="54271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lvl1pPr algn="l">
              <a:defRPr sz="900">
                <a:ea typeface="ヒラギノ角ゴ Pro W3" charset="0"/>
                <a:cs typeface="Geneva" charset="0"/>
              </a:defRPr>
            </a:lvl1pPr>
          </a:lstStyle>
          <a:p>
            <a:pPr fontAlgn="base">
              <a:spcBef>
                <a:spcPct val="0"/>
              </a:spcBef>
              <a:spcAft>
                <a:spcPct val="0"/>
              </a:spcAft>
              <a:defRPr/>
            </a:pPr>
            <a:r>
              <a:rPr lang="en-US" dirty="0">
                <a:solidFill>
                  <a:srgbClr val="53565A"/>
                </a:solidFill>
              </a:rPr>
              <a:t>Presentation Title</a:t>
            </a:r>
          </a:p>
        </p:txBody>
      </p:sp>
    </p:spTree>
    <p:extLst>
      <p:ext uri="{BB962C8B-B14F-4D97-AF65-F5344CB8AC3E}">
        <p14:creationId xmlns:p14="http://schemas.microsoft.com/office/powerpoint/2010/main" val="2994223968"/>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Lst>
  <p:hf hdr="0"/>
  <p:txStyles>
    <p:titleStyle>
      <a:lvl1pPr algn="l" rtl="0" eaLnBrk="1" fontAlgn="base" hangingPunct="1">
        <a:spcBef>
          <a:spcPct val="0"/>
        </a:spcBef>
        <a:spcAft>
          <a:spcPct val="0"/>
        </a:spcAft>
        <a:defRPr sz="2400">
          <a:solidFill>
            <a:schemeClr val="tx2"/>
          </a:solidFill>
          <a:latin typeface="+mj-lt"/>
          <a:ea typeface="ヒラギノ角ゴ Pro W3" charset="0"/>
          <a:cs typeface="Geneva" charset="0"/>
        </a:defRPr>
      </a:lvl1pPr>
      <a:lvl2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5pPr>
      <a:lvl6pPr marL="457127" algn="l" rtl="0" eaLnBrk="1" fontAlgn="base" hangingPunct="1">
        <a:spcBef>
          <a:spcPct val="0"/>
        </a:spcBef>
        <a:spcAft>
          <a:spcPct val="0"/>
        </a:spcAft>
        <a:defRPr sz="2400">
          <a:solidFill>
            <a:srgbClr val="004785"/>
          </a:solidFill>
          <a:latin typeface="Arial" charset="0"/>
          <a:ea typeface="Geneva" charset="0"/>
        </a:defRPr>
      </a:lvl6pPr>
      <a:lvl7pPr marL="914253" algn="l" rtl="0" eaLnBrk="1" fontAlgn="base" hangingPunct="1">
        <a:spcBef>
          <a:spcPct val="0"/>
        </a:spcBef>
        <a:spcAft>
          <a:spcPct val="0"/>
        </a:spcAft>
        <a:defRPr sz="2400">
          <a:solidFill>
            <a:srgbClr val="004785"/>
          </a:solidFill>
          <a:latin typeface="Arial" charset="0"/>
          <a:ea typeface="Geneva" charset="0"/>
        </a:defRPr>
      </a:lvl7pPr>
      <a:lvl8pPr marL="1371380" algn="l" rtl="0" eaLnBrk="1" fontAlgn="base" hangingPunct="1">
        <a:spcBef>
          <a:spcPct val="0"/>
        </a:spcBef>
        <a:spcAft>
          <a:spcPct val="0"/>
        </a:spcAft>
        <a:defRPr sz="2400">
          <a:solidFill>
            <a:srgbClr val="004785"/>
          </a:solidFill>
          <a:latin typeface="Arial" charset="0"/>
          <a:ea typeface="Geneva" charset="0"/>
        </a:defRPr>
      </a:lvl8pPr>
      <a:lvl9pPr marL="1828507" algn="l" rtl="0" eaLnBrk="1" fontAlgn="base" hangingPunct="1">
        <a:spcBef>
          <a:spcPct val="0"/>
        </a:spcBef>
        <a:spcAft>
          <a:spcPct val="0"/>
        </a:spcAft>
        <a:defRPr sz="2400">
          <a:solidFill>
            <a:srgbClr val="004785"/>
          </a:solidFill>
          <a:latin typeface="Arial" charset="0"/>
          <a:ea typeface="Geneva" charset="0"/>
        </a:defRPr>
      </a:lvl9pPr>
    </p:titleStyle>
    <p:bodyStyle>
      <a:lvl1pPr marL="288879" indent="-288879"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633311" indent="-230152"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2pPr>
      <a:lvl3pPr marL="974569" indent="-226976"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3pPr>
      <a:lvl4pPr marL="1312653" indent="-223802"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4pPr>
      <a:lvl5pPr marL="1650735" indent="-223802"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5pPr>
      <a:lvl6pPr marL="2107862" indent="-223802"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6pPr>
      <a:lvl7pPr marL="2564989" indent="-223802"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7pPr>
      <a:lvl8pPr marL="3022115" indent="-223802"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8pPr>
      <a:lvl9pPr marL="3479242" indent="-223802"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9pPr>
    </p:bodyStyle>
    <p:otherStyle>
      <a:defPPr>
        <a:defRPr lang="en-US"/>
      </a:defPPr>
      <a:lvl1pPr marL="0" algn="l" defTabSz="457127" rtl="0" eaLnBrk="1" latinLnBrk="0" hangingPunct="1">
        <a:defRPr sz="1800" kern="1200">
          <a:solidFill>
            <a:schemeClr val="tx1"/>
          </a:solidFill>
          <a:latin typeface="+mn-lt"/>
          <a:ea typeface="+mn-ea"/>
          <a:cs typeface="+mn-cs"/>
        </a:defRPr>
      </a:lvl1pPr>
      <a:lvl2pPr marL="457127" algn="l" defTabSz="457127" rtl="0" eaLnBrk="1" latinLnBrk="0" hangingPunct="1">
        <a:defRPr sz="1800" kern="1200">
          <a:solidFill>
            <a:schemeClr val="tx1"/>
          </a:solidFill>
          <a:latin typeface="+mn-lt"/>
          <a:ea typeface="+mn-ea"/>
          <a:cs typeface="+mn-cs"/>
        </a:defRPr>
      </a:lvl2pPr>
      <a:lvl3pPr marL="914253" algn="l" defTabSz="457127" rtl="0" eaLnBrk="1" latinLnBrk="0" hangingPunct="1">
        <a:defRPr sz="1800" kern="1200">
          <a:solidFill>
            <a:schemeClr val="tx1"/>
          </a:solidFill>
          <a:latin typeface="+mn-lt"/>
          <a:ea typeface="+mn-ea"/>
          <a:cs typeface="+mn-cs"/>
        </a:defRPr>
      </a:lvl3pPr>
      <a:lvl4pPr marL="1371380" algn="l" defTabSz="457127" rtl="0" eaLnBrk="1" latinLnBrk="0" hangingPunct="1">
        <a:defRPr sz="1800" kern="1200">
          <a:solidFill>
            <a:schemeClr val="tx1"/>
          </a:solidFill>
          <a:latin typeface="+mn-lt"/>
          <a:ea typeface="+mn-ea"/>
          <a:cs typeface="+mn-cs"/>
        </a:defRPr>
      </a:lvl4pPr>
      <a:lvl5pPr marL="1828507" algn="l" defTabSz="457127" rtl="0" eaLnBrk="1" latinLnBrk="0" hangingPunct="1">
        <a:defRPr sz="1800" kern="1200">
          <a:solidFill>
            <a:schemeClr val="tx1"/>
          </a:solidFill>
          <a:latin typeface="+mn-lt"/>
          <a:ea typeface="+mn-ea"/>
          <a:cs typeface="+mn-cs"/>
        </a:defRPr>
      </a:lvl5pPr>
      <a:lvl6pPr marL="2285633" algn="l" defTabSz="457127" rtl="0" eaLnBrk="1" latinLnBrk="0" hangingPunct="1">
        <a:defRPr sz="1800" kern="1200">
          <a:solidFill>
            <a:schemeClr val="tx1"/>
          </a:solidFill>
          <a:latin typeface="+mn-lt"/>
          <a:ea typeface="+mn-ea"/>
          <a:cs typeface="+mn-cs"/>
        </a:defRPr>
      </a:lvl6pPr>
      <a:lvl7pPr marL="2742760" algn="l" defTabSz="457127" rtl="0" eaLnBrk="1" latinLnBrk="0" hangingPunct="1">
        <a:defRPr sz="1800" kern="1200">
          <a:solidFill>
            <a:schemeClr val="tx1"/>
          </a:solidFill>
          <a:latin typeface="+mn-lt"/>
          <a:ea typeface="+mn-ea"/>
          <a:cs typeface="+mn-cs"/>
        </a:defRPr>
      </a:lvl7pPr>
      <a:lvl8pPr marL="3199887" algn="l" defTabSz="457127" rtl="0" eaLnBrk="1" latinLnBrk="0" hangingPunct="1">
        <a:defRPr sz="1800" kern="1200">
          <a:solidFill>
            <a:schemeClr val="tx1"/>
          </a:solidFill>
          <a:latin typeface="+mn-lt"/>
          <a:ea typeface="+mn-ea"/>
          <a:cs typeface="+mn-cs"/>
        </a:defRPr>
      </a:lvl8pPr>
      <a:lvl9pPr marL="3657013" algn="l" defTabSz="457127"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57"/>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19692" name="think-cell Slide" r:id="rId58" imgW="270" imgH="270" progId="TCLayout.ActiveDocument.1">
                  <p:embed/>
                </p:oleObj>
              </mc:Choice>
              <mc:Fallback>
                <p:oleObj name="think-cell Slide" r:id="rId58" imgW="270" imgH="270" progId="TCLayout.ActiveDocument.1">
                  <p:embed/>
                  <p:pic>
                    <p:nvPicPr>
                      <p:cNvPr id="2" name="Object 1" hidden="1"/>
                      <p:cNvPicPr/>
                      <p:nvPr/>
                    </p:nvPicPr>
                    <p:blipFill>
                      <a:blip r:embed="rId59"/>
                      <a:stretch>
                        <a:fillRect/>
                      </a:stretch>
                    </p:blipFill>
                    <p:spPr>
                      <a:xfrm>
                        <a:off x="1589" y="1590"/>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1" y="622802"/>
            <a:ext cx="10933351" cy="2492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1" y="1825625"/>
            <a:ext cx="10933351"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431747279"/>
      </p:ext>
    </p:extLst>
  </p:cSld>
  <p:clrMap bg1="lt1" tx1="dk1" bg2="lt2" tx2="dk2" accent1="accent1" accent2="accent2" accent3="accent3" accent4="accent4" accent5="accent5" accent6="accent6" hlink="hlink" folHlink="folHlink"/>
  <p:sldLayoutIdLst>
    <p:sldLayoutId id="2147483983" r:id="rId1"/>
    <p:sldLayoutId id="2147483984" r:id="rId2"/>
    <p:sldLayoutId id="2147483985" r:id="rId3"/>
    <p:sldLayoutId id="2147483986" r:id="rId4"/>
    <p:sldLayoutId id="2147483987" r:id="rId5"/>
    <p:sldLayoutId id="2147483988" r:id="rId6"/>
    <p:sldLayoutId id="2147483989" r:id="rId7"/>
    <p:sldLayoutId id="2147483990" r:id="rId8"/>
    <p:sldLayoutId id="2147483991" r:id="rId9"/>
    <p:sldLayoutId id="2147483992" r:id="rId10"/>
    <p:sldLayoutId id="2147483993" r:id="rId11"/>
    <p:sldLayoutId id="2147483994" r:id="rId12"/>
    <p:sldLayoutId id="2147483995" r:id="rId13"/>
    <p:sldLayoutId id="2147483996" r:id="rId14"/>
    <p:sldLayoutId id="2147483997" r:id="rId15"/>
    <p:sldLayoutId id="2147483998" r:id="rId16"/>
    <p:sldLayoutId id="2147483999" r:id="rId17"/>
    <p:sldLayoutId id="2147484000" r:id="rId18"/>
    <p:sldLayoutId id="2147484001" r:id="rId19"/>
    <p:sldLayoutId id="2147484002" r:id="rId20"/>
    <p:sldLayoutId id="2147484003" r:id="rId21"/>
    <p:sldLayoutId id="2147484004" r:id="rId22"/>
    <p:sldLayoutId id="2147484005" r:id="rId23"/>
    <p:sldLayoutId id="2147484006" r:id="rId24"/>
    <p:sldLayoutId id="2147484007" r:id="rId25"/>
    <p:sldLayoutId id="2147484008" r:id="rId26"/>
    <p:sldLayoutId id="2147484009" r:id="rId27"/>
    <p:sldLayoutId id="2147484010" r:id="rId28"/>
    <p:sldLayoutId id="2147484011" r:id="rId29"/>
    <p:sldLayoutId id="2147484012" r:id="rId30"/>
    <p:sldLayoutId id="2147484013" r:id="rId31"/>
    <p:sldLayoutId id="2147484014" r:id="rId32"/>
    <p:sldLayoutId id="2147484015" r:id="rId33"/>
    <p:sldLayoutId id="2147484016" r:id="rId34"/>
    <p:sldLayoutId id="2147484017" r:id="rId35"/>
    <p:sldLayoutId id="2147484018" r:id="rId36"/>
    <p:sldLayoutId id="2147484019" r:id="rId37"/>
    <p:sldLayoutId id="2147484020" r:id="rId38"/>
    <p:sldLayoutId id="2147484021" r:id="rId39"/>
    <p:sldLayoutId id="2147484022" r:id="rId40"/>
    <p:sldLayoutId id="2147484023" r:id="rId41"/>
    <p:sldLayoutId id="2147484024" r:id="rId42"/>
    <p:sldLayoutId id="2147484025" r:id="rId43"/>
    <p:sldLayoutId id="2147484026" r:id="rId44"/>
    <p:sldLayoutId id="2147484027" r:id="rId45"/>
    <p:sldLayoutId id="2147484028" r:id="rId46"/>
    <p:sldLayoutId id="2147484029" r:id="rId47"/>
    <p:sldLayoutId id="2147484030" r:id="rId48"/>
    <p:sldLayoutId id="2147484031" r:id="rId49"/>
    <p:sldLayoutId id="2147484032" r:id="rId50"/>
    <p:sldLayoutId id="2147484033" r:id="rId51"/>
    <p:sldLayoutId id="2147484034" r:id="rId52"/>
    <p:sldLayoutId id="2147484201" r:id="rId53"/>
    <p:sldLayoutId id="2147484202" r:id="rId54"/>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685800" rtl="0" eaLnBrk="1" latinLnBrk="0" hangingPunct="1">
        <a:lnSpc>
          <a:spcPct val="90000"/>
        </a:lnSpc>
        <a:spcBef>
          <a:spcPct val="0"/>
        </a:spcBef>
        <a:buNone/>
        <a:defRPr sz="1800" kern="1200">
          <a:solidFill>
            <a:srgbClr val="4472C4"/>
          </a:solidFill>
          <a:latin typeface="+mj-lt"/>
          <a:ea typeface="+mj-ea"/>
          <a:cs typeface="+mj-cs"/>
          <a:sym typeface="Trebuchet MS" panose="020B0603020202020204" pitchFamily="34" charset="0"/>
        </a:defRPr>
      </a:lvl1pPr>
    </p:titleStyle>
    <p:bodyStyle>
      <a:lvl1pPr marL="0" indent="0" algn="l" defTabSz="685800" rtl="0" eaLnBrk="1" latinLnBrk="0" hangingPunct="1">
        <a:lnSpc>
          <a:spcPct val="110000"/>
        </a:lnSpc>
        <a:spcBef>
          <a:spcPts val="450"/>
        </a:spcBef>
        <a:spcAft>
          <a:spcPts val="225"/>
        </a:spcAft>
        <a:buFont typeface="Arial" panose="020B0604020202020204" pitchFamily="34" charset="0"/>
        <a:buChar char="​"/>
        <a:defRPr lang="en-US" sz="900" kern="1200">
          <a:solidFill>
            <a:schemeClr val="tx1"/>
          </a:solidFill>
          <a:latin typeface="+mn-lt"/>
          <a:ea typeface="+mn-ea"/>
          <a:cs typeface="+mn-cs"/>
          <a:sym typeface="Trebuchet MS" panose="020B0603020202020204" pitchFamily="34" charset="0"/>
        </a:defRPr>
      </a:lvl1pPr>
      <a:lvl2pPr marL="213300" indent="-129600" algn="l" defTabSz="685800" rtl="0" eaLnBrk="1" latinLnBrk="0" hangingPunct="1">
        <a:lnSpc>
          <a:spcPct val="90000"/>
        </a:lnSpc>
        <a:spcBef>
          <a:spcPts val="0"/>
        </a:spcBef>
        <a:spcAft>
          <a:spcPts val="225"/>
        </a:spcAft>
        <a:buClr>
          <a:schemeClr val="tx2"/>
        </a:buClr>
        <a:buFont typeface="Arial" panose="020B0604020202020204" pitchFamily="34" charset="0"/>
        <a:buChar char="•"/>
        <a:defRPr lang="en-US" sz="900" kern="1200">
          <a:solidFill>
            <a:schemeClr val="tx1"/>
          </a:solidFill>
          <a:latin typeface="+mn-lt"/>
          <a:ea typeface="+mn-ea"/>
          <a:cs typeface="+mn-cs"/>
          <a:sym typeface="Trebuchet MS" panose="020B0603020202020204" pitchFamily="34" charset="0"/>
        </a:defRPr>
      </a:lvl2pPr>
      <a:lvl3pPr marL="383400" indent="-124200" algn="l" defTabSz="685800" rtl="0" eaLnBrk="1" latinLnBrk="0" hangingPunct="1">
        <a:lnSpc>
          <a:spcPct val="90000"/>
        </a:lnSpc>
        <a:spcBef>
          <a:spcPts val="0"/>
        </a:spcBef>
        <a:spcAft>
          <a:spcPts val="225"/>
        </a:spcAft>
        <a:buClr>
          <a:schemeClr val="tx2"/>
        </a:buClr>
        <a:buFont typeface="Arial" panose="020B0604020202020204" pitchFamily="34" charset="0"/>
        <a:buChar char="–"/>
        <a:defRPr lang="en-US" sz="900" kern="1200">
          <a:solidFill>
            <a:schemeClr val="tx1"/>
          </a:solidFill>
          <a:latin typeface="+mn-lt"/>
          <a:ea typeface="+mn-ea"/>
          <a:cs typeface="+mn-cs"/>
          <a:sym typeface="Trebuchet MS" panose="020B0603020202020204" pitchFamily="34" charset="0"/>
        </a:defRPr>
      </a:lvl3pPr>
      <a:lvl4pPr marL="0" indent="0" algn="l" defTabSz="685800" rtl="0" eaLnBrk="1" latinLnBrk="0" hangingPunct="1">
        <a:lnSpc>
          <a:spcPct val="110000"/>
        </a:lnSpc>
        <a:spcBef>
          <a:spcPts val="225"/>
        </a:spcBef>
        <a:spcAft>
          <a:spcPts val="225"/>
        </a:spcAft>
        <a:buClr>
          <a:schemeClr val="tx2"/>
        </a:buClr>
        <a:buFont typeface="Arial" panose="020B0604020202020204" pitchFamily="34" charset="0"/>
        <a:buChar char="​"/>
        <a:defRPr lang="en-US" sz="1200" kern="1200">
          <a:solidFill>
            <a:schemeClr val="tx2"/>
          </a:solidFill>
          <a:latin typeface="+mn-lt"/>
          <a:ea typeface="+mn-ea"/>
          <a:cs typeface="+mn-cs"/>
          <a:sym typeface="Trebuchet MS" panose="020B0603020202020204" pitchFamily="34" charset="0"/>
        </a:defRPr>
      </a:lvl4pPr>
      <a:lvl5pPr marL="0" indent="0" algn="l" defTabSz="685800" rtl="0" eaLnBrk="1" latinLnBrk="0" hangingPunct="1">
        <a:lnSpc>
          <a:spcPct val="100000"/>
        </a:lnSpc>
        <a:spcBef>
          <a:spcPts val="0"/>
        </a:spcBef>
        <a:spcAft>
          <a:spcPts val="225"/>
        </a:spcAft>
        <a:buClrTx/>
        <a:buFont typeface="Arial" panose="020B0604020202020204" pitchFamily="34" charset="0"/>
        <a:buChar char="​"/>
        <a:defRPr lang="en-US" sz="1200" b="1" kern="1200" smtClean="0">
          <a:solidFill>
            <a:schemeClr val="tx1"/>
          </a:solidFill>
          <a:latin typeface="+mn-lt"/>
          <a:ea typeface="+mn-ea"/>
          <a:cs typeface="+mn-cs"/>
          <a:sym typeface="Trebuchet MS" panose="020B0603020202020204" pitchFamily="34" charset="0"/>
        </a:defRPr>
      </a:lvl5pPr>
      <a:lvl6pPr marL="202406" indent="-114300" algn="l" defTabSz="685800" rtl="0" eaLnBrk="1" latinLnBrk="0" hangingPunct="1">
        <a:lnSpc>
          <a:spcPct val="90000"/>
        </a:lnSpc>
        <a:spcBef>
          <a:spcPts val="0"/>
        </a:spcBef>
        <a:spcAft>
          <a:spcPts val="450"/>
        </a:spcAft>
        <a:buClr>
          <a:schemeClr val="tx2"/>
        </a:buClr>
        <a:buFont typeface="Arial" panose="020B0604020202020204" pitchFamily="34" charset="0"/>
        <a:buChar char="•"/>
        <a:defRPr lang="en-US" sz="1200" kern="1200" smtClean="0">
          <a:solidFill>
            <a:schemeClr val="tx1"/>
          </a:solidFill>
          <a:latin typeface="+mn-lt"/>
          <a:ea typeface="+mn-ea"/>
          <a:cs typeface="+mn-cs"/>
          <a:sym typeface="Trebuchet MS" panose="020B0603020202020204" pitchFamily="34" charset="0"/>
        </a:defRPr>
      </a:lvl6pPr>
      <a:lvl7pPr marL="0" indent="0" algn="l" defTabSz="685800" rtl="0" eaLnBrk="1" latinLnBrk="0" hangingPunct="1">
        <a:lnSpc>
          <a:spcPct val="90000"/>
        </a:lnSpc>
        <a:spcBef>
          <a:spcPts val="675"/>
        </a:spcBef>
        <a:spcAft>
          <a:spcPts val="675"/>
        </a:spcAft>
        <a:buFont typeface="Arial" panose="020B0604020202020204" pitchFamily="34" charset="0"/>
        <a:buChar char="​"/>
        <a:defRPr lang="en-US" sz="3300" kern="1200" baseline="0" smtClean="0">
          <a:solidFill>
            <a:schemeClr val="tx1"/>
          </a:solidFill>
          <a:latin typeface="+mn-lt"/>
          <a:ea typeface="+mn-ea"/>
          <a:cs typeface="+mn-cs"/>
          <a:sym typeface="Trebuchet MS" panose="020B0603020202020204" pitchFamily="34" charset="0"/>
        </a:defRPr>
      </a:lvl7pPr>
      <a:lvl8pPr marL="0" indent="0" algn="l" defTabSz="685800" rtl="0" eaLnBrk="1" latinLnBrk="0" hangingPunct="1">
        <a:lnSpc>
          <a:spcPct val="90000"/>
        </a:lnSpc>
        <a:spcBef>
          <a:spcPts val="675"/>
        </a:spcBef>
        <a:spcAft>
          <a:spcPts val="0"/>
        </a:spcAft>
        <a:buFont typeface="Arial" panose="020B0604020202020204" pitchFamily="34" charset="0"/>
        <a:buChar char="​"/>
        <a:defRPr lang="en-US" sz="4050" kern="1200" baseline="0" smtClean="0">
          <a:solidFill>
            <a:schemeClr val="tx2"/>
          </a:solidFill>
          <a:latin typeface="+mn-lt"/>
          <a:ea typeface="+mn-ea"/>
          <a:cs typeface="+mn-cs"/>
          <a:sym typeface="Trebuchet MS" panose="020B0603020202020204" pitchFamily="34" charset="0"/>
        </a:defRPr>
      </a:lvl8pPr>
      <a:lvl9pPr marL="0" indent="0" algn="l" defTabSz="685800" rtl="0" eaLnBrk="1" latinLnBrk="0" hangingPunct="1">
        <a:lnSpc>
          <a:spcPct val="100000"/>
        </a:lnSpc>
        <a:spcBef>
          <a:spcPts val="0"/>
        </a:spcBef>
        <a:spcAft>
          <a:spcPts val="675"/>
        </a:spcAft>
        <a:buFont typeface="Arial" panose="020B0604020202020204" pitchFamily="34" charset="0"/>
        <a:buChar char="​"/>
        <a:defRPr lang="en-US" sz="18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528" userDrawn="1">
          <p15:clr>
            <a:srgbClr val="F26B43"/>
          </p15:clr>
        </p15:guide>
        <p15:guide id="3" pos="9712" userDrawn="1">
          <p15:clr>
            <a:srgbClr val="F26B43"/>
          </p15:clr>
        </p15:guide>
        <p15:guide id="4" orient="horz" pos="3881" userDrawn="1">
          <p15:clr>
            <a:srgbClr val="F26B43"/>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5"/>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3157055" name="think-cell Slide" r:id="rId16" imgW="270" imgH="270" progId="TCLayout.ActiveDocument.1">
                  <p:embed/>
                </p:oleObj>
              </mc:Choice>
              <mc:Fallback>
                <p:oleObj name="think-cell Slide" r:id="rId16" imgW="270" imgH="270" progId="TCLayout.ActiveDocument.1">
                  <p:embed/>
                  <p:pic>
                    <p:nvPicPr>
                      <p:cNvPr id="32" name="Object 31" hidden="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45720" rIns="0" bIns="45720" rtlCol="0" anchor="t" anchorCtr="0">
            <a:noAutofit/>
          </a:bodyPr>
          <a:lstStyle/>
          <a:p>
            <a:r>
              <a:rPr lang="en-US" noProof="0" dirty="0"/>
              <a:t>Click to edit Master title style</a:t>
            </a:r>
          </a:p>
        </p:txBody>
      </p:sp>
      <p:sp>
        <p:nvSpPr>
          <p:cNvPr id="13" name="Text Placeholder 12"/>
          <p:cNvSpPr>
            <a:spLocks noGrp="1"/>
          </p:cNvSpPr>
          <p:nvPr>
            <p:ph type="body" idx="1"/>
          </p:nvPr>
        </p:nvSpPr>
        <p:spPr>
          <a:xfrm>
            <a:off x="562708" y="1508760"/>
            <a:ext cx="11074088" cy="399730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5841383" y="6271545"/>
            <a:ext cx="458115" cy="276999"/>
          </a:xfrm>
          <a:prstGeom prst="rect">
            <a:avLst/>
          </a:prstGeom>
          <a:noFill/>
          <a:ln/>
          <a:effectLst/>
        </p:spPr>
        <p:txBody>
          <a:bodyPr wrap="none" lIns="84406" tIns="50644" rIns="84406" bIns="42203" rtlCol="0" anchor="t" anchorCtr="0">
            <a:noAutofit/>
          </a:bodyPr>
          <a:lstStyle/>
          <a:p>
            <a:pPr marL="0" marR="0" lvl="0" indent="0" algn="r" defTabSz="844083" rtl="0" eaLnBrk="1" fontAlgn="auto" latinLnBrk="0" hangingPunct="1">
              <a:lnSpc>
                <a:spcPct val="100000"/>
              </a:lnSpc>
              <a:spcBef>
                <a:spcPts val="0"/>
              </a:spcBef>
              <a:spcAft>
                <a:spcPts val="0"/>
              </a:spcAft>
              <a:buClrTx/>
              <a:buSzTx/>
              <a:buFontTx/>
              <a:buNone/>
              <a:tabLst/>
              <a:defRPr/>
            </a:pPr>
            <a:fld id="{8FDC6993-5875-43F1-AB5B-56FAFD3221C9}" type="slidenum">
              <a:rPr lang="en-US" sz="923" kern="1200" baseline="0" noProof="0" smtClean="0">
                <a:solidFill>
                  <a:schemeClr val="bg1"/>
                </a:solidFill>
                <a:latin typeface="Arial"/>
                <a:ea typeface="+mn-ea"/>
                <a:cs typeface="+mn-cs"/>
              </a:rPr>
              <a:pPr marL="0" marR="0" lvl="0" indent="0" algn="r" defTabSz="844083" rtl="0" eaLnBrk="1" fontAlgn="auto" latinLnBrk="0" hangingPunct="1">
                <a:lnSpc>
                  <a:spcPct val="100000"/>
                </a:lnSpc>
                <a:spcBef>
                  <a:spcPts val="0"/>
                </a:spcBef>
                <a:spcAft>
                  <a:spcPts val="0"/>
                </a:spcAft>
                <a:buClrTx/>
                <a:buSzTx/>
                <a:buFontTx/>
                <a:buNone/>
                <a:tabLst/>
                <a:defRPr/>
              </a:pPr>
              <a:t>‹#›</a:t>
            </a:fld>
            <a:endParaRPr lang="en-US" sz="923" kern="1200" baseline="0" noProof="0" dirty="0">
              <a:solidFill>
                <a:schemeClr val="bg1"/>
              </a:solidFill>
              <a:latin typeface="Arial"/>
              <a:ea typeface="+mn-ea"/>
              <a:cs typeface="+mn-cs"/>
            </a:endParaRPr>
          </a:p>
          <a:p>
            <a:endParaRPr lang="en-US" sz="831" dirty="0">
              <a:solidFill>
                <a:schemeClr val="bg1"/>
              </a:solidFill>
              <a:latin typeface="Arial"/>
            </a:endParaRPr>
          </a:p>
        </p:txBody>
      </p:sp>
      <p:sp>
        <p:nvSpPr>
          <p:cNvPr id="12" name="Slide Number Placeholder 5"/>
          <p:cNvSpPr txBox="1">
            <a:spLocks/>
          </p:cNvSpPr>
          <p:nvPr userDrawn="1"/>
        </p:nvSpPr>
        <p:spPr>
          <a:xfrm>
            <a:off x="11288131" y="6448892"/>
            <a:ext cx="793995" cy="365125"/>
          </a:xfrm>
          <a:prstGeom prst="rect">
            <a:avLst/>
          </a:prstGeom>
        </p:spPr>
        <p:txBody>
          <a:bodyPr vert="horz" lIns="84406" tIns="42203" rIns="84406" bIns="42203"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1000" smtClean="0">
                <a:solidFill>
                  <a:prstClr val="black">
                    <a:tint val="75000"/>
                  </a:prstClr>
                </a:solidFill>
                <a:latin typeface="Arial" panose="020B0604020202020204" pitchFamily="34" charset="0"/>
                <a:cs typeface="Arial" panose="020B0604020202020204" pitchFamily="34" charset="0"/>
              </a:rPr>
              <a:pPr/>
              <a:t>‹#›</a:t>
            </a:fld>
            <a:endParaRPr lang="en-US" sz="1000" dirty="0">
              <a:solidFill>
                <a:prstClr val="black">
                  <a:tint val="75000"/>
                </a:prstClr>
              </a:solidFill>
              <a:latin typeface="Arial" panose="020B0604020202020204" pitchFamily="34" charset="0"/>
              <a:cs typeface="Arial" panose="020B0604020202020204" pitchFamily="34" charset="0"/>
            </a:endParaRPr>
          </a:p>
        </p:txBody>
      </p:sp>
      <p:pic>
        <p:nvPicPr>
          <p:cNvPr id="14" name="Picture 13"/>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0505029" y="6552810"/>
            <a:ext cx="1076129" cy="141242"/>
          </a:xfrm>
          <a:prstGeom prst="rect">
            <a:avLst/>
          </a:prstGeom>
        </p:spPr>
      </p:pic>
      <p:pic>
        <p:nvPicPr>
          <p:cNvPr id="16" name="pasted-image.pdf" descr="pasted-image.pdf"/>
          <p:cNvPicPr>
            <a:picLocks noChangeAspect="1"/>
          </p:cNvPicPr>
          <p:nvPr userDrawn="1"/>
        </p:nvPicPr>
        <p:blipFill>
          <a:blip r:embed="rId19" cstate="print"/>
          <a:stretch>
            <a:fillRect/>
          </a:stretch>
        </p:blipFill>
        <p:spPr>
          <a:xfrm>
            <a:off x="393794" y="6416675"/>
            <a:ext cx="518061" cy="256674"/>
          </a:xfrm>
          <a:prstGeom prst="rect">
            <a:avLst/>
          </a:prstGeom>
          <a:ln w="12700">
            <a:miter lim="400000"/>
          </a:ln>
        </p:spPr>
      </p:pic>
    </p:spTree>
    <p:extLst>
      <p:ext uri="{BB962C8B-B14F-4D97-AF65-F5344CB8AC3E}">
        <p14:creationId xmlns:p14="http://schemas.microsoft.com/office/powerpoint/2010/main" val="553257494"/>
      </p:ext>
    </p:extLst>
  </p:cSld>
  <p:clrMap bg1="lt1" tx1="dk1" bg2="lt2" tx2="dk2" accent1="accent1" accent2="accent2" accent3="accent3" accent4="accent4" accent5="accent5" accent6="accent6" hlink="hlink" folHlink="folHlink"/>
  <p:sldLayoutIdLst>
    <p:sldLayoutId id="2147484048" r:id="rId1"/>
    <p:sldLayoutId id="2147484049" r:id="rId2"/>
    <p:sldLayoutId id="2147484050" r:id="rId3"/>
    <p:sldLayoutId id="2147484051" r:id="rId4"/>
    <p:sldLayoutId id="2147484052" r:id="rId5"/>
    <p:sldLayoutId id="2147484053" r:id="rId6"/>
    <p:sldLayoutId id="2147484054" r:id="rId7"/>
    <p:sldLayoutId id="2147484055" r:id="rId8"/>
    <p:sldLayoutId id="2147484056" r:id="rId9"/>
    <p:sldLayoutId id="2147484057" r:id="rId10"/>
    <p:sldLayoutId id="2147484058" r:id="rId11"/>
    <p:sldLayoutId id="2147484203" r:id="rId12"/>
  </p:sldLayoutIdLst>
  <p:hf hdr="0" ftr="0" dt="0"/>
  <p:txStyles>
    <p:titleStyle>
      <a:lvl1pPr algn="l" defTabSz="844083" rtl="0" eaLnBrk="1" latinLnBrk="0" hangingPunct="1">
        <a:spcBef>
          <a:spcPct val="0"/>
        </a:spcBef>
        <a:buNone/>
        <a:defRPr sz="1846" b="1" kern="1200" baseline="0">
          <a:solidFill>
            <a:srgbClr val="4472C4"/>
          </a:solidFill>
          <a:latin typeface="Arial"/>
          <a:ea typeface="+mj-ea"/>
          <a:cs typeface="Arial"/>
          <a:sym typeface="Arial"/>
        </a:defRPr>
      </a:lvl1pPr>
    </p:titleStyle>
    <p:bodyStyle>
      <a:lvl1pPr marL="0" indent="0" algn="l" defTabSz="844083" rtl="0" eaLnBrk="1" latinLnBrk="0" hangingPunct="1">
        <a:spcBef>
          <a:spcPts val="354"/>
        </a:spcBef>
        <a:buFontTx/>
        <a:buNone/>
        <a:defRPr sz="1477" b="1" kern="1200" baseline="0">
          <a:solidFill>
            <a:srgbClr val="002D72"/>
          </a:solidFill>
          <a:latin typeface="Arial"/>
          <a:ea typeface="+mn-ea"/>
          <a:cs typeface="Arial"/>
          <a:sym typeface="Arial"/>
        </a:defRPr>
      </a:lvl1pPr>
      <a:lvl2pPr marL="422041"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2pPr>
      <a:lvl3pPr marL="844083"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3pPr>
      <a:lvl4pPr marL="1270521" indent="-215416"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4pPr>
      <a:lvl5pPr marL="1900652" indent="-212487"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7"/>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3169324" name="think-cell Slide" r:id="rId19" imgW="270" imgH="270" progId="TCLayout.ActiveDocument.1">
                  <p:embed/>
                </p:oleObj>
              </mc:Choice>
              <mc:Fallback>
                <p:oleObj name="think-cell Slide" r:id="rId19" imgW="270" imgH="270" progId="TCLayout.ActiveDocument.1">
                  <p:embed/>
                  <p:pic>
                    <p:nvPicPr>
                      <p:cNvPr id="32" name="Object 31" hidden="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62045" rIns="0" bIns="62045" rtlCol="0" anchor="t" anchorCtr="0">
            <a:noAutofit/>
          </a:bodyPr>
          <a:lstStyle/>
          <a:p>
            <a:r>
              <a:rPr lang="en-US" noProof="0"/>
              <a:t>Click to edit Master title style</a:t>
            </a:r>
            <a:endParaRPr lang="en-US" noProof="0" dirty="0"/>
          </a:p>
        </p:txBody>
      </p:sp>
      <p:sp>
        <p:nvSpPr>
          <p:cNvPr id="7" name="FooterSimple"/>
          <p:cNvSpPr/>
          <p:nvPr userDrawn="1">
            <p:custDataLst>
              <p:tags r:id="rId18"/>
            </p:custDataLst>
          </p:nvPr>
        </p:nvSpPr>
        <p:spPr>
          <a:xfrm>
            <a:off x="393793"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defTabSz="872470"/>
            <a:r>
              <a:rPr lang="en-US" sz="703">
                <a:solidFill>
                  <a:srgbClr val="808080"/>
                </a:solidFill>
                <a:cs typeface="Arial"/>
                <a:sym typeface="Arial"/>
              </a:rPr>
              <a:t>196301-97-20Dec17-CB-int-MEX.pptx</a:t>
            </a:r>
            <a:endParaRPr lang="en-US" sz="703" dirty="0">
              <a:solidFill>
                <a:srgbClr val="808080"/>
              </a:solidFill>
              <a:cs typeface="Arial"/>
              <a:sym typeface="Arial"/>
            </a:endParaRPr>
          </a:p>
        </p:txBody>
      </p:sp>
      <p:sp>
        <p:nvSpPr>
          <p:cNvPr id="13" name="Text Placeholder 12"/>
          <p:cNvSpPr>
            <a:spLocks noGrp="1"/>
          </p:cNvSpPr>
          <p:nvPr>
            <p:ph type="body" idx="1"/>
          </p:nvPr>
        </p:nvSpPr>
        <p:spPr>
          <a:xfrm>
            <a:off x="562707" y="1508761"/>
            <a:ext cx="11074088" cy="3997304"/>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Box 7"/>
          <p:cNvSpPr txBox="1"/>
          <p:nvPr userDrawn="1"/>
        </p:nvSpPr>
        <p:spPr>
          <a:xfrm>
            <a:off x="5841384" y="6271545"/>
            <a:ext cx="458115" cy="276999"/>
          </a:xfrm>
          <a:prstGeom prst="rect">
            <a:avLst/>
          </a:prstGeom>
          <a:noFill/>
          <a:ln/>
          <a:effectLst/>
        </p:spPr>
        <p:txBody>
          <a:bodyPr wrap="none" lIns="87250" tIns="52350" rIns="87250" bIns="43625" rtlCol="0" anchor="t" anchorCtr="0">
            <a:noAutofit/>
          </a:bodyPr>
          <a:lstStyle/>
          <a:p>
            <a:pPr algn="r" defTabSz="872470">
              <a:defRPr/>
            </a:pPr>
            <a:fld id="{8FDC6993-5875-43F1-AB5B-56FAFD3221C9}" type="slidenum">
              <a:rPr lang="en-US" sz="984" smtClean="0">
                <a:solidFill>
                  <a:srgbClr val="FFFFFF"/>
                </a:solidFill>
              </a:rPr>
              <a:pPr algn="r" defTabSz="872470">
                <a:defRPr/>
              </a:pPr>
              <a:t>‹#›</a:t>
            </a:fld>
            <a:endParaRPr lang="en-US" sz="984" dirty="0">
              <a:solidFill>
                <a:srgbClr val="FFFFFF"/>
              </a:solidFill>
            </a:endParaRPr>
          </a:p>
          <a:p>
            <a:pPr defTabSz="872470"/>
            <a:endParaRPr lang="en-US" sz="844" dirty="0">
              <a:solidFill>
                <a:srgbClr val="FFFFFF"/>
              </a:solidFill>
            </a:endParaRPr>
          </a:p>
        </p:txBody>
      </p:sp>
      <p:sp>
        <p:nvSpPr>
          <p:cNvPr id="12" name="Slide Number Placeholder 5"/>
          <p:cNvSpPr txBox="1">
            <a:spLocks/>
          </p:cNvSpPr>
          <p:nvPr userDrawn="1"/>
        </p:nvSpPr>
        <p:spPr>
          <a:xfrm>
            <a:off x="11288131" y="6448897"/>
            <a:ext cx="793995" cy="365125"/>
          </a:xfrm>
          <a:prstGeom prst="rect">
            <a:avLst/>
          </a:prstGeom>
        </p:spPr>
        <p:txBody>
          <a:bodyPr vert="horz" lIns="87250" tIns="43625" rIns="87250" bIns="43625"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984" smtClean="0">
                <a:solidFill>
                  <a:prstClr val="black">
                    <a:tint val="75000"/>
                  </a:prstClr>
                </a:solidFill>
                <a:cs typeface="Arial" panose="020B0604020202020204" pitchFamily="34" charset="0"/>
              </a:rPr>
              <a:pPr/>
              <a:t>‹#›</a:t>
            </a:fld>
            <a:endParaRPr lang="en-US" sz="984" dirty="0">
              <a:solidFill>
                <a:prstClr val="black">
                  <a:tint val="75000"/>
                </a:prstClr>
              </a:solidFill>
              <a:cs typeface="Arial" panose="020B0604020202020204" pitchFamily="34" charset="0"/>
            </a:endParaRPr>
          </a:p>
        </p:txBody>
      </p:sp>
      <p:pic>
        <p:nvPicPr>
          <p:cNvPr id="14" name="Picture 13"/>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10505036" y="6552810"/>
            <a:ext cx="1076129" cy="141242"/>
          </a:xfrm>
          <a:prstGeom prst="rect">
            <a:avLst/>
          </a:prstGeom>
        </p:spPr>
      </p:pic>
      <p:pic>
        <p:nvPicPr>
          <p:cNvPr id="16" name="pasted-image.pdf" descr="pasted-image.pdf"/>
          <p:cNvPicPr>
            <a:picLocks noChangeAspect="1"/>
          </p:cNvPicPr>
          <p:nvPr userDrawn="1"/>
        </p:nvPicPr>
        <p:blipFill>
          <a:blip r:embed="rId22" cstate="print"/>
          <a:stretch>
            <a:fillRect/>
          </a:stretch>
        </p:blipFill>
        <p:spPr>
          <a:xfrm>
            <a:off x="393800" y="6416675"/>
            <a:ext cx="518061" cy="256674"/>
          </a:xfrm>
          <a:prstGeom prst="rect">
            <a:avLst/>
          </a:prstGeom>
          <a:ln w="12700">
            <a:miter lim="400000"/>
          </a:ln>
        </p:spPr>
      </p:pic>
    </p:spTree>
    <p:extLst>
      <p:ext uri="{BB962C8B-B14F-4D97-AF65-F5344CB8AC3E}">
        <p14:creationId xmlns:p14="http://schemas.microsoft.com/office/powerpoint/2010/main" val="2234117541"/>
      </p:ext>
    </p:extLst>
  </p:cSld>
  <p:clrMap bg1="lt1" tx1="dk1" bg2="lt2" tx2="dk2" accent1="accent1" accent2="accent2" accent3="accent3" accent4="accent4" accent5="accent5" accent6="accent6" hlink="hlink" folHlink="folHlink"/>
  <p:sldLayoutIdLst>
    <p:sldLayoutId id="2147484061" r:id="rId1"/>
    <p:sldLayoutId id="2147484062" r:id="rId2"/>
    <p:sldLayoutId id="2147484063" r:id="rId3"/>
    <p:sldLayoutId id="2147484064" r:id="rId4"/>
    <p:sldLayoutId id="2147484065" r:id="rId5"/>
    <p:sldLayoutId id="2147484066" r:id="rId6"/>
    <p:sldLayoutId id="2147484067" r:id="rId7"/>
    <p:sldLayoutId id="2147484068" r:id="rId8"/>
    <p:sldLayoutId id="2147484069" r:id="rId9"/>
    <p:sldLayoutId id="2147484070" r:id="rId10"/>
    <p:sldLayoutId id="2147484071" r:id="rId11"/>
    <p:sldLayoutId id="2147484072" r:id="rId12"/>
    <p:sldLayoutId id="2147484078" r:id="rId13"/>
    <p:sldLayoutId id="2147484079" r:id="rId14"/>
  </p:sldLayoutIdLst>
  <p:hf hdr="0" ftr="0" dt="0"/>
  <p:txStyles>
    <p:titleStyle>
      <a:lvl1pPr algn="l" defTabSz="872470" rtl="0" eaLnBrk="1" latinLnBrk="0" hangingPunct="1">
        <a:spcBef>
          <a:spcPct val="0"/>
        </a:spcBef>
        <a:buNone/>
        <a:defRPr sz="1898" b="1" kern="1200" baseline="0">
          <a:solidFill>
            <a:srgbClr val="4472C4"/>
          </a:solidFill>
          <a:latin typeface="Arial"/>
          <a:ea typeface="+mj-ea"/>
          <a:cs typeface="Arial"/>
          <a:sym typeface="Arial"/>
        </a:defRPr>
      </a:lvl1pPr>
    </p:titleStyle>
    <p:bodyStyle>
      <a:lvl1pPr marL="0" indent="0" algn="l" defTabSz="872470" rtl="0" eaLnBrk="1" latinLnBrk="0" hangingPunct="1">
        <a:spcBef>
          <a:spcPts val="366"/>
        </a:spcBef>
        <a:buFontTx/>
        <a:buNone/>
        <a:defRPr sz="1547" b="1" kern="1200" baseline="0">
          <a:solidFill>
            <a:srgbClr val="002D72"/>
          </a:solidFill>
          <a:latin typeface="Arial"/>
          <a:ea typeface="+mn-ea"/>
          <a:cs typeface="Arial"/>
          <a:sym typeface="Arial"/>
        </a:defRPr>
      </a:lvl1pPr>
      <a:lvl2pPr marL="436235" indent="-218118" algn="l" defTabSz="872470" rtl="0" eaLnBrk="1" latinLnBrk="0" hangingPunct="1">
        <a:spcBef>
          <a:spcPts val="366"/>
        </a:spcBef>
        <a:buClr>
          <a:srgbClr val="002D72"/>
        </a:buClr>
        <a:buFont typeface="Arial" pitchFamily="34" charset="0"/>
        <a:buChar char="•"/>
        <a:defRPr sz="1547" kern="1200" baseline="0">
          <a:solidFill>
            <a:srgbClr val="002D72"/>
          </a:solidFill>
          <a:latin typeface="Arial"/>
          <a:ea typeface="+mn-ea"/>
          <a:cs typeface="Arial"/>
          <a:sym typeface="Arial"/>
        </a:defRPr>
      </a:lvl2pPr>
      <a:lvl3pPr marL="872470" indent="-218118" algn="l" defTabSz="872470" rtl="0" eaLnBrk="1" latinLnBrk="0" hangingPunct="1">
        <a:spcBef>
          <a:spcPts val="366"/>
        </a:spcBef>
        <a:buClr>
          <a:srgbClr val="002D72"/>
        </a:buClr>
        <a:buFont typeface="Arial" pitchFamily="34" charset="0"/>
        <a:buChar char="–"/>
        <a:defRPr sz="1547" kern="1200" baseline="0">
          <a:solidFill>
            <a:srgbClr val="002D72"/>
          </a:solidFill>
          <a:latin typeface="Arial"/>
          <a:ea typeface="+mn-ea"/>
          <a:cs typeface="Arial"/>
          <a:sym typeface="Arial"/>
        </a:defRPr>
      </a:lvl3pPr>
      <a:lvl4pPr marL="1313252" indent="-222662" algn="l" defTabSz="872470" rtl="0" eaLnBrk="1" latinLnBrk="0" hangingPunct="1">
        <a:spcBef>
          <a:spcPts val="366"/>
        </a:spcBef>
        <a:buClr>
          <a:srgbClr val="002D72"/>
        </a:buClr>
        <a:buFont typeface="Arial" pitchFamily="34" charset="0"/>
        <a:buChar char="–"/>
        <a:defRPr sz="1547" kern="1200" baseline="0">
          <a:solidFill>
            <a:srgbClr val="002D72"/>
          </a:solidFill>
          <a:latin typeface="Arial"/>
          <a:ea typeface="+mn-ea"/>
          <a:cs typeface="Arial"/>
          <a:sym typeface="Arial"/>
        </a:defRPr>
      </a:lvl4pPr>
      <a:lvl5pPr marL="1964574" indent="-219633" algn="l" defTabSz="872470" rtl="0" eaLnBrk="1" latinLnBrk="0" hangingPunct="1">
        <a:spcBef>
          <a:spcPts val="366"/>
        </a:spcBef>
        <a:buClr>
          <a:srgbClr val="002D72"/>
        </a:buClr>
        <a:buFont typeface="Arial" pitchFamily="34" charset="0"/>
        <a:buChar char="–"/>
        <a:defRPr sz="1547" kern="1200" baseline="0">
          <a:solidFill>
            <a:srgbClr val="002D72"/>
          </a:solidFill>
          <a:latin typeface="Arial"/>
          <a:ea typeface="+mn-ea"/>
          <a:cs typeface="Arial"/>
          <a:sym typeface="Arial"/>
        </a:defRPr>
      </a:lvl5pPr>
      <a:lvl6pPr marL="2399294" indent="-218118" algn="l" defTabSz="872470" rtl="0" eaLnBrk="1" latinLnBrk="0" hangingPunct="1">
        <a:spcBef>
          <a:spcPct val="20000"/>
        </a:spcBef>
        <a:buFont typeface="Arial" pitchFamily="34" charset="0"/>
        <a:buChar char="•"/>
        <a:defRPr sz="1898" kern="1200">
          <a:solidFill>
            <a:schemeClr val="tx1"/>
          </a:solidFill>
          <a:latin typeface="+mn-lt"/>
          <a:ea typeface="+mn-ea"/>
          <a:cs typeface="+mn-cs"/>
        </a:defRPr>
      </a:lvl6pPr>
      <a:lvl7pPr marL="2835531" indent="-218118" algn="l" defTabSz="872470" rtl="0" eaLnBrk="1" latinLnBrk="0" hangingPunct="1">
        <a:spcBef>
          <a:spcPct val="20000"/>
        </a:spcBef>
        <a:buFont typeface="Arial" pitchFamily="34" charset="0"/>
        <a:buChar char="•"/>
        <a:defRPr sz="1898" kern="1200">
          <a:solidFill>
            <a:schemeClr val="tx1"/>
          </a:solidFill>
          <a:latin typeface="+mn-lt"/>
          <a:ea typeface="+mn-ea"/>
          <a:cs typeface="+mn-cs"/>
        </a:defRPr>
      </a:lvl7pPr>
      <a:lvl8pPr marL="3271765" indent="-218118" algn="l" defTabSz="872470" rtl="0" eaLnBrk="1" latinLnBrk="0" hangingPunct="1">
        <a:spcBef>
          <a:spcPct val="20000"/>
        </a:spcBef>
        <a:buFont typeface="Arial" pitchFamily="34" charset="0"/>
        <a:buChar char="•"/>
        <a:defRPr sz="1898" kern="1200">
          <a:solidFill>
            <a:schemeClr val="tx1"/>
          </a:solidFill>
          <a:latin typeface="+mn-lt"/>
          <a:ea typeface="+mn-ea"/>
          <a:cs typeface="+mn-cs"/>
        </a:defRPr>
      </a:lvl8pPr>
      <a:lvl9pPr marL="3708002" indent="-218118" algn="l" defTabSz="872470" rtl="0" eaLnBrk="1" latinLnBrk="0" hangingPunct="1">
        <a:spcBef>
          <a:spcPct val="20000"/>
        </a:spcBef>
        <a:buFont typeface="Arial" pitchFamily="34" charset="0"/>
        <a:buChar char="•"/>
        <a:defRPr sz="1898" kern="1200">
          <a:solidFill>
            <a:schemeClr val="tx1"/>
          </a:solidFill>
          <a:latin typeface="+mn-lt"/>
          <a:ea typeface="+mn-ea"/>
          <a:cs typeface="+mn-cs"/>
        </a:defRPr>
      </a:lvl9pPr>
    </p:bodyStyle>
    <p:otherStyle>
      <a:defPPr>
        <a:defRPr lang="en-US"/>
      </a:defPPr>
      <a:lvl1pPr marL="0" algn="l" defTabSz="872470" rtl="0" eaLnBrk="1" latinLnBrk="0" hangingPunct="1">
        <a:defRPr sz="1687" kern="1200">
          <a:solidFill>
            <a:schemeClr val="tx1"/>
          </a:solidFill>
          <a:latin typeface="+mn-lt"/>
          <a:ea typeface="+mn-ea"/>
          <a:cs typeface="+mn-cs"/>
        </a:defRPr>
      </a:lvl1pPr>
      <a:lvl2pPr marL="436235" algn="l" defTabSz="872470" rtl="0" eaLnBrk="1" latinLnBrk="0" hangingPunct="1">
        <a:defRPr sz="1687" kern="1200">
          <a:solidFill>
            <a:schemeClr val="tx1"/>
          </a:solidFill>
          <a:latin typeface="+mn-lt"/>
          <a:ea typeface="+mn-ea"/>
          <a:cs typeface="+mn-cs"/>
        </a:defRPr>
      </a:lvl2pPr>
      <a:lvl3pPr marL="872470" algn="l" defTabSz="872470" rtl="0" eaLnBrk="1" latinLnBrk="0" hangingPunct="1">
        <a:defRPr sz="1687" kern="1200">
          <a:solidFill>
            <a:schemeClr val="tx1"/>
          </a:solidFill>
          <a:latin typeface="+mn-lt"/>
          <a:ea typeface="+mn-ea"/>
          <a:cs typeface="+mn-cs"/>
        </a:defRPr>
      </a:lvl3pPr>
      <a:lvl4pPr marL="1308705" algn="l" defTabSz="872470" rtl="0" eaLnBrk="1" latinLnBrk="0" hangingPunct="1">
        <a:defRPr sz="1687" kern="1200">
          <a:solidFill>
            <a:schemeClr val="tx1"/>
          </a:solidFill>
          <a:latin typeface="+mn-lt"/>
          <a:ea typeface="+mn-ea"/>
          <a:cs typeface="+mn-cs"/>
        </a:defRPr>
      </a:lvl4pPr>
      <a:lvl5pPr marL="1744941" algn="l" defTabSz="872470" rtl="0" eaLnBrk="1" latinLnBrk="0" hangingPunct="1">
        <a:defRPr sz="1687" kern="1200">
          <a:solidFill>
            <a:schemeClr val="tx1"/>
          </a:solidFill>
          <a:latin typeface="+mn-lt"/>
          <a:ea typeface="+mn-ea"/>
          <a:cs typeface="+mn-cs"/>
        </a:defRPr>
      </a:lvl5pPr>
      <a:lvl6pPr marL="2181177" algn="l" defTabSz="872470" rtl="0" eaLnBrk="1" latinLnBrk="0" hangingPunct="1">
        <a:defRPr sz="1687" kern="1200">
          <a:solidFill>
            <a:schemeClr val="tx1"/>
          </a:solidFill>
          <a:latin typeface="+mn-lt"/>
          <a:ea typeface="+mn-ea"/>
          <a:cs typeface="+mn-cs"/>
        </a:defRPr>
      </a:lvl6pPr>
      <a:lvl7pPr marL="2617415" algn="l" defTabSz="872470" rtl="0" eaLnBrk="1" latinLnBrk="0" hangingPunct="1">
        <a:defRPr sz="1687" kern="1200">
          <a:solidFill>
            <a:schemeClr val="tx1"/>
          </a:solidFill>
          <a:latin typeface="+mn-lt"/>
          <a:ea typeface="+mn-ea"/>
          <a:cs typeface="+mn-cs"/>
        </a:defRPr>
      </a:lvl7pPr>
      <a:lvl8pPr marL="3053647" algn="l" defTabSz="872470" rtl="0" eaLnBrk="1" latinLnBrk="0" hangingPunct="1">
        <a:defRPr sz="1687" kern="1200">
          <a:solidFill>
            <a:schemeClr val="tx1"/>
          </a:solidFill>
          <a:latin typeface="+mn-lt"/>
          <a:ea typeface="+mn-ea"/>
          <a:cs typeface="+mn-cs"/>
        </a:defRPr>
      </a:lvl8pPr>
      <a:lvl9pPr marL="3489882" algn="l" defTabSz="872470" rtl="0" eaLnBrk="1" latinLnBrk="0" hangingPunct="1">
        <a:defRPr sz="1687"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07" name="Rectangle 83"/>
          <p:cNvSpPr>
            <a:spLocks noGrp="1" noChangeArrowheads="1"/>
          </p:cNvSpPr>
          <p:nvPr>
            <p:ph type="title"/>
          </p:nvPr>
        </p:nvSpPr>
        <p:spPr bwMode="black">
          <a:xfrm>
            <a:off x="316141" y="235947"/>
            <a:ext cx="1154354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Click to edit Master title style</a:t>
            </a:r>
          </a:p>
        </p:txBody>
      </p:sp>
      <p:sp>
        <p:nvSpPr>
          <p:cNvPr id="1108" name="Rectangle 84"/>
          <p:cNvSpPr>
            <a:spLocks noGrp="1" noChangeArrowheads="1"/>
          </p:cNvSpPr>
          <p:nvPr>
            <p:ph type="body" idx="1"/>
          </p:nvPr>
        </p:nvSpPr>
        <p:spPr bwMode="black">
          <a:xfrm>
            <a:off x="315768" y="1320800"/>
            <a:ext cx="11552385" cy="494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85"/>
          <p:cNvSpPr txBox="1">
            <a:spLocks noChangeArrowheads="1"/>
          </p:cNvSpPr>
          <p:nvPr userDrawn="1"/>
        </p:nvSpPr>
        <p:spPr bwMode="black">
          <a:xfrm>
            <a:off x="316141" y="6492742"/>
            <a:ext cx="3460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defPPr>
              <a:defRPr lang="en-US"/>
            </a:defPPr>
            <a:lvl1pPr algn="l" rtl="0" fontAlgn="base">
              <a:spcBef>
                <a:spcPct val="0"/>
              </a:spcBef>
              <a:spcAft>
                <a:spcPct val="0"/>
              </a:spcAft>
              <a:defRPr sz="900" kern="1200" smtClean="0">
                <a:solidFill>
                  <a:schemeClr val="tx1"/>
                </a:solidFill>
                <a:latin typeface="Arial" pitchFamily="34" charset="0"/>
                <a:ea typeface="Geneva" pitchFamily="127" charset="-128"/>
                <a:cs typeface="Geneva" charset="0"/>
              </a:defRPr>
            </a:lvl1pPr>
            <a:lvl2pPr marL="457200" algn="l" rtl="0" fontAlgn="base">
              <a:spcBef>
                <a:spcPct val="0"/>
              </a:spcBef>
              <a:spcAft>
                <a:spcPct val="0"/>
              </a:spcAft>
              <a:defRPr sz="2400" kern="1200">
                <a:solidFill>
                  <a:schemeClr val="tx1"/>
                </a:solidFill>
                <a:latin typeface="Arial" pitchFamily="34" charset="0"/>
                <a:ea typeface="Geneva" pitchFamily="127" charset="-128"/>
                <a:cs typeface="+mn-cs"/>
              </a:defRPr>
            </a:lvl2pPr>
            <a:lvl3pPr marL="914400" algn="l" rtl="0" fontAlgn="base">
              <a:spcBef>
                <a:spcPct val="0"/>
              </a:spcBef>
              <a:spcAft>
                <a:spcPct val="0"/>
              </a:spcAft>
              <a:defRPr sz="2400" kern="1200">
                <a:solidFill>
                  <a:schemeClr val="tx1"/>
                </a:solidFill>
                <a:latin typeface="Arial" pitchFamily="34" charset="0"/>
                <a:ea typeface="Geneva" pitchFamily="127" charset="-128"/>
                <a:cs typeface="+mn-cs"/>
              </a:defRPr>
            </a:lvl3pPr>
            <a:lvl4pPr marL="1371600" algn="l" rtl="0" fontAlgn="base">
              <a:spcBef>
                <a:spcPct val="0"/>
              </a:spcBef>
              <a:spcAft>
                <a:spcPct val="0"/>
              </a:spcAft>
              <a:defRPr sz="2400" kern="1200">
                <a:solidFill>
                  <a:schemeClr val="tx1"/>
                </a:solidFill>
                <a:latin typeface="Arial" pitchFamily="34" charset="0"/>
                <a:ea typeface="Geneva" pitchFamily="127" charset="-128"/>
                <a:cs typeface="+mn-cs"/>
              </a:defRPr>
            </a:lvl4pPr>
            <a:lvl5pPr marL="1828800" algn="l" rtl="0" fontAlgn="base">
              <a:spcBef>
                <a:spcPct val="0"/>
              </a:spcBef>
              <a:spcAft>
                <a:spcPct val="0"/>
              </a:spcAft>
              <a:defRPr sz="2400" kern="1200">
                <a:solidFill>
                  <a:schemeClr val="tx1"/>
                </a:solidFill>
                <a:latin typeface="Arial" pitchFamily="34" charset="0"/>
                <a:ea typeface="Geneva" pitchFamily="127" charset="-128"/>
                <a:cs typeface="+mn-cs"/>
              </a:defRPr>
            </a:lvl5pPr>
            <a:lvl6pPr marL="2286000" algn="l" defTabSz="914400" rtl="0" eaLnBrk="1" latinLnBrk="0" hangingPunct="1">
              <a:defRPr sz="2400" kern="1200">
                <a:solidFill>
                  <a:schemeClr val="tx1"/>
                </a:solidFill>
                <a:latin typeface="Arial" pitchFamily="34" charset="0"/>
                <a:ea typeface="Geneva" pitchFamily="127" charset="-128"/>
                <a:cs typeface="+mn-cs"/>
              </a:defRPr>
            </a:lvl6pPr>
            <a:lvl7pPr marL="2743200" algn="l" defTabSz="914400" rtl="0" eaLnBrk="1" latinLnBrk="0" hangingPunct="1">
              <a:defRPr sz="2400" kern="1200">
                <a:solidFill>
                  <a:schemeClr val="tx1"/>
                </a:solidFill>
                <a:latin typeface="Arial" pitchFamily="34" charset="0"/>
                <a:ea typeface="Geneva" pitchFamily="127" charset="-128"/>
                <a:cs typeface="+mn-cs"/>
              </a:defRPr>
            </a:lvl7pPr>
            <a:lvl8pPr marL="3200400" algn="l" defTabSz="914400" rtl="0" eaLnBrk="1" latinLnBrk="0" hangingPunct="1">
              <a:defRPr sz="2400" kern="1200">
                <a:solidFill>
                  <a:schemeClr val="tx1"/>
                </a:solidFill>
                <a:latin typeface="Arial" pitchFamily="34" charset="0"/>
                <a:ea typeface="Geneva" pitchFamily="127" charset="-128"/>
                <a:cs typeface="+mn-cs"/>
              </a:defRPr>
            </a:lvl8pPr>
            <a:lvl9pPr marL="3657600" algn="l" defTabSz="914400" rtl="0" eaLnBrk="1" latinLnBrk="0" hangingPunct="1">
              <a:defRPr sz="2400" kern="1200">
                <a:solidFill>
                  <a:schemeClr val="tx1"/>
                </a:solidFill>
                <a:latin typeface="Arial" pitchFamily="34" charset="0"/>
                <a:ea typeface="Geneva" pitchFamily="127" charset="-128"/>
                <a:cs typeface="+mn-cs"/>
              </a:defRPr>
            </a:lvl9pPr>
          </a:lstStyle>
          <a:p>
            <a:pPr>
              <a:defRPr/>
            </a:pPr>
            <a:fld id="{410BB04A-6CB2-A14D-B6AF-586C8C166ED7}" type="slidenum">
              <a:rPr lang="en-US" sz="675" smtClean="0"/>
              <a:pPr>
                <a:defRPr/>
              </a:pPr>
              <a:t>‹#›</a:t>
            </a:fld>
            <a:endParaRPr lang="en-US" sz="675" dirty="0"/>
          </a:p>
        </p:txBody>
      </p:sp>
      <p:pic>
        <p:nvPicPr>
          <p:cNvPr id="8" name="Picture 7"/>
          <p:cNvPicPr>
            <a:picLocks noChangeAspect="1"/>
          </p:cNvPicPr>
          <p:nvPr userDrawn="1"/>
        </p:nvPicPr>
        <p:blipFill rotWithShape="1">
          <a:blip r:embed="rId10" cstate="print">
            <a:extLst>
              <a:ext uri="{28A0092B-C50C-407E-A947-70E740481C1C}">
                <a14:useLocalDpi xmlns:a14="http://schemas.microsoft.com/office/drawing/2010/main" val="0"/>
              </a:ext>
            </a:extLst>
          </a:blip>
          <a:srcRect/>
          <a:stretch/>
        </p:blipFill>
        <p:spPr>
          <a:xfrm>
            <a:off x="10265248" y="6492242"/>
            <a:ext cx="1700483" cy="324000"/>
          </a:xfrm>
          <a:prstGeom prst="rect">
            <a:avLst/>
          </a:prstGeom>
        </p:spPr>
      </p:pic>
    </p:spTree>
    <p:extLst>
      <p:ext uri="{BB962C8B-B14F-4D97-AF65-F5344CB8AC3E}">
        <p14:creationId xmlns:p14="http://schemas.microsoft.com/office/powerpoint/2010/main" val="2350374741"/>
      </p:ext>
    </p:extLst>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Lst>
  <p:hf hdr="0" ftr="0" dt="0"/>
  <p:txStyles>
    <p:titleStyle>
      <a:lvl1pPr algn="l" rtl="0" eaLnBrk="1" fontAlgn="base" hangingPunct="1">
        <a:spcBef>
          <a:spcPct val="0"/>
        </a:spcBef>
        <a:spcAft>
          <a:spcPct val="0"/>
        </a:spcAft>
        <a:defRPr sz="1800">
          <a:solidFill>
            <a:schemeClr val="tx2"/>
          </a:solidFill>
          <a:latin typeface="+mj-lt"/>
          <a:ea typeface="ヒラギノ角ゴ Pro W3" charset="0"/>
          <a:cs typeface="Geneva" charset="0"/>
        </a:defRPr>
      </a:lvl1pPr>
      <a:lvl2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5pPr>
      <a:lvl6pPr marL="342900" algn="l" rtl="0" eaLnBrk="1" fontAlgn="base" hangingPunct="1">
        <a:spcBef>
          <a:spcPct val="0"/>
        </a:spcBef>
        <a:spcAft>
          <a:spcPct val="0"/>
        </a:spcAft>
        <a:defRPr sz="1800">
          <a:solidFill>
            <a:srgbClr val="004785"/>
          </a:solidFill>
          <a:latin typeface="Arial" charset="0"/>
          <a:ea typeface="Geneva" charset="0"/>
        </a:defRPr>
      </a:lvl6pPr>
      <a:lvl7pPr marL="685800" algn="l" rtl="0" eaLnBrk="1" fontAlgn="base" hangingPunct="1">
        <a:spcBef>
          <a:spcPct val="0"/>
        </a:spcBef>
        <a:spcAft>
          <a:spcPct val="0"/>
        </a:spcAft>
        <a:defRPr sz="1800">
          <a:solidFill>
            <a:srgbClr val="004785"/>
          </a:solidFill>
          <a:latin typeface="Arial" charset="0"/>
          <a:ea typeface="Geneva" charset="0"/>
        </a:defRPr>
      </a:lvl7pPr>
      <a:lvl8pPr marL="1028700" algn="l" rtl="0" eaLnBrk="1" fontAlgn="base" hangingPunct="1">
        <a:spcBef>
          <a:spcPct val="0"/>
        </a:spcBef>
        <a:spcAft>
          <a:spcPct val="0"/>
        </a:spcAft>
        <a:defRPr sz="1800">
          <a:solidFill>
            <a:srgbClr val="004785"/>
          </a:solidFill>
          <a:latin typeface="Arial" charset="0"/>
          <a:ea typeface="Geneva" charset="0"/>
        </a:defRPr>
      </a:lvl8pPr>
      <a:lvl9pPr marL="1371600" algn="l" rtl="0" eaLnBrk="1" fontAlgn="base" hangingPunct="1">
        <a:spcBef>
          <a:spcPct val="0"/>
        </a:spcBef>
        <a:spcAft>
          <a:spcPct val="0"/>
        </a:spcAft>
        <a:defRPr sz="1800">
          <a:solidFill>
            <a:srgbClr val="004785"/>
          </a:solidFill>
          <a:latin typeface="Arial" charset="0"/>
          <a:ea typeface="Geneva" charset="0"/>
        </a:defRPr>
      </a:lvl9pPr>
    </p:titleStyle>
    <p:bodyStyle>
      <a:lvl1pPr marL="216694" indent="-216694"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475060" indent="-172641"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2pPr>
      <a:lvl3pPr marL="731044" indent="-170260"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3pPr>
      <a:lvl4pPr marL="984647" indent="-167879"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4pPr>
      <a:lvl5pPr marL="1238250" indent="-167879"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5pPr>
      <a:lvl6pPr marL="15811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6pPr>
      <a:lvl7pPr marL="19240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7pPr>
      <a:lvl8pPr marL="22669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8pPr>
      <a:lvl9pPr marL="26098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07" name="Rectangle 83"/>
          <p:cNvSpPr>
            <a:spLocks noGrp="1" noChangeArrowheads="1"/>
          </p:cNvSpPr>
          <p:nvPr>
            <p:ph type="title"/>
          </p:nvPr>
        </p:nvSpPr>
        <p:spPr bwMode="black">
          <a:xfrm>
            <a:off x="316141" y="235947"/>
            <a:ext cx="1154354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Click to edit Master title style</a:t>
            </a:r>
          </a:p>
        </p:txBody>
      </p:sp>
      <p:sp>
        <p:nvSpPr>
          <p:cNvPr id="1108" name="Rectangle 84"/>
          <p:cNvSpPr>
            <a:spLocks noGrp="1" noChangeArrowheads="1"/>
          </p:cNvSpPr>
          <p:nvPr>
            <p:ph type="body" idx="1"/>
          </p:nvPr>
        </p:nvSpPr>
        <p:spPr bwMode="black">
          <a:xfrm>
            <a:off x="315768" y="1320800"/>
            <a:ext cx="11552385" cy="494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85"/>
          <p:cNvSpPr txBox="1">
            <a:spLocks noChangeArrowheads="1"/>
          </p:cNvSpPr>
          <p:nvPr userDrawn="1"/>
        </p:nvSpPr>
        <p:spPr bwMode="black">
          <a:xfrm>
            <a:off x="316141" y="6492742"/>
            <a:ext cx="3460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defPPr>
              <a:defRPr lang="en-US"/>
            </a:defPPr>
            <a:lvl1pPr algn="l" rtl="0" fontAlgn="base">
              <a:spcBef>
                <a:spcPct val="0"/>
              </a:spcBef>
              <a:spcAft>
                <a:spcPct val="0"/>
              </a:spcAft>
              <a:defRPr sz="900" kern="1200" smtClean="0">
                <a:solidFill>
                  <a:schemeClr val="tx1"/>
                </a:solidFill>
                <a:latin typeface="Arial" pitchFamily="34" charset="0"/>
                <a:ea typeface="Geneva" pitchFamily="127" charset="-128"/>
                <a:cs typeface="Geneva" charset="0"/>
              </a:defRPr>
            </a:lvl1pPr>
            <a:lvl2pPr marL="457200" algn="l" rtl="0" fontAlgn="base">
              <a:spcBef>
                <a:spcPct val="0"/>
              </a:spcBef>
              <a:spcAft>
                <a:spcPct val="0"/>
              </a:spcAft>
              <a:defRPr sz="2400" kern="1200">
                <a:solidFill>
                  <a:schemeClr val="tx1"/>
                </a:solidFill>
                <a:latin typeface="Arial" pitchFamily="34" charset="0"/>
                <a:ea typeface="Geneva" pitchFamily="127" charset="-128"/>
                <a:cs typeface="+mn-cs"/>
              </a:defRPr>
            </a:lvl2pPr>
            <a:lvl3pPr marL="914400" algn="l" rtl="0" fontAlgn="base">
              <a:spcBef>
                <a:spcPct val="0"/>
              </a:spcBef>
              <a:spcAft>
                <a:spcPct val="0"/>
              </a:spcAft>
              <a:defRPr sz="2400" kern="1200">
                <a:solidFill>
                  <a:schemeClr val="tx1"/>
                </a:solidFill>
                <a:latin typeface="Arial" pitchFamily="34" charset="0"/>
                <a:ea typeface="Geneva" pitchFamily="127" charset="-128"/>
                <a:cs typeface="+mn-cs"/>
              </a:defRPr>
            </a:lvl3pPr>
            <a:lvl4pPr marL="1371600" algn="l" rtl="0" fontAlgn="base">
              <a:spcBef>
                <a:spcPct val="0"/>
              </a:spcBef>
              <a:spcAft>
                <a:spcPct val="0"/>
              </a:spcAft>
              <a:defRPr sz="2400" kern="1200">
                <a:solidFill>
                  <a:schemeClr val="tx1"/>
                </a:solidFill>
                <a:latin typeface="Arial" pitchFamily="34" charset="0"/>
                <a:ea typeface="Geneva" pitchFamily="127" charset="-128"/>
                <a:cs typeface="+mn-cs"/>
              </a:defRPr>
            </a:lvl4pPr>
            <a:lvl5pPr marL="1828800" algn="l" rtl="0" fontAlgn="base">
              <a:spcBef>
                <a:spcPct val="0"/>
              </a:spcBef>
              <a:spcAft>
                <a:spcPct val="0"/>
              </a:spcAft>
              <a:defRPr sz="2400" kern="1200">
                <a:solidFill>
                  <a:schemeClr val="tx1"/>
                </a:solidFill>
                <a:latin typeface="Arial" pitchFamily="34" charset="0"/>
                <a:ea typeface="Geneva" pitchFamily="127" charset="-128"/>
                <a:cs typeface="+mn-cs"/>
              </a:defRPr>
            </a:lvl5pPr>
            <a:lvl6pPr marL="2286000" algn="l" defTabSz="914400" rtl="0" eaLnBrk="1" latinLnBrk="0" hangingPunct="1">
              <a:defRPr sz="2400" kern="1200">
                <a:solidFill>
                  <a:schemeClr val="tx1"/>
                </a:solidFill>
                <a:latin typeface="Arial" pitchFamily="34" charset="0"/>
                <a:ea typeface="Geneva" pitchFamily="127" charset="-128"/>
                <a:cs typeface="+mn-cs"/>
              </a:defRPr>
            </a:lvl6pPr>
            <a:lvl7pPr marL="2743200" algn="l" defTabSz="914400" rtl="0" eaLnBrk="1" latinLnBrk="0" hangingPunct="1">
              <a:defRPr sz="2400" kern="1200">
                <a:solidFill>
                  <a:schemeClr val="tx1"/>
                </a:solidFill>
                <a:latin typeface="Arial" pitchFamily="34" charset="0"/>
                <a:ea typeface="Geneva" pitchFamily="127" charset="-128"/>
                <a:cs typeface="+mn-cs"/>
              </a:defRPr>
            </a:lvl7pPr>
            <a:lvl8pPr marL="3200400" algn="l" defTabSz="914400" rtl="0" eaLnBrk="1" latinLnBrk="0" hangingPunct="1">
              <a:defRPr sz="2400" kern="1200">
                <a:solidFill>
                  <a:schemeClr val="tx1"/>
                </a:solidFill>
                <a:latin typeface="Arial" pitchFamily="34" charset="0"/>
                <a:ea typeface="Geneva" pitchFamily="127" charset="-128"/>
                <a:cs typeface="+mn-cs"/>
              </a:defRPr>
            </a:lvl8pPr>
            <a:lvl9pPr marL="3657600" algn="l" defTabSz="914400" rtl="0" eaLnBrk="1" latinLnBrk="0" hangingPunct="1">
              <a:defRPr sz="2400" kern="1200">
                <a:solidFill>
                  <a:schemeClr val="tx1"/>
                </a:solidFill>
                <a:latin typeface="Arial" pitchFamily="34" charset="0"/>
                <a:ea typeface="Geneva" pitchFamily="127" charset="-128"/>
                <a:cs typeface="+mn-cs"/>
              </a:defRPr>
            </a:lvl9pPr>
          </a:lstStyle>
          <a:p>
            <a:pPr>
              <a:defRPr/>
            </a:pPr>
            <a:fld id="{410BB04A-6CB2-A14D-B6AF-586C8C166ED7}" type="slidenum">
              <a:rPr lang="en-US" sz="675" smtClean="0"/>
              <a:pPr>
                <a:defRPr/>
              </a:pPr>
              <a:t>‹#›</a:t>
            </a:fld>
            <a:endParaRPr lang="en-US" sz="675" dirty="0"/>
          </a:p>
        </p:txBody>
      </p:sp>
      <p:pic>
        <p:nvPicPr>
          <p:cNvPr id="8" name="Picture 7"/>
          <p:cNvPicPr>
            <a:picLocks noChangeAspect="1"/>
          </p:cNvPicPr>
          <p:nvPr userDrawn="1"/>
        </p:nvPicPr>
        <p:blipFill rotWithShape="1">
          <a:blip r:embed="rId12" cstate="print">
            <a:extLst>
              <a:ext uri="{28A0092B-C50C-407E-A947-70E740481C1C}">
                <a14:useLocalDpi xmlns:a14="http://schemas.microsoft.com/office/drawing/2010/main" val="0"/>
              </a:ext>
            </a:extLst>
          </a:blip>
          <a:srcRect/>
          <a:stretch/>
        </p:blipFill>
        <p:spPr>
          <a:xfrm>
            <a:off x="10265248" y="6492242"/>
            <a:ext cx="1700483" cy="324000"/>
          </a:xfrm>
          <a:prstGeom prst="rect">
            <a:avLst/>
          </a:prstGeom>
        </p:spPr>
      </p:pic>
    </p:spTree>
    <p:extLst>
      <p:ext uri="{BB962C8B-B14F-4D97-AF65-F5344CB8AC3E}">
        <p14:creationId xmlns:p14="http://schemas.microsoft.com/office/powerpoint/2010/main" val="3623884017"/>
      </p:ext>
    </p:extLst>
  </p:cSld>
  <p:clrMap bg1="lt1" tx1="dk1" bg2="lt2" tx2="dk2" accent1="accent1" accent2="accent2" accent3="accent3" accent4="accent4" accent5="accent5" accent6="accent6" hlink="hlink" folHlink="folHlink"/>
  <p:sldLayoutIdLst>
    <p:sldLayoutId id="2147484099" r:id="rId1"/>
    <p:sldLayoutId id="2147484100" r:id="rId2"/>
    <p:sldLayoutId id="2147484101" r:id="rId3"/>
    <p:sldLayoutId id="2147484102" r:id="rId4"/>
    <p:sldLayoutId id="2147484103" r:id="rId5"/>
    <p:sldLayoutId id="2147484104" r:id="rId6"/>
    <p:sldLayoutId id="2147484105" r:id="rId7"/>
    <p:sldLayoutId id="2147484106" r:id="rId8"/>
    <p:sldLayoutId id="2147484195" r:id="rId9"/>
    <p:sldLayoutId id="2147484196" r:id="rId10"/>
  </p:sldLayoutIdLst>
  <p:hf hdr="0" ftr="0" dt="0"/>
  <p:txStyles>
    <p:titleStyle>
      <a:lvl1pPr algn="l" rtl="0" eaLnBrk="1" fontAlgn="base" hangingPunct="1">
        <a:spcBef>
          <a:spcPct val="0"/>
        </a:spcBef>
        <a:spcAft>
          <a:spcPct val="0"/>
        </a:spcAft>
        <a:defRPr sz="1800">
          <a:solidFill>
            <a:schemeClr val="tx2"/>
          </a:solidFill>
          <a:latin typeface="+mj-lt"/>
          <a:ea typeface="ヒラギノ角ゴ Pro W3" charset="0"/>
          <a:cs typeface="Geneva" charset="0"/>
        </a:defRPr>
      </a:lvl1pPr>
      <a:lvl2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5pPr>
      <a:lvl6pPr marL="342900" algn="l" rtl="0" eaLnBrk="1" fontAlgn="base" hangingPunct="1">
        <a:spcBef>
          <a:spcPct val="0"/>
        </a:spcBef>
        <a:spcAft>
          <a:spcPct val="0"/>
        </a:spcAft>
        <a:defRPr sz="1800">
          <a:solidFill>
            <a:srgbClr val="004785"/>
          </a:solidFill>
          <a:latin typeface="Arial" charset="0"/>
          <a:ea typeface="Geneva" charset="0"/>
        </a:defRPr>
      </a:lvl6pPr>
      <a:lvl7pPr marL="685800" algn="l" rtl="0" eaLnBrk="1" fontAlgn="base" hangingPunct="1">
        <a:spcBef>
          <a:spcPct val="0"/>
        </a:spcBef>
        <a:spcAft>
          <a:spcPct val="0"/>
        </a:spcAft>
        <a:defRPr sz="1800">
          <a:solidFill>
            <a:srgbClr val="004785"/>
          </a:solidFill>
          <a:latin typeface="Arial" charset="0"/>
          <a:ea typeface="Geneva" charset="0"/>
        </a:defRPr>
      </a:lvl7pPr>
      <a:lvl8pPr marL="1028700" algn="l" rtl="0" eaLnBrk="1" fontAlgn="base" hangingPunct="1">
        <a:spcBef>
          <a:spcPct val="0"/>
        </a:spcBef>
        <a:spcAft>
          <a:spcPct val="0"/>
        </a:spcAft>
        <a:defRPr sz="1800">
          <a:solidFill>
            <a:srgbClr val="004785"/>
          </a:solidFill>
          <a:latin typeface="Arial" charset="0"/>
          <a:ea typeface="Geneva" charset="0"/>
        </a:defRPr>
      </a:lvl8pPr>
      <a:lvl9pPr marL="1371600" algn="l" rtl="0" eaLnBrk="1" fontAlgn="base" hangingPunct="1">
        <a:spcBef>
          <a:spcPct val="0"/>
        </a:spcBef>
        <a:spcAft>
          <a:spcPct val="0"/>
        </a:spcAft>
        <a:defRPr sz="1800">
          <a:solidFill>
            <a:srgbClr val="004785"/>
          </a:solidFill>
          <a:latin typeface="Arial" charset="0"/>
          <a:ea typeface="Geneva" charset="0"/>
        </a:defRPr>
      </a:lvl9pPr>
    </p:titleStyle>
    <p:bodyStyle>
      <a:lvl1pPr marL="216694" indent="-216694"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475060" indent="-172641"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2pPr>
      <a:lvl3pPr marL="731044" indent="-170260"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3pPr>
      <a:lvl4pPr marL="984647" indent="-167879"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4pPr>
      <a:lvl5pPr marL="1238250" indent="-167879"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5pPr>
      <a:lvl6pPr marL="15811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6pPr>
      <a:lvl7pPr marL="19240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7pPr>
      <a:lvl8pPr marL="22669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8pPr>
      <a:lvl9pPr marL="26098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07" name="Rectangle 83"/>
          <p:cNvSpPr>
            <a:spLocks noGrp="1" noChangeArrowheads="1"/>
          </p:cNvSpPr>
          <p:nvPr>
            <p:ph type="title"/>
          </p:nvPr>
        </p:nvSpPr>
        <p:spPr bwMode="black">
          <a:xfrm>
            <a:off x="316141" y="235947"/>
            <a:ext cx="1154354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Click to edit Master title style</a:t>
            </a:r>
          </a:p>
        </p:txBody>
      </p:sp>
      <p:sp>
        <p:nvSpPr>
          <p:cNvPr id="1108" name="Rectangle 84"/>
          <p:cNvSpPr>
            <a:spLocks noGrp="1" noChangeArrowheads="1"/>
          </p:cNvSpPr>
          <p:nvPr>
            <p:ph type="body" idx="1"/>
          </p:nvPr>
        </p:nvSpPr>
        <p:spPr bwMode="black">
          <a:xfrm>
            <a:off x="315768" y="1320800"/>
            <a:ext cx="11552385" cy="494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85"/>
          <p:cNvSpPr txBox="1">
            <a:spLocks noChangeArrowheads="1"/>
          </p:cNvSpPr>
          <p:nvPr userDrawn="1"/>
        </p:nvSpPr>
        <p:spPr bwMode="black">
          <a:xfrm>
            <a:off x="316141" y="6492742"/>
            <a:ext cx="3460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defPPr>
              <a:defRPr lang="en-US"/>
            </a:defPPr>
            <a:lvl1pPr algn="l" rtl="0" fontAlgn="base">
              <a:spcBef>
                <a:spcPct val="0"/>
              </a:spcBef>
              <a:spcAft>
                <a:spcPct val="0"/>
              </a:spcAft>
              <a:defRPr sz="900" kern="1200" smtClean="0">
                <a:solidFill>
                  <a:schemeClr val="tx1"/>
                </a:solidFill>
                <a:latin typeface="Arial" pitchFamily="34" charset="0"/>
                <a:ea typeface="Geneva" pitchFamily="127" charset="-128"/>
                <a:cs typeface="Geneva" charset="0"/>
              </a:defRPr>
            </a:lvl1pPr>
            <a:lvl2pPr marL="457200" algn="l" rtl="0" fontAlgn="base">
              <a:spcBef>
                <a:spcPct val="0"/>
              </a:spcBef>
              <a:spcAft>
                <a:spcPct val="0"/>
              </a:spcAft>
              <a:defRPr sz="2400" kern="1200">
                <a:solidFill>
                  <a:schemeClr val="tx1"/>
                </a:solidFill>
                <a:latin typeface="Arial" pitchFamily="34" charset="0"/>
                <a:ea typeface="Geneva" pitchFamily="127" charset="-128"/>
                <a:cs typeface="+mn-cs"/>
              </a:defRPr>
            </a:lvl2pPr>
            <a:lvl3pPr marL="914400" algn="l" rtl="0" fontAlgn="base">
              <a:spcBef>
                <a:spcPct val="0"/>
              </a:spcBef>
              <a:spcAft>
                <a:spcPct val="0"/>
              </a:spcAft>
              <a:defRPr sz="2400" kern="1200">
                <a:solidFill>
                  <a:schemeClr val="tx1"/>
                </a:solidFill>
                <a:latin typeface="Arial" pitchFamily="34" charset="0"/>
                <a:ea typeface="Geneva" pitchFamily="127" charset="-128"/>
                <a:cs typeface="+mn-cs"/>
              </a:defRPr>
            </a:lvl3pPr>
            <a:lvl4pPr marL="1371600" algn="l" rtl="0" fontAlgn="base">
              <a:spcBef>
                <a:spcPct val="0"/>
              </a:spcBef>
              <a:spcAft>
                <a:spcPct val="0"/>
              </a:spcAft>
              <a:defRPr sz="2400" kern="1200">
                <a:solidFill>
                  <a:schemeClr val="tx1"/>
                </a:solidFill>
                <a:latin typeface="Arial" pitchFamily="34" charset="0"/>
                <a:ea typeface="Geneva" pitchFamily="127" charset="-128"/>
                <a:cs typeface="+mn-cs"/>
              </a:defRPr>
            </a:lvl4pPr>
            <a:lvl5pPr marL="1828800" algn="l" rtl="0" fontAlgn="base">
              <a:spcBef>
                <a:spcPct val="0"/>
              </a:spcBef>
              <a:spcAft>
                <a:spcPct val="0"/>
              </a:spcAft>
              <a:defRPr sz="2400" kern="1200">
                <a:solidFill>
                  <a:schemeClr val="tx1"/>
                </a:solidFill>
                <a:latin typeface="Arial" pitchFamily="34" charset="0"/>
                <a:ea typeface="Geneva" pitchFamily="127" charset="-128"/>
                <a:cs typeface="+mn-cs"/>
              </a:defRPr>
            </a:lvl5pPr>
            <a:lvl6pPr marL="2286000" algn="l" defTabSz="914400" rtl="0" eaLnBrk="1" latinLnBrk="0" hangingPunct="1">
              <a:defRPr sz="2400" kern="1200">
                <a:solidFill>
                  <a:schemeClr val="tx1"/>
                </a:solidFill>
                <a:latin typeface="Arial" pitchFamily="34" charset="0"/>
                <a:ea typeface="Geneva" pitchFamily="127" charset="-128"/>
                <a:cs typeface="+mn-cs"/>
              </a:defRPr>
            </a:lvl6pPr>
            <a:lvl7pPr marL="2743200" algn="l" defTabSz="914400" rtl="0" eaLnBrk="1" latinLnBrk="0" hangingPunct="1">
              <a:defRPr sz="2400" kern="1200">
                <a:solidFill>
                  <a:schemeClr val="tx1"/>
                </a:solidFill>
                <a:latin typeface="Arial" pitchFamily="34" charset="0"/>
                <a:ea typeface="Geneva" pitchFamily="127" charset="-128"/>
                <a:cs typeface="+mn-cs"/>
              </a:defRPr>
            </a:lvl7pPr>
            <a:lvl8pPr marL="3200400" algn="l" defTabSz="914400" rtl="0" eaLnBrk="1" latinLnBrk="0" hangingPunct="1">
              <a:defRPr sz="2400" kern="1200">
                <a:solidFill>
                  <a:schemeClr val="tx1"/>
                </a:solidFill>
                <a:latin typeface="Arial" pitchFamily="34" charset="0"/>
                <a:ea typeface="Geneva" pitchFamily="127" charset="-128"/>
                <a:cs typeface="+mn-cs"/>
              </a:defRPr>
            </a:lvl8pPr>
            <a:lvl9pPr marL="3657600" algn="l" defTabSz="914400" rtl="0" eaLnBrk="1" latinLnBrk="0" hangingPunct="1">
              <a:defRPr sz="2400" kern="1200">
                <a:solidFill>
                  <a:schemeClr val="tx1"/>
                </a:solidFill>
                <a:latin typeface="Arial" pitchFamily="34" charset="0"/>
                <a:ea typeface="Geneva" pitchFamily="127" charset="-128"/>
                <a:cs typeface="+mn-cs"/>
              </a:defRPr>
            </a:lvl9pPr>
          </a:lstStyle>
          <a:p>
            <a:pPr>
              <a:defRPr/>
            </a:pPr>
            <a:fld id="{410BB04A-6CB2-A14D-B6AF-586C8C166ED7}" type="slidenum">
              <a:rPr lang="en-US" sz="675" smtClean="0"/>
              <a:pPr>
                <a:defRPr/>
              </a:pPr>
              <a:t>‹#›</a:t>
            </a:fld>
            <a:endParaRPr lang="en-US" sz="675" dirty="0"/>
          </a:p>
        </p:txBody>
      </p:sp>
      <p:pic>
        <p:nvPicPr>
          <p:cNvPr id="8" name="Picture 7"/>
          <p:cNvPicPr>
            <a:picLocks noChangeAspect="1"/>
          </p:cNvPicPr>
          <p:nvPr userDrawn="1"/>
        </p:nvPicPr>
        <p:blipFill rotWithShape="1">
          <a:blip r:embed="rId19" cstate="print">
            <a:extLst>
              <a:ext uri="{28A0092B-C50C-407E-A947-70E740481C1C}">
                <a14:useLocalDpi xmlns:a14="http://schemas.microsoft.com/office/drawing/2010/main" val="0"/>
              </a:ext>
            </a:extLst>
          </a:blip>
          <a:srcRect/>
          <a:stretch/>
        </p:blipFill>
        <p:spPr>
          <a:xfrm>
            <a:off x="10265248" y="6492242"/>
            <a:ext cx="1700483" cy="324000"/>
          </a:xfrm>
          <a:prstGeom prst="rect">
            <a:avLst/>
          </a:prstGeom>
        </p:spPr>
      </p:pic>
    </p:spTree>
    <p:extLst>
      <p:ext uri="{BB962C8B-B14F-4D97-AF65-F5344CB8AC3E}">
        <p14:creationId xmlns:p14="http://schemas.microsoft.com/office/powerpoint/2010/main" val="3567485042"/>
      </p:ext>
    </p:extLst>
  </p:cSld>
  <p:clrMap bg1="lt1" tx1="dk1" bg2="lt2" tx2="dk2" accent1="accent1" accent2="accent2" accent3="accent3" accent4="accent4" accent5="accent5" accent6="accent6" hlink="hlink" folHlink="folHlink"/>
  <p:sldLayoutIdLst>
    <p:sldLayoutId id="2147484108" r:id="rId1"/>
    <p:sldLayoutId id="2147484109" r:id="rId2"/>
    <p:sldLayoutId id="2147484110" r:id="rId3"/>
    <p:sldLayoutId id="2147484111" r:id="rId4"/>
    <p:sldLayoutId id="2147484112" r:id="rId5"/>
    <p:sldLayoutId id="2147484113" r:id="rId6"/>
    <p:sldLayoutId id="2147484114" r:id="rId7"/>
    <p:sldLayoutId id="2147484115" r:id="rId8"/>
    <p:sldLayoutId id="2147484179" r:id="rId9"/>
    <p:sldLayoutId id="2147484180" r:id="rId10"/>
    <p:sldLayoutId id="2147483792" r:id="rId11"/>
    <p:sldLayoutId id="2147483793" r:id="rId12"/>
    <p:sldLayoutId id="2147483794" r:id="rId13"/>
    <p:sldLayoutId id="2147483795" r:id="rId14"/>
    <p:sldLayoutId id="2147483796" r:id="rId15"/>
    <p:sldLayoutId id="2147483797" r:id="rId16"/>
    <p:sldLayoutId id="2147484130" r:id="rId17"/>
  </p:sldLayoutIdLst>
  <p:hf hdr="0" ftr="0" dt="0"/>
  <p:txStyles>
    <p:titleStyle>
      <a:lvl1pPr algn="l" rtl="0" eaLnBrk="1" fontAlgn="base" hangingPunct="1">
        <a:spcBef>
          <a:spcPct val="0"/>
        </a:spcBef>
        <a:spcAft>
          <a:spcPct val="0"/>
        </a:spcAft>
        <a:defRPr sz="1800">
          <a:solidFill>
            <a:schemeClr val="tx2"/>
          </a:solidFill>
          <a:latin typeface="+mj-lt"/>
          <a:ea typeface="ヒラギノ角ゴ Pro W3" charset="0"/>
          <a:cs typeface="Geneva" charset="0"/>
        </a:defRPr>
      </a:lvl1pPr>
      <a:lvl2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5pPr>
      <a:lvl6pPr marL="342900" algn="l" rtl="0" eaLnBrk="1" fontAlgn="base" hangingPunct="1">
        <a:spcBef>
          <a:spcPct val="0"/>
        </a:spcBef>
        <a:spcAft>
          <a:spcPct val="0"/>
        </a:spcAft>
        <a:defRPr sz="1800">
          <a:solidFill>
            <a:srgbClr val="004785"/>
          </a:solidFill>
          <a:latin typeface="Arial" charset="0"/>
          <a:ea typeface="Geneva" charset="0"/>
        </a:defRPr>
      </a:lvl6pPr>
      <a:lvl7pPr marL="685800" algn="l" rtl="0" eaLnBrk="1" fontAlgn="base" hangingPunct="1">
        <a:spcBef>
          <a:spcPct val="0"/>
        </a:spcBef>
        <a:spcAft>
          <a:spcPct val="0"/>
        </a:spcAft>
        <a:defRPr sz="1800">
          <a:solidFill>
            <a:srgbClr val="004785"/>
          </a:solidFill>
          <a:latin typeface="Arial" charset="0"/>
          <a:ea typeface="Geneva" charset="0"/>
        </a:defRPr>
      </a:lvl7pPr>
      <a:lvl8pPr marL="1028700" algn="l" rtl="0" eaLnBrk="1" fontAlgn="base" hangingPunct="1">
        <a:spcBef>
          <a:spcPct val="0"/>
        </a:spcBef>
        <a:spcAft>
          <a:spcPct val="0"/>
        </a:spcAft>
        <a:defRPr sz="1800">
          <a:solidFill>
            <a:srgbClr val="004785"/>
          </a:solidFill>
          <a:latin typeface="Arial" charset="0"/>
          <a:ea typeface="Geneva" charset="0"/>
        </a:defRPr>
      </a:lvl8pPr>
      <a:lvl9pPr marL="1371600" algn="l" rtl="0" eaLnBrk="1" fontAlgn="base" hangingPunct="1">
        <a:spcBef>
          <a:spcPct val="0"/>
        </a:spcBef>
        <a:spcAft>
          <a:spcPct val="0"/>
        </a:spcAft>
        <a:defRPr sz="1800">
          <a:solidFill>
            <a:srgbClr val="004785"/>
          </a:solidFill>
          <a:latin typeface="Arial" charset="0"/>
          <a:ea typeface="Geneva" charset="0"/>
        </a:defRPr>
      </a:lvl9pPr>
    </p:titleStyle>
    <p:bodyStyle>
      <a:lvl1pPr marL="216694" indent="-216694"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475060" indent="-172641"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2pPr>
      <a:lvl3pPr marL="731044" indent="-170260"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3pPr>
      <a:lvl4pPr marL="984647" indent="-167879"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4pPr>
      <a:lvl5pPr marL="1238250" indent="-167879"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5pPr>
      <a:lvl6pPr marL="15811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6pPr>
      <a:lvl7pPr marL="19240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7pPr>
      <a:lvl8pPr marL="22669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8pPr>
      <a:lvl9pPr marL="26098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21"/>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50989" name="think-cell Slide" r:id="rId23" imgW="270" imgH="270" progId="TCLayout.ActiveDocument.1">
                  <p:embed/>
                </p:oleObj>
              </mc:Choice>
              <mc:Fallback>
                <p:oleObj name="think-cell Slide" r:id="rId23" imgW="270" imgH="270" progId="TCLayout.ActiveDocument.1">
                  <p:embed/>
                  <p:pic>
                    <p:nvPicPr>
                      <p:cNvPr id="32" name="Object 31" hidden="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7" y="162000"/>
            <a:ext cx="11068063" cy="832104"/>
          </a:xfrm>
          <a:prstGeom prst="rect">
            <a:avLst/>
          </a:prstGeom>
        </p:spPr>
        <p:txBody>
          <a:bodyPr vert="horz" lIns="0" tIns="45720" rIns="0" bIns="45720" rtlCol="0" anchor="t" anchorCtr="0">
            <a:noAutofit/>
          </a:bodyPr>
          <a:lstStyle/>
          <a:p>
            <a:r>
              <a:rPr lang="en-US" noProof="0" dirty="0"/>
              <a:t>Click to edit Master title style</a:t>
            </a:r>
          </a:p>
        </p:txBody>
      </p:sp>
      <p:sp>
        <p:nvSpPr>
          <p:cNvPr id="7" name="FooterSimple"/>
          <p:cNvSpPr/>
          <p:nvPr userDrawn="1">
            <p:custDataLst>
              <p:tags r:id="rId22"/>
            </p:custDataLst>
          </p:nvPr>
        </p:nvSpPr>
        <p:spPr>
          <a:xfrm>
            <a:off x="393793"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l"/>
            <a:r>
              <a:rPr lang="fr-FR" sz="525" noProof="0">
                <a:solidFill>
                  <a:srgbClr val="808080"/>
                </a:solidFill>
                <a:latin typeface="Arial"/>
                <a:cs typeface="Arial"/>
                <a:sym typeface="Arial"/>
              </a:rPr>
              <a:t>20171204 - MX2020 KPI Structure v4.pptx</a:t>
            </a:r>
            <a:endParaRPr lang="en-US" sz="525" noProof="0" dirty="0">
              <a:solidFill>
                <a:srgbClr val="808080"/>
              </a:solidFill>
              <a:latin typeface="Arial"/>
              <a:cs typeface="Arial"/>
              <a:sym typeface="Arial"/>
            </a:endParaRPr>
          </a:p>
        </p:txBody>
      </p:sp>
      <p:sp>
        <p:nvSpPr>
          <p:cNvPr id="13" name="Text Placeholder 12"/>
          <p:cNvSpPr>
            <a:spLocks noGrp="1"/>
          </p:cNvSpPr>
          <p:nvPr>
            <p:ph type="body" idx="1"/>
          </p:nvPr>
        </p:nvSpPr>
        <p:spPr>
          <a:xfrm>
            <a:off x="562708" y="1508760"/>
            <a:ext cx="11074087" cy="399730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5841384" y="6271546"/>
            <a:ext cx="458115" cy="276999"/>
          </a:xfrm>
          <a:prstGeom prst="rect">
            <a:avLst/>
          </a:prstGeom>
          <a:noFill/>
          <a:ln/>
          <a:effectLst/>
        </p:spPr>
        <p:txBody>
          <a:bodyPr wrap="none" lIns="68580" tIns="41148" rIns="68580" bIns="34290" rtlCol="0" anchor="t" anchorCtr="0">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FDC6993-5875-43F1-AB5B-56FAFD3221C9}" type="slidenum">
              <a:rPr lang="en-US" sz="750" kern="1200" baseline="0" noProof="0" smtClean="0">
                <a:solidFill>
                  <a:schemeClr val="bg1"/>
                </a:solidFill>
                <a:latin typeface="Arial"/>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lang="en-US" sz="750" kern="1200" baseline="0" noProof="0" dirty="0">
              <a:solidFill>
                <a:schemeClr val="bg1"/>
              </a:solidFill>
              <a:latin typeface="Arial"/>
              <a:ea typeface="+mn-ea"/>
              <a:cs typeface="+mn-cs"/>
            </a:endParaRPr>
          </a:p>
          <a:p>
            <a:endParaRPr lang="en-US" sz="675" dirty="0">
              <a:solidFill>
                <a:schemeClr val="bg1"/>
              </a:solidFill>
              <a:latin typeface="Arial"/>
            </a:endParaRPr>
          </a:p>
        </p:txBody>
      </p:sp>
      <p:sp>
        <p:nvSpPr>
          <p:cNvPr id="12" name="Slide Number Placeholder 5"/>
          <p:cNvSpPr txBox="1">
            <a:spLocks/>
          </p:cNvSpPr>
          <p:nvPr userDrawn="1"/>
        </p:nvSpPr>
        <p:spPr>
          <a:xfrm>
            <a:off x="11288132" y="6448893"/>
            <a:ext cx="793995" cy="365125"/>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750" smtClean="0">
                <a:solidFill>
                  <a:prstClr val="black">
                    <a:tint val="75000"/>
                  </a:prstClr>
                </a:solidFill>
                <a:latin typeface="Arial" panose="020B0604020202020204" pitchFamily="34" charset="0"/>
                <a:cs typeface="Arial" panose="020B0604020202020204" pitchFamily="34" charset="0"/>
              </a:rPr>
              <a:pPr/>
              <a:t>‹#›</a:t>
            </a:fld>
            <a:endParaRPr lang="en-US" sz="750" dirty="0">
              <a:solidFill>
                <a:prstClr val="black">
                  <a:tint val="75000"/>
                </a:prstClr>
              </a:solidFill>
              <a:latin typeface="Arial" panose="020B0604020202020204" pitchFamily="34" charset="0"/>
              <a:cs typeface="Arial" panose="020B0604020202020204" pitchFamily="34" charset="0"/>
            </a:endParaRPr>
          </a:p>
        </p:txBody>
      </p:sp>
      <p:pic>
        <p:nvPicPr>
          <p:cNvPr id="14" name="Picture 13"/>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10505029" y="6552810"/>
            <a:ext cx="1076129" cy="141242"/>
          </a:xfrm>
          <a:prstGeom prst="rect">
            <a:avLst/>
          </a:prstGeom>
        </p:spPr>
      </p:pic>
      <p:pic>
        <p:nvPicPr>
          <p:cNvPr id="16" name="pasted-image.pdf" descr="pasted-image.pdf"/>
          <p:cNvPicPr>
            <a:picLocks noChangeAspect="1"/>
          </p:cNvPicPr>
          <p:nvPr userDrawn="1"/>
        </p:nvPicPr>
        <p:blipFill>
          <a:blip r:embed="rId26" cstate="print"/>
          <a:stretch>
            <a:fillRect/>
          </a:stretch>
        </p:blipFill>
        <p:spPr>
          <a:xfrm>
            <a:off x="393793" y="6416675"/>
            <a:ext cx="518063" cy="256674"/>
          </a:xfrm>
          <a:prstGeom prst="rect">
            <a:avLst/>
          </a:prstGeom>
          <a:ln w="12700">
            <a:miter lim="400000"/>
          </a:ln>
        </p:spPr>
      </p:pic>
    </p:spTree>
    <p:extLst>
      <p:ext uri="{BB962C8B-B14F-4D97-AF65-F5344CB8AC3E}">
        <p14:creationId xmlns:p14="http://schemas.microsoft.com/office/powerpoint/2010/main" val="88648035"/>
      </p:ext>
    </p:extLst>
  </p:cSld>
  <p:clrMap bg1="lt1" tx1="dk1" bg2="lt2" tx2="dk2" accent1="accent1" accent2="accent2" accent3="accent3" accent4="accent4" accent5="accent5" accent6="accent6" hlink="hlink" folHlink="folHlink"/>
  <p:sldLayoutIdLst>
    <p:sldLayoutId id="2147484117"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 id="2147484129" r:id="rId12"/>
    <p:sldLayoutId id="2147483954" r:id="rId13"/>
    <p:sldLayoutId id="2147483956" r:id="rId14"/>
    <p:sldLayoutId id="2147483957" r:id="rId15"/>
    <p:sldLayoutId id="2147483958" r:id="rId16"/>
    <p:sldLayoutId id="2147483960" r:id="rId17"/>
    <p:sldLayoutId id="2147483961" r:id="rId18"/>
  </p:sldLayoutIdLst>
  <p:hf hdr="0" ftr="0" dt="0"/>
  <p:txStyles>
    <p:titleStyle>
      <a:lvl1pPr algn="l" defTabSz="685800" rtl="0" eaLnBrk="1" latinLnBrk="0" hangingPunct="1">
        <a:spcBef>
          <a:spcPct val="0"/>
        </a:spcBef>
        <a:buNone/>
        <a:defRPr sz="1500" b="1" kern="1200" baseline="0">
          <a:solidFill>
            <a:srgbClr val="4472C4"/>
          </a:solidFill>
          <a:latin typeface="Arial"/>
          <a:ea typeface="+mj-ea"/>
          <a:cs typeface="Arial"/>
          <a:sym typeface="Arial"/>
        </a:defRPr>
      </a:lvl1pPr>
    </p:titleStyle>
    <p:bodyStyle>
      <a:lvl1pPr marL="0" indent="0" algn="l" defTabSz="685800" rtl="0" eaLnBrk="1" latinLnBrk="0" hangingPunct="1">
        <a:spcBef>
          <a:spcPts val="288"/>
        </a:spcBef>
        <a:buFontTx/>
        <a:buNone/>
        <a:defRPr sz="1200" b="1" kern="1200" baseline="0">
          <a:solidFill>
            <a:srgbClr val="002D72"/>
          </a:solidFill>
          <a:latin typeface="Arial"/>
          <a:ea typeface="+mn-ea"/>
          <a:cs typeface="Arial"/>
          <a:sym typeface="Arial"/>
        </a:defRPr>
      </a:lvl1pPr>
      <a:lvl2pPr marL="342900" indent="-171450" algn="l" defTabSz="685800" rtl="0" eaLnBrk="1" latinLnBrk="0" hangingPunct="1">
        <a:spcBef>
          <a:spcPts val="288"/>
        </a:spcBef>
        <a:buClr>
          <a:srgbClr val="002D72"/>
        </a:buClr>
        <a:buFont typeface="Arial" pitchFamily="34" charset="0"/>
        <a:buChar char="•"/>
        <a:defRPr sz="1200" kern="1200" baseline="0">
          <a:solidFill>
            <a:srgbClr val="002D72"/>
          </a:solidFill>
          <a:latin typeface="Arial"/>
          <a:ea typeface="+mn-ea"/>
          <a:cs typeface="Arial"/>
          <a:sym typeface="Arial"/>
        </a:defRPr>
      </a:lvl2pPr>
      <a:lvl3pPr marL="685800" indent="-171450" algn="l" defTabSz="685800" rtl="0" eaLnBrk="1" latinLnBrk="0" hangingPunct="1">
        <a:spcBef>
          <a:spcPts val="288"/>
        </a:spcBef>
        <a:buClr>
          <a:srgbClr val="002D72"/>
        </a:buClr>
        <a:buFont typeface="Arial" pitchFamily="34" charset="0"/>
        <a:buChar char="–"/>
        <a:defRPr sz="1200" kern="1200" baseline="0">
          <a:solidFill>
            <a:srgbClr val="002D72"/>
          </a:solidFill>
          <a:latin typeface="Arial"/>
          <a:ea typeface="+mn-ea"/>
          <a:cs typeface="Arial"/>
          <a:sym typeface="Arial"/>
        </a:defRPr>
      </a:lvl3pPr>
      <a:lvl4pPr marL="1032272" indent="-175022" algn="l" defTabSz="685800" rtl="0" eaLnBrk="1" latinLnBrk="0" hangingPunct="1">
        <a:spcBef>
          <a:spcPts val="288"/>
        </a:spcBef>
        <a:buClr>
          <a:srgbClr val="002D72"/>
        </a:buClr>
        <a:buFont typeface="Arial" pitchFamily="34" charset="0"/>
        <a:buChar char="–"/>
        <a:defRPr sz="1200" kern="1200" baseline="0">
          <a:solidFill>
            <a:srgbClr val="002D72"/>
          </a:solidFill>
          <a:latin typeface="Arial"/>
          <a:ea typeface="+mn-ea"/>
          <a:cs typeface="Arial"/>
          <a:sym typeface="Arial"/>
        </a:defRPr>
      </a:lvl4pPr>
      <a:lvl5pPr marL="1544241" indent="-172641" algn="l" defTabSz="685800" rtl="0" eaLnBrk="1" latinLnBrk="0" hangingPunct="1">
        <a:spcBef>
          <a:spcPts val="288"/>
        </a:spcBef>
        <a:buClr>
          <a:srgbClr val="002D72"/>
        </a:buClr>
        <a:buFont typeface="Arial" pitchFamily="34" charset="0"/>
        <a:buChar char="–"/>
        <a:defRPr sz="1200" kern="1200" baseline="0">
          <a:solidFill>
            <a:srgbClr val="002D72"/>
          </a:solidFill>
          <a:latin typeface="Arial"/>
          <a:ea typeface="+mn-ea"/>
          <a:cs typeface="Arial"/>
          <a:sym typeface="Arial"/>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7"/>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06621" name="think-cell Slide" r:id="rId19" imgW="270" imgH="270" progId="TCLayout.ActiveDocument.1">
                  <p:embed/>
                </p:oleObj>
              </mc:Choice>
              <mc:Fallback>
                <p:oleObj name="think-cell Slide" r:id="rId19" imgW="270" imgH="270" progId="TCLayout.ActiveDocument.1">
                  <p:embed/>
                  <p:pic>
                    <p:nvPicPr>
                      <p:cNvPr id="32" name="Object 31" hidden="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61853" rIns="0" bIns="61853" rtlCol="0" anchor="t" anchorCtr="0">
            <a:noAutofit/>
          </a:bodyPr>
          <a:lstStyle/>
          <a:p>
            <a:r>
              <a:rPr lang="en-US" noProof="0"/>
              <a:t>Click to edit Master title style</a:t>
            </a:r>
            <a:endParaRPr lang="en-US" noProof="0" dirty="0"/>
          </a:p>
        </p:txBody>
      </p:sp>
      <p:sp>
        <p:nvSpPr>
          <p:cNvPr id="7" name="FooterSimple"/>
          <p:cNvSpPr/>
          <p:nvPr userDrawn="1">
            <p:custDataLst>
              <p:tags r:id="rId18"/>
            </p:custDataLst>
          </p:nvPr>
        </p:nvSpPr>
        <p:spPr>
          <a:xfrm>
            <a:off x="393793"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defTabSz="869793"/>
            <a:r>
              <a:rPr lang="en-US" sz="703">
                <a:solidFill>
                  <a:srgbClr val="808080"/>
                </a:solidFill>
                <a:cs typeface="Arial"/>
                <a:sym typeface="Arial"/>
              </a:rPr>
              <a:t>196301-97-20Dec17-CB-int-MEX.pptx</a:t>
            </a:r>
            <a:endParaRPr lang="en-US" sz="703" dirty="0">
              <a:solidFill>
                <a:srgbClr val="808080"/>
              </a:solidFill>
              <a:cs typeface="Arial"/>
              <a:sym typeface="Arial"/>
            </a:endParaRPr>
          </a:p>
        </p:txBody>
      </p:sp>
      <p:sp>
        <p:nvSpPr>
          <p:cNvPr id="13" name="Text Placeholder 12"/>
          <p:cNvSpPr>
            <a:spLocks noGrp="1"/>
          </p:cNvSpPr>
          <p:nvPr>
            <p:ph type="body" idx="1"/>
          </p:nvPr>
        </p:nvSpPr>
        <p:spPr>
          <a:xfrm>
            <a:off x="562707" y="1508761"/>
            <a:ext cx="11074088" cy="3997304"/>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Box 7"/>
          <p:cNvSpPr txBox="1"/>
          <p:nvPr userDrawn="1"/>
        </p:nvSpPr>
        <p:spPr>
          <a:xfrm>
            <a:off x="5841384" y="6271545"/>
            <a:ext cx="458115" cy="276999"/>
          </a:xfrm>
          <a:prstGeom prst="rect">
            <a:avLst/>
          </a:prstGeom>
          <a:noFill/>
          <a:ln/>
          <a:effectLst/>
        </p:spPr>
        <p:txBody>
          <a:bodyPr wrap="none" lIns="86981" tIns="52192" rIns="86981" bIns="43490" rtlCol="0" anchor="t" anchorCtr="0">
            <a:noAutofit/>
          </a:bodyPr>
          <a:lstStyle/>
          <a:p>
            <a:pPr algn="r" defTabSz="869793">
              <a:defRPr/>
            </a:pPr>
            <a:fld id="{8FDC6993-5875-43F1-AB5B-56FAFD3221C9}" type="slidenum">
              <a:rPr lang="en-US" sz="984" smtClean="0">
                <a:solidFill>
                  <a:srgbClr val="FFFFFF"/>
                </a:solidFill>
              </a:rPr>
              <a:pPr algn="r" defTabSz="869793">
                <a:defRPr/>
              </a:pPr>
              <a:t>‹#›</a:t>
            </a:fld>
            <a:endParaRPr lang="en-US" sz="984" dirty="0">
              <a:solidFill>
                <a:srgbClr val="FFFFFF"/>
              </a:solidFill>
            </a:endParaRPr>
          </a:p>
          <a:p>
            <a:pPr defTabSz="869793"/>
            <a:endParaRPr lang="en-US" sz="844" dirty="0">
              <a:solidFill>
                <a:srgbClr val="FFFFFF"/>
              </a:solidFill>
            </a:endParaRPr>
          </a:p>
        </p:txBody>
      </p:sp>
      <p:sp>
        <p:nvSpPr>
          <p:cNvPr id="12" name="Slide Number Placeholder 5"/>
          <p:cNvSpPr txBox="1">
            <a:spLocks/>
          </p:cNvSpPr>
          <p:nvPr userDrawn="1"/>
        </p:nvSpPr>
        <p:spPr>
          <a:xfrm>
            <a:off x="11288131" y="6448944"/>
            <a:ext cx="793995" cy="365125"/>
          </a:xfrm>
          <a:prstGeom prst="rect">
            <a:avLst/>
          </a:prstGeom>
        </p:spPr>
        <p:txBody>
          <a:bodyPr vert="horz" lIns="86981" tIns="43490" rIns="86981" bIns="434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984" smtClean="0">
                <a:solidFill>
                  <a:prstClr val="black">
                    <a:tint val="75000"/>
                  </a:prstClr>
                </a:solidFill>
                <a:cs typeface="Arial" panose="020B0604020202020204" pitchFamily="34" charset="0"/>
              </a:rPr>
              <a:pPr/>
              <a:t>‹#›</a:t>
            </a:fld>
            <a:endParaRPr lang="en-US" sz="984" dirty="0">
              <a:solidFill>
                <a:prstClr val="black">
                  <a:tint val="75000"/>
                </a:prstClr>
              </a:solidFill>
              <a:cs typeface="Arial" panose="020B0604020202020204" pitchFamily="34" charset="0"/>
            </a:endParaRPr>
          </a:p>
        </p:txBody>
      </p:sp>
      <p:pic>
        <p:nvPicPr>
          <p:cNvPr id="14" name="Picture 13"/>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10505094" y="6552810"/>
            <a:ext cx="1076129" cy="141242"/>
          </a:xfrm>
          <a:prstGeom prst="rect">
            <a:avLst/>
          </a:prstGeom>
        </p:spPr>
      </p:pic>
      <p:pic>
        <p:nvPicPr>
          <p:cNvPr id="16" name="pasted-image.pdf" descr="pasted-image.pdf"/>
          <p:cNvPicPr>
            <a:picLocks noChangeAspect="1"/>
          </p:cNvPicPr>
          <p:nvPr userDrawn="1"/>
        </p:nvPicPr>
        <p:blipFill>
          <a:blip r:embed="rId22" cstate="print"/>
          <a:stretch>
            <a:fillRect/>
          </a:stretch>
        </p:blipFill>
        <p:spPr>
          <a:xfrm>
            <a:off x="393858" y="6416675"/>
            <a:ext cx="518061" cy="256674"/>
          </a:xfrm>
          <a:prstGeom prst="rect">
            <a:avLst/>
          </a:prstGeom>
          <a:ln w="12700">
            <a:miter lim="400000"/>
          </a:ln>
        </p:spPr>
      </p:pic>
      <p:sp>
        <p:nvSpPr>
          <p:cNvPr id="10" name="Rectangle 9"/>
          <p:cNvSpPr/>
          <p:nvPr userDrawn="1"/>
        </p:nvSpPr>
        <p:spPr>
          <a:xfrm>
            <a:off x="357863" y="6719991"/>
            <a:ext cx="2092500" cy="126563"/>
          </a:xfrm>
          <a:prstGeom prst="rect">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tIns="63281" bIns="63281" rtlCol="0" anchor="ctr" anchorCtr="0"/>
          <a:lstStyle/>
          <a:p>
            <a:pPr algn="ctr"/>
            <a:endParaRPr lang="en-US" sz="984" dirty="0">
              <a:solidFill>
                <a:srgbClr val="002D72"/>
              </a:solidFill>
              <a:latin typeface="Arial" pitchFamily="34" charset="0"/>
              <a:cs typeface="Arial" pitchFamily="34" charset="0"/>
            </a:endParaRPr>
          </a:p>
        </p:txBody>
      </p:sp>
    </p:spTree>
    <p:extLst>
      <p:ext uri="{BB962C8B-B14F-4D97-AF65-F5344CB8AC3E}">
        <p14:creationId xmlns:p14="http://schemas.microsoft.com/office/powerpoint/2010/main" val="891066675"/>
      </p:ext>
    </p:extLst>
  </p:cSld>
  <p:clrMap bg1="lt1" tx1="dk1" bg2="lt2" tx2="dk2" accent1="accent1" accent2="accent2" accent3="accent3" accent4="accent4" accent5="accent5" accent6="accent6" hlink="hlink" folHlink="folHlink"/>
  <p:sldLayoutIdLst>
    <p:sldLayoutId id="2147484132" r:id="rId1"/>
    <p:sldLayoutId id="2147484133" r:id="rId2"/>
    <p:sldLayoutId id="2147484134" r:id="rId3"/>
    <p:sldLayoutId id="2147484135" r:id="rId4"/>
    <p:sldLayoutId id="2147484136" r:id="rId5"/>
    <p:sldLayoutId id="2147484137" r:id="rId6"/>
    <p:sldLayoutId id="2147484138" r:id="rId7"/>
    <p:sldLayoutId id="2147484139" r:id="rId8"/>
    <p:sldLayoutId id="2147484140" r:id="rId9"/>
    <p:sldLayoutId id="2147484141" r:id="rId10"/>
    <p:sldLayoutId id="2147484142" r:id="rId11"/>
    <p:sldLayoutId id="2147484143" r:id="rId12"/>
    <p:sldLayoutId id="2147484149" r:id="rId13"/>
    <p:sldLayoutId id="2147484150" r:id="rId14"/>
  </p:sldLayoutIdLst>
  <p:hf hdr="0" ftr="0" dt="0"/>
  <p:txStyles>
    <p:titleStyle>
      <a:lvl1pPr algn="l" defTabSz="869793" rtl="0" eaLnBrk="1" latinLnBrk="0" hangingPunct="1">
        <a:spcBef>
          <a:spcPct val="0"/>
        </a:spcBef>
        <a:buNone/>
        <a:defRPr sz="1898" b="1" kern="1200" baseline="0">
          <a:solidFill>
            <a:srgbClr val="4472C4"/>
          </a:solidFill>
          <a:latin typeface="Arial"/>
          <a:ea typeface="+mj-ea"/>
          <a:cs typeface="Arial"/>
          <a:sym typeface="Arial"/>
        </a:defRPr>
      </a:lvl1pPr>
    </p:titleStyle>
    <p:bodyStyle>
      <a:lvl1pPr marL="0" indent="0" algn="l" defTabSz="869793" rtl="0" eaLnBrk="1" latinLnBrk="0" hangingPunct="1">
        <a:spcBef>
          <a:spcPts val="366"/>
        </a:spcBef>
        <a:buFontTx/>
        <a:buNone/>
        <a:defRPr sz="1547" b="1" kern="1200" baseline="0">
          <a:solidFill>
            <a:srgbClr val="002D72"/>
          </a:solidFill>
          <a:latin typeface="Arial"/>
          <a:ea typeface="+mn-ea"/>
          <a:cs typeface="Arial"/>
          <a:sym typeface="Arial"/>
        </a:defRPr>
      </a:lvl1pPr>
      <a:lvl2pPr marL="434889" indent="-217445" algn="l" defTabSz="869793" rtl="0" eaLnBrk="1" latinLnBrk="0" hangingPunct="1">
        <a:spcBef>
          <a:spcPts val="366"/>
        </a:spcBef>
        <a:buClr>
          <a:srgbClr val="002D72"/>
        </a:buClr>
        <a:buFont typeface="Arial" pitchFamily="34" charset="0"/>
        <a:buChar char="•"/>
        <a:defRPr sz="1547" kern="1200" baseline="0">
          <a:solidFill>
            <a:srgbClr val="002D72"/>
          </a:solidFill>
          <a:latin typeface="Arial"/>
          <a:ea typeface="+mn-ea"/>
          <a:cs typeface="Arial"/>
          <a:sym typeface="Arial"/>
        </a:defRPr>
      </a:lvl2pPr>
      <a:lvl3pPr marL="869793" indent="-217445" algn="l" defTabSz="869793" rtl="0" eaLnBrk="1" latinLnBrk="0" hangingPunct="1">
        <a:spcBef>
          <a:spcPts val="366"/>
        </a:spcBef>
        <a:buClr>
          <a:srgbClr val="002D72"/>
        </a:buClr>
        <a:buFont typeface="Arial" pitchFamily="34" charset="0"/>
        <a:buChar char="–"/>
        <a:defRPr sz="1547" kern="1200" baseline="0">
          <a:solidFill>
            <a:srgbClr val="002D72"/>
          </a:solidFill>
          <a:latin typeface="Arial"/>
          <a:ea typeface="+mn-ea"/>
          <a:cs typeface="Arial"/>
          <a:sym typeface="Arial"/>
        </a:defRPr>
      </a:lvl3pPr>
      <a:lvl4pPr marL="1309214" indent="-221979" algn="l" defTabSz="869793" rtl="0" eaLnBrk="1" latinLnBrk="0" hangingPunct="1">
        <a:spcBef>
          <a:spcPts val="366"/>
        </a:spcBef>
        <a:buClr>
          <a:srgbClr val="002D72"/>
        </a:buClr>
        <a:buFont typeface="Arial" pitchFamily="34" charset="0"/>
        <a:buChar char="–"/>
        <a:defRPr sz="1547" kern="1200" baseline="0">
          <a:solidFill>
            <a:srgbClr val="002D72"/>
          </a:solidFill>
          <a:latin typeface="Arial"/>
          <a:ea typeface="+mn-ea"/>
          <a:cs typeface="Arial"/>
          <a:sym typeface="Arial"/>
        </a:defRPr>
      </a:lvl4pPr>
      <a:lvl5pPr marL="1958543" indent="-218960" algn="l" defTabSz="869793" rtl="0" eaLnBrk="1" latinLnBrk="0" hangingPunct="1">
        <a:spcBef>
          <a:spcPts val="366"/>
        </a:spcBef>
        <a:buClr>
          <a:srgbClr val="002D72"/>
        </a:buClr>
        <a:buFont typeface="Arial" pitchFamily="34" charset="0"/>
        <a:buChar char="–"/>
        <a:defRPr sz="1547" kern="1200" baseline="0">
          <a:solidFill>
            <a:srgbClr val="002D72"/>
          </a:solidFill>
          <a:latin typeface="Arial"/>
          <a:ea typeface="+mn-ea"/>
          <a:cs typeface="Arial"/>
          <a:sym typeface="Arial"/>
        </a:defRPr>
      </a:lvl5pPr>
      <a:lvl6pPr marL="2391893" indent="-217445" algn="l" defTabSz="869793" rtl="0" eaLnBrk="1" latinLnBrk="0" hangingPunct="1">
        <a:spcBef>
          <a:spcPct val="20000"/>
        </a:spcBef>
        <a:buFont typeface="Arial" pitchFamily="34" charset="0"/>
        <a:buChar char="•"/>
        <a:defRPr sz="1898" kern="1200">
          <a:solidFill>
            <a:schemeClr val="tx1"/>
          </a:solidFill>
          <a:latin typeface="+mn-lt"/>
          <a:ea typeface="+mn-ea"/>
          <a:cs typeface="+mn-cs"/>
        </a:defRPr>
      </a:lvl6pPr>
      <a:lvl7pPr marL="2826814" indent="-217445" algn="l" defTabSz="869793" rtl="0" eaLnBrk="1" latinLnBrk="0" hangingPunct="1">
        <a:spcBef>
          <a:spcPct val="20000"/>
        </a:spcBef>
        <a:buFont typeface="Arial" pitchFamily="34" charset="0"/>
        <a:buChar char="•"/>
        <a:defRPr sz="1898" kern="1200">
          <a:solidFill>
            <a:schemeClr val="tx1"/>
          </a:solidFill>
          <a:latin typeface="+mn-lt"/>
          <a:ea typeface="+mn-ea"/>
          <a:cs typeface="+mn-cs"/>
        </a:defRPr>
      </a:lvl7pPr>
      <a:lvl8pPr marL="3261713" indent="-217445" algn="l" defTabSz="869793" rtl="0" eaLnBrk="1" latinLnBrk="0" hangingPunct="1">
        <a:spcBef>
          <a:spcPct val="20000"/>
        </a:spcBef>
        <a:buFont typeface="Arial" pitchFamily="34" charset="0"/>
        <a:buChar char="•"/>
        <a:defRPr sz="1898" kern="1200">
          <a:solidFill>
            <a:schemeClr val="tx1"/>
          </a:solidFill>
          <a:latin typeface="+mn-lt"/>
          <a:ea typeface="+mn-ea"/>
          <a:cs typeface="+mn-cs"/>
        </a:defRPr>
      </a:lvl8pPr>
      <a:lvl9pPr marL="3696603" indent="-217445" algn="l" defTabSz="869793" rtl="0" eaLnBrk="1" latinLnBrk="0" hangingPunct="1">
        <a:spcBef>
          <a:spcPct val="20000"/>
        </a:spcBef>
        <a:buFont typeface="Arial" pitchFamily="34" charset="0"/>
        <a:buChar char="•"/>
        <a:defRPr sz="1898" kern="1200">
          <a:solidFill>
            <a:schemeClr val="tx1"/>
          </a:solidFill>
          <a:latin typeface="+mn-lt"/>
          <a:ea typeface="+mn-ea"/>
          <a:cs typeface="+mn-cs"/>
        </a:defRPr>
      </a:lvl9pPr>
    </p:bodyStyle>
    <p:otherStyle>
      <a:defPPr>
        <a:defRPr lang="en-US"/>
      </a:defPPr>
      <a:lvl1pPr marL="0" algn="l" defTabSz="869793" rtl="0" eaLnBrk="1" latinLnBrk="0" hangingPunct="1">
        <a:defRPr sz="1687" kern="1200">
          <a:solidFill>
            <a:schemeClr val="tx1"/>
          </a:solidFill>
          <a:latin typeface="+mn-lt"/>
          <a:ea typeface="+mn-ea"/>
          <a:cs typeface="+mn-cs"/>
        </a:defRPr>
      </a:lvl1pPr>
      <a:lvl2pPr marL="434889" algn="l" defTabSz="869793" rtl="0" eaLnBrk="1" latinLnBrk="0" hangingPunct="1">
        <a:defRPr sz="1687" kern="1200">
          <a:solidFill>
            <a:schemeClr val="tx1"/>
          </a:solidFill>
          <a:latin typeface="+mn-lt"/>
          <a:ea typeface="+mn-ea"/>
          <a:cs typeface="+mn-cs"/>
        </a:defRPr>
      </a:lvl2pPr>
      <a:lvl3pPr marL="869793" algn="l" defTabSz="869793" rtl="0" eaLnBrk="1" latinLnBrk="0" hangingPunct="1">
        <a:defRPr sz="1687" kern="1200">
          <a:solidFill>
            <a:schemeClr val="tx1"/>
          </a:solidFill>
          <a:latin typeface="+mn-lt"/>
          <a:ea typeface="+mn-ea"/>
          <a:cs typeface="+mn-cs"/>
        </a:defRPr>
      </a:lvl3pPr>
      <a:lvl4pPr marL="1304690" algn="l" defTabSz="869793" rtl="0" eaLnBrk="1" latinLnBrk="0" hangingPunct="1">
        <a:defRPr sz="1687" kern="1200">
          <a:solidFill>
            <a:schemeClr val="tx1"/>
          </a:solidFill>
          <a:latin typeface="+mn-lt"/>
          <a:ea typeface="+mn-ea"/>
          <a:cs typeface="+mn-cs"/>
        </a:defRPr>
      </a:lvl4pPr>
      <a:lvl5pPr marL="1739569" algn="l" defTabSz="869793" rtl="0" eaLnBrk="1" latinLnBrk="0" hangingPunct="1">
        <a:defRPr sz="1687" kern="1200">
          <a:solidFill>
            <a:schemeClr val="tx1"/>
          </a:solidFill>
          <a:latin typeface="+mn-lt"/>
          <a:ea typeface="+mn-ea"/>
          <a:cs typeface="+mn-cs"/>
        </a:defRPr>
      </a:lvl5pPr>
      <a:lvl6pPr marL="2174474" algn="l" defTabSz="869793" rtl="0" eaLnBrk="1" latinLnBrk="0" hangingPunct="1">
        <a:defRPr sz="1687" kern="1200">
          <a:solidFill>
            <a:schemeClr val="tx1"/>
          </a:solidFill>
          <a:latin typeface="+mn-lt"/>
          <a:ea typeface="+mn-ea"/>
          <a:cs typeface="+mn-cs"/>
        </a:defRPr>
      </a:lvl6pPr>
      <a:lvl7pPr marL="2609385" algn="l" defTabSz="869793" rtl="0" eaLnBrk="1" latinLnBrk="0" hangingPunct="1">
        <a:defRPr sz="1687" kern="1200">
          <a:solidFill>
            <a:schemeClr val="tx1"/>
          </a:solidFill>
          <a:latin typeface="+mn-lt"/>
          <a:ea typeface="+mn-ea"/>
          <a:cs typeface="+mn-cs"/>
        </a:defRPr>
      </a:lvl7pPr>
      <a:lvl8pPr marL="3044256" algn="l" defTabSz="869793" rtl="0" eaLnBrk="1" latinLnBrk="0" hangingPunct="1">
        <a:defRPr sz="1687" kern="1200">
          <a:solidFill>
            <a:schemeClr val="tx1"/>
          </a:solidFill>
          <a:latin typeface="+mn-lt"/>
          <a:ea typeface="+mn-ea"/>
          <a:cs typeface="+mn-cs"/>
        </a:defRPr>
      </a:lvl8pPr>
      <a:lvl9pPr marL="3479155" algn="l" defTabSz="869793" rtl="0" eaLnBrk="1" latinLnBrk="0" hangingPunct="1">
        <a:defRPr sz="1687"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55"/>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61217" name="think-cell Slide" r:id="rId56" imgW="270" imgH="270" progId="TCLayout.ActiveDocument.1">
                  <p:embed/>
                </p:oleObj>
              </mc:Choice>
              <mc:Fallback>
                <p:oleObj name="think-cell Slide" r:id="rId56" imgW="270" imgH="270" progId="TCLayout.ActiveDocument.1">
                  <p:embed/>
                  <p:pic>
                    <p:nvPicPr>
                      <p:cNvPr id="2" name="Object 1" hidden="1"/>
                      <p:cNvPicPr/>
                      <p:nvPr/>
                    </p:nvPicPr>
                    <p:blipFill>
                      <a:blip r:embed="rId57"/>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3332497686"/>
      </p:ext>
    </p:extLst>
  </p:cSld>
  <p:clrMap bg1="lt1" tx1="dk1" bg2="lt2" tx2="dk2" accent1="accent1" accent2="accent2" accent3="accent3" accent4="accent4" accent5="accent5" accent6="accent6" hlink="hlink" folHlink="folHlink"/>
  <p:sldLayoutIdLst>
    <p:sldLayoutId id="2147484206" r:id="rId1"/>
    <p:sldLayoutId id="2147484207" r:id="rId2"/>
    <p:sldLayoutId id="2147484208" r:id="rId3"/>
    <p:sldLayoutId id="2147484209" r:id="rId4"/>
    <p:sldLayoutId id="2147484210" r:id="rId5"/>
    <p:sldLayoutId id="2147484211" r:id="rId6"/>
    <p:sldLayoutId id="2147484212" r:id="rId7"/>
    <p:sldLayoutId id="2147484213" r:id="rId8"/>
    <p:sldLayoutId id="2147484214" r:id="rId9"/>
    <p:sldLayoutId id="2147484215" r:id="rId10"/>
    <p:sldLayoutId id="2147484216" r:id="rId11"/>
    <p:sldLayoutId id="2147484217" r:id="rId12"/>
    <p:sldLayoutId id="2147484218" r:id="rId13"/>
    <p:sldLayoutId id="2147484219" r:id="rId14"/>
    <p:sldLayoutId id="2147484220" r:id="rId15"/>
    <p:sldLayoutId id="2147484221" r:id="rId16"/>
    <p:sldLayoutId id="2147484222" r:id="rId17"/>
    <p:sldLayoutId id="2147484223" r:id="rId18"/>
    <p:sldLayoutId id="2147484224" r:id="rId19"/>
    <p:sldLayoutId id="2147484225" r:id="rId20"/>
    <p:sldLayoutId id="2147484226" r:id="rId21"/>
    <p:sldLayoutId id="2147484227" r:id="rId22"/>
    <p:sldLayoutId id="2147484228" r:id="rId23"/>
    <p:sldLayoutId id="2147484229" r:id="rId24"/>
    <p:sldLayoutId id="2147484230" r:id="rId25"/>
    <p:sldLayoutId id="2147484231" r:id="rId26"/>
    <p:sldLayoutId id="2147484232" r:id="rId27"/>
    <p:sldLayoutId id="2147484233" r:id="rId28"/>
    <p:sldLayoutId id="2147484234" r:id="rId29"/>
    <p:sldLayoutId id="2147484235" r:id="rId30"/>
    <p:sldLayoutId id="2147484236" r:id="rId31"/>
    <p:sldLayoutId id="2147484237" r:id="rId32"/>
    <p:sldLayoutId id="2147484238" r:id="rId33"/>
    <p:sldLayoutId id="2147484239" r:id="rId34"/>
    <p:sldLayoutId id="2147484240" r:id="rId35"/>
    <p:sldLayoutId id="2147484241" r:id="rId36"/>
    <p:sldLayoutId id="2147484242" r:id="rId37"/>
    <p:sldLayoutId id="2147484243" r:id="rId38"/>
    <p:sldLayoutId id="2147484244" r:id="rId39"/>
    <p:sldLayoutId id="2147484245" r:id="rId40"/>
    <p:sldLayoutId id="2147484246" r:id="rId41"/>
    <p:sldLayoutId id="2147484247" r:id="rId42"/>
    <p:sldLayoutId id="2147484248" r:id="rId43"/>
    <p:sldLayoutId id="2147484249" r:id="rId44"/>
    <p:sldLayoutId id="2147484250" r:id="rId45"/>
    <p:sldLayoutId id="2147484251" r:id="rId46"/>
    <p:sldLayoutId id="2147484252" r:id="rId47"/>
    <p:sldLayoutId id="2147484253" r:id="rId48"/>
    <p:sldLayoutId id="2147484254" r:id="rId49"/>
    <p:sldLayoutId id="2147484255" r:id="rId50"/>
    <p:sldLayoutId id="2147484256" r:id="rId51"/>
    <p:sldLayoutId id="2147484257" r:id="rId52"/>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rgbClr val="4472C4"/>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7"/>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00311" name="think-cell Slide" r:id="rId18" imgW="270" imgH="270" progId="TCLayout.ActiveDocument.1">
                  <p:embed/>
                </p:oleObj>
              </mc:Choice>
              <mc:Fallback>
                <p:oleObj name="think-cell Slide" r:id="rId18" imgW="270" imgH="270" progId="TCLayout.ActiveDocument.1">
                  <p:embed/>
                  <p:pic>
                    <p:nvPicPr>
                      <p:cNvPr id="32" name="Object 31" hidden="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45720" rIns="0" bIns="45720" rtlCol="0" anchor="t" anchorCtr="0">
            <a:noAutofit/>
          </a:bodyPr>
          <a:lstStyle/>
          <a:p>
            <a:r>
              <a:rPr lang="en-US" noProof="0" dirty="0"/>
              <a:t>Click to edit Master title style</a:t>
            </a:r>
          </a:p>
        </p:txBody>
      </p:sp>
      <p:sp>
        <p:nvSpPr>
          <p:cNvPr id="7" name="FooterSimple"/>
          <p:cNvSpPr/>
          <p:nvPr userDrawn="1"/>
        </p:nvSpPr>
        <p:spPr>
          <a:xfrm>
            <a:off x="393793"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l"/>
            <a:r>
              <a:rPr lang="en-US" sz="646" noProof="0">
                <a:solidFill>
                  <a:srgbClr val="808080"/>
                </a:solidFill>
                <a:latin typeface="Arial"/>
                <a:cs typeface="Arial"/>
                <a:sym typeface="Arial"/>
              </a:rPr>
              <a:t>Blank.potx</a:t>
            </a:r>
            <a:endParaRPr lang="en-US" sz="646" noProof="0" dirty="0">
              <a:solidFill>
                <a:srgbClr val="808080"/>
              </a:solidFill>
              <a:latin typeface="Arial"/>
              <a:cs typeface="Arial"/>
              <a:sym typeface="Arial"/>
            </a:endParaRPr>
          </a:p>
        </p:txBody>
      </p:sp>
      <p:sp>
        <p:nvSpPr>
          <p:cNvPr id="13" name="Text Placeholder 12"/>
          <p:cNvSpPr>
            <a:spLocks noGrp="1"/>
          </p:cNvSpPr>
          <p:nvPr>
            <p:ph type="body" idx="1"/>
          </p:nvPr>
        </p:nvSpPr>
        <p:spPr>
          <a:xfrm>
            <a:off x="562708" y="1508760"/>
            <a:ext cx="11074088" cy="399730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5841383" y="6271545"/>
            <a:ext cx="458115" cy="276999"/>
          </a:xfrm>
          <a:prstGeom prst="rect">
            <a:avLst/>
          </a:prstGeom>
          <a:noFill/>
          <a:ln/>
          <a:effectLst/>
        </p:spPr>
        <p:txBody>
          <a:bodyPr wrap="none" lIns="84406" tIns="50644" rIns="84406" bIns="42203" rtlCol="0" anchor="t" anchorCtr="0">
            <a:noAutofit/>
          </a:bodyPr>
          <a:lstStyle/>
          <a:p>
            <a:pPr marL="0" marR="0" lvl="0" indent="0" algn="r" defTabSz="844083" rtl="0" eaLnBrk="1" fontAlgn="auto" latinLnBrk="0" hangingPunct="1">
              <a:lnSpc>
                <a:spcPct val="100000"/>
              </a:lnSpc>
              <a:spcBef>
                <a:spcPts val="0"/>
              </a:spcBef>
              <a:spcAft>
                <a:spcPts val="0"/>
              </a:spcAft>
              <a:buClrTx/>
              <a:buSzTx/>
              <a:buFontTx/>
              <a:buNone/>
              <a:tabLst/>
              <a:defRPr/>
            </a:pPr>
            <a:fld id="{8FDC6993-5875-43F1-AB5B-56FAFD3221C9}" type="slidenum">
              <a:rPr lang="en-US" sz="923" kern="1200" baseline="0" noProof="0" smtClean="0">
                <a:solidFill>
                  <a:schemeClr val="bg1"/>
                </a:solidFill>
                <a:latin typeface="Arial"/>
                <a:ea typeface="+mn-ea"/>
                <a:cs typeface="+mn-cs"/>
              </a:rPr>
              <a:pPr marL="0" marR="0" lvl="0" indent="0" algn="r" defTabSz="844083" rtl="0" eaLnBrk="1" fontAlgn="auto" latinLnBrk="0" hangingPunct="1">
                <a:lnSpc>
                  <a:spcPct val="100000"/>
                </a:lnSpc>
                <a:spcBef>
                  <a:spcPts val="0"/>
                </a:spcBef>
                <a:spcAft>
                  <a:spcPts val="0"/>
                </a:spcAft>
                <a:buClrTx/>
                <a:buSzTx/>
                <a:buFontTx/>
                <a:buNone/>
                <a:tabLst/>
                <a:defRPr/>
              </a:pPr>
              <a:t>‹#›</a:t>
            </a:fld>
            <a:endParaRPr lang="en-US" sz="923" kern="1200" baseline="0" noProof="0" dirty="0">
              <a:solidFill>
                <a:schemeClr val="bg1"/>
              </a:solidFill>
              <a:latin typeface="Arial"/>
              <a:ea typeface="+mn-ea"/>
              <a:cs typeface="+mn-cs"/>
            </a:endParaRPr>
          </a:p>
          <a:p>
            <a:endParaRPr lang="en-US" sz="831" dirty="0">
              <a:solidFill>
                <a:schemeClr val="bg1"/>
              </a:solidFill>
              <a:latin typeface="Arial"/>
            </a:endParaRPr>
          </a:p>
        </p:txBody>
      </p:sp>
      <p:sp>
        <p:nvSpPr>
          <p:cNvPr id="12" name="Slide Number Placeholder 5"/>
          <p:cNvSpPr txBox="1">
            <a:spLocks/>
          </p:cNvSpPr>
          <p:nvPr userDrawn="1"/>
        </p:nvSpPr>
        <p:spPr>
          <a:xfrm>
            <a:off x="11288131" y="6448892"/>
            <a:ext cx="793995" cy="365125"/>
          </a:xfrm>
          <a:prstGeom prst="rect">
            <a:avLst/>
          </a:prstGeom>
        </p:spPr>
        <p:txBody>
          <a:bodyPr vert="horz" lIns="84406" tIns="42203" rIns="84406" bIns="42203"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923" smtClean="0">
                <a:solidFill>
                  <a:prstClr val="black">
                    <a:tint val="75000"/>
                  </a:prstClr>
                </a:solidFill>
                <a:latin typeface="Arial" panose="020B0604020202020204" pitchFamily="34" charset="0"/>
                <a:cs typeface="Arial" panose="020B0604020202020204" pitchFamily="34" charset="0"/>
              </a:rPr>
              <a:pPr/>
              <a:t>‹#›</a:t>
            </a:fld>
            <a:endParaRPr lang="en-US" sz="923" dirty="0">
              <a:solidFill>
                <a:prstClr val="black">
                  <a:tint val="75000"/>
                </a:prstClr>
              </a:solidFill>
              <a:latin typeface="Arial" panose="020B0604020202020204" pitchFamily="34" charset="0"/>
              <a:cs typeface="Arial" panose="020B0604020202020204" pitchFamily="34" charset="0"/>
            </a:endParaRPr>
          </a:p>
        </p:txBody>
      </p:sp>
      <p:pic>
        <p:nvPicPr>
          <p:cNvPr id="14" name="Picture 13"/>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10505029" y="6552810"/>
            <a:ext cx="1076129" cy="141242"/>
          </a:xfrm>
          <a:prstGeom prst="rect">
            <a:avLst/>
          </a:prstGeom>
        </p:spPr>
      </p:pic>
      <p:pic>
        <p:nvPicPr>
          <p:cNvPr id="16" name="pasted-image.pdf" descr="pasted-image.pdf"/>
          <p:cNvPicPr>
            <a:picLocks noChangeAspect="1"/>
          </p:cNvPicPr>
          <p:nvPr userDrawn="1"/>
        </p:nvPicPr>
        <p:blipFill>
          <a:blip r:embed="rId21" cstate="print"/>
          <a:stretch>
            <a:fillRect/>
          </a:stretch>
        </p:blipFill>
        <p:spPr>
          <a:xfrm>
            <a:off x="393794" y="6416675"/>
            <a:ext cx="518061" cy="256674"/>
          </a:xfrm>
          <a:prstGeom prst="rect">
            <a:avLst/>
          </a:prstGeom>
          <a:ln w="12700">
            <a:miter lim="400000"/>
          </a:ln>
        </p:spPr>
      </p:pic>
    </p:spTree>
    <p:extLst>
      <p:ext uri="{BB962C8B-B14F-4D97-AF65-F5344CB8AC3E}">
        <p14:creationId xmlns:p14="http://schemas.microsoft.com/office/powerpoint/2010/main" val="1836369753"/>
      </p:ext>
    </p:extLst>
  </p:cSld>
  <p:clrMap bg1="lt1" tx1="dk1" bg2="lt2" tx2="dk2" accent1="accent1" accent2="accent2" accent3="accent3" accent4="accent4" accent5="accent5" accent6="accent6" hlink="hlink" folHlink="folHlink"/>
  <p:sldLayoutIdLst>
    <p:sldLayoutId id="2147484274" r:id="rId1"/>
    <p:sldLayoutId id="2147484275" r:id="rId2"/>
    <p:sldLayoutId id="2147484276" r:id="rId3"/>
    <p:sldLayoutId id="2147484277" r:id="rId4"/>
    <p:sldLayoutId id="2147484278" r:id="rId5"/>
    <p:sldLayoutId id="2147484279" r:id="rId6"/>
    <p:sldLayoutId id="2147484280" r:id="rId7"/>
    <p:sldLayoutId id="2147484281" r:id="rId8"/>
    <p:sldLayoutId id="2147484282" r:id="rId9"/>
    <p:sldLayoutId id="2147484283" r:id="rId10"/>
    <p:sldLayoutId id="2147484284" r:id="rId11"/>
    <p:sldLayoutId id="2147484285" r:id="rId12"/>
    <p:sldLayoutId id="2147484286" r:id="rId13"/>
    <p:sldLayoutId id="2147484287" r:id="rId14"/>
  </p:sldLayoutIdLst>
  <p:hf hdr="0" ftr="0" dt="0"/>
  <p:txStyles>
    <p:titleStyle>
      <a:lvl1pPr algn="l" defTabSz="844083" rtl="0" eaLnBrk="1" latinLnBrk="0" hangingPunct="1">
        <a:spcBef>
          <a:spcPct val="0"/>
        </a:spcBef>
        <a:buNone/>
        <a:defRPr sz="1846" b="1" kern="1200" baseline="0">
          <a:solidFill>
            <a:srgbClr val="4472C4"/>
          </a:solidFill>
          <a:latin typeface="Arial"/>
          <a:ea typeface="+mj-ea"/>
          <a:cs typeface="Arial"/>
          <a:sym typeface="Arial"/>
        </a:defRPr>
      </a:lvl1pPr>
    </p:titleStyle>
    <p:bodyStyle>
      <a:lvl1pPr marL="0" indent="0" algn="l" defTabSz="844083" rtl="0" eaLnBrk="1" latinLnBrk="0" hangingPunct="1">
        <a:spcBef>
          <a:spcPts val="354"/>
        </a:spcBef>
        <a:buFontTx/>
        <a:buNone/>
        <a:defRPr sz="1477" b="1" kern="1200" baseline="0">
          <a:solidFill>
            <a:srgbClr val="002D72"/>
          </a:solidFill>
          <a:latin typeface="Arial"/>
          <a:ea typeface="+mn-ea"/>
          <a:cs typeface="Arial"/>
          <a:sym typeface="Arial"/>
        </a:defRPr>
      </a:lvl1pPr>
      <a:lvl2pPr marL="422041"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2pPr>
      <a:lvl3pPr marL="844083"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3pPr>
      <a:lvl4pPr marL="1270521" indent="-215416"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4pPr>
      <a:lvl5pPr marL="1900652" indent="-212487"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44482" y="350115"/>
            <a:ext cx="11230029" cy="630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s-MX"/>
              <a:t>Click to edit Master title style</a:t>
            </a:r>
          </a:p>
        </p:txBody>
      </p:sp>
      <p:sp>
        <p:nvSpPr>
          <p:cNvPr id="1027" name="Text Placeholder 2"/>
          <p:cNvSpPr>
            <a:spLocks noGrp="1"/>
          </p:cNvSpPr>
          <p:nvPr>
            <p:ph type="body" idx="1"/>
          </p:nvPr>
        </p:nvSpPr>
        <p:spPr bwMode="auto">
          <a:xfrm>
            <a:off x="540628" y="1190382"/>
            <a:ext cx="11230029" cy="5219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s-MX"/>
              <a:t>Click to edit Master text styles</a:t>
            </a:r>
          </a:p>
          <a:p>
            <a:pPr lvl="1"/>
            <a:r>
              <a:rPr lang="en-US" altLang="es-MX"/>
              <a:t>Second level</a:t>
            </a:r>
          </a:p>
          <a:p>
            <a:pPr lvl="2"/>
            <a:r>
              <a:rPr lang="en-US" altLang="es-MX"/>
              <a:t>Third level</a:t>
            </a:r>
          </a:p>
          <a:p>
            <a:pPr lvl="3"/>
            <a:r>
              <a:rPr lang="en-US" altLang="es-MX"/>
              <a:t>Fourth level</a:t>
            </a:r>
          </a:p>
          <a:p>
            <a:pPr lvl="4"/>
            <a:r>
              <a:rPr lang="en-US" altLang="es-MX"/>
              <a:t>Fifth level</a:t>
            </a:r>
          </a:p>
        </p:txBody>
      </p:sp>
      <p:sp>
        <p:nvSpPr>
          <p:cNvPr id="7" name="Slide Number Placeholder 9"/>
          <p:cNvSpPr>
            <a:spLocks noGrp="1"/>
          </p:cNvSpPr>
          <p:nvPr>
            <p:ph type="sldNum" sz="quarter" idx="4"/>
          </p:nvPr>
        </p:nvSpPr>
        <p:spPr>
          <a:xfrm>
            <a:off x="554099" y="6554108"/>
            <a:ext cx="377092" cy="144247"/>
          </a:xfrm>
          <a:prstGeom prst="rect">
            <a:avLst/>
          </a:prstGeom>
        </p:spPr>
        <p:txBody>
          <a:bodyPr vert="horz" wrap="square" lIns="0" tIns="0" rIns="0" bIns="0" numCol="1" anchor="t" anchorCtr="0" compatLnSpc="1">
            <a:prstTxWarp prst="textNoShape">
              <a:avLst/>
            </a:prstTxWarp>
            <a:noAutofit/>
          </a:bodyPr>
          <a:lstStyle>
            <a:lvl1pPr eaLnBrk="1" hangingPunct="1">
              <a:lnSpc>
                <a:spcPts val="1077"/>
              </a:lnSpc>
              <a:defRPr sz="900" b="1">
                <a:solidFill>
                  <a:schemeClr val="tx2"/>
                </a:solidFill>
              </a:defRPr>
            </a:lvl1pPr>
          </a:lstStyle>
          <a:p>
            <a:pPr fontAlgn="base">
              <a:spcBef>
                <a:spcPct val="0"/>
              </a:spcBef>
              <a:spcAft>
                <a:spcPct val="0"/>
              </a:spcAft>
              <a:defRPr/>
            </a:pPr>
            <a:fld id="{69B70FD9-93A3-4F7E-AEAC-A89C9DCACB4E}" type="slidenum">
              <a:rPr lang="en-US" altLang="es-MX">
                <a:solidFill>
                  <a:srgbClr val="002776"/>
                </a:solidFill>
                <a:cs typeface="Arial" panose="020B0604020202020204" pitchFamily="34" charset="0"/>
              </a:rPr>
              <a:pPr fontAlgn="base">
                <a:spcBef>
                  <a:spcPct val="0"/>
                </a:spcBef>
                <a:spcAft>
                  <a:spcPct val="0"/>
                </a:spcAft>
                <a:defRPr/>
              </a:pPr>
              <a:t>‹#›</a:t>
            </a:fld>
            <a:endParaRPr lang="en-US" altLang="es-MX" dirty="0">
              <a:solidFill>
                <a:srgbClr val="002776"/>
              </a:solidFill>
              <a:cs typeface="Arial" panose="020B0604020202020204" pitchFamily="34" charset="0"/>
            </a:endParaRPr>
          </a:p>
        </p:txBody>
      </p:sp>
      <p:sp>
        <p:nvSpPr>
          <p:cNvPr id="10" name="Footer Placeholder 10"/>
          <p:cNvSpPr>
            <a:spLocks noGrp="1"/>
          </p:cNvSpPr>
          <p:nvPr>
            <p:ph type="ftr" sz="quarter" idx="3"/>
          </p:nvPr>
        </p:nvSpPr>
        <p:spPr>
          <a:xfrm>
            <a:off x="1029309" y="6554108"/>
            <a:ext cx="5756424" cy="144247"/>
          </a:xfrm>
          <a:prstGeom prst="rect">
            <a:avLst/>
          </a:prstGeom>
        </p:spPr>
        <p:txBody>
          <a:bodyPr vert="horz" wrap="square" lIns="0" tIns="0" rIns="0" bIns="0" numCol="1" anchor="t" anchorCtr="0" compatLnSpc="1">
            <a:prstTxWarp prst="textNoShape">
              <a:avLst/>
            </a:prstTxWarp>
            <a:noAutofit/>
          </a:bodyPr>
          <a:lstStyle>
            <a:lvl1pPr eaLnBrk="1" hangingPunct="1">
              <a:lnSpc>
                <a:spcPts val="1077"/>
              </a:lnSpc>
              <a:defRPr sz="900">
                <a:solidFill>
                  <a:schemeClr val="tx2"/>
                </a:solidFill>
                <a:latin typeface="Arial" pitchFamily="34" charset="0"/>
                <a:cs typeface="Arial" pitchFamily="34" charset="0"/>
              </a:defRPr>
            </a:lvl1pPr>
          </a:lstStyle>
          <a:p>
            <a:pPr fontAlgn="base">
              <a:spcBef>
                <a:spcPct val="0"/>
              </a:spcBef>
              <a:spcAft>
                <a:spcPct val="0"/>
              </a:spcAft>
              <a:defRPr/>
            </a:pPr>
            <a:r>
              <a:rPr lang="en-US" dirty="0">
                <a:solidFill>
                  <a:srgbClr val="002776"/>
                </a:solidFill>
              </a:rPr>
              <a:t>Footer</a:t>
            </a:r>
          </a:p>
        </p:txBody>
      </p:sp>
    </p:spTree>
    <p:extLst>
      <p:ext uri="{BB962C8B-B14F-4D97-AF65-F5344CB8AC3E}">
        <p14:creationId xmlns:p14="http://schemas.microsoft.com/office/powerpoint/2010/main" val="1664491822"/>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Lst>
  <p:hf hdr="0" ftr="0" dt="0"/>
  <p:txStyles>
    <p:titleStyle>
      <a:lvl1pPr algn="l" defTabSz="913964" rtl="0" eaLnBrk="0" fontAlgn="base" hangingPunct="0">
        <a:lnSpc>
          <a:spcPts val="3050"/>
        </a:lnSpc>
        <a:spcBef>
          <a:spcPct val="0"/>
        </a:spcBef>
        <a:spcAft>
          <a:spcPct val="0"/>
        </a:spcAft>
        <a:defRPr sz="2200" b="1">
          <a:solidFill>
            <a:schemeClr val="tx2"/>
          </a:solidFill>
          <a:latin typeface="+mj-lt"/>
          <a:ea typeface="+mj-ea"/>
          <a:cs typeface="+mj-cs"/>
        </a:defRPr>
      </a:lvl1pPr>
      <a:lvl2pPr algn="l" defTabSz="913964" rtl="0" eaLnBrk="0" fontAlgn="base" hangingPunct="0">
        <a:lnSpc>
          <a:spcPts val="3050"/>
        </a:lnSpc>
        <a:spcBef>
          <a:spcPct val="0"/>
        </a:spcBef>
        <a:spcAft>
          <a:spcPct val="0"/>
        </a:spcAft>
        <a:defRPr sz="2200" b="1">
          <a:solidFill>
            <a:schemeClr val="tx2"/>
          </a:solidFill>
          <a:latin typeface="Arial" pitchFamily="34" charset="0"/>
        </a:defRPr>
      </a:lvl2pPr>
      <a:lvl3pPr algn="l" defTabSz="913964" rtl="0" eaLnBrk="0" fontAlgn="base" hangingPunct="0">
        <a:lnSpc>
          <a:spcPts val="3050"/>
        </a:lnSpc>
        <a:spcBef>
          <a:spcPct val="0"/>
        </a:spcBef>
        <a:spcAft>
          <a:spcPct val="0"/>
        </a:spcAft>
        <a:defRPr sz="2200" b="1">
          <a:solidFill>
            <a:schemeClr val="tx2"/>
          </a:solidFill>
          <a:latin typeface="Arial" pitchFamily="34" charset="0"/>
        </a:defRPr>
      </a:lvl3pPr>
      <a:lvl4pPr algn="l" defTabSz="913964" rtl="0" eaLnBrk="0" fontAlgn="base" hangingPunct="0">
        <a:lnSpc>
          <a:spcPts val="3050"/>
        </a:lnSpc>
        <a:spcBef>
          <a:spcPct val="0"/>
        </a:spcBef>
        <a:spcAft>
          <a:spcPct val="0"/>
        </a:spcAft>
        <a:defRPr sz="2200" b="1">
          <a:solidFill>
            <a:schemeClr val="tx2"/>
          </a:solidFill>
          <a:latin typeface="Arial" pitchFamily="34" charset="0"/>
        </a:defRPr>
      </a:lvl4pPr>
      <a:lvl5pPr algn="l" defTabSz="913964" rtl="0" eaLnBrk="0" fontAlgn="base" hangingPunct="0">
        <a:lnSpc>
          <a:spcPts val="3050"/>
        </a:lnSpc>
        <a:spcBef>
          <a:spcPct val="0"/>
        </a:spcBef>
        <a:spcAft>
          <a:spcPct val="0"/>
        </a:spcAft>
        <a:defRPr sz="2200" b="1">
          <a:solidFill>
            <a:schemeClr val="tx2"/>
          </a:solidFill>
          <a:latin typeface="Arial" pitchFamily="34" charset="0"/>
        </a:defRPr>
      </a:lvl5pPr>
      <a:lvl6pPr marL="410002" algn="l" defTabSz="913964" rtl="0" eaLnBrk="1" fontAlgn="base" hangingPunct="1">
        <a:lnSpc>
          <a:spcPts val="3050"/>
        </a:lnSpc>
        <a:spcBef>
          <a:spcPct val="0"/>
        </a:spcBef>
        <a:spcAft>
          <a:spcPct val="0"/>
        </a:spcAft>
        <a:defRPr sz="2200" b="1">
          <a:solidFill>
            <a:schemeClr val="tx2"/>
          </a:solidFill>
          <a:latin typeface="Arial" pitchFamily="34" charset="0"/>
        </a:defRPr>
      </a:lvl6pPr>
      <a:lvl7pPr marL="820007" algn="l" defTabSz="913964" rtl="0" eaLnBrk="1" fontAlgn="base" hangingPunct="1">
        <a:lnSpc>
          <a:spcPts val="3050"/>
        </a:lnSpc>
        <a:spcBef>
          <a:spcPct val="0"/>
        </a:spcBef>
        <a:spcAft>
          <a:spcPct val="0"/>
        </a:spcAft>
        <a:defRPr sz="2200" b="1">
          <a:solidFill>
            <a:schemeClr val="tx2"/>
          </a:solidFill>
          <a:latin typeface="Arial" pitchFamily="34" charset="0"/>
        </a:defRPr>
      </a:lvl7pPr>
      <a:lvl8pPr marL="1230009" algn="l" defTabSz="913964" rtl="0" eaLnBrk="1" fontAlgn="base" hangingPunct="1">
        <a:lnSpc>
          <a:spcPts val="3050"/>
        </a:lnSpc>
        <a:spcBef>
          <a:spcPct val="0"/>
        </a:spcBef>
        <a:spcAft>
          <a:spcPct val="0"/>
        </a:spcAft>
        <a:defRPr sz="2200" b="1">
          <a:solidFill>
            <a:schemeClr val="tx2"/>
          </a:solidFill>
          <a:latin typeface="Arial" pitchFamily="34" charset="0"/>
        </a:defRPr>
      </a:lvl8pPr>
      <a:lvl9pPr marL="1640010" algn="l" defTabSz="913964" rtl="0" eaLnBrk="1" fontAlgn="base" hangingPunct="1">
        <a:lnSpc>
          <a:spcPts val="3050"/>
        </a:lnSpc>
        <a:spcBef>
          <a:spcPct val="0"/>
        </a:spcBef>
        <a:spcAft>
          <a:spcPct val="0"/>
        </a:spcAft>
        <a:defRPr sz="2200" b="1">
          <a:solidFill>
            <a:schemeClr val="tx2"/>
          </a:solidFill>
          <a:latin typeface="Arial" pitchFamily="34" charset="0"/>
        </a:defRPr>
      </a:lvl9pPr>
    </p:titleStyle>
    <p:bodyStyle>
      <a:lvl1pPr marL="307503" indent="-307503" algn="l" defTabSz="913964" rtl="0" eaLnBrk="0" fontAlgn="base" hangingPunct="0">
        <a:spcBef>
          <a:spcPct val="0"/>
        </a:spcBef>
        <a:spcAft>
          <a:spcPts val="269"/>
        </a:spcAft>
        <a:buFont typeface="Arial" panose="020B0604020202020204" pitchFamily="34" charset="0"/>
        <a:defRPr>
          <a:solidFill>
            <a:schemeClr val="tx2"/>
          </a:solidFill>
          <a:latin typeface="+mn-lt"/>
          <a:ea typeface="+mn-ea"/>
          <a:cs typeface="+mn-cs"/>
        </a:defRPr>
      </a:lvl1pPr>
      <a:lvl2pPr marL="182223" indent="-182223" algn="l" defTabSz="913964" rtl="0" eaLnBrk="0" fontAlgn="base" hangingPunct="0">
        <a:spcBef>
          <a:spcPct val="0"/>
        </a:spcBef>
        <a:spcAft>
          <a:spcPts val="269"/>
        </a:spcAft>
        <a:buFont typeface="Arial" panose="020B0604020202020204" pitchFamily="34" charset="0"/>
        <a:buChar char="•"/>
        <a:defRPr>
          <a:solidFill>
            <a:schemeClr val="tx2"/>
          </a:solidFill>
          <a:latin typeface="+mn-lt"/>
        </a:defRPr>
      </a:lvl2pPr>
      <a:lvl3pPr marL="357330" indent="-175106" algn="l" defTabSz="913964" rtl="0" eaLnBrk="0" fontAlgn="base" hangingPunct="0">
        <a:spcBef>
          <a:spcPct val="0"/>
        </a:spcBef>
        <a:spcAft>
          <a:spcPts val="269"/>
        </a:spcAft>
        <a:buFont typeface="Arial" panose="020B0604020202020204" pitchFamily="34" charset="0"/>
        <a:buChar char="‒"/>
        <a:defRPr>
          <a:solidFill>
            <a:schemeClr val="tx2"/>
          </a:solidFill>
          <a:latin typeface="+mn-lt"/>
        </a:defRPr>
      </a:lvl3pPr>
      <a:lvl4pPr marL="539553" indent="-182223" algn="l" defTabSz="913964" rtl="0" eaLnBrk="0" fontAlgn="base" hangingPunct="0">
        <a:spcBef>
          <a:spcPct val="0"/>
        </a:spcBef>
        <a:spcAft>
          <a:spcPts val="538"/>
        </a:spcAft>
        <a:buFont typeface="Arial" panose="020B0604020202020204" pitchFamily="34" charset="0"/>
        <a:buChar char="•"/>
        <a:defRPr sz="1400">
          <a:solidFill>
            <a:schemeClr val="tx2"/>
          </a:solidFill>
          <a:latin typeface="+mn-lt"/>
        </a:defRPr>
      </a:lvl4pPr>
      <a:lvl5pPr marL="711811" indent="-172260" algn="l" defTabSz="913964" rtl="0" eaLnBrk="0" fontAlgn="base" hangingPunct="0">
        <a:spcBef>
          <a:spcPct val="0"/>
        </a:spcBef>
        <a:spcAft>
          <a:spcPts val="538"/>
        </a:spcAft>
        <a:buFont typeface="Arial" panose="020B0604020202020204" pitchFamily="34" charset="0"/>
        <a:buChar char="‒"/>
        <a:defRPr sz="1400">
          <a:solidFill>
            <a:schemeClr val="tx2"/>
          </a:solidFill>
          <a:latin typeface="+mn-lt"/>
        </a:defRPr>
      </a:lvl5pPr>
      <a:lvl6pPr marL="1121812" indent="-172260" algn="l" defTabSz="913964" rtl="0" eaLnBrk="1" fontAlgn="base" hangingPunct="1">
        <a:spcBef>
          <a:spcPct val="0"/>
        </a:spcBef>
        <a:spcAft>
          <a:spcPts val="538"/>
        </a:spcAft>
        <a:buFont typeface="Arial" pitchFamily="34" charset="0"/>
        <a:buChar char="‒"/>
        <a:defRPr sz="1400">
          <a:solidFill>
            <a:schemeClr val="tx2"/>
          </a:solidFill>
          <a:latin typeface="+mn-lt"/>
        </a:defRPr>
      </a:lvl6pPr>
      <a:lvl7pPr marL="1531816" indent="-172260" algn="l" defTabSz="913964" rtl="0" eaLnBrk="1" fontAlgn="base" hangingPunct="1">
        <a:spcBef>
          <a:spcPct val="0"/>
        </a:spcBef>
        <a:spcAft>
          <a:spcPts val="538"/>
        </a:spcAft>
        <a:buFont typeface="Arial" pitchFamily="34" charset="0"/>
        <a:buChar char="‒"/>
        <a:defRPr sz="1400">
          <a:solidFill>
            <a:schemeClr val="tx2"/>
          </a:solidFill>
          <a:latin typeface="+mn-lt"/>
        </a:defRPr>
      </a:lvl7pPr>
      <a:lvl8pPr marL="1941818" indent="-172260" algn="l" defTabSz="913964" rtl="0" eaLnBrk="1" fontAlgn="base" hangingPunct="1">
        <a:spcBef>
          <a:spcPct val="0"/>
        </a:spcBef>
        <a:spcAft>
          <a:spcPts val="538"/>
        </a:spcAft>
        <a:buFont typeface="Arial" pitchFamily="34" charset="0"/>
        <a:buChar char="‒"/>
        <a:defRPr sz="1400">
          <a:solidFill>
            <a:schemeClr val="tx2"/>
          </a:solidFill>
          <a:latin typeface="+mn-lt"/>
        </a:defRPr>
      </a:lvl8pPr>
      <a:lvl9pPr marL="2351820" indent="-172260" algn="l" defTabSz="913964" rtl="0" eaLnBrk="1" fontAlgn="base" hangingPunct="1">
        <a:spcBef>
          <a:spcPct val="0"/>
        </a:spcBef>
        <a:spcAft>
          <a:spcPts val="538"/>
        </a:spcAft>
        <a:buFont typeface="Arial" pitchFamily="34" charset="0"/>
        <a:buChar char="‒"/>
        <a:defRPr sz="1400">
          <a:solidFill>
            <a:schemeClr val="tx2"/>
          </a:solidFill>
          <a:latin typeface="+mn-lt"/>
        </a:defRPr>
      </a:lvl9pPr>
    </p:bodyStyle>
    <p:otherStyle>
      <a:defPPr>
        <a:defRPr lang="es-MX"/>
      </a:defPPr>
      <a:lvl1pPr marL="0" algn="l" defTabSz="820007" rtl="0" eaLnBrk="1" latinLnBrk="0" hangingPunct="1">
        <a:defRPr sz="1600" kern="1200">
          <a:solidFill>
            <a:schemeClr val="tx1"/>
          </a:solidFill>
          <a:latin typeface="+mn-lt"/>
          <a:ea typeface="+mn-ea"/>
          <a:cs typeface="+mn-cs"/>
        </a:defRPr>
      </a:lvl1pPr>
      <a:lvl2pPr marL="410002" algn="l" defTabSz="820007" rtl="0" eaLnBrk="1" latinLnBrk="0" hangingPunct="1">
        <a:defRPr sz="1600" kern="1200">
          <a:solidFill>
            <a:schemeClr val="tx1"/>
          </a:solidFill>
          <a:latin typeface="+mn-lt"/>
          <a:ea typeface="+mn-ea"/>
          <a:cs typeface="+mn-cs"/>
        </a:defRPr>
      </a:lvl2pPr>
      <a:lvl3pPr marL="820007" algn="l" defTabSz="820007" rtl="0" eaLnBrk="1" latinLnBrk="0" hangingPunct="1">
        <a:defRPr sz="1600" kern="1200">
          <a:solidFill>
            <a:schemeClr val="tx1"/>
          </a:solidFill>
          <a:latin typeface="+mn-lt"/>
          <a:ea typeface="+mn-ea"/>
          <a:cs typeface="+mn-cs"/>
        </a:defRPr>
      </a:lvl3pPr>
      <a:lvl4pPr marL="1230009" algn="l" defTabSz="820007" rtl="0" eaLnBrk="1" latinLnBrk="0" hangingPunct="1">
        <a:defRPr sz="1600" kern="1200">
          <a:solidFill>
            <a:schemeClr val="tx1"/>
          </a:solidFill>
          <a:latin typeface="+mn-lt"/>
          <a:ea typeface="+mn-ea"/>
          <a:cs typeface="+mn-cs"/>
        </a:defRPr>
      </a:lvl4pPr>
      <a:lvl5pPr marL="1640010" algn="l" defTabSz="820007" rtl="0" eaLnBrk="1" latinLnBrk="0" hangingPunct="1">
        <a:defRPr sz="1600" kern="1200">
          <a:solidFill>
            <a:schemeClr val="tx1"/>
          </a:solidFill>
          <a:latin typeface="+mn-lt"/>
          <a:ea typeface="+mn-ea"/>
          <a:cs typeface="+mn-cs"/>
        </a:defRPr>
      </a:lvl5pPr>
      <a:lvl6pPr marL="2050013" algn="l" defTabSz="820007" rtl="0" eaLnBrk="1" latinLnBrk="0" hangingPunct="1">
        <a:defRPr sz="1600" kern="1200">
          <a:solidFill>
            <a:schemeClr val="tx1"/>
          </a:solidFill>
          <a:latin typeface="+mn-lt"/>
          <a:ea typeface="+mn-ea"/>
          <a:cs typeface="+mn-cs"/>
        </a:defRPr>
      </a:lvl6pPr>
      <a:lvl7pPr marL="2460016" algn="l" defTabSz="820007" rtl="0" eaLnBrk="1" latinLnBrk="0" hangingPunct="1">
        <a:defRPr sz="1600" kern="1200">
          <a:solidFill>
            <a:schemeClr val="tx1"/>
          </a:solidFill>
          <a:latin typeface="+mn-lt"/>
          <a:ea typeface="+mn-ea"/>
          <a:cs typeface="+mn-cs"/>
        </a:defRPr>
      </a:lvl7pPr>
      <a:lvl8pPr marL="2870018" algn="l" defTabSz="820007" rtl="0" eaLnBrk="1" latinLnBrk="0" hangingPunct="1">
        <a:defRPr sz="1600" kern="1200">
          <a:solidFill>
            <a:schemeClr val="tx1"/>
          </a:solidFill>
          <a:latin typeface="+mn-lt"/>
          <a:ea typeface="+mn-ea"/>
          <a:cs typeface="+mn-cs"/>
        </a:defRPr>
      </a:lvl8pPr>
      <a:lvl9pPr marL="3280021" algn="l" defTabSz="820007" rtl="0" eaLnBrk="1" latinLnBrk="0" hangingPunct="1">
        <a:defRPr sz="16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8"/>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35797" name="think-cell Slide" r:id="rId19" imgW="270" imgH="270" progId="TCLayout.ActiveDocument.1">
                  <p:embed/>
                </p:oleObj>
              </mc:Choice>
              <mc:Fallback>
                <p:oleObj name="think-cell Slide" r:id="rId19" imgW="270" imgH="270" progId="TCLayout.ActiveDocument.1">
                  <p:embed/>
                  <p:pic>
                    <p:nvPicPr>
                      <p:cNvPr id="32" name="Object 31" hidden="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45720" rIns="0" bIns="45720" rtlCol="0" anchor="t" anchorCtr="0">
            <a:noAutofit/>
          </a:bodyPr>
          <a:lstStyle/>
          <a:p>
            <a:r>
              <a:rPr lang="en-US" noProof="0" dirty="0"/>
              <a:t>Click to edit Master title style</a:t>
            </a:r>
          </a:p>
        </p:txBody>
      </p:sp>
      <p:sp>
        <p:nvSpPr>
          <p:cNvPr id="7" name="FooterSimple"/>
          <p:cNvSpPr/>
          <p:nvPr userDrawn="1"/>
        </p:nvSpPr>
        <p:spPr>
          <a:xfrm>
            <a:off x="393793"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l"/>
            <a:r>
              <a:rPr lang="en-US" sz="646" noProof="0">
                <a:solidFill>
                  <a:srgbClr val="808080"/>
                </a:solidFill>
                <a:latin typeface="Arial"/>
                <a:cs typeface="Arial"/>
                <a:sym typeface="Arial"/>
              </a:rPr>
              <a:t>Blank.potx</a:t>
            </a:r>
            <a:endParaRPr lang="en-US" sz="646" noProof="0" dirty="0">
              <a:solidFill>
                <a:srgbClr val="808080"/>
              </a:solidFill>
              <a:latin typeface="Arial"/>
              <a:cs typeface="Arial"/>
              <a:sym typeface="Arial"/>
            </a:endParaRPr>
          </a:p>
        </p:txBody>
      </p:sp>
      <p:sp>
        <p:nvSpPr>
          <p:cNvPr id="13" name="Text Placeholder 12"/>
          <p:cNvSpPr>
            <a:spLocks noGrp="1"/>
          </p:cNvSpPr>
          <p:nvPr>
            <p:ph type="body" idx="1"/>
          </p:nvPr>
        </p:nvSpPr>
        <p:spPr>
          <a:xfrm>
            <a:off x="562708" y="1508760"/>
            <a:ext cx="11074088" cy="399730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5841383" y="6271545"/>
            <a:ext cx="458115" cy="276999"/>
          </a:xfrm>
          <a:prstGeom prst="rect">
            <a:avLst/>
          </a:prstGeom>
          <a:noFill/>
          <a:ln/>
          <a:effectLst/>
        </p:spPr>
        <p:txBody>
          <a:bodyPr wrap="none" lIns="84406" tIns="50644" rIns="84406" bIns="42203" rtlCol="0" anchor="t" anchorCtr="0">
            <a:noAutofit/>
          </a:bodyPr>
          <a:lstStyle/>
          <a:p>
            <a:pPr marL="0" marR="0" lvl="0" indent="0" algn="r" defTabSz="844083" rtl="0" eaLnBrk="1" fontAlgn="auto" latinLnBrk="0" hangingPunct="1">
              <a:lnSpc>
                <a:spcPct val="100000"/>
              </a:lnSpc>
              <a:spcBef>
                <a:spcPts val="0"/>
              </a:spcBef>
              <a:spcAft>
                <a:spcPts val="0"/>
              </a:spcAft>
              <a:buClrTx/>
              <a:buSzTx/>
              <a:buFontTx/>
              <a:buNone/>
              <a:tabLst/>
              <a:defRPr/>
            </a:pPr>
            <a:fld id="{8FDC6993-5875-43F1-AB5B-56FAFD3221C9}" type="slidenum">
              <a:rPr lang="en-US" sz="923" kern="1200" baseline="0" noProof="0" smtClean="0">
                <a:solidFill>
                  <a:schemeClr val="bg1"/>
                </a:solidFill>
                <a:latin typeface="Arial"/>
                <a:ea typeface="+mn-ea"/>
                <a:cs typeface="+mn-cs"/>
              </a:rPr>
              <a:pPr marL="0" marR="0" lvl="0" indent="0" algn="r" defTabSz="844083" rtl="0" eaLnBrk="1" fontAlgn="auto" latinLnBrk="0" hangingPunct="1">
                <a:lnSpc>
                  <a:spcPct val="100000"/>
                </a:lnSpc>
                <a:spcBef>
                  <a:spcPts val="0"/>
                </a:spcBef>
                <a:spcAft>
                  <a:spcPts val="0"/>
                </a:spcAft>
                <a:buClrTx/>
                <a:buSzTx/>
                <a:buFontTx/>
                <a:buNone/>
                <a:tabLst/>
                <a:defRPr/>
              </a:pPr>
              <a:t>‹#›</a:t>
            </a:fld>
            <a:endParaRPr lang="en-US" sz="923" kern="1200" baseline="0" noProof="0" dirty="0">
              <a:solidFill>
                <a:schemeClr val="bg1"/>
              </a:solidFill>
              <a:latin typeface="Arial"/>
              <a:ea typeface="+mn-ea"/>
              <a:cs typeface="+mn-cs"/>
            </a:endParaRPr>
          </a:p>
          <a:p>
            <a:endParaRPr lang="en-US" sz="831" dirty="0">
              <a:solidFill>
                <a:schemeClr val="bg1"/>
              </a:solidFill>
              <a:latin typeface="Arial"/>
            </a:endParaRPr>
          </a:p>
        </p:txBody>
      </p:sp>
      <p:sp>
        <p:nvSpPr>
          <p:cNvPr id="12" name="Slide Number Placeholder 5"/>
          <p:cNvSpPr txBox="1">
            <a:spLocks/>
          </p:cNvSpPr>
          <p:nvPr userDrawn="1"/>
        </p:nvSpPr>
        <p:spPr>
          <a:xfrm>
            <a:off x="11288131" y="6448892"/>
            <a:ext cx="793995" cy="365125"/>
          </a:xfrm>
          <a:prstGeom prst="rect">
            <a:avLst/>
          </a:prstGeom>
        </p:spPr>
        <p:txBody>
          <a:bodyPr vert="horz" lIns="84406" tIns="42203" rIns="84406" bIns="42203"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923" smtClean="0">
                <a:solidFill>
                  <a:prstClr val="black">
                    <a:tint val="75000"/>
                  </a:prstClr>
                </a:solidFill>
                <a:latin typeface="Arial" panose="020B0604020202020204" pitchFamily="34" charset="0"/>
                <a:cs typeface="Arial" panose="020B0604020202020204" pitchFamily="34" charset="0"/>
              </a:rPr>
              <a:pPr/>
              <a:t>‹#›</a:t>
            </a:fld>
            <a:endParaRPr lang="en-US" sz="923" dirty="0">
              <a:solidFill>
                <a:prstClr val="black">
                  <a:tint val="75000"/>
                </a:prstClr>
              </a:solidFill>
              <a:latin typeface="Arial" panose="020B0604020202020204" pitchFamily="34" charset="0"/>
              <a:cs typeface="Arial" panose="020B0604020202020204" pitchFamily="34" charset="0"/>
            </a:endParaRPr>
          </a:p>
        </p:txBody>
      </p:sp>
      <p:pic>
        <p:nvPicPr>
          <p:cNvPr id="14" name="Picture 13"/>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10505029" y="6552810"/>
            <a:ext cx="1076129" cy="141242"/>
          </a:xfrm>
          <a:prstGeom prst="rect">
            <a:avLst/>
          </a:prstGeom>
        </p:spPr>
      </p:pic>
      <p:pic>
        <p:nvPicPr>
          <p:cNvPr id="16" name="pasted-image.pdf" descr="pasted-image.pdf"/>
          <p:cNvPicPr>
            <a:picLocks noChangeAspect="1"/>
          </p:cNvPicPr>
          <p:nvPr userDrawn="1"/>
        </p:nvPicPr>
        <p:blipFill>
          <a:blip r:embed="rId22" cstate="print"/>
          <a:stretch>
            <a:fillRect/>
          </a:stretch>
        </p:blipFill>
        <p:spPr>
          <a:xfrm>
            <a:off x="393794" y="6416675"/>
            <a:ext cx="518061" cy="256674"/>
          </a:xfrm>
          <a:prstGeom prst="rect">
            <a:avLst/>
          </a:prstGeom>
          <a:ln w="12700">
            <a:miter lim="400000"/>
          </a:ln>
        </p:spPr>
      </p:pic>
    </p:spTree>
    <p:extLst>
      <p:ext uri="{BB962C8B-B14F-4D97-AF65-F5344CB8AC3E}">
        <p14:creationId xmlns:p14="http://schemas.microsoft.com/office/powerpoint/2010/main" val="380119926"/>
      </p:ext>
    </p:extLst>
  </p:cSld>
  <p:clrMap bg1="lt1" tx1="dk1" bg2="lt2" tx2="dk2" accent1="accent1" accent2="accent2" accent3="accent3" accent4="accent4" accent5="accent5" accent6="accent6" hlink="hlink" folHlink="folHlink"/>
  <p:sldLayoutIdLst>
    <p:sldLayoutId id="2147484310" r:id="rId1"/>
    <p:sldLayoutId id="2147484311" r:id="rId2"/>
    <p:sldLayoutId id="2147484312" r:id="rId3"/>
    <p:sldLayoutId id="2147484313" r:id="rId4"/>
    <p:sldLayoutId id="2147484314" r:id="rId5"/>
    <p:sldLayoutId id="2147484315" r:id="rId6"/>
    <p:sldLayoutId id="2147484316" r:id="rId7"/>
    <p:sldLayoutId id="2147484317" r:id="rId8"/>
    <p:sldLayoutId id="2147484318" r:id="rId9"/>
    <p:sldLayoutId id="2147484319" r:id="rId10"/>
    <p:sldLayoutId id="2147484320" r:id="rId11"/>
    <p:sldLayoutId id="2147484321" r:id="rId12"/>
    <p:sldLayoutId id="2147484322" r:id="rId13"/>
    <p:sldLayoutId id="2147484323" r:id="rId14"/>
    <p:sldLayoutId id="2147484325" r:id="rId15"/>
  </p:sldLayoutIdLst>
  <p:hf hdr="0" ftr="0" dt="0"/>
  <p:txStyles>
    <p:titleStyle>
      <a:lvl1pPr algn="l" defTabSz="844083" rtl="0" eaLnBrk="1" latinLnBrk="0" hangingPunct="1">
        <a:spcBef>
          <a:spcPct val="0"/>
        </a:spcBef>
        <a:buNone/>
        <a:defRPr sz="1846" b="1" kern="1200" baseline="0">
          <a:solidFill>
            <a:srgbClr val="4472C4"/>
          </a:solidFill>
          <a:latin typeface="Arial"/>
          <a:ea typeface="+mj-ea"/>
          <a:cs typeface="Arial"/>
          <a:sym typeface="Arial"/>
        </a:defRPr>
      </a:lvl1pPr>
    </p:titleStyle>
    <p:bodyStyle>
      <a:lvl1pPr marL="0" indent="0" algn="l" defTabSz="844083" rtl="0" eaLnBrk="1" latinLnBrk="0" hangingPunct="1">
        <a:spcBef>
          <a:spcPts val="354"/>
        </a:spcBef>
        <a:buFontTx/>
        <a:buNone/>
        <a:defRPr sz="1477" b="1" kern="1200" baseline="0">
          <a:solidFill>
            <a:srgbClr val="002D72"/>
          </a:solidFill>
          <a:latin typeface="Arial"/>
          <a:ea typeface="+mn-ea"/>
          <a:cs typeface="Arial"/>
          <a:sym typeface="Arial"/>
        </a:defRPr>
      </a:lvl1pPr>
      <a:lvl2pPr marL="422041"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2pPr>
      <a:lvl3pPr marL="844083"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3pPr>
      <a:lvl4pPr marL="1270521" indent="-215416"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4pPr>
      <a:lvl5pPr marL="1900652" indent="-212487"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5"/>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97199" name="think-cell Slide" r:id="rId16" imgW="270" imgH="270" progId="TCLayout.ActiveDocument.1">
                  <p:embed/>
                </p:oleObj>
              </mc:Choice>
              <mc:Fallback>
                <p:oleObj name="think-cell Slide" r:id="rId16" imgW="270" imgH="270" progId="TCLayout.ActiveDocument.1">
                  <p:embed/>
                  <p:pic>
                    <p:nvPicPr>
                      <p:cNvPr id="32" name="Object 31" hidden="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45720" rIns="0" bIns="45720" rtlCol="0" anchor="t" anchorCtr="0">
            <a:noAutofit/>
          </a:bodyPr>
          <a:lstStyle/>
          <a:p>
            <a:r>
              <a:rPr lang="en-US" noProof="0" dirty="0"/>
              <a:t>Click to edit Master title style</a:t>
            </a:r>
          </a:p>
        </p:txBody>
      </p:sp>
      <p:sp>
        <p:nvSpPr>
          <p:cNvPr id="7" name="FooterSimple"/>
          <p:cNvSpPr/>
          <p:nvPr userDrawn="1"/>
        </p:nvSpPr>
        <p:spPr>
          <a:xfrm>
            <a:off x="393793"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l"/>
            <a:r>
              <a:rPr lang="en-US" sz="646" noProof="0">
                <a:solidFill>
                  <a:srgbClr val="808080"/>
                </a:solidFill>
                <a:latin typeface="Arial"/>
                <a:cs typeface="Arial"/>
                <a:sym typeface="Arial"/>
              </a:rPr>
              <a:t>Blank.potx</a:t>
            </a:r>
            <a:endParaRPr lang="en-US" sz="646" noProof="0" dirty="0">
              <a:solidFill>
                <a:srgbClr val="808080"/>
              </a:solidFill>
              <a:latin typeface="Arial"/>
              <a:cs typeface="Arial"/>
              <a:sym typeface="Arial"/>
            </a:endParaRPr>
          </a:p>
        </p:txBody>
      </p:sp>
      <p:sp>
        <p:nvSpPr>
          <p:cNvPr id="13" name="Text Placeholder 12"/>
          <p:cNvSpPr>
            <a:spLocks noGrp="1"/>
          </p:cNvSpPr>
          <p:nvPr>
            <p:ph type="body" idx="1"/>
          </p:nvPr>
        </p:nvSpPr>
        <p:spPr>
          <a:xfrm>
            <a:off x="562708" y="1508760"/>
            <a:ext cx="11074088" cy="399730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5841383" y="6271545"/>
            <a:ext cx="458115" cy="276999"/>
          </a:xfrm>
          <a:prstGeom prst="rect">
            <a:avLst/>
          </a:prstGeom>
          <a:noFill/>
          <a:ln/>
          <a:effectLst/>
        </p:spPr>
        <p:txBody>
          <a:bodyPr wrap="none" lIns="84406" tIns="50644" rIns="84406" bIns="42203" rtlCol="0" anchor="t" anchorCtr="0">
            <a:noAutofit/>
          </a:bodyPr>
          <a:lstStyle/>
          <a:p>
            <a:pPr marL="0" marR="0" lvl="0" indent="0" algn="r" defTabSz="844083" rtl="0" eaLnBrk="1" fontAlgn="auto" latinLnBrk="0" hangingPunct="1">
              <a:lnSpc>
                <a:spcPct val="100000"/>
              </a:lnSpc>
              <a:spcBef>
                <a:spcPts val="0"/>
              </a:spcBef>
              <a:spcAft>
                <a:spcPts val="0"/>
              </a:spcAft>
              <a:buClrTx/>
              <a:buSzTx/>
              <a:buFontTx/>
              <a:buNone/>
              <a:tabLst/>
              <a:defRPr/>
            </a:pPr>
            <a:fld id="{8FDC6993-5875-43F1-AB5B-56FAFD3221C9}" type="slidenum">
              <a:rPr lang="en-US" sz="923" kern="1200" baseline="0" noProof="0" smtClean="0">
                <a:solidFill>
                  <a:schemeClr val="bg1"/>
                </a:solidFill>
                <a:latin typeface="Arial"/>
                <a:ea typeface="+mn-ea"/>
                <a:cs typeface="+mn-cs"/>
              </a:rPr>
              <a:pPr marL="0" marR="0" lvl="0" indent="0" algn="r" defTabSz="844083" rtl="0" eaLnBrk="1" fontAlgn="auto" latinLnBrk="0" hangingPunct="1">
                <a:lnSpc>
                  <a:spcPct val="100000"/>
                </a:lnSpc>
                <a:spcBef>
                  <a:spcPts val="0"/>
                </a:spcBef>
                <a:spcAft>
                  <a:spcPts val="0"/>
                </a:spcAft>
                <a:buClrTx/>
                <a:buSzTx/>
                <a:buFontTx/>
                <a:buNone/>
                <a:tabLst/>
                <a:defRPr/>
              </a:pPr>
              <a:t>‹#›</a:t>
            </a:fld>
            <a:endParaRPr lang="en-US" sz="923" kern="1200" baseline="0" noProof="0" dirty="0">
              <a:solidFill>
                <a:schemeClr val="bg1"/>
              </a:solidFill>
              <a:latin typeface="Arial"/>
              <a:ea typeface="+mn-ea"/>
              <a:cs typeface="+mn-cs"/>
            </a:endParaRPr>
          </a:p>
          <a:p>
            <a:endParaRPr lang="en-US" sz="831" dirty="0">
              <a:solidFill>
                <a:schemeClr val="bg1"/>
              </a:solidFill>
              <a:latin typeface="Arial"/>
            </a:endParaRPr>
          </a:p>
        </p:txBody>
      </p:sp>
      <p:sp>
        <p:nvSpPr>
          <p:cNvPr id="12" name="Slide Number Placeholder 5"/>
          <p:cNvSpPr txBox="1">
            <a:spLocks/>
          </p:cNvSpPr>
          <p:nvPr userDrawn="1"/>
        </p:nvSpPr>
        <p:spPr>
          <a:xfrm>
            <a:off x="11288131" y="6448892"/>
            <a:ext cx="793995" cy="365125"/>
          </a:xfrm>
          <a:prstGeom prst="rect">
            <a:avLst/>
          </a:prstGeom>
        </p:spPr>
        <p:txBody>
          <a:bodyPr vert="horz" lIns="84406" tIns="42203" rIns="84406" bIns="42203"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923" smtClean="0">
                <a:solidFill>
                  <a:prstClr val="black">
                    <a:tint val="75000"/>
                  </a:prstClr>
                </a:solidFill>
                <a:latin typeface="Arial" panose="020B0604020202020204" pitchFamily="34" charset="0"/>
                <a:cs typeface="Arial" panose="020B0604020202020204" pitchFamily="34" charset="0"/>
              </a:rPr>
              <a:pPr/>
              <a:t>‹#›</a:t>
            </a:fld>
            <a:endParaRPr lang="en-US" sz="923" dirty="0">
              <a:solidFill>
                <a:prstClr val="black">
                  <a:tint val="75000"/>
                </a:prstClr>
              </a:solidFill>
              <a:latin typeface="Arial" panose="020B0604020202020204" pitchFamily="34" charset="0"/>
              <a:cs typeface="Arial" panose="020B0604020202020204" pitchFamily="34" charset="0"/>
            </a:endParaRPr>
          </a:p>
        </p:txBody>
      </p:sp>
      <p:pic>
        <p:nvPicPr>
          <p:cNvPr id="14" name="Picture 13"/>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0505029" y="6552810"/>
            <a:ext cx="1076129" cy="141242"/>
          </a:xfrm>
          <a:prstGeom prst="rect">
            <a:avLst/>
          </a:prstGeom>
        </p:spPr>
      </p:pic>
      <p:pic>
        <p:nvPicPr>
          <p:cNvPr id="16" name="pasted-image.pdf" descr="pasted-image.pdf"/>
          <p:cNvPicPr>
            <a:picLocks noChangeAspect="1"/>
          </p:cNvPicPr>
          <p:nvPr userDrawn="1"/>
        </p:nvPicPr>
        <p:blipFill>
          <a:blip r:embed="rId19" cstate="print"/>
          <a:stretch>
            <a:fillRect/>
          </a:stretch>
        </p:blipFill>
        <p:spPr>
          <a:xfrm>
            <a:off x="393794" y="6416675"/>
            <a:ext cx="518061" cy="256674"/>
          </a:xfrm>
          <a:prstGeom prst="rect">
            <a:avLst/>
          </a:prstGeom>
          <a:ln w="12700">
            <a:miter lim="400000"/>
          </a:ln>
        </p:spPr>
      </p:pic>
    </p:spTree>
    <p:extLst>
      <p:ext uri="{BB962C8B-B14F-4D97-AF65-F5344CB8AC3E}">
        <p14:creationId xmlns:p14="http://schemas.microsoft.com/office/powerpoint/2010/main" val="3452426151"/>
      </p:ext>
    </p:extLst>
  </p:cSld>
  <p:clrMap bg1="lt1" tx1="dk1" bg2="lt2" tx2="dk2" accent1="accent1" accent2="accent2" accent3="accent3" accent4="accent4" accent5="accent5" accent6="accent6" hlink="hlink" folHlink="folHlink"/>
  <p:sldLayoutIdLst>
    <p:sldLayoutId id="2147484377" r:id="rId1"/>
    <p:sldLayoutId id="2147484378" r:id="rId2"/>
    <p:sldLayoutId id="2147484379" r:id="rId3"/>
    <p:sldLayoutId id="2147484380" r:id="rId4"/>
    <p:sldLayoutId id="2147484381" r:id="rId5"/>
    <p:sldLayoutId id="2147484382" r:id="rId6"/>
    <p:sldLayoutId id="2147484383" r:id="rId7"/>
    <p:sldLayoutId id="2147484384" r:id="rId8"/>
    <p:sldLayoutId id="2147484385" r:id="rId9"/>
    <p:sldLayoutId id="2147484386" r:id="rId10"/>
    <p:sldLayoutId id="2147484387" r:id="rId11"/>
    <p:sldLayoutId id="2147484388" r:id="rId12"/>
  </p:sldLayoutIdLst>
  <p:hf hdr="0" ftr="0" dt="0"/>
  <p:txStyles>
    <p:titleStyle>
      <a:lvl1pPr algn="l" defTabSz="844083" rtl="0" eaLnBrk="1" latinLnBrk="0" hangingPunct="1">
        <a:spcBef>
          <a:spcPct val="0"/>
        </a:spcBef>
        <a:buNone/>
        <a:defRPr sz="1846" b="1" kern="1200" baseline="0">
          <a:solidFill>
            <a:srgbClr val="4472C4"/>
          </a:solidFill>
          <a:latin typeface="Arial"/>
          <a:ea typeface="+mj-ea"/>
          <a:cs typeface="Arial"/>
          <a:sym typeface="Arial"/>
        </a:defRPr>
      </a:lvl1pPr>
    </p:titleStyle>
    <p:bodyStyle>
      <a:lvl1pPr marL="0" indent="0" algn="l" defTabSz="844083" rtl="0" eaLnBrk="1" latinLnBrk="0" hangingPunct="1">
        <a:spcBef>
          <a:spcPts val="354"/>
        </a:spcBef>
        <a:buFontTx/>
        <a:buNone/>
        <a:defRPr sz="1477" b="1" kern="1200" baseline="0">
          <a:solidFill>
            <a:srgbClr val="002D72"/>
          </a:solidFill>
          <a:latin typeface="Arial"/>
          <a:ea typeface="+mn-ea"/>
          <a:cs typeface="Arial"/>
          <a:sym typeface="Arial"/>
        </a:defRPr>
      </a:lvl1pPr>
      <a:lvl2pPr marL="422041"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2pPr>
      <a:lvl3pPr marL="844083"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3pPr>
      <a:lvl4pPr marL="1270521" indent="-215416"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4pPr>
      <a:lvl5pPr marL="1900652" indent="-212487"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7"/>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46315" name="think-cell Slide" r:id="rId18" imgW="270" imgH="270" progId="TCLayout.ActiveDocument.1">
                  <p:embed/>
                </p:oleObj>
              </mc:Choice>
              <mc:Fallback>
                <p:oleObj name="think-cell Slide" r:id="rId18" imgW="270" imgH="270" progId="TCLayout.ActiveDocument.1">
                  <p:embed/>
                  <p:pic>
                    <p:nvPicPr>
                      <p:cNvPr id="32" name="Object 31" hidden="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45720" rIns="0" bIns="45720" rtlCol="0" anchor="t" anchorCtr="0">
            <a:noAutofit/>
          </a:bodyPr>
          <a:lstStyle/>
          <a:p>
            <a:r>
              <a:rPr lang="en-US" noProof="0" dirty="0"/>
              <a:t>Click to edit Master title style</a:t>
            </a:r>
          </a:p>
        </p:txBody>
      </p:sp>
      <p:sp>
        <p:nvSpPr>
          <p:cNvPr id="7" name="FooterSimple"/>
          <p:cNvSpPr/>
          <p:nvPr userDrawn="1"/>
        </p:nvSpPr>
        <p:spPr>
          <a:xfrm>
            <a:off x="393793"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l"/>
            <a:r>
              <a:rPr lang="en-US" sz="646" noProof="0">
                <a:solidFill>
                  <a:srgbClr val="808080"/>
                </a:solidFill>
                <a:latin typeface="Arial"/>
                <a:cs typeface="Arial"/>
                <a:sym typeface="Arial"/>
              </a:rPr>
              <a:t>Blank.potx</a:t>
            </a:r>
            <a:endParaRPr lang="en-US" sz="646" noProof="0" dirty="0">
              <a:solidFill>
                <a:srgbClr val="808080"/>
              </a:solidFill>
              <a:latin typeface="Arial"/>
              <a:cs typeface="Arial"/>
              <a:sym typeface="Arial"/>
            </a:endParaRPr>
          </a:p>
        </p:txBody>
      </p:sp>
      <p:sp>
        <p:nvSpPr>
          <p:cNvPr id="13" name="Text Placeholder 12"/>
          <p:cNvSpPr>
            <a:spLocks noGrp="1"/>
          </p:cNvSpPr>
          <p:nvPr>
            <p:ph type="body" idx="1"/>
          </p:nvPr>
        </p:nvSpPr>
        <p:spPr>
          <a:xfrm>
            <a:off x="562708" y="1508760"/>
            <a:ext cx="11074088" cy="399730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5841383" y="6271545"/>
            <a:ext cx="458115" cy="276999"/>
          </a:xfrm>
          <a:prstGeom prst="rect">
            <a:avLst/>
          </a:prstGeom>
          <a:noFill/>
          <a:ln/>
          <a:effectLst/>
        </p:spPr>
        <p:txBody>
          <a:bodyPr wrap="none" lIns="84406" tIns="50644" rIns="84406" bIns="42203" rtlCol="0" anchor="t" anchorCtr="0">
            <a:noAutofit/>
          </a:bodyPr>
          <a:lstStyle/>
          <a:p>
            <a:pPr marL="0" marR="0" lvl="0" indent="0" algn="r" defTabSz="844083" rtl="0" eaLnBrk="1" fontAlgn="auto" latinLnBrk="0" hangingPunct="1">
              <a:lnSpc>
                <a:spcPct val="100000"/>
              </a:lnSpc>
              <a:spcBef>
                <a:spcPts val="0"/>
              </a:spcBef>
              <a:spcAft>
                <a:spcPts val="0"/>
              </a:spcAft>
              <a:buClrTx/>
              <a:buSzTx/>
              <a:buFontTx/>
              <a:buNone/>
              <a:tabLst/>
              <a:defRPr/>
            </a:pPr>
            <a:fld id="{8FDC6993-5875-43F1-AB5B-56FAFD3221C9}" type="slidenum">
              <a:rPr lang="en-US" sz="923" kern="1200" baseline="0" noProof="0" smtClean="0">
                <a:solidFill>
                  <a:schemeClr val="bg1"/>
                </a:solidFill>
                <a:latin typeface="Arial"/>
                <a:ea typeface="+mn-ea"/>
                <a:cs typeface="+mn-cs"/>
              </a:rPr>
              <a:pPr marL="0" marR="0" lvl="0" indent="0" algn="r" defTabSz="844083" rtl="0" eaLnBrk="1" fontAlgn="auto" latinLnBrk="0" hangingPunct="1">
                <a:lnSpc>
                  <a:spcPct val="100000"/>
                </a:lnSpc>
                <a:spcBef>
                  <a:spcPts val="0"/>
                </a:spcBef>
                <a:spcAft>
                  <a:spcPts val="0"/>
                </a:spcAft>
                <a:buClrTx/>
                <a:buSzTx/>
                <a:buFontTx/>
                <a:buNone/>
                <a:tabLst/>
                <a:defRPr/>
              </a:pPr>
              <a:t>‹#›</a:t>
            </a:fld>
            <a:endParaRPr lang="en-US" sz="923" kern="1200" baseline="0" noProof="0" dirty="0">
              <a:solidFill>
                <a:schemeClr val="bg1"/>
              </a:solidFill>
              <a:latin typeface="Arial"/>
              <a:ea typeface="+mn-ea"/>
              <a:cs typeface="+mn-cs"/>
            </a:endParaRPr>
          </a:p>
          <a:p>
            <a:endParaRPr lang="en-US" sz="831" dirty="0">
              <a:solidFill>
                <a:schemeClr val="bg1"/>
              </a:solidFill>
              <a:latin typeface="Arial"/>
            </a:endParaRPr>
          </a:p>
        </p:txBody>
      </p:sp>
      <p:sp>
        <p:nvSpPr>
          <p:cNvPr id="12" name="Slide Number Placeholder 5"/>
          <p:cNvSpPr txBox="1">
            <a:spLocks/>
          </p:cNvSpPr>
          <p:nvPr userDrawn="1"/>
        </p:nvSpPr>
        <p:spPr>
          <a:xfrm>
            <a:off x="11288131" y="6448892"/>
            <a:ext cx="793995" cy="365125"/>
          </a:xfrm>
          <a:prstGeom prst="rect">
            <a:avLst/>
          </a:prstGeom>
        </p:spPr>
        <p:txBody>
          <a:bodyPr vert="horz" lIns="84406" tIns="42203" rIns="84406" bIns="42203"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923" smtClean="0">
                <a:solidFill>
                  <a:prstClr val="black">
                    <a:tint val="75000"/>
                  </a:prstClr>
                </a:solidFill>
                <a:latin typeface="Arial" panose="020B0604020202020204" pitchFamily="34" charset="0"/>
                <a:cs typeface="Arial" panose="020B0604020202020204" pitchFamily="34" charset="0"/>
              </a:rPr>
              <a:pPr/>
              <a:t>‹#›</a:t>
            </a:fld>
            <a:endParaRPr lang="en-US" sz="923" dirty="0">
              <a:solidFill>
                <a:prstClr val="black">
                  <a:tint val="75000"/>
                </a:prstClr>
              </a:solidFill>
              <a:latin typeface="Arial" panose="020B0604020202020204" pitchFamily="34" charset="0"/>
              <a:cs typeface="Arial" panose="020B0604020202020204" pitchFamily="34" charset="0"/>
            </a:endParaRPr>
          </a:p>
        </p:txBody>
      </p:sp>
      <p:pic>
        <p:nvPicPr>
          <p:cNvPr id="14" name="Picture 13"/>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10505029" y="6552810"/>
            <a:ext cx="1076129" cy="141242"/>
          </a:xfrm>
          <a:prstGeom prst="rect">
            <a:avLst/>
          </a:prstGeom>
        </p:spPr>
      </p:pic>
      <p:pic>
        <p:nvPicPr>
          <p:cNvPr id="16" name="pasted-image.pdf" descr="pasted-image.pdf"/>
          <p:cNvPicPr>
            <a:picLocks noChangeAspect="1"/>
          </p:cNvPicPr>
          <p:nvPr userDrawn="1"/>
        </p:nvPicPr>
        <p:blipFill>
          <a:blip r:embed="rId21" cstate="print"/>
          <a:stretch>
            <a:fillRect/>
          </a:stretch>
        </p:blipFill>
        <p:spPr>
          <a:xfrm>
            <a:off x="393794" y="6416675"/>
            <a:ext cx="518061" cy="256674"/>
          </a:xfrm>
          <a:prstGeom prst="rect">
            <a:avLst/>
          </a:prstGeom>
          <a:ln w="12700">
            <a:miter lim="400000"/>
          </a:ln>
        </p:spPr>
      </p:pic>
    </p:spTree>
    <p:extLst>
      <p:ext uri="{BB962C8B-B14F-4D97-AF65-F5344CB8AC3E}">
        <p14:creationId xmlns:p14="http://schemas.microsoft.com/office/powerpoint/2010/main" val="465095899"/>
      </p:ext>
    </p:extLst>
  </p:cSld>
  <p:clrMap bg1="lt1" tx1="dk1" bg2="lt2" tx2="dk2" accent1="accent1" accent2="accent2" accent3="accent3" accent4="accent4" accent5="accent5" accent6="accent6" hlink="hlink" folHlink="folHlink"/>
  <p:sldLayoutIdLst>
    <p:sldLayoutId id="2147484419" r:id="rId1"/>
    <p:sldLayoutId id="2147484420" r:id="rId2"/>
    <p:sldLayoutId id="2147484421" r:id="rId3"/>
    <p:sldLayoutId id="2147484422" r:id="rId4"/>
    <p:sldLayoutId id="2147484423" r:id="rId5"/>
    <p:sldLayoutId id="2147484424" r:id="rId6"/>
    <p:sldLayoutId id="2147484425" r:id="rId7"/>
    <p:sldLayoutId id="2147484426" r:id="rId8"/>
    <p:sldLayoutId id="2147484427" r:id="rId9"/>
    <p:sldLayoutId id="2147484428" r:id="rId10"/>
    <p:sldLayoutId id="2147484429" r:id="rId11"/>
    <p:sldLayoutId id="2147484430" r:id="rId12"/>
    <p:sldLayoutId id="2147484431" r:id="rId13"/>
    <p:sldLayoutId id="2147484432" r:id="rId14"/>
  </p:sldLayoutIdLst>
  <p:hf hdr="0" ftr="0" dt="0"/>
  <p:txStyles>
    <p:titleStyle>
      <a:lvl1pPr algn="l" defTabSz="844083" rtl="0" eaLnBrk="1" latinLnBrk="0" hangingPunct="1">
        <a:spcBef>
          <a:spcPct val="0"/>
        </a:spcBef>
        <a:buNone/>
        <a:defRPr sz="1846" b="1" kern="1200" baseline="0">
          <a:solidFill>
            <a:srgbClr val="4472C4"/>
          </a:solidFill>
          <a:latin typeface="Arial"/>
          <a:ea typeface="+mj-ea"/>
          <a:cs typeface="Arial"/>
          <a:sym typeface="Arial"/>
        </a:defRPr>
      </a:lvl1pPr>
    </p:titleStyle>
    <p:bodyStyle>
      <a:lvl1pPr marL="0" indent="0" algn="l" defTabSz="844083" rtl="0" eaLnBrk="1" latinLnBrk="0" hangingPunct="1">
        <a:spcBef>
          <a:spcPts val="354"/>
        </a:spcBef>
        <a:buFontTx/>
        <a:buNone/>
        <a:defRPr sz="1477" b="1" kern="1200" baseline="0">
          <a:solidFill>
            <a:srgbClr val="002D72"/>
          </a:solidFill>
          <a:latin typeface="Arial"/>
          <a:ea typeface="+mn-ea"/>
          <a:cs typeface="Arial"/>
          <a:sym typeface="Arial"/>
        </a:defRPr>
      </a:lvl1pPr>
      <a:lvl2pPr marL="422041"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2pPr>
      <a:lvl3pPr marL="844083"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3pPr>
      <a:lvl4pPr marL="1270521" indent="-215416"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4pPr>
      <a:lvl5pPr marL="1900652" indent="-212487"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6"/>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82927" name="think-cell Slide" r:id="rId17" imgW="270" imgH="270" progId="TCLayout.ActiveDocument.1">
                  <p:embed/>
                </p:oleObj>
              </mc:Choice>
              <mc:Fallback>
                <p:oleObj name="think-cell Slide" r:id="rId17" imgW="270" imgH="270" progId="TCLayout.ActiveDocument.1">
                  <p:embed/>
                  <p:pic>
                    <p:nvPicPr>
                      <p:cNvPr id="32" name="Object 31" hidden="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45720" rIns="0" bIns="45720" rtlCol="0" anchor="t" anchorCtr="0">
            <a:noAutofit/>
          </a:bodyPr>
          <a:lstStyle/>
          <a:p>
            <a:r>
              <a:rPr lang="en-US" noProof="0" dirty="0"/>
              <a:t>Click to edit Master title style</a:t>
            </a:r>
          </a:p>
        </p:txBody>
      </p:sp>
      <p:sp>
        <p:nvSpPr>
          <p:cNvPr id="7" name="FooterSimple"/>
          <p:cNvSpPr/>
          <p:nvPr userDrawn="1"/>
        </p:nvSpPr>
        <p:spPr>
          <a:xfrm>
            <a:off x="393793"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l"/>
            <a:r>
              <a:rPr lang="en-US" sz="646" noProof="0">
                <a:solidFill>
                  <a:srgbClr val="808080"/>
                </a:solidFill>
                <a:latin typeface="Arial"/>
                <a:cs typeface="Arial"/>
                <a:sym typeface="Arial"/>
              </a:rPr>
              <a:t>Blank.potx</a:t>
            </a:r>
            <a:endParaRPr lang="en-US" sz="646" noProof="0" dirty="0">
              <a:solidFill>
                <a:srgbClr val="808080"/>
              </a:solidFill>
              <a:latin typeface="Arial"/>
              <a:cs typeface="Arial"/>
              <a:sym typeface="Arial"/>
            </a:endParaRPr>
          </a:p>
        </p:txBody>
      </p:sp>
      <p:sp>
        <p:nvSpPr>
          <p:cNvPr id="13" name="Text Placeholder 12"/>
          <p:cNvSpPr>
            <a:spLocks noGrp="1"/>
          </p:cNvSpPr>
          <p:nvPr>
            <p:ph type="body" idx="1"/>
          </p:nvPr>
        </p:nvSpPr>
        <p:spPr>
          <a:xfrm>
            <a:off x="562708" y="1508760"/>
            <a:ext cx="11074088" cy="399730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5841383" y="6271545"/>
            <a:ext cx="458115" cy="276999"/>
          </a:xfrm>
          <a:prstGeom prst="rect">
            <a:avLst/>
          </a:prstGeom>
          <a:noFill/>
          <a:ln/>
          <a:effectLst/>
        </p:spPr>
        <p:txBody>
          <a:bodyPr wrap="none" lIns="84406" tIns="50644" rIns="84406" bIns="42203" rtlCol="0" anchor="t" anchorCtr="0">
            <a:noAutofit/>
          </a:bodyPr>
          <a:lstStyle/>
          <a:p>
            <a:pPr marL="0" marR="0" lvl="0" indent="0" algn="r" defTabSz="844083" rtl="0" eaLnBrk="1" fontAlgn="auto" latinLnBrk="0" hangingPunct="1">
              <a:lnSpc>
                <a:spcPct val="100000"/>
              </a:lnSpc>
              <a:spcBef>
                <a:spcPts val="0"/>
              </a:spcBef>
              <a:spcAft>
                <a:spcPts val="0"/>
              </a:spcAft>
              <a:buClrTx/>
              <a:buSzTx/>
              <a:buFontTx/>
              <a:buNone/>
              <a:tabLst/>
              <a:defRPr/>
            </a:pPr>
            <a:fld id="{8FDC6993-5875-43F1-AB5B-56FAFD3221C9}" type="slidenum">
              <a:rPr lang="en-US" sz="923" kern="1200" baseline="0" noProof="0" smtClean="0">
                <a:solidFill>
                  <a:schemeClr val="bg1"/>
                </a:solidFill>
                <a:latin typeface="Arial"/>
                <a:ea typeface="+mn-ea"/>
                <a:cs typeface="+mn-cs"/>
              </a:rPr>
              <a:pPr marL="0" marR="0" lvl="0" indent="0" algn="r" defTabSz="844083" rtl="0" eaLnBrk="1" fontAlgn="auto" latinLnBrk="0" hangingPunct="1">
                <a:lnSpc>
                  <a:spcPct val="100000"/>
                </a:lnSpc>
                <a:spcBef>
                  <a:spcPts val="0"/>
                </a:spcBef>
                <a:spcAft>
                  <a:spcPts val="0"/>
                </a:spcAft>
                <a:buClrTx/>
                <a:buSzTx/>
                <a:buFontTx/>
                <a:buNone/>
                <a:tabLst/>
                <a:defRPr/>
              </a:pPr>
              <a:t>‹#›</a:t>
            </a:fld>
            <a:endParaRPr lang="en-US" sz="923" kern="1200" baseline="0" noProof="0" dirty="0">
              <a:solidFill>
                <a:schemeClr val="bg1"/>
              </a:solidFill>
              <a:latin typeface="Arial"/>
              <a:ea typeface="+mn-ea"/>
              <a:cs typeface="+mn-cs"/>
            </a:endParaRPr>
          </a:p>
          <a:p>
            <a:endParaRPr lang="en-US" sz="831" dirty="0">
              <a:solidFill>
                <a:schemeClr val="bg1"/>
              </a:solidFill>
              <a:latin typeface="Arial"/>
            </a:endParaRPr>
          </a:p>
        </p:txBody>
      </p:sp>
      <p:sp>
        <p:nvSpPr>
          <p:cNvPr id="12" name="Slide Number Placeholder 5"/>
          <p:cNvSpPr txBox="1">
            <a:spLocks/>
          </p:cNvSpPr>
          <p:nvPr userDrawn="1"/>
        </p:nvSpPr>
        <p:spPr>
          <a:xfrm>
            <a:off x="11288131" y="6448892"/>
            <a:ext cx="793995" cy="365125"/>
          </a:xfrm>
          <a:prstGeom prst="rect">
            <a:avLst/>
          </a:prstGeom>
        </p:spPr>
        <p:txBody>
          <a:bodyPr vert="horz" lIns="84406" tIns="42203" rIns="84406" bIns="42203"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923" smtClean="0">
                <a:solidFill>
                  <a:prstClr val="black">
                    <a:tint val="75000"/>
                  </a:prstClr>
                </a:solidFill>
                <a:latin typeface="Arial" panose="020B0604020202020204" pitchFamily="34" charset="0"/>
                <a:cs typeface="Arial" panose="020B0604020202020204" pitchFamily="34" charset="0"/>
              </a:rPr>
              <a:pPr/>
              <a:t>‹#›</a:t>
            </a:fld>
            <a:endParaRPr lang="en-US" sz="923" dirty="0">
              <a:solidFill>
                <a:prstClr val="black">
                  <a:tint val="75000"/>
                </a:prstClr>
              </a:solidFill>
              <a:latin typeface="Arial" panose="020B0604020202020204" pitchFamily="34" charset="0"/>
              <a:cs typeface="Arial" panose="020B0604020202020204" pitchFamily="34" charset="0"/>
            </a:endParaRPr>
          </a:p>
        </p:txBody>
      </p:sp>
      <p:pic>
        <p:nvPicPr>
          <p:cNvPr id="14" name="Picture 13"/>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0505029" y="6552810"/>
            <a:ext cx="1076129" cy="141242"/>
          </a:xfrm>
          <a:prstGeom prst="rect">
            <a:avLst/>
          </a:prstGeom>
        </p:spPr>
      </p:pic>
      <p:pic>
        <p:nvPicPr>
          <p:cNvPr id="16" name="pasted-image.pdf" descr="pasted-image.pdf"/>
          <p:cNvPicPr>
            <a:picLocks noChangeAspect="1"/>
          </p:cNvPicPr>
          <p:nvPr userDrawn="1"/>
        </p:nvPicPr>
        <p:blipFill>
          <a:blip r:embed="rId20" cstate="print"/>
          <a:stretch>
            <a:fillRect/>
          </a:stretch>
        </p:blipFill>
        <p:spPr>
          <a:xfrm>
            <a:off x="393794" y="6416675"/>
            <a:ext cx="518061" cy="256674"/>
          </a:xfrm>
          <a:prstGeom prst="rect">
            <a:avLst/>
          </a:prstGeom>
          <a:ln w="12700">
            <a:miter lim="400000"/>
          </a:ln>
        </p:spPr>
      </p:pic>
    </p:spTree>
    <p:extLst>
      <p:ext uri="{BB962C8B-B14F-4D97-AF65-F5344CB8AC3E}">
        <p14:creationId xmlns:p14="http://schemas.microsoft.com/office/powerpoint/2010/main" val="1826202105"/>
      </p:ext>
    </p:extLst>
  </p:cSld>
  <p:clrMap bg1="lt1" tx1="dk1" bg2="lt2" tx2="dk2" accent1="accent1" accent2="accent2" accent3="accent3" accent4="accent4" accent5="accent5" accent6="accent6" hlink="hlink" folHlink="folHlink"/>
  <p:sldLayoutIdLst>
    <p:sldLayoutId id="2147484494" r:id="rId1"/>
    <p:sldLayoutId id="2147484495" r:id="rId2"/>
    <p:sldLayoutId id="2147484496" r:id="rId3"/>
    <p:sldLayoutId id="2147484497" r:id="rId4"/>
    <p:sldLayoutId id="2147484498" r:id="rId5"/>
    <p:sldLayoutId id="2147484499" r:id="rId6"/>
    <p:sldLayoutId id="2147484500" r:id="rId7"/>
    <p:sldLayoutId id="2147484501" r:id="rId8"/>
    <p:sldLayoutId id="2147484502" r:id="rId9"/>
    <p:sldLayoutId id="2147484503" r:id="rId10"/>
    <p:sldLayoutId id="2147484504" r:id="rId11"/>
    <p:sldLayoutId id="2147484505" r:id="rId12"/>
    <p:sldLayoutId id="2147484506" r:id="rId13"/>
  </p:sldLayoutIdLst>
  <p:hf hdr="0" ftr="0" dt="0"/>
  <p:txStyles>
    <p:titleStyle>
      <a:lvl1pPr algn="l" defTabSz="844083" rtl="0" eaLnBrk="1" latinLnBrk="0" hangingPunct="1">
        <a:spcBef>
          <a:spcPct val="0"/>
        </a:spcBef>
        <a:buNone/>
        <a:defRPr sz="1846" b="1" kern="1200" baseline="0">
          <a:solidFill>
            <a:srgbClr val="4472C4"/>
          </a:solidFill>
          <a:latin typeface="Arial"/>
          <a:ea typeface="+mj-ea"/>
          <a:cs typeface="Arial"/>
          <a:sym typeface="Arial"/>
        </a:defRPr>
      </a:lvl1pPr>
    </p:titleStyle>
    <p:bodyStyle>
      <a:lvl1pPr marL="0" indent="0" algn="l" defTabSz="844083" rtl="0" eaLnBrk="1" latinLnBrk="0" hangingPunct="1">
        <a:spcBef>
          <a:spcPts val="354"/>
        </a:spcBef>
        <a:buFontTx/>
        <a:buNone/>
        <a:defRPr sz="1477" b="1" kern="1200" baseline="0">
          <a:solidFill>
            <a:srgbClr val="002D72"/>
          </a:solidFill>
          <a:latin typeface="Arial"/>
          <a:ea typeface="+mn-ea"/>
          <a:cs typeface="Arial"/>
          <a:sym typeface="Arial"/>
        </a:defRPr>
      </a:lvl1pPr>
      <a:lvl2pPr marL="422041"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2pPr>
      <a:lvl3pPr marL="844083"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3pPr>
      <a:lvl4pPr marL="1270521" indent="-215416"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4pPr>
      <a:lvl5pPr marL="1900652" indent="-212487"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7"/>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07462" name="think-cell Slide" r:id="rId18" imgW="270" imgH="270" progId="TCLayout.ActiveDocument.1">
                  <p:embed/>
                </p:oleObj>
              </mc:Choice>
              <mc:Fallback>
                <p:oleObj name="think-cell Slide" r:id="rId18" imgW="270" imgH="270" progId="TCLayout.ActiveDocument.1">
                  <p:embed/>
                  <p:pic>
                    <p:nvPicPr>
                      <p:cNvPr id="32" name="Object 31" hidden="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45720" rIns="0" bIns="45720" rtlCol="0" anchor="t" anchorCtr="0">
            <a:noAutofit/>
          </a:bodyPr>
          <a:lstStyle/>
          <a:p>
            <a:r>
              <a:rPr lang="en-US" noProof="0" dirty="0"/>
              <a:t>Click to edit Master title style</a:t>
            </a:r>
          </a:p>
        </p:txBody>
      </p:sp>
      <p:sp>
        <p:nvSpPr>
          <p:cNvPr id="7" name="FooterSimple"/>
          <p:cNvSpPr/>
          <p:nvPr userDrawn="1"/>
        </p:nvSpPr>
        <p:spPr>
          <a:xfrm>
            <a:off x="393793"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l"/>
            <a:r>
              <a:rPr lang="en-US" sz="646" noProof="0">
                <a:solidFill>
                  <a:srgbClr val="808080"/>
                </a:solidFill>
                <a:latin typeface="Arial"/>
                <a:cs typeface="Arial"/>
                <a:sym typeface="Arial"/>
              </a:rPr>
              <a:t>Blank.potx</a:t>
            </a:r>
            <a:endParaRPr lang="en-US" sz="646" noProof="0" dirty="0">
              <a:solidFill>
                <a:srgbClr val="808080"/>
              </a:solidFill>
              <a:latin typeface="Arial"/>
              <a:cs typeface="Arial"/>
              <a:sym typeface="Arial"/>
            </a:endParaRPr>
          </a:p>
        </p:txBody>
      </p:sp>
      <p:sp>
        <p:nvSpPr>
          <p:cNvPr id="13" name="Text Placeholder 12"/>
          <p:cNvSpPr>
            <a:spLocks noGrp="1"/>
          </p:cNvSpPr>
          <p:nvPr>
            <p:ph type="body" idx="1"/>
          </p:nvPr>
        </p:nvSpPr>
        <p:spPr>
          <a:xfrm>
            <a:off x="562708" y="1508760"/>
            <a:ext cx="11074088" cy="399730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5841383" y="6271545"/>
            <a:ext cx="458115" cy="276999"/>
          </a:xfrm>
          <a:prstGeom prst="rect">
            <a:avLst/>
          </a:prstGeom>
          <a:noFill/>
          <a:ln/>
          <a:effectLst/>
        </p:spPr>
        <p:txBody>
          <a:bodyPr wrap="none" lIns="84406" tIns="50644" rIns="84406" bIns="42203" rtlCol="0" anchor="t" anchorCtr="0">
            <a:noAutofit/>
          </a:bodyPr>
          <a:lstStyle/>
          <a:p>
            <a:pPr marL="0" marR="0" lvl="0" indent="0" algn="r" defTabSz="844083" rtl="0" eaLnBrk="1" fontAlgn="auto" latinLnBrk="0" hangingPunct="1">
              <a:lnSpc>
                <a:spcPct val="100000"/>
              </a:lnSpc>
              <a:spcBef>
                <a:spcPts val="0"/>
              </a:spcBef>
              <a:spcAft>
                <a:spcPts val="0"/>
              </a:spcAft>
              <a:buClrTx/>
              <a:buSzTx/>
              <a:buFontTx/>
              <a:buNone/>
              <a:tabLst/>
              <a:defRPr/>
            </a:pPr>
            <a:fld id="{8FDC6993-5875-43F1-AB5B-56FAFD3221C9}" type="slidenum">
              <a:rPr lang="en-US" sz="923" kern="1200" baseline="0" noProof="0" smtClean="0">
                <a:solidFill>
                  <a:schemeClr val="bg1"/>
                </a:solidFill>
                <a:latin typeface="Arial"/>
                <a:ea typeface="+mn-ea"/>
                <a:cs typeface="+mn-cs"/>
              </a:rPr>
              <a:pPr marL="0" marR="0" lvl="0" indent="0" algn="r" defTabSz="844083" rtl="0" eaLnBrk="1" fontAlgn="auto" latinLnBrk="0" hangingPunct="1">
                <a:lnSpc>
                  <a:spcPct val="100000"/>
                </a:lnSpc>
                <a:spcBef>
                  <a:spcPts val="0"/>
                </a:spcBef>
                <a:spcAft>
                  <a:spcPts val="0"/>
                </a:spcAft>
                <a:buClrTx/>
                <a:buSzTx/>
                <a:buFontTx/>
                <a:buNone/>
                <a:tabLst/>
                <a:defRPr/>
              </a:pPr>
              <a:t>‹#›</a:t>
            </a:fld>
            <a:endParaRPr lang="en-US" sz="923" kern="1200" baseline="0" noProof="0" dirty="0">
              <a:solidFill>
                <a:schemeClr val="bg1"/>
              </a:solidFill>
              <a:latin typeface="Arial"/>
              <a:ea typeface="+mn-ea"/>
              <a:cs typeface="+mn-cs"/>
            </a:endParaRPr>
          </a:p>
          <a:p>
            <a:endParaRPr lang="en-US" sz="831" dirty="0">
              <a:solidFill>
                <a:schemeClr val="bg1"/>
              </a:solidFill>
              <a:latin typeface="Arial"/>
            </a:endParaRPr>
          </a:p>
        </p:txBody>
      </p:sp>
      <p:sp>
        <p:nvSpPr>
          <p:cNvPr id="12" name="Slide Number Placeholder 5"/>
          <p:cNvSpPr txBox="1">
            <a:spLocks/>
          </p:cNvSpPr>
          <p:nvPr userDrawn="1"/>
        </p:nvSpPr>
        <p:spPr>
          <a:xfrm>
            <a:off x="11288131" y="6448892"/>
            <a:ext cx="793995" cy="365125"/>
          </a:xfrm>
          <a:prstGeom prst="rect">
            <a:avLst/>
          </a:prstGeom>
        </p:spPr>
        <p:txBody>
          <a:bodyPr vert="horz" lIns="84406" tIns="42203" rIns="84406" bIns="42203"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923" smtClean="0">
                <a:solidFill>
                  <a:prstClr val="black">
                    <a:tint val="75000"/>
                  </a:prstClr>
                </a:solidFill>
                <a:latin typeface="Arial" panose="020B0604020202020204" pitchFamily="34" charset="0"/>
                <a:cs typeface="Arial" panose="020B0604020202020204" pitchFamily="34" charset="0"/>
              </a:rPr>
              <a:pPr/>
              <a:t>‹#›</a:t>
            </a:fld>
            <a:endParaRPr lang="en-US" sz="923" dirty="0">
              <a:solidFill>
                <a:prstClr val="black">
                  <a:tint val="75000"/>
                </a:prstClr>
              </a:solidFill>
              <a:latin typeface="Arial" panose="020B0604020202020204" pitchFamily="34" charset="0"/>
              <a:cs typeface="Arial" panose="020B0604020202020204" pitchFamily="34" charset="0"/>
            </a:endParaRPr>
          </a:p>
        </p:txBody>
      </p:sp>
      <p:pic>
        <p:nvPicPr>
          <p:cNvPr id="14" name="Picture 13"/>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10505029" y="6552810"/>
            <a:ext cx="1076129" cy="141242"/>
          </a:xfrm>
          <a:prstGeom prst="rect">
            <a:avLst/>
          </a:prstGeom>
        </p:spPr>
      </p:pic>
      <p:pic>
        <p:nvPicPr>
          <p:cNvPr id="16" name="pasted-image.pdf" descr="pasted-image.pdf"/>
          <p:cNvPicPr>
            <a:picLocks noChangeAspect="1"/>
          </p:cNvPicPr>
          <p:nvPr userDrawn="1"/>
        </p:nvPicPr>
        <p:blipFill>
          <a:blip r:embed="rId21" cstate="print"/>
          <a:stretch>
            <a:fillRect/>
          </a:stretch>
        </p:blipFill>
        <p:spPr>
          <a:xfrm>
            <a:off x="393794" y="6416675"/>
            <a:ext cx="518061" cy="256674"/>
          </a:xfrm>
          <a:prstGeom prst="rect">
            <a:avLst/>
          </a:prstGeom>
          <a:ln w="12700">
            <a:miter lim="400000"/>
          </a:ln>
        </p:spPr>
      </p:pic>
    </p:spTree>
    <p:extLst>
      <p:ext uri="{BB962C8B-B14F-4D97-AF65-F5344CB8AC3E}">
        <p14:creationId xmlns:p14="http://schemas.microsoft.com/office/powerpoint/2010/main" val="3355680654"/>
      </p:ext>
    </p:extLst>
  </p:cSld>
  <p:clrMap bg1="lt1" tx1="dk1" bg2="lt2" tx2="dk2" accent1="accent1" accent2="accent2" accent3="accent3" accent4="accent4" accent5="accent5" accent6="accent6" hlink="hlink" folHlink="folHlink"/>
  <p:sldLayoutIdLst>
    <p:sldLayoutId id="2147484539" r:id="rId1"/>
    <p:sldLayoutId id="2147484540" r:id="rId2"/>
    <p:sldLayoutId id="2147484541" r:id="rId3"/>
    <p:sldLayoutId id="2147484542" r:id="rId4"/>
    <p:sldLayoutId id="2147484543" r:id="rId5"/>
    <p:sldLayoutId id="2147484544" r:id="rId6"/>
    <p:sldLayoutId id="2147484545" r:id="rId7"/>
    <p:sldLayoutId id="2147484546" r:id="rId8"/>
    <p:sldLayoutId id="2147484547" r:id="rId9"/>
    <p:sldLayoutId id="2147484548" r:id="rId10"/>
    <p:sldLayoutId id="2147484549" r:id="rId11"/>
    <p:sldLayoutId id="2147484550" r:id="rId12"/>
    <p:sldLayoutId id="2147484551" r:id="rId13"/>
    <p:sldLayoutId id="2147484552" r:id="rId14"/>
  </p:sldLayoutIdLst>
  <p:hf hdr="0" ftr="0" dt="0"/>
  <p:txStyles>
    <p:titleStyle>
      <a:lvl1pPr algn="l" defTabSz="844083" rtl="0" eaLnBrk="1" latinLnBrk="0" hangingPunct="1">
        <a:spcBef>
          <a:spcPct val="0"/>
        </a:spcBef>
        <a:buNone/>
        <a:defRPr sz="1846" b="1" kern="1200" baseline="0">
          <a:solidFill>
            <a:srgbClr val="4472C4"/>
          </a:solidFill>
          <a:latin typeface="Arial"/>
          <a:ea typeface="+mj-ea"/>
          <a:cs typeface="Arial"/>
          <a:sym typeface="Arial"/>
        </a:defRPr>
      </a:lvl1pPr>
    </p:titleStyle>
    <p:bodyStyle>
      <a:lvl1pPr marL="0" indent="0" algn="l" defTabSz="844083" rtl="0" eaLnBrk="1" latinLnBrk="0" hangingPunct="1">
        <a:spcBef>
          <a:spcPts val="354"/>
        </a:spcBef>
        <a:buFontTx/>
        <a:buNone/>
        <a:defRPr sz="1477" b="1" kern="1200" baseline="0">
          <a:solidFill>
            <a:srgbClr val="002D72"/>
          </a:solidFill>
          <a:latin typeface="Arial"/>
          <a:ea typeface="+mn-ea"/>
          <a:cs typeface="Arial"/>
          <a:sym typeface="Arial"/>
        </a:defRPr>
      </a:lvl1pPr>
      <a:lvl2pPr marL="422041"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2pPr>
      <a:lvl3pPr marL="844083"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3pPr>
      <a:lvl4pPr marL="1270521" indent="-215416"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4pPr>
      <a:lvl5pPr marL="1900652" indent="-212487"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44478" y="350113"/>
            <a:ext cx="11230029" cy="630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s-MX"/>
              <a:t>Click to edit Master title style</a:t>
            </a:r>
          </a:p>
        </p:txBody>
      </p:sp>
      <p:sp>
        <p:nvSpPr>
          <p:cNvPr id="1027" name="Text Placeholder 2"/>
          <p:cNvSpPr>
            <a:spLocks noGrp="1"/>
          </p:cNvSpPr>
          <p:nvPr>
            <p:ph type="body" idx="1"/>
          </p:nvPr>
        </p:nvSpPr>
        <p:spPr bwMode="auto">
          <a:xfrm>
            <a:off x="540628" y="1190382"/>
            <a:ext cx="11230029" cy="5219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s-MX"/>
              <a:t>Click to edit Master text styles</a:t>
            </a:r>
          </a:p>
          <a:p>
            <a:pPr lvl="1"/>
            <a:r>
              <a:rPr lang="en-US" altLang="es-MX"/>
              <a:t>Second level</a:t>
            </a:r>
          </a:p>
          <a:p>
            <a:pPr lvl="2"/>
            <a:r>
              <a:rPr lang="en-US" altLang="es-MX"/>
              <a:t>Third level</a:t>
            </a:r>
          </a:p>
          <a:p>
            <a:pPr lvl="3"/>
            <a:r>
              <a:rPr lang="en-US" altLang="es-MX"/>
              <a:t>Fourth level</a:t>
            </a:r>
          </a:p>
          <a:p>
            <a:pPr lvl="4"/>
            <a:r>
              <a:rPr lang="en-US" altLang="es-MX"/>
              <a:t>Fifth level</a:t>
            </a:r>
          </a:p>
        </p:txBody>
      </p:sp>
      <p:sp>
        <p:nvSpPr>
          <p:cNvPr id="7" name="Slide Number Placeholder 9"/>
          <p:cNvSpPr>
            <a:spLocks noGrp="1"/>
          </p:cNvSpPr>
          <p:nvPr>
            <p:ph type="sldNum" sz="quarter" idx="4"/>
          </p:nvPr>
        </p:nvSpPr>
        <p:spPr>
          <a:xfrm>
            <a:off x="554097" y="6554105"/>
            <a:ext cx="377092" cy="144247"/>
          </a:xfrm>
          <a:prstGeom prst="rect">
            <a:avLst/>
          </a:prstGeom>
        </p:spPr>
        <p:txBody>
          <a:bodyPr vert="horz" wrap="square" lIns="0" tIns="0" rIns="0" bIns="0" numCol="1" anchor="t" anchorCtr="0" compatLnSpc="1">
            <a:prstTxWarp prst="textNoShape">
              <a:avLst/>
            </a:prstTxWarp>
            <a:noAutofit/>
          </a:bodyPr>
          <a:lstStyle>
            <a:lvl1pPr eaLnBrk="1" hangingPunct="1">
              <a:lnSpc>
                <a:spcPts val="1077"/>
              </a:lnSpc>
              <a:defRPr sz="900" b="1">
                <a:solidFill>
                  <a:schemeClr val="tx2"/>
                </a:solidFill>
              </a:defRPr>
            </a:lvl1pPr>
          </a:lstStyle>
          <a:p>
            <a:pPr defTabSz="914400" fontAlgn="base">
              <a:spcBef>
                <a:spcPct val="0"/>
              </a:spcBef>
              <a:spcAft>
                <a:spcPct val="0"/>
              </a:spcAft>
              <a:defRPr/>
            </a:pPr>
            <a:fld id="{69B70FD9-93A3-4F7E-AEAC-A89C9DCACB4E}" type="slidenum">
              <a:rPr lang="en-US" altLang="es-MX" smtClean="0">
                <a:solidFill>
                  <a:srgbClr val="002776"/>
                </a:solidFill>
                <a:cs typeface="Arial" panose="020B0604020202020204" pitchFamily="34" charset="0"/>
              </a:rPr>
              <a:pPr defTabSz="914400" fontAlgn="base">
                <a:spcBef>
                  <a:spcPct val="0"/>
                </a:spcBef>
                <a:spcAft>
                  <a:spcPct val="0"/>
                </a:spcAft>
                <a:defRPr/>
              </a:pPr>
              <a:t>‹#›</a:t>
            </a:fld>
            <a:endParaRPr lang="en-US" altLang="es-MX" dirty="0">
              <a:solidFill>
                <a:srgbClr val="002776"/>
              </a:solidFill>
              <a:cs typeface="Arial" panose="020B0604020202020204" pitchFamily="34" charset="0"/>
            </a:endParaRPr>
          </a:p>
        </p:txBody>
      </p:sp>
      <p:sp>
        <p:nvSpPr>
          <p:cNvPr id="10" name="Footer Placeholder 10"/>
          <p:cNvSpPr>
            <a:spLocks noGrp="1"/>
          </p:cNvSpPr>
          <p:nvPr>
            <p:ph type="ftr" sz="quarter" idx="3"/>
          </p:nvPr>
        </p:nvSpPr>
        <p:spPr>
          <a:xfrm>
            <a:off x="1029309" y="6554105"/>
            <a:ext cx="5756424" cy="144247"/>
          </a:xfrm>
          <a:prstGeom prst="rect">
            <a:avLst/>
          </a:prstGeom>
        </p:spPr>
        <p:txBody>
          <a:bodyPr vert="horz" wrap="square" lIns="0" tIns="0" rIns="0" bIns="0" numCol="1" anchor="t" anchorCtr="0" compatLnSpc="1">
            <a:prstTxWarp prst="textNoShape">
              <a:avLst/>
            </a:prstTxWarp>
            <a:noAutofit/>
          </a:bodyPr>
          <a:lstStyle>
            <a:lvl1pPr eaLnBrk="1" hangingPunct="1">
              <a:lnSpc>
                <a:spcPts val="1077"/>
              </a:lnSpc>
              <a:defRPr sz="900">
                <a:solidFill>
                  <a:schemeClr val="tx2"/>
                </a:solidFill>
                <a:latin typeface="Arial" pitchFamily="34" charset="0"/>
                <a:cs typeface="Arial" pitchFamily="34" charset="0"/>
              </a:defRPr>
            </a:lvl1pPr>
          </a:lstStyle>
          <a:p>
            <a:pPr defTabSz="914400" fontAlgn="base">
              <a:spcBef>
                <a:spcPct val="0"/>
              </a:spcBef>
              <a:spcAft>
                <a:spcPct val="0"/>
              </a:spcAft>
              <a:defRPr/>
            </a:pPr>
            <a:r>
              <a:rPr lang="en-US">
                <a:solidFill>
                  <a:srgbClr val="002776"/>
                </a:solidFill>
              </a:rPr>
              <a:t>Footer</a:t>
            </a:r>
            <a:endParaRPr lang="en-US" dirty="0">
              <a:solidFill>
                <a:srgbClr val="002776"/>
              </a:solidFill>
            </a:endParaRPr>
          </a:p>
        </p:txBody>
      </p:sp>
    </p:spTree>
    <p:extLst>
      <p:ext uri="{BB962C8B-B14F-4D97-AF65-F5344CB8AC3E}">
        <p14:creationId xmlns:p14="http://schemas.microsoft.com/office/powerpoint/2010/main" val="1875524242"/>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Lst>
  <p:hf hdr="0" ftr="0" dt="0"/>
  <p:txStyles>
    <p:titleStyle>
      <a:lvl1pPr algn="l" defTabSz="914404" rtl="0" eaLnBrk="0" fontAlgn="base" hangingPunct="0">
        <a:lnSpc>
          <a:spcPts val="3050"/>
        </a:lnSpc>
        <a:spcBef>
          <a:spcPct val="0"/>
        </a:spcBef>
        <a:spcAft>
          <a:spcPct val="0"/>
        </a:spcAft>
        <a:defRPr sz="2200" b="1">
          <a:solidFill>
            <a:schemeClr val="tx2"/>
          </a:solidFill>
          <a:latin typeface="+mj-lt"/>
          <a:ea typeface="+mj-ea"/>
          <a:cs typeface="+mj-cs"/>
        </a:defRPr>
      </a:lvl1pPr>
      <a:lvl2pPr algn="l" defTabSz="914404" rtl="0" eaLnBrk="0" fontAlgn="base" hangingPunct="0">
        <a:lnSpc>
          <a:spcPts val="3050"/>
        </a:lnSpc>
        <a:spcBef>
          <a:spcPct val="0"/>
        </a:spcBef>
        <a:spcAft>
          <a:spcPct val="0"/>
        </a:spcAft>
        <a:defRPr sz="2200" b="1">
          <a:solidFill>
            <a:schemeClr val="tx2"/>
          </a:solidFill>
          <a:latin typeface="Arial" pitchFamily="34" charset="0"/>
        </a:defRPr>
      </a:lvl2pPr>
      <a:lvl3pPr algn="l" defTabSz="914404" rtl="0" eaLnBrk="0" fontAlgn="base" hangingPunct="0">
        <a:lnSpc>
          <a:spcPts val="3050"/>
        </a:lnSpc>
        <a:spcBef>
          <a:spcPct val="0"/>
        </a:spcBef>
        <a:spcAft>
          <a:spcPct val="0"/>
        </a:spcAft>
        <a:defRPr sz="2200" b="1">
          <a:solidFill>
            <a:schemeClr val="tx2"/>
          </a:solidFill>
          <a:latin typeface="Arial" pitchFamily="34" charset="0"/>
        </a:defRPr>
      </a:lvl3pPr>
      <a:lvl4pPr algn="l" defTabSz="914404" rtl="0" eaLnBrk="0" fontAlgn="base" hangingPunct="0">
        <a:lnSpc>
          <a:spcPts val="3050"/>
        </a:lnSpc>
        <a:spcBef>
          <a:spcPct val="0"/>
        </a:spcBef>
        <a:spcAft>
          <a:spcPct val="0"/>
        </a:spcAft>
        <a:defRPr sz="2200" b="1">
          <a:solidFill>
            <a:schemeClr val="tx2"/>
          </a:solidFill>
          <a:latin typeface="Arial" pitchFamily="34" charset="0"/>
        </a:defRPr>
      </a:lvl4pPr>
      <a:lvl5pPr algn="l" defTabSz="914404" rtl="0" eaLnBrk="0" fontAlgn="base" hangingPunct="0">
        <a:lnSpc>
          <a:spcPts val="3050"/>
        </a:lnSpc>
        <a:spcBef>
          <a:spcPct val="0"/>
        </a:spcBef>
        <a:spcAft>
          <a:spcPct val="0"/>
        </a:spcAft>
        <a:defRPr sz="2200" b="1">
          <a:solidFill>
            <a:schemeClr val="tx2"/>
          </a:solidFill>
          <a:latin typeface="Arial" pitchFamily="34" charset="0"/>
        </a:defRPr>
      </a:lvl5pPr>
      <a:lvl6pPr marL="410200" algn="l" defTabSz="914404" rtl="0" eaLnBrk="1" fontAlgn="base" hangingPunct="1">
        <a:lnSpc>
          <a:spcPts val="3050"/>
        </a:lnSpc>
        <a:spcBef>
          <a:spcPct val="0"/>
        </a:spcBef>
        <a:spcAft>
          <a:spcPct val="0"/>
        </a:spcAft>
        <a:defRPr sz="2200" b="1">
          <a:solidFill>
            <a:schemeClr val="tx2"/>
          </a:solidFill>
          <a:latin typeface="Arial" pitchFamily="34" charset="0"/>
        </a:defRPr>
      </a:lvl6pPr>
      <a:lvl7pPr marL="820400" algn="l" defTabSz="914404" rtl="0" eaLnBrk="1" fontAlgn="base" hangingPunct="1">
        <a:lnSpc>
          <a:spcPts val="3050"/>
        </a:lnSpc>
        <a:spcBef>
          <a:spcPct val="0"/>
        </a:spcBef>
        <a:spcAft>
          <a:spcPct val="0"/>
        </a:spcAft>
        <a:defRPr sz="2200" b="1">
          <a:solidFill>
            <a:schemeClr val="tx2"/>
          </a:solidFill>
          <a:latin typeface="Arial" pitchFamily="34" charset="0"/>
        </a:defRPr>
      </a:lvl7pPr>
      <a:lvl8pPr marL="1230600" algn="l" defTabSz="914404" rtl="0" eaLnBrk="1" fontAlgn="base" hangingPunct="1">
        <a:lnSpc>
          <a:spcPts val="3050"/>
        </a:lnSpc>
        <a:spcBef>
          <a:spcPct val="0"/>
        </a:spcBef>
        <a:spcAft>
          <a:spcPct val="0"/>
        </a:spcAft>
        <a:defRPr sz="2200" b="1">
          <a:solidFill>
            <a:schemeClr val="tx2"/>
          </a:solidFill>
          <a:latin typeface="Arial" pitchFamily="34" charset="0"/>
        </a:defRPr>
      </a:lvl8pPr>
      <a:lvl9pPr marL="1640799" algn="l" defTabSz="914404" rtl="0" eaLnBrk="1" fontAlgn="base" hangingPunct="1">
        <a:lnSpc>
          <a:spcPts val="3050"/>
        </a:lnSpc>
        <a:spcBef>
          <a:spcPct val="0"/>
        </a:spcBef>
        <a:spcAft>
          <a:spcPct val="0"/>
        </a:spcAft>
        <a:defRPr sz="2200" b="1">
          <a:solidFill>
            <a:schemeClr val="tx2"/>
          </a:solidFill>
          <a:latin typeface="Arial" pitchFamily="34" charset="0"/>
        </a:defRPr>
      </a:lvl9pPr>
    </p:titleStyle>
    <p:bodyStyle>
      <a:lvl1pPr marL="307650" indent="-307650" algn="l" defTabSz="914404" rtl="0" eaLnBrk="0" fontAlgn="base" hangingPunct="0">
        <a:spcBef>
          <a:spcPct val="0"/>
        </a:spcBef>
        <a:spcAft>
          <a:spcPts val="269"/>
        </a:spcAft>
        <a:buFont typeface="Arial" panose="020B0604020202020204" pitchFamily="34" charset="0"/>
        <a:defRPr>
          <a:solidFill>
            <a:schemeClr val="tx2"/>
          </a:solidFill>
          <a:latin typeface="+mn-lt"/>
          <a:ea typeface="+mn-ea"/>
          <a:cs typeface="+mn-cs"/>
        </a:defRPr>
      </a:lvl1pPr>
      <a:lvl2pPr marL="182311" indent="-182311" algn="l" defTabSz="914404" rtl="0" eaLnBrk="0" fontAlgn="base" hangingPunct="0">
        <a:spcBef>
          <a:spcPct val="0"/>
        </a:spcBef>
        <a:spcAft>
          <a:spcPts val="269"/>
        </a:spcAft>
        <a:buFont typeface="Arial" panose="020B0604020202020204" pitchFamily="34" charset="0"/>
        <a:buChar char="•"/>
        <a:defRPr>
          <a:solidFill>
            <a:schemeClr val="tx2"/>
          </a:solidFill>
          <a:latin typeface="+mn-lt"/>
        </a:defRPr>
      </a:lvl2pPr>
      <a:lvl3pPr marL="357501" indent="-175190" algn="l" defTabSz="914404" rtl="0" eaLnBrk="0" fontAlgn="base" hangingPunct="0">
        <a:spcBef>
          <a:spcPct val="0"/>
        </a:spcBef>
        <a:spcAft>
          <a:spcPts val="269"/>
        </a:spcAft>
        <a:buFont typeface="Arial" panose="020B0604020202020204" pitchFamily="34" charset="0"/>
        <a:buChar char="‒"/>
        <a:defRPr>
          <a:solidFill>
            <a:schemeClr val="tx2"/>
          </a:solidFill>
          <a:latin typeface="+mn-lt"/>
        </a:defRPr>
      </a:lvl3pPr>
      <a:lvl4pPr marL="539812" indent="-182311" algn="l" defTabSz="914404" rtl="0" eaLnBrk="0" fontAlgn="base" hangingPunct="0">
        <a:spcBef>
          <a:spcPct val="0"/>
        </a:spcBef>
        <a:spcAft>
          <a:spcPts val="538"/>
        </a:spcAft>
        <a:buFont typeface="Arial" panose="020B0604020202020204" pitchFamily="34" charset="0"/>
        <a:buChar char="•"/>
        <a:defRPr sz="1400">
          <a:solidFill>
            <a:schemeClr val="tx2"/>
          </a:solidFill>
          <a:latin typeface="+mn-lt"/>
        </a:defRPr>
      </a:lvl4pPr>
      <a:lvl5pPr marL="712153" indent="-172341" algn="l" defTabSz="914404" rtl="0" eaLnBrk="0" fontAlgn="base" hangingPunct="0">
        <a:spcBef>
          <a:spcPct val="0"/>
        </a:spcBef>
        <a:spcAft>
          <a:spcPts val="538"/>
        </a:spcAft>
        <a:buFont typeface="Arial" panose="020B0604020202020204" pitchFamily="34" charset="0"/>
        <a:buChar char="‒"/>
        <a:defRPr sz="1400">
          <a:solidFill>
            <a:schemeClr val="tx2"/>
          </a:solidFill>
          <a:latin typeface="+mn-lt"/>
        </a:defRPr>
      </a:lvl5pPr>
      <a:lvl6pPr marL="1122352" indent="-172341" algn="l" defTabSz="914404" rtl="0" eaLnBrk="1" fontAlgn="base" hangingPunct="1">
        <a:spcBef>
          <a:spcPct val="0"/>
        </a:spcBef>
        <a:spcAft>
          <a:spcPts val="538"/>
        </a:spcAft>
        <a:buFont typeface="Arial" pitchFamily="34" charset="0"/>
        <a:buChar char="‒"/>
        <a:defRPr sz="1400">
          <a:solidFill>
            <a:schemeClr val="tx2"/>
          </a:solidFill>
          <a:latin typeface="+mn-lt"/>
        </a:defRPr>
      </a:lvl6pPr>
      <a:lvl7pPr marL="1532552" indent="-172341" algn="l" defTabSz="914404" rtl="0" eaLnBrk="1" fontAlgn="base" hangingPunct="1">
        <a:spcBef>
          <a:spcPct val="0"/>
        </a:spcBef>
        <a:spcAft>
          <a:spcPts val="538"/>
        </a:spcAft>
        <a:buFont typeface="Arial" pitchFamily="34" charset="0"/>
        <a:buChar char="‒"/>
        <a:defRPr sz="1400">
          <a:solidFill>
            <a:schemeClr val="tx2"/>
          </a:solidFill>
          <a:latin typeface="+mn-lt"/>
        </a:defRPr>
      </a:lvl7pPr>
      <a:lvl8pPr marL="1942752" indent="-172341" algn="l" defTabSz="914404" rtl="0" eaLnBrk="1" fontAlgn="base" hangingPunct="1">
        <a:spcBef>
          <a:spcPct val="0"/>
        </a:spcBef>
        <a:spcAft>
          <a:spcPts val="538"/>
        </a:spcAft>
        <a:buFont typeface="Arial" pitchFamily="34" charset="0"/>
        <a:buChar char="‒"/>
        <a:defRPr sz="1400">
          <a:solidFill>
            <a:schemeClr val="tx2"/>
          </a:solidFill>
          <a:latin typeface="+mn-lt"/>
        </a:defRPr>
      </a:lvl8pPr>
      <a:lvl9pPr marL="2352952" indent="-172341" algn="l" defTabSz="914404" rtl="0" eaLnBrk="1" fontAlgn="base" hangingPunct="1">
        <a:spcBef>
          <a:spcPct val="0"/>
        </a:spcBef>
        <a:spcAft>
          <a:spcPts val="538"/>
        </a:spcAft>
        <a:buFont typeface="Arial" pitchFamily="34" charset="0"/>
        <a:buChar char="‒"/>
        <a:defRPr sz="1400">
          <a:solidFill>
            <a:schemeClr val="tx2"/>
          </a:solidFill>
          <a:latin typeface="+mn-lt"/>
        </a:defRPr>
      </a:lvl9pPr>
    </p:bodyStyle>
    <p:otherStyle>
      <a:defPPr>
        <a:defRPr lang="es-MX"/>
      </a:defPPr>
      <a:lvl1pPr marL="0" algn="l" defTabSz="820400" rtl="0" eaLnBrk="1" latinLnBrk="0" hangingPunct="1">
        <a:defRPr sz="1600" kern="1200">
          <a:solidFill>
            <a:schemeClr val="tx1"/>
          </a:solidFill>
          <a:latin typeface="+mn-lt"/>
          <a:ea typeface="+mn-ea"/>
          <a:cs typeface="+mn-cs"/>
        </a:defRPr>
      </a:lvl1pPr>
      <a:lvl2pPr marL="410200" algn="l" defTabSz="820400" rtl="0" eaLnBrk="1" latinLnBrk="0" hangingPunct="1">
        <a:defRPr sz="1600" kern="1200">
          <a:solidFill>
            <a:schemeClr val="tx1"/>
          </a:solidFill>
          <a:latin typeface="+mn-lt"/>
          <a:ea typeface="+mn-ea"/>
          <a:cs typeface="+mn-cs"/>
        </a:defRPr>
      </a:lvl2pPr>
      <a:lvl3pPr marL="820400" algn="l" defTabSz="820400" rtl="0" eaLnBrk="1" latinLnBrk="0" hangingPunct="1">
        <a:defRPr sz="1600" kern="1200">
          <a:solidFill>
            <a:schemeClr val="tx1"/>
          </a:solidFill>
          <a:latin typeface="+mn-lt"/>
          <a:ea typeface="+mn-ea"/>
          <a:cs typeface="+mn-cs"/>
        </a:defRPr>
      </a:lvl3pPr>
      <a:lvl4pPr marL="1230600" algn="l" defTabSz="820400" rtl="0" eaLnBrk="1" latinLnBrk="0" hangingPunct="1">
        <a:defRPr sz="1600" kern="1200">
          <a:solidFill>
            <a:schemeClr val="tx1"/>
          </a:solidFill>
          <a:latin typeface="+mn-lt"/>
          <a:ea typeface="+mn-ea"/>
          <a:cs typeface="+mn-cs"/>
        </a:defRPr>
      </a:lvl4pPr>
      <a:lvl5pPr marL="1640799" algn="l" defTabSz="820400" rtl="0" eaLnBrk="1" latinLnBrk="0" hangingPunct="1">
        <a:defRPr sz="1600" kern="1200">
          <a:solidFill>
            <a:schemeClr val="tx1"/>
          </a:solidFill>
          <a:latin typeface="+mn-lt"/>
          <a:ea typeface="+mn-ea"/>
          <a:cs typeface="+mn-cs"/>
        </a:defRPr>
      </a:lvl5pPr>
      <a:lvl6pPr marL="2050999" algn="l" defTabSz="820400" rtl="0" eaLnBrk="1" latinLnBrk="0" hangingPunct="1">
        <a:defRPr sz="1600" kern="1200">
          <a:solidFill>
            <a:schemeClr val="tx1"/>
          </a:solidFill>
          <a:latin typeface="+mn-lt"/>
          <a:ea typeface="+mn-ea"/>
          <a:cs typeface="+mn-cs"/>
        </a:defRPr>
      </a:lvl6pPr>
      <a:lvl7pPr marL="2461199" algn="l" defTabSz="820400" rtl="0" eaLnBrk="1" latinLnBrk="0" hangingPunct="1">
        <a:defRPr sz="1600" kern="1200">
          <a:solidFill>
            <a:schemeClr val="tx1"/>
          </a:solidFill>
          <a:latin typeface="+mn-lt"/>
          <a:ea typeface="+mn-ea"/>
          <a:cs typeface="+mn-cs"/>
        </a:defRPr>
      </a:lvl7pPr>
      <a:lvl8pPr marL="2871399" algn="l" defTabSz="820400" rtl="0" eaLnBrk="1" latinLnBrk="0" hangingPunct="1">
        <a:defRPr sz="1600" kern="1200">
          <a:solidFill>
            <a:schemeClr val="tx1"/>
          </a:solidFill>
          <a:latin typeface="+mn-lt"/>
          <a:ea typeface="+mn-ea"/>
          <a:cs typeface="+mn-cs"/>
        </a:defRPr>
      </a:lvl8pPr>
      <a:lvl9pPr marL="3281599" algn="l" defTabSz="820400" rtl="0" eaLnBrk="1" latinLnBrk="0" hangingPunct="1">
        <a:defRPr sz="16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9504840" y="5943314"/>
            <a:ext cx="2468136" cy="1197772"/>
          </a:xfrm>
          <a:prstGeom prst="rect">
            <a:avLst/>
          </a:prstGeom>
        </p:spPr>
      </p:pic>
      <p:sp>
        <p:nvSpPr>
          <p:cNvPr id="1107" name="Rectangle 83"/>
          <p:cNvSpPr>
            <a:spLocks noGrp="1" noChangeArrowheads="1"/>
          </p:cNvSpPr>
          <p:nvPr>
            <p:ph type="title"/>
          </p:nvPr>
        </p:nvSpPr>
        <p:spPr bwMode="black">
          <a:xfrm>
            <a:off x="804339" y="314325"/>
            <a:ext cx="11055351"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1108" name="Rectangle 84"/>
          <p:cNvSpPr>
            <a:spLocks noGrp="1" noChangeArrowheads="1"/>
          </p:cNvSpPr>
          <p:nvPr>
            <p:ph type="body" idx="1"/>
          </p:nvPr>
        </p:nvSpPr>
        <p:spPr bwMode="black">
          <a:xfrm>
            <a:off x="804334" y="1344621"/>
            <a:ext cx="11063817" cy="492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09" name="Rectangle 85"/>
          <p:cNvSpPr>
            <a:spLocks noGrp="1" noChangeArrowheads="1"/>
          </p:cNvSpPr>
          <p:nvPr>
            <p:ph type="sldNum" sz="quarter" idx="4"/>
          </p:nvPr>
        </p:nvSpPr>
        <p:spPr bwMode="black">
          <a:xfrm>
            <a:off x="334440" y="6440497"/>
            <a:ext cx="4614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defRPr sz="900" smtClean="0">
                <a:cs typeface="Geneva" charset="0"/>
              </a:defRPr>
            </a:lvl1pPr>
          </a:lstStyle>
          <a:p>
            <a:pPr defTabSz="914400" fontAlgn="base">
              <a:spcBef>
                <a:spcPct val="0"/>
              </a:spcBef>
              <a:spcAft>
                <a:spcPct val="0"/>
              </a:spcAft>
              <a:defRPr/>
            </a:pPr>
            <a:fld id="{410BB04A-6CB2-A14D-B6AF-586C8C166ED7}" type="slidenum">
              <a:rPr lang="en-US" smtClean="0">
                <a:solidFill>
                  <a:srgbClr val="53565A"/>
                </a:solidFill>
                <a:ea typeface="ＭＳ Ｐゴシック" charset="0"/>
              </a:rPr>
              <a:pPr defTabSz="914400" fontAlgn="base">
                <a:spcBef>
                  <a:spcPct val="0"/>
                </a:spcBef>
                <a:spcAft>
                  <a:spcPct val="0"/>
                </a:spcAft>
                <a:defRPr/>
              </a:pPr>
              <a:t>‹#›</a:t>
            </a:fld>
            <a:endParaRPr lang="en-US" dirty="0">
              <a:solidFill>
                <a:srgbClr val="53565A"/>
              </a:solidFill>
              <a:ea typeface="ＭＳ Ｐゴシック" charset="0"/>
            </a:endParaRPr>
          </a:p>
        </p:txBody>
      </p:sp>
      <p:sp>
        <p:nvSpPr>
          <p:cNvPr id="1111" name="Rectangle 87"/>
          <p:cNvSpPr>
            <a:spLocks noGrp="1" noChangeArrowheads="1"/>
          </p:cNvSpPr>
          <p:nvPr>
            <p:ph type="dt" sz="half" idx="2"/>
          </p:nvPr>
        </p:nvSpPr>
        <p:spPr bwMode="black">
          <a:xfrm>
            <a:off x="804333" y="6440497"/>
            <a:ext cx="1422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lgn="l">
              <a:defRPr sz="900">
                <a:ea typeface="Geneva" charset="0"/>
                <a:cs typeface="+mn-cs"/>
              </a:defRPr>
            </a:lvl1pPr>
          </a:lstStyle>
          <a:p>
            <a:pPr defTabSz="914400" fontAlgn="base">
              <a:spcBef>
                <a:spcPct val="0"/>
              </a:spcBef>
              <a:spcAft>
                <a:spcPct val="0"/>
              </a:spcAft>
              <a:defRPr/>
            </a:pPr>
            <a:r>
              <a:rPr lang="en-US">
                <a:solidFill>
                  <a:srgbClr val="53565A"/>
                </a:solidFill>
              </a:rPr>
              <a:t>MM.DD.YY</a:t>
            </a:r>
            <a:endParaRPr lang="en-US" dirty="0">
              <a:solidFill>
                <a:srgbClr val="53565A"/>
              </a:solidFill>
            </a:endParaRPr>
          </a:p>
        </p:txBody>
      </p:sp>
      <p:sp>
        <p:nvSpPr>
          <p:cNvPr id="1116" name="Rectangle 92"/>
          <p:cNvSpPr>
            <a:spLocks noGrp="1" noChangeArrowheads="1"/>
          </p:cNvSpPr>
          <p:nvPr>
            <p:ph type="ftr" sz="quarter" idx="3"/>
          </p:nvPr>
        </p:nvSpPr>
        <p:spPr bwMode="black">
          <a:xfrm>
            <a:off x="2781300" y="6440497"/>
            <a:ext cx="54271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lgn="l">
              <a:defRPr sz="900">
                <a:ea typeface="ヒラギノ角ゴ Pro W3" charset="0"/>
                <a:cs typeface="Geneva" charset="0"/>
              </a:defRPr>
            </a:lvl1pPr>
          </a:lstStyle>
          <a:p>
            <a:pPr defTabSz="914400" fontAlgn="base">
              <a:spcBef>
                <a:spcPct val="0"/>
              </a:spcBef>
              <a:spcAft>
                <a:spcPct val="0"/>
              </a:spcAft>
              <a:defRPr/>
            </a:pPr>
            <a:r>
              <a:rPr lang="en-US">
                <a:solidFill>
                  <a:srgbClr val="53565A"/>
                </a:solidFill>
              </a:rPr>
              <a:t>Presentation Title</a:t>
            </a:r>
            <a:endParaRPr lang="en-US" dirty="0">
              <a:solidFill>
                <a:srgbClr val="53565A"/>
              </a:solidFill>
            </a:endParaRPr>
          </a:p>
        </p:txBody>
      </p:sp>
    </p:spTree>
    <p:extLst>
      <p:ext uri="{BB962C8B-B14F-4D97-AF65-F5344CB8AC3E}">
        <p14:creationId xmlns:p14="http://schemas.microsoft.com/office/powerpoint/2010/main" val="345123114"/>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Lst>
  <p:hf hdr="0"/>
  <p:txStyles>
    <p:titleStyle>
      <a:lvl1pPr algn="l" rtl="0" eaLnBrk="1" fontAlgn="base" hangingPunct="1">
        <a:spcBef>
          <a:spcPct val="0"/>
        </a:spcBef>
        <a:spcAft>
          <a:spcPct val="0"/>
        </a:spcAft>
        <a:defRPr sz="2400">
          <a:solidFill>
            <a:schemeClr val="tx2"/>
          </a:solidFill>
          <a:latin typeface="+mj-lt"/>
          <a:ea typeface="ヒラギノ角ゴ Pro W3" charset="0"/>
          <a:cs typeface="Geneva" charset="0"/>
        </a:defRPr>
      </a:lvl1pPr>
      <a:lvl2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5pPr>
      <a:lvl6pPr marL="457200" algn="l" rtl="0" eaLnBrk="1" fontAlgn="base" hangingPunct="1">
        <a:spcBef>
          <a:spcPct val="0"/>
        </a:spcBef>
        <a:spcAft>
          <a:spcPct val="0"/>
        </a:spcAft>
        <a:defRPr sz="2400">
          <a:solidFill>
            <a:srgbClr val="004785"/>
          </a:solidFill>
          <a:latin typeface="Arial" charset="0"/>
          <a:ea typeface="Geneva" charset="0"/>
        </a:defRPr>
      </a:lvl6pPr>
      <a:lvl7pPr marL="914400" algn="l" rtl="0" eaLnBrk="1" fontAlgn="base" hangingPunct="1">
        <a:spcBef>
          <a:spcPct val="0"/>
        </a:spcBef>
        <a:spcAft>
          <a:spcPct val="0"/>
        </a:spcAft>
        <a:defRPr sz="2400">
          <a:solidFill>
            <a:srgbClr val="004785"/>
          </a:solidFill>
          <a:latin typeface="Arial" charset="0"/>
          <a:ea typeface="Geneva" charset="0"/>
        </a:defRPr>
      </a:lvl7pPr>
      <a:lvl8pPr marL="1371600" algn="l" rtl="0" eaLnBrk="1" fontAlgn="base" hangingPunct="1">
        <a:spcBef>
          <a:spcPct val="0"/>
        </a:spcBef>
        <a:spcAft>
          <a:spcPct val="0"/>
        </a:spcAft>
        <a:defRPr sz="2400">
          <a:solidFill>
            <a:srgbClr val="004785"/>
          </a:solidFill>
          <a:latin typeface="Arial" charset="0"/>
          <a:ea typeface="Geneva" charset="0"/>
        </a:defRPr>
      </a:lvl8pPr>
      <a:lvl9pPr marL="1828800" algn="l" rtl="0" eaLnBrk="1" fontAlgn="base" hangingPunct="1">
        <a:spcBef>
          <a:spcPct val="0"/>
        </a:spcBef>
        <a:spcAft>
          <a:spcPct val="0"/>
        </a:spcAft>
        <a:defRPr sz="2400">
          <a:solidFill>
            <a:srgbClr val="004785"/>
          </a:solidFill>
          <a:latin typeface="Arial" charset="0"/>
          <a:ea typeface="Geneva" charset="0"/>
        </a:defRPr>
      </a:lvl9pPr>
    </p:titleStyle>
    <p:bodyStyle>
      <a:lvl1pPr marL="288925" indent="-288925"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633413" indent="-23018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2pPr>
      <a:lvl3pPr marL="974725" indent="-227013"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3pPr>
      <a:lvl4pPr marL="1312863" indent="-22383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4pPr>
      <a:lvl5pPr marL="1651000" indent="-22383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5pPr>
      <a:lvl6pPr marL="21082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6pPr>
      <a:lvl7pPr marL="25654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7pPr>
      <a:lvl8pPr marL="30226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8pPr>
      <a:lvl9pPr marL="34798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9504840" y="5943314"/>
            <a:ext cx="2468136" cy="1197772"/>
          </a:xfrm>
          <a:prstGeom prst="rect">
            <a:avLst/>
          </a:prstGeom>
        </p:spPr>
      </p:pic>
      <p:sp>
        <p:nvSpPr>
          <p:cNvPr id="1107" name="Rectangle 83"/>
          <p:cNvSpPr>
            <a:spLocks noGrp="1" noChangeArrowheads="1"/>
          </p:cNvSpPr>
          <p:nvPr>
            <p:ph type="title"/>
          </p:nvPr>
        </p:nvSpPr>
        <p:spPr bwMode="black">
          <a:xfrm>
            <a:off x="804337" y="314325"/>
            <a:ext cx="11055351"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1108" name="Rectangle 84"/>
          <p:cNvSpPr>
            <a:spLocks noGrp="1" noChangeArrowheads="1"/>
          </p:cNvSpPr>
          <p:nvPr>
            <p:ph type="body" idx="1"/>
          </p:nvPr>
        </p:nvSpPr>
        <p:spPr bwMode="black">
          <a:xfrm>
            <a:off x="804336" y="1344618"/>
            <a:ext cx="11063817" cy="492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09" name="Rectangle 85"/>
          <p:cNvSpPr>
            <a:spLocks noGrp="1" noChangeArrowheads="1"/>
          </p:cNvSpPr>
          <p:nvPr>
            <p:ph type="sldNum" sz="quarter" idx="4"/>
          </p:nvPr>
        </p:nvSpPr>
        <p:spPr bwMode="black">
          <a:xfrm>
            <a:off x="334437" y="6440493"/>
            <a:ext cx="4614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defRPr sz="900" smtClean="0">
                <a:cs typeface="Geneva" charset="0"/>
              </a:defRPr>
            </a:lvl1pPr>
          </a:lstStyle>
          <a:p>
            <a:pPr defTabSz="914400" fontAlgn="base">
              <a:spcBef>
                <a:spcPct val="0"/>
              </a:spcBef>
              <a:spcAft>
                <a:spcPct val="0"/>
              </a:spcAft>
              <a:defRPr/>
            </a:pPr>
            <a:fld id="{410BB04A-6CB2-A14D-B6AF-586C8C166ED7}" type="slidenum">
              <a:rPr lang="en-US" smtClean="0">
                <a:solidFill>
                  <a:srgbClr val="53565A"/>
                </a:solidFill>
                <a:ea typeface="ＭＳ Ｐゴシック" charset="0"/>
              </a:rPr>
              <a:pPr defTabSz="914400" fontAlgn="base">
                <a:spcBef>
                  <a:spcPct val="0"/>
                </a:spcBef>
                <a:spcAft>
                  <a:spcPct val="0"/>
                </a:spcAft>
                <a:defRPr/>
              </a:pPr>
              <a:t>‹#›</a:t>
            </a:fld>
            <a:endParaRPr lang="en-US" dirty="0">
              <a:solidFill>
                <a:srgbClr val="53565A"/>
              </a:solidFill>
              <a:ea typeface="ＭＳ Ｐゴシック" charset="0"/>
            </a:endParaRPr>
          </a:p>
        </p:txBody>
      </p:sp>
      <p:sp>
        <p:nvSpPr>
          <p:cNvPr id="1111" name="Rectangle 87"/>
          <p:cNvSpPr>
            <a:spLocks noGrp="1" noChangeArrowheads="1"/>
          </p:cNvSpPr>
          <p:nvPr>
            <p:ph type="dt" sz="half" idx="2"/>
          </p:nvPr>
        </p:nvSpPr>
        <p:spPr bwMode="black">
          <a:xfrm>
            <a:off x="804333" y="6440493"/>
            <a:ext cx="1422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lgn="l">
              <a:defRPr sz="900">
                <a:ea typeface="Geneva" charset="0"/>
                <a:cs typeface="+mn-cs"/>
              </a:defRPr>
            </a:lvl1pPr>
          </a:lstStyle>
          <a:p>
            <a:pPr defTabSz="914400" fontAlgn="base">
              <a:spcBef>
                <a:spcPct val="0"/>
              </a:spcBef>
              <a:spcAft>
                <a:spcPct val="0"/>
              </a:spcAft>
              <a:defRPr/>
            </a:pPr>
            <a:r>
              <a:rPr lang="en-US">
                <a:solidFill>
                  <a:srgbClr val="53565A"/>
                </a:solidFill>
              </a:rPr>
              <a:t>MM.DD.YY</a:t>
            </a:r>
            <a:endParaRPr lang="en-US" dirty="0">
              <a:solidFill>
                <a:srgbClr val="53565A"/>
              </a:solidFill>
            </a:endParaRPr>
          </a:p>
        </p:txBody>
      </p:sp>
      <p:sp>
        <p:nvSpPr>
          <p:cNvPr id="1116" name="Rectangle 92"/>
          <p:cNvSpPr>
            <a:spLocks noGrp="1" noChangeArrowheads="1"/>
          </p:cNvSpPr>
          <p:nvPr>
            <p:ph type="ftr" sz="quarter" idx="3"/>
          </p:nvPr>
        </p:nvSpPr>
        <p:spPr bwMode="black">
          <a:xfrm>
            <a:off x="2781300" y="6440493"/>
            <a:ext cx="54271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lgn="l">
              <a:defRPr sz="900">
                <a:ea typeface="ヒラギノ角ゴ Pro W3" charset="0"/>
                <a:cs typeface="Geneva" charset="0"/>
              </a:defRPr>
            </a:lvl1pPr>
          </a:lstStyle>
          <a:p>
            <a:pPr defTabSz="914400" fontAlgn="base">
              <a:spcBef>
                <a:spcPct val="0"/>
              </a:spcBef>
              <a:spcAft>
                <a:spcPct val="0"/>
              </a:spcAft>
              <a:defRPr/>
            </a:pPr>
            <a:r>
              <a:rPr lang="en-US">
                <a:solidFill>
                  <a:srgbClr val="53565A"/>
                </a:solidFill>
              </a:rPr>
              <a:t>Presentation Title</a:t>
            </a:r>
            <a:endParaRPr lang="en-US" dirty="0">
              <a:solidFill>
                <a:srgbClr val="53565A"/>
              </a:solidFill>
            </a:endParaRPr>
          </a:p>
        </p:txBody>
      </p:sp>
    </p:spTree>
    <p:extLst>
      <p:ext uri="{BB962C8B-B14F-4D97-AF65-F5344CB8AC3E}">
        <p14:creationId xmlns:p14="http://schemas.microsoft.com/office/powerpoint/2010/main" val="1794789730"/>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Lst>
  <p:hf hdr="0"/>
  <p:txStyles>
    <p:titleStyle>
      <a:lvl1pPr algn="l" rtl="0" eaLnBrk="1" fontAlgn="base" hangingPunct="1">
        <a:spcBef>
          <a:spcPct val="0"/>
        </a:spcBef>
        <a:spcAft>
          <a:spcPct val="0"/>
        </a:spcAft>
        <a:defRPr sz="2400">
          <a:solidFill>
            <a:schemeClr val="tx2"/>
          </a:solidFill>
          <a:latin typeface="+mj-lt"/>
          <a:ea typeface="ヒラギノ角ゴ Pro W3" charset="0"/>
          <a:cs typeface="Geneva" charset="0"/>
        </a:defRPr>
      </a:lvl1pPr>
      <a:lvl2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5pPr>
      <a:lvl6pPr marL="457200" algn="l" rtl="0" eaLnBrk="1" fontAlgn="base" hangingPunct="1">
        <a:spcBef>
          <a:spcPct val="0"/>
        </a:spcBef>
        <a:spcAft>
          <a:spcPct val="0"/>
        </a:spcAft>
        <a:defRPr sz="2400">
          <a:solidFill>
            <a:srgbClr val="004785"/>
          </a:solidFill>
          <a:latin typeface="Arial" charset="0"/>
          <a:ea typeface="Geneva" charset="0"/>
        </a:defRPr>
      </a:lvl6pPr>
      <a:lvl7pPr marL="914400" algn="l" rtl="0" eaLnBrk="1" fontAlgn="base" hangingPunct="1">
        <a:spcBef>
          <a:spcPct val="0"/>
        </a:spcBef>
        <a:spcAft>
          <a:spcPct val="0"/>
        </a:spcAft>
        <a:defRPr sz="2400">
          <a:solidFill>
            <a:srgbClr val="004785"/>
          </a:solidFill>
          <a:latin typeface="Arial" charset="0"/>
          <a:ea typeface="Geneva" charset="0"/>
        </a:defRPr>
      </a:lvl7pPr>
      <a:lvl8pPr marL="1371600" algn="l" rtl="0" eaLnBrk="1" fontAlgn="base" hangingPunct="1">
        <a:spcBef>
          <a:spcPct val="0"/>
        </a:spcBef>
        <a:spcAft>
          <a:spcPct val="0"/>
        </a:spcAft>
        <a:defRPr sz="2400">
          <a:solidFill>
            <a:srgbClr val="004785"/>
          </a:solidFill>
          <a:latin typeface="Arial" charset="0"/>
          <a:ea typeface="Geneva" charset="0"/>
        </a:defRPr>
      </a:lvl8pPr>
      <a:lvl9pPr marL="1828800" algn="l" rtl="0" eaLnBrk="1" fontAlgn="base" hangingPunct="1">
        <a:spcBef>
          <a:spcPct val="0"/>
        </a:spcBef>
        <a:spcAft>
          <a:spcPct val="0"/>
        </a:spcAft>
        <a:defRPr sz="2400">
          <a:solidFill>
            <a:srgbClr val="004785"/>
          </a:solidFill>
          <a:latin typeface="Arial" charset="0"/>
          <a:ea typeface="Geneva" charset="0"/>
        </a:defRPr>
      </a:lvl9pPr>
    </p:titleStyle>
    <p:bodyStyle>
      <a:lvl1pPr marL="288925" indent="-288925"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633413" indent="-23018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2pPr>
      <a:lvl3pPr marL="974725" indent="-227013"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3pPr>
      <a:lvl4pPr marL="1312863" indent="-22383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4pPr>
      <a:lvl5pPr marL="1651000" indent="-22383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5pPr>
      <a:lvl6pPr marL="21082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6pPr>
      <a:lvl7pPr marL="25654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7pPr>
      <a:lvl8pPr marL="30226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8pPr>
      <a:lvl9pPr marL="34798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4"/>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88177" name="think-cell Slide" r:id="rId16" imgW="270" imgH="270" progId="TCLayout.ActiveDocument.1">
                  <p:embed/>
                </p:oleObj>
              </mc:Choice>
              <mc:Fallback>
                <p:oleObj name="think-cell Slide" r:id="rId16" imgW="270" imgH="270" progId="TCLayout.ActiveDocument.1">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45720" rIns="0" bIns="45720" rtlCol="0" anchor="t" anchorCtr="0">
            <a:noAutofit/>
          </a:bodyPr>
          <a:lstStyle/>
          <a:p>
            <a:r>
              <a:rPr lang="en-US" noProof="0" dirty="0"/>
              <a:t>Click to edit Master title style</a:t>
            </a:r>
          </a:p>
        </p:txBody>
      </p:sp>
      <p:sp>
        <p:nvSpPr>
          <p:cNvPr id="7" name="FooterSimple"/>
          <p:cNvSpPr/>
          <p:nvPr userDrawn="1">
            <p:custDataLst>
              <p:tags r:id="rId15"/>
            </p:custDataLst>
          </p:nvPr>
        </p:nvSpPr>
        <p:spPr>
          <a:xfrm>
            <a:off x="393794"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defTabSz="914400"/>
            <a:r>
              <a:rPr lang="en-US" sz="700" dirty="0">
                <a:solidFill>
                  <a:srgbClr val="808080"/>
                </a:solidFill>
                <a:cs typeface="Arial"/>
                <a:sym typeface="Arial"/>
              </a:rPr>
              <a:t>196301-97 - Deep dive on indicators - v17_01Nov17_JT_v01_extract_2017-11.._.pptx</a:t>
            </a:r>
          </a:p>
        </p:txBody>
      </p:sp>
      <p:sp>
        <p:nvSpPr>
          <p:cNvPr id="13" name="Text Placeholder 12"/>
          <p:cNvSpPr>
            <a:spLocks noGrp="1"/>
          </p:cNvSpPr>
          <p:nvPr>
            <p:ph type="body" idx="1"/>
          </p:nvPr>
        </p:nvSpPr>
        <p:spPr>
          <a:xfrm>
            <a:off x="562708" y="1508760"/>
            <a:ext cx="11074088" cy="399730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5841383" y="6271547"/>
            <a:ext cx="458115" cy="276999"/>
          </a:xfrm>
          <a:prstGeom prst="rect">
            <a:avLst/>
          </a:prstGeom>
          <a:noFill/>
          <a:ln/>
          <a:effectLst/>
        </p:spPr>
        <p:txBody>
          <a:bodyPr wrap="none" lIns="91440" tIns="54864" rIns="91440" bIns="45720" rtlCol="0" anchor="t" anchorCtr="0">
            <a:noAutofit/>
          </a:bodyPr>
          <a:lstStyle/>
          <a:p>
            <a:pPr algn="r" defTabSz="914400">
              <a:defRPr/>
            </a:pPr>
            <a:fld id="{8FDC6993-5875-43F1-AB5B-56FAFD3221C9}" type="slidenum">
              <a:rPr lang="en-US" sz="1000" smtClean="0">
                <a:solidFill>
                  <a:srgbClr val="FFFFFF"/>
                </a:solidFill>
              </a:rPr>
              <a:pPr algn="r" defTabSz="914400">
                <a:defRPr/>
              </a:pPr>
              <a:t>‹#›</a:t>
            </a:fld>
            <a:endParaRPr lang="en-US" sz="1000" dirty="0">
              <a:solidFill>
                <a:srgbClr val="FFFFFF"/>
              </a:solidFill>
            </a:endParaRPr>
          </a:p>
          <a:p>
            <a:pPr defTabSz="914400"/>
            <a:endParaRPr lang="en-US" sz="900" dirty="0">
              <a:solidFill>
                <a:srgbClr val="FFFFFF"/>
              </a:solidFill>
            </a:endParaRPr>
          </a:p>
        </p:txBody>
      </p:sp>
      <p:sp>
        <p:nvSpPr>
          <p:cNvPr id="12" name="Slide Number Placeholder 5"/>
          <p:cNvSpPr txBox="1">
            <a:spLocks/>
          </p:cNvSpPr>
          <p:nvPr userDrawn="1"/>
        </p:nvSpPr>
        <p:spPr>
          <a:xfrm>
            <a:off x="11288131" y="6448894"/>
            <a:ext cx="79399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1000" smtClean="0">
                <a:solidFill>
                  <a:prstClr val="black">
                    <a:tint val="75000"/>
                  </a:prstClr>
                </a:solidFill>
                <a:cs typeface="Arial" panose="020B0604020202020204" pitchFamily="34" charset="0"/>
              </a:rPr>
              <a:pPr/>
              <a:t>‹#›</a:t>
            </a:fld>
            <a:endParaRPr lang="en-US" sz="1000" dirty="0">
              <a:solidFill>
                <a:prstClr val="black">
                  <a:tint val="75000"/>
                </a:prstClr>
              </a:solidFill>
              <a:cs typeface="Arial" panose="020B0604020202020204" pitchFamily="34" charset="0"/>
            </a:endParaRPr>
          </a:p>
        </p:txBody>
      </p:sp>
      <p:pic>
        <p:nvPicPr>
          <p:cNvPr id="14" name="Picture 13"/>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0505030" y="6552810"/>
            <a:ext cx="1076129" cy="141242"/>
          </a:xfrm>
          <a:prstGeom prst="rect">
            <a:avLst/>
          </a:prstGeom>
        </p:spPr>
      </p:pic>
      <p:pic>
        <p:nvPicPr>
          <p:cNvPr id="16" name="pasted-image.pdf" descr="pasted-image.pdf"/>
          <p:cNvPicPr>
            <a:picLocks noChangeAspect="1"/>
          </p:cNvPicPr>
          <p:nvPr userDrawn="1"/>
        </p:nvPicPr>
        <p:blipFill>
          <a:blip r:embed="rId19" cstate="print"/>
          <a:stretch>
            <a:fillRect/>
          </a:stretch>
        </p:blipFill>
        <p:spPr>
          <a:xfrm>
            <a:off x="393794" y="6416675"/>
            <a:ext cx="518061" cy="256674"/>
          </a:xfrm>
          <a:prstGeom prst="rect">
            <a:avLst/>
          </a:prstGeom>
          <a:ln w="12700">
            <a:miter lim="400000"/>
          </a:ln>
        </p:spPr>
      </p:pic>
    </p:spTree>
    <p:extLst>
      <p:ext uri="{BB962C8B-B14F-4D97-AF65-F5344CB8AC3E}">
        <p14:creationId xmlns:p14="http://schemas.microsoft.com/office/powerpoint/2010/main" val="3647099818"/>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hf hdr="0" ftr="0" dt="0"/>
  <p:txStyles>
    <p:titleStyle>
      <a:lvl1pPr algn="l" defTabSz="914400" rtl="0" eaLnBrk="1" latinLnBrk="0" hangingPunct="1">
        <a:spcBef>
          <a:spcPct val="0"/>
        </a:spcBef>
        <a:buNone/>
        <a:defRPr sz="2000" b="1" kern="1200" baseline="0">
          <a:solidFill>
            <a:srgbClr val="4472C4"/>
          </a:solidFill>
          <a:latin typeface="Arial"/>
          <a:ea typeface="+mj-ea"/>
          <a:cs typeface="Arial"/>
          <a:sym typeface="Arial"/>
        </a:defRPr>
      </a:lvl1pPr>
    </p:titleStyle>
    <p:bodyStyle>
      <a:lvl1pPr marL="0" indent="0" algn="l" defTabSz="914400" rtl="0" eaLnBrk="1" latinLnBrk="0" hangingPunct="1">
        <a:spcBef>
          <a:spcPts val="384"/>
        </a:spcBef>
        <a:buFontTx/>
        <a:buNone/>
        <a:defRPr sz="1600" b="1" kern="1200" baseline="0">
          <a:solidFill>
            <a:srgbClr val="002D72"/>
          </a:solidFill>
          <a:latin typeface="Arial"/>
          <a:ea typeface="+mn-ea"/>
          <a:cs typeface="Arial"/>
          <a:sym typeface="Arial"/>
        </a:defRPr>
      </a:lvl1pPr>
      <a:lvl2pPr marL="457200" indent="-228600" algn="l" defTabSz="914400" rtl="0" eaLnBrk="1" latinLnBrk="0" hangingPunct="1">
        <a:spcBef>
          <a:spcPts val="384"/>
        </a:spcBef>
        <a:buClr>
          <a:srgbClr val="002D72"/>
        </a:buClr>
        <a:buFont typeface="Arial" pitchFamily="34" charset="0"/>
        <a:buChar char="•"/>
        <a:defRPr sz="1600" kern="1200" baseline="0">
          <a:solidFill>
            <a:srgbClr val="002D72"/>
          </a:solidFill>
          <a:latin typeface="Arial"/>
          <a:ea typeface="+mn-ea"/>
          <a:cs typeface="Arial"/>
          <a:sym typeface="Arial"/>
        </a:defRPr>
      </a:lvl2pPr>
      <a:lvl3pPr marL="914400" indent="-228600" algn="l" defTabSz="914400" rtl="0" eaLnBrk="1" latinLnBrk="0" hangingPunct="1">
        <a:spcBef>
          <a:spcPts val="384"/>
        </a:spcBef>
        <a:buClr>
          <a:srgbClr val="002D72"/>
        </a:buClr>
        <a:buFont typeface="Arial" pitchFamily="34" charset="0"/>
        <a:buChar char="–"/>
        <a:defRPr sz="1600" kern="1200" baseline="0">
          <a:solidFill>
            <a:srgbClr val="002D72"/>
          </a:solidFill>
          <a:latin typeface="Arial"/>
          <a:ea typeface="+mn-ea"/>
          <a:cs typeface="Arial"/>
          <a:sym typeface="Arial"/>
        </a:defRPr>
      </a:lvl3pPr>
      <a:lvl4pPr marL="1376363" indent="-233362" algn="l" defTabSz="914400" rtl="0" eaLnBrk="1" latinLnBrk="0" hangingPunct="1">
        <a:spcBef>
          <a:spcPts val="384"/>
        </a:spcBef>
        <a:buClr>
          <a:srgbClr val="002D72"/>
        </a:buClr>
        <a:buFont typeface="Arial" pitchFamily="34" charset="0"/>
        <a:buChar char="–"/>
        <a:defRPr sz="1600" kern="1200" baseline="0">
          <a:solidFill>
            <a:srgbClr val="002D72"/>
          </a:solidFill>
          <a:latin typeface="Arial"/>
          <a:ea typeface="+mn-ea"/>
          <a:cs typeface="Arial"/>
          <a:sym typeface="Arial"/>
        </a:defRPr>
      </a:lvl4pPr>
      <a:lvl5pPr marL="2058988" indent="-230188" algn="l" defTabSz="914400" rtl="0" eaLnBrk="1" latinLnBrk="0" hangingPunct="1">
        <a:spcBef>
          <a:spcPts val="384"/>
        </a:spcBef>
        <a:buClr>
          <a:srgbClr val="002D72"/>
        </a:buClr>
        <a:buFont typeface="Arial" pitchFamily="34" charset="0"/>
        <a:buChar char="–"/>
        <a:defRPr sz="1600" kern="1200" baseline="0">
          <a:solidFill>
            <a:srgbClr val="002D72"/>
          </a:solidFill>
          <a:latin typeface="Arial"/>
          <a:ea typeface="+mn-ea"/>
          <a:cs typeface="Arial"/>
          <a:sym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9504840" y="5943314"/>
            <a:ext cx="2468136" cy="1197772"/>
          </a:xfrm>
          <a:prstGeom prst="rect">
            <a:avLst/>
          </a:prstGeom>
        </p:spPr>
      </p:pic>
      <p:sp>
        <p:nvSpPr>
          <p:cNvPr id="1107" name="Rectangle 83"/>
          <p:cNvSpPr>
            <a:spLocks noGrp="1" noChangeArrowheads="1"/>
          </p:cNvSpPr>
          <p:nvPr>
            <p:ph type="title"/>
          </p:nvPr>
        </p:nvSpPr>
        <p:spPr bwMode="black">
          <a:xfrm>
            <a:off x="804335" y="314326"/>
            <a:ext cx="11055351"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1108" name="Rectangle 84"/>
          <p:cNvSpPr>
            <a:spLocks noGrp="1" noChangeArrowheads="1"/>
          </p:cNvSpPr>
          <p:nvPr>
            <p:ph type="body" idx="1"/>
          </p:nvPr>
        </p:nvSpPr>
        <p:spPr bwMode="black">
          <a:xfrm>
            <a:off x="804334" y="1344617"/>
            <a:ext cx="11063817" cy="492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09" name="Rectangle 85"/>
          <p:cNvSpPr>
            <a:spLocks noGrp="1" noChangeArrowheads="1"/>
          </p:cNvSpPr>
          <p:nvPr>
            <p:ph type="sldNum" sz="quarter" idx="4"/>
          </p:nvPr>
        </p:nvSpPr>
        <p:spPr bwMode="black">
          <a:xfrm>
            <a:off x="334437" y="6440492"/>
            <a:ext cx="4614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lvl1pPr>
              <a:defRPr sz="900" smtClean="0">
                <a:cs typeface="Geneva" charset="0"/>
              </a:defRPr>
            </a:lvl1pPr>
          </a:lstStyle>
          <a:p>
            <a:pPr fontAlgn="base">
              <a:spcBef>
                <a:spcPct val="0"/>
              </a:spcBef>
              <a:spcAft>
                <a:spcPct val="0"/>
              </a:spcAft>
              <a:defRPr/>
            </a:pPr>
            <a:fld id="{410BB04A-6CB2-A14D-B6AF-586C8C166ED7}" type="slidenum">
              <a:rPr lang="en-US">
                <a:solidFill>
                  <a:srgbClr val="53565A"/>
                </a:solidFill>
                <a:ea typeface="ＭＳ Ｐゴシック" charset="0"/>
              </a:rPr>
              <a:pPr fontAlgn="base">
                <a:spcBef>
                  <a:spcPct val="0"/>
                </a:spcBef>
                <a:spcAft>
                  <a:spcPct val="0"/>
                </a:spcAft>
                <a:defRPr/>
              </a:pPr>
              <a:t>‹#›</a:t>
            </a:fld>
            <a:endParaRPr lang="en-US" dirty="0">
              <a:solidFill>
                <a:srgbClr val="53565A"/>
              </a:solidFill>
              <a:ea typeface="ＭＳ Ｐゴシック" charset="0"/>
            </a:endParaRPr>
          </a:p>
        </p:txBody>
      </p:sp>
      <p:sp>
        <p:nvSpPr>
          <p:cNvPr id="1111" name="Rectangle 87"/>
          <p:cNvSpPr>
            <a:spLocks noGrp="1" noChangeArrowheads="1"/>
          </p:cNvSpPr>
          <p:nvPr>
            <p:ph type="dt" sz="half" idx="2"/>
          </p:nvPr>
        </p:nvSpPr>
        <p:spPr bwMode="black">
          <a:xfrm>
            <a:off x="804335" y="6440492"/>
            <a:ext cx="1422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lvl1pPr algn="l">
              <a:defRPr sz="900">
                <a:ea typeface="Geneva" charset="0"/>
                <a:cs typeface="+mn-cs"/>
              </a:defRPr>
            </a:lvl1pPr>
          </a:lstStyle>
          <a:p>
            <a:pPr fontAlgn="base">
              <a:spcBef>
                <a:spcPct val="0"/>
              </a:spcBef>
              <a:spcAft>
                <a:spcPct val="0"/>
              </a:spcAft>
              <a:defRPr/>
            </a:pPr>
            <a:r>
              <a:rPr lang="en-US" dirty="0">
                <a:solidFill>
                  <a:srgbClr val="53565A"/>
                </a:solidFill>
              </a:rPr>
              <a:t>MM.DD.YY</a:t>
            </a:r>
          </a:p>
        </p:txBody>
      </p:sp>
      <p:sp>
        <p:nvSpPr>
          <p:cNvPr id="1116" name="Rectangle 92"/>
          <p:cNvSpPr>
            <a:spLocks noGrp="1" noChangeArrowheads="1"/>
          </p:cNvSpPr>
          <p:nvPr>
            <p:ph type="ftr" sz="quarter" idx="3"/>
          </p:nvPr>
        </p:nvSpPr>
        <p:spPr bwMode="black">
          <a:xfrm>
            <a:off x="2781300" y="6440492"/>
            <a:ext cx="54271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lvl1pPr algn="l">
              <a:defRPr sz="900">
                <a:ea typeface="ヒラギノ角ゴ Pro W3" charset="0"/>
                <a:cs typeface="Geneva" charset="0"/>
              </a:defRPr>
            </a:lvl1pPr>
          </a:lstStyle>
          <a:p>
            <a:pPr fontAlgn="base">
              <a:spcBef>
                <a:spcPct val="0"/>
              </a:spcBef>
              <a:spcAft>
                <a:spcPct val="0"/>
              </a:spcAft>
              <a:defRPr/>
            </a:pPr>
            <a:r>
              <a:rPr lang="en-US" dirty="0">
                <a:solidFill>
                  <a:srgbClr val="53565A"/>
                </a:solidFill>
              </a:rPr>
              <a:t>Presentation Title</a:t>
            </a:r>
          </a:p>
        </p:txBody>
      </p:sp>
    </p:spTree>
    <p:extLst>
      <p:ext uri="{BB962C8B-B14F-4D97-AF65-F5344CB8AC3E}">
        <p14:creationId xmlns:p14="http://schemas.microsoft.com/office/powerpoint/2010/main" val="314103533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hf hdr="0"/>
  <p:txStyles>
    <p:titleStyle>
      <a:lvl1pPr algn="l" rtl="0" eaLnBrk="1" fontAlgn="base" hangingPunct="1">
        <a:spcBef>
          <a:spcPct val="0"/>
        </a:spcBef>
        <a:spcAft>
          <a:spcPct val="0"/>
        </a:spcAft>
        <a:defRPr sz="2400">
          <a:solidFill>
            <a:schemeClr val="tx2"/>
          </a:solidFill>
          <a:latin typeface="+mj-lt"/>
          <a:ea typeface="ヒラギノ角ゴ Pro W3" charset="0"/>
          <a:cs typeface="Geneva" charset="0"/>
        </a:defRPr>
      </a:lvl1pPr>
      <a:lvl2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5pPr>
      <a:lvl6pPr marL="457127" algn="l" rtl="0" eaLnBrk="1" fontAlgn="base" hangingPunct="1">
        <a:spcBef>
          <a:spcPct val="0"/>
        </a:spcBef>
        <a:spcAft>
          <a:spcPct val="0"/>
        </a:spcAft>
        <a:defRPr sz="2400">
          <a:solidFill>
            <a:srgbClr val="004785"/>
          </a:solidFill>
          <a:latin typeface="Arial" charset="0"/>
          <a:ea typeface="Geneva" charset="0"/>
        </a:defRPr>
      </a:lvl6pPr>
      <a:lvl7pPr marL="914253" algn="l" rtl="0" eaLnBrk="1" fontAlgn="base" hangingPunct="1">
        <a:spcBef>
          <a:spcPct val="0"/>
        </a:spcBef>
        <a:spcAft>
          <a:spcPct val="0"/>
        </a:spcAft>
        <a:defRPr sz="2400">
          <a:solidFill>
            <a:srgbClr val="004785"/>
          </a:solidFill>
          <a:latin typeface="Arial" charset="0"/>
          <a:ea typeface="Geneva" charset="0"/>
        </a:defRPr>
      </a:lvl7pPr>
      <a:lvl8pPr marL="1371380" algn="l" rtl="0" eaLnBrk="1" fontAlgn="base" hangingPunct="1">
        <a:spcBef>
          <a:spcPct val="0"/>
        </a:spcBef>
        <a:spcAft>
          <a:spcPct val="0"/>
        </a:spcAft>
        <a:defRPr sz="2400">
          <a:solidFill>
            <a:srgbClr val="004785"/>
          </a:solidFill>
          <a:latin typeface="Arial" charset="0"/>
          <a:ea typeface="Geneva" charset="0"/>
        </a:defRPr>
      </a:lvl8pPr>
      <a:lvl9pPr marL="1828507" algn="l" rtl="0" eaLnBrk="1" fontAlgn="base" hangingPunct="1">
        <a:spcBef>
          <a:spcPct val="0"/>
        </a:spcBef>
        <a:spcAft>
          <a:spcPct val="0"/>
        </a:spcAft>
        <a:defRPr sz="2400">
          <a:solidFill>
            <a:srgbClr val="004785"/>
          </a:solidFill>
          <a:latin typeface="Arial" charset="0"/>
          <a:ea typeface="Geneva" charset="0"/>
        </a:defRPr>
      </a:lvl9pPr>
    </p:titleStyle>
    <p:bodyStyle>
      <a:lvl1pPr marL="288879" indent="-288879"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633311" indent="-230152"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2pPr>
      <a:lvl3pPr marL="974569" indent="-226976"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3pPr>
      <a:lvl4pPr marL="1312653" indent="-223802"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4pPr>
      <a:lvl5pPr marL="1650735" indent="-223802"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5pPr>
      <a:lvl6pPr marL="2107862" indent="-223802"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6pPr>
      <a:lvl7pPr marL="2564989" indent="-223802"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7pPr>
      <a:lvl8pPr marL="3022115" indent="-223802"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8pPr>
      <a:lvl9pPr marL="3479242" indent="-223802"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9pPr>
    </p:bodyStyle>
    <p:otherStyle>
      <a:defPPr>
        <a:defRPr lang="en-US"/>
      </a:defPPr>
      <a:lvl1pPr marL="0" algn="l" defTabSz="457127" rtl="0" eaLnBrk="1" latinLnBrk="0" hangingPunct="1">
        <a:defRPr sz="1800" kern="1200">
          <a:solidFill>
            <a:schemeClr val="tx1"/>
          </a:solidFill>
          <a:latin typeface="+mn-lt"/>
          <a:ea typeface="+mn-ea"/>
          <a:cs typeface="+mn-cs"/>
        </a:defRPr>
      </a:lvl1pPr>
      <a:lvl2pPr marL="457127" algn="l" defTabSz="457127" rtl="0" eaLnBrk="1" latinLnBrk="0" hangingPunct="1">
        <a:defRPr sz="1800" kern="1200">
          <a:solidFill>
            <a:schemeClr val="tx1"/>
          </a:solidFill>
          <a:latin typeface="+mn-lt"/>
          <a:ea typeface="+mn-ea"/>
          <a:cs typeface="+mn-cs"/>
        </a:defRPr>
      </a:lvl2pPr>
      <a:lvl3pPr marL="914253" algn="l" defTabSz="457127" rtl="0" eaLnBrk="1" latinLnBrk="0" hangingPunct="1">
        <a:defRPr sz="1800" kern="1200">
          <a:solidFill>
            <a:schemeClr val="tx1"/>
          </a:solidFill>
          <a:latin typeface="+mn-lt"/>
          <a:ea typeface="+mn-ea"/>
          <a:cs typeface="+mn-cs"/>
        </a:defRPr>
      </a:lvl3pPr>
      <a:lvl4pPr marL="1371380" algn="l" defTabSz="457127" rtl="0" eaLnBrk="1" latinLnBrk="0" hangingPunct="1">
        <a:defRPr sz="1800" kern="1200">
          <a:solidFill>
            <a:schemeClr val="tx1"/>
          </a:solidFill>
          <a:latin typeface="+mn-lt"/>
          <a:ea typeface="+mn-ea"/>
          <a:cs typeface="+mn-cs"/>
        </a:defRPr>
      </a:lvl4pPr>
      <a:lvl5pPr marL="1828507" algn="l" defTabSz="457127" rtl="0" eaLnBrk="1" latinLnBrk="0" hangingPunct="1">
        <a:defRPr sz="1800" kern="1200">
          <a:solidFill>
            <a:schemeClr val="tx1"/>
          </a:solidFill>
          <a:latin typeface="+mn-lt"/>
          <a:ea typeface="+mn-ea"/>
          <a:cs typeface="+mn-cs"/>
        </a:defRPr>
      </a:lvl5pPr>
      <a:lvl6pPr marL="2285633" algn="l" defTabSz="457127" rtl="0" eaLnBrk="1" latinLnBrk="0" hangingPunct="1">
        <a:defRPr sz="1800" kern="1200">
          <a:solidFill>
            <a:schemeClr val="tx1"/>
          </a:solidFill>
          <a:latin typeface="+mn-lt"/>
          <a:ea typeface="+mn-ea"/>
          <a:cs typeface="+mn-cs"/>
        </a:defRPr>
      </a:lvl6pPr>
      <a:lvl7pPr marL="2742760" algn="l" defTabSz="457127" rtl="0" eaLnBrk="1" latinLnBrk="0" hangingPunct="1">
        <a:defRPr sz="1800" kern="1200">
          <a:solidFill>
            <a:schemeClr val="tx1"/>
          </a:solidFill>
          <a:latin typeface="+mn-lt"/>
          <a:ea typeface="+mn-ea"/>
          <a:cs typeface="+mn-cs"/>
        </a:defRPr>
      </a:lvl7pPr>
      <a:lvl8pPr marL="3199887" algn="l" defTabSz="457127" rtl="0" eaLnBrk="1" latinLnBrk="0" hangingPunct="1">
        <a:defRPr sz="1800" kern="1200">
          <a:solidFill>
            <a:schemeClr val="tx1"/>
          </a:solidFill>
          <a:latin typeface="+mn-lt"/>
          <a:ea typeface="+mn-ea"/>
          <a:cs typeface="+mn-cs"/>
        </a:defRPr>
      </a:lvl8pPr>
      <a:lvl9pPr marL="3657013" algn="l" defTabSz="457127"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9504840" y="5943314"/>
            <a:ext cx="2468136" cy="1197772"/>
          </a:xfrm>
          <a:prstGeom prst="rect">
            <a:avLst/>
          </a:prstGeom>
        </p:spPr>
      </p:pic>
      <p:sp>
        <p:nvSpPr>
          <p:cNvPr id="1107" name="Rectangle 83"/>
          <p:cNvSpPr>
            <a:spLocks noGrp="1" noChangeArrowheads="1"/>
          </p:cNvSpPr>
          <p:nvPr>
            <p:ph type="title"/>
          </p:nvPr>
        </p:nvSpPr>
        <p:spPr bwMode="black">
          <a:xfrm>
            <a:off x="804334" y="314325"/>
            <a:ext cx="11055351"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1108" name="Rectangle 84"/>
          <p:cNvSpPr>
            <a:spLocks noGrp="1" noChangeArrowheads="1"/>
          </p:cNvSpPr>
          <p:nvPr>
            <p:ph type="body" idx="1"/>
          </p:nvPr>
        </p:nvSpPr>
        <p:spPr bwMode="black">
          <a:xfrm>
            <a:off x="804334" y="1344614"/>
            <a:ext cx="11063817" cy="492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09" name="Rectangle 85"/>
          <p:cNvSpPr>
            <a:spLocks noGrp="1" noChangeArrowheads="1"/>
          </p:cNvSpPr>
          <p:nvPr>
            <p:ph type="sldNum" sz="quarter" idx="4"/>
          </p:nvPr>
        </p:nvSpPr>
        <p:spPr bwMode="black">
          <a:xfrm>
            <a:off x="334434" y="6440489"/>
            <a:ext cx="4614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lvl1pPr>
              <a:defRPr sz="900" smtClean="0">
                <a:cs typeface="Geneva" charset="0"/>
              </a:defRPr>
            </a:lvl1pPr>
          </a:lstStyle>
          <a:p>
            <a:pPr>
              <a:defRPr/>
            </a:pPr>
            <a:fld id="{410BB04A-6CB2-A14D-B6AF-586C8C166ED7}" type="slidenum">
              <a:rPr lang="en-US"/>
              <a:pPr>
                <a:defRPr/>
              </a:pPr>
              <a:t>‹#›</a:t>
            </a:fld>
            <a:endParaRPr lang="en-US" dirty="0"/>
          </a:p>
        </p:txBody>
      </p:sp>
      <p:sp>
        <p:nvSpPr>
          <p:cNvPr id="1111" name="Rectangle 87"/>
          <p:cNvSpPr>
            <a:spLocks noGrp="1" noChangeArrowheads="1"/>
          </p:cNvSpPr>
          <p:nvPr>
            <p:ph type="dt" sz="half" idx="2"/>
          </p:nvPr>
        </p:nvSpPr>
        <p:spPr bwMode="black">
          <a:xfrm>
            <a:off x="804333" y="6440489"/>
            <a:ext cx="1422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lvl1pPr algn="l">
              <a:defRPr sz="900">
                <a:ea typeface="Geneva" charset="0"/>
                <a:cs typeface="+mn-cs"/>
              </a:defRPr>
            </a:lvl1pPr>
          </a:lstStyle>
          <a:p>
            <a:pPr>
              <a:defRPr/>
            </a:pPr>
            <a:r>
              <a:rPr lang="en-US" dirty="0"/>
              <a:t>MM.DD.YY</a:t>
            </a:r>
          </a:p>
        </p:txBody>
      </p:sp>
      <p:sp>
        <p:nvSpPr>
          <p:cNvPr id="1116" name="Rectangle 92"/>
          <p:cNvSpPr>
            <a:spLocks noGrp="1" noChangeArrowheads="1"/>
          </p:cNvSpPr>
          <p:nvPr>
            <p:ph type="ftr" sz="quarter" idx="3"/>
          </p:nvPr>
        </p:nvSpPr>
        <p:spPr bwMode="black">
          <a:xfrm>
            <a:off x="2781300" y="6440489"/>
            <a:ext cx="54271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lvl1pPr algn="l">
              <a:defRPr sz="900">
                <a:ea typeface="ヒラギノ角ゴ Pro W3" charset="0"/>
                <a:cs typeface="Geneva" charset="0"/>
              </a:defRPr>
            </a:lvl1pPr>
          </a:lstStyle>
          <a:p>
            <a:pPr>
              <a:defRPr/>
            </a:pPr>
            <a:r>
              <a:rPr lang="en-US" dirty="0"/>
              <a:t>Presentation Title</a:t>
            </a:r>
          </a:p>
        </p:txBody>
      </p:sp>
    </p:spTree>
    <p:extLst>
      <p:ext uri="{BB962C8B-B14F-4D97-AF65-F5344CB8AC3E}">
        <p14:creationId xmlns:p14="http://schemas.microsoft.com/office/powerpoint/2010/main" val="1709719109"/>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4199" r:id="rId9"/>
    <p:sldLayoutId id="2147484200" r:id="rId10"/>
  </p:sldLayoutIdLst>
  <p:hf hdr="0"/>
  <p:txStyles>
    <p:titleStyle>
      <a:lvl1pPr algn="l" rtl="0" eaLnBrk="1" fontAlgn="base" hangingPunct="1">
        <a:spcBef>
          <a:spcPct val="0"/>
        </a:spcBef>
        <a:spcAft>
          <a:spcPct val="0"/>
        </a:spcAft>
        <a:defRPr sz="2400">
          <a:solidFill>
            <a:schemeClr val="tx2"/>
          </a:solidFill>
          <a:latin typeface="+mj-lt"/>
          <a:ea typeface="ヒラギノ角ゴ Pro W3" charset="0"/>
          <a:cs typeface="Geneva" charset="0"/>
        </a:defRPr>
      </a:lvl1pPr>
      <a:lvl2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5pPr>
      <a:lvl6pPr marL="457200" algn="l" rtl="0" eaLnBrk="1" fontAlgn="base" hangingPunct="1">
        <a:spcBef>
          <a:spcPct val="0"/>
        </a:spcBef>
        <a:spcAft>
          <a:spcPct val="0"/>
        </a:spcAft>
        <a:defRPr sz="2400">
          <a:solidFill>
            <a:srgbClr val="004785"/>
          </a:solidFill>
          <a:latin typeface="Arial" charset="0"/>
          <a:ea typeface="Geneva" charset="0"/>
        </a:defRPr>
      </a:lvl6pPr>
      <a:lvl7pPr marL="914400" algn="l" rtl="0" eaLnBrk="1" fontAlgn="base" hangingPunct="1">
        <a:spcBef>
          <a:spcPct val="0"/>
        </a:spcBef>
        <a:spcAft>
          <a:spcPct val="0"/>
        </a:spcAft>
        <a:defRPr sz="2400">
          <a:solidFill>
            <a:srgbClr val="004785"/>
          </a:solidFill>
          <a:latin typeface="Arial" charset="0"/>
          <a:ea typeface="Geneva" charset="0"/>
        </a:defRPr>
      </a:lvl7pPr>
      <a:lvl8pPr marL="1371600" algn="l" rtl="0" eaLnBrk="1" fontAlgn="base" hangingPunct="1">
        <a:spcBef>
          <a:spcPct val="0"/>
        </a:spcBef>
        <a:spcAft>
          <a:spcPct val="0"/>
        </a:spcAft>
        <a:defRPr sz="2400">
          <a:solidFill>
            <a:srgbClr val="004785"/>
          </a:solidFill>
          <a:latin typeface="Arial" charset="0"/>
          <a:ea typeface="Geneva" charset="0"/>
        </a:defRPr>
      </a:lvl8pPr>
      <a:lvl9pPr marL="1828800" algn="l" rtl="0" eaLnBrk="1" fontAlgn="base" hangingPunct="1">
        <a:spcBef>
          <a:spcPct val="0"/>
        </a:spcBef>
        <a:spcAft>
          <a:spcPct val="0"/>
        </a:spcAft>
        <a:defRPr sz="2400">
          <a:solidFill>
            <a:srgbClr val="004785"/>
          </a:solidFill>
          <a:latin typeface="Arial" charset="0"/>
          <a:ea typeface="Geneva" charset="0"/>
        </a:defRPr>
      </a:lvl9pPr>
    </p:titleStyle>
    <p:bodyStyle>
      <a:lvl1pPr marL="288925" indent="-288925"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633413" indent="-23018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2pPr>
      <a:lvl3pPr marL="974725" indent="-227013"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3pPr>
      <a:lvl4pPr marL="1312863" indent="-22383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4pPr>
      <a:lvl5pPr marL="1651000" indent="-22383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5pPr>
      <a:lvl6pPr marL="21082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6pPr>
      <a:lvl7pPr marL="25654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7pPr>
      <a:lvl8pPr marL="30226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8pPr>
      <a:lvl9pPr marL="34798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9504840" y="5943314"/>
            <a:ext cx="2468136" cy="1197772"/>
          </a:xfrm>
          <a:prstGeom prst="rect">
            <a:avLst/>
          </a:prstGeom>
        </p:spPr>
      </p:pic>
      <p:sp>
        <p:nvSpPr>
          <p:cNvPr id="1107" name="Rectangle 83"/>
          <p:cNvSpPr>
            <a:spLocks noGrp="1" noChangeArrowheads="1"/>
          </p:cNvSpPr>
          <p:nvPr>
            <p:ph type="title"/>
          </p:nvPr>
        </p:nvSpPr>
        <p:spPr bwMode="black">
          <a:xfrm>
            <a:off x="804334" y="314325"/>
            <a:ext cx="11055351"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1108" name="Rectangle 84"/>
          <p:cNvSpPr>
            <a:spLocks noGrp="1" noChangeArrowheads="1"/>
          </p:cNvSpPr>
          <p:nvPr>
            <p:ph type="body" idx="1"/>
          </p:nvPr>
        </p:nvSpPr>
        <p:spPr bwMode="black">
          <a:xfrm>
            <a:off x="804334" y="1344614"/>
            <a:ext cx="11063817" cy="492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09" name="Rectangle 85"/>
          <p:cNvSpPr>
            <a:spLocks noGrp="1" noChangeArrowheads="1"/>
          </p:cNvSpPr>
          <p:nvPr>
            <p:ph type="sldNum" sz="quarter" idx="4"/>
          </p:nvPr>
        </p:nvSpPr>
        <p:spPr bwMode="black">
          <a:xfrm>
            <a:off x="334434" y="6440489"/>
            <a:ext cx="4614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lvl1pPr>
              <a:defRPr sz="900" smtClean="0">
                <a:cs typeface="Geneva" charset="0"/>
              </a:defRPr>
            </a:lvl1pPr>
          </a:lstStyle>
          <a:p>
            <a:pPr defTabSz="914400" fontAlgn="base">
              <a:spcBef>
                <a:spcPct val="0"/>
              </a:spcBef>
              <a:spcAft>
                <a:spcPct val="0"/>
              </a:spcAft>
              <a:defRPr/>
            </a:pPr>
            <a:fld id="{410BB04A-6CB2-A14D-B6AF-586C8C166ED7}" type="slidenum">
              <a:rPr lang="en-US" smtClean="0">
                <a:solidFill>
                  <a:srgbClr val="53565A"/>
                </a:solidFill>
                <a:ea typeface="ＭＳ Ｐゴシック" charset="0"/>
              </a:rPr>
              <a:pPr defTabSz="914400" fontAlgn="base">
                <a:spcBef>
                  <a:spcPct val="0"/>
                </a:spcBef>
                <a:spcAft>
                  <a:spcPct val="0"/>
                </a:spcAft>
                <a:defRPr/>
              </a:pPr>
              <a:t>‹#›</a:t>
            </a:fld>
            <a:endParaRPr lang="en-US">
              <a:solidFill>
                <a:srgbClr val="53565A"/>
              </a:solidFill>
              <a:ea typeface="ＭＳ Ｐゴシック" charset="0"/>
            </a:endParaRPr>
          </a:p>
        </p:txBody>
      </p:sp>
      <p:sp>
        <p:nvSpPr>
          <p:cNvPr id="1111" name="Rectangle 87"/>
          <p:cNvSpPr>
            <a:spLocks noGrp="1" noChangeArrowheads="1"/>
          </p:cNvSpPr>
          <p:nvPr>
            <p:ph type="dt" sz="half" idx="2"/>
          </p:nvPr>
        </p:nvSpPr>
        <p:spPr bwMode="black">
          <a:xfrm>
            <a:off x="804333" y="6440489"/>
            <a:ext cx="1422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lvl1pPr algn="l">
              <a:defRPr sz="900">
                <a:ea typeface="Geneva" charset="0"/>
                <a:cs typeface="+mn-cs"/>
              </a:defRPr>
            </a:lvl1pPr>
          </a:lstStyle>
          <a:p>
            <a:pPr defTabSz="914400" fontAlgn="base">
              <a:spcBef>
                <a:spcPct val="0"/>
              </a:spcBef>
              <a:spcAft>
                <a:spcPct val="0"/>
              </a:spcAft>
              <a:defRPr/>
            </a:pPr>
            <a:r>
              <a:rPr lang="en-US">
                <a:solidFill>
                  <a:srgbClr val="53565A"/>
                </a:solidFill>
              </a:rPr>
              <a:t>MM.DD.YY</a:t>
            </a:r>
          </a:p>
        </p:txBody>
      </p:sp>
      <p:sp>
        <p:nvSpPr>
          <p:cNvPr id="1116" name="Rectangle 92"/>
          <p:cNvSpPr>
            <a:spLocks noGrp="1" noChangeArrowheads="1"/>
          </p:cNvSpPr>
          <p:nvPr>
            <p:ph type="ftr" sz="quarter" idx="3"/>
          </p:nvPr>
        </p:nvSpPr>
        <p:spPr bwMode="black">
          <a:xfrm>
            <a:off x="2781300" y="6440489"/>
            <a:ext cx="54271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lvl1pPr algn="l">
              <a:defRPr sz="900">
                <a:ea typeface="ヒラギノ角ゴ Pro W3" charset="0"/>
                <a:cs typeface="Geneva" charset="0"/>
              </a:defRPr>
            </a:lvl1pPr>
          </a:lstStyle>
          <a:p>
            <a:pPr defTabSz="914400" fontAlgn="base">
              <a:spcBef>
                <a:spcPct val="0"/>
              </a:spcBef>
              <a:spcAft>
                <a:spcPct val="0"/>
              </a:spcAft>
              <a:defRPr/>
            </a:pPr>
            <a:r>
              <a:rPr lang="en-US">
                <a:solidFill>
                  <a:srgbClr val="53565A"/>
                </a:solidFill>
              </a:rPr>
              <a:t>Presentation Title</a:t>
            </a:r>
          </a:p>
        </p:txBody>
      </p:sp>
    </p:spTree>
    <p:extLst>
      <p:ext uri="{BB962C8B-B14F-4D97-AF65-F5344CB8AC3E}">
        <p14:creationId xmlns:p14="http://schemas.microsoft.com/office/powerpoint/2010/main" val="1445636106"/>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4197" r:id="rId9"/>
    <p:sldLayoutId id="2147484198" r:id="rId10"/>
  </p:sldLayoutIdLst>
  <p:hf hdr="0"/>
  <p:txStyles>
    <p:titleStyle>
      <a:lvl1pPr algn="l" rtl="0" eaLnBrk="1" fontAlgn="base" hangingPunct="1">
        <a:spcBef>
          <a:spcPct val="0"/>
        </a:spcBef>
        <a:spcAft>
          <a:spcPct val="0"/>
        </a:spcAft>
        <a:defRPr sz="2400">
          <a:solidFill>
            <a:schemeClr val="tx2"/>
          </a:solidFill>
          <a:latin typeface="+mj-lt"/>
          <a:ea typeface="ヒラギノ角ゴ Pro W3" charset="0"/>
          <a:cs typeface="Geneva" charset="0"/>
        </a:defRPr>
      </a:lvl1pPr>
      <a:lvl2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5pPr>
      <a:lvl6pPr marL="457200" algn="l" rtl="0" eaLnBrk="1" fontAlgn="base" hangingPunct="1">
        <a:spcBef>
          <a:spcPct val="0"/>
        </a:spcBef>
        <a:spcAft>
          <a:spcPct val="0"/>
        </a:spcAft>
        <a:defRPr sz="2400">
          <a:solidFill>
            <a:srgbClr val="004785"/>
          </a:solidFill>
          <a:latin typeface="Arial" charset="0"/>
          <a:ea typeface="Geneva" charset="0"/>
        </a:defRPr>
      </a:lvl6pPr>
      <a:lvl7pPr marL="914400" algn="l" rtl="0" eaLnBrk="1" fontAlgn="base" hangingPunct="1">
        <a:spcBef>
          <a:spcPct val="0"/>
        </a:spcBef>
        <a:spcAft>
          <a:spcPct val="0"/>
        </a:spcAft>
        <a:defRPr sz="2400">
          <a:solidFill>
            <a:srgbClr val="004785"/>
          </a:solidFill>
          <a:latin typeface="Arial" charset="0"/>
          <a:ea typeface="Geneva" charset="0"/>
        </a:defRPr>
      </a:lvl7pPr>
      <a:lvl8pPr marL="1371600" algn="l" rtl="0" eaLnBrk="1" fontAlgn="base" hangingPunct="1">
        <a:spcBef>
          <a:spcPct val="0"/>
        </a:spcBef>
        <a:spcAft>
          <a:spcPct val="0"/>
        </a:spcAft>
        <a:defRPr sz="2400">
          <a:solidFill>
            <a:srgbClr val="004785"/>
          </a:solidFill>
          <a:latin typeface="Arial" charset="0"/>
          <a:ea typeface="Geneva" charset="0"/>
        </a:defRPr>
      </a:lvl8pPr>
      <a:lvl9pPr marL="1828800" algn="l" rtl="0" eaLnBrk="1" fontAlgn="base" hangingPunct="1">
        <a:spcBef>
          <a:spcPct val="0"/>
        </a:spcBef>
        <a:spcAft>
          <a:spcPct val="0"/>
        </a:spcAft>
        <a:defRPr sz="2400">
          <a:solidFill>
            <a:srgbClr val="004785"/>
          </a:solidFill>
          <a:latin typeface="Arial" charset="0"/>
          <a:ea typeface="Geneva" charset="0"/>
        </a:defRPr>
      </a:lvl9pPr>
    </p:titleStyle>
    <p:bodyStyle>
      <a:lvl1pPr marL="288925" indent="-288925"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633413" indent="-23018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2pPr>
      <a:lvl3pPr marL="974725" indent="-227013"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3pPr>
      <a:lvl4pPr marL="1312863" indent="-22383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4pPr>
      <a:lvl5pPr marL="1651000" indent="-22383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5pPr>
      <a:lvl6pPr marL="21082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6pPr>
      <a:lvl7pPr marL="25654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7pPr>
      <a:lvl8pPr marL="30226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8pPr>
      <a:lvl9pPr marL="34798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6.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61.xml"/><Relationship Id="rId6" Type="http://schemas.openxmlformats.org/officeDocument/2006/relationships/image" Target="../media/image26.png"/><Relationship Id="rId5" Type="http://schemas.openxmlformats.org/officeDocument/2006/relationships/image" Target="../media/image30.jpg"/><Relationship Id="rId4" Type="http://schemas.openxmlformats.org/officeDocument/2006/relationships/image" Target="../media/image2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6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6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6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1.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1.png"/><Relationship Id="rId1" Type="http://schemas.openxmlformats.org/officeDocument/2006/relationships/slideLayout" Target="../slideLayouts/slideLayout361.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2.png"/><Relationship Id="rId1" Type="http://schemas.openxmlformats.org/officeDocument/2006/relationships/slideLayout" Target="../slideLayouts/slideLayout361.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6.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59.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59.xml"/></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61.xml"/><Relationship Id="rId5" Type="http://schemas.openxmlformats.org/officeDocument/2006/relationships/image" Target="../media/image26.png"/><Relationship Id="rId4" Type="http://schemas.openxmlformats.org/officeDocument/2006/relationships/image" Target="../media/image29.jpg"/></Relationships>
</file>

<file path=ppt/slides/_rels/slide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36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2752303" y="718778"/>
            <a:ext cx="7656393" cy="646327"/>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lnSpc>
                <a:spcPct val="90000"/>
              </a:lnSpc>
              <a:defRPr sz="5500">
                <a:solidFill>
                  <a:srgbClr val="FFFFFF"/>
                </a:solidFill>
                <a:latin typeface="Arial"/>
                <a:ea typeface="Arial"/>
                <a:cs typeface="Arial"/>
                <a:sym typeface="Arial"/>
              </a:defRPr>
            </a:lvl1pPr>
          </a:lstStyle>
          <a:p>
            <a:r>
              <a:rPr lang="es-MX" sz="4000" dirty="0">
                <a:solidFill>
                  <a:srgbClr val="86CBD8"/>
                </a:solidFill>
              </a:rPr>
              <a:t>MX2020 Big Data</a:t>
            </a:r>
            <a:endParaRPr sz="4000" dirty="0">
              <a:solidFill>
                <a:srgbClr val="86CBD8"/>
              </a:solidFill>
            </a:endParaRPr>
          </a:p>
        </p:txBody>
      </p:sp>
      <p:sp>
        <p:nvSpPr>
          <p:cNvPr id="4" name="Rectangle 3"/>
          <p:cNvSpPr txBox="1"/>
          <p:nvPr/>
        </p:nvSpPr>
        <p:spPr>
          <a:xfrm>
            <a:off x="2981315" y="5529972"/>
            <a:ext cx="7585857"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1800">
                <a:solidFill>
                  <a:srgbClr val="FFFFFF"/>
                </a:solidFill>
                <a:latin typeface="Arial"/>
                <a:ea typeface="Arial"/>
                <a:cs typeface="Arial"/>
                <a:sym typeface="Arial"/>
              </a:defRPr>
            </a:lvl1pPr>
          </a:lstStyle>
          <a:p>
            <a:pPr algn="r"/>
            <a:r>
              <a:rPr lang="en-US" dirty="0">
                <a:solidFill>
                  <a:srgbClr val="7C194F"/>
                </a:solidFill>
              </a:rPr>
              <a:t>May 18, 2020</a:t>
            </a:r>
          </a:p>
        </p:txBody>
      </p:sp>
      <p:sp>
        <p:nvSpPr>
          <p:cNvPr id="5" name="Rectángulo 4"/>
          <p:cNvSpPr/>
          <p:nvPr/>
        </p:nvSpPr>
        <p:spPr>
          <a:xfrm>
            <a:off x="2981314" y="2285540"/>
            <a:ext cx="5806069" cy="400105"/>
          </a:xfrm>
          <a:prstGeom prst="rect">
            <a:avLst/>
          </a:prstGeom>
          <a:ln w="12700">
            <a:miter lim="400000"/>
          </a:ln>
        </p:spPr>
        <p:txBody>
          <a:bodyPr wrap="square" lIns="45718" tIns="45718" rIns="45718" bIns="45718">
            <a:spAutoFit/>
          </a:bodyPr>
          <a:lstStyle/>
          <a:p>
            <a:pPr defTabSz="914400"/>
            <a:r>
              <a:rPr lang="es-MX" sz="2000" b="1" dirty="0">
                <a:solidFill>
                  <a:srgbClr val="016AA2"/>
                </a:solidFill>
                <a:ea typeface="Arial"/>
                <a:cs typeface="Arial"/>
              </a:rPr>
              <a:t>Data Leke Reference Architecture</a:t>
            </a:r>
          </a:p>
        </p:txBody>
      </p:sp>
      <p:sp>
        <p:nvSpPr>
          <p:cNvPr id="6" name="Rectángulo 4">
            <a:extLst>
              <a:ext uri="{FF2B5EF4-FFF2-40B4-BE49-F238E27FC236}">
                <a16:creationId xmlns:a16="http://schemas.microsoft.com/office/drawing/2014/main" id="{A7A04ECC-77E5-1142-838A-389728432CCC}"/>
              </a:ext>
            </a:extLst>
          </p:cNvPr>
          <p:cNvSpPr/>
          <p:nvPr/>
        </p:nvSpPr>
        <p:spPr>
          <a:xfrm>
            <a:off x="2981313" y="3028895"/>
            <a:ext cx="3114687" cy="400105"/>
          </a:xfrm>
          <a:prstGeom prst="rect">
            <a:avLst/>
          </a:prstGeom>
          <a:ln w="12700">
            <a:miter lim="400000"/>
          </a:ln>
        </p:spPr>
        <p:txBody>
          <a:bodyPr wrap="square" lIns="45718" tIns="45718" rIns="45718" bIns="45718">
            <a:spAutoFit/>
          </a:bodyPr>
          <a:lstStyle/>
          <a:p>
            <a:pPr defTabSz="914400"/>
            <a:r>
              <a:rPr lang="en-US" sz="2000" b="1" dirty="0">
                <a:solidFill>
                  <a:srgbClr val="C5277F"/>
                </a:solidFill>
                <a:ea typeface="Arial"/>
                <a:cs typeface="Arial"/>
              </a:rPr>
              <a:t>Fraud Control</a:t>
            </a:r>
            <a:endParaRPr lang="es-MX" sz="2000" b="1" dirty="0">
              <a:solidFill>
                <a:srgbClr val="C5277F"/>
              </a:solidFill>
              <a:ea typeface="Arial"/>
              <a:cs typeface="Arial"/>
            </a:endParaRPr>
          </a:p>
        </p:txBody>
      </p:sp>
      <p:pic>
        <p:nvPicPr>
          <p:cNvPr id="8" name="Picture 7">
            <a:extLst>
              <a:ext uri="{FF2B5EF4-FFF2-40B4-BE49-F238E27FC236}">
                <a16:creationId xmlns:a16="http://schemas.microsoft.com/office/drawing/2014/main" id="{EF9F766A-8E3E-BD4B-9672-85C13350AB36}"/>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2415091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63BEC877-313E-7F4E-85D1-9EBDC6FEFF2C}"/>
              </a:ext>
            </a:extLst>
          </p:cNvPr>
          <p:cNvGraphicFramePr>
            <a:graphicFrameLocks noGrp="1"/>
          </p:cNvGraphicFramePr>
          <p:nvPr>
            <p:extLst>
              <p:ext uri="{D42A27DB-BD31-4B8C-83A1-F6EECF244321}">
                <p14:modId xmlns:p14="http://schemas.microsoft.com/office/powerpoint/2010/main" val="2858729935"/>
              </p:ext>
            </p:extLst>
          </p:nvPr>
        </p:nvGraphicFramePr>
        <p:xfrm>
          <a:off x="622168" y="1017443"/>
          <a:ext cx="11312906" cy="5076327"/>
        </p:xfrm>
        <a:graphic>
          <a:graphicData uri="http://schemas.openxmlformats.org/drawingml/2006/table">
            <a:tbl>
              <a:tblPr>
                <a:tableStyleId>{5C22544A-7EE6-4342-B048-85BDC9FD1C3A}</a:tableStyleId>
              </a:tblPr>
              <a:tblGrid>
                <a:gridCol w="735292">
                  <a:extLst>
                    <a:ext uri="{9D8B030D-6E8A-4147-A177-3AD203B41FA5}">
                      <a16:colId xmlns:a16="http://schemas.microsoft.com/office/drawing/2014/main" val="3918957136"/>
                    </a:ext>
                  </a:extLst>
                </a:gridCol>
                <a:gridCol w="1253765">
                  <a:extLst>
                    <a:ext uri="{9D8B030D-6E8A-4147-A177-3AD203B41FA5}">
                      <a16:colId xmlns:a16="http://schemas.microsoft.com/office/drawing/2014/main" val="2867489659"/>
                    </a:ext>
                  </a:extLst>
                </a:gridCol>
                <a:gridCol w="1055519">
                  <a:extLst>
                    <a:ext uri="{9D8B030D-6E8A-4147-A177-3AD203B41FA5}">
                      <a16:colId xmlns:a16="http://schemas.microsoft.com/office/drawing/2014/main" val="2477456597"/>
                    </a:ext>
                  </a:extLst>
                </a:gridCol>
                <a:gridCol w="3511296">
                  <a:extLst>
                    <a:ext uri="{9D8B030D-6E8A-4147-A177-3AD203B41FA5}">
                      <a16:colId xmlns:a16="http://schemas.microsoft.com/office/drawing/2014/main" val="756792950"/>
                    </a:ext>
                  </a:extLst>
                </a:gridCol>
                <a:gridCol w="3804187">
                  <a:extLst>
                    <a:ext uri="{9D8B030D-6E8A-4147-A177-3AD203B41FA5}">
                      <a16:colId xmlns:a16="http://schemas.microsoft.com/office/drawing/2014/main" val="3669158097"/>
                    </a:ext>
                  </a:extLst>
                </a:gridCol>
                <a:gridCol w="952847">
                  <a:extLst>
                    <a:ext uri="{9D8B030D-6E8A-4147-A177-3AD203B41FA5}">
                      <a16:colId xmlns:a16="http://schemas.microsoft.com/office/drawing/2014/main" val="722833769"/>
                    </a:ext>
                  </a:extLst>
                </a:gridCol>
              </a:tblGrid>
              <a:tr h="239515">
                <a:tc>
                  <a:txBody>
                    <a:bodyPr/>
                    <a:lstStyle/>
                    <a:p>
                      <a:pPr algn="ctr" fontAlgn="ctr"/>
                      <a:r>
                        <a:rPr lang="en-US" sz="800" u="none" strike="noStrike" dirty="0">
                          <a:solidFill>
                            <a:schemeClr val="bg1">
                              <a:lumMod val="95000"/>
                            </a:schemeClr>
                          </a:solidFill>
                          <a:effectLst/>
                          <a:latin typeface="Comic Sans MS" panose="030F0902030302020204" pitchFamily="66" charset="0"/>
                        </a:rPr>
                        <a:t>Requirement</a:t>
                      </a:r>
                      <a:br>
                        <a:rPr lang="en-US" sz="800" u="none" strike="noStrike" dirty="0">
                          <a:solidFill>
                            <a:schemeClr val="bg1">
                              <a:lumMod val="95000"/>
                            </a:schemeClr>
                          </a:solidFill>
                          <a:effectLst/>
                          <a:latin typeface="Comic Sans MS" panose="030F0902030302020204" pitchFamily="66" charset="0"/>
                        </a:rPr>
                      </a:br>
                      <a:r>
                        <a:rPr lang="en-US" sz="800" u="none" strike="noStrike" dirty="0">
                          <a:solidFill>
                            <a:schemeClr val="bg1">
                              <a:lumMod val="95000"/>
                            </a:schemeClr>
                          </a:solidFill>
                          <a:effectLst/>
                          <a:latin typeface="Comic Sans MS" panose="030F0902030302020204" pitchFamily="66" charset="0"/>
                        </a:rPr>
                        <a:t>Number</a:t>
                      </a:r>
                      <a:endParaRPr lang="en-US" sz="800" b="1" i="0" u="none" strike="noStrike" dirty="0">
                        <a:solidFill>
                          <a:schemeClr val="bg1">
                            <a:lumMod val="95000"/>
                          </a:schemeClr>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9D1"/>
                    </a:solidFill>
                  </a:tcPr>
                </a:tc>
                <a:tc>
                  <a:txBody>
                    <a:bodyPr/>
                    <a:lstStyle/>
                    <a:p>
                      <a:pPr algn="ctr" fontAlgn="ctr"/>
                      <a:r>
                        <a:rPr lang="en-US" sz="800" u="none" strike="noStrike" dirty="0">
                          <a:solidFill>
                            <a:schemeClr val="bg1">
                              <a:lumMod val="95000"/>
                            </a:schemeClr>
                          </a:solidFill>
                          <a:effectLst/>
                          <a:latin typeface="Comic Sans MS" panose="030F0902030302020204" pitchFamily="66" charset="0"/>
                        </a:rPr>
                        <a:t>Requirement</a:t>
                      </a:r>
                      <a:br>
                        <a:rPr lang="en-US" sz="800" u="none" strike="noStrike" dirty="0">
                          <a:solidFill>
                            <a:schemeClr val="bg1">
                              <a:lumMod val="95000"/>
                            </a:schemeClr>
                          </a:solidFill>
                          <a:effectLst/>
                          <a:latin typeface="Comic Sans MS" panose="030F0902030302020204" pitchFamily="66" charset="0"/>
                        </a:rPr>
                      </a:br>
                      <a:r>
                        <a:rPr lang="en-US" sz="800" u="none" strike="noStrike" dirty="0">
                          <a:solidFill>
                            <a:schemeClr val="bg1">
                              <a:lumMod val="95000"/>
                            </a:schemeClr>
                          </a:solidFill>
                          <a:effectLst/>
                          <a:latin typeface="Comic Sans MS" panose="030F0902030302020204" pitchFamily="66" charset="0"/>
                        </a:rPr>
                        <a:t>Id</a:t>
                      </a:r>
                      <a:endParaRPr lang="en-US" sz="800" b="1" i="0" u="none" strike="noStrike" dirty="0">
                        <a:solidFill>
                          <a:schemeClr val="bg1">
                            <a:lumMod val="95000"/>
                          </a:schemeClr>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9D1"/>
                    </a:solidFill>
                  </a:tcPr>
                </a:tc>
                <a:tc>
                  <a:txBody>
                    <a:bodyPr/>
                    <a:lstStyle/>
                    <a:p>
                      <a:pPr algn="ctr" fontAlgn="ctr"/>
                      <a:r>
                        <a:rPr lang="en-US" sz="800" u="none" strike="noStrike" dirty="0">
                          <a:solidFill>
                            <a:schemeClr val="bg1">
                              <a:lumMod val="95000"/>
                            </a:schemeClr>
                          </a:solidFill>
                          <a:effectLst/>
                          <a:latin typeface="Comic Sans MS" panose="030F0902030302020204" pitchFamily="66" charset="0"/>
                        </a:rPr>
                        <a:t>Requirement</a:t>
                      </a:r>
                      <a:br>
                        <a:rPr lang="en-US" sz="800" u="none" strike="noStrike" dirty="0">
                          <a:solidFill>
                            <a:schemeClr val="bg1">
                              <a:lumMod val="95000"/>
                            </a:schemeClr>
                          </a:solidFill>
                          <a:effectLst/>
                          <a:latin typeface="Comic Sans MS" panose="030F0902030302020204" pitchFamily="66" charset="0"/>
                        </a:rPr>
                      </a:br>
                      <a:r>
                        <a:rPr lang="en-US" sz="800" u="none" strike="noStrike" dirty="0">
                          <a:solidFill>
                            <a:schemeClr val="bg1">
                              <a:lumMod val="95000"/>
                            </a:schemeClr>
                          </a:solidFill>
                          <a:effectLst/>
                          <a:latin typeface="Comic Sans MS" panose="030F0902030302020204" pitchFamily="66" charset="0"/>
                        </a:rPr>
                        <a:t>Type</a:t>
                      </a:r>
                      <a:endParaRPr lang="en-US" sz="800" b="1" i="0" u="none" strike="noStrike" dirty="0">
                        <a:solidFill>
                          <a:schemeClr val="bg1">
                            <a:lumMod val="95000"/>
                          </a:schemeClr>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9D1"/>
                    </a:solidFill>
                  </a:tcPr>
                </a:tc>
                <a:tc>
                  <a:txBody>
                    <a:bodyPr/>
                    <a:lstStyle/>
                    <a:p>
                      <a:pPr algn="ctr" fontAlgn="ctr"/>
                      <a:r>
                        <a:rPr lang="en-US" sz="800" u="none" strike="noStrike" dirty="0">
                          <a:solidFill>
                            <a:schemeClr val="bg1">
                              <a:lumMod val="95000"/>
                            </a:schemeClr>
                          </a:solidFill>
                          <a:effectLst/>
                          <a:latin typeface="Comic Sans MS" panose="030F0902030302020204" pitchFamily="66" charset="0"/>
                        </a:rPr>
                        <a:t>Requirement</a:t>
                      </a:r>
                      <a:br>
                        <a:rPr lang="en-US" sz="800" u="none" strike="noStrike" dirty="0">
                          <a:solidFill>
                            <a:schemeClr val="bg1">
                              <a:lumMod val="95000"/>
                            </a:schemeClr>
                          </a:solidFill>
                          <a:effectLst/>
                          <a:latin typeface="Comic Sans MS" panose="030F0902030302020204" pitchFamily="66" charset="0"/>
                        </a:rPr>
                      </a:br>
                      <a:r>
                        <a:rPr lang="en-US" sz="800" u="none" strike="noStrike" dirty="0">
                          <a:solidFill>
                            <a:schemeClr val="bg1">
                              <a:lumMod val="95000"/>
                            </a:schemeClr>
                          </a:solidFill>
                          <a:effectLst/>
                          <a:latin typeface="Comic Sans MS" panose="030F0902030302020204" pitchFamily="66" charset="0"/>
                        </a:rPr>
                        <a:t>Description</a:t>
                      </a:r>
                      <a:endParaRPr lang="en-US" sz="800" b="1" i="0" u="none" strike="noStrike" dirty="0">
                        <a:solidFill>
                          <a:schemeClr val="bg1">
                            <a:lumMod val="95000"/>
                          </a:schemeClr>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9D1"/>
                    </a:solidFill>
                  </a:tcPr>
                </a:tc>
                <a:tc>
                  <a:txBody>
                    <a:bodyPr/>
                    <a:lstStyle/>
                    <a:p>
                      <a:pPr algn="ctr" fontAlgn="ctr"/>
                      <a:r>
                        <a:rPr lang="en-US" sz="800" u="none" strike="noStrike">
                          <a:solidFill>
                            <a:schemeClr val="bg1">
                              <a:lumMod val="95000"/>
                            </a:schemeClr>
                          </a:solidFill>
                          <a:effectLst/>
                          <a:latin typeface="Comic Sans MS" panose="030F0902030302020204" pitchFamily="66" charset="0"/>
                        </a:rPr>
                        <a:t>Acceptance</a:t>
                      </a:r>
                      <a:br>
                        <a:rPr lang="en-US" sz="800" u="none" strike="noStrike">
                          <a:solidFill>
                            <a:schemeClr val="bg1">
                              <a:lumMod val="95000"/>
                            </a:schemeClr>
                          </a:solidFill>
                          <a:effectLst/>
                          <a:latin typeface="Comic Sans MS" panose="030F0902030302020204" pitchFamily="66" charset="0"/>
                        </a:rPr>
                      </a:br>
                      <a:r>
                        <a:rPr lang="en-US" sz="800" u="none" strike="noStrike">
                          <a:solidFill>
                            <a:schemeClr val="bg1">
                              <a:lumMod val="95000"/>
                            </a:schemeClr>
                          </a:solidFill>
                          <a:effectLst/>
                          <a:latin typeface="Comic Sans MS" panose="030F0902030302020204" pitchFamily="66" charset="0"/>
                        </a:rPr>
                        <a:t>Criteria</a:t>
                      </a:r>
                      <a:endParaRPr lang="en-US" sz="800" b="1" i="0" u="none" strike="noStrike">
                        <a:solidFill>
                          <a:schemeClr val="bg1">
                            <a:lumMod val="95000"/>
                          </a:schemeClr>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9D1"/>
                    </a:solidFill>
                  </a:tcPr>
                </a:tc>
                <a:tc>
                  <a:txBody>
                    <a:bodyPr/>
                    <a:lstStyle/>
                    <a:p>
                      <a:pPr algn="ctr" fontAlgn="ctr"/>
                      <a:r>
                        <a:rPr lang="en-US" sz="800" u="none" strike="noStrike" dirty="0">
                          <a:solidFill>
                            <a:schemeClr val="bg1">
                              <a:lumMod val="95000"/>
                            </a:schemeClr>
                          </a:solidFill>
                          <a:effectLst/>
                          <a:latin typeface="Comic Sans MS" panose="030F0902030302020204" pitchFamily="66" charset="0"/>
                        </a:rPr>
                        <a:t>Product</a:t>
                      </a:r>
                      <a:br>
                        <a:rPr lang="en-US" sz="800" u="none" strike="noStrike" dirty="0">
                          <a:solidFill>
                            <a:schemeClr val="bg1">
                              <a:lumMod val="95000"/>
                            </a:schemeClr>
                          </a:solidFill>
                          <a:effectLst/>
                          <a:latin typeface="Comic Sans MS" panose="030F0902030302020204" pitchFamily="66" charset="0"/>
                        </a:rPr>
                      </a:br>
                      <a:r>
                        <a:rPr lang="en-US" sz="800" u="none" strike="noStrike" dirty="0">
                          <a:solidFill>
                            <a:schemeClr val="bg1">
                              <a:lumMod val="95000"/>
                            </a:schemeClr>
                          </a:solidFill>
                          <a:effectLst/>
                          <a:latin typeface="Comic Sans MS" panose="030F0902030302020204" pitchFamily="66" charset="0"/>
                        </a:rPr>
                        <a:t>Requirement Id</a:t>
                      </a:r>
                      <a:endParaRPr lang="en-US" sz="800" b="1" i="0" u="none" strike="noStrike" dirty="0">
                        <a:solidFill>
                          <a:schemeClr val="bg1">
                            <a:lumMod val="95000"/>
                          </a:schemeClr>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9D1"/>
                    </a:solidFill>
                  </a:tcPr>
                </a:tc>
                <a:extLst>
                  <a:ext uri="{0D108BD9-81ED-4DB2-BD59-A6C34878D82A}">
                    <a16:rowId xmlns:a16="http://schemas.microsoft.com/office/drawing/2014/main" val="3620028861"/>
                  </a:ext>
                </a:extLst>
              </a:tr>
              <a:tr h="454587">
                <a:tc>
                  <a:txBody>
                    <a:bodyPr/>
                    <a:lstStyle/>
                    <a:p>
                      <a:pPr algn="ctr" fontAlgn="ctr"/>
                      <a:r>
                        <a:rPr lang="en-US" sz="800" u="none" strike="noStrike" dirty="0">
                          <a:effectLst/>
                          <a:latin typeface="Comic Sans MS" panose="030F0902030302020204" pitchFamily="66" charset="0"/>
                        </a:rPr>
                        <a:t>1</a:t>
                      </a:r>
                      <a:endParaRPr lang="en-US" sz="8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u="none" strike="noStrike" dirty="0">
                          <a:effectLst/>
                          <a:latin typeface="Comic Sans MS" panose="030F0902030302020204" pitchFamily="66" charset="0"/>
                        </a:rPr>
                        <a:t>DESING-001</a:t>
                      </a:r>
                      <a:endParaRPr lang="en-US" sz="8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800" u="none" strike="noStrike" dirty="0">
                          <a:effectLst/>
                          <a:latin typeface="Comic Sans MS" panose="030F0902030302020204" pitchFamily="66" charset="0"/>
                        </a:rPr>
                        <a:t>DESIGN</a:t>
                      </a:r>
                      <a:endParaRPr lang="en-US" sz="8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dirty="0">
                          <a:effectLst/>
                          <a:latin typeface="Comic Sans MS" panose="030F0902030302020204" pitchFamily="66" charset="0"/>
                        </a:rPr>
                        <a:t>Se require </a:t>
                      </a:r>
                      <a:r>
                        <a:rPr lang="en-US" sz="800" b="0" i="0" u="none" strike="noStrike" dirty="0" err="1">
                          <a:effectLst/>
                          <a:latin typeface="Comic Sans MS" panose="030F0902030302020204" pitchFamily="66" charset="0"/>
                        </a:rPr>
                        <a:t>evisar</a:t>
                      </a:r>
                      <a:r>
                        <a:rPr lang="en-US" sz="800" b="0" i="0" u="none" strike="noStrike" dirty="0">
                          <a:effectLst/>
                          <a:latin typeface="Comic Sans MS" panose="030F0902030302020204" pitchFamily="66" charset="0"/>
                        </a:rPr>
                        <a:t> al </a:t>
                      </a:r>
                      <a:r>
                        <a:rPr lang="en-US" sz="800" b="0" i="0" u="none" strike="noStrike" dirty="0" err="1">
                          <a:effectLst/>
                          <a:latin typeface="Comic Sans MS" panose="030F0902030302020204" pitchFamily="66" charset="0"/>
                        </a:rPr>
                        <a:t>detalle</a:t>
                      </a:r>
                      <a:r>
                        <a:rPr lang="en-US" sz="800" b="0" i="0" u="none" strike="noStrike" dirty="0">
                          <a:effectLst/>
                          <a:latin typeface="Comic Sans MS" panose="030F0902030302020204" pitchFamily="66" charset="0"/>
                        </a:rPr>
                        <a:t> los </a:t>
                      </a:r>
                      <a:r>
                        <a:rPr lang="en-US" sz="800" b="0" i="0" u="none" strike="noStrike" dirty="0" err="1">
                          <a:effectLst/>
                          <a:latin typeface="Comic Sans MS" panose="030F0902030302020204" pitchFamily="66" charset="0"/>
                        </a:rPr>
                        <a:t>archivos</a:t>
                      </a:r>
                      <a:r>
                        <a:rPr lang="en-US" sz="800" b="0" i="0" u="none" strike="noStrike" dirty="0">
                          <a:effectLst/>
                          <a:latin typeface="Comic Sans MS" panose="030F0902030302020204" pitchFamily="66" charset="0"/>
                        </a:rPr>
                        <a:t> del Proyecto Fraud Control y determiner le </a:t>
                      </a:r>
                      <a:r>
                        <a:rPr lang="en-US" sz="800" b="0" i="0" u="none" strike="noStrike" dirty="0" err="1">
                          <a:effectLst/>
                          <a:latin typeface="Comic Sans MS" panose="030F0902030302020204" pitchFamily="66" charset="0"/>
                        </a:rPr>
                        <a:t>modelo</a:t>
                      </a:r>
                      <a:r>
                        <a:rPr lang="en-US" sz="800" b="0" i="0" u="none" strike="noStrike" dirty="0">
                          <a:effectLst/>
                          <a:latin typeface="Comic Sans MS" panose="030F0902030302020204" pitchFamily="66" charset="0"/>
                        </a:rPr>
                        <a:t> </a:t>
                      </a:r>
                      <a:r>
                        <a:rPr lang="en-US" sz="800" b="0" i="0" u="none" strike="noStrike" dirty="0" err="1">
                          <a:effectLst/>
                          <a:latin typeface="Comic Sans MS" panose="030F0902030302020204" pitchFamily="66" charset="0"/>
                        </a:rPr>
                        <a:t>lógico</a:t>
                      </a:r>
                      <a:r>
                        <a:rPr lang="en-US" sz="800" b="0" i="0" u="none" strike="noStrike" dirty="0">
                          <a:effectLst/>
                          <a:latin typeface="Comic Sans MS" panose="030F0902030302020204" pitchFamily="66" charset="0"/>
                        </a:rPr>
                        <a:t> y </a:t>
                      </a:r>
                      <a:r>
                        <a:rPr lang="en-US" sz="800" b="0" i="0" u="none" strike="noStrike" dirty="0" err="1">
                          <a:effectLst/>
                          <a:latin typeface="Comic Sans MS" panose="030F0902030302020204" pitchFamily="66" charset="0"/>
                        </a:rPr>
                        <a:t>físico</a:t>
                      </a:r>
                      <a:r>
                        <a:rPr lang="en-US" sz="800" b="0" i="0" u="none" strike="noStrike" dirty="0">
                          <a:effectLst/>
                          <a:latin typeface="Comic Sans MS" panose="030F0902030302020204" pitchFamily="66" charset="0"/>
                        </a:rPr>
                        <a:t> de las </a:t>
                      </a:r>
                      <a:r>
                        <a:rPr lang="en-US" sz="800" b="0" i="0" u="none" strike="noStrike" dirty="0" err="1">
                          <a:effectLst/>
                          <a:latin typeface="Comic Sans MS" panose="030F0902030302020204" pitchFamily="66" charset="0"/>
                        </a:rPr>
                        <a:t>tablas</a:t>
                      </a:r>
                      <a:r>
                        <a:rPr lang="en-US" sz="800" b="0" i="0" u="none" strike="noStrike" dirty="0">
                          <a:effectLst/>
                          <a:latin typeface="Comic Sans MS" panose="030F0902030302020204" pitchFamily="66" charset="0"/>
                        </a:rPr>
                        <a:t> que son </a:t>
                      </a:r>
                      <a:r>
                        <a:rPr lang="en-US" sz="800" b="0" i="0" u="none" strike="noStrike" dirty="0" err="1">
                          <a:effectLst/>
                          <a:latin typeface="Comic Sans MS" panose="030F0902030302020204" pitchFamily="66" charset="0"/>
                        </a:rPr>
                        <a:t>utilizadas</a:t>
                      </a:r>
                      <a:r>
                        <a:rPr lang="en-US" sz="800" b="0" i="0" u="none" strike="noStrike" dirty="0">
                          <a:effectLst/>
                          <a:latin typeface="Comic Sans MS" panose="030F0902030302020204" pitchFamily="66" charset="0"/>
                        </a:rPr>
                        <a:t> </a:t>
                      </a:r>
                      <a:r>
                        <a:rPr lang="en-US" sz="800" b="0" i="0" u="none" strike="noStrike" dirty="0" err="1">
                          <a:effectLst/>
                          <a:latin typeface="Comic Sans MS" panose="030F0902030302020204" pitchFamily="66" charset="0"/>
                        </a:rPr>
                        <a:t>en</a:t>
                      </a:r>
                      <a:r>
                        <a:rPr lang="en-US" sz="800" b="0" i="0" u="none" strike="noStrike" dirty="0">
                          <a:effectLst/>
                          <a:latin typeface="Comic Sans MS" panose="030F0902030302020204" pitchFamily="66" charset="0"/>
                        </a:rPr>
                        <a:t> </a:t>
                      </a:r>
                      <a:r>
                        <a:rPr lang="en-US" sz="800" b="0" i="0" u="none" strike="noStrike" dirty="0" err="1">
                          <a:effectLst/>
                          <a:latin typeface="Comic Sans MS" panose="030F0902030302020204" pitchFamily="66" charset="0"/>
                        </a:rPr>
                        <a:t>cada</a:t>
                      </a:r>
                      <a:r>
                        <a:rPr lang="en-US" sz="800" b="0" i="0" u="none" strike="noStrike" dirty="0">
                          <a:effectLst/>
                          <a:latin typeface="Comic Sans MS" panose="030F0902030302020204" pitchFamily="66" charset="0"/>
                        </a:rPr>
                        <a:t> </a:t>
                      </a:r>
                      <a:r>
                        <a:rPr lang="en-US" sz="800" b="0" i="0" u="none" strike="noStrike" dirty="0" err="1">
                          <a:effectLst/>
                          <a:latin typeface="Comic Sans MS" panose="030F0902030302020204" pitchFamily="66" charset="0"/>
                        </a:rPr>
                        <a:t>reporte</a:t>
                      </a:r>
                      <a:r>
                        <a:rPr lang="en-US" sz="800" b="0" i="0" u="none" strike="noStrike" dirty="0">
                          <a:effectLst/>
                          <a:latin typeface="Comic Sans MS" panose="030F0902030302020204" pitchFamily="66" charset="0"/>
                        </a:rPr>
                        <a:t>, con la </a:t>
                      </a:r>
                      <a:r>
                        <a:rPr lang="en-US" sz="800" b="0" i="0" u="none" strike="noStrike" dirty="0" err="1">
                          <a:effectLst/>
                          <a:latin typeface="Comic Sans MS" panose="030F0902030302020204" pitchFamily="66" charset="0"/>
                        </a:rPr>
                        <a:t>finalidad</a:t>
                      </a:r>
                      <a:r>
                        <a:rPr lang="en-US" sz="800" b="0" i="0" u="none" strike="noStrike" dirty="0">
                          <a:effectLst/>
                          <a:latin typeface="Comic Sans MS" panose="030F0902030302020204" pitchFamily="66" charset="0"/>
                        </a:rPr>
                        <a:t> </a:t>
                      </a:r>
                      <a:r>
                        <a:rPr lang="en-US" sz="800" b="0" i="0" u="none" strike="noStrike" dirty="0" err="1">
                          <a:effectLst/>
                          <a:latin typeface="Comic Sans MS" panose="030F0902030302020204" pitchFamily="66" charset="0"/>
                        </a:rPr>
                        <a:t>tener</a:t>
                      </a:r>
                      <a:r>
                        <a:rPr lang="en-US" sz="800" b="0" i="0" u="none" strike="noStrike" dirty="0">
                          <a:effectLst/>
                          <a:latin typeface="Comic Sans MS" panose="030F0902030302020204" pitchFamily="66" charset="0"/>
                        </a:rPr>
                        <a:t> </a:t>
                      </a:r>
                      <a:r>
                        <a:rPr lang="en-US" sz="800" b="0" i="0" u="none" strike="noStrike" dirty="0" err="1">
                          <a:effectLst/>
                          <a:latin typeface="Comic Sans MS" panose="030F0902030302020204" pitchFamily="66" charset="0"/>
                        </a:rPr>
                        <a:t>claridad</a:t>
                      </a:r>
                      <a:r>
                        <a:rPr lang="en-US" sz="800" b="0" i="0" u="none" strike="noStrike" dirty="0">
                          <a:effectLst/>
                          <a:latin typeface="Comic Sans MS" panose="030F0902030302020204" pitchFamily="66"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u="none" strike="noStrike" dirty="0" err="1">
                          <a:effectLst/>
                          <a:latin typeface="Comic Sans MS" panose="030F0902030302020204" pitchFamily="66" charset="0"/>
                        </a:rPr>
                        <a:t>Revisar</a:t>
                      </a:r>
                      <a:r>
                        <a:rPr lang="en-US" sz="800" u="none" strike="noStrike" dirty="0">
                          <a:effectLst/>
                          <a:latin typeface="Comic Sans MS" panose="030F0902030302020204" pitchFamily="66" charset="0"/>
                        </a:rPr>
                        <a:t>, </a:t>
                      </a:r>
                      <a:r>
                        <a:rPr lang="en-US" sz="800" u="none" strike="noStrike" dirty="0" err="1">
                          <a:effectLst/>
                          <a:latin typeface="Comic Sans MS" panose="030F0902030302020204" pitchFamily="66" charset="0"/>
                        </a:rPr>
                        <a:t>elaborar</a:t>
                      </a:r>
                      <a:r>
                        <a:rPr lang="en-US" sz="800" u="none" strike="noStrike" dirty="0">
                          <a:effectLst/>
                          <a:latin typeface="Comic Sans MS" panose="030F0902030302020204" pitchFamily="66" charset="0"/>
                        </a:rPr>
                        <a:t> el AS-IS del </a:t>
                      </a:r>
                      <a:r>
                        <a:rPr lang="en-US" sz="800" u="none" strike="noStrike" dirty="0" err="1">
                          <a:effectLst/>
                          <a:latin typeface="Comic Sans MS" panose="030F0902030302020204" pitchFamily="66" charset="0"/>
                        </a:rPr>
                        <a:t>modelo</a:t>
                      </a:r>
                      <a:r>
                        <a:rPr lang="en-US" sz="800" u="none" strike="noStrike" dirty="0">
                          <a:effectLst/>
                          <a:latin typeface="Comic Sans MS" panose="030F0902030302020204" pitchFamily="66" charset="0"/>
                        </a:rPr>
                        <a:t> </a:t>
                      </a:r>
                      <a:r>
                        <a:rPr lang="en-US" sz="800" u="none" strike="noStrike" dirty="0" err="1">
                          <a:effectLst/>
                          <a:latin typeface="Comic Sans MS" panose="030F0902030302020204" pitchFamily="66" charset="0"/>
                        </a:rPr>
                        <a:t>lógico</a:t>
                      </a:r>
                      <a:r>
                        <a:rPr lang="en-US" sz="800" u="none" strike="noStrike" dirty="0">
                          <a:effectLst/>
                          <a:latin typeface="Comic Sans MS" panose="030F0902030302020204" pitchFamily="66" charset="0"/>
                        </a:rPr>
                        <a:t> y </a:t>
                      </a:r>
                      <a:r>
                        <a:rPr lang="en-US" sz="800" u="none" strike="noStrike" dirty="0" err="1">
                          <a:effectLst/>
                          <a:latin typeface="Comic Sans MS" panose="030F0902030302020204" pitchFamily="66" charset="0"/>
                        </a:rPr>
                        <a:t>físico</a:t>
                      </a:r>
                      <a:r>
                        <a:rPr lang="en-US" sz="800" u="none" strike="noStrike" dirty="0">
                          <a:effectLst/>
                          <a:latin typeface="Comic Sans MS" panose="030F0902030302020204" pitchFamily="66" charset="0"/>
                        </a:rPr>
                        <a:t> de las </a:t>
                      </a:r>
                      <a:r>
                        <a:rPr lang="en-US" sz="800" u="none" strike="noStrike" dirty="0" err="1">
                          <a:effectLst/>
                          <a:latin typeface="Comic Sans MS" panose="030F0902030302020204" pitchFamily="66" charset="0"/>
                        </a:rPr>
                        <a:t>tablas</a:t>
                      </a:r>
                      <a:r>
                        <a:rPr lang="en-US" sz="800" u="none" strike="noStrike" dirty="0">
                          <a:effectLst/>
                          <a:latin typeface="Comic Sans MS" panose="030F0902030302020204" pitchFamily="66" charset="0"/>
                        </a:rPr>
                        <a:t> que </a:t>
                      </a:r>
                      <a:r>
                        <a:rPr lang="en-US" sz="800" u="none" strike="noStrike" dirty="0" err="1">
                          <a:effectLst/>
                          <a:latin typeface="Comic Sans MS" panose="030F0902030302020204" pitchFamily="66" charset="0"/>
                        </a:rPr>
                        <a:t>participan</a:t>
                      </a:r>
                      <a:r>
                        <a:rPr lang="en-US" sz="800" u="none" strike="noStrike" dirty="0">
                          <a:effectLst/>
                          <a:latin typeface="Comic Sans MS" panose="030F0902030302020204" pitchFamily="66" charset="0"/>
                        </a:rPr>
                        <a:t> </a:t>
                      </a:r>
                      <a:r>
                        <a:rPr lang="en-US" sz="800" u="none" strike="noStrike" dirty="0" err="1">
                          <a:effectLst/>
                          <a:latin typeface="Comic Sans MS" panose="030F0902030302020204" pitchFamily="66" charset="0"/>
                        </a:rPr>
                        <a:t>en</a:t>
                      </a:r>
                      <a:r>
                        <a:rPr lang="en-US" sz="800" u="none" strike="noStrike" dirty="0">
                          <a:effectLst/>
                          <a:latin typeface="Comic Sans MS" panose="030F0902030302020204" pitchFamily="66" charset="0"/>
                        </a:rPr>
                        <a:t> </a:t>
                      </a:r>
                      <a:r>
                        <a:rPr lang="en-US" sz="800" u="none" strike="noStrike" dirty="0" err="1">
                          <a:effectLst/>
                          <a:latin typeface="Comic Sans MS" panose="030F0902030302020204" pitchFamily="66" charset="0"/>
                        </a:rPr>
                        <a:t>cada</a:t>
                      </a:r>
                      <a:r>
                        <a:rPr lang="en-US" sz="800" u="none" strike="noStrike" dirty="0">
                          <a:effectLst/>
                          <a:latin typeface="Comic Sans MS" panose="030F0902030302020204" pitchFamily="66" charset="0"/>
                        </a:rPr>
                        <a:t> </a:t>
                      </a:r>
                      <a:r>
                        <a:rPr lang="en-US" sz="800" u="none" strike="noStrike" dirty="0" err="1">
                          <a:effectLst/>
                          <a:latin typeface="Comic Sans MS" panose="030F0902030302020204" pitchFamily="66" charset="0"/>
                        </a:rPr>
                        <a:t>uno</a:t>
                      </a:r>
                      <a:r>
                        <a:rPr lang="en-US" sz="800" u="none" strike="noStrike" dirty="0">
                          <a:effectLst/>
                          <a:latin typeface="Comic Sans MS" panose="030F0902030302020204" pitchFamily="66" charset="0"/>
                        </a:rPr>
                        <a:t> de los reports.</a:t>
                      </a:r>
                      <a:endParaRPr lang="en-US" sz="8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u="none" strike="noStrike" dirty="0">
                          <a:effectLst/>
                          <a:latin typeface="Comic Sans MS" panose="030F0902030302020204" pitchFamily="66" charset="0"/>
                        </a:rPr>
                        <a:t>1</a:t>
                      </a:r>
                      <a:endParaRPr lang="en-US" sz="8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5851316"/>
                  </a:ext>
                </a:extLst>
              </a:tr>
              <a:tr h="470240">
                <a:tc>
                  <a:txBody>
                    <a:bodyPr/>
                    <a:lstStyle/>
                    <a:p>
                      <a:pPr algn="ctr" fontAlgn="ctr"/>
                      <a:r>
                        <a:rPr lang="en-US" sz="800" u="none" strike="noStrike" dirty="0">
                          <a:effectLst/>
                          <a:latin typeface="Comic Sans MS" panose="030F0902030302020204" pitchFamily="66" charset="0"/>
                        </a:rPr>
                        <a:t>2</a:t>
                      </a:r>
                      <a:endParaRPr lang="en-US" sz="8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800" u="none" strike="noStrike" dirty="0">
                          <a:effectLst/>
                          <a:latin typeface="Comic Sans MS" panose="030F0902030302020204" pitchFamily="66" charset="0"/>
                        </a:rPr>
                        <a:t>DESING-002</a:t>
                      </a:r>
                      <a:endParaRPr lang="en-US" sz="8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algn="ctr" defTabSz="844083" rtl="0" eaLnBrk="1" fontAlgn="ctr" latinLnBrk="0" hangingPunct="1"/>
                      <a:r>
                        <a:rPr lang="en-US" sz="800" u="none" strike="noStrike" kern="1200" dirty="0">
                          <a:solidFill>
                            <a:schemeClr val="dk1"/>
                          </a:solidFill>
                          <a:effectLst/>
                          <a:latin typeface="Comic Sans MS" panose="030F0902030302020204" pitchFamily="66" charset="0"/>
                          <a:ea typeface="+mn-ea"/>
                          <a:cs typeface="+mn-cs"/>
                        </a:rPr>
                        <a:t>DESIGN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ctr"/>
                      <a:r>
                        <a:rPr lang="en-US" sz="800" u="none" strike="noStrike" dirty="0">
                          <a:effectLst/>
                          <a:latin typeface="Comic Sans MS" panose="030F0902030302020204" pitchFamily="66" charset="0"/>
                        </a:rPr>
                        <a:t>Se require </a:t>
                      </a:r>
                      <a:r>
                        <a:rPr lang="en-US" sz="800" u="none" strike="noStrike" dirty="0" err="1">
                          <a:effectLst/>
                          <a:latin typeface="Comic Sans MS" panose="030F0902030302020204" pitchFamily="66" charset="0"/>
                        </a:rPr>
                        <a:t>elaborar</a:t>
                      </a:r>
                      <a:r>
                        <a:rPr lang="en-US" sz="800" u="none" strike="noStrike" dirty="0">
                          <a:effectLst/>
                          <a:latin typeface="Comic Sans MS" panose="030F0902030302020204" pitchFamily="66" charset="0"/>
                        </a:rPr>
                        <a:t> el </a:t>
                      </a:r>
                      <a:r>
                        <a:rPr lang="en-US" sz="800" u="none" strike="noStrike" dirty="0" err="1">
                          <a:effectLst/>
                          <a:latin typeface="Comic Sans MS" panose="030F0902030302020204" pitchFamily="66" charset="0"/>
                        </a:rPr>
                        <a:t>modelo</a:t>
                      </a:r>
                      <a:r>
                        <a:rPr lang="en-US" sz="800" u="none" strike="noStrike" dirty="0">
                          <a:effectLst/>
                          <a:latin typeface="Comic Sans MS" panose="030F0902030302020204" pitchFamily="66" charset="0"/>
                        </a:rPr>
                        <a:t> </a:t>
                      </a:r>
                      <a:r>
                        <a:rPr lang="en-US" sz="800" u="none" strike="noStrike" dirty="0" err="1">
                          <a:effectLst/>
                          <a:latin typeface="Comic Sans MS" panose="030F0902030302020204" pitchFamily="66" charset="0"/>
                        </a:rPr>
                        <a:t>lógico</a:t>
                      </a:r>
                      <a:r>
                        <a:rPr lang="en-US" sz="800" u="none" strike="noStrike" dirty="0">
                          <a:effectLst/>
                          <a:latin typeface="Comic Sans MS" panose="030F0902030302020204" pitchFamily="66" charset="0"/>
                        </a:rPr>
                        <a:t> y </a:t>
                      </a:r>
                      <a:r>
                        <a:rPr lang="en-US" sz="800" u="none" strike="noStrike" dirty="0" err="1">
                          <a:effectLst/>
                          <a:latin typeface="Comic Sans MS" panose="030F0902030302020204" pitchFamily="66" charset="0"/>
                        </a:rPr>
                        <a:t>físico</a:t>
                      </a:r>
                      <a:r>
                        <a:rPr lang="en-US" sz="800" u="none" strike="noStrike" dirty="0">
                          <a:effectLst/>
                          <a:latin typeface="Comic Sans MS" panose="030F0902030302020204" pitchFamily="66" charset="0"/>
                        </a:rPr>
                        <a:t> </a:t>
                      </a:r>
                      <a:r>
                        <a:rPr lang="en-US" sz="800" u="none" strike="noStrike" dirty="0" err="1">
                          <a:effectLst/>
                          <a:latin typeface="Comic Sans MS" panose="030F0902030302020204" pitchFamily="66" charset="0"/>
                        </a:rPr>
                        <a:t>esperadol</a:t>
                      </a:r>
                      <a:r>
                        <a:rPr lang="en-US" sz="800" u="none" strike="noStrike" dirty="0">
                          <a:effectLst/>
                          <a:latin typeface="Comic Sans MS" panose="030F0902030302020204" pitchFamily="66" charset="0"/>
                        </a:rPr>
                        <a:t> (TO-BE) de la base de </a:t>
                      </a:r>
                      <a:r>
                        <a:rPr lang="en-US" sz="800" u="none" strike="noStrike" dirty="0" err="1">
                          <a:effectLst/>
                          <a:latin typeface="Comic Sans MS" panose="030F0902030302020204" pitchFamily="66" charset="0"/>
                        </a:rPr>
                        <a:t>datos</a:t>
                      </a:r>
                      <a:r>
                        <a:rPr lang="en-US" sz="800" u="none" strike="noStrike" dirty="0">
                          <a:effectLst/>
                          <a:latin typeface="Comic Sans MS" panose="030F0902030302020204" pitchFamily="66" charset="0"/>
                        </a:rPr>
                        <a:t> de Fraud Control, </a:t>
                      </a:r>
                      <a:r>
                        <a:rPr lang="en-US" sz="800" u="none" strike="noStrike" dirty="0" err="1">
                          <a:effectLst/>
                          <a:latin typeface="Comic Sans MS" panose="030F0902030302020204" pitchFamily="66" charset="0"/>
                        </a:rPr>
                        <a:t>incorporando</a:t>
                      </a:r>
                      <a:r>
                        <a:rPr lang="en-US" sz="800" u="none" strike="noStrike" dirty="0">
                          <a:effectLst/>
                          <a:latin typeface="Comic Sans MS" panose="030F0902030302020204" pitchFamily="66" charset="0"/>
                        </a:rPr>
                        <a:t> </a:t>
                      </a:r>
                      <a:r>
                        <a:rPr lang="en-US" sz="800" u="none" strike="noStrike" dirty="0" err="1">
                          <a:effectLst/>
                          <a:latin typeface="Comic Sans MS" panose="030F0902030302020204" pitchFamily="66" charset="0"/>
                        </a:rPr>
                        <a:t>buenas</a:t>
                      </a:r>
                      <a:r>
                        <a:rPr lang="en-US" sz="800" u="none" strike="noStrike" dirty="0">
                          <a:effectLst/>
                          <a:latin typeface="Comic Sans MS" panose="030F0902030302020204" pitchFamily="66" charset="0"/>
                        </a:rPr>
                        <a:t> </a:t>
                      </a:r>
                      <a:r>
                        <a:rPr lang="en-US" sz="800" u="none" strike="noStrike" dirty="0" err="1">
                          <a:effectLst/>
                          <a:latin typeface="Comic Sans MS" panose="030F0902030302020204" pitchFamily="66" charset="0"/>
                        </a:rPr>
                        <a:t>práticas</a:t>
                      </a:r>
                      <a:r>
                        <a:rPr lang="en-US" sz="800" u="none" strike="noStrike" dirty="0">
                          <a:effectLst/>
                          <a:latin typeface="Comic Sans MS" panose="030F0902030302020204" pitchFamily="66" charset="0"/>
                        </a:rPr>
                        <a:t> de </a:t>
                      </a:r>
                      <a:r>
                        <a:rPr lang="en-US" sz="800" u="none" strike="noStrike" dirty="0" err="1">
                          <a:effectLst/>
                          <a:latin typeface="Comic Sans MS" panose="030F0902030302020204" pitchFamily="66" charset="0"/>
                        </a:rPr>
                        <a:t>Hbsase</a:t>
                      </a:r>
                      <a:r>
                        <a:rPr lang="en-US" sz="800" u="none" strike="noStrike" dirty="0">
                          <a:effectLst/>
                          <a:latin typeface="Comic Sans MS" panose="030F0902030302020204" pitchFamily="66" charset="0"/>
                        </a:rPr>
                        <a:t> y Hive  o Impala</a:t>
                      </a:r>
                      <a:endParaRPr lang="en-US" sz="8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ctr"/>
                      <a:r>
                        <a:rPr lang="en-US" sz="800" u="none" strike="noStrike" dirty="0" err="1">
                          <a:effectLst/>
                          <a:latin typeface="Comic Sans MS" panose="030F0902030302020204" pitchFamily="66" charset="0"/>
                        </a:rPr>
                        <a:t>Elaborar</a:t>
                      </a:r>
                      <a:r>
                        <a:rPr lang="en-US" sz="800" u="none" strike="noStrike" dirty="0">
                          <a:effectLst/>
                          <a:latin typeface="Comic Sans MS" panose="030F0902030302020204" pitchFamily="66" charset="0"/>
                        </a:rPr>
                        <a:t> el </a:t>
                      </a:r>
                      <a:r>
                        <a:rPr lang="en-US" sz="800" u="none" strike="noStrike" dirty="0" err="1">
                          <a:effectLst/>
                          <a:latin typeface="Comic Sans MS" panose="030F0902030302020204" pitchFamily="66" charset="0"/>
                        </a:rPr>
                        <a:t>modelo</a:t>
                      </a:r>
                      <a:r>
                        <a:rPr lang="en-US" sz="800" u="none" strike="noStrike" dirty="0">
                          <a:effectLst/>
                          <a:latin typeface="Comic Sans MS" panose="030F0902030302020204" pitchFamily="66" charset="0"/>
                        </a:rPr>
                        <a:t> </a:t>
                      </a:r>
                      <a:r>
                        <a:rPr lang="en-US" sz="800" u="none" strike="noStrike" dirty="0" err="1">
                          <a:effectLst/>
                          <a:latin typeface="Comic Sans MS" panose="030F0902030302020204" pitchFamily="66" charset="0"/>
                        </a:rPr>
                        <a:t>físico</a:t>
                      </a:r>
                      <a:r>
                        <a:rPr lang="en-US" sz="800" u="none" strike="noStrike" dirty="0">
                          <a:effectLst/>
                          <a:latin typeface="Comic Sans MS" panose="030F0902030302020204" pitchFamily="66" charset="0"/>
                        </a:rPr>
                        <a:t> y </a:t>
                      </a:r>
                      <a:r>
                        <a:rPr lang="en-US" sz="800" u="none" strike="noStrike" dirty="0" err="1">
                          <a:effectLst/>
                          <a:latin typeface="Comic Sans MS" panose="030F0902030302020204" pitchFamily="66" charset="0"/>
                        </a:rPr>
                        <a:t>lógico</a:t>
                      </a:r>
                      <a:r>
                        <a:rPr lang="en-US" sz="800" u="none" strike="noStrike" dirty="0">
                          <a:effectLst/>
                          <a:latin typeface="Comic Sans MS" panose="030F0902030302020204" pitchFamily="66" charset="0"/>
                        </a:rPr>
                        <a:t> de las </a:t>
                      </a:r>
                      <a:r>
                        <a:rPr lang="en-US" sz="800" u="none" strike="noStrike" dirty="0" err="1">
                          <a:effectLst/>
                          <a:latin typeface="Comic Sans MS" panose="030F0902030302020204" pitchFamily="66" charset="0"/>
                        </a:rPr>
                        <a:t>tablas</a:t>
                      </a:r>
                      <a:r>
                        <a:rPr lang="en-US" sz="800" u="none" strike="noStrike" dirty="0">
                          <a:effectLst/>
                          <a:latin typeface="Comic Sans MS" panose="030F0902030302020204" pitchFamily="66" charset="0"/>
                        </a:rPr>
                        <a:t> </a:t>
                      </a:r>
                      <a:r>
                        <a:rPr lang="en-US" sz="800" u="none" strike="noStrike" dirty="0" err="1">
                          <a:effectLst/>
                          <a:latin typeface="Comic Sans MS" panose="030F0902030302020204" pitchFamily="66" charset="0"/>
                        </a:rPr>
                        <a:t>Hbase</a:t>
                      </a:r>
                      <a:r>
                        <a:rPr lang="en-US" sz="800" u="none" strike="noStrike" dirty="0">
                          <a:effectLst/>
                          <a:latin typeface="Comic Sans MS" panose="030F0902030302020204" pitchFamily="66" charset="0"/>
                        </a:rPr>
                        <a:t> y vistas hive</a:t>
                      </a:r>
                      <a:endParaRPr lang="en-US" sz="8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800" b="0" i="0" u="none" strike="noStrike" dirty="0">
                          <a:effectLst/>
                          <a:latin typeface="Comic Sans MS" panose="030F0902030302020204" pitchFamily="66"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767998913"/>
                  </a:ext>
                </a:extLst>
              </a:tr>
              <a:tr h="371349">
                <a:tc>
                  <a:txBody>
                    <a:bodyPr/>
                    <a:lstStyle/>
                    <a:p>
                      <a:pPr algn="ctr" fontAlgn="ctr"/>
                      <a:r>
                        <a:rPr lang="en-US" sz="800" u="none" strike="noStrike" dirty="0">
                          <a:effectLst/>
                          <a:latin typeface="Comic Sans MS" panose="030F0902030302020204" pitchFamily="66" charset="0"/>
                        </a:rPr>
                        <a:t>3</a:t>
                      </a:r>
                      <a:endParaRPr lang="en-US" sz="8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u="none" strike="noStrike" dirty="0">
                          <a:effectLst/>
                          <a:latin typeface="Comic Sans MS" panose="030F0902030302020204" pitchFamily="66" charset="0"/>
                        </a:rPr>
                        <a:t>FUNCTIONALITY-001</a:t>
                      </a:r>
                      <a:endParaRPr lang="en-US" sz="8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800" u="none" strike="noStrike" dirty="0">
                          <a:effectLst/>
                          <a:latin typeface="Comic Sans MS" panose="030F0902030302020204" pitchFamily="66" charset="0"/>
                        </a:rPr>
                        <a:t>FUNCTIONALITY</a:t>
                      </a:r>
                      <a:endParaRPr lang="en-US" sz="8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dirty="0" err="1">
                          <a:effectLst/>
                          <a:latin typeface="Comic Sans MS" panose="030F0902030302020204" pitchFamily="66" charset="0"/>
                        </a:rPr>
                        <a:t>Validar</a:t>
                      </a:r>
                      <a:r>
                        <a:rPr lang="en-US" sz="800" b="0" i="0" u="none" strike="noStrike" dirty="0">
                          <a:effectLst/>
                          <a:latin typeface="Comic Sans MS" panose="030F0902030302020204" pitchFamily="66" charset="0"/>
                        </a:rPr>
                        <a:t> </a:t>
                      </a:r>
                      <a:r>
                        <a:rPr lang="en-US" sz="800" b="0" i="0" u="none" strike="noStrike" dirty="0" err="1">
                          <a:effectLst/>
                          <a:latin typeface="Comic Sans MS" panose="030F0902030302020204" pitchFamily="66" charset="0"/>
                        </a:rPr>
                        <a:t>existencia</a:t>
                      </a:r>
                      <a:r>
                        <a:rPr lang="en-US" sz="800" b="0" i="0" u="none" strike="noStrike" dirty="0">
                          <a:effectLst/>
                          <a:latin typeface="Comic Sans MS" panose="030F0902030302020204" pitchFamily="66" charset="0"/>
                        </a:rPr>
                        <a:t> y </a:t>
                      </a:r>
                      <a:r>
                        <a:rPr lang="en-US" sz="800" b="0" i="0" u="none" strike="noStrike" dirty="0" err="1">
                          <a:effectLst/>
                          <a:latin typeface="Comic Sans MS" panose="030F0902030302020204" pitchFamily="66" charset="0"/>
                        </a:rPr>
                        <a:t>estructura</a:t>
                      </a:r>
                      <a:r>
                        <a:rPr lang="en-US" sz="800" b="0" i="0" u="none" strike="noStrike" dirty="0">
                          <a:effectLst/>
                          <a:latin typeface="Comic Sans MS" panose="030F0902030302020204" pitchFamily="66" charset="0"/>
                        </a:rPr>
                        <a:t> de </a:t>
                      </a:r>
                      <a:r>
                        <a:rPr lang="en-US" sz="800" b="0" i="0" u="none" strike="noStrike" dirty="0" err="1">
                          <a:effectLst/>
                          <a:latin typeface="Comic Sans MS" panose="030F0902030302020204" pitchFamily="66" charset="0"/>
                        </a:rPr>
                        <a:t>archivos</a:t>
                      </a:r>
                      <a:r>
                        <a:rPr lang="en-US" sz="800" b="0" i="0" u="none" strike="noStrike" dirty="0">
                          <a:effectLst/>
                          <a:latin typeface="Comic Sans MS" panose="030F0902030302020204" pitchFamily="66" charset="0"/>
                        </a:rPr>
                        <a:t> del Proyecto Fraud Control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800" b="0" i="0" u="none" strike="noStrike" dirty="0" err="1">
                          <a:effectLst/>
                          <a:latin typeface="Comic Sans MS" panose="030F0902030302020204" pitchFamily="66" charset="0"/>
                        </a:rPr>
                        <a:t>Validar</a:t>
                      </a:r>
                      <a:r>
                        <a:rPr lang="en-US" sz="800" b="0" i="0" u="none" strike="noStrike" dirty="0">
                          <a:effectLst/>
                          <a:latin typeface="Comic Sans MS" panose="030F0902030302020204" pitchFamily="66" charset="0"/>
                        </a:rPr>
                        <a:t> la </a:t>
                      </a:r>
                      <a:r>
                        <a:rPr lang="en-US" sz="800" b="0" i="0" u="none" strike="noStrike" dirty="0" err="1">
                          <a:effectLst/>
                          <a:latin typeface="Comic Sans MS" panose="030F0902030302020204" pitchFamily="66" charset="0"/>
                        </a:rPr>
                        <a:t>existencia</a:t>
                      </a:r>
                      <a:r>
                        <a:rPr lang="en-US" sz="800" b="0" i="0" u="none" strike="noStrike" dirty="0">
                          <a:effectLst/>
                          <a:latin typeface="Comic Sans MS" panose="030F0902030302020204" pitchFamily="66" charset="0"/>
                        </a:rPr>
                        <a:t> </a:t>
                      </a:r>
                      <a:r>
                        <a:rPr lang="en-US" sz="800" b="0" i="0" u="none" strike="noStrike" dirty="0" err="1">
                          <a:effectLst/>
                          <a:latin typeface="Comic Sans MS" panose="030F0902030302020204" pitchFamily="66" charset="0"/>
                        </a:rPr>
                        <a:t>en</a:t>
                      </a:r>
                      <a:r>
                        <a:rPr lang="en-US" sz="800" b="0" i="0" u="none" strike="noStrike" dirty="0">
                          <a:effectLst/>
                          <a:latin typeface="Comic Sans MS" panose="030F0902030302020204" pitchFamily="66" charset="0"/>
                        </a:rPr>
                        <a:t> Raw y </a:t>
                      </a:r>
                      <a:r>
                        <a:rPr lang="en-US" sz="800" b="0" i="0" u="none" strike="noStrike" dirty="0" err="1">
                          <a:effectLst/>
                          <a:latin typeface="Comic Sans MS" panose="030F0902030302020204" pitchFamily="66" charset="0"/>
                        </a:rPr>
                        <a:t>estructura</a:t>
                      </a:r>
                      <a:r>
                        <a:rPr lang="en-US" sz="800" b="0" i="0" u="none" strike="noStrike" dirty="0">
                          <a:effectLst/>
                          <a:latin typeface="Comic Sans MS" panose="030F0902030302020204" pitchFamily="66" charset="0"/>
                        </a:rPr>
                        <a:t> de </a:t>
                      </a:r>
                      <a:r>
                        <a:rPr lang="en-US" sz="800" b="0" i="0" u="none" strike="noStrike" dirty="0" err="1">
                          <a:effectLst/>
                          <a:latin typeface="Comic Sans MS" panose="030F0902030302020204" pitchFamily="66" charset="0"/>
                        </a:rPr>
                        <a:t>cada</a:t>
                      </a:r>
                      <a:r>
                        <a:rPr lang="en-US" sz="800" b="0" i="0" u="none" strike="noStrike" dirty="0">
                          <a:effectLst/>
                          <a:latin typeface="Comic Sans MS" panose="030F0902030302020204" pitchFamily="66" charset="0"/>
                        </a:rPr>
                        <a:t> </a:t>
                      </a:r>
                      <a:r>
                        <a:rPr lang="en-US" sz="800" b="0" i="0" u="none" strike="noStrike" dirty="0" err="1">
                          <a:effectLst/>
                          <a:latin typeface="Comic Sans MS" panose="030F0902030302020204" pitchFamily="66" charset="0"/>
                        </a:rPr>
                        <a:t>uno</a:t>
                      </a:r>
                      <a:r>
                        <a:rPr lang="en-US" sz="800" b="0" i="0" u="none" strike="noStrike" dirty="0">
                          <a:effectLst/>
                          <a:latin typeface="Comic Sans MS" panose="030F0902030302020204" pitchFamily="66" charset="0"/>
                        </a:rPr>
                        <a:t> de los </a:t>
                      </a:r>
                      <a:r>
                        <a:rPr lang="en-US" sz="800" b="0" i="0" u="none" strike="noStrike" dirty="0" err="1">
                          <a:effectLst/>
                          <a:latin typeface="Comic Sans MS" panose="030F0902030302020204" pitchFamily="66" charset="0"/>
                        </a:rPr>
                        <a:t>archivos</a:t>
                      </a:r>
                      <a:r>
                        <a:rPr lang="en-US" sz="800" b="0" i="0" u="none" strike="noStrike" dirty="0">
                          <a:effectLst/>
                          <a:latin typeface="Comic Sans MS" panose="030F0902030302020204" pitchFamily="66" charset="0"/>
                        </a:rPr>
                        <a:t>  del Proyecto Fraud Control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800" b="0" i="0" u="none" strike="noStrike" dirty="0">
                          <a:effectLst/>
                          <a:latin typeface="Comic Sans MS" panose="030F0902030302020204" pitchFamily="66" charset="0"/>
                        </a:rPr>
                        <a:t>2,3</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725226"/>
                  </a:ext>
                </a:extLst>
              </a:tr>
              <a:tr h="341189">
                <a:tc>
                  <a:txBody>
                    <a:bodyPr/>
                    <a:lstStyle/>
                    <a:p>
                      <a:pPr algn="ctr" fontAlgn="ctr"/>
                      <a:r>
                        <a:rPr lang="en-US" sz="800" u="none" strike="noStrike" dirty="0">
                          <a:effectLst/>
                          <a:latin typeface="Comic Sans MS" panose="030F0902030302020204" pitchFamily="66" charset="0"/>
                        </a:rPr>
                        <a:t>4</a:t>
                      </a:r>
                      <a:endParaRPr lang="en-US" sz="8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800" u="none" strike="noStrike" dirty="0">
                          <a:effectLst/>
                          <a:latin typeface="Comic Sans MS" panose="030F0902030302020204" pitchFamily="66" charset="0"/>
                        </a:rPr>
                        <a:t>FUNCTIONALITY-002</a:t>
                      </a:r>
                      <a:endParaRPr lang="en-US" sz="8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t"/>
                      <a:r>
                        <a:rPr lang="en-US" sz="800" u="none" strike="noStrike" dirty="0">
                          <a:effectLst/>
                          <a:latin typeface="Comic Sans MS" panose="030F0902030302020204" pitchFamily="66" charset="0"/>
                        </a:rPr>
                        <a:t>FUNCTIONALITY</a:t>
                      </a:r>
                      <a:endParaRPr lang="en-US" sz="8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ctr"/>
                      <a:r>
                        <a:rPr lang="en-US" sz="800" b="0" i="0" u="none" strike="noStrike" dirty="0" err="1">
                          <a:effectLst/>
                          <a:latin typeface="Comic Sans MS" panose="030F0902030302020204" pitchFamily="66" charset="0"/>
                        </a:rPr>
                        <a:t>Limpiar</a:t>
                      </a:r>
                      <a:r>
                        <a:rPr lang="en-US" sz="800" b="0" i="0" u="none" strike="noStrike" dirty="0">
                          <a:effectLst/>
                          <a:latin typeface="Comic Sans MS" panose="030F0902030302020204" pitchFamily="66" charset="0"/>
                        </a:rPr>
                        <a:t> los </a:t>
                      </a:r>
                      <a:r>
                        <a:rPr lang="en-US" sz="800" b="0" i="0" u="none" strike="noStrike" dirty="0" err="1">
                          <a:effectLst/>
                          <a:latin typeface="Comic Sans MS" panose="030F0902030302020204" pitchFamily="66" charset="0"/>
                        </a:rPr>
                        <a:t>datos</a:t>
                      </a:r>
                      <a:r>
                        <a:rPr lang="en-US" sz="800" b="0" i="0" u="none" strike="noStrike" dirty="0">
                          <a:effectLst/>
                          <a:latin typeface="Comic Sans MS" panose="030F0902030302020204" pitchFamily="66" charset="0"/>
                        </a:rPr>
                        <a:t> de los </a:t>
                      </a:r>
                      <a:r>
                        <a:rPr lang="en-US" sz="800" b="0" i="0" u="none" strike="noStrike" dirty="0" err="1">
                          <a:effectLst/>
                          <a:latin typeface="Comic Sans MS" panose="030F0902030302020204" pitchFamily="66" charset="0"/>
                        </a:rPr>
                        <a:t>archivos</a:t>
                      </a:r>
                      <a:r>
                        <a:rPr lang="en-US" sz="800" b="0" i="0" u="none" strike="noStrike" dirty="0">
                          <a:effectLst/>
                          <a:latin typeface="Comic Sans MS" panose="030F0902030302020204" pitchFamily="66" charset="0"/>
                        </a:rPr>
                        <a:t> del Proyecto Fraud Control (split pipe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844083" rtl="0" eaLnBrk="1" fontAlgn="ctr" latinLnBrk="0" hangingPunct="1">
                        <a:lnSpc>
                          <a:spcPct val="100000"/>
                        </a:lnSpc>
                        <a:spcBef>
                          <a:spcPts val="0"/>
                        </a:spcBef>
                        <a:spcAft>
                          <a:spcPts val="0"/>
                        </a:spcAft>
                        <a:buClrTx/>
                        <a:buSzTx/>
                        <a:buFontTx/>
                        <a:buNone/>
                        <a:tabLst/>
                        <a:defRPr/>
                      </a:pPr>
                      <a:endParaRPr lang="en-US" sz="800" b="0" i="0" u="none" strike="noStrike" dirty="0">
                        <a:effectLst/>
                        <a:latin typeface="Comic Sans MS" panose="030F0902030302020204" pitchFamily="66"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t"/>
                      <a:r>
                        <a:rPr lang="en-US" sz="800" b="0" i="0" u="none" strike="noStrike" dirty="0">
                          <a:effectLst/>
                          <a:latin typeface="Comic Sans MS" panose="030F0902030302020204" pitchFamily="66" charset="0"/>
                        </a:rPr>
                        <a:t>4</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983189531"/>
                  </a:ext>
                </a:extLst>
              </a:tr>
              <a:tr h="359272">
                <a:tc>
                  <a:txBody>
                    <a:bodyPr/>
                    <a:lstStyle/>
                    <a:p>
                      <a:pPr algn="ctr" fontAlgn="ctr"/>
                      <a:r>
                        <a:rPr lang="en-US" sz="800" b="0" i="0" u="none" strike="noStrike" dirty="0">
                          <a:solidFill>
                            <a:srgbClr val="000000"/>
                          </a:solidFill>
                          <a:effectLst/>
                          <a:latin typeface="Comic Sans MS" panose="030F0902030302020204" pitchFamily="66"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800" u="none" strike="noStrike" dirty="0">
                          <a:effectLst/>
                          <a:latin typeface="Comic Sans MS" panose="030F0902030302020204" pitchFamily="66" charset="0"/>
                        </a:rPr>
                        <a:t>FUNCTIONALITY-003</a:t>
                      </a:r>
                      <a:endParaRPr lang="en-US" sz="8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t"/>
                      <a:r>
                        <a:rPr lang="en-US" sz="800" u="none" strike="noStrike" dirty="0">
                          <a:effectLst/>
                          <a:latin typeface="Comic Sans MS" panose="030F0902030302020204" pitchFamily="66" charset="0"/>
                        </a:rPr>
                        <a:t>FUNCTIONALITY</a:t>
                      </a:r>
                      <a:endParaRPr lang="en-US" sz="8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ctr"/>
                      <a:r>
                        <a:rPr lang="en-US" sz="800" b="0" i="0" u="none" strike="noStrike" dirty="0" err="1">
                          <a:effectLst/>
                          <a:latin typeface="Comic Sans MS" panose="030F0902030302020204" pitchFamily="66" charset="0"/>
                        </a:rPr>
                        <a:t>Comprobar</a:t>
                      </a:r>
                      <a:r>
                        <a:rPr lang="en-US" sz="800" b="0" i="0" u="none" strike="noStrike" dirty="0">
                          <a:effectLst/>
                          <a:latin typeface="Comic Sans MS" panose="030F0902030302020204" pitchFamily="66" charset="0"/>
                        </a:rPr>
                        <a:t> la </a:t>
                      </a:r>
                      <a:r>
                        <a:rPr lang="en-US" sz="800" b="0" i="0" u="none" strike="noStrike" dirty="0" err="1">
                          <a:effectLst/>
                          <a:latin typeface="Comic Sans MS" panose="030F0902030302020204" pitchFamily="66" charset="0"/>
                        </a:rPr>
                        <a:t>integridad</a:t>
                      </a:r>
                      <a:r>
                        <a:rPr lang="en-US" sz="800" b="0" i="0" u="none" strike="noStrike" dirty="0">
                          <a:effectLst/>
                          <a:latin typeface="Comic Sans MS" panose="030F0902030302020204" pitchFamily="66" charset="0"/>
                        </a:rPr>
                        <a:t> de los </a:t>
                      </a:r>
                      <a:r>
                        <a:rPr lang="en-US" sz="800" b="0" i="0" u="none" strike="noStrike" dirty="0" err="1">
                          <a:effectLst/>
                          <a:latin typeface="Comic Sans MS" panose="030F0902030302020204" pitchFamily="66" charset="0"/>
                        </a:rPr>
                        <a:t>datos</a:t>
                      </a:r>
                      <a:r>
                        <a:rPr lang="en-US" sz="800" b="0" i="0" u="none" strike="noStrike" dirty="0">
                          <a:effectLst/>
                          <a:latin typeface="Comic Sans MS" panose="030F0902030302020204" pitchFamily="66" charset="0"/>
                        </a:rPr>
                        <a:t> de los </a:t>
                      </a:r>
                      <a:r>
                        <a:rPr lang="en-US" sz="800" b="0" i="0" u="none" strike="noStrike" dirty="0" err="1">
                          <a:effectLst/>
                          <a:latin typeface="Comic Sans MS" panose="030F0902030302020204" pitchFamily="66" charset="0"/>
                        </a:rPr>
                        <a:t>archivos</a:t>
                      </a:r>
                      <a:r>
                        <a:rPr lang="en-US" sz="800" b="0" i="0" u="none" strike="noStrike" dirty="0">
                          <a:effectLst/>
                          <a:latin typeface="Comic Sans MS" panose="030F0902030302020204" pitchFamily="66" charset="0"/>
                        </a:rPr>
                        <a:t> Proyecto Fraud Control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844083" rtl="0" eaLnBrk="1" fontAlgn="ctr" latinLnBrk="0" hangingPunct="1">
                        <a:lnSpc>
                          <a:spcPct val="100000"/>
                        </a:lnSpc>
                        <a:spcBef>
                          <a:spcPts val="0"/>
                        </a:spcBef>
                        <a:spcAft>
                          <a:spcPts val="0"/>
                        </a:spcAft>
                        <a:buClrTx/>
                        <a:buSzTx/>
                        <a:buFontTx/>
                        <a:buNone/>
                        <a:tabLst/>
                        <a:defRPr/>
                      </a:pPr>
                      <a:r>
                        <a:rPr lang="en-US" sz="800" b="0" i="0" u="none" strike="noStrike" dirty="0" err="1">
                          <a:effectLst/>
                          <a:latin typeface="Comic Sans MS" panose="030F0902030302020204" pitchFamily="66" charset="0"/>
                        </a:rPr>
                        <a:t>Garantizar</a:t>
                      </a:r>
                      <a:r>
                        <a:rPr lang="en-US" sz="800" b="0" i="0" u="none" strike="noStrike" dirty="0">
                          <a:effectLst/>
                          <a:latin typeface="Comic Sans MS" panose="030F0902030302020204" pitchFamily="66" charset="0"/>
                        </a:rPr>
                        <a:t> la </a:t>
                      </a:r>
                      <a:r>
                        <a:rPr lang="en-US" sz="800" b="0" i="0" u="none" strike="noStrike" dirty="0" err="1">
                          <a:effectLst/>
                          <a:latin typeface="Comic Sans MS" panose="030F0902030302020204" pitchFamily="66" charset="0"/>
                        </a:rPr>
                        <a:t>integridad</a:t>
                      </a:r>
                      <a:r>
                        <a:rPr lang="en-US" sz="800" b="0" i="0" u="none" strike="noStrike" dirty="0">
                          <a:effectLst/>
                          <a:latin typeface="Comic Sans MS" panose="030F0902030302020204" pitchFamily="66" charset="0"/>
                        </a:rPr>
                        <a:t> de los </a:t>
                      </a:r>
                      <a:r>
                        <a:rPr lang="en-US" sz="800" b="0" i="0" u="none" strike="noStrike" dirty="0" err="1">
                          <a:effectLst/>
                          <a:latin typeface="Comic Sans MS" panose="030F0902030302020204" pitchFamily="66" charset="0"/>
                        </a:rPr>
                        <a:t>datos</a:t>
                      </a:r>
                      <a:r>
                        <a:rPr lang="en-US" sz="800" b="0" i="0" u="none" strike="noStrike" dirty="0">
                          <a:effectLst/>
                          <a:latin typeface="Comic Sans MS" panose="030F0902030302020204" pitchFamily="66" charset="0"/>
                        </a:rPr>
                        <a:t> </a:t>
                      </a:r>
                      <a:r>
                        <a:rPr lang="en-US" sz="800" b="0" i="0" u="none" strike="noStrike" dirty="0" err="1">
                          <a:effectLst/>
                          <a:latin typeface="Comic Sans MS" panose="030F0902030302020204" pitchFamily="66" charset="0"/>
                        </a:rPr>
                        <a:t>en</a:t>
                      </a:r>
                      <a:r>
                        <a:rPr lang="en-US" sz="800" b="0" i="0" u="none" strike="noStrike" dirty="0">
                          <a:effectLst/>
                          <a:latin typeface="Comic Sans MS" panose="030F0902030302020204" pitchFamily="66" charset="0"/>
                        </a:rPr>
                        <a:t> las </a:t>
                      </a:r>
                      <a:r>
                        <a:rPr lang="en-US" sz="800" b="0" i="0" u="none" strike="noStrike" dirty="0" err="1">
                          <a:effectLst/>
                          <a:latin typeface="Comic Sans MS" panose="030F0902030302020204" pitchFamily="66" charset="0"/>
                        </a:rPr>
                        <a:t>distintas</a:t>
                      </a:r>
                      <a:r>
                        <a:rPr lang="en-US" sz="800" b="0" i="0" u="none" strike="noStrike" dirty="0">
                          <a:effectLst/>
                          <a:latin typeface="Comic Sans MS" panose="030F0902030302020204" pitchFamily="66" charset="0"/>
                        </a:rPr>
                        <a:t> zonas del Data Lake</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t"/>
                      <a:r>
                        <a:rPr lang="en-US" sz="800" u="none" strike="noStrike" dirty="0">
                          <a:effectLst/>
                          <a:latin typeface="Comic Sans MS" panose="030F0902030302020204" pitchFamily="66" charset="0"/>
                        </a:rPr>
                        <a:t>5,6 y 7</a:t>
                      </a:r>
                      <a:endParaRPr lang="en-US" sz="800" b="0" i="0" u="none" strike="noStrike" dirty="0">
                        <a:effectLst/>
                        <a:latin typeface="Comic Sans MS" panose="030F0902030302020204" pitchFamily="66"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80351031"/>
                  </a:ext>
                </a:extLst>
              </a:tr>
              <a:tr h="312145">
                <a:tc>
                  <a:txBody>
                    <a:bodyPr/>
                    <a:lstStyle/>
                    <a:p>
                      <a:pPr algn="ctr" fontAlgn="ctr"/>
                      <a:r>
                        <a:rPr lang="en-US" sz="800" b="0" i="0" u="none" strike="noStrike" dirty="0">
                          <a:solidFill>
                            <a:srgbClr val="000000"/>
                          </a:solidFill>
                          <a:effectLst/>
                          <a:latin typeface="Comic Sans MS" panose="030F0902030302020204" pitchFamily="66"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844083" rtl="0" eaLnBrk="1" fontAlgn="ctr" latinLnBrk="0" hangingPunct="1">
                        <a:lnSpc>
                          <a:spcPct val="100000"/>
                        </a:lnSpc>
                        <a:spcBef>
                          <a:spcPts val="0"/>
                        </a:spcBef>
                        <a:spcAft>
                          <a:spcPts val="0"/>
                        </a:spcAft>
                        <a:buClrTx/>
                        <a:buSzTx/>
                        <a:buFontTx/>
                        <a:buNone/>
                        <a:tabLst/>
                        <a:defRPr/>
                      </a:pPr>
                      <a:r>
                        <a:rPr lang="en-US" sz="800" u="none" strike="noStrike" dirty="0">
                          <a:effectLst/>
                          <a:latin typeface="Comic Sans MS" panose="030F0902030302020204" pitchFamily="66" charset="0"/>
                        </a:rPr>
                        <a:t>FUNCTIONALITY-004</a:t>
                      </a:r>
                      <a:endParaRPr lang="en-US" sz="800" b="0" i="0" u="none" strike="noStrike" dirty="0">
                        <a:effectLst/>
                        <a:latin typeface="Comic Sans MS" panose="030F0902030302020204" pitchFamily="66" charset="0"/>
                      </a:endParaRPr>
                    </a:p>
                    <a:p>
                      <a:pPr algn="ctr" fontAlgn="ctr"/>
                      <a:endParaRPr lang="en-US" sz="8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844083" rtl="0" eaLnBrk="1" fontAlgn="t" latinLnBrk="0" hangingPunct="1">
                        <a:lnSpc>
                          <a:spcPct val="100000"/>
                        </a:lnSpc>
                        <a:spcBef>
                          <a:spcPts val="0"/>
                        </a:spcBef>
                        <a:spcAft>
                          <a:spcPts val="0"/>
                        </a:spcAft>
                        <a:buClrTx/>
                        <a:buSzTx/>
                        <a:buFontTx/>
                        <a:buNone/>
                        <a:tabLst/>
                        <a:defRPr/>
                      </a:pPr>
                      <a:r>
                        <a:rPr lang="en-US" sz="800" u="none" strike="noStrike" dirty="0">
                          <a:effectLst/>
                          <a:latin typeface="Comic Sans MS" panose="030F0902030302020204" pitchFamily="66" charset="0"/>
                        </a:rPr>
                        <a:t>FUNCTIONALITY</a:t>
                      </a:r>
                      <a:endParaRPr lang="en-US" sz="800" b="0" i="0" u="none" strike="noStrike" dirty="0">
                        <a:effectLst/>
                        <a:latin typeface="Comic Sans MS" panose="030F0902030302020204" pitchFamily="66" charset="0"/>
                      </a:endParaRPr>
                    </a:p>
                    <a:p>
                      <a:pPr algn="ctr" fontAlgn="t"/>
                      <a:endParaRPr lang="en-US" sz="8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dirty="0">
                          <a:effectLst/>
                          <a:latin typeface="Comic Sans MS" panose="030F0902030302020204" pitchFamily="66" charset="0"/>
                        </a:rPr>
                        <a:t>Mover los </a:t>
                      </a:r>
                      <a:r>
                        <a:rPr lang="en-US" sz="800" b="0" i="0" u="none" strike="noStrike" dirty="0" err="1">
                          <a:effectLst/>
                          <a:latin typeface="Comic Sans MS" panose="030F0902030302020204" pitchFamily="66" charset="0"/>
                        </a:rPr>
                        <a:t>datos</a:t>
                      </a:r>
                      <a:r>
                        <a:rPr lang="en-US" sz="800" b="0" i="0" u="none" strike="noStrike" dirty="0">
                          <a:effectLst/>
                          <a:latin typeface="Comic Sans MS" panose="030F0902030302020204" pitchFamily="66" charset="0"/>
                        </a:rPr>
                        <a:t> de la Zona Raw a Curated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844083" rtl="0" eaLnBrk="1" fontAlgn="t" latinLnBrk="0" hangingPunct="1">
                        <a:lnSpc>
                          <a:spcPct val="100000"/>
                        </a:lnSpc>
                        <a:spcBef>
                          <a:spcPts val="0"/>
                        </a:spcBef>
                        <a:spcAft>
                          <a:spcPts val="0"/>
                        </a:spcAft>
                        <a:buClrTx/>
                        <a:buSzTx/>
                        <a:buFontTx/>
                        <a:buNone/>
                        <a:tabLst/>
                        <a:defRPr/>
                      </a:pPr>
                      <a:r>
                        <a:rPr lang="en-US" sz="800" b="0" i="0" u="none" strike="noStrike" dirty="0" err="1">
                          <a:effectLst/>
                          <a:latin typeface="Comic Sans MS" panose="030F0902030302020204" pitchFamily="66" charset="0"/>
                        </a:rPr>
                        <a:t>Garantizar</a:t>
                      </a:r>
                      <a:r>
                        <a:rPr lang="en-US" sz="800" b="0" i="0" u="none" strike="noStrike" dirty="0">
                          <a:effectLst/>
                          <a:latin typeface="Comic Sans MS" panose="030F0902030302020204" pitchFamily="66" charset="0"/>
                        </a:rPr>
                        <a:t> que los </a:t>
                      </a:r>
                      <a:r>
                        <a:rPr lang="en-US" sz="800" b="0" i="0" u="none" strike="noStrike" dirty="0" err="1">
                          <a:effectLst/>
                          <a:latin typeface="Comic Sans MS" panose="030F0902030302020204" pitchFamily="66" charset="0"/>
                        </a:rPr>
                        <a:t>datos</a:t>
                      </a:r>
                      <a:r>
                        <a:rPr lang="en-US" sz="800" b="0" i="0" u="none" strike="noStrike" dirty="0">
                          <a:effectLst/>
                          <a:latin typeface="Comic Sans MS" panose="030F0902030302020204" pitchFamily="66" charset="0"/>
                        </a:rPr>
                        <a:t> que </a:t>
                      </a:r>
                      <a:r>
                        <a:rPr lang="en-US" sz="800" b="0" i="0" u="none" strike="noStrike" dirty="0" err="1">
                          <a:effectLst/>
                          <a:latin typeface="Comic Sans MS" panose="030F0902030302020204" pitchFamily="66" charset="0"/>
                        </a:rPr>
                        <a:t>están</a:t>
                      </a:r>
                      <a:r>
                        <a:rPr lang="en-US" sz="800" b="0" i="0" u="none" strike="noStrike" dirty="0">
                          <a:effectLst/>
                          <a:latin typeface="Comic Sans MS" panose="030F0902030302020204" pitchFamily="66" charset="0"/>
                        </a:rPr>
                        <a:t> </a:t>
                      </a:r>
                      <a:r>
                        <a:rPr lang="en-US" sz="800" b="0" i="0" u="none" strike="noStrike" dirty="0" err="1">
                          <a:effectLst/>
                          <a:latin typeface="Comic Sans MS" panose="030F0902030302020204" pitchFamily="66" charset="0"/>
                        </a:rPr>
                        <a:t>en</a:t>
                      </a:r>
                      <a:r>
                        <a:rPr lang="en-US" sz="800" b="0" i="0" u="none" strike="noStrike" dirty="0">
                          <a:effectLst/>
                          <a:latin typeface="Comic Sans MS" panose="030F0902030302020204" pitchFamily="66" charset="0"/>
                        </a:rPr>
                        <a:t> Raw </a:t>
                      </a:r>
                      <a:r>
                        <a:rPr lang="en-US" sz="800" b="0" i="0" u="none" strike="noStrike" dirty="0" err="1">
                          <a:effectLst/>
                          <a:latin typeface="Comic Sans MS" panose="030F0902030302020204" pitchFamily="66" charset="0"/>
                        </a:rPr>
                        <a:t>sean</a:t>
                      </a:r>
                      <a:r>
                        <a:rPr lang="en-US" sz="800" b="0" i="0" u="none" strike="noStrike" dirty="0">
                          <a:effectLst/>
                          <a:latin typeface="Comic Sans MS" panose="030F0902030302020204" pitchFamily="66" charset="0"/>
                        </a:rPr>
                        <a:t> </a:t>
                      </a:r>
                      <a:r>
                        <a:rPr lang="en-US" sz="800" b="0" i="0" u="none" strike="noStrike" dirty="0" err="1">
                          <a:effectLst/>
                          <a:latin typeface="Comic Sans MS" panose="030F0902030302020204" pitchFamily="66" charset="0"/>
                        </a:rPr>
                        <a:t>enviados</a:t>
                      </a:r>
                      <a:r>
                        <a:rPr lang="en-US" sz="800" b="0" i="0" u="none" strike="noStrike" dirty="0">
                          <a:effectLst/>
                          <a:latin typeface="Comic Sans MS" panose="030F0902030302020204" pitchFamily="66" charset="0"/>
                        </a:rPr>
                        <a:t> a Curated</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800" b="0" i="0" u="none" strike="noStrike" dirty="0">
                          <a:effectLst/>
                          <a:latin typeface="Comic Sans MS" panose="030F0902030302020204" pitchFamily="66" charset="0"/>
                        </a:rPr>
                        <a:t>8</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277923"/>
                  </a:ext>
                </a:extLst>
              </a:tr>
              <a:tr h="312145">
                <a:tc>
                  <a:txBody>
                    <a:bodyPr/>
                    <a:lstStyle/>
                    <a:p>
                      <a:pPr algn="ctr" fontAlgn="ctr"/>
                      <a:r>
                        <a:rPr lang="en-US" sz="800" b="0" i="0" u="none" strike="noStrike" dirty="0">
                          <a:solidFill>
                            <a:srgbClr val="000000"/>
                          </a:solidFill>
                          <a:effectLst/>
                          <a:latin typeface="Comic Sans MS" panose="030F0902030302020204" pitchFamily="66"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u="none" strike="noStrike" dirty="0">
                          <a:effectLst/>
                          <a:latin typeface="Comic Sans MS" panose="030F0902030302020204" pitchFamily="66" charset="0"/>
                        </a:rPr>
                        <a:t>FUNCTIONALITY-005</a:t>
                      </a:r>
                      <a:endParaRPr lang="en-US" sz="8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800" u="none" strike="noStrike" dirty="0">
                          <a:effectLst/>
                          <a:latin typeface="Comic Sans MS" panose="030F0902030302020204" pitchFamily="66" charset="0"/>
                        </a:rPr>
                        <a:t>FUNCTIONALITY</a:t>
                      </a:r>
                      <a:endParaRPr lang="en-US" sz="8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dirty="0" err="1">
                          <a:effectLst/>
                          <a:latin typeface="Comic Sans MS" panose="030F0902030302020204" pitchFamily="66" charset="0"/>
                        </a:rPr>
                        <a:t>Elaborar</a:t>
                      </a:r>
                      <a:r>
                        <a:rPr lang="en-US" sz="800" b="0" i="0" u="none" strike="noStrike" dirty="0">
                          <a:effectLst/>
                          <a:latin typeface="Comic Sans MS" panose="030F0902030302020204" pitchFamily="66" charset="0"/>
                        </a:rPr>
                        <a:t> </a:t>
                      </a:r>
                      <a:r>
                        <a:rPr lang="en-US" sz="800" u="none" strike="noStrike" dirty="0" err="1">
                          <a:effectLst/>
                          <a:latin typeface="Comic Sans MS" panose="030F0902030302020204" pitchFamily="66" charset="0"/>
                        </a:rPr>
                        <a:t>reporte</a:t>
                      </a:r>
                      <a:r>
                        <a:rPr lang="en-US" sz="800" u="none" strike="noStrike" dirty="0">
                          <a:effectLst/>
                          <a:latin typeface="Comic Sans MS" panose="030F0902030302020204" pitchFamily="66" charset="0"/>
                        </a:rPr>
                        <a:t> de </a:t>
                      </a:r>
                      <a:r>
                        <a:rPr lang="en-US" sz="800" u="none" strike="noStrike" dirty="0" err="1">
                          <a:effectLst/>
                          <a:latin typeface="Comic Sans MS" panose="030F0902030302020204" pitchFamily="66" charset="0"/>
                        </a:rPr>
                        <a:t>Monitoreo</a:t>
                      </a:r>
                      <a:endParaRPr lang="en-US" sz="8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844083" rtl="0" eaLnBrk="1" fontAlgn="t" latinLnBrk="0" hangingPunct="1">
                        <a:lnSpc>
                          <a:spcPct val="100000"/>
                        </a:lnSpc>
                        <a:spcBef>
                          <a:spcPts val="0"/>
                        </a:spcBef>
                        <a:spcAft>
                          <a:spcPts val="0"/>
                        </a:spcAft>
                        <a:buClrTx/>
                        <a:buSzTx/>
                        <a:buFontTx/>
                        <a:buNone/>
                        <a:tabLst/>
                        <a:defRPr/>
                      </a:pPr>
                      <a:r>
                        <a:rPr lang="en-US" sz="800" b="0" i="0" u="none" strike="noStrike" dirty="0" err="1">
                          <a:effectLst/>
                          <a:latin typeface="Comic Sans MS" panose="030F0902030302020204" pitchFamily="66" charset="0"/>
                        </a:rPr>
                        <a:t>Crear</a:t>
                      </a:r>
                      <a:r>
                        <a:rPr lang="en-US" sz="800" b="0" i="0" u="none" strike="noStrike" dirty="0">
                          <a:effectLst/>
                          <a:latin typeface="Comic Sans MS" panose="030F0902030302020204" pitchFamily="66" charset="0"/>
                        </a:rPr>
                        <a:t> la o las vistas para que </a:t>
                      </a:r>
                      <a:r>
                        <a:rPr lang="en-US" sz="800" b="0" i="0" u="none" strike="noStrike" dirty="0" err="1">
                          <a:effectLst/>
                          <a:latin typeface="Comic Sans MS" panose="030F0902030302020204" pitchFamily="66" charset="0"/>
                        </a:rPr>
                        <a:t>sean</a:t>
                      </a:r>
                      <a:r>
                        <a:rPr lang="en-US" sz="800" b="0" i="0" u="none" strike="noStrike" dirty="0">
                          <a:effectLst/>
                          <a:latin typeface="Comic Sans MS" panose="030F0902030302020204" pitchFamily="66" charset="0"/>
                        </a:rPr>
                        <a:t> </a:t>
                      </a:r>
                      <a:r>
                        <a:rPr lang="en-US" sz="800" b="0" i="0" u="none" strike="noStrike" dirty="0" err="1">
                          <a:effectLst/>
                          <a:latin typeface="Comic Sans MS" panose="030F0902030302020204" pitchFamily="66" charset="0"/>
                        </a:rPr>
                        <a:t>consumidas</a:t>
                      </a:r>
                      <a:r>
                        <a:rPr lang="en-US" sz="800" b="0" i="0" u="none" strike="noStrike" dirty="0">
                          <a:effectLst/>
                          <a:latin typeface="Comic Sans MS" panose="030F0902030302020204" pitchFamily="66" charset="0"/>
                        </a:rPr>
                        <a:t> por la </a:t>
                      </a:r>
                      <a:r>
                        <a:rPr lang="en-US" sz="800" b="0" i="0" u="none" strike="noStrike" dirty="0" err="1">
                          <a:effectLst/>
                          <a:latin typeface="Comic Sans MS" panose="030F0902030302020204" pitchFamily="66" charset="0"/>
                        </a:rPr>
                        <a:t>herramienta</a:t>
                      </a:r>
                      <a:r>
                        <a:rPr lang="en-US" sz="800" b="0" i="0" u="none" strike="noStrike" dirty="0">
                          <a:effectLst/>
                          <a:latin typeface="Comic Sans MS" panose="030F0902030302020204" pitchFamily="66" charset="0"/>
                        </a:rPr>
                        <a:t> de </a:t>
                      </a:r>
                      <a:r>
                        <a:rPr lang="en-US" sz="800" b="0" i="0" u="none" strike="noStrike" dirty="0" err="1">
                          <a:effectLst/>
                          <a:latin typeface="Comic Sans MS" panose="030F0902030302020204" pitchFamily="66" charset="0"/>
                        </a:rPr>
                        <a:t>Visualización</a:t>
                      </a:r>
                      <a:endParaRPr lang="en-US" sz="800" b="0" i="0" u="none" strike="noStrike" dirty="0">
                        <a:effectLst/>
                        <a:latin typeface="Comic Sans MS" panose="030F0902030302020204" pitchFamily="66"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800" b="0" i="0" u="none" strike="noStrike" dirty="0">
                          <a:effectLst/>
                          <a:latin typeface="Comic Sans MS" panose="030F0902030302020204" pitchFamily="66" charset="0"/>
                        </a:rPr>
                        <a:t>9</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3299298"/>
                  </a:ext>
                </a:extLst>
              </a:tr>
              <a:tr h="442312">
                <a:tc>
                  <a:txBody>
                    <a:bodyPr/>
                    <a:lstStyle/>
                    <a:p>
                      <a:pPr algn="ctr" fontAlgn="ctr"/>
                      <a:r>
                        <a:rPr lang="en-US" sz="800" b="0" i="0" u="none" strike="noStrike" dirty="0">
                          <a:solidFill>
                            <a:srgbClr val="000000"/>
                          </a:solidFill>
                          <a:effectLst/>
                          <a:latin typeface="Comic Sans MS" panose="030F0902030302020204" pitchFamily="66" charset="0"/>
                        </a:rPr>
                        <a:t>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800" u="none" strike="noStrike" dirty="0">
                          <a:effectLst/>
                          <a:latin typeface="Comic Sans MS" panose="030F0902030302020204" pitchFamily="66" charset="0"/>
                        </a:rPr>
                        <a:t>FUNCTIONALITY-005</a:t>
                      </a:r>
                      <a:endParaRPr lang="en-US" sz="8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t"/>
                      <a:r>
                        <a:rPr lang="en-US" sz="800" u="none" strike="noStrike" dirty="0">
                          <a:effectLst/>
                          <a:latin typeface="Comic Sans MS" panose="030F0902030302020204" pitchFamily="66" charset="0"/>
                        </a:rPr>
                        <a:t>FUNCTIONALITY</a:t>
                      </a:r>
                      <a:endParaRPr lang="en-US" sz="8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ctr"/>
                      <a:r>
                        <a:rPr lang="en-US" sz="800" u="none" strike="noStrike" dirty="0" err="1">
                          <a:effectLst/>
                          <a:latin typeface="Comic Sans MS" panose="030F0902030302020204" pitchFamily="66" charset="0"/>
                        </a:rPr>
                        <a:t>Elaborar</a:t>
                      </a:r>
                      <a:r>
                        <a:rPr lang="en-US" sz="800" u="none" strike="noStrike" dirty="0">
                          <a:effectLst/>
                          <a:latin typeface="Comic Sans MS" panose="030F0902030302020204" pitchFamily="66" charset="0"/>
                        </a:rPr>
                        <a:t> </a:t>
                      </a:r>
                      <a:r>
                        <a:rPr lang="en-US" sz="800" u="none" strike="noStrike" dirty="0" err="1">
                          <a:effectLst/>
                          <a:latin typeface="Comic Sans MS" panose="030F0902030302020204" pitchFamily="66" charset="0"/>
                        </a:rPr>
                        <a:t>reporte</a:t>
                      </a:r>
                      <a:r>
                        <a:rPr lang="en-US" sz="800" u="none" strike="noStrike" dirty="0">
                          <a:effectLst/>
                          <a:latin typeface="Comic Sans MS" panose="030F0902030302020204" pitchFamily="66" charset="0"/>
                        </a:rPr>
                        <a:t> </a:t>
                      </a:r>
                      <a:r>
                        <a:rPr lang="en-US" sz="800" u="none" strike="noStrike" dirty="0" err="1">
                          <a:effectLst/>
                          <a:latin typeface="Comic Sans MS" panose="030F0902030302020204" pitchFamily="66" charset="0"/>
                        </a:rPr>
                        <a:t>Posdictamen</a:t>
                      </a:r>
                      <a:endParaRPr lang="en-US" sz="8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844083" rtl="0" eaLnBrk="1" fontAlgn="t" latinLnBrk="0" hangingPunct="1">
                        <a:lnSpc>
                          <a:spcPct val="100000"/>
                        </a:lnSpc>
                        <a:spcBef>
                          <a:spcPts val="0"/>
                        </a:spcBef>
                        <a:spcAft>
                          <a:spcPts val="0"/>
                        </a:spcAft>
                        <a:buClrTx/>
                        <a:buSzTx/>
                        <a:buFontTx/>
                        <a:buNone/>
                        <a:tabLst/>
                        <a:defRPr/>
                      </a:pPr>
                      <a:r>
                        <a:rPr lang="en-US" sz="800" b="0" i="0" u="none" strike="noStrike" dirty="0" err="1">
                          <a:effectLst/>
                          <a:latin typeface="Comic Sans MS" panose="030F0902030302020204" pitchFamily="66" charset="0"/>
                        </a:rPr>
                        <a:t>Crear</a:t>
                      </a:r>
                      <a:r>
                        <a:rPr lang="en-US" sz="800" b="0" i="0" u="none" strike="noStrike" dirty="0">
                          <a:effectLst/>
                          <a:latin typeface="Comic Sans MS" panose="030F0902030302020204" pitchFamily="66" charset="0"/>
                        </a:rPr>
                        <a:t> la o las vistas para que </a:t>
                      </a:r>
                      <a:r>
                        <a:rPr lang="en-US" sz="800" b="0" i="0" u="none" strike="noStrike" dirty="0" err="1">
                          <a:effectLst/>
                          <a:latin typeface="Comic Sans MS" panose="030F0902030302020204" pitchFamily="66" charset="0"/>
                        </a:rPr>
                        <a:t>sean</a:t>
                      </a:r>
                      <a:r>
                        <a:rPr lang="en-US" sz="800" b="0" i="0" u="none" strike="noStrike" dirty="0">
                          <a:effectLst/>
                          <a:latin typeface="Comic Sans MS" panose="030F0902030302020204" pitchFamily="66" charset="0"/>
                        </a:rPr>
                        <a:t> </a:t>
                      </a:r>
                      <a:r>
                        <a:rPr lang="en-US" sz="800" b="0" i="0" u="none" strike="noStrike" dirty="0" err="1">
                          <a:effectLst/>
                          <a:latin typeface="Comic Sans MS" panose="030F0902030302020204" pitchFamily="66" charset="0"/>
                        </a:rPr>
                        <a:t>consumidas</a:t>
                      </a:r>
                      <a:r>
                        <a:rPr lang="en-US" sz="800" b="0" i="0" u="none" strike="noStrike" dirty="0">
                          <a:effectLst/>
                          <a:latin typeface="Comic Sans MS" panose="030F0902030302020204" pitchFamily="66" charset="0"/>
                        </a:rPr>
                        <a:t> por la </a:t>
                      </a:r>
                      <a:r>
                        <a:rPr lang="en-US" sz="800" b="0" i="0" u="none" strike="noStrike" dirty="0" err="1">
                          <a:effectLst/>
                          <a:latin typeface="Comic Sans MS" panose="030F0902030302020204" pitchFamily="66" charset="0"/>
                        </a:rPr>
                        <a:t>herramienta</a:t>
                      </a:r>
                      <a:r>
                        <a:rPr lang="en-US" sz="800" b="0" i="0" u="none" strike="noStrike" dirty="0">
                          <a:effectLst/>
                          <a:latin typeface="Comic Sans MS" panose="030F0902030302020204" pitchFamily="66" charset="0"/>
                        </a:rPr>
                        <a:t> de </a:t>
                      </a:r>
                      <a:r>
                        <a:rPr lang="en-US" sz="800" b="0" i="0" u="none" strike="noStrike" dirty="0" err="1">
                          <a:effectLst/>
                          <a:latin typeface="Comic Sans MS" panose="030F0902030302020204" pitchFamily="66" charset="0"/>
                        </a:rPr>
                        <a:t>Visualización</a:t>
                      </a:r>
                      <a:endParaRPr lang="en-US" sz="800" b="0" i="0" u="none" strike="noStrike" dirty="0">
                        <a:effectLst/>
                        <a:latin typeface="Comic Sans MS" panose="030F0902030302020204" pitchFamily="66"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t"/>
                      <a:r>
                        <a:rPr lang="en-US" sz="800" b="0" i="0" u="none" strike="noStrike" dirty="0">
                          <a:effectLst/>
                          <a:latin typeface="Comic Sans MS" panose="030F0902030302020204" pitchFamily="66" charset="0"/>
                        </a:rPr>
                        <a:t>10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974723443"/>
                  </a:ext>
                </a:extLst>
              </a:tr>
              <a:tr h="442312">
                <a:tc>
                  <a:txBody>
                    <a:bodyPr/>
                    <a:lstStyle/>
                    <a:p>
                      <a:pPr algn="ctr" fontAlgn="ctr"/>
                      <a:r>
                        <a:rPr lang="en-US" sz="800" b="0" i="0" u="none" strike="noStrike" dirty="0">
                          <a:solidFill>
                            <a:srgbClr val="000000"/>
                          </a:solidFill>
                          <a:effectLst/>
                          <a:latin typeface="Comic Sans MS" panose="030F0902030302020204" pitchFamily="66" charset="0"/>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800" u="none" strike="noStrike" dirty="0">
                          <a:effectLst/>
                          <a:latin typeface="Comic Sans MS" panose="030F0902030302020204" pitchFamily="66" charset="0"/>
                        </a:rPr>
                        <a:t>FUNCTIONALITY-005</a:t>
                      </a:r>
                      <a:endParaRPr lang="en-US" sz="8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t"/>
                      <a:r>
                        <a:rPr lang="en-US" sz="800" u="none" strike="noStrike" dirty="0">
                          <a:effectLst/>
                          <a:latin typeface="Comic Sans MS" panose="030F0902030302020204" pitchFamily="66" charset="0"/>
                        </a:rPr>
                        <a:t>FUNCTIONALITY</a:t>
                      </a:r>
                      <a:endParaRPr lang="en-US" sz="8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ctr"/>
                      <a:r>
                        <a:rPr lang="en-US" sz="800" u="none" strike="noStrike" dirty="0" err="1">
                          <a:effectLst/>
                          <a:latin typeface="Comic Sans MS" panose="030F0902030302020204" pitchFamily="66" charset="0"/>
                        </a:rPr>
                        <a:t>Elaborar</a:t>
                      </a:r>
                      <a:r>
                        <a:rPr lang="en-US" sz="800" u="none" strike="noStrike" dirty="0">
                          <a:effectLst/>
                          <a:latin typeface="Comic Sans MS" panose="030F0902030302020204" pitchFamily="66" charset="0"/>
                        </a:rPr>
                        <a:t> </a:t>
                      </a:r>
                      <a:r>
                        <a:rPr lang="en-US" sz="800" u="none" strike="noStrike" dirty="0" err="1">
                          <a:effectLst/>
                          <a:latin typeface="Comic Sans MS" panose="030F0902030302020204" pitchFamily="66" charset="0"/>
                        </a:rPr>
                        <a:t>reporte</a:t>
                      </a:r>
                      <a:r>
                        <a:rPr lang="en-US" sz="800" u="none" strike="noStrike" dirty="0">
                          <a:effectLst/>
                          <a:latin typeface="Comic Sans MS" panose="030F0902030302020204" pitchFamily="66" charset="0"/>
                        </a:rPr>
                        <a:t> </a:t>
                      </a:r>
                      <a:r>
                        <a:rPr lang="en-US" sz="800" u="none" strike="noStrike" dirty="0" err="1">
                          <a:effectLst/>
                          <a:latin typeface="Comic Sans MS" panose="030F0902030302020204" pitchFamily="66" charset="0"/>
                        </a:rPr>
                        <a:t>Casos</a:t>
                      </a:r>
                      <a:r>
                        <a:rPr lang="en-US" sz="800" u="none" strike="noStrike" dirty="0">
                          <a:effectLst/>
                          <a:latin typeface="Comic Sans MS" panose="030F0902030302020204" pitchFamily="66" charset="0"/>
                        </a:rPr>
                        <a:t> </a:t>
                      </a:r>
                      <a:r>
                        <a:rPr lang="en-US" sz="800" u="none" strike="noStrike" dirty="0" err="1">
                          <a:effectLst/>
                          <a:latin typeface="Comic Sans MS" panose="030F0902030302020204" pitchFamily="66" charset="0"/>
                        </a:rPr>
                        <a:t>Sospechosos</a:t>
                      </a:r>
                      <a:endParaRPr lang="en-US" sz="8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844083" rtl="0" eaLnBrk="1" fontAlgn="t" latinLnBrk="0" hangingPunct="1">
                        <a:lnSpc>
                          <a:spcPct val="100000"/>
                        </a:lnSpc>
                        <a:spcBef>
                          <a:spcPts val="0"/>
                        </a:spcBef>
                        <a:spcAft>
                          <a:spcPts val="0"/>
                        </a:spcAft>
                        <a:buClrTx/>
                        <a:buSzTx/>
                        <a:buFontTx/>
                        <a:buNone/>
                        <a:tabLst/>
                        <a:defRPr/>
                      </a:pPr>
                      <a:r>
                        <a:rPr lang="en-US" sz="800" b="0" i="0" u="none" strike="noStrike" dirty="0" err="1">
                          <a:effectLst/>
                          <a:latin typeface="Comic Sans MS" panose="030F0902030302020204" pitchFamily="66" charset="0"/>
                        </a:rPr>
                        <a:t>Crear</a:t>
                      </a:r>
                      <a:r>
                        <a:rPr lang="en-US" sz="800" b="0" i="0" u="none" strike="noStrike" dirty="0">
                          <a:effectLst/>
                          <a:latin typeface="Comic Sans MS" panose="030F0902030302020204" pitchFamily="66" charset="0"/>
                        </a:rPr>
                        <a:t> la o las vistas para que </a:t>
                      </a:r>
                      <a:r>
                        <a:rPr lang="en-US" sz="800" b="0" i="0" u="none" strike="noStrike" dirty="0" err="1">
                          <a:effectLst/>
                          <a:latin typeface="Comic Sans MS" panose="030F0902030302020204" pitchFamily="66" charset="0"/>
                        </a:rPr>
                        <a:t>sean</a:t>
                      </a:r>
                      <a:r>
                        <a:rPr lang="en-US" sz="800" b="0" i="0" u="none" strike="noStrike" dirty="0">
                          <a:effectLst/>
                          <a:latin typeface="Comic Sans MS" panose="030F0902030302020204" pitchFamily="66" charset="0"/>
                        </a:rPr>
                        <a:t> </a:t>
                      </a:r>
                      <a:r>
                        <a:rPr lang="en-US" sz="800" b="0" i="0" u="none" strike="noStrike" dirty="0" err="1">
                          <a:effectLst/>
                          <a:latin typeface="Comic Sans MS" panose="030F0902030302020204" pitchFamily="66" charset="0"/>
                        </a:rPr>
                        <a:t>consumidas</a:t>
                      </a:r>
                      <a:r>
                        <a:rPr lang="en-US" sz="800" b="0" i="0" u="none" strike="noStrike" dirty="0">
                          <a:effectLst/>
                          <a:latin typeface="Comic Sans MS" panose="030F0902030302020204" pitchFamily="66" charset="0"/>
                        </a:rPr>
                        <a:t> por la </a:t>
                      </a:r>
                      <a:r>
                        <a:rPr lang="en-US" sz="800" b="0" i="0" u="none" strike="noStrike" dirty="0" err="1">
                          <a:effectLst/>
                          <a:latin typeface="Comic Sans MS" panose="030F0902030302020204" pitchFamily="66" charset="0"/>
                        </a:rPr>
                        <a:t>herramienta</a:t>
                      </a:r>
                      <a:r>
                        <a:rPr lang="en-US" sz="800" b="0" i="0" u="none" strike="noStrike" dirty="0">
                          <a:effectLst/>
                          <a:latin typeface="Comic Sans MS" panose="030F0902030302020204" pitchFamily="66" charset="0"/>
                        </a:rPr>
                        <a:t> de </a:t>
                      </a:r>
                      <a:r>
                        <a:rPr lang="en-US" sz="800" b="0" i="0" u="none" strike="noStrike" dirty="0" err="1">
                          <a:effectLst/>
                          <a:latin typeface="Comic Sans MS" panose="030F0902030302020204" pitchFamily="66" charset="0"/>
                        </a:rPr>
                        <a:t>Visualización</a:t>
                      </a:r>
                      <a:endParaRPr lang="en-US" sz="800" b="0" i="0" u="none" strike="noStrike" dirty="0">
                        <a:effectLst/>
                        <a:latin typeface="Comic Sans MS" panose="030F0902030302020204" pitchFamily="66"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t"/>
                      <a:r>
                        <a:rPr lang="en-US" sz="800" b="0" i="0" u="none" strike="noStrike" dirty="0">
                          <a:effectLst/>
                          <a:latin typeface="Comic Sans MS" panose="030F0902030302020204" pitchFamily="66" charset="0"/>
                        </a:rPr>
                        <a:t>11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348498994"/>
                  </a:ext>
                </a:extLst>
              </a:tr>
              <a:tr h="442312">
                <a:tc>
                  <a:txBody>
                    <a:bodyPr/>
                    <a:lstStyle/>
                    <a:p>
                      <a:pPr algn="ctr" fontAlgn="ctr"/>
                      <a:r>
                        <a:rPr lang="en-US" sz="800" b="0" i="0" u="none" strike="noStrike" dirty="0">
                          <a:solidFill>
                            <a:srgbClr val="000000"/>
                          </a:solidFill>
                          <a:effectLst/>
                          <a:latin typeface="Comic Sans MS" panose="030F0902030302020204" pitchFamily="66" charset="0"/>
                        </a:rPr>
                        <a:t>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844083" rtl="0" eaLnBrk="1" fontAlgn="ctr" latinLnBrk="0" hangingPunct="1">
                        <a:lnSpc>
                          <a:spcPct val="100000"/>
                        </a:lnSpc>
                        <a:spcBef>
                          <a:spcPts val="0"/>
                        </a:spcBef>
                        <a:spcAft>
                          <a:spcPts val="0"/>
                        </a:spcAft>
                        <a:buClrTx/>
                        <a:buSzTx/>
                        <a:buFontTx/>
                        <a:buNone/>
                        <a:tabLst/>
                        <a:defRPr/>
                      </a:pPr>
                      <a:r>
                        <a:rPr lang="en-US" sz="800" u="none" strike="noStrike" dirty="0">
                          <a:effectLst/>
                          <a:latin typeface="Comic Sans MS" panose="030F0902030302020204" pitchFamily="66" charset="0"/>
                        </a:rPr>
                        <a:t>FUNCTIONALITY-005</a:t>
                      </a:r>
                      <a:endParaRPr lang="en-US" sz="800" b="0" i="0" u="none" strike="noStrike" dirty="0">
                        <a:effectLst/>
                        <a:latin typeface="Comic Sans MS" panose="030F0902030302020204" pitchFamily="66" charset="0"/>
                      </a:endParaRPr>
                    </a:p>
                    <a:p>
                      <a:pPr algn="ctr" fontAlgn="ctr"/>
                      <a:endParaRPr lang="en-US" sz="8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844083" rtl="0" eaLnBrk="1" fontAlgn="t" latinLnBrk="0" hangingPunct="1">
                        <a:lnSpc>
                          <a:spcPct val="100000"/>
                        </a:lnSpc>
                        <a:spcBef>
                          <a:spcPts val="0"/>
                        </a:spcBef>
                        <a:spcAft>
                          <a:spcPts val="0"/>
                        </a:spcAft>
                        <a:buClrTx/>
                        <a:buSzTx/>
                        <a:buFontTx/>
                        <a:buNone/>
                        <a:tabLst/>
                        <a:defRPr/>
                      </a:pPr>
                      <a:r>
                        <a:rPr lang="en-US" sz="800" u="none" strike="noStrike" dirty="0">
                          <a:effectLst/>
                          <a:latin typeface="Comic Sans MS" panose="030F0902030302020204" pitchFamily="66" charset="0"/>
                        </a:rPr>
                        <a:t>FUNCTIONALITY</a:t>
                      </a:r>
                      <a:endParaRPr lang="en-US" sz="800" b="0" i="0" u="none" strike="noStrike" dirty="0">
                        <a:effectLst/>
                        <a:latin typeface="Comic Sans MS" panose="030F0902030302020204" pitchFamily="66" charset="0"/>
                      </a:endParaRPr>
                    </a:p>
                    <a:p>
                      <a:pPr algn="ctr" fontAlgn="t"/>
                      <a:endParaRPr lang="en-US" sz="8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ctr"/>
                      <a:r>
                        <a:rPr lang="en-US" sz="800" u="none" strike="noStrike" dirty="0" err="1">
                          <a:effectLst/>
                          <a:latin typeface="Comic Sans MS" panose="030F0902030302020204" pitchFamily="66" charset="0"/>
                        </a:rPr>
                        <a:t>Elaborar</a:t>
                      </a:r>
                      <a:r>
                        <a:rPr lang="en-US" sz="800" u="none" strike="noStrike" dirty="0">
                          <a:effectLst/>
                          <a:latin typeface="Comic Sans MS" panose="030F0902030302020204" pitchFamily="66" charset="0"/>
                        </a:rPr>
                        <a:t> </a:t>
                      </a:r>
                      <a:r>
                        <a:rPr lang="en-US" sz="800" u="none" strike="noStrike" dirty="0" err="1">
                          <a:effectLst/>
                          <a:latin typeface="Comic Sans MS" panose="030F0902030302020204" pitchFamily="66" charset="0"/>
                        </a:rPr>
                        <a:t>reporte</a:t>
                      </a:r>
                      <a:r>
                        <a:rPr lang="en-US" sz="800" u="none" strike="noStrike" dirty="0">
                          <a:effectLst/>
                          <a:latin typeface="Comic Sans MS" panose="030F0902030302020204" pitchFamily="66" charset="0"/>
                        </a:rPr>
                        <a:t> </a:t>
                      </a:r>
                      <a:r>
                        <a:rPr lang="en-US" sz="800" u="none" strike="noStrike" dirty="0" err="1">
                          <a:effectLst/>
                          <a:latin typeface="Comic Sans MS" panose="030F0902030302020204" pitchFamily="66" charset="0"/>
                        </a:rPr>
                        <a:t>Estádistico</a:t>
                      </a:r>
                      <a:r>
                        <a:rPr lang="en-US" sz="800" u="none" strike="noStrike" dirty="0">
                          <a:effectLst/>
                          <a:latin typeface="Comic Sans MS" panose="030F0902030302020204" pitchFamily="66" charset="0"/>
                        </a:rPr>
                        <a:t> y </a:t>
                      </a:r>
                      <a:r>
                        <a:rPr lang="en-US" sz="800" u="none" strike="noStrike" dirty="0" err="1">
                          <a:effectLst/>
                          <a:latin typeface="Comic Sans MS" panose="030F0902030302020204" pitchFamily="66" charset="0"/>
                        </a:rPr>
                        <a:t>resumen</a:t>
                      </a:r>
                      <a:endParaRPr lang="en-US" sz="8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844083" rtl="0" eaLnBrk="1" fontAlgn="t" latinLnBrk="0" hangingPunct="1">
                        <a:lnSpc>
                          <a:spcPct val="100000"/>
                        </a:lnSpc>
                        <a:spcBef>
                          <a:spcPts val="0"/>
                        </a:spcBef>
                        <a:spcAft>
                          <a:spcPts val="0"/>
                        </a:spcAft>
                        <a:buClrTx/>
                        <a:buSzTx/>
                        <a:buFontTx/>
                        <a:buNone/>
                        <a:tabLst/>
                        <a:defRPr/>
                      </a:pPr>
                      <a:r>
                        <a:rPr lang="en-US" sz="800" b="0" i="0" u="none" strike="noStrike" dirty="0" err="1">
                          <a:effectLst/>
                          <a:latin typeface="Comic Sans MS" panose="030F0902030302020204" pitchFamily="66" charset="0"/>
                        </a:rPr>
                        <a:t>Crear</a:t>
                      </a:r>
                      <a:r>
                        <a:rPr lang="en-US" sz="800" b="0" i="0" u="none" strike="noStrike" dirty="0">
                          <a:effectLst/>
                          <a:latin typeface="Comic Sans MS" panose="030F0902030302020204" pitchFamily="66" charset="0"/>
                        </a:rPr>
                        <a:t> la o las vistas para que </a:t>
                      </a:r>
                      <a:r>
                        <a:rPr lang="en-US" sz="800" b="0" i="0" u="none" strike="noStrike" dirty="0" err="1">
                          <a:effectLst/>
                          <a:latin typeface="Comic Sans MS" panose="030F0902030302020204" pitchFamily="66" charset="0"/>
                        </a:rPr>
                        <a:t>sean</a:t>
                      </a:r>
                      <a:r>
                        <a:rPr lang="en-US" sz="800" b="0" i="0" u="none" strike="noStrike" dirty="0">
                          <a:effectLst/>
                          <a:latin typeface="Comic Sans MS" panose="030F0902030302020204" pitchFamily="66" charset="0"/>
                        </a:rPr>
                        <a:t> </a:t>
                      </a:r>
                      <a:r>
                        <a:rPr lang="en-US" sz="800" b="0" i="0" u="none" strike="noStrike" dirty="0" err="1">
                          <a:effectLst/>
                          <a:latin typeface="Comic Sans MS" panose="030F0902030302020204" pitchFamily="66" charset="0"/>
                        </a:rPr>
                        <a:t>consumidas</a:t>
                      </a:r>
                      <a:r>
                        <a:rPr lang="en-US" sz="800" b="0" i="0" u="none" strike="noStrike" dirty="0">
                          <a:effectLst/>
                          <a:latin typeface="Comic Sans MS" panose="030F0902030302020204" pitchFamily="66" charset="0"/>
                        </a:rPr>
                        <a:t> por la </a:t>
                      </a:r>
                      <a:r>
                        <a:rPr lang="en-US" sz="800" b="0" i="0" u="none" strike="noStrike" dirty="0" err="1">
                          <a:effectLst/>
                          <a:latin typeface="Comic Sans MS" panose="030F0902030302020204" pitchFamily="66" charset="0"/>
                        </a:rPr>
                        <a:t>herramienta</a:t>
                      </a:r>
                      <a:r>
                        <a:rPr lang="en-US" sz="800" b="0" i="0" u="none" strike="noStrike" dirty="0">
                          <a:effectLst/>
                          <a:latin typeface="Comic Sans MS" panose="030F0902030302020204" pitchFamily="66" charset="0"/>
                        </a:rPr>
                        <a:t> de </a:t>
                      </a:r>
                      <a:r>
                        <a:rPr lang="en-US" sz="800" b="0" i="0" u="none" strike="noStrike" dirty="0" err="1">
                          <a:effectLst/>
                          <a:latin typeface="Comic Sans MS" panose="030F0902030302020204" pitchFamily="66" charset="0"/>
                        </a:rPr>
                        <a:t>Visualización</a:t>
                      </a:r>
                      <a:endParaRPr lang="en-US" sz="800" b="0" i="0" u="none" strike="noStrike" dirty="0">
                        <a:effectLst/>
                        <a:latin typeface="Comic Sans MS" panose="030F0902030302020204" pitchFamily="66"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t"/>
                      <a:r>
                        <a:rPr lang="en-US" sz="800" b="0" i="0" u="none" strike="noStrike" dirty="0">
                          <a:effectLst/>
                          <a:latin typeface="Comic Sans MS" panose="030F0902030302020204" pitchFamily="66" charset="0"/>
                        </a:rPr>
                        <a:t>12</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875303928"/>
                  </a:ext>
                </a:extLst>
              </a:tr>
              <a:tr h="442312">
                <a:tc>
                  <a:txBody>
                    <a:bodyPr/>
                    <a:lstStyle/>
                    <a:p>
                      <a:pPr algn="ctr" fontAlgn="ctr"/>
                      <a:r>
                        <a:rPr lang="en-US" sz="800" b="0" i="0" u="none" strike="noStrike" dirty="0">
                          <a:solidFill>
                            <a:srgbClr val="000000"/>
                          </a:solidFill>
                          <a:effectLst/>
                          <a:latin typeface="Comic Sans MS" panose="030F0902030302020204" pitchFamily="66" charset="0"/>
                        </a:rPr>
                        <a:t>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844083" rtl="0" eaLnBrk="1" fontAlgn="ctr" latinLnBrk="0" hangingPunct="1">
                        <a:lnSpc>
                          <a:spcPct val="100000"/>
                        </a:lnSpc>
                        <a:spcBef>
                          <a:spcPts val="0"/>
                        </a:spcBef>
                        <a:spcAft>
                          <a:spcPts val="0"/>
                        </a:spcAft>
                        <a:buClrTx/>
                        <a:buSzTx/>
                        <a:buFontTx/>
                        <a:buNone/>
                        <a:tabLst/>
                        <a:defRPr/>
                      </a:pPr>
                      <a:r>
                        <a:rPr lang="en-US" sz="800" u="none" strike="noStrike" dirty="0">
                          <a:effectLst/>
                          <a:latin typeface="Comic Sans MS" panose="030F0902030302020204" pitchFamily="66" charset="0"/>
                        </a:rPr>
                        <a:t>FUNCTIONALITY-005</a:t>
                      </a:r>
                      <a:endParaRPr lang="en-US" sz="800" b="0" i="0" u="none" strike="noStrike" dirty="0">
                        <a:effectLst/>
                        <a:latin typeface="Comic Sans MS" panose="030F0902030302020204" pitchFamily="66" charset="0"/>
                      </a:endParaRPr>
                    </a:p>
                    <a:p>
                      <a:pPr algn="ctr" fontAlgn="ctr"/>
                      <a:endParaRPr lang="en-US" sz="8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844083" rtl="0" eaLnBrk="1" fontAlgn="t" latinLnBrk="0" hangingPunct="1">
                        <a:lnSpc>
                          <a:spcPct val="100000"/>
                        </a:lnSpc>
                        <a:spcBef>
                          <a:spcPts val="0"/>
                        </a:spcBef>
                        <a:spcAft>
                          <a:spcPts val="0"/>
                        </a:spcAft>
                        <a:buClrTx/>
                        <a:buSzTx/>
                        <a:buFontTx/>
                        <a:buNone/>
                        <a:tabLst/>
                        <a:defRPr/>
                      </a:pPr>
                      <a:r>
                        <a:rPr lang="en-US" sz="800" u="none" strike="noStrike" dirty="0">
                          <a:effectLst/>
                          <a:latin typeface="Comic Sans MS" panose="030F0902030302020204" pitchFamily="66" charset="0"/>
                        </a:rPr>
                        <a:t>FUNCTIONALITY</a:t>
                      </a:r>
                      <a:endParaRPr lang="en-US" sz="800" b="0" i="0" u="none" strike="noStrike" dirty="0">
                        <a:effectLst/>
                        <a:latin typeface="Comic Sans MS" panose="030F0902030302020204" pitchFamily="66" charset="0"/>
                      </a:endParaRPr>
                    </a:p>
                    <a:p>
                      <a:pPr algn="ctr" fontAlgn="t"/>
                      <a:endParaRPr lang="en-US" sz="8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ctr"/>
                      <a:r>
                        <a:rPr lang="en-US" sz="800" u="none" strike="noStrike" dirty="0" err="1">
                          <a:effectLst/>
                          <a:latin typeface="Comic Sans MS" panose="030F0902030302020204" pitchFamily="66" charset="0"/>
                        </a:rPr>
                        <a:t>Elaborar</a:t>
                      </a:r>
                      <a:r>
                        <a:rPr lang="en-US" sz="800" u="none" strike="noStrike" dirty="0">
                          <a:effectLst/>
                          <a:latin typeface="Comic Sans MS" panose="030F0902030302020204" pitchFamily="66" charset="0"/>
                        </a:rPr>
                        <a:t> </a:t>
                      </a:r>
                      <a:r>
                        <a:rPr lang="en-US" sz="800" u="none" strike="noStrike" dirty="0" err="1">
                          <a:effectLst/>
                          <a:latin typeface="Comic Sans MS" panose="030F0902030302020204" pitchFamily="66" charset="0"/>
                        </a:rPr>
                        <a:t>reporte</a:t>
                      </a:r>
                      <a:r>
                        <a:rPr lang="en-US" sz="800" u="none" strike="noStrike" dirty="0">
                          <a:effectLst/>
                          <a:latin typeface="Comic Sans MS" panose="030F0902030302020204" pitchFamily="66" charset="0"/>
                        </a:rPr>
                        <a:t> </a:t>
                      </a:r>
                      <a:r>
                        <a:rPr lang="en-US" sz="800" u="none" strike="noStrike" dirty="0" err="1">
                          <a:effectLst/>
                          <a:latin typeface="Comic Sans MS" panose="030F0902030302020204" pitchFamily="66" charset="0"/>
                        </a:rPr>
                        <a:t>Análisis</a:t>
                      </a:r>
                      <a:r>
                        <a:rPr lang="en-US" sz="800" u="none" strike="noStrike" dirty="0">
                          <a:effectLst/>
                          <a:latin typeface="Comic Sans MS" panose="030F0902030302020204" pitchFamily="66" charset="0"/>
                        </a:rPr>
                        <a:t> y </a:t>
                      </a:r>
                      <a:r>
                        <a:rPr lang="en-US" sz="800" u="none" strike="noStrike" dirty="0" err="1">
                          <a:effectLst/>
                          <a:latin typeface="Comic Sans MS" panose="030F0902030302020204" pitchFamily="66" charset="0"/>
                        </a:rPr>
                        <a:t>evaluación</a:t>
                      </a:r>
                      <a:endParaRPr lang="en-US" sz="8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844083" rtl="0" eaLnBrk="1" fontAlgn="t" latinLnBrk="0" hangingPunct="1">
                        <a:lnSpc>
                          <a:spcPct val="100000"/>
                        </a:lnSpc>
                        <a:spcBef>
                          <a:spcPts val="0"/>
                        </a:spcBef>
                        <a:spcAft>
                          <a:spcPts val="0"/>
                        </a:spcAft>
                        <a:buClrTx/>
                        <a:buSzTx/>
                        <a:buFontTx/>
                        <a:buNone/>
                        <a:tabLst/>
                        <a:defRPr/>
                      </a:pPr>
                      <a:r>
                        <a:rPr lang="en-US" sz="800" b="0" i="0" u="none" strike="noStrike" dirty="0" err="1">
                          <a:effectLst/>
                          <a:latin typeface="Comic Sans MS" panose="030F0902030302020204" pitchFamily="66" charset="0"/>
                        </a:rPr>
                        <a:t>Crear</a:t>
                      </a:r>
                      <a:r>
                        <a:rPr lang="en-US" sz="800" b="0" i="0" u="none" strike="noStrike" dirty="0">
                          <a:effectLst/>
                          <a:latin typeface="Comic Sans MS" panose="030F0902030302020204" pitchFamily="66" charset="0"/>
                        </a:rPr>
                        <a:t> la o las vistas para que </a:t>
                      </a:r>
                      <a:r>
                        <a:rPr lang="en-US" sz="800" b="0" i="0" u="none" strike="noStrike" dirty="0" err="1">
                          <a:effectLst/>
                          <a:latin typeface="Comic Sans MS" panose="030F0902030302020204" pitchFamily="66" charset="0"/>
                        </a:rPr>
                        <a:t>sean</a:t>
                      </a:r>
                      <a:r>
                        <a:rPr lang="en-US" sz="800" b="0" i="0" u="none" strike="noStrike" dirty="0">
                          <a:effectLst/>
                          <a:latin typeface="Comic Sans MS" panose="030F0902030302020204" pitchFamily="66" charset="0"/>
                        </a:rPr>
                        <a:t> </a:t>
                      </a:r>
                      <a:r>
                        <a:rPr lang="en-US" sz="800" b="0" i="0" u="none" strike="noStrike" dirty="0" err="1">
                          <a:effectLst/>
                          <a:latin typeface="Comic Sans MS" panose="030F0902030302020204" pitchFamily="66" charset="0"/>
                        </a:rPr>
                        <a:t>consumidas</a:t>
                      </a:r>
                      <a:r>
                        <a:rPr lang="en-US" sz="800" b="0" i="0" u="none" strike="noStrike" dirty="0">
                          <a:effectLst/>
                          <a:latin typeface="Comic Sans MS" panose="030F0902030302020204" pitchFamily="66" charset="0"/>
                        </a:rPr>
                        <a:t> por la </a:t>
                      </a:r>
                      <a:r>
                        <a:rPr lang="en-US" sz="800" b="0" i="0" u="none" strike="noStrike" dirty="0" err="1">
                          <a:effectLst/>
                          <a:latin typeface="Comic Sans MS" panose="030F0902030302020204" pitchFamily="66" charset="0"/>
                        </a:rPr>
                        <a:t>herramienta</a:t>
                      </a:r>
                      <a:r>
                        <a:rPr lang="en-US" sz="800" b="0" i="0" u="none" strike="noStrike" dirty="0">
                          <a:effectLst/>
                          <a:latin typeface="Comic Sans MS" panose="030F0902030302020204" pitchFamily="66" charset="0"/>
                        </a:rPr>
                        <a:t> de </a:t>
                      </a:r>
                      <a:r>
                        <a:rPr lang="en-US" sz="800" b="0" i="0" u="none" strike="noStrike" dirty="0" err="1">
                          <a:effectLst/>
                          <a:latin typeface="Comic Sans MS" panose="030F0902030302020204" pitchFamily="66" charset="0"/>
                        </a:rPr>
                        <a:t>Visualización</a:t>
                      </a:r>
                      <a:endParaRPr lang="en-US" sz="800" b="0" i="0" u="none" strike="noStrike" dirty="0">
                        <a:effectLst/>
                        <a:latin typeface="Comic Sans MS" panose="030F0902030302020204" pitchFamily="66" charset="0"/>
                      </a:endParaRPr>
                    </a:p>
                    <a:p>
                      <a:pPr algn="l" fontAlgn="t"/>
                      <a:endParaRPr lang="en-US" sz="800" b="0" i="0" u="none" strike="noStrike" dirty="0">
                        <a:effectLst/>
                        <a:latin typeface="Comic Sans MS" panose="030F0902030302020204" pitchFamily="66"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t"/>
                      <a:r>
                        <a:rPr lang="en-US" sz="800" b="0" i="0" u="none" strike="noStrike" dirty="0">
                          <a:effectLst/>
                          <a:latin typeface="Comic Sans MS" panose="030F0902030302020204" pitchFamily="66" charset="0"/>
                        </a:rPr>
                        <a:t>13</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67360396"/>
                  </a:ext>
                </a:extLst>
              </a:tr>
              <a:tr h="442312">
                <a:tc>
                  <a:txBody>
                    <a:bodyPr/>
                    <a:lstStyle/>
                    <a:p>
                      <a:pPr algn="ctr" fontAlgn="ctr"/>
                      <a:r>
                        <a:rPr lang="en-US" sz="800" b="0" i="0" u="none" strike="noStrike" dirty="0">
                          <a:solidFill>
                            <a:srgbClr val="000000"/>
                          </a:solidFill>
                          <a:effectLst/>
                          <a:latin typeface="Comic Sans MS" panose="030F0902030302020204" pitchFamily="66" charset="0"/>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844083" rtl="0" eaLnBrk="1" fontAlgn="ctr" latinLnBrk="0" hangingPunct="1">
                        <a:lnSpc>
                          <a:spcPct val="100000"/>
                        </a:lnSpc>
                        <a:spcBef>
                          <a:spcPts val="0"/>
                        </a:spcBef>
                        <a:spcAft>
                          <a:spcPts val="0"/>
                        </a:spcAft>
                        <a:buClrTx/>
                        <a:buSzTx/>
                        <a:buFontTx/>
                        <a:buNone/>
                        <a:tabLst/>
                        <a:defRPr/>
                      </a:pPr>
                      <a:r>
                        <a:rPr lang="en-US" sz="800" u="none" strike="noStrike" dirty="0">
                          <a:effectLst/>
                          <a:latin typeface="Comic Sans MS" panose="030F0902030302020204" pitchFamily="66" charset="0"/>
                        </a:rPr>
                        <a:t>FUNCTIONALITY-005</a:t>
                      </a:r>
                      <a:endParaRPr lang="en-US" sz="8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844083" rtl="0" eaLnBrk="1" fontAlgn="t" latinLnBrk="0" hangingPunct="1">
                        <a:lnSpc>
                          <a:spcPct val="100000"/>
                        </a:lnSpc>
                        <a:spcBef>
                          <a:spcPts val="0"/>
                        </a:spcBef>
                        <a:spcAft>
                          <a:spcPts val="0"/>
                        </a:spcAft>
                        <a:buClrTx/>
                        <a:buSzTx/>
                        <a:buFontTx/>
                        <a:buNone/>
                        <a:tabLst/>
                        <a:defRPr/>
                      </a:pPr>
                      <a:r>
                        <a:rPr lang="en-US" sz="800" u="none" strike="noStrike" dirty="0">
                          <a:effectLst/>
                          <a:latin typeface="Comic Sans MS" panose="030F0902030302020204" pitchFamily="66" charset="0"/>
                        </a:rPr>
                        <a:t>FUNCTIONALITY</a:t>
                      </a:r>
                      <a:endParaRPr lang="en-US" sz="8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ctr"/>
                      <a:r>
                        <a:rPr lang="en-US" sz="800" u="none" strike="noStrike" dirty="0" err="1">
                          <a:effectLst/>
                          <a:latin typeface="Comic Sans MS" panose="030F0902030302020204" pitchFamily="66" charset="0"/>
                        </a:rPr>
                        <a:t>Elaborar</a:t>
                      </a:r>
                      <a:r>
                        <a:rPr lang="en-US" sz="800" u="none" strike="noStrike" dirty="0">
                          <a:effectLst/>
                          <a:latin typeface="Comic Sans MS" panose="030F0902030302020204" pitchFamily="66" charset="0"/>
                        </a:rPr>
                        <a:t> </a:t>
                      </a:r>
                      <a:r>
                        <a:rPr lang="en-US" sz="800" u="none" strike="noStrike" dirty="0" err="1">
                          <a:effectLst/>
                          <a:latin typeface="Comic Sans MS" panose="030F0902030302020204" pitchFamily="66" charset="0"/>
                        </a:rPr>
                        <a:t>reporte</a:t>
                      </a:r>
                      <a:r>
                        <a:rPr lang="en-US" sz="800" u="none" strike="noStrike" dirty="0">
                          <a:effectLst/>
                          <a:latin typeface="Comic Sans MS" panose="030F0902030302020204" pitchFamily="66" charset="0"/>
                        </a:rPr>
                        <a:t> </a:t>
                      </a:r>
                      <a:r>
                        <a:rPr lang="en-US" sz="800" u="none" strike="noStrike" dirty="0" err="1">
                          <a:effectLst/>
                          <a:latin typeface="Comic Sans MS" panose="030F0902030302020204" pitchFamily="66" charset="0"/>
                        </a:rPr>
                        <a:t>Estadísticos</a:t>
                      </a:r>
                      <a:r>
                        <a:rPr lang="en-US" sz="800" u="none" strike="noStrike" dirty="0">
                          <a:effectLst/>
                          <a:latin typeface="Comic Sans MS" panose="030F0902030302020204" pitchFamily="66" charset="0"/>
                        </a:rPr>
                        <a:t> y </a:t>
                      </a:r>
                      <a:r>
                        <a:rPr lang="en-US" sz="800" u="none" strike="noStrike" dirty="0" err="1">
                          <a:effectLst/>
                          <a:latin typeface="Comic Sans MS" panose="030F0902030302020204" pitchFamily="66" charset="0"/>
                        </a:rPr>
                        <a:t>resumen</a:t>
                      </a:r>
                      <a:r>
                        <a:rPr lang="en-US" sz="800" u="none" strike="noStrike" dirty="0">
                          <a:effectLst/>
                          <a:latin typeface="Comic Sans MS" panose="030F0902030302020204" pitchFamily="66" charset="0"/>
                        </a:rPr>
                        <a:t> de entrada y </a:t>
                      </a:r>
                      <a:r>
                        <a:rPr lang="en-US" sz="800" u="none" strike="noStrike" dirty="0" err="1">
                          <a:effectLst/>
                          <a:latin typeface="Comic Sans MS" panose="030F0902030302020204" pitchFamily="66" charset="0"/>
                        </a:rPr>
                        <a:t>salida</a:t>
                      </a:r>
                      <a:endParaRPr lang="en-US" sz="8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844083" rtl="0" eaLnBrk="1" fontAlgn="t" latinLnBrk="0" hangingPunct="1">
                        <a:lnSpc>
                          <a:spcPct val="100000"/>
                        </a:lnSpc>
                        <a:spcBef>
                          <a:spcPts val="0"/>
                        </a:spcBef>
                        <a:spcAft>
                          <a:spcPts val="0"/>
                        </a:spcAft>
                        <a:buClrTx/>
                        <a:buSzTx/>
                        <a:buFontTx/>
                        <a:buNone/>
                        <a:tabLst/>
                        <a:defRPr/>
                      </a:pPr>
                      <a:r>
                        <a:rPr lang="en-US" sz="800" b="0" i="0" u="none" strike="noStrike" dirty="0" err="1">
                          <a:effectLst/>
                          <a:latin typeface="Comic Sans MS" panose="030F0902030302020204" pitchFamily="66" charset="0"/>
                        </a:rPr>
                        <a:t>Crear</a:t>
                      </a:r>
                      <a:r>
                        <a:rPr lang="en-US" sz="800" b="0" i="0" u="none" strike="noStrike" dirty="0">
                          <a:effectLst/>
                          <a:latin typeface="Comic Sans MS" panose="030F0902030302020204" pitchFamily="66" charset="0"/>
                        </a:rPr>
                        <a:t> la o las vistas para que </a:t>
                      </a:r>
                      <a:r>
                        <a:rPr lang="en-US" sz="800" b="0" i="0" u="none" strike="noStrike" dirty="0" err="1">
                          <a:effectLst/>
                          <a:latin typeface="Comic Sans MS" panose="030F0902030302020204" pitchFamily="66" charset="0"/>
                        </a:rPr>
                        <a:t>sean</a:t>
                      </a:r>
                      <a:r>
                        <a:rPr lang="en-US" sz="800" b="0" i="0" u="none" strike="noStrike" dirty="0">
                          <a:effectLst/>
                          <a:latin typeface="Comic Sans MS" panose="030F0902030302020204" pitchFamily="66" charset="0"/>
                        </a:rPr>
                        <a:t> </a:t>
                      </a:r>
                      <a:r>
                        <a:rPr lang="en-US" sz="800" b="0" i="0" u="none" strike="noStrike" dirty="0" err="1">
                          <a:effectLst/>
                          <a:latin typeface="Comic Sans MS" panose="030F0902030302020204" pitchFamily="66" charset="0"/>
                        </a:rPr>
                        <a:t>consumidas</a:t>
                      </a:r>
                      <a:r>
                        <a:rPr lang="en-US" sz="800" b="0" i="0" u="none" strike="noStrike" dirty="0">
                          <a:effectLst/>
                          <a:latin typeface="Comic Sans MS" panose="030F0902030302020204" pitchFamily="66" charset="0"/>
                        </a:rPr>
                        <a:t> por la </a:t>
                      </a:r>
                      <a:r>
                        <a:rPr lang="en-US" sz="800" b="0" i="0" u="none" strike="noStrike" dirty="0" err="1">
                          <a:effectLst/>
                          <a:latin typeface="Comic Sans MS" panose="030F0902030302020204" pitchFamily="66" charset="0"/>
                        </a:rPr>
                        <a:t>herramienta</a:t>
                      </a:r>
                      <a:r>
                        <a:rPr lang="en-US" sz="800" b="0" i="0" u="none" strike="noStrike" dirty="0">
                          <a:effectLst/>
                          <a:latin typeface="Comic Sans MS" panose="030F0902030302020204" pitchFamily="66" charset="0"/>
                        </a:rPr>
                        <a:t> de </a:t>
                      </a:r>
                      <a:r>
                        <a:rPr lang="en-US" sz="800" b="0" i="0" u="none" strike="noStrike" dirty="0" err="1">
                          <a:effectLst/>
                          <a:latin typeface="Comic Sans MS" panose="030F0902030302020204" pitchFamily="66" charset="0"/>
                        </a:rPr>
                        <a:t>Visualización</a:t>
                      </a:r>
                      <a:endParaRPr lang="en-US" sz="800" b="0" i="0" u="none" strike="noStrike" dirty="0">
                        <a:effectLst/>
                        <a:latin typeface="Comic Sans MS" panose="030F0902030302020204" pitchFamily="66"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t"/>
                      <a:r>
                        <a:rPr lang="en-US" sz="800" b="0" i="0" u="none" strike="noStrike" dirty="0">
                          <a:effectLst/>
                          <a:latin typeface="Comic Sans MS" panose="030F0902030302020204" pitchFamily="66" charset="0"/>
                        </a:rPr>
                        <a:t>14</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757318151"/>
                  </a:ext>
                </a:extLst>
              </a:tr>
            </a:tbl>
          </a:graphicData>
        </a:graphic>
      </p:graphicFrame>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(III)</a:t>
            </a:r>
          </a:p>
        </p:txBody>
      </p:sp>
      <p:sp>
        <p:nvSpPr>
          <p:cNvPr id="65" name="Rectangle 3"/>
          <p:cNvSpPr txBox="1"/>
          <p:nvPr/>
        </p:nvSpPr>
        <p:spPr>
          <a:xfrm>
            <a:off x="404807" y="610135"/>
            <a:ext cx="7193857"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s-ES" sz="1800" b="1" dirty="0">
                <a:solidFill>
                  <a:srgbClr val="73C4EF"/>
                </a:solidFill>
              </a:rPr>
              <a:t>Descripción de la solución técnica - </a:t>
            </a:r>
            <a:r>
              <a:rPr lang="es-ES" sz="1800" b="1" dirty="0" err="1">
                <a:solidFill>
                  <a:srgbClr val="73C4EF"/>
                </a:solidFill>
              </a:rPr>
              <a:t>Requirements</a:t>
            </a:r>
            <a:r>
              <a:rPr lang="es-ES" sz="1800" b="1" dirty="0">
                <a:solidFill>
                  <a:srgbClr val="73C4EF"/>
                </a:solidFill>
              </a:rPr>
              <a:t> </a:t>
            </a:r>
            <a:r>
              <a:rPr lang="es-ES" sz="1800" b="1" dirty="0" err="1">
                <a:solidFill>
                  <a:srgbClr val="73C4EF"/>
                </a:solidFill>
              </a:rPr>
              <a:t>baseline</a:t>
            </a:r>
            <a:endParaRPr lang="es-ES_tradnl" sz="1800" b="1" dirty="0">
              <a:solidFill>
                <a:srgbClr val="73C4EF"/>
              </a:solidFill>
            </a:endParaRPr>
          </a:p>
        </p:txBody>
      </p:sp>
      <p:pic>
        <p:nvPicPr>
          <p:cNvPr id="7" name="Picture 6">
            <a:extLst>
              <a:ext uri="{FF2B5EF4-FFF2-40B4-BE49-F238E27FC236}">
                <a16:creationId xmlns:a16="http://schemas.microsoft.com/office/drawing/2014/main" id="{03BD178E-802F-2648-9BA0-897FEECD2249}"/>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1381712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1" name="90 Grupo">
            <a:extLst>
              <a:ext uri="{FF2B5EF4-FFF2-40B4-BE49-F238E27FC236}">
                <a16:creationId xmlns:a16="http://schemas.microsoft.com/office/drawing/2014/main" id="{69890844-C937-BE4E-B4BB-872048D0D27F}"/>
              </a:ext>
            </a:extLst>
          </p:cNvPr>
          <p:cNvGrpSpPr>
            <a:grpSpLocks/>
          </p:cNvGrpSpPr>
          <p:nvPr/>
        </p:nvGrpSpPr>
        <p:grpSpPr bwMode="auto">
          <a:xfrm>
            <a:off x="9075237" y="186442"/>
            <a:ext cx="2891570" cy="1086215"/>
            <a:chOff x="6746875" y="1552574"/>
            <a:chExt cx="2891570" cy="1086215"/>
          </a:xfrm>
        </p:grpSpPr>
        <p:sp>
          <p:nvSpPr>
            <p:cNvPr id="228" name="Text Box 114">
              <a:extLst>
                <a:ext uri="{FF2B5EF4-FFF2-40B4-BE49-F238E27FC236}">
                  <a16:creationId xmlns:a16="http://schemas.microsoft.com/office/drawing/2014/main" id="{151643B4-6D6B-7742-B778-3238DEFA195C}"/>
                </a:ext>
              </a:extLst>
            </p:cNvPr>
            <p:cNvSpPr txBox="1">
              <a:spLocks noChangeArrowheads="1"/>
            </p:cNvSpPr>
            <p:nvPr/>
          </p:nvSpPr>
          <p:spPr bwMode="auto">
            <a:xfrm>
              <a:off x="6859588" y="1649413"/>
              <a:ext cx="508000" cy="84137"/>
            </a:xfrm>
            <a:prstGeom prst="rect">
              <a:avLst/>
            </a:prstGeom>
            <a:solidFill>
              <a:srgbClr val="87CBD8">
                <a:alpha val="62000"/>
              </a:srgbClr>
            </a:solidFill>
            <a:ln w="12700">
              <a:solidFill>
                <a:srgbClr val="0067B7"/>
              </a:solidFill>
              <a:miter lim="800000"/>
              <a:headEnd/>
              <a:tailEnd/>
            </a:ln>
          </p:spPr>
          <p:txBody>
            <a:bodyPr wrap="none" lIns="108000" tIns="0" rIns="108000" bIns="0" anchor="ctr"/>
            <a:lstStyle>
              <a:defPPr>
                <a:defRPr lang="es-ES"/>
              </a:defPPr>
              <a:lvl1pPr algn="ctr" defTabSz="449263" eaLnBrk="0" hangingPunct="0">
                <a:buSzPct val="13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600" b="1">
                  <a:solidFill>
                    <a:schemeClr val="bg1"/>
                  </a:solidFill>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9pPr>
            </a:lstStyle>
            <a:p>
              <a:pPr>
                <a:spcBef>
                  <a:spcPct val="20000"/>
                </a:spcBef>
                <a:buClr>
                  <a:schemeClr val="accent2"/>
                </a:buClr>
                <a:buFont typeface="Wingdings" panose="05000000000000000000" pitchFamily="2" charset="2"/>
                <a:buNone/>
                <a:defRPr/>
              </a:pPr>
              <a:endParaRPr lang="en-GB" altLang="pt-BR" dirty="0">
                <a:latin typeface="Arial" charset="0"/>
              </a:endParaRPr>
            </a:p>
          </p:txBody>
        </p:sp>
        <p:sp>
          <p:nvSpPr>
            <p:cNvPr id="248" name="Text Box 115">
              <a:extLst>
                <a:ext uri="{FF2B5EF4-FFF2-40B4-BE49-F238E27FC236}">
                  <a16:creationId xmlns:a16="http://schemas.microsoft.com/office/drawing/2014/main" id="{FFAE90FC-ED9D-AD40-8F9A-F1510FD5D520}"/>
                </a:ext>
              </a:extLst>
            </p:cNvPr>
            <p:cNvSpPr txBox="1">
              <a:spLocks noChangeArrowheads="1"/>
            </p:cNvSpPr>
            <p:nvPr/>
          </p:nvSpPr>
          <p:spPr bwMode="auto">
            <a:xfrm>
              <a:off x="6864350" y="1993900"/>
              <a:ext cx="501650" cy="88900"/>
            </a:xfrm>
            <a:prstGeom prst="rect">
              <a:avLst/>
            </a:prstGeom>
            <a:solidFill>
              <a:srgbClr val="C5277F">
                <a:alpha val="65000"/>
              </a:srgbClr>
            </a:solidFill>
            <a:ln w="12700">
              <a:solidFill>
                <a:srgbClr val="7C1A4D"/>
              </a:solidFill>
              <a:miter lim="800000"/>
              <a:headEnd/>
              <a:tailEnd/>
            </a:ln>
          </p:spPr>
          <p:txBody>
            <a:bodyPr wrap="none" lIns="108000" tIns="0" rIns="108000" bIns="0" anchor="ct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9pPr>
            </a:lstStyle>
            <a:p>
              <a:pPr algn="ctr">
                <a:spcBef>
                  <a:spcPct val="20000"/>
                </a:spcBef>
                <a:buClr>
                  <a:schemeClr val="accent2"/>
                </a:buClr>
                <a:buSzPct val="130000"/>
                <a:buFont typeface="Wingdings" panose="05000000000000000000" pitchFamily="2" charset="2"/>
                <a:buNone/>
                <a:defRPr/>
              </a:pPr>
              <a:endParaRPr lang="en-GB" altLang="pt-BR" sz="600" b="1" dirty="0">
                <a:solidFill>
                  <a:schemeClr val="bg1"/>
                </a:solidFill>
                <a:cs typeface="+mn-cs"/>
              </a:endParaRPr>
            </a:p>
          </p:txBody>
        </p:sp>
        <p:sp>
          <p:nvSpPr>
            <p:cNvPr id="249" name="Text Box 117">
              <a:extLst>
                <a:ext uri="{FF2B5EF4-FFF2-40B4-BE49-F238E27FC236}">
                  <a16:creationId xmlns:a16="http://schemas.microsoft.com/office/drawing/2014/main" id="{80E69192-E6C1-1B46-ACB8-353E8322B63F}"/>
                </a:ext>
              </a:extLst>
            </p:cNvPr>
            <p:cNvSpPr txBox="1">
              <a:spLocks noChangeArrowheads="1"/>
            </p:cNvSpPr>
            <p:nvPr/>
          </p:nvSpPr>
          <p:spPr bwMode="auto">
            <a:xfrm>
              <a:off x="7380288" y="1581150"/>
              <a:ext cx="101822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a:buClr>
                  <a:schemeClr val="accent2"/>
                </a:buClr>
                <a:buNone/>
              </a:pPr>
              <a:r>
                <a:rPr lang="en-US" altLang="pt-BR" sz="900" b="0" dirty="0">
                  <a:solidFill>
                    <a:schemeClr val="tx1"/>
                  </a:solidFill>
                  <a:cs typeface="Arial" panose="020B0604020202020204" pitchFamily="34" charset="0"/>
                </a:rPr>
                <a:t>New component</a:t>
              </a:r>
            </a:p>
          </p:txBody>
        </p:sp>
        <p:sp>
          <p:nvSpPr>
            <p:cNvPr id="250" name="Text Box 118">
              <a:extLst>
                <a:ext uri="{FF2B5EF4-FFF2-40B4-BE49-F238E27FC236}">
                  <a16:creationId xmlns:a16="http://schemas.microsoft.com/office/drawing/2014/main" id="{507220B2-9BD5-9747-86C6-6F8D9841F912}"/>
                </a:ext>
              </a:extLst>
            </p:cNvPr>
            <p:cNvSpPr txBox="1">
              <a:spLocks noChangeArrowheads="1"/>
            </p:cNvSpPr>
            <p:nvPr/>
          </p:nvSpPr>
          <p:spPr bwMode="auto">
            <a:xfrm>
              <a:off x="7376287" y="1952244"/>
              <a:ext cx="169790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a:buClr>
                  <a:schemeClr val="accent2"/>
                </a:buClr>
                <a:buNone/>
              </a:pPr>
              <a:r>
                <a:rPr lang="en-US" altLang="pt-BR" sz="900" b="0" dirty="0">
                  <a:solidFill>
                    <a:schemeClr val="tx1"/>
                  </a:solidFill>
                  <a:cs typeface="Arial" panose="020B0604020202020204" pitchFamily="34" charset="0"/>
                </a:rPr>
                <a:t>Component not contemplated</a:t>
              </a:r>
            </a:p>
          </p:txBody>
        </p:sp>
        <p:sp>
          <p:nvSpPr>
            <p:cNvPr id="251" name="Rectangle 119">
              <a:extLst>
                <a:ext uri="{FF2B5EF4-FFF2-40B4-BE49-F238E27FC236}">
                  <a16:creationId xmlns:a16="http://schemas.microsoft.com/office/drawing/2014/main" id="{0F8E6A8C-1A29-E648-B46D-FD965ADD4933}"/>
                </a:ext>
              </a:extLst>
            </p:cNvPr>
            <p:cNvSpPr>
              <a:spLocks noChangeArrowheads="1"/>
            </p:cNvSpPr>
            <p:nvPr/>
          </p:nvSpPr>
          <p:spPr bwMode="auto">
            <a:xfrm>
              <a:off x="6746875" y="1552574"/>
              <a:ext cx="2891570" cy="10862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eaLnBrk="1" hangingPunct="1">
                <a:buClr>
                  <a:schemeClr val="accent2"/>
                </a:buClr>
                <a:buFont typeface="Wingdings" pitchFamily="2" charset="2"/>
                <a:buNone/>
              </a:pPr>
              <a:endParaRPr lang="pt-BR" altLang="pt-BR" b="0">
                <a:solidFill>
                  <a:schemeClr val="tx1"/>
                </a:solidFill>
              </a:endParaRPr>
            </a:p>
          </p:txBody>
        </p:sp>
        <p:sp>
          <p:nvSpPr>
            <p:cNvPr id="252" name="Text Box 115">
              <a:extLst>
                <a:ext uri="{FF2B5EF4-FFF2-40B4-BE49-F238E27FC236}">
                  <a16:creationId xmlns:a16="http://schemas.microsoft.com/office/drawing/2014/main" id="{1E47E570-D12C-B742-A9F3-B84FECE2A5A7}"/>
                </a:ext>
              </a:extLst>
            </p:cNvPr>
            <p:cNvSpPr txBox="1">
              <a:spLocks noChangeArrowheads="1"/>
            </p:cNvSpPr>
            <p:nvPr/>
          </p:nvSpPr>
          <p:spPr bwMode="auto">
            <a:xfrm>
              <a:off x="6858000" y="1827213"/>
              <a:ext cx="501650" cy="88900"/>
            </a:xfrm>
            <a:prstGeom prst="rect">
              <a:avLst/>
            </a:prstGeom>
            <a:solidFill>
              <a:srgbClr val="0067B7">
                <a:alpha val="67000"/>
              </a:srgbClr>
            </a:solidFill>
            <a:ln w="12700">
              <a:solidFill>
                <a:schemeClr val="tx1"/>
              </a:solidFill>
              <a:miter lim="800000"/>
              <a:headEnd/>
              <a:tailEnd/>
            </a:ln>
          </p:spPr>
          <p:txBody>
            <a:bodyPr wrap="none" lIns="108000" tIns="0" rIns="108000" bIns="0" anchor="ct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9pPr>
            </a:lstStyle>
            <a:p>
              <a:pPr algn="ctr">
                <a:spcBef>
                  <a:spcPct val="20000"/>
                </a:spcBef>
                <a:buClr>
                  <a:schemeClr val="accent2"/>
                </a:buClr>
                <a:buSzPct val="130000"/>
                <a:buFont typeface="Wingdings" panose="05000000000000000000" pitchFamily="2" charset="2"/>
                <a:buNone/>
                <a:defRPr/>
              </a:pPr>
              <a:endParaRPr lang="en-GB" altLang="pt-BR" sz="600" b="1" dirty="0">
                <a:solidFill>
                  <a:schemeClr val="bg1"/>
                </a:solidFill>
                <a:cs typeface="+mn-cs"/>
              </a:endParaRPr>
            </a:p>
          </p:txBody>
        </p:sp>
        <p:sp>
          <p:nvSpPr>
            <p:cNvPr id="253" name="Text Box 117">
              <a:extLst>
                <a:ext uri="{FF2B5EF4-FFF2-40B4-BE49-F238E27FC236}">
                  <a16:creationId xmlns:a16="http://schemas.microsoft.com/office/drawing/2014/main" id="{D3610876-FEA8-494A-866F-DC7D0D10B5C8}"/>
                </a:ext>
              </a:extLst>
            </p:cNvPr>
            <p:cNvSpPr txBox="1">
              <a:spLocks noChangeArrowheads="1"/>
            </p:cNvSpPr>
            <p:nvPr/>
          </p:nvSpPr>
          <p:spPr bwMode="auto">
            <a:xfrm>
              <a:off x="7369556" y="1774063"/>
              <a:ext cx="128112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a:buClr>
                  <a:schemeClr val="accent2"/>
                </a:buClr>
                <a:buNone/>
              </a:pPr>
              <a:r>
                <a:rPr lang="en-US" sz="900" b="0" dirty="0">
                  <a:solidFill>
                    <a:schemeClr val="tx1"/>
                  </a:solidFill>
                  <a:cs typeface="Arial" panose="020B0604020202020204" pitchFamily="34" charset="0"/>
                </a:rPr>
                <a:t>Component to modify</a:t>
              </a:r>
              <a:endParaRPr lang="es-ES" altLang="pt-BR" sz="900" b="0" dirty="0">
                <a:solidFill>
                  <a:schemeClr val="tx1"/>
                </a:solidFill>
                <a:cs typeface="Arial" panose="020B0604020202020204" pitchFamily="34" charset="0"/>
              </a:endParaRPr>
            </a:p>
          </p:txBody>
        </p:sp>
      </p:grpSp>
      <p:sp>
        <p:nvSpPr>
          <p:cNvPr id="254" name="Rectangle 3">
            <a:extLst>
              <a:ext uri="{FF2B5EF4-FFF2-40B4-BE49-F238E27FC236}">
                <a16:creationId xmlns:a16="http://schemas.microsoft.com/office/drawing/2014/main" id="{24B4F609-7485-2A41-892D-27345D283EAA}"/>
              </a:ext>
            </a:extLst>
          </p:cNvPr>
          <p:cNvSpPr txBox="1"/>
          <p:nvPr/>
        </p:nvSpPr>
        <p:spPr>
          <a:xfrm>
            <a:off x="404806" y="178836"/>
            <a:ext cx="7585857"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(IV)</a:t>
            </a:r>
          </a:p>
        </p:txBody>
      </p:sp>
      <p:sp>
        <p:nvSpPr>
          <p:cNvPr id="255" name="Rectangle 3">
            <a:extLst>
              <a:ext uri="{FF2B5EF4-FFF2-40B4-BE49-F238E27FC236}">
                <a16:creationId xmlns:a16="http://schemas.microsoft.com/office/drawing/2014/main" id="{7D9C900C-1129-EA43-A60C-5FDFE7E5FD8A}"/>
              </a:ext>
            </a:extLst>
          </p:cNvPr>
          <p:cNvSpPr txBox="1"/>
          <p:nvPr/>
        </p:nvSpPr>
        <p:spPr>
          <a:xfrm>
            <a:off x="404806" y="578941"/>
            <a:ext cx="8162792"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Data Lake - Fraud Control – Global Architecture I	</a:t>
            </a:r>
          </a:p>
        </p:txBody>
      </p:sp>
      <p:sp>
        <p:nvSpPr>
          <p:cNvPr id="201" name="Rectangle 200">
            <a:extLst>
              <a:ext uri="{FF2B5EF4-FFF2-40B4-BE49-F238E27FC236}">
                <a16:creationId xmlns:a16="http://schemas.microsoft.com/office/drawing/2014/main" id="{91681810-BD99-0D49-B3CB-93CF009342D7}"/>
              </a:ext>
            </a:extLst>
          </p:cNvPr>
          <p:cNvSpPr/>
          <p:nvPr/>
        </p:nvSpPr>
        <p:spPr>
          <a:xfrm>
            <a:off x="2621364" y="1006457"/>
            <a:ext cx="4741132" cy="5400980"/>
          </a:xfrm>
          <a:prstGeom prst="rect">
            <a:avLst/>
          </a:prstGeom>
          <a:solidFill>
            <a:schemeClr val="bg1"/>
          </a:solidFill>
          <a:ln w="31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Comic Sans MS" panose="030F0902030302020204" pitchFamily="66" charset="0"/>
            </a:endParaRPr>
          </a:p>
        </p:txBody>
      </p:sp>
      <p:sp>
        <p:nvSpPr>
          <p:cNvPr id="215" name="Rectangle 214">
            <a:extLst>
              <a:ext uri="{FF2B5EF4-FFF2-40B4-BE49-F238E27FC236}">
                <a16:creationId xmlns:a16="http://schemas.microsoft.com/office/drawing/2014/main" id="{BE031BAC-491A-E64C-905F-6E1BCD560DE4}"/>
              </a:ext>
            </a:extLst>
          </p:cNvPr>
          <p:cNvSpPr/>
          <p:nvPr/>
        </p:nvSpPr>
        <p:spPr>
          <a:xfrm>
            <a:off x="4415252" y="1241963"/>
            <a:ext cx="2689685" cy="4943505"/>
          </a:xfrm>
          <a:prstGeom prst="rect">
            <a:avLst/>
          </a:prstGeom>
          <a:solidFill>
            <a:schemeClr val="bg1"/>
          </a:solidFill>
          <a:ln w="31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omic Sans MS" panose="030F0902030302020204" pitchFamily="66" charset="0"/>
            </a:endParaRPr>
          </a:p>
        </p:txBody>
      </p:sp>
      <p:sp>
        <p:nvSpPr>
          <p:cNvPr id="268" name="Rectangle 267">
            <a:extLst>
              <a:ext uri="{FF2B5EF4-FFF2-40B4-BE49-F238E27FC236}">
                <a16:creationId xmlns:a16="http://schemas.microsoft.com/office/drawing/2014/main" id="{DAFE8592-4EC1-394F-BD69-37C4FA5C1013}"/>
              </a:ext>
            </a:extLst>
          </p:cNvPr>
          <p:cNvSpPr/>
          <p:nvPr/>
        </p:nvSpPr>
        <p:spPr>
          <a:xfrm>
            <a:off x="2866978" y="1241963"/>
            <a:ext cx="1407303" cy="4943505"/>
          </a:xfrm>
          <a:prstGeom prst="rect">
            <a:avLst/>
          </a:prstGeom>
          <a:solidFill>
            <a:schemeClr val="bg1"/>
          </a:solidFill>
          <a:ln w="31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Comic Sans MS" panose="030F0902030302020204" pitchFamily="66" charset="0"/>
            </a:endParaRPr>
          </a:p>
        </p:txBody>
      </p:sp>
      <p:grpSp>
        <p:nvGrpSpPr>
          <p:cNvPr id="269" name="Group 268">
            <a:extLst>
              <a:ext uri="{FF2B5EF4-FFF2-40B4-BE49-F238E27FC236}">
                <a16:creationId xmlns:a16="http://schemas.microsoft.com/office/drawing/2014/main" id="{2A45C4AA-A085-E645-B683-C7B0308E4692}"/>
              </a:ext>
            </a:extLst>
          </p:cNvPr>
          <p:cNvGrpSpPr/>
          <p:nvPr/>
        </p:nvGrpSpPr>
        <p:grpSpPr>
          <a:xfrm>
            <a:off x="3162668" y="1911647"/>
            <a:ext cx="902477" cy="4186145"/>
            <a:chOff x="3677360" y="2324544"/>
            <a:chExt cx="467041" cy="664178"/>
          </a:xfrm>
        </p:grpSpPr>
        <p:sp>
          <p:nvSpPr>
            <p:cNvPr id="270" name="Rectangle 269">
              <a:extLst>
                <a:ext uri="{FF2B5EF4-FFF2-40B4-BE49-F238E27FC236}">
                  <a16:creationId xmlns:a16="http://schemas.microsoft.com/office/drawing/2014/main" id="{2FE65482-74CC-A147-8E05-72780CAA5532}"/>
                </a:ext>
              </a:extLst>
            </p:cNvPr>
            <p:cNvSpPr/>
            <p:nvPr/>
          </p:nvSpPr>
          <p:spPr>
            <a:xfrm>
              <a:off x="3677499" y="2324964"/>
              <a:ext cx="466902" cy="663758"/>
            </a:xfrm>
            <a:prstGeom prst="rect">
              <a:avLst/>
            </a:prstGeom>
            <a:solidFill>
              <a:schemeClr val="bg1">
                <a:alpha val="11000"/>
              </a:schemeClr>
            </a:solidFill>
            <a:ln w="9525">
              <a:solidFill>
                <a:schemeClr val="bg1">
                  <a:lumMod val="65000"/>
                  <a:alpha val="33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050" dirty="0">
                <a:solidFill>
                  <a:srgbClr val="002D72"/>
                </a:solidFill>
                <a:latin typeface="Comic Sans MS" panose="030F0902030302020204" pitchFamily="66" charset="0"/>
                <a:cs typeface="Arial" pitchFamily="34" charset="0"/>
              </a:endParaRPr>
            </a:p>
          </p:txBody>
        </p:sp>
        <p:sp>
          <p:nvSpPr>
            <p:cNvPr id="271" name="Google Shape;61;p12">
              <a:extLst>
                <a:ext uri="{FF2B5EF4-FFF2-40B4-BE49-F238E27FC236}">
                  <a16:creationId xmlns:a16="http://schemas.microsoft.com/office/drawing/2014/main" id="{23800825-8B3B-FD45-AD79-18487D39C7A9}"/>
                </a:ext>
              </a:extLst>
            </p:cNvPr>
            <p:cNvSpPr txBox="1">
              <a:spLocks/>
            </p:cNvSpPr>
            <p:nvPr/>
          </p:nvSpPr>
          <p:spPr>
            <a:xfrm>
              <a:off x="3677360" y="2324544"/>
              <a:ext cx="466902" cy="48765"/>
            </a:xfrm>
            <a:prstGeom prst="rect">
              <a:avLst/>
            </a:prstGeom>
          </p:spPr>
          <p:txBody>
            <a:bodyPr spcFirstLastPara="1" vert="horz" wrap="square" lIns="91425" tIns="91425" rIns="91425" bIns="91425" rtlCol="0" anchor="t"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1050" dirty="0">
                  <a:solidFill>
                    <a:schemeClr val="bg1">
                      <a:lumMod val="50000"/>
                      <a:alpha val="49000"/>
                    </a:scheme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Raw</a:t>
              </a:r>
            </a:p>
          </p:txBody>
        </p:sp>
      </p:grpSp>
      <p:sp>
        <p:nvSpPr>
          <p:cNvPr id="272" name="Rectangle 271">
            <a:extLst>
              <a:ext uri="{FF2B5EF4-FFF2-40B4-BE49-F238E27FC236}">
                <a16:creationId xmlns:a16="http://schemas.microsoft.com/office/drawing/2014/main" id="{6934BB41-556D-FC4C-9FDA-110BD02A1B83}"/>
              </a:ext>
            </a:extLst>
          </p:cNvPr>
          <p:cNvSpPr/>
          <p:nvPr/>
        </p:nvSpPr>
        <p:spPr>
          <a:xfrm>
            <a:off x="4540109" y="1914294"/>
            <a:ext cx="1014533" cy="4183498"/>
          </a:xfrm>
          <a:prstGeom prst="rect">
            <a:avLst/>
          </a:prstGeom>
          <a:solidFill>
            <a:schemeClr val="bg1">
              <a:alpha val="11000"/>
            </a:schemeClr>
          </a:solidFill>
          <a:ln w="9525">
            <a:solidFill>
              <a:schemeClr val="bg1">
                <a:lumMod val="50000"/>
                <a:alpha val="33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050" dirty="0">
              <a:solidFill>
                <a:srgbClr val="002D72"/>
              </a:solidFill>
              <a:latin typeface="Comic Sans MS" panose="030F0902030302020204" pitchFamily="66" charset="0"/>
              <a:cs typeface="Arial" pitchFamily="34" charset="0"/>
            </a:endParaRPr>
          </a:p>
        </p:txBody>
      </p:sp>
      <p:grpSp>
        <p:nvGrpSpPr>
          <p:cNvPr id="273" name="Group 272">
            <a:extLst>
              <a:ext uri="{FF2B5EF4-FFF2-40B4-BE49-F238E27FC236}">
                <a16:creationId xmlns:a16="http://schemas.microsoft.com/office/drawing/2014/main" id="{A6355A66-5594-9B4A-9BED-946EF96030F3}"/>
              </a:ext>
            </a:extLst>
          </p:cNvPr>
          <p:cNvGrpSpPr/>
          <p:nvPr/>
        </p:nvGrpSpPr>
        <p:grpSpPr>
          <a:xfrm>
            <a:off x="5828548" y="1914295"/>
            <a:ext cx="902477" cy="4183498"/>
            <a:chOff x="3677360" y="2324964"/>
            <a:chExt cx="467041" cy="663758"/>
          </a:xfrm>
        </p:grpSpPr>
        <p:sp>
          <p:nvSpPr>
            <p:cNvPr id="274" name="Rectangle 273">
              <a:extLst>
                <a:ext uri="{FF2B5EF4-FFF2-40B4-BE49-F238E27FC236}">
                  <a16:creationId xmlns:a16="http://schemas.microsoft.com/office/drawing/2014/main" id="{5B7A3815-1A4A-7648-A382-2E07A1E1FF52}"/>
                </a:ext>
              </a:extLst>
            </p:cNvPr>
            <p:cNvSpPr/>
            <p:nvPr/>
          </p:nvSpPr>
          <p:spPr>
            <a:xfrm>
              <a:off x="3677499" y="2324964"/>
              <a:ext cx="466902" cy="663758"/>
            </a:xfrm>
            <a:prstGeom prst="rect">
              <a:avLst/>
            </a:prstGeom>
            <a:solidFill>
              <a:schemeClr val="bg1"/>
            </a:solidFill>
            <a:ln w="9525">
              <a:solidFill>
                <a:schemeClr val="bg1">
                  <a:lumMod val="65000"/>
                  <a:alpha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050" dirty="0">
                <a:solidFill>
                  <a:srgbClr val="002D72"/>
                </a:solidFill>
                <a:latin typeface="Comic Sans MS" panose="030F0902030302020204" pitchFamily="66" charset="0"/>
                <a:cs typeface="Arial" pitchFamily="34" charset="0"/>
              </a:endParaRPr>
            </a:p>
          </p:txBody>
        </p:sp>
        <p:sp>
          <p:nvSpPr>
            <p:cNvPr id="275" name="Google Shape;61;p12">
              <a:extLst>
                <a:ext uri="{FF2B5EF4-FFF2-40B4-BE49-F238E27FC236}">
                  <a16:creationId xmlns:a16="http://schemas.microsoft.com/office/drawing/2014/main" id="{6DCEFDE9-5C5A-D744-8AD5-98DA2A9F7CCB}"/>
                </a:ext>
              </a:extLst>
            </p:cNvPr>
            <p:cNvSpPr txBox="1">
              <a:spLocks/>
            </p:cNvSpPr>
            <p:nvPr/>
          </p:nvSpPr>
          <p:spPr>
            <a:xfrm>
              <a:off x="3677360" y="2327958"/>
              <a:ext cx="466902" cy="52049"/>
            </a:xfrm>
            <a:prstGeom prst="rect">
              <a:avLst/>
            </a:prstGeom>
          </p:spPr>
          <p:txBody>
            <a:bodyPr spcFirstLastPara="1" vert="horz" wrap="square" lIns="91425" tIns="91425" rIns="91425" bIns="91425" rtlCol="0" anchor="t"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1050" dirty="0">
                  <a:solidFill>
                    <a:schemeClr val="bg1">
                      <a:lumMod val="65000"/>
                      <a:alpha val="50000"/>
                    </a:scheme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Augmented</a:t>
              </a:r>
            </a:p>
          </p:txBody>
        </p:sp>
      </p:grpSp>
      <p:sp>
        <p:nvSpPr>
          <p:cNvPr id="276" name="Rectangle 275">
            <a:extLst>
              <a:ext uri="{FF2B5EF4-FFF2-40B4-BE49-F238E27FC236}">
                <a16:creationId xmlns:a16="http://schemas.microsoft.com/office/drawing/2014/main" id="{C8D30656-E7F8-B244-8E7D-869102605F61}"/>
              </a:ext>
            </a:extLst>
          </p:cNvPr>
          <p:cNvSpPr/>
          <p:nvPr/>
        </p:nvSpPr>
        <p:spPr>
          <a:xfrm>
            <a:off x="1314873" y="1022246"/>
            <a:ext cx="1007490" cy="5384067"/>
          </a:xfrm>
          <a:prstGeom prst="rect">
            <a:avLst/>
          </a:prstGeom>
          <a:solidFill>
            <a:schemeClr val="bg1"/>
          </a:solidFill>
          <a:ln w="31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omic Sans MS" panose="030F0902030302020204" pitchFamily="66" charset="0"/>
            </a:endParaRPr>
          </a:p>
        </p:txBody>
      </p:sp>
      <p:sp>
        <p:nvSpPr>
          <p:cNvPr id="277" name="Google Shape;61;p12">
            <a:extLst>
              <a:ext uri="{FF2B5EF4-FFF2-40B4-BE49-F238E27FC236}">
                <a16:creationId xmlns:a16="http://schemas.microsoft.com/office/drawing/2014/main" id="{8379E535-3A13-824B-A6ED-1E6C330511B3}"/>
              </a:ext>
            </a:extLst>
          </p:cNvPr>
          <p:cNvSpPr txBox="1">
            <a:spLocks/>
          </p:cNvSpPr>
          <p:nvPr/>
        </p:nvSpPr>
        <p:spPr>
          <a:xfrm>
            <a:off x="1420568" y="1037697"/>
            <a:ext cx="834735" cy="400110"/>
          </a:xfrm>
          <a:prstGeom prst="rect">
            <a:avLst/>
          </a:prstGeom>
          <a:noFill/>
        </p:spPr>
        <p:txBody>
          <a:bodyPr wrap="square" rtlCol="0">
            <a:spAutoFit/>
          </a:bodyPr>
          <a:lstStyle>
            <a:defPPr>
              <a:defRPr lang="en-US"/>
            </a:defPPr>
            <a:lvl1pPr algn="ctr" defTabSz="457200">
              <a:defRPr sz="900">
                <a:solidFill>
                  <a:srgbClr val="0067B7"/>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defRPr>
            </a:lvl1pPr>
          </a:lstStyle>
          <a:p>
            <a:r>
              <a:rPr lang="en-US" sz="1000" dirty="0">
                <a:solidFill>
                  <a:srgbClr val="C5277F"/>
                </a:solidFill>
                <a:latin typeface="Comic Sans MS" panose="030F0902030302020204" pitchFamily="66" charset="0"/>
              </a:rPr>
              <a:t>Data Sources </a:t>
            </a:r>
          </a:p>
        </p:txBody>
      </p:sp>
      <p:sp>
        <p:nvSpPr>
          <p:cNvPr id="283" name="TextBox 282">
            <a:extLst>
              <a:ext uri="{FF2B5EF4-FFF2-40B4-BE49-F238E27FC236}">
                <a16:creationId xmlns:a16="http://schemas.microsoft.com/office/drawing/2014/main" id="{3025DB8D-A82D-FB44-AFEE-855866D8580F}"/>
              </a:ext>
            </a:extLst>
          </p:cNvPr>
          <p:cNvSpPr txBox="1"/>
          <p:nvPr/>
        </p:nvSpPr>
        <p:spPr>
          <a:xfrm>
            <a:off x="2866978" y="1258208"/>
            <a:ext cx="1389465" cy="400110"/>
          </a:xfrm>
          <a:prstGeom prst="rect">
            <a:avLst/>
          </a:prstGeom>
          <a:noFill/>
        </p:spPr>
        <p:txBody>
          <a:bodyPr wrap="square" rtlCol="0">
            <a:spAutoFit/>
          </a:bodyPr>
          <a:lstStyle/>
          <a:p>
            <a:pPr algn="ctr" defTabSz="457200"/>
            <a:r>
              <a:rPr lang="en-US" sz="1000" dirty="0">
                <a:solidFill>
                  <a:srgbClr val="C5277F"/>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Acquisition &amp; Ingest layer</a:t>
            </a:r>
          </a:p>
        </p:txBody>
      </p:sp>
      <p:sp>
        <p:nvSpPr>
          <p:cNvPr id="284" name="TextBox 283">
            <a:extLst>
              <a:ext uri="{FF2B5EF4-FFF2-40B4-BE49-F238E27FC236}">
                <a16:creationId xmlns:a16="http://schemas.microsoft.com/office/drawing/2014/main" id="{48A3F0F3-6F95-1A4F-8863-99D4253F94B1}"/>
              </a:ext>
            </a:extLst>
          </p:cNvPr>
          <p:cNvSpPr txBox="1"/>
          <p:nvPr/>
        </p:nvSpPr>
        <p:spPr>
          <a:xfrm>
            <a:off x="4155910" y="2742331"/>
            <a:ext cx="1309187" cy="246221"/>
          </a:xfrm>
          <a:prstGeom prst="rect">
            <a:avLst/>
          </a:prstGeom>
          <a:noFill/>
        </p:spPr>
        <p:txBody>
          <a:bodyPr wrap="square" rtlCol="0">
            <a:spAutoFit/>
          </a:bodyPr>
          <a:lstStyle/>
          <a:p>
            <a:pPr algn="ctr" defTabSz="457200"/>
            <a:r>
              <a:rPr lang="en-US" sz="1000" dirty="0">
                <a:solidFill>
                  <a:srgbClr val="C5277F"/>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Batch Layer</a:t>
            </a:r>
          </a:p>
        </p:txBody>
      </p:sp>
      <p:sp>
        <p:nvSpPr>
          <p:cNvPr id="285" name="Rounded Rectangle 284">
            <a:extLst>
              <a:ext uri="{FF2B5EF4-FFF2-40B4-BE49-F238E27FC236}">
                <a16:creationId xmlns:a16="http://schemas.microsoft.com/office/drawing/2014/main" id="{8D41B407-834B-BA43-A7C2-563176381E22}"/>
              </a:ext>
            </a:extLst>
          </p:cNvPr>
          <p:cNvSpPr/>
          <p:nvPr/>
        </p:nvSpPr>
        <p:spPr>
          <a:xfrm>
            <a:off x="3065577" y="2795187"/>
            <a:ext cx="3760024" cy="3274092"/>
          </a:xfrm>
          <a:prstGeom prst="roundRect">
            <a:avLst/>
          </a:prstGeom>
          <a:no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dirty="0">
              <a:latin typeface="Comic Sans MS" panose="030F0902030302020204" pitchFamily="66" charset="0"/>
              <a:ea typeface="Nanum Pen Script" panose="03040600000000000000" pitchFamily="66" charset="-127"/>
            </a:endParaRPr>
          </a:p>
          <a:p>
            <a:endParaRPr lang="en-US" sz="1000" dirty="0">
              <a:latin typeface="Comic Sans MS" panose="030F0902030302020204" pitchFamily="66" charset="0"/>
              <a:ea typeface="Nanum Pen Script" panose="03040600000000000000" pitchFamily="66" charset="-127"/>
            </a:endParaRPr>
          </a:p>
          <a:p>
            <a:endParaRPr lang="en-US" sz="1000" dirty="0">
              <a:latin typeface="Comic Sans MS" panose="030F0902030302020204" pitchFamily="66" charset="0"/>
              <a:ea typeface="Nanum Pen Script" panose="03040600000000000000" pitchFamily="66" charset="-127"/>
            </a:endParaRPr>
          </a:p>
          <a:p>
            <a:endParaRPr lang="en-US" sz="1000" dirty="0">
              <a:latin typeface="Comic Sans MS" panose="030F0902030302020204" pitchFamily="66" charset="0"/>
              <a:ea typeface="Nanum Pen Script" panose="03040600000000000000" pitchFamily="66" charset="-127"/>
            </a:endParaRPr>
          </a:p>
          <a:p>
            <a:endParaRPr lang="en-US" sz="1000" dirty="0">
              <a:latin typeface="Comic Sans MS" panose="030F0902030302020204" pitchFamily="66" charset="0"/>
              <a:ea typeface="Nanum Pen Script" panose="03040600000000000000" pitchFamily="66" charset="-127"/>
            </a:endParaRPr>
          </a:p>
          <a:p>
            <a:endParaRPr lang="en-US" sz="1000" dirty="0">
              <a:latin typeface="Comic Sans MS" panose="030F0902030302020204" pitchFamily="66" charset="0"/>
              <a:ea typeface="Nanum Pen Script" panose="03040600000000000000" pitchFamily="66" charset="-127"/>
            </a:endParaRPr>
          </a:p>
          <a:p>
            <a:endParaRPr lang="en-US" sz="500" dirty="0">
              <a:solidFill>
                <a:schemeClr val="tx1"/>
              </a:solidFill>
              <a:latin typeface="Comic Sans MS" panose="030F0902030302020204" pitchFamily="66" charset="0"/>
              <a:ea typeface="Nanum Pen Script" panose="03040600000000000000" pitchFamily="66" charset="-127"/>
            </a:endParaRPr>
          </a:p>
          <a:p>
            <a:endParaRPr lang="en-US" sz="500" dirty="0">
              <a:solidFill>
                <a:schemeClr val="tx1"/>
              </a:solidFill>
              <a:latin typeface="Comic Sans MS" panose="030F0902030302020204" pitchFamily="66" charset="0"/>
              <a:ea typeface="Nanum Pen Script" panose="03040600000000000000" pitchFamily="66" charset="-127"/>
            </a:endParaRPr>
          </a:p>
          <a:p>
            <a:endParaRPr lang="en-US" sz="500" dirty="0">
              <a:solidFill>
                <a:schemeClr val="tx1"/>
              </a:solidFill>
              <a:latin typeface="Comic Sans MS" panose="030F0902030302020204" pitchFamily="66" charset="0"/>
              <a:ea typeface="Nanum Pen Script" panose="03040600000000000000" pitchFamily="66" charset="-127"/>
            </a:endParaRPr>
          </a:p>
          <a:p>
            <a:endParaRPr lang="en-US" sz="500" dirty="0">
              <a:solidFill>
                <a:schemeClr val="tx1"/>
              </a:solidFill>
              <a:latin typeface="Comic Sans MS" panose="030F0902030302020204" pitchFamily="66" charset="0"/>
              <a:ea typeface="Nanum Pen Script" panose="03040600000000000000" pitchFamily="66" charset="-127"/>
            </a:endParaRPr>
          </a:p>
          <a:p>
            <a:r>
              <a:rPr lang="en-US" sz="500" dirty="0">
                <a:solidFill>
                  <a:schemeClr val="tx1"/>
                </a:solidFill>
                <a:latin typeface="Comic Sans MS" panose="030F0902030302020204" pitchFamily="66" charset="0"/>
                <a:ea typeface="Nanum Pen Script" panose="03040600000000000000" pitchFamily="66" charset="-127"/>
              </a:rPr>
              <a:t>     </a:t>
            </a:r>
          </a:p>
          <a:p>
            <a:endParaRPr lang="en-US" sz="300" dirty="0">
              <a:solidFill>
                <a:schemeClr val="bg1">
                  <a:lumMod val="50000"/>
                </a:schemeClr>
              </a:solidFill>
              <a:latin typeface="Comic Sans MS" panose="030F0902030302020204" pitchFamily="66" charset="0"/>
              <a:ea typeface="Nanum Pen Script" panose="03040600000000000000" pitchFamily="66" charset="-127"/>
            </a:endParaRPr>
          </a:p>
          <a:p>
            <a:endParaRPr lang="en-US" sz="300" dirty="0">
              <a:solidFill>
                <a:schemeClr val="bg1">
                  <a:lumMod val="50000"/>
                </a:schemeClr>
              </a:solidFill>
              <a:latin typeface="Comic Sans MS" panose="030F0902030302020204" pitchFamily="66" charset="0"/>
              <a:ea typeface="Nanum Pen Script" panose="03040600000000000000" pitchFamily="66" charset="-127"/>
            </a:endParaRPr>
          </a:p>
          <a:p>
            <a:endParaRPr lang="en-US" sz="300" dirty="0">
              <a:solidFill>
                <a:schemeClr val="bg1">
                  <a:lumMod val="50000"/>
                </a:schemeClr>
              </a:solidFill>
              <a:latin typeface="Comic Sans MS" panose="030F0902030302020204" pitchFamily="66" charset="0"/>
              <a:ea typeface="Nanum Pen Script" panose="03040600000000000000" pitchFamily="66" charset="-127"/>
            </a:endParaRPr>
          </a:p>
          <a:p>
            <a:endParaRPr lang="en-US" sz="300" dirty="0">
              <a:solidFill>
                <a:schemeClr val="bg1">
                  <a:lumMod val="50000"/>
                </a:schemeClr>
              </a:solidFill>
              <a:latin typeface="Comic Sans MS" panose="030F0902030302020204" pitchFamily="66" charset="0"/>
              <a:ea typeface="Nanum Pen Script" panose="03040600000000000000" pitchFamily="66" charset="-127"/>
            </a:endParaRPr>
          </a:p>
          <a:p>
            <a:endParaRPr lang="en-US" sz="300" dirty="0">
              <a:solidFill>
                <a:schemeClr val="bg1">
                  <a:lumMod val="50000"/>
                </a:schemeClr>
              </a:solidFill>
              <a:latin typeface="Comic Sans MS" panose="030F0902030302020204" pitchFamily="66" charset="0"/>
              <a:ea typeface="Nanum Pen Script" panose="03040600000000000000" pitchFamily="66" charset="-127"/>
            </a:endParaRPr>
          </a:p>
          <a:p>
            <a:endParaRPr lang="en-US" sz="300" dirty="0">
              <a:solidFill>
                <a:schemeClr val="bg1">
                  <a:lumMod val="50000"/>
                </a:schemeClr>
              </a:solidFill>
              <a:latin typeface="Comic Sans MS" panose="030F0902030302020204" pitchFamily="66" charset="0"/>
              <a:ea typeface="Nanum Pen Script" panose="03040600000000000000" pitchFamily="66" charset="-127"/>
            </a:endParaRPr>
          </a:p>
          <a:p>
            <a:endParaRPr lang="en-US" sz="300" dirty="0">
              <a:solidFill>
                <a:schemeClr val="bg1">
                  <a:lumMod val="50000"/>
                </a:schemeClr>
              </a:solidFill>
              <a:latin typeface="Comic Sans MS" panose="030F0902030302020204" pitchFamily="66" charset="0"/>
              <a:ea typeface="Nanum Pen Script" panose="03040600000000000000" pitchFamily="66" charset="-127"/>
            </a:endParaRPr>
          </a:p>
          <a:p>
            <a:endParaRPr lang="en-US" sz="300" dirty="0">
              <a:solidFill>
                <a:schemeClr val="bg1">
                  <a:lumMod val="50000"/>
                </a:schemeClr>
              </a:solidFill>
              <a:latin typeface="Comic Sans MS" panose="030F0902030302020204" pitchFamily="66" charset="0"/>
              <a:ea typeface="Nanum Pen Script" panose="03040600000000000000" pitchFamily="66" charset="-127"/>
            </a:endParaRPr>
          </a:p>
          <a:p>
            <a:endParaRPr lang="en-US" sz="500" dirty="0">
              <a:solidFill>
                <a:schemeClr val="bg1">
                  <a:lumMod val="50000"/>
                </a:schemeClr>
              </a:solidFill>
              <a:latin typeface="Comic Sans MS" panose="030F0902030302020204" pitchFamily="66" charset="0"/>
              <a:ea typeface="Nanum Pen Script" panose="03040600000000000000" pitchFamily="66" charset="-127"/>
            </a:endParaRPr>
          </a:p>
          <a:p>
            <a:endParaRPr lang="en-US" sz="500" dirty="0">
              <a:solidFill>
                <a:schemeClr val="bg1">
                  <a:lumMod val="50000"/>
                </a:schemeClr>
              </a:solidFill>
              <a:latin typeface="Comic Sans MS" panose="030F0902030302020204" pitchFamily="66" charset="0"/>
              <a:ea typeface="Nanum Pen Script" panose="03040600000000000000" pitchFamily="66" charset="-127"/>
            </a:endParaRPr>
          </a:p>
          <a:p>
            <a:endParaRPr lang="en-US" sz="300" dirty="0">
              <a:solidFill>
                <a:schemeClr val="bg1">
                  <a:lumMod val="50000"/>
                </a:schemeClr>
              </a:solidFill>
              <a:latin typeface="Comic Sans MS" panose="030F0902030302020204" pitchFamily="66" charset="0"/>
              <a:ea typeface="Nanum Pen Script" panose="03040600000000000000" pitchFamily="66" charset="-127"/>
            </a:endParaRPr>
          </a:p>
          <a:p>
            <a:endParaRPr lang="en-US" sz="300" dirty="0">
              <a:solidFill>
                <a:schemeClr val="bg1">
                  <a:lumMod val="50000"/>
                </a:schemeClr>
              </a:solidFill>
              <a:latin typeface="Comic Sans MS" panose="030F0902030302020204" pitchFamily="66" charset="0"/>
              <a:ea typeface="Nanum Pen Script" panose="03040600000000000000" pitchFamily="66" charset="-127"/>
            </a:endParaRPr>
          </a:p>
          <a:p>
            <a:endParaRPr lang="en-US" sz="300" dirty="0">
              <a:solidFill>
                <a:schemeClr val="bg1">
                  <a:lumMod val="50000"/>
                </a:schemeClr>
              </a:solidFill>
              <a:latin typeface="Comic Sans MS" panose="030F0902030302020204" pitchFamily="66" charset="0"/>
              <a:ea typeface="Nanum Pen Script" panose="03040600000000000000" pitchFamily="66" charset="-127"/>
            </a:endParaRPr>
          </a:p>
          <a:p>
            <a:endParaRPr lang="en-US" sz="300" dirty="0">
              <a:solidFill>
                <a:schemeClr val="bg1">
                  <a:lumMod val="50000"/>
                </a:schemeClr>
              </a:solidFill>
              <a:latin typeface="Comic Sans MS" panose="030F0902030302020204" pitchFamily="66" charset="0"/>
              <a:ea typeface="Nanum Pen Script" panose="03040600000000000000" pitchFamily="66" charset="-127"/>
            </a:endParaRPr>
          </a:p>
          <a:p>
            <a:endParaRPr lang="en-US" sz="300" dirty="0">
              <a:solidFill>
                <a:schemeClr val="bg1">
                  <a:lumMod val="50000"/>
                </a:schemeClr>
              </a:solidFill>
              <a:latin typeface="Comic Sans MS" panose="030F0902030302020204" pitchFamily="66" charset="0"/>
              <a:ea typeface="Nanum Pen Script" panose="03040600000000000000" pitchFamily="66" charset="-127"/>
            </a:endParaRPr>
          </a:p>
          <a:p>
            <a:endParaRPr lang="en-US" sz="300" dirty="0">
              <a:solidFill>
                <a:schemeClr val="bg1">
                  <a:lumMod val="50000"/>
                </a:schemeClr>
              </a:solidFill>
              <a:latin typeface="Comic Sans MS" panose="030F0902030302020204" pitchFamily="66" charset="0"/>
              <a:ea typeface="Nanum Pen Script" panose="03040600000000000000" pitchFamily="66" charset="-127"/>
            </a:endParaRPr>
          </a:p>
          <a:p>
            <a:endParaRPr lang="en-US" sz="300" dirty="0">
              <a:solidFill>
                <a:schemeClr val="bg1">
                  <a:lumMod val="50000"/>
                </a:schemeClr>
              </a:solidFill>
              <a:latin typeface="Comic Sans MS" panose="030F0902030302020204" pitchFamily="66" charset="0"/>
              <a:ea typeface="Nanum Pen Script" panose="03040600000000000000" pitchFamily="66" charset="-127"/>
            </a:endParaRPr>
          </a:p>
          <a:p>
            <a:endParaRPr lang="en-US" sz="300" dirty="0">
              <a:solidFill>
                <a:schemeClr val="bg1">
                  <a:lumMod val="50000"/>
                </a:schemeClr>
              </a:solidFill>
              <a:latin typeface="Comic Sans MS" panose="030F0902030302020204" pitchFamily="66" charset="0"/>
              <a:ea typeface="Nanum Pen Script" panose="03040600000000000000" pitchFamily="66" charset="-127"/>
            </a:endParaRPr>
          </a:p>
          <a:p>
            <a:endParaRPr lang="en-US" sz="300" dirty="0">
              <a:solidFill>
                <a:schemeClr val="bg1">
                  <a:lumMod val="50000"/>
                </a:schemeClr>
              </a:solidFill>
              <a:latin typeface="Comic Sans MS" panose="030F0902030302020204" pitchFamily="66" charset="0"/>
              <a:ea typeface="Nanum Pen Script" panose="03040600000000000000" pitchFamily="66" charset="-127"/>
            </a:endParaRPr>
          </a:p>
          <a:p>
            <a:endParaRPr lang="en-US" sz="300" dirty="0">
              <a:solidFill>
                <a:schemeClr val="bg1">
                  <a:lumMod val="50000"/>
                </a:schemeClr>
              </a:solidFill>
              <a:latin typeface="Comic Sans MS" panose="030F0902030302020204" pitchFamily="66" charset="0"/>
              <a:ea typeface="Nanum Pen Script" panose="03040600000000000000" pitchFamily="66" charset="-127"/>
            </a:endParaRPr>
          </a:p>
          <a:p>
            <a:endParaRPr lang="en-US" sz="300" dirty="0">
              <a:solidFill>
                <a:schemeClr val="bg1">
                  <a:lumMod val="50000"/>
                </a:schemeClr>
              </a:solidFill>
              <a:latin typeface="Comic Sans MS" panose="030F0902030302020204" pitchFamily="66" charset="0"/>
              <a:ea typeface="Nanum Pen Script" panose="03040600000000000000" pitchFamily="66" charset="-127"/>
            </a:endParaRPr>
          </a:p>
          <a:p>
            <a:endParaRPr lang="en-US" sz="300" dirty="0">
              <a:solidFill>
                <a:schemeClr val="bg1">
                  <a:lumMod val="50000"/>
                </a:schemeClr>
              </a:solidFill>
              <a:latin typeface="Comic Sans MS" panose="030F0902030302020204" pitchFamily="66" charset="0"/>
              <a:ea typeface="Nanum Pen Script" panose="03040600000000000000" pitchFamily="66" charset="-127"/>
            </a:endParaRPr>
          </a:p>
          <a:p>
            <a:endParaRPr lang="en-US" sz="300" dirty="0">
              <a:solidFill>
                <a:schemeClr val="bg1">
                  <a:lumMod val="50000"/>
                </a:schemeClr>
              </a:solidFill>
              <a:latin typeface="Comic Sans MS" panose="030F0902030302020204" pitchFamily="66" charset="0"/>
              <a:ea typeface="Nanum Pen Script" panose="03040600000000000000" pitchFamily="66" charset="-127"/>
            </a:endParaRPr>
          </a:p>
          <a:p>
            <a:endParaRPr lang="en-US" sz="500" dirty="0">
              <a:solidFill>
                <a:schemeClr val="bg1">
                  <a:lumMod val="50000"/>
                </a:schemeClr>
              </a:solidFill>
              <a:latin typeface="Comic Sans MS" panose="030F0902030302020204" pitchFamily="66" charset="0"/>
              <a:ea typeface="Nanum Pen Script" panose="03040600000000000000" pitchFamily="66" charset="-127"/>
            </a:endParaRPr>
          </a:p>
          <a:p>
            <a:endParaRPr lang="en-US" sz="500" dirty="0">
              <a:solidFill>
                <a:schemeClr val="tx1"/>
              </a:solidFill>
              <a:latin typeface="Comic Sans MS" panose="030F0902030302020204" pitchFamily="66" charset="0"/>
              <a:ea typeface="Nanum Pen Script" panose="03040600000000000000" pitchFamily="66" charset="-127"/>
            </a:endParaRPr>
          </a:p>
          <a:p>
            <a:endParaRPr lang="en-US" sz="500" dirty="0">
              <a:solidFill>
                <a:schemeClr val="tx1"/>
              </a:solidFill>
              <a:latin typeface="Comic Sans MS" panose="030F0902030302020204" pitchFamily="66" charset="0"/>
              <a:ea typeface="Nanum Pen Script" panose="03040600000000000000" pitchFamily="66" charset="-127"/>
            </a:endParaRPr>
          </a:p>
          <a:p>
            <a:endParaRPr lang="en-US" sz="500" dirty="0">
              <a:solidFill>
                <a:schemeClr val="tx1"/>
              </a:solidFill>
              <a:latin typeface="Comic Sans MS" panose="030F0902030302020204" pitchFamily="66" charset="0"/>
              <a:ea typeface="Nanum Pen Script" panose="03040600000000000000" pitchFamily="66" charset="-127"/>
            </a:endParaRPr>
          </a:p>
          <a:p>
            <a:endParaRPr lang="en-US" sz="500" dirty="0">
              <a:solidFill>
                <a:schemeClr val="tx1"/>
              </a:solidFill>
              <a:latin typeface="Comic Sans MS" panose="030F0902030302020204" pitchFamily="66" charset="0"/>
              <a:ea typeface="Nanum Pen Script" panose="03040600000000000000" pitchFamily="66" charset="-127"/>
            </a:endParaRPr>
          </a:p>
          <a:p>
            <a:endParaRPr lang="en-US" sz="500" dirty="0">
              <a:solidFill>
                <a:schemeClr val="tx1"/>
              </a:solidFill>
              <a:latin typeface="Comic Sans MS" panose="030F0902030302020204" pitchFamily="66" charset="0"/>
              <a:ea typeface="Nanum Pen Script" panose="03040600000000000000" pitchFamily="66" charset="-127"/>
            </a:endParaRPr>
          </a:p>
          <a:p>
            <a:endParaRPr lang="en-US" sz="500" dirty="0">
              <a:solidFill>
                <a:schemeClr val="tx1"/>
              </a:solidFill>
              <a:latin typeface="Comic Sans MS" panose="030F0902030302020204" pitchFamily="66" charset="0"/>
              <a:ea typeface="Nanum Pen Script" panose="03040600000000000000" pitchFamily="66" charset="-127"/>
            </a:endParaRPr>
          </a:p>
          <a:p>
            <a:endParaRPr lang="en-US" sz="500" dirty="0">
              <a:solidFill>
                <a:schemeClr val="tx1"/>
              </a:solidFill>
              <a:latin typeface="Comic Sans MS" panose="030F0902030302020204" pitchFamily="66" charset="0"/>
              <a:ea typeface="Nanum Pen Script" panose="03040600000000000000" pitchFamily="66" charset="-127"/>
            </a:endParaRPr>
          </a:p>
          <a:p>
            <a:endParaRPr lang="en-US" sz="500" dirty="0">
              <a:solidFill>
                <a:schemeClr val="tx1"/>
              </a:solidFill>
              <a:latin typeface="Comic Sans MS" panose="030F0902030302020204" pitchFamily="66" charset="0"/>
              <a:ea typeface="Nanum Pen Script" panose="03040600000000000000" pitchFamily="66" charset="-127"/>
            </a:endParaRPr>
          </a:p>
          <a:p>
            <a:endParaRPr lang="en-US" sz="500" dirty="0">
              <a:solidFill>
                <a:schemeClr val="tx1"/>
              </a:solidFill>
              <a:latin typeface="Comic Sans MS" panose="030F0902030302020204" pitchFamily="66" charset="0"/>
              <a:ea typeface="Nanum Pen Script" panose="03040600000000000000" pitchFamily="66" charset="-127"/>
            </a:endParaRPr>
          </a:p>
          <a:p>
            <a:endParaRPr lang="en-US" sz="500" dirty="0">
              <a:solidFill>
                <a:schemeClr val="tx1"/>
              </a:solidFill>
              <a:latin typeface="Comic Sans MS" panose="030F0902030302020204" pitchFamily="66" charset="0"/>
              <a:ea typeface="Nanum Pen Script" panose="03040600000000000000" pitchFamily="66" charset="-127"/>
            </a:endParaRPr>
          </a:p>
          <a:p>
            <a:endParaRPr lang="en-US" sz="500" dirty="0">
              <a:solidFill>
                <a:schemeClr val="tx1"/>
              </a:solidFill>
              <a:latin typeface="Comic Sans MS" panose="030F0902030302020204" pitchFamily="66" charset="0"/>
              <a:ea typeface="Nanum Pen Script" panose="03040600000000000000" pitchFamily="66" charset="-127"/>
            </a:endParaRPr>
          </a:p>
          <a:p>
            <a:endParaRPr lang="en-US" sz="500" dirty="0">
              <a:solidFill>
                <a:schemeClr val="tx1"/>
              </a:solidFill>
              <a:latin typeface="Comic Sans MS" panose="030F0902030302020204" pitchFamily="66" charset="0"/>
              <a:ea typeface="Nanum Pen Script" panose="03040600000000000000" pitchFamily="66" charset="-127"/>
            </a:endParaRPr>
          </a:p>
          <a:p>
            <a:endParaRPr lang="en-US" sz="500" dirty="0">
              <a:solidFill>
                <a:schemeClr val="tx1"/>
              </a:solidFill>
              <a:latin typeface="Comic Sans MS" panose="030F0902030302020204" pitchFamily="66" charset="0"/>
              <a:ea typeface="Nanum Pen Script" panose="03040600000000000000" pitchFamily="66" charset="-127"/>
            </a:endParaRPr>
          </a:p>
          <a:p>
            <a:endParaRPr lang="en-US" sz="500" dirty="0">
              <a:solidFill>
                <a:schemeClr val="tx1"/>
              </a:solidFill>
              <a:latin typeface="Comic Sans MS" panose="030F0902030302020204" pitchFamily="66" charset="0"/>
              <a:ea typeface="Nanum Pen Script" panose="03040600000000000000" pitchFamily="66" charset="-127"/>
            </a:endParaRPr>
          </a:p>
          <a:p>
            <a:endParaRPr lang="en-US" sz="500" dirty="0">
              <a:solidFill>
                <a:schemeClr val="tx1"/>
              </a:solidFill>
              <a:latin typeface="Comic Sans MS" panose="030F0902030302020204" pitchFamily="66" charset="0"/>
              <a:ea typeface="Nanum Pen Script" panose="03040600000000000000" pitchFamily="66" charset="-127"/>
            </a:endParaRPr>
          </a:p>
          <a:p>
            <a:endParaRPr lang="en-US" sz="500" dirty="0">
              <a:solidFill>
                <a:schemeClr val="tx1"/>
              </a:solidFill>
              <a:latin typeface="Comic Sans MS" panose="030F0902030302020204" pitchFamily="66" charset="0"/>
              <a:ea typeface="Nanum Pen Script" panose="03040600000000000000" pitchFamily="66" charset="-127"/>
            </a:endParaRPr>
          </a:p>
          <a:p>
            <a:endParaRPr lang="en-US" sz="500" dirty="0">
              <a:solidFill>
                <a:schemeClr val="tx1"/>
              </a:solidFill>
              <a:latin typeface="Comic Sans MS" panose="030F0902030302020204" pitchFamily="66" charset="0"/>
              <a:ea typeface="Nanum Pen Script" panose="03040600000000000000" pitchFamily="66" charset="-127"/>
            </a:endParaRPr>
          </a:p>
          <a:p>
            <a:endParaRPr lang="en-US" sz="500" dirty="0">
              <a:solidFill>
                <a:schemeClr val="tx1"/>
              </a:solidFill>
              <a:latin typeface="Comic Sans MS" panose="030F0902030302020204" pitchFamily="66" charset="0"/>
              <a:ea typeface="Nanum Pen Script" panose="03040600000000000000" pitchFamily="66" charset="-127"/>
            </a:endParaRPr>
          </a:p>
          <a:p>
            <a:endParaRPr lang="en-US" sz="500" dirty="0">
              <a:solidFill>
                <a:schemeClr val="tx1"/>
              </a:solidFill>
              <a:latin typeface="Comic Sans MS" panose="030F0902030302020204" pitchFamily="66" charset="0"/>
              <a:ea typeface="Nanum Pen Script" panose="03040600000000000000" pitchFamily="66" charset="-127"/>
            </a:endParaRPr>
          </a:p>
          <a:p>
            <a:endParaRPr lang="en-US" sz="500" dirty="0">
              <a:solidFill>
                <a:schemeClr val="tx1"/>
              </a:solidFill>
              <a:latin typeface="Comic Sans MS" panose="030F0902030302020204" pitchFamily="66" charset="0"/>
              <a:ea typeface="Nanum Pen Script" panose="03040600000000000000" pitchFamily="66" charset="-127"/>
            </a:endParaRPr>
          </a:p>
          <a:p>
            <a:r>
              <a:rPr lang="en-US" sz="1000" dirty="0">
                <a:solidFill>
                  <a:schemeClr val="tx1"/>
                </a:solidFill>
                <a:latin typeface="Comic Sans MS" panose="030F0902030302020204" pitchFamily="66" charset="0"/>
                <a:ea typeface="Nanum Pen Script" panose="03040600000000000000" pitchFamily="66" charset="-127"/>
              </a:rPr>
              <a:t> </a:t>
            </a:r>
          </a:p>
          <a:p>
            <a:r>
              <a:rPr lang="en-US" sz="1000" dirty="0">
                <a:solidFill>
                  <a:schemeClr val="tx1"/>
                </a:solidFill>
                <a:latin typeface="Comic Sans MS" panose="030F0902030302020204" pitchFamily="66" charset="0"/>
                <a:ea typeface="Nanum Pen Script" panose="03040600000000000000" pitchFamily="66" charset="-127"/>
              </a:rPr>
              <a:t>   </a:t>
            </a:r>
          </a:p>
        </p:txBody>
      </p:sp>
      <p:sp>
        <p:nvSpPr>
          <p:cNvPr id="286" name="Rounded Rectangle 285">
            <a:extLst>
              <a:ext uri="{FF2B5EF4-FFF2-40B4-BE49-F238E27FC236}">
                <a16:creationId xmlns:a16="http://schemas.microsoft.com/office/drawing/2014/main" id="{3FBA93C8-717B-4741-B115-CC3C9CEF9D1F}"/>
              </a:ext>
            </a:extLst>
          </p:cNvPr>
          <p:cNvSpPr/>
          <p:nvPr/>
        </p:nvSpPr>
        <p:spPr>
          <a:xfrm>
            <a:off x="3065577" y="2979853"/>
            <a:ext cx="3760024" cy="2937613"/>
          </a:xfrm>
          <a:prstGeom prst="roundRect">
            <a:avLst/>
          </a:prstGeom>
          <a:no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dirty="0">
              <a:latin typeface="Comic Sans MS" panose="030F0902030302020204" pitchFamily="66" charset="0"/>
            </a:endParaRPr>
          </a:p>
          <a:p>
            <a:endParaRPr lang="en-US" sz="1050" dirty="0">
              <a:latin typeface="Comic Sans MS" panose="030F0902030302020204" pitchFamily="66" charset="0"/>
            </a:endParaRPr>
          </a:p>
          <a:p>
            <a:endParaRPr lang="en-US" sz="1050" dirty="0">
              <a:latin typeface="Comic Sans MS" panose="030F0902030302020204" pitchFamily="66" charset="0"/>
            </a:endParaRPr>
          </a:p>
          <a:p>
            <a:endParaRPr lang="en-US" sz="1050" dirty="0">
              <a:latin typeface="Comic Sans MS" panose="030F0902030302020204" pitchFamily="66" charset="0"/>
            </a:endParaRPr>
          </a:p>
          <a:p>
            <a:endParaRPr lang="en-US" sz="1050" dirty="0">
              <a:latin typeface="Comic Sans MS" panose="030F0902030302020204" pitchFamily="66" charset="0"/>
            </a:endParaRPr>
          </a:p>
          <a:p>
            <a:endParaRPr lang="en-US" sz="1050" dirty="0">
              <a:latin typeface="Comic Sans MS" panose="030F0902030302020204" pitchFamily="66" charset="0"/>
            </a:endParaRPr>
          </a:p>
          <a:p>
            <a:endParaRPr lang="en-US" sz="600" dirty="0">
              <a:solidFill>
                <a:schemeClr val="tx1"/>
              </a:solidFill>
              <a:latin typeface="Comic Sans MS" panose="030F0902030302020204" pitchFamily="66" charset="0"/>
            </a:endParaRPr>
          </a:p>
          <a:p>
            <a:endParaRPr lang="en-US" sz="600" dirty="0">
              <a:solidFill>
                <a:schemeClr val="tx1"/>
              </a:solidFill>
              <a:latin typeface="Comic Sans MS" panose="030F0902030302020204" pitchFamily="66" charset="0"/>
            </a:endParaRPr>
          </a:p>
          <a:p>
            <a:endParaRPr lang="en-US" sz="600" dirty="0">
              <a:solidFill>
                <a:schemeClr val="tx1"/>
              </a:solidFill>
              <a:latin typeface="Comic Sans MS" panose="030F0902030302020204" pitchFamily="66" charset="0"/>
            </a:endParaRPr>
          </a:p>
          <a:p>
            <a:endParaRPr lang="en-US" sz="600" dirty="0">
              <a:solidFill>
                <a:schemeClr val="tx1"/>
              </a:solidFill>
              <a:latin typeface="Comic Sans MS" panose="030F0902030302020204" pitchFamily="66" charset="0"/>
            </a:endParaRPr>
          </a:p>
          <a:p>
            <a:r>
              <a:rPr lang="en-US" sz="600" dirty="0">
                <a:solidFill>
                  <a:schemeClr val="tx1"/>
                </a:solidFill>
                <a:latin typeface="Comic Sans MS" panose="030F0902030302020204" pitchFamily="66" charset="0"/>
              </a:rPr>
              <a:t>     </a:t>
            </a:r>
            <a:endParaRPr lang="en-US" sz="600" b="1" dirty="0">
              <a:solidFill>
                <a:schemeClr val="bg1">
                  <a:lumMod val="50000"/>
                </a:schemeClr>
              </a:solidFill>
              <a:latin typeface="Comic Sans MS" panose="030F0902030302020204" pitchFamily="66" charset="0"/>
            </a:endParaRPr>
          </a:p>
          <a:p>
            <a:endParaRPr lang="en-US" sz="600" dirty="0">
              <a:solidFill>
                <a:schemeClr val="tx1"/>
              </a:solidFill>
              <a:latin typeface="Comic Sans MS" panose="030F0902030302020204" pitchFamily="66" charset="0"/>
            </a:endParaRPr>
          </a:p>
          <a:p>
            <a:endParaRPr lang="en-US" sz="600" dirty="0">
              <a:solidFill>
                <a:schemeClr val="tx1"/>
              </a:solidFill>
              <a:latin typeface="Comic Sans MS" panose="030F0902030302020204" pitchFamily="66" charset="0"/>
            </a:endParaRPr>
          </a:p>
          <a:p>
            <a:endParaRPr lang="en-US" sz="600" dirty="0">
              <a:solidFill>
                <a:schemeClr val="tx1"/>
              </a:solidFill>
              <a:latin typeface="Comic Sans MS" panose="030F0902030302020204" pitchFamily="66" charset="0"/>
            </a:endParaRPr>
          </a:p>
          <a:p>
            <a:endParaRPr lang="en-US" sz="600" dirty="0">
              <a:solidFill>
                <a:schemeClr val="tx1"/>
              </a:solidFill>
              <a:latin typeface="Comic Sans MS" panose="030F0902030302020204" pitchFamily="66" charset="0"/>
            </a:endParaRPr>
          </a:p>
          <a:p>
            <a:endParaRPr lang="en-US" sz="600" dirty="0">
              <a:solidFill>
                <a:schemeClr val="tx1"/>
              </a:solidFill>
              <a:latin typeface="Comic Sans MS" panose="030F0902030302020204" pitchFamily="66" charset="0"/>
            </a:endParaRPr>
          </a:p>
          <a:p>
            <a:endParaRPr lang="en-US" sz="600" dirty="0">
              <a:solidFill>
                <a:schemeClr val="tx1"/>
              </a:solidFill>
              <a:latin typeface="Comic Sans MS" panose="030F0902030302020204" pitchFamily="66" charset="0"/>
            </a:endParaRPr>
          </a:p>
          <a:p>
            <a:endParaRPr lang="en-US" sz="600" dirty="0">
              <a:solidFill>
                <a:schemeClr val="tx1"/>
              </a:solidFill>
              <a:latin typeface="Comic Sans MS" panose="030F0902030302020204" pitchFamily="66" charset="0"/>
            </a:endParaRPr>
          </a:p>
          <a:p>
            <a:endParaRPr lang="en-US" sz="600" dirty="0">
              <a:solidFill>
                <a:schemeClr val="tx1"/>
              </a:solidFill>
              <a:latin typeface="Comic Sans MS" panose="030F0902030302020204" pitchFamily="66" charset="0"/>
            </a:endParaRPr>
          </a:p>
          <a:p>
            <a:endParaRPr lang="en-US" sz="600" dirty="0">
              <a:solidFill>
                <a:schemeClr val="tx1"/>
              </a:solidFill>
              <a:latin typeface="Comic Sans MS" panose="030F0902030302020204" pitchFamily="66" charset="0"/>
            </a:endParaRPr>
          </a:p>
          <a:p>
            <a:endParaRPr lang="en-US" sz="600" dirty="0">
              <a:solidFill>
                <a:schemeClr val="tx1"/>
              </a:solidFill>
              <a:latin typeface="Comic Sans MS" panose="030F0902030302020204" pitchFamily="66" charset="0"/>
            </a:endParaRPr>
          </a:p>
          <a:p>
            <a:endParaRPr lang="en-US" sz="600" dirty="0">
              <a:solidFill>
                <a:schemeClr val="tx1"/>
              </a:solidFill>
              <a:latin typeface="Comic Sans MS" panose="030F0902030302020204" pitchFamily="66" charset="0"/>
            </a:endParaRPr>
          </a:p>
          <a:p>
            <a:endParaRPr lang="en-US" sz="600" dirty="0">
              <a:solidFill>
                <a:schemeClr val="tx1"/>
              </a:solidFill>
              <a:latin typeface="Comic Sans MS" panose="030F0902030302020204" pitchFamily="66" charset="0"/>
            </a:endParaRPr>
          </a:p>
          <a:p>
            <a:endParaRPr lang="en-US" sz="600" dirty="0">
              <a:solidFill>
                <a:schemeClr val="tx1"/>
              </a:solidFill>
              <a:latin typeface="Comic Sans MS" panose="030F0902030302020204" pitchFamily="66" charset="0"/>
            </a:endParaRPr>
          </a:p>
          <a:p>
            <a:endParaRPr lang="en-US" sz="600" dirty="0">
              <a:solidFill>
                <a:schemeClr val="tx1"/>
              </a:solidFill>
              <a:latin typeface="Comic Sans MS" panose="030F0902030302020204" pitchFamily="66" charset="0"/>
            </a:endParaRPr>
          </a:p>
          <a:p>
            <a:endParaRPr lang="en-US" sz="600" dirty="0">
              <a:solidFill>
                <a:schemeClr val="tx1"/>
              </a:solidFill>
              <a:latin typeface="Comic Sans MS" panose="030F0902030302020204" pitchFamily="66" charset="0"/>
            </a:endParaRPr>
          </a:p>
          <a:p>
            <a:endParaRPr lang="en-US" sz="600" dirty="0">
              <a:solidFill>
                <a:schemeClr val="tx1"/>
              </a:solidFill>
              <a:latin typeface="Comic Sans MS" panose="030F0902030302020204" pitchFamily="66" charset="0"/>
            </a:endParaRPr>
          </a:p>
          <a:p>
            <a:endParaRPr lang="en-US" sz="600" dirty="0">
              <a:solidFill>
                <a:schemeClr val="tx1"/>
              </a:solidFill>
              <a:latin typeface="Comic Sans MS" panose="030F0902030302020204" pitchFamily="66" charset="0"/>
            </a:endParaRPr>
          </a:p>
          <a:p>
            <a:endParaRPr lang="en-US" sz="600" dirty="0">
              <a:solidFill>
                <a:schemeClr val="tx1"/>
              </a:solidFill>
              <a:latin typeface="Comic Sans MS" panose="030F0902030302020204" pitchFamily="66" charset="0"/>
            </a:endParaRPr>
          </a:p>
          <a:p>
            <a:endParaRPr lang="en-US" sz="600" dirty="0">
              <a:solidFill>
                <a:schemeClr val="tx1"/>
              </a:solidFill>
              <a:latin typeface="Comic Sans MS" panose="030F0902030302020204" pitchFamily="66" charset="0"/>
            </a:endParaRPr>
          </a:p>
          <a:p>
            <a:endParaRPr lang="en-US" sz="600" dirty="0">
              <a:solidFill>
                <a:schemeClr val="tx1"/>
              </a:solidFill>
              <a:latin typeface="Comic Sans MS" panose="030F0902030302020204" pitchFamily="66" charset="0"/>
            </a:endParaRPr>
          </a:p>
          <a:p>
            <a:r>
              <a:rPr lang="en-US" sz="1050" dirty="0">
                <a:solidFill>
                  <a:schemeClr val="tx1"/>
                </a:solidFill>
                <a:latin typeface="Comic Sans MS" panose="030F0902030302020204" pitchFamily="66" charset="0"/>
              </a:rPr>
              <a:t> </a:t>
            </a:r>
          </a:p>
          <a:p>
            <a:r>
              <a:rPr lang="en-US" sz="1050" dirty="0">
                <a:solidFill>
                  <a:schemeClr val="tx1"/>
                </a:solidFill>
                <a:latin typeface="Comic Sans MS" panose="030F0902030302020204" pitchFamily="66" charset="0"/>
              </a:rPr>
              <a:t>   </a:t>
            </a:r>
          </a:p>
        </p:txBody>
      </p:sp>
      <p:sp>
        <p:nvSpPr>
          <p:cNvPr id="287" name="Rounded Rectangle 286">
            <a:extLst>
              <a:ext uri="{FF2B5EF4-FFF2-40B4-BE49-F238E27FC236}">
                <a16:creationId xmlns:a16="http://schemas.microsoft.com/office/drawing/2014/main" id="{5459CB8F-E6E7-8440-A1C9-D4C56A900893}"/>
              </a:ext>
            </a:extLst>
          </p:cNvPr>
          <p:cNvSpPr/>
          <p:nvPr/>
        </p:nvSpPr>
        <p:spPr>
          <a:xfrm>
            <a:off x="3294730" y="3116831"/>
            <a:ext cx="1613627" cy="380907"/>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9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9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9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9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800" b="1" dirty="0">
              <a:solidFill>
                <a:schemeClr val="bg1">
                  <a:lumMod val="50000"/>
                </a:schemeClr>
              </a:solidFill>
              <a:latin typeface="Comic Sans MS" panose="030F0902030302020204" pitchFamily="66" charset="0"/>
              <a:ea typeface="Nanum Pen Script" panose="03040600000000000000" pitchFamily="66" charset="-127"/>
            </a:endParaRPr>
          </a:p>
          <a:p>
            <a:pPr algn="ctr"/>
            <a:r>
              <a:rPr lang="en-US" sz="800" b="1" dirty="0">
                <a:solidFill>
                  <a:schemeClr val="bg1">
                    <a:lumMod val="50000"/>
                  </a:schemeClr>
                </a:solidFill>
                <a:latin typeface="Comic Sans MS" panose="030F0902030302020204" pitchFamily="66" charset="0"/>
                <a:ea typeface="Nanum Pen Script" panose="03040600000000000000" pitchFamily="66" charset="-127"/>
              </a:rPr>
              <a:t>Hue</a:t>
            </a:r>
          </a:p>
          <a:p>
            <a:pPr algn="ctr"/>
            <a:endParaRPr lang="en-US" dirty="0">
              <a:solidFill>
                <a:schemeClr val="tx1"/>
              </a:solidFill>
              <a:latin typeface="Comic Sans MS" panose="030F0902030302020204" pitchFamily="66" charset="0"/>
              <a:ea typeface="Nanum Pen Script" panose="03040600000000000000" pitchFamily="66" charset="-127"/>
            </a:endParaRPr>
          </a:p>
          <a:p>
            <a:pPr algn="ctr"/>
            <a:endParaRPr lang="en-US" dirty="0">
              <a:solidFill>
                <a:schemeClr val="tx1"/>
              </a:solidFill>
              <a:latin typeface="Comic Sans MS" panose="030F0902030302020204" pitchFamily="66" charset="0"/>
              <a:ea typeface="Nanum Pen Script" panose="03040600000000000000" pitchFamily="66" charset="-127"/>
            </a:endParaRPr>
          </a:p>
        </p:txBody>
      </p:sp>
      <p:sp>
        <p:nvSpPr>
          <p:cNvPr id="288" name="TextBox 287">
            <a:extLst>
              <a:ext uri="{FF2B5EF4-FFF2-40B4-BE49-F238E27FC236}">
                <a16:creationId xmlns:a16="http://schemas.microsoft.com/office/drawing/2014/main" id="{49B8089F-01AB-7841-8EE6-B699541F5EEA}"/>
              </a:ext>
            </a:extLst>
          </p:cNvPr>
          <p:cNvSpPr txBox="1"/>
          <p:nvPr/>
        </p:nvSpPr>
        <p:spPr>
          <a:xfrm>
            <a:off x="5754428" y="2769417"/>
            <a:ext cx="733054" cy="153888"/>
          </a:xfrm>
          <a:prstGeom prst="rect">
            <a:avLst/>
          </a:prstGeom>
          <a:noFill/>
        </p:spPr>
        <p:txBody>
          <a:bodyPr wrap="square" rtlCol="0">
            <a:spAutoFit/>
          </a:bodyPr>
          <a:lstStyle/>
          <a:p>
            <a:pPr algn="ctr"/>
            <a:r>
              <a:rPr lang="en-US" sz="400" dirty="0">
                <a:solidFill>
                  <a:schemeClr val="accent2">
                    <a:lumMod val="75000"/>
                    <a:alpha val="51000"/>
                  </a:schemeClr>
                </a:solidFill>
                <a:latin typeface="Comic Sans MS" panose="030F0902030302020204" pitchFamily="66" charset="0"/>
              </a:rPr>
              <a:t>N... node</a:t>
            </a:r>
          </a:p>
        </p:txBody>
      </p:sp>
      <p:sp>
        <p:nvSpPr>
          <p:cNvPr id="289" name="Rounded Rectangle 288">
            <a:extLst>
              <a:ext uri="{FF2B5EF4-FFF2-40B4-BE49-F238E27FC236}">
                <a16:creationId xmlns:a16="http://schemas.microsoft.com/office/drawing/2014/main" id="{9D5C07D7-5A80-E846-8243-E83067DE3DA4}"/>
              </a:ext>
            </a:extLst>
          </p:cNvPr>
          <p:cNvSpPr/>
          <p:nvPr/>
        </p:nvSpPr>
        <p:spPr>
          <a:xfrm>
            <a:off x="6347627" y="3116832"/>
            <a:ext cx="305779" cy="2647812"/>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sz="10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10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10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10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9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900" b="1" dirty="0">
              <a:solidFill>
                <a:schemeClr val="bg1">
                  <a:lumMod val="50000"/>
                </a:schemeClr>
              </a:solidFill>
              <a:latin typeface="Comic Sans MS" panose="030F0902030302020204" pitchFamily="66" charset="0"/>
              <a:ea typeface="Nanum Pen Script" panose="03040600000000000000" pitchFamily="66" charset="-127"/>
            </a:endParaRPr>
          </a:p>
          <a:p>
            <a:pPr algn="ctr"/>
            <a:r>
              <a:rPr lang="en-US" sz="900" b="1" dirty="0">
                <a:solidFill>
                  <a:schemeClr val="bg1">
                    <a:lumMod val="50000"/>
                  </a:schemeClr>
                </a:solidFill>
                <a:latin typeface="Comic Sans MS" panose="030F0902030302020204" pitchFamily="66" charset="0"/>
                <a:ea typeface="Nanum Pen Script" panose="03040600000000000000" pitchFamily="66" charset="-127"/>
              </a:rPr>
              <a:t>Sentry, Kerberos</a:t>
            </a:r>
          </a:p>
          <a:p>
            <a:pPr algn="ctr"/>
            <a:endParaRPr lang="en-US" sz="9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2000" dirty="0">
              <a:solidFill>
                <a:schemeClr val="tx1"/>
              </a:solidFill>
              <a:latin typeface="Comic Sans MS" panose="030F0902030302020204" pitchFamily="66" charset="0"/>
              <a:ea typeface="Nanum Pen Script" panose="03040600000000000000" pitchFamily="66" charset="-127"/>
            </a:endParaRPr>
          </a:p>
          <a:p>
            <a:pPr algn="ctr"/>
            <a:endParaRPr lang="en-US" sz="2000" dirty="0">
              <a:solidFill>
                <a:schemeClr val="tx1"/>
              </a:solidFill>
              <a:latin typeface="Comic Sans MS" panose="030F0902030302020204" pitchFamily="66" charset="0"/>
              <a:ea typeface="Nanum Pen Script" panose="03040600000000000000" pitchFamily="66" charset="-127"/>
            </a:endParaRPr>
          </a:p>
        </p:txBody>
      </p:sp>
      <p:sp>
        <p:nvSpPr>
          <p:cNvPr id="290" name="TextBox 289">
            <a:extLst>
              <a:ext uri="{FF2B5EF4-FFF2-40B4-BE49-F238E27FC236}">
                <a16:creationId xmlns:a16="http://schemas.microsoft.com/office/drawing/2014/main" id="{933056EB-4FDD-1C4D-8A45-58F79DAF70C4}"/>
              </a:ext>
            </a:extLst>
          </p:cNvPr>
          <p:cNvSpPr txBox="1"/>
          <p:nvPr/>
        </p:nvSpPr>
        <p:spPr>
          <a:xfrm>
            <a:off x="3282962" y="3120267"/>
            <a:ext cx="848622" cy="169277"/>
          </a:xfrm>
          <a:prstGeom prst="rect">
            <a:avLst/>
          </a:prstGeom>
          <a:noFill/>
        </p:spPr>
        <p:txBody>
          <a:bodyPr wrap="square" rtlCol="0">
            <a:spAutoFit/>
          </a:bodyPr>
          <a:lstStyle/>
          <a:p>
            <a:r>
              <a:rPr lang="en-US" sz="500" dirty="0">
                <a:solidFill>
                  <a:srgbClr val="0067B7">
                    <a:alpha val="51000"/>
                  </a:srgbClr>
                </a:solidFill>
                <a:latin typeface="Comic Sans MS" panose="030F0902030302020204" pitchFamily="66" charset="0"/>
              </a:rPr>
              <a:t>UI Framework</a:t>
            </a:r>
          </a:p>
        </p:txBody>
      </p:sp>
      <p:sp>
        <p:nvSpPr>
          <p:cNvPr id="291" name="Rounded Rectangle 290">
            <a:extLst>
              <a:ext uri="{FF2B5EF4-FFF2-40B4-BE49-F238E27FC236}">
                <a16:creationId xmlns:a16="http://schemas.microsoft.com/office/drawing/2014/main" id="{D21B8CE9-0F5A-5144-A1EA-A8F1147ED25C}"/>
              </a:ext>
            </a:extLst>
          </p:cNvPr>
          <p:cNvSpPr/>
          <p:nvPr/>
        </p:nvSpPr>
        <p:spPr>
          <a:xfrm>
            <a:off x="4934613" y="3103607"/>
            <a:ext cx="1335406" cy="380907"/>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8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8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8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800" b="1" dirty="0">
              <a:solidFill>
                <a:schemeClr val="bg1">
                  <a:lumMod val="50000"/>
                </a:schemeClr>
              </a:solidFill>
              <a:latin typeface="Comic Sans MS" panose="030F0902030302020204" pitchFamily="66" charset="0"/>
              <a:ea typeface="Nanum Pen Script" panose="03040600000000000000" pitchFamily="66" charset="-127"/>
            </a:endParaRPr>
          </a:p>
          <a:p>
            <a:pPr algn="ctr"/>
            <a:r>
              <a:rPr lang="en-US" sz="700" b="1" dirty="0">
                <a:solidFill>
                  <a:schemeClr val="bg1">
                    <a:lumMod val="50000"/>
                  </a:schemeClr>
                </a:solidFill>
                <a:latin typeface="Comic Sans MS" panose="030F0902030302020204" pitchFamily="66" charset="0"/>
                <a:ea typeface="Nanum Pen Script" panose="03040600000000000000" pitchFamily="66" charset="-127"/>
              </a:rPr>
              <a:t>Hue</a:t>
            </a:r>
          </a:p>
          <a:p>
            <a:pPr algn="ctr"/>
            <a:endParaRPr lang="en-US" sz="1600" dirty="0">
              <a:solidFill>
                <a:schemeClr val="tx1"/>
              </a:solidFill>
              <a:latin typeface="Comic Sans MS" panose="030F0902030302020204" pitchFamily="66" charset="0"/>
              <a:ea typeface="Nanum Pen Script" panose="03040600000000000000" pitchFamily="66" charset="-127"/>
            </a:endParaRPr>
          </a:p>
          <a:p>
            <a:pPr algn="ctr"/>
            <a:endParaRPr lang="en-US" sz="1600" dirty="0">
              <a:solidFill>
                <a:schemeClr val="tx1"/>
              </a:solidFill>
              <a:latin typeface="Comic Sans MS" panose="030F0902030302020204" pitchFamily="66" charset="0"/>
              <a:ea typeface="Nanum Pen Script" panose="03040600000000000000" pitchFamily="66" charset="-127"/>
            </a:endParaRPr>
          </a:p>
        </p:txBody>
      </p:sp>
      <p:sp>
        <p:nvSpPr>
          <p:cNvPr id="292" name="TextBox 291">
            <a:extLst>
              <a:ext uri="{FF2B5EF4-FFF2-40B4-BE49-F238E27FC236}">
                <a16:creationId xmlns:a16="http://schemas.microsoft.com/office/drawing/2014/main" id="{B07DC4F0-DF5E-BE4B-8F4B-6B5C30799F14}"/>
              </a:ext>
            </a:extLst>
          </p:cNvPr>
          <p:cNvSpPr txBox="1"/>
          <p:nvPr/>
        </p:nvSpPr>
        <p:spPr>
          <a:xfrm>
            <a:off x="4951132" y="3120267"/>
            <a:ext cx="584212" cy="169277"/>
          </a:xfrm>
          <a:prstGeom prst="rect">
            <a:avLst/>
          </a:prstGeom>
          <a:noFill/>
        </p:spPr>
        <p:txBody>
          <a:bodyPr wrap="square" rtlCol="0">
            <a:spAutoFit/>
          </a:bodyPr>
          <a:lstStyle/>
          <a:p>
            <a:r>
              <a:rPr lang="en-US" sz="500" dirty="0">
                <a:solidFill>
                  <a:srgbClr val="0067B7">
                    <a:alpha val="51000"/>
                  </a:srgbClr>
                </a:solidFill>
                <a:latin typeface="Comic Sans MS" panose="030F0902030302020204" pitchFamily="66" charset="0"/>
              </a:rPr>
              <a:t>SDK</a:t>
            </a:r>
          </a:p>
        </p:txBody>
      </p:sp>
      <p:sp>
        <p:nvSpPr>
          <p:cNvPr id="293" name="Rounded Rectangle 292">
            <a:extLst>
              <a:ext uri="{FF2B5EF4-FFF2-40B4-BE49-F238E27FC236}">
                <a16:creationId xmlns:a16="http://schemas.microsoft.com/office/drawing/2014/main" id="{44F2465B-955B-C94D-87E2-870C72B66702}"/>
              </a:ext>
            </a:extLst>
          </p:cNvPr>
          <p:cNvSpPr/>
          <p:nvPr/>
        </p:nvSpPr>
        <p:spPr>
          <a:xfrm>
            <a:off x="3277347" y="3551801"/>
            <a:ext cx="808970" cy="403250"/>
          </a:xfrm>
          <a:prstGeom prst="roundRect">
            <a:avLst/>
          </a:prstGeom>
          <a:solidFill>
            <a:schemeClr val="bg1">
              <a:alpha val="40000"/>
            </a:schemeClr>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8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8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8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800" b="1" dirty="0">
              <a:solidFill>
                <a:schemeClr val="bg1">
                  <a:lumMod val="50000"/>
                </a:schemeClr>
              </a:solidFill>
              <a:latin typeface="Comic Sans MS" panose="030F0902030302020204" pitchFamily="66" charset="0"/>
              <a:ea typeface="Nanum Pen Script" panose="03040600000000000000" pitchFamily="66" charset="-127"/>
            </a:endParaRPr>
          </a:p>
          <a:p>
            <a:pPr algn="ctr"/>
            <a:r>
              <a:rPr lang="en-US" sz="700" b="1" dirty="0">
                <a:solidFill>
                  <a:schemeClr val="bg1">
                    <a:lumMod val="50000"/>
                  </a:schemeClr>
                </a:solidFill>
                <a:latin typeface="Comic Sans MS" panose="030F0902030302020204" pitchFamily="66" charset="0"/>
                <a:ea typeface="Nanum Pen Script" panose="03040600000000000000" pitchFamily="66" charset="-127"/>
              </a:rPr>
              <a:t>Oozie</a:t>
            </a:r>
          </a:p>
          <a:p>
            <a:pPr algn="ctr"/>
            <a:endParaRPr lang="en-US" sz="1600" dirty="0">
              <a:solidFill>
                <a:schemeClr val="tx1"/>
              </a:solidFill>
              <a:latin typeface="Comic Sans MS" panose="030F0902030302020204" pitchFamily="66" charset="0"/>
              <a:ea typeface="Nanum Pen Script" panose="03040600000000000000" pitchFamily="66" charset="-127"/>
            </a:endParaRPr>
          </a:p>
          <a:p>
            <a:pPr algn="ctr"/>
            <a:endParaRPr lang="en-US" sz="1600" dirty="0">
              <a:solidFill>
                <a:schemeClr val="tx1"/>
              </a:solidFill>
              <a:latin typeface="Comic Sans MS" panose="030F0902030302020204" pitchFamily="66" charset="0"/>
              <a:ea typeface="Nanum Pen Script" panose="03040600000000000000" pitchFamily="66" charset="-127"/>
            </a:endParaRPr>
          </a:p>
        </p:txBody>
      </p:sp>
      <p:sp>
        <p:nvSpPr>
          <p:cNvPr id="294" name="TextBox 293">
            <a:extLst>
              <a:ext uri="{FF2B5EF4-FFF2-40B4-BE49-F238E27FC236}">
                <a16:creationId xmlns:a16="http://schemas.microsoft.com/office/drawing/2014/main" id="{0D7F2424-648B-8E44-9061-F8BB9DEF206F}"/>
              </a:ext>
            </a:extLst>
          </p:cNvPr>
          <p:cNvSpPr txBox="1"/>
          <p:nvPr/>
        </p:nvSpPr>
        <p:spPr>
          <a:xfrm>
            <a:off x="3276326" y="3542112"/>
            <a:ext cx="660871" cy="153888"/>
          </a:xfrm>
          <a:prstGeom prst="rect">
            <a:avLst/>
          </a:prstGeom>
          <a:noFill/>
        </p:spPr>
        <p:txBody>
          <a:bodyPr wrap="square" rtlCol="0">
            <a:spAutoFit/>
          </a:bodyPr>
          <a:lstStyle/>
          <a:p>
            <a:r>
              <a:rPr lang="en-US" sz="400" dirty="0">
                <a:solidFill>
                  <a:srgbClr val="0067B7">
                    <a:alpha val="51000"/>
                  </a:srgbClr>
                </a:solidFill>
                <a:latin typeface="Comic Sans MS" panose="030F0902030302020204" pitchFamily="66" charset="0"/>
              </a:rPr>
              <a:t>Workflow</a:t>
            </a:r>
          </a:p>
        </p:txBody>
      </p:sp>
      <p:sp>
        <p:nvSpPr>
          <p:cNvPr id="295" name="Rounded Rectangle 294">
            <a:extLst>
              <a:ext uri="{FF2B5EF4-FFF2-40B4-BE49-F238E27FC236}">
                <a16:creationId xmlns:a16="http://schemas.microsoft.com/office/drawing/2014/main" id="{63196999-877E-564C-959D-BEFD2A2B98B6}"/>
              </a:ext>
            </a:extLst>
          </p:cNvPr>
          <p:cNvSpPr/>
          <p:nvPr/>
        </p:nvSpPr>
        <p:spPr>
          <a:xfrm>
            <a:off x="4168059" y="3542530"/>
            <a:ext cx="1012251" cy="403908"/>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8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8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8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8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700" b="1" dirty="0">
              <a:solidFill>
                <a:schemeClr val="bg1">
                  <a:lumMod val="50000"/>
                </a:schemeClr>
              </a:solidFill>
              <a:latin typeface="Comic Sans MS" panose="030F0902030302020204" pitchFamily="66" charset="0"/>
              <a:ea typeface="Nanum Pen Script" panose="03040600000000000000" pitchFamily="66" charset="-127"/>
            </a:endParaRPr>
          </a:p>
          <a:p>
            <a:pPr algn="ctr"/>
            <a:r>
              <a:rPr lang="en-US" sz="700" b="1" dirty="0">
                <a:solidFill>
                  <a:schemeClr val="bg1">
                    <a:lumMod val="50000"/>
                  </a:schemeClr>
                </a:solidFill>
                <a:latin typeface="Comic Sans MS" panose="030F0902030302020204" pitchFamily="66" charset="0"/>
                <a:ea typeface="Nanum Pen Script" panose="03040600000000000000" pitchFamily="66" charset="-127"/>
              </a:rPr>
              <a:t>Scheduler</a:t>
            </a:r>
          </a:p>
          <a:p>
            <a:pPr algn="ctr"/>
            <a:endParaRPr lang="en-US" sz="7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1600" dirty="0">
              <a:solidFill>
                <a:schemeClr val="tx1"/>
              </a:solidFill>
              <a:latin typeface="Comic Sans MS" panose="030F0902030302020204" pitchFamily="66" charset="0"/>
              <a:ea typeface="Nanum Pen Script" panose="03040600000000000000" pitchFamily="66" charset="-127"/>
            </a:endParaRPr>
          </a:p>
          <a:p>
            <a:pPr algn="ctr"/>
            <a:endParaRPr lang="en-US" sz="1600" dirty="0">
              <a:solidFill>
                <a:schemeClr val="tx1"/>
              </a:solidFill>
              <a:latin typeface="Comic Sans MS" panose="030F0902030302020204" pitchFamily="66" charset="0"/>
              <a:ea typeface="Nanum Pen Script" panose="03040600000000000000" pitchFamily="66" charset="-127"/>
            </a:endParaRPr>
          </a:p>
        </p:txBody>
      </p:sp>
      <p:sp>
        <p:nvSpPr>
          <p:cNvPr id="296" name="TextBox 295">
            <a:extLst>
              <a:ext uri="{FF2B5EF4-FFF2-40B4-BE49-F238E27FC236}">
                <a16:creationId xmlns:a16="http://schemas.microsoft.com/office/drawing/2014/main" id="{4B106464-D8D0-C140-A8F0-72E3D7C51313}"/>
              </a:ext>
            </a:extLst>
          </p:cNvPr>
          <p:cNvSpPr txBox="1"/>
          <p:nvPr/>
        </p:nvSpPr>
        <p:spPr>
          <a:xfrm>
            <a:off x="4157055" y="3535491"/>
            <a:ext cx="584212" cy="153888"/>
          </a:xfrm>
          <a:prstGeom prst="rect">
            <a:avLst/>
          </a:prstGeom>
          <a:noFill/>
        </p:spPr>
        <p:txBody>
          <a:bodyPr wrap="square" rtlCol="0">
            <a:spAutoFit/>
          </a:bodyPr>
          <a:lstStyle/>
          <a:p>
            <a:r>
              <a:rPr lang="en-US" sz="400" dirty="0">
                <a:solidFill>
                  <a:srgbClr val="0067B7">
                    <a:alpha val="51000"/>
                  </a:srgbClr>
                </a:solidFill>
                <a:latin typeface="Comic Sans MS" panose="030F0902030302020204" pitchFamily="66" charset="0"/>
              </a:rPr>
              <a:t>Workflow</a:t>
            </a:r>
          </a:p>
        </p:txBody>
      </p:sp>
      <p:sp>
        <p:nvSpPr>
          <p:cNvPr id="297" name="Rounded Rectangle 296">
            <a:extLst>
              <a:ext uri="{FF2B5EF4-FFF2-40B4-BE49-F238E27FC236}">
                <a16:creationId xmlns:a16="http://schemas.microsoft.com/office/drawing/2014/main" id="{105E7F12-7D1A-6B4D-A47E-AB57354296E4}"/>
              </a:ext>
            </a:extLst>
          </p:cNvPr>
          <p:cNvSpPr/>
          <p:nvPr/>
        </p:nvSpPr>
        <p:spPr>
          <a:xfrm>
            <a:off x="5241087" y="3542529"/>
            <a:ext cx="1028932" cy="388989"/>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10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10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10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10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900" b="1" dirty="0">
              <a:solidFill>
                <a:schemeClr val="bg1">
                  <a:lumMod val="50000"/>
                </a:schemeClr>
              </a:solidFill>
              <a:latin typeface="Comic Sans MS" panose="030F0902030302020204" pitchFamily="66" charset="0"/>
              <a:ea typeface="Nanum Pen Script" panose="03040600000000000000" pitchFamily="66" charset="-127"/>
            </a:endParaRPr>
          </a:p>
          <a:p>
            <a:pPr algn="ctr"/>
            <a:r>
              <a:rPr lang="en-US" sz="900" b="1" dirty="0">
                <a:solidFill>
                  <a:schemeClr val="bg1">
                    <a:lumMod val="50000"/>
                  </a:schemeClr>
                </a:solidFill>
                <a:latin typeface="Comic Sans MS" panose="030F0902030302020204" pitchFamily="66" charset="0"/>
                <a:ea typeface="Nanum Pen Script" panose="03040600000000000000" pitchFamily="66" charset="-127"/>
              </a:rPr>
              <a:t>Hive</a:t>
            </a:r>
          </a:p>
          <a:p>
            <a:pPr algn="ctr"/>
            <a:endParaRPr lang="en-US" sz="2000" dirty="0">
              <a:solidFill>
                <a:schemeClr val="tx1"/>
              </a:solidFill>
              <a:latin typeface="Comic Sans MS" panose="030F0902030302020204" pitchFamily="66" charset="0"/>
              <a:ea typeface="Nanum Pen Script" panose="03040600000000000000" pitchFamily="66" charset="-127"/>
            </a:endParaRPr>
          </a:p>
          <a:p>
            <a:pPr algn="ctr"/>
            <a:endParaRPr lang="en-US" sz="2000" dirty="0">
              <a:solidFill>
                <a:schemeClr val="tx1"/>
              </a:solidFill>
              <a:latin typeface="Comic Sans MS" panose="030F0902030302020204" pitchFamily="66" charset="0"/>
              <a:ea typeface="Nanum Pen Script" panose="03040600000000000000" pitchFamily="66" charset="-127"/>
            </a:endParaRPr>
          </a:p>
        </p:txBody>
      </p:sp>
      <p:sp>
        <p:nvSpPr>
          <p:cNvPr id="298" name="TextBox 297">
            <a:extLst>
              <a:ext uri="{FF2B5EF4-FFF2-40B4-BE49-F238E27FC236}">
                <a16:creationId xmlns:a16="http://schemas.microsoft.com/office/drawing/2014/main" id="{BFEC246B-FE39-BF43-AE6E-3780CEBBF814}"/>
              </a:ext>
            </a:extLst>
          </p:cNvPr>
          <p:cNvSpPr txBox="1"/>
          <p:nvPr/>
        </p:nvSpPr>
        <p:spPr>
          <a:xfrm>
            <a:off x="5216017" y="3543519"/>
            <a:ext cx="895738" cy="153888"/>
          </a:xfrm>
          <a:prstGeom prst="rect">
            <a:avLst/>
          </a:prstGeom>
          <a:noFill/>
        </p:spPr>
        <p:txBody>
          <a:bodyPr wrap="square" rtlCol="0">
            <a:spAutoFit/>
          </a:bodyPr>
          <a:lstStyle/>
          <a:p>
            <a:r>
              <a:rPr lang="en-US" sz="400" dirty="0">
                <a:solidFill>
                  <a:srgbClr val="0067B7">
                    <a:alpha val="51000"/>
                  </a:srgbClr>
                </a:solidFill>
                <a:latin typeface="Comic Sans MS" panose="030F0902030302020204" pitchFamily="66" charset="0"/>
              </a:rPr>
              <a:t>Metadata</a:t>
            </a:r>
          </a:p>
        </p:txBody>
      </p:sp>
      <p:sp>
        <p:nvSpPr>
          <p:cNvPr id="299" name="Rounded Rectangle 298">
            <a:extLst>
              <a:ext uri="{FF2B5EF4-FFF2-40B4-BE49-F238E27FC236}">
                <a16:creationId xmlns:a16="http://schemas.microsoft.com/office/drawing/2014/main" id="{909C32C7-AE12-004A-B8CA-63979202D843}"/>
              </a:ext>
            </a:extLst>
          </p:cNvPr>
          <p:cNvSpPr/>
          <p:nvPr/>
        </p:nvSpPr>
        <p:spPr>
          <a:xfrm>
            <a:off x="3278990" y="3981792"/>
            <a:ext cx="818498" cy="408871"/>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8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8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8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800" b="1" dirty="0">
              <a:solidFill>
                <a:schemeClr val="bg1">
                  <a:lumMod val="50000"/>
                </a:schemeClr>
              </a:solidFill>
              <a:latin typeface="Comic Sans MS" panose="030F0902030302020204" pitchFamily="66" charset="0"/>
              <a:ea typeface="Nanum Pen Script" panose="03040600000000000000" pitchFamily="66" charset="-127"/>
            </a:endParaRPr>
          </a:p>
          <a:p>
            <a:pPr algn="ctr"/>
            <a:r>
              <a:rPr lang="en-US" sz="700" b="1" dirty="0">
                <a:solidFill>
                  <a:schemeClr val="bg1">
                    <a:lumMod val="50000"/>
                  </a:schemeClr>
                </a:solidFill>
                <a:latin typeface="Comic Sans MS" panose="030F0902030302020204" pitchFamily="66" charset="0"/>
                <a:ea typeface="Nanum Pen Script" panose="03040600000000000000" pitchFamily="66" charset="-127"/>
              </a:rPr>
              <a:t>Flume, Sqoop</a:t>
            </a:r>
          </a:p>
          <a:p>
            <a:pPr algn="ctr"/>
            <a:endParaRPr lang="en-US" sz="1600" dirty="0">
              <a:solidFill>
                <a:schemeClr val="tx1"/>
              </a:solidFill>
              <a:latin typeface="Comic Sans MS" panose="030F0902030302020204" pitchFamily="66" charset="0"/>
              <a:ea typeface="Nanum Pen Script" panose="03040600000000000000" pitchFamily="66" charset="-127"/>
            </a:endParaRPr>
          </a:p>
          <a:p>
            <a:pPr algn="ctr"/>
            <a:endParaRPr lang="en-US" sz="1600" dirty="0">
              <a:solidFill>
                <a:schemeClr val="tx1"/>
              </a:solidFill>
              <a:latin typeface="Comic Sans MS" panose="030F0902030302020204" pitchFamily="66" charset="0"/>
              <a:ea typeface="Nanum Pen Script" panose="03040600000000000000" pitchFamily="66" charset="-127"/>
            </a:endParaRPr>
          </a:p>
        </p:txBody>
      </p:sp>
      <p:sp>
        <p:nvSpPr>
          <p:cNvPr id="300" name="TextBox 299">
            <a:extLst>
              <a:ext uri="{FF2B5EF4-FFF2-40B4-BE49-F238E27FC236}">
                <a16:creationId xmlns:a16="http://schemas.microsoft.com/office/drawing/2014/main" id="{A9751598-25FA-D142-A0AB-3341FEE5B159}"/>
              </a:ext>
            </a:extLst>
          </p:cNvPr>
          <p:cNvSpPr txBox="1"/>
          <p:nvPr/>
        </p:nvSpPr>
        <p:spPr>
          <a:xfrm>
            <a:off x="3277347" y="3983326"/>
            <a:ext cx="852907" cy="153888"/>
          </a:xfrm>
          <a:prstGeom prst="rect">
            <a:avLst/>
          </a:prstGeom>
          <a:noFill/>
        </p:spPr>
        <p:txBody>
          <a:bodyPr wrap="square" rtlCol="0">
            <a:spAutoFit/>
          </a:bodyPr>
          <a:lstStyle/>
          <a:p>
            <a:pPr algn="ctr"/>
            <a:r>
              <a:rPr lang="en-US" sz="400" dirty="0">
                <a:solidFill>
                  <a:srgbClr val="0067B7">
                    <a:alpha val="51000"/>
                  </a:srgbClr>
                </a:solidFill>
                <a:latin typeface="Comic Sans MS" panose="030F0902030302020204" pitchFamily="66" charset="0"/>
              </a:rPr>
              <a:t>Data Integration</a:t>
            </a:r>
          </a:p>
        </p:txBody>
      </p:sp>
      <p:sp>
        <p:nvSpPr>
          <p:cNvPr id="301" name="Rounded Rectangle 300">
            <a:extLst>
              <a:ext uri="{FF2B5EF4-FFF2-40B4-BE49-F238E27FC236}">
                <a16:creationId xmlns:a16="http://schemas.microsoft.com/office/drawing/2014/main" id="{F800ACF9-45E2-2F44-8696-97A215D27A9A}"/>
              </a:ext>
            </a:extLst>
          </p:cNvPr>
          <p:cNvSpPr/>
          <p:nvPr/>
        </p:nvSpPr>
        <p:spPr>
          <a:xfrm>
            <a:off x="4163886" y="3973712"/>
            <a:ext cx="1018500" cy="415984"/>
          </a:xfrm>
          <a:prstGeom prst="roundRect">
            <a:avLst/>
          </a:prstGeom>
          <a:solidFill>
            <a:schemeClr val="bg1">
              <a:alpha val="37000"/>
            </a:schemeClr>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8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8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8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800" b="1" dirty="0">
              <a:solidFill>
                <a:schemeClr val="bg1">
                  <a:lumMod val="50000"/>
                </a:schemeClr>
              </a:solidFill>
              <a:latin typeface="Comic Sans MS" panose="030F0902030302020204" pitchFamily="66" charset="0"/>
              <a:ea typeface="Nanum Pen Script" panose="03040600000000000000" pitchFamily="66" charset="-127"/>
            </a:endParaRPr>
          </a:p>
          <a:p>
            <a:pPr algn="ctr"/>
            <a:r>
              <a:rPr lang="en-US" sz="700" b="1" dirty="0">
                <a:solidFill>
                  <a:schemeClr val="bg1">
                    <a:lumMod val="50000"/>
                  </a:schemeClr>
                </a:solidFill>
                <a:latin typeface="Comic Sans MS" panose="030F0902030302020204" pitchFamily="66" charset="0"/>
                <a:ea typeface="Nanum Pen Script" panose="03040600000000000000" pitchFamily="66" charset="-127"/>
              </a:rPr>
              <a:t>Pig / Hive</a:t>
            </a:r>
          </a:p>
          <a:p>
            <a:pPr algn="ctr"/>
            <a:endParaRPr lang="en-US" sz="1600" dirty="0">
              <a:solidFill>
                <a:schemeClr val="tx1"/>
              </a:solidFill>
              <a:latin typeface="Comic Sans MS" panose="030F0902030302020204" pitchFamily="66" charset="0"/>
              <a:ea typeface="Nanum Pen Script" panose="03040600000000000000" pitchFamily="66" charset="-127"/>
            </a:endParaRPr>
          </a:p>
          <a:p>
            <a:pPr algn="ctr"/>
            <a:endParaRPr lang="en-US" sz="1600" dirty="0">
              <a:solidFill>
                <a:schemeClr val="tx1"/>
              </a:solidFill>
              <a:latin typeface="Comic Sans MS" panose="030F0902030302020204" pitchFamily="66" charset="0"/>
              <a:ea typeface="Nanum Pen Script" panose="03040600000000000000" pitchFamily="66" charset="-127"/>
            </a:endParaRPr>
          </a:p>
        </p:txBody>
      </p:sp>
      <p:sp>
        <p:nvSpPr>
          <p:cNvPr id="302" name="TextBox 301">
            <a:extLst>
              <a:ext uri="{FF2B5EF4-FFF2-40B4-BE49-F238E27FC236}">
                <a16:creationId xmlns:a16="http://schemas.microsoft.com/office/drawing/2014/main" id="{2B851B43-42BD-0644-B013-F4ADA54A4A22}"/>
              </a:ext>
            </a:extLst>
          </p:cNvPr>
          <p:cNvSpPr txBox="1"/>
          <p:nvPr/>
        </p:nvSpPr>
        <p:spPr>
          <a:xfrm>
            <a:off x="4168059" y="3972521"/>
            <a:ext cx="1073028" cy="153888"/>
          </a:xfrm>
          <a:prstGeom prst="rect">
            <a:avLst/>
          </a:prstGeom>
          <a:noFill/>
        </p:spPr>
        <p:txBody>
          <a:bodyPr wrap="square" rtlCol="0">
            <a:spAutoFit/>
          </a:bodyPr>
          <a:lstStyle/>
          <a:p>
            <a:pPr algn="ctr"/>
            <a:r>
              <a:rPr lang="en-US" sz="400" dirty="0">
                <a:solidFill>
                  <a:srgbClr val="0067B7">
                    <a:alpha val="51000"/>
                  </a:srgbClr>
                </a:solidFill>
                <a:latin typeface="Comic Sans MS" panose="030F0902030302020204" pitchFamily="66" charset="0"/>
              </a:rPr>
              <a:t>Languages, Compilers</a:t>
            </a:r>
          </a:p>
        </p:txBody>
      </p:sp>
      <p:sp>
        <p:nvSpPr>
          <p:cNvPr id="303" name="Rounded Rectangle 302">
            <a:extLst>
              <a:ext uri="{FF2B5EF4-FFF2-40B4-BE49-F238E27FC236}">
                <a16:creationId xmlns:a16="http://schemas.microsoft.com/office/drawing/2014/main" id="{57CF1E0D-EBDE-2B49-BAEE-7291A745AA2A}"/>
              </a:ext>
            </a:extLst>
          </p:cNvPr>
          <p:cNvSpPr/>
          <p:nvPr/>
        </p:nvSpPr>
        <p:spPr>
          <a:xfrm>
            <a:off x="5225904" y="3982494"/>
            <a:ext cx="1049526" cy="408871"/>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8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8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8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800" b="1" dirty="0">
              <a:solidFill>
                <a:schemeClr val="bg1">
                  <a:lumMod val="50000"/>
                </a:schemeClr>
              </a:solidFill>
              <a:latin typeface="Comic Sans MS" panose="030F0902030302020204" pitchFamily="66" charset="0"/>
              <a:ea typeface="Nanum Pen Script" panose="03040600000000000000" pitchFamily="66" charset="-127"/>
            </a:endParaRPr>
          </a:p>
          <a:p>
            <a:pPr algn="ctr"/>
            <a:r>
              <a:rPr lang="en-US" sz="700" b="1" dirty="0">
                <a:solidFill>
                  <a:schemeClr val="bg1">
                    <a:lumMod val="50000"/>
                  </a:schemeClr>
                </a:solidFill>
                <a:latin typeface="Comic Sans MS" panose="030F0902030302020204" pitchFamily="66" charset="0"/>
                <a:ea typeface="Nanum Pen Script" panose="03040600000000000000" pitchFamily="66" charset="-127"/>
              </a:rPr>
              <a:t>HBase</a:t>
            </a:r>
          </a:p>
          <a:p>
            <a:pPr algn="ctr"/>
            <a:endParaRPr lang="en-US" sz="1600" dirty="0">
              <a:solidFill>
                <a:schemeClr val="tx1"/>
              </a:solidFill>
              <a:latin typeface="Comic Sans MS" panose="030F0902030302020204" pitchFamily="66" charset="0"/>
              <a:ea typeface="Nanum Pen Script" panose="03040600000000000000" pitchFamily="66" charset="-127"/>
            </a:endParaRPr>
          </a:p>
          <a:p>
            <a:pPr algn="ctr"/>
            <a:endParaRPr lang="en-US" sz="1600" dirty="0">
              <a:solidFill>
                <a:schemeClr val="tx1"/>
              </a:solidFill>
              <a:latin typeface="Comic Sans MS" panose="030F0902030302020204" pitchFamily="66" charset="0"/>
              <a:ea typeface="Nanum Pen Script" panose="03040600000000000000" pitchFamily="66" charset="-127"/>
            </a:endParaRPr>
          </a:p>
        </p:txBody>
      </p:sp>
      <p:sp>
        <p:nvSpPr>
          <p:cNvPr id="304" name="TextBox 303">
            <a:extLst>
              <a:ext uri="{FF2B5EF4-FFF2-40B4-BE49-F238E27FC236}">
                <a16:creationId xmlns:a16="http://schemas.microsoft.com/office/drawing/2014/main" id="{08C6D6D5-439D-FA4B-B756-D052F8AB6502}"/>
              </a:ext>
            </a:extLst>
          </p:cNvPr>
          <p:cNvSpPr txBox="1"/>
          <p:nvPr/>
        </p:nvSpPr>
        <p:spPr>
          <a:xfrm>
            <a:off x="5160870" y="3973224"/>
            <a:ext cx="1158246" cy="153888"/>
          </a:xfrm>
          <a:prstGeom prst="rect">
            <a:avLst/>
          </a:prstGeom>
          <a:noFill/>
        </p:spPr>
        <p:txBody>
          <a:bodyPr wrap="square" rtlCol="0">
            <a:spAutoFit/>
          </a:bodyPr>
          <a:lstStyle/>
          <a:p>
            <a:pPr algn="ctr"/>
            <a:r>
              <a:rPr lang="en-US" sz="400" dirty="0">
                <a:solidFill>
                  <a:srgbClr val="0067B7">
                    <a:alpha val="51000"/>
                  </a:srgbClr>
                </a:solidFill>
                <a:latin typeface="Comic Sans MS" panose="030F0902030302020204" pitchFamily="66" charset="0"/>
              </a:rPr>
              <a:t>Fast read / write access</a:t>
            </a:r>
          </a:p>
        </p:txBody>
      </p:sp>
      <p:sp>
        <p:nvSpPr>
          <p:cNvPr id="305" name="Rounded Rectangle 304">
            <a:extLst>
              <a:ext uri="{FF2B5EF4-FFF2-40B4-BE49-F238E27FC236}">
                <a16:creationId xmlns:a16="http://schemas.microsoft.com/office/drawing/2014/main" id="{05AD9D69-23B3-9F4A-AFBE-4375E00936F7}"/>
              </a:ext>
            </a:extLst>
          </p:cNvPr>
          <p:cNvSpPr/>
          <p:nvPr/>
        </p:nvSpPr>
        <p:spPr>
          <a:xfrm>
            <a:off x="3280721" y="5549852"/>
            <a:ext cx="2994709" cy="304267"/>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9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9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9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9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800" b="1" dirty="0">
              <a:solidFill>
                <a:schemeClr val="bg1">
                  <a:lumMod val="50000"/>
                </a:schemeClr>
              </a:solidFill>
              <a:latin typeface="Comic Sans MS" panose="030F0902030302020204" pitchFamily="66" charset="0"/>
              <a:ea typeface="Nanum Pen Script" panose="03040600000000000000" pitchFamily="66" charset="-127"/>
            </a:endParaRPr>
          </a:p>
          <a:p>
            <a:pPr algn="ctr"/>
            <a:r>
              <a:rPr lang="en-US" sz="800" b="1" dirty="0">
                <a:solidFill>
                  <a:schemeClr val="bg1">
                    <a:lumMod val="50000"/>
                  </a:schemeClr>
                </a:solidFill>
                <a:latin typeface="Comic Sans MS" panose="030F0902030302020204" pitchFamily="66" charset="0"/>
                <a:ea typeface="Nanum Pen Script" panose="03040600000000000000" pitchFamily="66" charset="-127"/>
              </a:rPr>
              <a:t>Zookeeper</a:t>
            </a:r>
          </a:p>
          <a:p>
            <a:pPr algn="ctr"/>
            <a:endParaRPr lang="en-US" sz="8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dirty="0">
              <a:solidFill>
                <a:schemeClr val="tx1"/>
              </a:solidFill>
              <a:latin typeface="Comic Sans MS" panose="030F0902030302020204" pitchFamily="66" charset="0"/>
              <a:ea typeface="Nanum Pen Script" panose="03040600000000000000" pitchFamily="66" charset="-127"/>
            </a:endParaRPr>
          </a:p>
          <a:p>
            <a:pPr algn="ctr"/>
            <a:endParaRPr lang="en-US" dirty="0">
              <a:solidFill>
                <a:schemeClr val="tx1"/>
              </a:solidFill>
              <a:latin typeface="Comic Sans MS" panose="030F0902030302020204" pitchFamily="66" charset="0"/>
              <a:ea typeface="Nanum Pen Script" panose="03040600000000000000" pitchFamily="66" charset="-127"/>
            </a:endParaRPr>
          </a:p>
        </p:txBody>
      </p:sp>
      <p:sp>
        <p:nvSpPr>
          <p:cNvPr id="306" name="TextBox 305">
            <a:extLst>
              <a:ext uri="{FF2B5EF4-FFF2-40B4-BE49-F238E27FC236}">
                <a16:creationId xmlns:a16="http://schemas.microsoft.com/office/drawing/2014/main" id="{8535AC90-8A40-9144-9E8B-987A47BAE717}"/>
              </a:ext>
            </a:extLst>
          </p:cNvPr>
          <p:cNvSpPr txBox="1"/>
          <p:nvPr/>
        </p:nvSpPr>
        <p:spPr>
          <a:xfrm>
            <a:off x="3301234" y="5564589"/>
            <a:ext cx="986779" cy="153888"/>
          </a:xfrm>
          <a:prstGeom prst="rect">
            <a:avLst/>
          </a:prstGeom>
          <a:noFill/>
        </p:spPr>
        <p:txBody>
          <a:bodyPr wrap="square" rtlCol="0">
            <a:spAutoFit/>
          </a:bodyPr>
          <a:lstStyle/>
          <a:p>
            <a:r>
              <a:rPr lang="en-US" sz="400" dirty="0">
                <a:solidFill>
                  <a:srgbClr val="0067B7">
                    <a:alpha val="51000"/>
                  </a:srgbClr>
                </a:solidFill>
                <a:latin typeface="Comic Sans MS" panose="030F0902030302020204" pitchFamily="66" charset="0"/>
              </a:rPr>
              <a:t>Coordination</a:t>
            </a:r>
          </a:p>
        </p:txBody>
      </p:sp>
      <p:sp>
        <p:nvSpPr>
          <p:cNvPr id="307" name="Rounded Rectangle 306">
            <a:extLst>
              <a:ext uri="{FF2B5EF4-FFF2-40B4-BE49-F238E27FC236}">
                <a16:creationId xmlns:a16="http://schemas.microsoft.com/office/drawing/2014/main" id="{4FA21D6E-207D-EE46-AF02-E006735D3AAC}"/>
              </a:ext>
            </a:extLst>
          </p:cNvPr>
          <p:cNvSpPr/>
          <p:nvPr/>
        </p:nvSpPr>
        <p:spPr>
          <a:xfrm>
            <a:off x="3276326" y="5185567"/>
            <a:ext cx="2999104" cy="313308"/>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9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9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9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9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800" b="1" dirty="0">
              <a:solidFill>
                <a:schemeClr val="bg1">
                  <a:lumMod val="50000"/>
                </a:schemeClr>
              </a:solidFill>
              <a:latin typeface="Comic Sans MS" panose="030F0902030302020204" pitchFamily="66" charset="0"/>
              <a:ea typeface="Nanum Pen Script" panose="03040600000000000000" pitchFamily="66" charset="-127"/>
            </a:endParaRPr>
          </a:p>
          <a:p>
            <a:pPr algn="ctr"/>
            <a:r>
              <a:rPr lang="en-US" sz="800" b="1" dirty="0">
                <a:solidFill>
                  <a:schemeClr val="bg1">
                    <a:lumMod val="50000"/>
                  </a:schemeClr>
                </a:solidFill>
                <a:latin typeface="Comic Sans MS" panose="030F0902030302020204" pitchFamily="66" charset="0"/>
                <a:ea typeface="Nanum Pen Script" panose="03040600000000000000" pitchFamily="66" charset="-127"/>
              </a:rPr>
              <a:t>YARN</a:t>
            </a:r>
          </a:p>
          <a:p>
            <a:pPr algn="ctr"/>
            <a:endParaRPr lang="en-US" sz="8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dirty="0">
              <a:solidFill>
                <a:schemeClr val="tx1"/>
              </a:solidFill>
              <a:latin typeface="Comic Sans MS" panose="030F0902030302020204" pitchFamily="66" charset="0"/>
              <a:ea typeface="Nanum Pen Script" panose="03040600000000000000" pitchFamily="66" charset="-127"/>
            </a:endParaRPr>
          </a:p>
          <a:p>
            <a:pPr algn="ctr"/>
            <a:endParaRPr lang="en-US" dirty="0">
              <a:solidFill>
                <a:schemeClr val="tx1"/>
              </a:solidFill>
              <a:latin typeface="Comic Sans MS" panose="030F0902030302020204" pitchFamily="66" charset="0"/>
              <a:ea typeface="Nanum Pen Script" panose="03040600000000000000" pitchFamily="66" charset="-127"/>
            </a:endParaRPr>
          </a:p>
        </p:txBody>
      </p:sp>
      <p:sp>
        <p:nvSpPr>
          <p:cNvPr id="308" name="TextBox 307">
            <a:extLst>
              <a:ext uri="{FF2B5EF4-FFF2-40B4-BE49-F238E27FC236}">
                <a16:creationId xmlns:a16="http://schemas.microsoft.com/office/drawing/2014/main" id="{B04E6E59-5486-9942-AD48-FECE4116B1C9}"/>
              </a:ext>
            </a:extLst>
          </p:cNvPr>
          <p:cNvSpPr txBox="1"/>
          <p:nvPr/>
        </p:nvSpPr>
        <p:spPr>
          <a:xfrm>
            <a:off x="3286581" y="5226898"/>
            <a:ext cx="1117846" cy="153888"/>
          </a:xfrm>
          <a:prstGeom prst="rect">
            <a:avLst/>
          </a:prstGeom>
          <a:noFill/>
        </p:spPr>
        <p:txBody>
          <a:bodyPr wrap="square" rtlCol="0">
            <a:spAutoFit/>
          </a:bodyPr>
          <a:lstStyle/>
          <a:p>
            <a:r>
              <a:rPr lang="en-US" sz="400" dirty="0">
                <a:solidFill>
                  <a:srgbClr val="0067B7">
                    <a:alpha val="51000"/>
                  </a:srgbClr>
                </a:solidFill>
                <a:latin typeface="Comic Sans MS" panose="030F0902030302020204" pitchFamily="66" charset="0"/>
              </a:rPr>
              <a:t>Resources Manager</a:t>
            </a:r>
          </a:p>
        </p:txBody>
      </p:sp>
      <p:sp>
        <p:nvSpPr>
          <p:cNvPr id="309" name="Rounded Rectangle 308">
            <a:extLst>
              <a:ext uri="{FF2B5EF4-FFF2-40B4-BE49-F238E27FC236}">
                <a16:creationId xmlns:a16="http://schemas.microsoft.com/office/drawing/2014/main" id="{7F78467C-7D09-B042-93ED-93B98550A035}"/>
              </a:ext>
            </a:extLst>
          </p:cNvPr>
          <p:cNvSpPr/>
          <p:nvPr/>
        </p:nvSpPr>
        <p:spPr>
          <a:xfrm>
            <a:off x="3286581" y="4428755"/>
            <a:ext cx="2988849" cy="326820"/>
          </a:xfrm>
          <a:prstGeom prst="roundRect">
            <a:avLst/>
          </a:prstGeom>
          <a:solidFill>
            <a:schemeClr val="bg1">
              <a:alpha val="40000"/>
            </a:schemeClr>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8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8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8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800" b="1" dirty="0">
              <a:solidFill>
                <a:schemeClr val="bg1">
                  <a:lumMod val="50000"/>
                </a:schemeClr>
              </a:solidFill>
              <a:latin typeface="Comic Sans MS" panose="030F0902030302020204" pitchFamily="66" charset="0"/>
              <a:ea typeface="Nanum Pen Script" panose="03040600000000000000" pitchFamily="66" charset="-127"/>
            </a:endParaRPr>
          </a:p>
          <a:p>
            <a:pPr algn="ctr"/>
            <a:r>
              <a:rPr lang="en-US" sz="700" b="1" dirty="0">
                <a:solidFill>
                  <a:schemeClr val="bg1">
                    <a:lumMod val="50000"/>
                  </a:schemeClr>
                </a:solidFill>
                <a:latin typeface="Comic Sans MS" panose="030F0902030302020204" pitchFamily="66" charset="0"/>
                <a:ea typeface="Nanum Pen Script" panose="03040600000000000000" pitchFamily="66" charset="-127"/>
              </a:rPr>
              <a:t>HDFS</a:t>
            </a:r>
          </a:p>
          <a:p>
            <a:pPr algn="ctr"/>
            <a:endParaRPr lang="en-US" sz="1600" dirty="0">
              <a:solidFill>
                <a:schemeClr val="tx1"/>
              </a:solidFill>
              <a:latin typeface="Comic Sans MS" panose="030F0902030302020204" pitchFamily="66" charset="0"/>
              <a:ea typeface="Nanum Pen Script" panose="03040600000000000000" pitchFamily="66" charset="-127"/>
            </a:endParaRPr>
          </a:p>
          <a:p>
            <a:pPr algn="ctr"/>
            <a:endParaRPr lang="en-US" sz="1600" dirty="0">
              <a:solidFill>
                <a:schemeClr val="tx1"/>
              </a:solidFill>
              <a:latin typeface="Comic Sans MS" panose="030F0902030302020204" pitchFamily="66" charset="0"/>
              <a:ea typeface="Nanum Pen Script" panose="03040600000000000000" pitchFamily="66" charset="-127"/>
            </a:endParaRPr>
          </a:p>
        </p:txBody>
      </p:sp>
      <p:sp>
        <p:nvSpPr>
          <p:cNvPr id="310" name="TextBox 309">
            <a:extLst>
              <a:ext uri="{FF2B5EF4-FFF2-40B4-BE49-F238E27FC236}">
                <a16:creationId xmlns:a16="http://schemas.microsoft.com/office/drawing/2014/main" id="{67777051-A7E4-184F-BAC0-EB3B85F7529E}"/>
              </a:ext>
            </a:extLst>
          </p:cNvPr>
          <p:cNvSpPr txBox="1"/>
          <p:nvPr/>
        </p:nvSpPr>
        <p:spPr>
          <a:xfrm>
            <a:off x="3309421" y="4437116"/>
            <a:ext cx="1501083" cy="153888"/>
          </a:xfrm>
          <a:prstGeom prst="rect">
            <a:avLst/>
          </a:prstGeom>
          <a:noFill/>
        </p:spPr>
        <p:txBody>
          <a:bodyPr wrap="square" rtlCol="0">
            <a:spAutoFit/>
          </a:bodyPr>
          <a:lstStyle/>
          <a:p>
            <a:r>
              <a:rPr lang="en-US" sz="400" dirty="0">
                <a:solidFill>
                  <a:srgbClr val="0067B7">
                    <a:alpha val="51000"/>
                  </a:srgbClr>
                </a:solidFill>
                <a:latin typeface="Comic Sans MS" panose="030F0902030302020204" pitchFamily="66" charset="0"/>
              </a:rPr>
              <a:t>Hadoop Distributed File Systems</a:t>
            </a:r>
          </a:p>
        </p:txBody>
      </p:sp>
      <p:sp>
        <p:nvSpPr>
          <p:cNvPr id="311" name="Rounded Rectangle 310">
            <a:extLst>
              <a:ext uri="{FF2B5EF4-FFF2-40B4-BE49-F238E27FC236}">
                <a16:creationId xmlns:a16="http://schemas.microsoft.com/office/drawing/2014/main" id="{6020AD4C-1A39-4F46-BC49-01982676ACC8}"/>
              </a:ext>
            </a:extLst>
          </p:cNvPr>
          <p:cNvSpPr/>
          <p:nvPr/>
        </p:nvSpPr>
        <p:spPr>
          <a:xfrm>
            <a:off x="3294730" y="4818843"/>
            <a:ext cx="2980700" cy="300545"/>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8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8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8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8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700" b="1" dirty="0">
              <a:solidFill>
                <a:schemeClr val="bg1">
                  <a:lumMod val="50000"/>
                </a:schemeClr>
              </a:solidFill>
              <a:latin typeface="Comic Sans MS" panose="030F0902030302020204" pitchFamily="66" charset="0"/>
              <a:ea typeface="Nanum Pen Script" panose="03040600000000000000" pitchFamily="66" charset="-127"/>
            </a:endParaRPr>
          </a:p>
          <a:p>
            <a:pPr algn="ctr"/>
            <a:r>
              <a:rPr lang="en-US" sz="700" b="1" dirty="0">
                <a:solidFill>
                  <a:schemeClr val="bg1">
                    <a:lumMod val="50000"/>
                  </a:schemeClr>
                </a:solidFill>
                <a:latin typeface="Comic Sans MS" panose="030F0902030302020204" pitchFamily="66" charset="0"/>
                <a:ea typeface="Nanum Pen Script" panose="03040600000000000000" pitchFamily="66" charset="-127"/>
              </a:rPr>
              <a:t>Spark</a:t>
            </a:r>
          </a:p>
          <a:p>
            <a:pPr algn="ctr"/>
            <a:endParaRPr lang="en-US" sz="7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1600" dirty="0">
              <a:solidFill>
                <a:schemeClr val="tx1"/>
              </a:solidFill>
              <a:latin typeface="Comic Sans MS" panose="030F0902030302020204" pitchFamily="66" charset="0"/>
              <a:ea typeface="Nanum Pen Script" panose="03040600000000000000" pitchFamily="66" charset="-127"/>
            </a:endParaRPr>
          </a:p>
          <a:p>
            <a:pPr algn="ctr"/>
            <a:endParaRPr lang="en-US" sz="1600" dirty="0">
              <a:solidFill>
                <a:schemeClr val="tx1"/>
              </a:solidFill>
              <a:latin typeface="Comic Sans MS" panose="030F0902030302020204" pitchFamily="66" charset="0"/>
              <a:ea typeface="Nanum Pen Script" panose="03040600000000000000" pitchFamily="66" charset="-127"/>
            </a:endParaRPr>
          </a:p>
        </p:txBody>
      </p:sp>
      <p:sp>
        <p:nvSpPr>
          <p:cNvPr id="312" name="TextBox 311">
            <a:extLst>
              <a:ext uri="{FF2B5EF4-FFF2-40B4-BE49-F238E27FC236}">
                <a16:creationId xmlns:a16="http://schemas.microsoft.com/office/drawing/2014/main" id="{71B83603-7E77-F042-AA0B-9434B48442EE}"/>
              </a:ext>
            </a:extLst>
          </p:cNvPr>
          <p:cNvSpPr txBox="1"/>
          <p:nvPr/>
        </p:nvSpPr>
        <p:spPr>
          <a:xfrm>
            <a:off x="3301233" y="4828980"/>
            <a:ext cx="895705" cy="153888"/>
          </a:xfrm>
          <a:prstGeom prst="rect">
            <a:avLst/>
          </a:prstGeom>
          <a:noFill/>
        </p:spPr>
        <p:txBody>
          <a:bodyPr wrap="square" rtlCol="0">
            <a:spAutoFit/>
          </a:bodyPr>
          <a:lstStyle/>
          <a:p>
            <a:r>
              <a:rPr lang="en-US" sz="400" dirty="0">
                <a:solidFill>
                  <a:srgbClr val="0067B7">
                    <a:alpha val="51000"/>
                  </a:srgbClr>
                </a:solidFill>
                <a:latin typeface="Comic Sans MS" panose="030F0902030302020204" pitchFamily="66" charset="0"/>
              </a:rPr>
              <a:t>Processing</a:t>
            </a:r>
          </a:p>
        </p:txBody>
      </p:sp>
      <p:sp>
        <p:nvSpPr>
          <p:cNvPr id="313" name="TextBox 312">
            <a:extLst>
              <a:ext uri="{FF2B5EF4-FFF2-40B4-BE49-F238E27FC236}">
                <a16:creationId xmlns:a16="http://schemas.microsoft.com/office/drawing/2014/main" id="{909D9DA9-B297-5940-AAF2-C1F25617C621}"/>
              </a:ext>
            </a:extLst>
          </p:cNvPr>
          <p:cNvSpPr txBox="1"/>
          <p:nvPr/>
        </p:nvSpPr>
        <p:spPr>
          <a:xfrm>
            <a:off x="5733316" y="5847500"/>
            <a:ext cx="785637" cy="246221"/>
          </a:xfrm>
          <a:prstGeom prst="rect">
            <a:avLst/>
          </a:prstGeom>
          <a:noFill/>
        </p:spPr>
        <p:txBody>
          <a:bodyPr wrap="square" rtlCol="0">
            <a:spAutoFit/>
          </a:bodyPr>
          <a:lstStyle/>
          <a:p>
            <a:pPr algn="ctr" defTabSz="457200"/>
            <a:r>
              <a:rPr lang="en-US" sz="1000" dirty="0" err="1">
                <a:solidFill>
                  <a:schemeClr val="bg1">
                    <a:lumMod val="50000"/>
                  </a:scheme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cloudera</a:t>
            </a:r>
            <a:endParaRPr lang="en-US" sz="1000" dirty="0">
              <a:solidFill>
                <a:schemeClr val="bg1">
                  <a:lumMod val="50000"/>
                </a:scheme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p:txBody>
      </p:sp>
      <p:grpSp>
        <p:nvGrpSpPr>
          <p:cNvPr id="314" name="Group 313">
            <a:extLst>
              <a:ext uri="{FF2B5EF4-FFF2-40B4-BE49-F238E27FC236}">
                <a16:creationId xmlns:a16="http://schemas.microsoft.com/office/drawing/2014/main" id="{73F4408B-B3FD-364A-A51E-6591EF8F0C3D}"/>
              </a:ext>
            </a:extLst>
          </p:cNvPr>
          <p:cNvGrpSpPr/>
          <p:nvPr/>
        </p:nvGrpSpPr>
        <p:grpSpPr>
          <a:xfrm>
            <a:off x="5661276" y="4460223"/>
            <a:ext cx="384776" cy="387531"/>
            <a:chOff x="9368771" y="2219298"/>
            <a:chExt cx="497363" cy="655013"/>
          </a:xfrm>
        </p:grpSpPr>
        <p:sp>
          <p:nvSpPr>
            <p:cNvPr id="315" name="Google Shape;61;p12">
              <a:extLst>
                <a:ext uri="{FF2B5EF4-FFF2-40B4-BE49-F238E27FC236}">
                  <a16:creationId xmlns:a16="http://schemas.microsoft.com/office/drawing/2014/main" id="{2E6D6B7F-98F9-7546-823A-037DC8E6AF7A}"/>
                </a:ext>
              </a:extLst>
            </p:cNvPr>
            <p:cNvSpPr txBox="1">
              <a:spLocks/>
            </p:cNvSpPr>
            <p:nvPr/>
          </p:nvSpPr>
          <p:spPr>
            <a:xfrm>
              <a:off x="9417255" y="2614206"/>
              <a:ext cx="425004" cy="260105"/>
            </a:xfrm>
            <a:prstGeom prst="rect">
              <a:avLst/>
            </a:prstGeom>
            <a:noFill/>
          </p:spPr>
          <p:txBody>
            <a:bodyPr wrap="square" rtlCol="0">
              <a:spAutoFit/>
            </a:bodyPr>
            <a:lstStyle>
              <a:defPPr>
                <a:defRPr lang="en-US"/>
              </a:defPPr>
              <a:lvl1pPr algn="ctr" defTabSz="457200">
                <a:defRPr sz="900">
                  <a:solidFill>
                    <a:srgbClr val="0067B7"/>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defRPr>
              </a:lvl1pPr>
            </a:lstStyle>
            <a:p>
              <a:r>
                <a:rPr lang="en-US" sz="400" b="1" dirty="0">
                  <a:solidFill>
                    <a:srgbClr val="C5277F">
                      <a:alpha val="30000"/>
                    </a:srgbClr>
                  </a:solidFill>
                  <a:latin typeface="Comic Sans MS" panose="030F0902030302020204" pitchFamily="66" charset="0"/>
                </a:rPr>
                <a:t>Job</a:t>
              </a:r>
            </a:p>
          </p:txBody>
        </p:sp>
        <p:grpSp>
          <p:nvGrpSpPr>
            <p:cNvPr id="316" name="Group 315">
              <a:extLst>
                <a:ext uri="{FF2B5EF4-FFF2-40B4-BE49-F238E27FC236}">
                  <a16:creationId xmlns:a16="http://schemas.microsoft.com/office/drawing/2014/main" id="{3BB9E2D0-EAF9-A640-8DC9-E129BC0F9D44}"/>
                </a:ext>
              </a:extLst>
            </p:cNvPr>
            <p:cNvGrpSpPr/>
            <p:nvPr/>
          </p:nvGrpSpPr>
          <p:grpSpPr>
            <a:xfrm>
              <a:off x="9368771" y="2219298"/>
              <a:ext cx="497363" cy="456811"/>
              <a:chOff x="9368771" y="2214420"/>
              <a:chExt cx="739104" cy="546364"/>
            </a:xfrm>
          </p:grpSpPr>
          <p:sp>
            <p:nvSpPr>
              <p:cNvPr id="317" name="Rounded Rectangle 316">
                <a:extLst>
                  <a:ext uri="{FF2B5EF4-FFF2-40B4-BE49-F238E27FC236}">
                    <a16:creationId xmlns:a16="http://schemas.microsoft.com/office/drawing/2014/main" id="{9F641AA4-D353-8040-BE9B-9F4490CE5537}"/>
                  </a:ext>
                </a:extLst>
              </p:cNvPr>
              <p:cNvSpPr/>
              <p:nvPr/>
            </p:nvSpPr>
            <p:spPr>
              <a:xfrm>
                <a:off x="9368771" y="2214420"/>
                <a:ext cx="739104" cy="546364"/>
              </a:xfrm>
              <a:prstGeom prst="roundRect">
                <a:avLst/>
              </a:prstGeom>
              <a:solidFill>
                <a:schemeClr val="bg1">
                  <a:alpha val="30000"/>
                </a:schemeClr>
              </a:solidFill>
              <a:ln w="952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8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8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700" dirty="0">
                  <a:solidFill>
                    <a:schemeClr val="tx1"/>
                  </a:solidFill>
                  <a:latin typeface="Comic Sans MS" panose="030F0902030302020204" pitchFamily="66" charset="0"/>
                  <a:ea typeface="Nanum Pen Script" panose="03040600000000000000" pitchFamily="66" charset="-127"/>
                </a:endParaRPr>
              </a:p>
              <a:p>
                <a:pPr algn="ctr"/>
                <a:endParaRPr lang="en-US" sz="1600" dirty="0">
                  <a:solidFill>
                    <a:schemeClr val="tx1"/>
                  </a:solidFill>
                  <a:latin typeface="Comic Sans MS" panose="030F0902030302020204" pitchFamily="66" charset="0"/>
                  <a:ea typeface="Nanum Pen Script" panose="03040600000000000000" pitchFamily="66" charset="-127"/>
                </a:endParaRPr>
              </a:p>
            </p:txBody>
          </p:sp>
          <p:pic>
            <p:nvPicPr>
              <p:cNvPr id="318" name="Picture 317">
                <a:extLst>
                  <a:ext uri="{FF2B5EF4-FFF2-40B4-BE49-F238E27FC236}">
                    <a16:creationId xmlns:a16="http://schemas.microsoft.com/office/drawing/2014/main" id="{DCD50A6E-A215-EA4F-8E38-EF59A0E3340F}"/>
                  </a:ext>
                </a:extLst>
              </p:cNvPr>
              <p:cNvPicPr>
                <a:picLocks noChangeAspect="1"/>
              </p:cNvPicPr>
              <p:nvPr/>
            </p:nvPicPr>
            <p:blipFill>
              <a:blip r:embed="rId2"/>
              <a:stretch>
                <a:fillRect/>
              </a:stretch>
            </p:blipFill>
            <p:spPr>
              <a:xfrm>
                <a:off x="9608467" y="2354305"/>
                <a:ext cx="296288" cy="241749"/>
              </a:xfrm>
              <a:prstGeom prst="rect">
                <a:avLst/>
              </a:prstGeom>
            </p:spPr>
          </p:pic>
          <p:pic>
            <p:nvPicPr>
              <p:cNvPr id="319" name="Picture 318">
                <a:extLst>
                  <a:ext uri="{FF2B5EF4-FFF2-40B4-BE49-F238E27FC236}">
                    <a16:creationId xmlns:a16="http://schemas.microsoft.com/office/drawing/2014/main" id="{64193AB4-0E08-214C-BF26-08A28A8B1B4E}"/>
                  </a:ext>
                </a:extLst>
              </p:cNvPr>
              <p:cNvPicPr>
                <a:picLocks noChangeAspect="1"/>
              </p:cNvPicPr>
              <p:nvPr/>
            </p:nvPicPr>
            <p:blipFill>
              <a:blip r:embed="rId3">
                <a:alphaModFix amt="31000"/>
              </a:blip>
              <a:stretch>
                <a:fillRect/>
              </a:stretch>
            </p:blipFill>
            <p:spPr>
              <a:xfrm>
                <a:off x="9417500" y="2263537"/>
                <a:ext cx="631755" cy="495228"/>
              </a:xfrm>
              <a:prstGeom prst="rect">
                <a:avLst/>
              </a:prstGeom>
              <a:solidFill>
                <a:srgbClr val="87CBD8">
                  <a:alpha val="60000"/>
                </a:srgbClr>
              </a:solidFill>
              <a:ln>
                <a:solidFill>
                  <a:srgbClr val="0079D1">
                    <a:alpha val="81000"/>
                  </a:srgbClr>
                </a:solidFill>
              </a:ln>
            </p:spPr>
          </p:pic>
        </p:grpSp>
      </p:grpSp>
      <p:grpSp>
        <p:nvGrpSpPr>
          <p:cNvPr id="320" name="Group 319">
            <a:extLst>
              <a:ext uri="{FF2B5EF4-FFF2-40B4-BE49-F238E27FC236}">
                <a16:creationId xmlns:a16="http://schemas.microsoft.com/office/drawing/2014/main" id="{2328113E-EB57-FA48-BAD7-4879F09288D3}"/>
              </a:ext>
            </a:extLst>
          </p:cNvPr>
          <p:cNvGrpSpPr/>
          <p:nvPr/>
        </p:nvGrpSpPr>
        <p:grpSpPr>
          <a:xfrm>
            <a:off x="3513844" y="2232505"/>
            <a:ext cx="235241" cy="447139"/>
            <a:chOff x="9429404" y="1573685"/>
            <a:chExt cx="235241" cy="447139"/>
          </a:xfrm>
        </p:grpSpPr>
        <p:pic>
          <p:nvPicPr>
            <p:cNvPr id="321" name="Picture 320">
              <a:extLst>
                <a:ext uri="{FF2B5EF4-FFF2-40B4-BE49-F238E27FC236}">
                  <a16:creationId xmlns:a16="http://schemas.microsoft.com/office/drawing/2014/main" id="{9DCA4D2F-A1D8-9B49-9696-F38C090B72FA}"/>
                </a:ext>
              </a:extLst>
            </p:cNvPr>
            <p:cNvPicPr>
              <a:picLocks noChangeAspect="1"/>
            </p:cNvPicPr>
            <p:nvPr/>
          </p:nvPicPr>
          <p:blipFill>
            <a:blip r:embed="rId4"/>
            <a:stretch>
              <a:fillRect/>
            </a:stretch>
          </p:blipFill>
          <p:spPr>
            <a:xfrm>
              <a:off x="9429404" y="1573685"/>
              <a:ext cx="216954" cy="137161"/>
            </a:xfrm>
            <a:prstGeom prst="rect">
              <a:avLst/>
            </a:prstGeom>
          </p:spPr>
        </p:pic>
        <p:pic>
          <p:nvPicPr>
            <p:cNvPr id="322" name="Picture 321">
              <a:extLst>
                <a:ext uri="{FF2B5EF4-FFF2-40B4-BE49-F238E27FC236}">
                  <a16:creationId xmlns:a16="http://schemas.microsoft.com/office/drawing/2014/main" id="{2D26B58C-F8FE-C44A-A973-0AB61CC28924}"/>
                </a:ext>
              </a:extLst>
            </p:cNvPr>
            <p:cNvPicPr>
              <a:picLocks noChangeAspect="1"/>
            </p:cNvPicPr>
            <p:nvPr/>
          </p:nvPicPr>
          <p:blipFill>
            <a:blip r:embed="rId4"/>
            <a:stretch>
              <a:fillRect/>
            </a:stretch>
          </p:blipFill>
          <p:spPr>
            <a:xfrm>
              <a:off x="9438548" y="1728674"/>
              <a:ext cx="216954" cy="137161"/>
            </a:xfrm>
            <a:prstGeom prst="rect">
              <a:avLst/>
            </a:prstGeom>
          </p:spPr>
        </p:pic>
        <p:pic>
          <p:nvPicPr>
            <p:cNvPr id="323" name="Picture 322">
              <a:extLst>
                <a:ext uri="{FF2B5EF4-FFF2-40B4-BE49-F238E27FC236}">
                  <a16:creationId xmlns:a16="http://schemas.microsoft.com/office/drawing/2014/main" id="{AD86DFE6-CCF8-6542-8857-10F2B63970E1}"/>
                </a:ext>
              </a:extLst>
            </p:cNvPr>
            <p:cNvPicPr>
              <a:picLocks noChangeAspect="1"/>
            </p:cNvPicPr>
            <p:nvPr/>
          </p:nvPicPr>
          <p:blipFill>
            <a:blip r:embed="rId4"/>
            <a:stretch>
              <a:fillRect/>
            </a:stretch>
          </p:blipFill>
          <p:spPr>
            <a:xfrm>
              <a:off x="9447691" y="1883663"/>
              <a:ext cx="216954" cy="137161"/>
            </a:xfrm>
            <a:prstGeom prst="rect">
              <a:avLst/>
            </a:prstGeom>
          </p:spPr>
        </p:pic>
      </p:grpSp>
      <p:grpSp>
        <p:nvGrpSpPr>
          <p:cNvPr id="324" name="Group 323">
            <a:extLst>
              <a:ext uri="{FF2B5EF4-FFF2-40B4-BE49-F238E27FC236}">
                <a16:creationId xmlns:a16="http://schemas.microsoft.com/office/drawing/2014/main" id="{4AE8C49B-9D01-EC49-BF75-2D78C64A942A}"/>
              </a:ext>
            </a:extLst>
          </p:cNvPr>
          <p:cNvGrpSpPr/>
          <p:nvPr/>
        </p:nvGrpSpPr>
        <p:grpSpPr>
          <a:xfrm>
            <a:off x="3755816" y="2237344"/>
            <a:ext cx="235241" cy="447139"/>
            <a:chOff x="9429404" y="1573685"/>
            <a:chExt cx="235241" cy="447139"/>
          </a:xfrm>
        </p:grpSpPr>
        <p:pic>
          <p:nvPicPr>
            <p:cNvPr id="325" name="Picture 324">
              <a:extLst>
                <a:ext uri="{FF2B5EF4-FFF2-40B4-BE49-F238E27FC236}">
                  <a16:creationId xmlns:a16="http://schemas.microsoft.com/office/drawing/2014/main" id="{B88AE15F-D5E4-2447-820B-262B548FD3DB}"/>
                </a:ext>
              </a:extLst>
            </p:cNvPr>
            <p:cNvPicPr>
              <a:picLocks noChangeAspect="1"/>
            </p:cNvPicPr>
            <p:nvPr/>
          </p:nvPicPr>
          <p:blipFill>
            <a:blip r:embed="rId4"/>
            <a:stretch>
              <a:fillRect/>
            </a:stretch>
          </p:blipFill>
          <p:spPr>
            <a:xfrm>
              <a:off x="9429404" y="1573685"/>
              <a:ext cx="216954" cy="137161"/>
            </a:xfrm>
            <a:prstGeom prst="rect">
              <a:avLst/>
            </a:prstGeom>
          </p:spPr>
        </p:pic>
        <p:pic>
          <p:nvPicPr>
            <p:cNvPr id="326" name="Picture 325">
              <a:extLst>
                <a:ext uri="{FF2B5EF4-FFF2-40B4-BE49-F238E27FC236}">
                  <a16:creationId xmlns:a16="http://schemas.microsoft.com/office/drawing/2014/main" id="{18C52164-18F2-E44D-91FF-8215796AFC39}"/>
                </a:ext>
              </a:extLst>
            </p:cNvPr>
            <p:cNvPicPr>
              <a:picLocks noChangeAspect="1"/>
            </p:cNvPicPr>
            <p:nvPr/>
          </p:nvPicPr>
          <p:blipFill>
            <a:blip r:embed="rId4"/>
            <a:stretch>
              <a:fillRect/>
            </a:stretch>
          </p:blipFill>
          <p:spPr>
            <a:xfrm>
              <a:off x="9438548" y="1728674"/>
              <a:ext cx="216954" cy="137161"/>
            </a:xfrm>
            <a:prstGeom prst="rect">
              <a:avLst/>
            </a:prstGeom>
          </p:spPr>
        </p:pic>
        <p:pic>
          <p:nvPicPr>
            <p:cNvPr id="327" name="Picture 326">
              <a:extLst>
                <a:ext uri="{FF2B5EF4-FFF2-40B4-BE49-F238E27FC236}">
                  <a16:creationId xmlns:a16="http://schemas.microsoft.com/office/drawing/2014/main" id="{AF4D651A-1E12-5941-8BFD-B870E695F526}"/>
                </a:ext>
              </a:extLst>
            </p:cNvPr>
            <p:cNvPicPr>
              <a:picLocks noChangeAspect="1"/>
            </p:cNvPicPr>
            <p:nvPr/>
          </p:nvPicPr>
          <p:blipFill>
            <a:blip r:embed="rId4"/>
            <a:stretch>
              <a:fillRect/>
            </a:stretch>
          </p:blipFill>
          <p:spPr>
            <a:xfrm>
              <a:off x="9447691" y="1883663"/>
              <a:ext cx="216954" cy="137161"/>
            </a:xfrm>
            <a:prstGeom prst="rect">
              <a:avLst/>
            </a:prstGeom>
          </p:spPr>
        </p:pic>
      </p:grpSp>
      <p:grpSp>
        <p:nvGrpSpPr>
          <p:cNvPr id="328" name="Group 327">
            <a:extLst>
              <a:ext uri="{FF2B5EF4-FFF2-40B4-BE49-F238E27FC236}">
                <a16:creationId xmlns:a16="http://schemas.microsoft.com/office/drawing/2014/main" id="{0F54989D-B58B-1343-B3C2-F2FAAE28E58B}"/>
              </a:ext>
            </a:extLst>
          </p:cNvPr>
          <p:cNvGrpSpPr/>
          <p:nvPr/>
        </p:nvGrpSpPr>
        <p:grpSpPr>
          <a:xfrm>
            <a:off x="3259059" y="2233668"/>
            <a:ext cx="235241" cy="447139"/>
            <a:chOff x="9429404" y="1573685"/>
            <a:chExt cx="235241" cy="447139"/>
          </a:xfrm>
        </p:grpSpPr>
        <p:pic>
          <p:nvPicPr>
            <p:cNvPr id="329" name="Picture 328">
              <a:extLst>
                <a:ext uri="{FF2B5EF4-FFF2-40B4-BE49-F238E27FC236}">
                  <a16:creationId xmlns:a16="http://schemas.microsoft.com/office/drawing/2014/main" id="{4E3A91DB-BD7F-C543-8FD8-00461445DF46}"/>
                </a:ext>
              </a:extLst>
            </p:cNvPr>
            <p:cNvPicPr>
              <a:picLocks noChangeAspect="1"/>
            </p:cNvPicPr>
            <p:nvPr/>
          </p:nvPicPr>
          <p:blipFill>
            <a:blip r:embed="rId4"/>
            <a:stretch>
              <a:fillRect/>
            </a:stretch>
          </p:blipFill>
          <p:spPr>
            <a:xfrm>
              <a:off x="9429404" y="1573685"/>
              <a:ext cx="216954" cy="137161"/>
            </a:xfrm>
            <a:prstGeom prst="rect">
              <a:avLst/>
            </a:prstGeom>
          </p:spPr>
        </p:pic>
        <p:pic>
          <p:nvPicPr>
            <p:cNvPr id="330" name="Picture 329">
              <a:extLst>
                <a:ext uri="{FF2B5EF4-FFF2-40B4-BE49-F238E27FC236}">
                  <a16:creationId xmlns:a16="http://schemas.microsoft.com/office/drawing/2014/main" id="{382359C5-DB9B-2041-AF70-3B68FF50CA9F}"/>
                </a:ext>
              </a:extLst>
            </p:cNvPr>
            <p:cNvPicPr>
              <a:picLocks noChangeAspect="1"/>
            </p:cNvPicPr>
            <p:nvPr/>
          </p:nvPicPr>
          <p:blipFill>
            <a:blip r:embed="rId4"/>
            <a:stretch>
              <a:fillRect/>
            </a:stretch>
          </p:blipFill>
          <p:spPr>
            <a:xfrm>
              <a:off x="9438548" y="1728674"/>
              <a:ext cx="216954" cy="137161"/>
            </a:xfrm>
            <a:prstGeom prst="rect">
              <a:avLst/>
            </a:prstGeom>
          </p:spPr>
        </p:pic>
        <p:pic>
          <p:nvPicPr>
            <p:cNvPr id="331" name="Picture 330">
              <a:extLst>
                <a:ext uri="{FF2B5EF4-FFF2-40B4-BE49-F238E27FC236}">
                  <a16:creationId xmlns:a16="http://schemas.microsoft.com/office/drawing/2014/main" id="{EB0E4F36-E2A8-2341-8144-45431156CF87}"/>
                </a:ext>
              </a:extLst>
            </p:cNvPr>
            <p:cNvPicPr>
              <a:picLocks noChangeAspect="1"/>
            </p:cNvPicPr>
            <p:nvPr/>
          </p:nvPicPr>
          <p:blipFill>
            <a:blip r:embed="rId4"/>
            <a:stretch>
              <a:fillRect/>
            </a:stretch>
          </p:blipFill>
          <p:spPr>
            <a:xfrm>
              <a:off x="9447691" y="1883663"/>
              <a:ext cx="216954" cy="137161"/>
            </a:xfrm>
            <a:prstGeom prst="rect">
              <a:avLst/>
            </a:prstGeom>
          </p:spPr>
        </p:pic>
      </p:grpSp>
      <p:cxnSp>
        <p:nvCxnSpPr>
          <p:cNvPr id="332" name="Elbow Connector 331">
            <a:extLst>
              <a:ext uri="{FF2B5EF4-FFF2-40B4-BE49-F238E27FC236}">
                <a16:creationId xmlns:a16="http://schemas.microsoft.com/office/drawing/2014/main" id="{22D137E6-508F-B14E-A978-7B6071BE9F33}"/>
              </a:ext>
            </a:extLst>
          </p:cNvPr>
          <p:cNvCxnSpPr>
            <a:cxnSpLocks/>
            <a:stCxn id="333" idx="3"/>
            <a:endCxn id="5" idx="2"/>
          </p:cNvCxnSpPr>
          <p:nvPr/>
        </p:nvCxnSpPr>
        <p:spPr>
          <a:xfrm>
            <a:off x="2192627" y="2105472"/>
            <a:ext cx="994764" cy="290622"/>
          </a:xfrm>
          <a:prstGeom prst="bentConnector3">
            <a:avLst>
              <a:gd name="adj1" fmla="val 50000"/>
            </a:avLst>
          </a:prstGeom>
          <a:ln w="12700">
            <a:solidFill>
              <a:srgbClr val="0079D1">
                <a:alpha val="77000"/>
              </a:srgbClr>
            </a:solidFill>
            <a:prstDash val="lgDashDot"/>
            <a:headEnd type="oval"/>
            <a:tailEnd type="oval"/>
          </a:ln>
        </p:spPr>
        <p:style>
          <a:lnRef idx="1">
            <a:schemeClr val="accent1"/>
          </a:lnRef>
          <a:fillRef idx="0">
            <a:schemeClr val="accent1"/>
          </a:fillRef>
          <a:effectRef idx="0">
            <a:schemeClr val="accent1"/>
          </a:effectRef>
          <a:fontRef idx="minor">
            <a:schemeClr val="tx1"/>
          </a:fontRef>
        </p:style>
      </p:cxnSp>
      <p:sp>
        <p:nvSpPr>
          <p:cNvPr id="333" name="Rounded Rectangle 332">
            <a:extLst>
              <a:ext uri="{FF2B5EF4-FFF2-40B4-BE49-F238E27FC236}">
                <a16:creationId xmlns:a16="http://schemas.microsoft.com/office/drawing/2014/main" id="{9815A2B8-94F0-9148-9AC3-50C525B8A6EF}"/>
              </a:ext>
            </a:extLst>
          </p:cNvPr>
          <p:cNvSpPr/>
          <p:nvPr/>
        </p:nvSpPr>
        <p:spPr>
          <a:xfrm>
            <a:off x="1478422" y="1941760"/>
            <a:ext cx="714205" cy="327423"/>
          </a:xfrm>
          <a:prstGeom prst="roundRect">
            <a:avLst/>
          </a:prstGeom>
          <a:solidFill>
            <a:srgbClr val="C5277F">
              <a:alpha val="33000"/>
            </a:srgbClr>
          </a:solidFill>
          <a:ln w="9525">
            <a:solidFill>
              <a:srgbClr val="C5277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b="1" dirty="0">
              <a:solidFill>
                <a:schemeClr val="bg1">
                  <a:lumMod val="95000"/>
                </a:schemeClr>
              </a:solidFill>
              <a:latin typeface="Comic Sans MS" panose="030F0902030302020204" pitchFamily="66" charset="0"/>
              <a:ea typeface="Nanum Pen Script" panose="03040600000000000000" pitchFamily="66" charset="-127"/>
            </a:endParaRPr>
          </a:p>
          <a:p>
            <a:pPr algn="ctr"/>
            <a:endParaRPr lang="en-US" sz="900" b="1" dirty="0">
              <a:solidFill>
                <a:schemeClr val="bg1">
                  <a:lumMod val="95000"/>
                </a:schemeClr>
              </a:solidFill>
              <a:latin typeface="Comic Sans MS" panose="030F0902030302020204" pitchFamily="66" charset="0"/>
              <a:ea typeface="Nanum Pen Script" panose="03040600000000000000" pitchFamily="66" charset="-127"/>
            </a:endParaRPr>
          </a:p>
          <a:p>
            <a:pPr algn="ctr"/>
            <a:endParaRPr lang="en-US" sz="900" b="1" dirty="0">
              <a:solidFill>
                <a:schemeClr val="bg1">
                  <a:lumMod val="95000"/>
                </a:schemeClr>
              </a:solidFill>
              <a:latin typeface="Comic Sans MS" panose="030F0902030302020204" pitchFamily="66" charset="0"/>
              <a:ea typeface="Nanum Pen Script" panose="03040600000000000000" pitchFamily="66" charset="-127"/>
            </a:endParaRPr>
          </a:p>
          <a:p>
            <a:pPr algn="ctr"/>
            <a:r>
              <a:rPr lang="en-US" sz="900" b="1" dirty="0" err="1">
                <a:solidFill>
                  <a:schemeClr val="bg1">
                    <a:lumMod val="65000"/>
                  </a:schemeClr>
                </a:solidFill>
                <a:latin typeface="Comic Sans MS" panose="030F0902030302020204" pitchFamily="66" charset="0"/>
                <a:ea typeface="Nanum Pen Script" panose="03040600000000000000" pitchFamily="66" charset="-127"/>
              </a:rPr>
              <a:t>Abinitio</a:t>
            </a:r>
            <a:endParaRPr lang="en-US" sz="900" b="1" dirty="0">
              <a:solidFill>
                <a:schemeClr val="bg1">
                  <a:lumMod val="65000"/>
                </a:schemeClr>
              </a:solidFill>
              <a:latin typeface="Comic Sans MS" panose="030F0902030302020204" pitchFamily="66" charset="0"/>
              <a:ea typeface="Nanum Pen Script" panose="03040600000000000000" pitchFamily="66" charset="-127"/>
            </a:endParaRPr>
          </a:p>
          <a:p>
            <a:pPr algn="ctr"/>
            <a:endParaRPr lang="en-US" sz="600" dirty="0">
              <a:solidFill>
                <a:schemeClr val="bg1">
                  <a:lumMod val="95000"/>
                </a:schemeClr>
              </a:solidFill>
              <a:latin typeface="Comic Sans MS" panose="030F0902030302020204" pitchFamily="66" charset="0"/>
              <a:ea typeface="Nanum Pen Script" panose="03040600000000000000" pitchFamily="66" charset="-127"/>
            </a:endParaRPr>
          </a:p>
          <a:p>
            <a:pPr algn="ctr"/>
            <a:endParaRPr lang="en-US" dirty="0">
              <a:solidFill>
                <a:schemeClr val="bg1">
                  <a:lumMod val="95000"/>
                </a:schemeClr>
              </a:solidFill>
              <a:latin typeface="Comic Sans MS" panose="030F0902030302020204" pitchFamily="66" charset="0"/>
              <a:ea typeface="Nanum Pen Script" panose="03040600000000000000" pitchFamily="66" charset="-127"/>
            </a:endParaRPr>
          </a:p>
        </p:txBody>
      </p:sp>
      <p:sp>
        <p:nvSpPr>
          <p:cNvPr id="334" name="Google Shape;61;p12">
            <a:extLst>
              <a:ext uri="{FF2B5EF4-FFF2-40B4-BE49-F238E27FC236}">
                <a16:creationId xmlns:a16="http://schemas.microsoft.com/office/drawing/2014/main" id="{1D647120-9A2B-1F40-8958-D8BE7C948742}"/>
              </a:ext>
            </a:extLst>
          </p:cNvPr>
          <p:cNvSpPr txBox="1">
            <a:spLocks/>
          </p:cNvSpPr>
          <p:nvPr/>
        </p:nvSpPr>
        <p:spPr>
          <a:xfrm>
            <a:off x="4567755" y="1935419"/>
            <a:ext cx="902208" cy="307353"/>
          </a:xfrm>
          <a:prstGeom prst="rect">
            <a:avLst/>
          </a:prstGeom>
        </p:spPr>
        <p:txBody>
          <a:bodyPr spcFirstLastPara="1" vert="horz" wrap="square" lIns="91425" tIns="91425" rIns="91425" bIns="91425" rtlCol="0" anchor="t"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1050" dirty="0">
                <a:solidFill>
                  <a:schemeClr val="bg1">
                    <a:lumMod val="50000"/>
                    <a:alpha val="49000"/>
                  </a:scheme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Curated</a:t>
            </a:r>
          </a:p>
        </p:txBody>
      </p:sp>
      <p:sp>
        <p:nvSpPr>
          <p:cNvPr id="341" name="TextBox 340">
            <a:extLst>
              <a:ext uri="{FF2B5EF4-FFF2-40B4-BE49-F238E27FC236}">
                <a16:creationId xmlns:a16="http://schemas.microsoft.com/office/drawing/2014/main" id="{DE1F4989-DD09-E94B-BA3F-17C71EA4AE7C}"/>
              </a:ext>
            </a:extLst>
          </p:cNvPr>
          <p:cNvSpPr txBox="1"/>
          <p:nvPr/>
        </p:nvSpPr>
        <p:spPr>
          <a:xfrm>
            <a:off x="4637483" y="1258208"/>
            <a:ext cx="2086415" cy="246221"/>
          </a:xfrm>
          <a:prstGeom prst="rect">
            <a:avLst/>
          </a:prstGeom>
          <a:noFill/>
        </p:spPr>
        <p:txBody>
          <a:bodyPr wrap="square" rtlCol="0">
            <a:spAutoFit/>
          </a:bodyPr>
          <a:lstStyle/>
          <a:p>
            <a:pPr algn="ctr" defTabSz="457200"/>
            <a:r>
              <a:rPr lang="en-US" sz="1000" dirty="0">
                <a:solidFill>
                  <a:srgbClr val="C5277F"/>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Processing Layer</a:t>
            </a:r>
          </a:p>
        </p:txBody>
      </p:sp>
      <p:sp>
        <p:nvSpPr>
          <p:cNvPr id="5" name="Oval 4">
            <a:extLst>
              <a:ext uri="{FF2B5EF4-FFF2-40B4-BE49-F238E27FC236}">
                <a16:creationId xmlns:a16="http://schemas.microsoft.com/office/drawing/2014/main" id="{BCC32998-65B3-3B4F-AC82-10FC484360BF}"/>
              </a:ext>
            </a:extLst>
          </p:cNvPr>
          <p:cNvSpPr/>
          <p:nvPr/>
        </p:nvSpPr>
        <p:spPr>
          <a:xfrm>
            <a:off x="3187391" y="2018736"/>
            <a:ext cx="883656" cy="754716"/>
          </a:xfrm>
          <a:prstGeom prst="ellipse">
            <a:avLst/>
          </a:prstGeom>
          <a:solidFill>
            <a:srgbClr val="E2E2E2">
              <a:alpha val="22000"/>
            </a:srgb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050" dirty="0">
              <a:solidFill>
                <a:srgbClr val="002D72"/>
              </a:solidFill>
              <a:latin typeface="Comic Sans MS" panose="030F0902030302020204" pitchFamily="66" charset="0"/>
              <a:cs typeface="Arial" pitchFamily="34" charset="0"/>
            </a:endParaRPr>
          </a:p>
        </p:txBody>
      </p:sp>
      <p:cxnSp>
        <p:nvCxnSpPr>
          <p:cNvPr id="345" name="Straight Connector 344">
            <a:extLst>
              <a:ext uri="{FF2B5EF4-FFF2-40B4-BE49-F238E27FC236}">
                <a16:creationId xmlns:a16="http://schemas.microsoft.com/office/drawing/2014/main" id="{FA2D4C0A-8673-1242-8C62-4975249B5281}"/>
              </a:ext>
            </a:extLst>
          </p:cNvPr>
          <p:cNvCxnSpPr>
            <a:cxnSpLocks/>
            <a:endCxn id="309" idx="1"/>
          </p:cNvCxnSpPr>
          <p:nvPr/>
        </p:nvCxnSpPr>
        <p:spPr>
          <a:xfrm>
            <a:off x="3162668" y="2387495"/>
            <a:ext cx="123913" cy="2204670"/>
          </a:xfrm>
          <a:prstGeom prst="line">
            <a:avLst/>
          </a:prstGeom>
          <a:ln w="9525">
            <a:solidFill>
              <a:srgbClr val="FF0000">
                <a:alpha val="24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692FB80B-6944-794E-8A98-749354E0131F}"/>
              </a:ext>
            </a:extLst>
          </p:cNvPr>
          <p:cNvCxnSpPr>
            <a:cxnSpLocks/>
          </p:cNvCxnSpPr>
          <p:nvPr/>
        </p:nvCxnSpPr>
        <p:spPr>
          <a:xfrm>
            <a:off x="4086317" y="2369666"/>
            <a:ext cx="654950" cy="2067450"/>
          </a:xfrm>
          <a:prstGeom prst="line">
            <a:avLst/>
          </a:prstGeom>
          <a:ln w="9525">
            <a:solidFill>
              <a:srgbClr val="FF0000">
                <a:alpha val="24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grpSp>
        <p:nvGrpSpPr>
          <p:cNvPr id="347" name="Group 346">
            <a:extLst>
              <a:ext uri="{FF2B5EF4-FFF2-40B4-BE49-F238E27FC236}">
                <a16:creationId xmlns:a16="http://schemas.microsoft.com/office/drawing/2014/main" id="{320B1D90-C8A9-0E4B-BBB7-FA85095EB54B}"/>
              </a:ext>
            </a:extLst>
          </p:cNvPr>
          <p:cNvGrpSpPr/>
          <p:nvPr/>
        </p:nvGrpSpPr>
        <p:grpSpPr>
          <a:xfrm>
            <a:off x="4905826" y="2219015"/>
            <a:ext cx="235241" cy="447139"/>
            <a:chOff x="9429404" y="1573685"/>
            <a:chExt cx="235241" cy="447139"/>
          </a:xfrm>
        </p:grpSpPr>
        <p:pic>
          <p:nvPicPr>
            <p:cNvPr id="348" name="Picture 347">
              <a:extLst>
                <a:ext uri="{FF2B5EF4-FFF2-40B4-BE49-F238E27FC236}">
                  <a16:creationId xmlns:a16="http://schemas.microsoft.com/office/drawing/2014/main" id="{5997BCBC-B7ED-5440-8A86-C97EF5E44A66}"/>
                </a:ext>
              </a:extLst>
            </p:cNvPr>
            <p:cNvPicPr>
              <a:picLocks noChangeAspect="1"/>
            </p:cNvPicPr>
            <p:nvPr/>
          </p:nvPicPr>
          <p:blipFill>
            <a:blip r:embed="rId4"/>
            <a:stretch>
              <a:fillRect/>
            </a:stretch>
          </p:blipFill>
          <p:spPr>
            <a:xfrm>
              <a:off x="9429404" y="1573685"/>
              <a:ext cx="216954" cy="137161"/>
            </a:xfrm>
            <a:prstGeom prst="rect">
              <a:avLst/>
            </a:prstGeom>
          </p:spPr>
        </p:pic>
        <p:pic>
          <p:nvPicPr>
            <p:cNvPr id="349" name="Picture 348">
              <a:extLst>
                <a:ext uri="{FF2B5EF4-FFF2-40B4-BE49-F238E27FC236}">
                  <a16:creationId xmlns:a16="http://schemas.microsoft.com/office/drawing/2014/main" id="{7CD983D5-14E7-A941-A6C6-5F2BBE42AD1B}"/>
                </a:ext>
              </a:extLst>
            </p:cNvPr>
            <p:cNvPicPr>
              <a:picLocks noChangeAspect="1"/>
            </p:cNvPicPr>
            <p:nvPr/>
          </p:nvPicPr>
          <p:blipFill>
            <a:blip r:embed="rId4"/>
            <a:stretch>
              <a:fillRect/>
            </a:stretch>
          </p:blipFill>
          <p:spPr>
            <a:xfrm>
              <a:off x="9438548" y="1728674"/>
              <a:ext cx="216954" cy="137161"/>
            </a:xfrm>
            <a:prstGeom prst="rect">
              <a:avLst/>
            </a:prstGeom>
          </p:spPr>
        </p:pic>
        <p:pic>
          <p:nvPicPr>
            <p:cNvPr id="350" name="Picture 349">
              <a:extLst>
                <a:ext uri="{FF2B5EF4-FFF2-40B4-BE49-F238E27FC236}">
                  <a16:creationId xmlns:a16="http://schemas.microsoft.com/office/drawing/2014/main" id="{A806AE6A-B798-CB45-B8EB-30CA9C4FF6AB}"/>
                </a:ext>
              </a:extLst>
            </p:cNvPr>
            <p:cNvPicPr>
              <a:picLocks noChangeAspect="1"/>
            </p:cNvPicPr>
            <p:nvPr/>
          </p:nvPicPr>
          <p:blipFill>
            <a:blip r:embed="rId4"/>
            <a:stretch>
              <a:fillRect/>
            </a:stretch>
          </p:blipFill>
          <p:spPr>
            <a:xfrm>
              <a:off x="9447691" y="1883663"/>
              <a:ext cx="216954" cy="137161"/>
            </a:xfrm>
            <a:prstGeom prst="rect">
              <a:avLst/>
            </a:prstGeom>
          </p:spPr>
        </p:pic>
      </p:grpSp>
      <p:grpSp>
        <p:nvGrpSpPr>
          <p:cNvPr id="351" name="Group 350">
            <a:extLst>
              <a:ext uri="{FF2B5EF4-FFF2-40B4-BE49-F238E27FC236}">
                <a16:creationId xmlns:a16="http://schemas.microsoft.com/office/drawing/2014/main" id="{A13C1919-C2D4-C74A-84F4-60030B9FD554}"/>
              </a:ext>
            </a:extLst>
          </p:cNvPr>
          <p:cNvGrpSpPr/>
          <p:nvPr/>
        </p:nvGrpSpPr>
        <p:grpSpPr>
          <a:xfrm>
            <a:off x="5147798" y="2223854"/>
            <a:ext cx="235241" cy="447139"/>
            <a:chOff x="9429404" y="1573685"/>
            <a:chExt cx="235241" cy="447139"/>
          </a:xfrm>
        </p:grpSpPr>
        <p:pic>
          <p:nvPicPr>
            <p:cNvPr id="352" name="Picture 351">
              <a:extLst>
                <a:ext uri="{FF2B5EF4-FFF2-40B4-BE49-F238E27FC236}">
                  <a16:creationId xmlns:a16="http://schemas.microsoft.com/office/drawing/2014/main" id="{39462EF5-96E4-D646-8EE6-610674434911}"/>
                </a:ext>
              </a:extLst>
            </p:cNvPr>
            <p:cNvPicPr>
              <a:picLocks noChangeAspect="1"/>
            </p:cNvPicPr>
            <p:nvPr/>
          </p:nvPicPr>
          <p:blipFill>
            <a:blip r:embed="rId4"/>
            <a:stretch>
              <a:fillRect/>
            </a:stretch>
          </p:blipFill>
          <p:spPr>
            <a:xfrm>
              <a:off x="9429404" y="1573685"/>
              <a:ext cx="216954" cy="137161"/>
            </a:xfrm>
            <a:prstGeom prst="rect">
              <a:avLst/>
            </a:prstGeom>
          </p:spPr>
        </p:pic>
        <p:pic>
          <p:nvPicPr>
            <p:cNvPr id="353" name="Picture 352">
              <a:extLst>
                <a:ext uri="{FF2B5EF4-FFF2-40B4-BE49-F238E27FC236}">
                  <a16:creationId xmlns:a16="http://schemas.microsoft.com/office/drawing/2014/main" id="{B76B1EED-9D28-564D-89A6-329C9A51D058}"/>
                </a:ext>
              </a:extLst>
            </p:cNvPr>
            <p:cNvPicPr>
              <a:picLocks noChangeAspect="1"/>
            </p:cNvPicPr>
            <p:nvPr/>
          </p:nvPicPr>
          <p:blipFill>
            <a:blip r:embed="rId4"/>
            <a:stretch>
              <a:fillRect/>
            </a:stretch>
          </p:blipFill>
          <p:spPr>
            <a:xfrm>
              <a:off x="9438548" y="1728674"/>
              <a:ext cx="216954" cy="137161"/>
            </a:xfrm>
            <a:prstGeom prst="rect">
              <a:avLst/>
            </a:prstGeom>
          </p:spPr>
        </p:pic>
        <p:pic>
          <p:nvPicPr>
            <p:cNvPr id="354" name="Picture 353">
              <a:extLst>
                <a:ext uri="{FF2B5EF4-FFF2-40B4-BE49-F238E27FC236}">
                  <a16:creationId xmlns:a16="http://schemas.microsoft.com/office/drawing/2014/main" id="{8B61EC9B-B78C-5349-9D09-5A2A4EBC05F9}"/>
                </a:ext>
              </a:extLst>
            </p:cNvPr>
            <p:cNvPicPr>
              <a:picLocks noChangeAspect="1"/>
            </p:cNvPicPr>
            <p:nvPr/>
          </p:nvPicPr>
          <p:blipFill>
            <a:blip r:embed="rId4"/>
            <a:stretch>
              <a:fillRect/>
            </a:stretch>
          </p:blipFill>
          <p:spPr>
            <a:xfrm>
              <a:off x="9447691" y="1883663"/>
              <a:ext cx="216954" cy="137161"/>
            </a:xfrm>
            <a:prstGeom prst="rect">
              <a:avLst/>
            </a:prstGeom>
          </p:spPr>
        </p:pic>
      </p:grpSp>
      <p:grpSp>
        <p:nvGrpSpPr>
          <p:cNvPr id="355" name="Group 354">
            <a:extLst>
              <a:ext uri="{FF2B5EF4-FFF2-40B4-BE49-F238E27FC236}">
                <a16:creationId xmlns:a16="http://schemas.microsoft.com/office/drawing/2014/main" id="{1C406177-FFB7-1E45-BCB6-0A1A1FCC540A}"/>
              </a:ext>
            </a:extLst>
          </p:cNvPr>
          <p:cNvGrpSpPr/>
          <p:nvPr/>
        </p:nvGrpSpPr>
        <p:grpSpPr>
          <a:xfrm>
            <a:off x="4651041" y="2220178"/>
            <a:ext cx="235241" cy="447139"/>
            <a:chOff x="9429404" y="1573685"/>
            <a:chExt cx="235241" cy="447139"/>
          </a:xfrm>
        </p:grpSpPr>
        <p:pic>
          <p:nvPicPr>
            <p:cNvPr id="356" name="Picture 355">
              <a:extLst>
                <a:ext uri="{FF2B5EF4-FFF2-40B4-BE49-F238E27FC236}">
                  <a16:creationId xmlns:a16="http://schemas.microsoft.com/office/drawing/2014/main" id="{96FA409C-F519-3B49-87D9-D94D66BBF22B}"/>
                </a:ext>
              </a:extLst>
            </p:cNvPr>
            <p:cNvPicPr>
              <a:picLocks noChangeAspect="1"/>
            </p:cNvPicPr>
            <p:nvPr/>
          </p:nvPicPr>
          <p:blipFill>
            <a:blip r:embed="rId4"/>
            <a:stretch>
              <a:fillRect/>
            </a:stretch>
          </p:blipFill>
          <p:spPr>
            <a:xfrm>
              <a:off x="9429404" y="1573685"/>
              <a:ext cx="216954" cy="137161"/>
            </a:xfrm>
            <a:prstGeom prst="rect">
              <a:avLst/>
            </a:prstGeom>
          </p:spPr>
        </p:pic>
        <p:pic>
          <p:nvPicPr>
            <p:cNvPr id="357" name="Picture 356">
              <a:extLst>
                <a:ext uri="{FF2B5EF4-FFF2-40B4-BE49-F238E27FC236}">
                  <a16:creationId xmlns:a16="http://schemas.microsoft.com/office/drawing/2014/main" id="{2AD22829-00B5-574F-9209-48DEFCB0B650}"/>
                </a:ext>
              </a:extLst>
            </p:cNvPr>
            <p:cNvPicPr>
              <a:picLocks noChangeAspect="1"/>
            </p:cNvPicPr>
            <p:nvPr/>
          </p:nvPicPr>
          <p:blipFill>
            <a:blip r:embed="rId4"/>
            <a:stretch>
              <a:fillRect/>
            </a:stretch>
          </p:blipFill>
          <p:spPr>
            <a:xfrm>
              <a:off x="9438548" y="1728674"/>
              <a:ext cx="216954" cy="137161"/>
            </a:xfrm>
            <a:prstGeom prst="rect">
              <a:avLst/>
            </a:prstGeom>
          </p:spPr>
        </p:pic>
        <p:pic>
          <p:nvPicPr>
            <p:cNvPr id="358" name="Picture 357">
              <a:extLst>
                <a:ext uri="{FF2B5EF4-FFF2-40B4-BE49-F238E27FC236}">
                  <a16:creationId xmlns:a16="http://schemas.microsoft.com/office/drawing/2014/main" id="{7F8F3DBF-8CB5-E44D-8FA6-180C5FCDC96C}"/>
                </a:ext>
              </a:extLst>
            </p:cNvPr>
            <p:cNvPicPr>
              <a:picLocks noChangeAspect="1"/>
            </p:cNvPicPr>
            <p:nvPr/>
          </p:nvPicPr>
          <p:blipFill>
            <a:blip r:embed="rId4"/>
            <a:stretch>
              <a:fillRect/>
            </a:stretch>
          </p:blipFill>
          <p:spPr>
            <a:xfrm>
              <a:off x="9447691" y="1883663"/>
              <a:ext cx="216954" cy="137161"/>
            </a:xfrm>
            <a:prstGeom prst="rect">
              <a:avLst/>
            </a:prstGeom>
          </p:spPr>
        </p:pic>
      </p:grpSp>
      <p:sp>
        <p:nvSpPr>
          <p:cNvPr id="359" name="Oval 358">
            <a:extLst>
              <a:ext uri="{FF2B5EF4-FFF2-40B4-BE49-F238E27FC236}">
                <a16:creationId xmlns:a16="http://schemas.microsoft.com/office/drawing/2014/main" id="{DB400441-58CA-AA45-A8A6-FA1D25EEEF8C}"/>
              </a:ext>
            </a:extLst>
          </p:cNvPr>
          <p:cNvSpPr/>
          <p:nvPr/>
        </p:nvSpPr>
        <p:spPr>
          <a:xfrm>
            <a:off x="4579373" y="2005246"/>
            <a:ext cx="883656" cy="754716"/>
          </a:xfrm>
          <a:prstGeom prst="ellipse">
            <a:avLst/>
          </a:prstGeom>
          <a:solidFill>
            <a:srgbClr val="E2E2E2">
              <a:alpha val="22000"/>
            </a:srgb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050" dirty="0">
              <a:solidFill>
                <a:srgbClr val="002D72"/>
              </a:solidFill>
              <a:latin typeface="Comic Sans MS" panose="030F0902030302020204" pitchFamily="66" charset="0"/>
              <a:cs typeface="Arial" pitchFamily="34" charset="0"/>
            </a:endParaRPr>
          </a:p>
        </p:txBody>
      </p:sp>
      <p:cxnSp>
        <p:nvCxnSpPr>
          <p:cNvPr id="360" name="Straight Connector 359">
            <a:extLst>
              <a:ext uri="{FF2B5EF4-FFF2-40B4-BE49-F238E27FC236}">
                <a16:creationId xmlns:a16="http://schemas.microsoft.com/office/drawing/2014/main" id="{069634BA-10F4-334C-A2B7-AC9E4C8D2395}"/>
              </a:ext>
            </a:extLst>
          </p:cNvPr>
          <p:cNvCxnSpPr>
            <a:cxnSpLocks/>
            <a:stCxn id="359" idx="2"/>
            <a:endCxn id="297" idx="1"/>
          </p:cNvCxnSpPr>
          <p:nvPr/>
        </p:nvCxnSpPr>
        <p:spPr>
          <a:xfrm>
            <a:off x="4579373" y="2382604"/>
            <a:ext cx="661714" cy="1354420"/>
          </a:xfrm>
          <a:prstGeom prst="line">
            <a:avLst/>
          </a:prstGeom>
          <a:ln w="9525">
            <a:solidFill>
              <a:srgbClr val="FF0000">
                <a:alpha val="24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18F979B0-6497-7142-BFB7-36FE03031E15}"/>
              </a:ext>
            </a:extLst>
          </p:cNvPr>
          <p:cNvCxnSpPr>
            <a:cxnSpLocks/>
            <a:stCxn id="359" idx="6"/>
            <a:endCxn id="297" idx="3"/>
          </p:cNvCxnSpPr>
          <p:nvPr/>
        </p:nvCxnSpPr>
        <p:spPr>
          <a:xfrm>
            <a:off x="5463029" y="2382604"/>
            <a:ext cx="806990" cy="1354420"/>
          </a:xfrm>
          <a:prstGeom prst="line">
            <a:avLst/>
          </a:prstGeom>
          <a:ln w="9525">
            <a:solidFill>
              <a:srgbClr val="FF0000">
                <a:alpha val="24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362" name="Rectangle 361">
            <a:extLst>
              <a:ext uri="{FF2B5EF4-FFF2-40B4-BE49-F238E27FC236}">
                <a16:creationId xmlns:a16="http://schemas.microsoft.com/office/drawing/2014/main" id="{1DCF0379-2EFE-4F4D-BCC1-45987F0C572C}"/>
              </a:ext>
            </a:extLst>
          </p:cNvPr>
          <p:cNvSpPr/>
          <p:nvPr/>
        </p:nvSpPr>
        <p:spPr>
          <a:xfrm>
            <a:off x="7638394" y="1006458"/>
            <a:ext cx="929204" cy="5399856"/>
          </a:xfrm>
          <a:prstGeom prst="rect">
            <a:avLst/>
          </a:prstGeom>
          <a:solidFill>
            <a:schemeClr val="bg1"/>
          </a:solidFill>
          <a:ln w="31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omic Sans MS" panose="030F0902030302020204" pitchFamily="66" charset="0"/>
            </a:endParaRPr>
          </a:p>
        </p:txBody>
      </p:sp>
      <p:sp>
        <p:nvSpPr>
          <p:cNvPr id="363" name="TextBox 362">
            <a:extLst>
              <a:ext uri="{FF2B5EF4-FFF2-40B4-BE49-F238E27FC236}">
                <a16:creationId xmlns:a16="http://schemas.microsoft.com/office/drawing/2014/main" id="{65F9936E-6FFB-EC42-80CD-E26531D3F4D0}"/>
              </a:ext>
            </a:extLst>
          </p:cNvPr>
          <p:cNvSpPr txBox="1"/>
          <p:nvPr/>
        </p:nvSpPr>
        <p:spPr>
          <a:xfrm>
            <a:off x="7711555" y="1025654"/>
            <a:ext cx="797885" cy="400110"/>
          </a:xfrm>
          <a:prstGeom prst="rect">
            <a:avLst/>
          </a:prstGeom>
          <a:noFill/>
        </p:spPr>
        <p:txBody>
          <a:bodyPr wrap="square" rtlCol="0">
            <a:spAutoFit/>
          </a:bodyPr>
          <a:lstStyle/>
          <a:p>
            <a:pPr algn="ctr" defTabSz="457200"/>
            <a:r>
              <a:rPr lang="en-US" sz="1000" dirty="0">
                <a:solidFill>
                  <a:srgbClr val="C5277F"/>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Serving Layer</a:t>
            </a:r>
          </a:p>
        </p:txBody>
      </p:sp>
      <p:cxnSp>
        <p:nvCxnSpPr>
          <p:cNvPr id="364" name="Straight Connector 363">
            <a:extLst>
              <a:ext uri="{FF2B5EF4-FFF2-40B4-BE49-F238E27FC236}">
                <a16:creationId xmlns:a16="http://schemas.microsoft.com/office/drawing/2014/main" id="{54D984C8-F0B0-CD48-A7E3-B891CB94F997}"/>
              </a:ext>
            </a:extLst>
          </p:cNvPr>
          <p:cNvCxnSpPr>
            <a:cxnSpLocks/>
            <a:endCxn id="297" idx="1"/>
          </p:cNvCxnSpPr>
          <p:nvPr/>
        </p:nvCxnSpPr>
        <p:spPr>
          <a:xfrm flipV="1">
            <a:off x="4738537" y="3737024"/>
            <a:ext cx="502550" cy="700092"/>
          </a:xfrm>
          <a:prstGeom prst="line">
            <a:avLst/>
          </a:prstGeom>
          <a:ln w="9525">
            <a:solidFill>
              <a:srgbClr val="FF0000">
                <a:alpha val="24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1426C65-C798-1E4F-81A7-6A705B372216}"/>
              </a:ext>
            </a:extLst>
          </p:cNvPr>
          <p:cNvCxnSpPr>
            <a:cxnSpLocks/>
            <a:stCxn id="317" idx="3"/>
            <a:endCxn id="311" idx="3"/>
          </p:cNvCxnSpPr>
          <p:nvPr/>
        </p:nvCxnSpPr>
        <p:spPr>
          <a:xfrm>
            <a:off x="6046052" y="4595361"/>
            <a:ext cx="229378" cy="373755"/>
          </a:xfrm>
          <a:prstGeom prst="line">
            <a:avLst/>
          </a:prstGeom>
          <a:ln w="9525">
            <a:solidFill>
              <a:srgbClr val="FF0000">
                <a:alpha val="24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CBAA2197-F5A2-DE42-A2BA-2AD1DF7316D1}"/>
              </a:ext>
            </a:extLst>
          </p:cNvPr>
          <p:cNvGrpSpPr/>
          <p:nvPr/>
        </p:nvGrpSpPr>
        <p:grpSpPr>
          <a:xfrm>
            <a:off x="7643761" y="1980530"/>
            <a:ext cx="902208" cy="751291"/>
            <a:chOff x="9637574" y="2835987"/>
            <a:chExt cx="902208" cy="751291"/>
          </a:xfrm>
        </p:grpSpPr>
        <p:pic>
          <p:nvPicPr>
            <p:cNvPr id="22" name="Picture 21">
              <a:extLst>
                <a:ext uri="{FF2B5EF4-FFF2-40B4-BE49-F238E27FC236}">
                  <a16:creationId xmlns:a16="http://schemas.microsoft.com/office/drawing/2014/main" id="{379A2634-B20B-8747-BC59-DAD482B37368}"/>
                </a:ext>
              </a:extLst>
            </p:cNvPr>
            <p:cNvPicPr>
              <a:picLocks noChangeAspect="1"/>
            </p:cNvPicPr>
            <p:nvPr/>
          </p:nvPicPr>
          <p:blipFill>
            <a:blip r:embed="rId5"/>
            <a:stretch>
              <a:fillRect/>
            </a:stretch>
          </p:blipFill>
          <p:spPr>
            <a:xfrm>
              <a:off x="9783316" y="2835987"/>
              <a:ext cx="551732" cy="422389"/>
            </a:xfrm>
            <a:prstGeom prst="rect">
              <a:avLst/>
            </a:prstGeom>
          </p:spPr>
        </p:pic>
        <p:sp>
          <p:nvSpPr>
            <p:cNvPr id="366" name="Google Shape;61;p12">
              <a:extLst>
                <a:ext uri="{FF2B5EF4-FFF2-40B4-BE49-F238E27FC236}">
                  <a16:creationId xmlns:a16="http://schemas.microsoft.com/office/drawing/2014/main" id="{D84D4571-DDBC-1C42-9F0C-6484AD0CCDC6}"/>
                </a:ext>
              </a:extLst>
            </p:cNvPr>
            <p:cNvSpPr txBox="1">
              <a:spLocks/>
            </p:cNvSpPr>
            <p:nvPr/>
          </p:nvSpPr>
          <p:spPr>
            <a:xfrm>
              <a:off x="9637574" y="3164890"/>
              <a:ext cx="902208" cy="422388"/>
            </a:xfrm>
            <a:prstGeom prst="rect">
              <a:avLst/>
            </a:prstGeom>
          </p:spPr>
          <p:txBody>
            <a:bodyPr spcFirstLastPara="1" vert="horz" wrap="square" lIns="91425" tIns="91425" rIns="91425" bIns="91425" rtlCol="0" anchor="t"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900" dirty="0">
                  <a:solidFill>
                    <a:schemeClr val="bg1">
                      <a:lumMod val="65000"/>
                      <a:alpha val="50000"/>
                    </a:scheme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Visualization Tool</a:t>
              </a:r>
            </a:p>
          </p:txBody>
        </p:sp>
      </p:grpSp>
      <p:cxnSp>
        <p:nvCxnSpPr>
          <p:cNvPr id="367" name="Elbow Connector 366">
            <a:extLst>
              <a:ext uri="{FF2B5EF4-FFF2-40B4-BE49-F238E27FC236}">
                <a16:creationId xmlns:a16="http://schemas.microsoft.com/office/drawing/2014/main" id="{FD76704C-A956-004B-8E00-E11B856866B1}"/>
              </a:ext>
            </a:extLst>
          </p:cNvPr>
          <p:cNvCxnSpPr>
            <a:cxnSpLocks/>
            <a:stCxn id="359" idx="6"/>
            <a:endCxn id="22" idx="1"/>
          </p:cNvCxnSpPr>
          <p:nvPr/>
        </p:nvCxnSpPr>
        <p:spPr>
          <a:xfrm flipV="1">
            <a:off x="5463029" y="2191725"/>
            <a:ext cx="2326474" cy="190879"/>
          </a:xfrm>
          <a:prstGeom prst="bentConnector3">
            <a:avLst>
              <a:gd name="adj1" fmla="val 59720"/>
            </a:avLst>
          </a:prstGeom>
          <a:ln w="12700">
            <a:solidFill>
              <a:srgbClr val="0079D1">
                <a:alpha val="77000"/>
              </a:srgbClr>
            </a:solidFill>
            <a:prstDash val="lgDashDot"/>
            <a:headEnd type="oval"/>
            <a:tailEnd type="oval"/>
          </a:ln>
        </p:spPr>
        <p:style>
          <a:lnRef idx="1">
            <a:schemeClr val="accent1"/>
          </a:lnRef>
          <a:fillRef idx="0">
            <a:schemeClr val="accent1"/>
          </a:fillRef>
          <a:effectRef idx="0">
            <a:schemeClr val="accent1"/>
          </a:effectRef>
          <a:fontRef idx="minor">
            <a:schemeClr val="tx1"/>
          </a:fontRef>
        </p:style>
      </p:cxnSp>
      <p:cxnSp>
        <p:nvCxnSpPr>
          <p:cNvPr id="368" name="Elbow Connector 367">
            <a:extLst>
              <a:ext uri="{FF2B5EF4-FFF2-40B4-BE49-F238E27FC236}">
                <a16:creationId xmlns:a16="http://schemas.microsoft.com/office/drawing/2014/main" id="{4101F198-F5F5-EA4E-AF29-CE9778714316}"/>
              </a:ext>
            </a:extLst>
          </p:cNvPr>
          <p:cNvCxnSpPr>
            <a:cxnSpLocks/>
            <a:stCxn id="317" idx="1"/>
            <a:endCxn id="369" idx="3"/>
          </p:cNvCxnSpPr>
          <p:nvPr/>
        </p:nvCxnSpPr>
        <p:spPr>
          <a:xfrm rot="10800000">
            <a:off x="5220804" y="4588967"/>
            <a:ext cx="440473" cy="6394"/>
          </a:xfrm>
          <a:prstGeom prst="bentConnector3">
            <a:avLst>
              <a:gd name="adj1" fmla="val 50000"/>
            </a:avLst>
          </a:prstGeom>
          <a:ln w="12700">
            <a:solidFill>
              <a:srgbClr val="0079D1">
                <a:alpha val="77000"/>
              </a:srgbClr>
            </a:solidFill>
            <a:prstDash val="lgDashDot"/>
            <a:headEnd type="oval"/>
            <a:tailEnd type="oval"/>
          </a:ln>
        </p:spPr>
        <p:style>
          <a:lnRef idx="1">
            <a:schemeClr val="accent1"/>
          </a:lnRef>
          <a:fillRef idx="0">
            <a:schemeClr val="accent1"/>
          </a:fillRef>
          <a:effectRef idx="0">
            <a:schemeClr val="accent1"/>
          </a:effectRef>
          <a:fontRef idx="minor">
            <a:schemeClr val="tx1"/>
          </a:fontRef>
        </p:style>
      </p:cxnSp>
      <p:sp>
        <p:nvSpPr>
          <p:cNvPr id="369" name="Google Shape;61;p12">
            <a:extLst>
              <a:ext uri="{FF2B5EF4-FFF2-40B4-BE49-F238E27FC236}">
                <a16:creationId xmlns:a16="http://schemas.microsoft.com/office/drawing/2014/main" id="{55BB9C85-052C-484A-A472-75EA75A39FDC}"/>
              </a:ext>
            </a:extLst>
          </p:cNvPr>
          <p:cNvSpPr txBox="1">
            <a:spLocks/>
          </p:cNvSpPr>
          <p:nvPr/>
        </p:nvSpPr>
        <p:spPr>
          <a:xfrm>
            <a:off x="4888073" y="4377773"/>
            <a:ext cx="332730" cy="422388"/>
          </a:xfrm>
          <a:prstGeom prst="rect">
            <a:avLst/>
          </a:prstGeom>
        </p:spPr>
        <p:txBody>
          <a:bodyPr spcFirstLastPara="1" vert="horz" wrap="square" lIns="91425" tIns="91425" rIns="91425" bIns="91425" rtlCol="0" anchor="t"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1400" dirty="0">
                <a:solidFill>
                  <a:srgbClr val="0079D1">
                    <a:alpha val="77000"/>
                  </a:srgb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A</a:t>
            </a:r>
          </a:p>
        </p:txBody>
      </p:sp>
      <p:cxnSp>
        <p:nvCxnSpPr>
          <p:cNvPr id="370" name="Elbow Connector 369">
            <a:extLst>
              <a:ext uri="{FF2B5EF4-FFF2-40B4-BE49-F238E27FC236}">
                <a16:creationId xmlns:a16="http://schemas.microsoft.com/office/drawing/2014/main" id="{4FCB56F6-25EC-3B46-8F99-6C73BC62D195}"/>
              </a:ext>
            </a:extLst>
          </p:cNvPr>
          <p:cNvCxnSpPr>
            <a:cxnSpLocks/>
          </p:cNvCxnSpPr>
          <p:nvPr/>
        </p:nvCxnSpPr>
        <p:spPr>
          <a:xfrm rot="10800000">
            <a:off x="9230993" y="891324"/>
            <a:ext cx="466888" cy="3196"/>
          </a:xfrm>
          <a:prstGeom prst="bentConnector3">
            <a:avLst>
              <a:gd name="adj1" fmla="val 50000"/>
            </a:avLst>
          </a:prstGeom>
          <a:ln w="12700">
            <a:solidFill>
              <a:srgbClr val="0079D1">
                <a:alpha val="77000"/>
              </a:srgbClr>
            </a:solidFill>
            <a:prstDash val="lgDashDot"/>
            <a:headEnd type="oval"/>
            <a:tailEnd type="oval"/>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CD84F40B-66AA-D84B-99B9-14E9C49AE4A3}"/>
              </a:ext>
            </a:extLst>
          </p:cNvPr>
          <p:cNvCxnSpPr>
            <a:cxnSpLocks/>
          </p:cNvCxnSpPr>
          <p:nvPr/>
        </p:nvCxnSpPr>
        <p:spPr>
          <a:xfrm>
            <a:off x="9230993" y="1086146"/>
            <a:ext cx="473656" cy="0"/>
          </a:xfrm>
          <a:prstGeom prst="line">
            <a:avLst/>
          </a:prstGeom>
          <a:ln w="9525">
            <a:solidFill>
              <a:srgbClr val="FF0000">
                <a:alpha val="24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372" name="Text Box 118">
            <a:extLst>
              <a:ext uri="{FF2B5EF4-FFF2-40B4-BE49-F238E27FC236}">
                <a16:creationId xmlns:a16="http://schemas.microsoft.com/office/drawing/2014/main" id="{9532F4ED-56AE-4049-BBF0-082D6EA1F0D0}"/>
              </a:ext>
            </a:extLst>
          </p:cNvPr>
          <p:cNvSpPr txBox="1">
            <a:spLocks noChangeArrowheads="1"/>
          </p:cNvSpPr>
          <p:nvPr/>
        </p:nvSpPr>
        <p:spPr bwMode="auto">
          <a:xfrm>
            <a:off x="9711380" y="791414"/>
            <a:ext cx="83227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a:buClr>
                <a:schemeClr val="accent2"/>
              </a:buClr>
              <a:buNone/>
            </a:pPr>
            <a:r>
              <a:rPr lang="en-US" altLang="pt-BR" sz="900" b="0" dirty="0">
                <a:solidFill>
                  <a:schemeClr val="tx1"/>
                </a:solidFill>
                <a:cs typeface="Arial" panose="020B0604020202020204" pitchFamily="34" charset="0"/>
              </a:rPr>
              <a:t>General flow</a:t>
            </a:r>
          </a:p>
        </p:txBody>
      </p:sp>
      <p:sp>
        <p:nvSpPr>
          <p:cNvPr id="373" name="Text Box 118">
            <a:extLst>
              <a:ext uri="{FF2B5EF4-FFF2-40B4-BE49-F238E27FC236}">
                <a16:creationId xmlns:a16="http://schemas.microsoft.com/office/drawing/2014/main" id="{3E375FFC-ED7D-3E4F-8EBC-F93F9B365D28}"/>
              </a:ext>
            </a:extLst>
          </p:cNvPr>
          <p:cNvSpPr txBox="1">
            <a:spLocks noChangeArrowheads="1"/>
          </p:cNvSpPr>
          <p:nvPr/>
        </p:nvSpPr>
        <p:spPr bwMode="auto">
          <a:xfrm>
            <a:off x="9714481" y="982526"/>
            <a:ext cx="206338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a:buClr>
                <a:schemeClr val="accent2"/>
              </a:buClr>
              <a:buNone/>
            </a:pPr>
            <a:r>
              <a:rPr lang="en-US" altLang="pt-BR" sz="900" b="0" dirty="0">
                <a:solidFill>
                  <a:schemeClr val="tx1"/>
                </a:solidFill>
                <a:cs typeface="Arial" panose="020B0604020202020204" pitchFamily="34" charset="0"/>
              </a:rPr>
              <a:t>Integration with Hadoop components</a:t>
            </a:r>
          </a:p>
        </p:txBody>
      </p:sp>
      <p:sp>
        <p:nvSpPr>
          <p:cNvPr id="375" name="Rounded Rectangle 374">
            <a:extLst>
              <a:ext uri="{FF2B5EF4-FFF2-40B4-BE49-F238E27FC236}">
                <a16:creationId xmlns:a16="http://schemas.microsoft.com/office/drawing/2014/main" id="{6C318680-1CD9-1A4A-AA8E-5ABCBEAE8D62}"/>
              </a:ext>
            </a:extLst>
          </p:cNvPr>
          <p:cNvSpPr/>
          <p:nvPr/>
        </p:nvSpPr>
        <p:spPr>
          <a:xfrm>
            <a:off x="7842091" y="1973009"/>
            <a:ext cx="449608" cy="420078"/>
          </a:xfrm>
          <a:prstGeom prst="roundRect">
            <a:avLst/>
          </a:prstGeom>
          <a:solidFill>
            <a:srgbClr val="C5277F">
              <a:alpha val="33000"/>
            </a:srgbClr>
          </a:solidFill>
          <a:ln w="9525">
            <a:solidFill>
              <a:srgbClr val="C5277F">
                <a:alpha val="77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b="1" dirty="0">
              <a:solidFill>
                <a:schemeClr val="bg1">
                  <a:lumMod val="95000"/>
                </a:schemeClr>
              </a:solidFill>
              <a:latin typeface="Comic Sans MS" panose="030F0902030302020204" pitchFamily="66" charset="0"/>
              <a:ea typeface="Nanum Pen Script" panose="03040600000000000000" pitchFamily="66" charset="-127"/>
            </a:endParaRPr>
          </a:p>
          <a:p>
            <a:pPr algn="ctr"/>
            <a:endParaRPr lang="en-US" sz="900" b="1" dirty="0">
              <a:solidFill>
                <a:schemeClr val="bg1">
                  <a:lumMod val="95000"/>
                </a:schemeClr>
              </a:solidFill>
              <a:latin typeface="Comic Sans MS" panose="030F0902030302020204" pitchFamily="66" charset="0"/>
              <a:ea typeface="Nanum Pen Script" panose="03040600000000000000" pitchFamily="66" charset="-127"/>
            </a:endParaRPr>
          </a:p>
          <a:p>
            <a:pPr algn="ctr"/>
            <a:endParaRPr lang="en-US" sz="900" b="1" dirty="0">
              <a:solidFill>
                <a:schemeClr val="bg1">
                  <a:lumMod val="95000"/>
                </a:schemeClr>
              </a:solidFill>
              <a:latin typeface="Comic Sans MS" panose="030F0902030302020204" pitchFamily="66" charset="0"/>
              <a:ea typeface="Nanum Pen Script" panose="03040600000000000000" pitchFamily="66" charset="-127"/>
            </a:endParaRPr>
          </a:p>
          <a:p>
            <a:pPr algn="ctr"/>
            <a:endParaRPr lang="en-US" sz="600" dirty="0">
              <a:solidFill>
                <a:schemeClr val="bg1">
                  <a:lumMod val="95000"/>
                </a:schemeClr>
              </a:solidFill>
              <a:latin typeface="Comic Sans MS" panose="030F0902030302020204" pitchFamily="66" charset="0"/>
              <a:ea typeface="Nanum Pen Script" panose="03040600000000000000" pitchFamily="66" charset="-127"/>
            </a:endParaRPr>
          </a:p>
          <a:p>
            <a:pPr algn="ctr"/>
            <a:endParaRPr lang="en-US" dirty="0">
              <a:solidFill>
                <a:schemeClr val="bg1">
                  <a:lumMod val="95000"/>
                </a:schemeClr>
              </a:solidFill>
              <a:latin typeface="Comic Sans MS" panose="030F0902030302020204" pitchFamily="66" charset="0"/>
              <a:ea typeface="Nanum Pen Script" panose="03040600000000000000" pitchFamily="66" charset="-127"/>
            </a:endParaRPr>
          </a:p>
        </p:txBody>
      </p:sp>
      <p:cxnSp>
        <p:nvCxnSpPr>
          <p:cNvPr id="376" name="Elbow Connector 375">
            <a:extLst>
              <a:ext uri="{FF2B5EF4-FFF2-40B4-BE49-F238E27FC236}">
                <a16:creationId xmlns:a16="http://schemas.microsoft.com/office/drawing/2014/main" id="{2998AAC2-2623-7640-B715-375DF91B6C64}"/>
              </a:ext>
            </a:extLst>
          </p:cNvPr>
          <p:cNvCxnSpPr>
            <a:cxnSpLocks/>
            <a:stCxn id="317" idx="1"/>
          </p:cNvCxnSpPr>
          <p:nvPr/>
        </p:nvCxnSpPr>
        <p:spPr>
          <a:xfrm rot="10800000" flipV="1">
            <a:off x="5216018" y="4595360"/>
            <a:ext cx="445259" cy="312065"/>
          </a:xfrm>
          <a:prstGeom prst="bentConnector3">
            <a:avLst>
              <a:gd name="adj1" fmla="val 50000"/>
            </a:avLst>
          </a:prstGeom>
          <a:ln w="12700">
            <a:solidFill>
              <a:srgbClr val="0079D1">
                <a:alpha val="77000"/>
              </a:srgbClr>
            </a:solidFill>
            <a:prstDash val="lgDashDot"/>
            <a:headEnd type="oval"/>
            <a:tailEnd type="oval"/>
          </a:ln>
        </p:spPr>
        <p:style>
          <a:lnRef idx="1">
            <a:schemeClr val="accent1"/>
          </a:lnRef>
          <a:fillRef idx="0">
            <a:schemeClr val="accent1"/>
          </a:fillRef>
          <a:effectRef idx="0">
            <a:schemeClr val="accent1"/>
          </a:effectRef>
          <a:fontRef idx="minor">
            <a:schemeClr val="tx1"/>
          </a:fontRef>
        </p:style>
      </p:cxnSp>
      <p:sp>
        <p:nvSpPr>
          <p:cNvPr id="377" name="Google Shape;61;p12">
            <a:extLst>
              <a:ext uri="{FF2B5EF4-FFF2-40B4-BE49-F238E27FC236}">
                <a16:creationId xmlns:a16="http://schemas.microsoft.com/office/drawing/2014/main" id="{20D7EEFC-D8E4-9D4F-9770-DBF59EFC76EE}"/>
              </a:ext>
            </a:extLst>
          </p:cNvPr>
          <p:cNvSpPr txBox="1">
            <a:spLocks/>
          </p:cNvSpPr>
          <p:nvPr/>
        </p:nvSpPr>
        <p:spPr>
          <a:xfrm>
            <a:off x="4901030" y="4676783"/>
            <a:ext cx="332730" cy="422388"/>
          </a:xfrm>
          <a:prstGeom prst="rect">
            <a:avLst/>
          </a:prstGeom>
        </p:spPr>
        <p:txBody>
          <a:bodyPr spcFirstLastPara="1" vert="horz" wrap="square" lIns="91425" tIns="91425" rIns="91425" bIns="91425" rtlCol="0" anchor="t"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1400" dirty="0">
                <a:solidFill>
                  <a:srgbClr val="0079D1">
                    <a:alpha val="77000"/>
                  </a:srgb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B</a:t>
            </a:r>
          </a:p>
        </p:txBody>
      </p:sp>
      <p:grpSp>
        <p:nvGrpSpPr>
          <p:cNvPr id="378" name="Group 377">
            <a:extLst>
              <a:ext uri="{FF2B5EF4-FFF2-40B4-BE49-F238E27FC236}">
                <a16:creationId xmlns:a16="http://schemas.microsoft.com/office/drawing/2014/main" id="{829973DF-EEC2-CA46-A009-75A3421D65DF}"/>
              </a:ext>
            </a:extLst>
          </p:cNvPr>
          <p:cNvGrpSpPr/>
          <p:nvPr/>
        </p:nvGrpSpPr>
        <p:grpSpPr>
          <a:xfrm rot="21011211">
            <a:off x="2354554" y="2170668"/>
            <a:ext cx="301687" cy="261610"/>
            <a:chOff x="720866" y="1203598"/>
            <a:chExt cx="301687" cy="261610"/>
          </a:xfrm>
        </p:grpSpPr>
        <p:sp>
          <p:nvSpPr>
            <p:cNvPr id="379" name="Google Shape;431;p39">
              <a:extLst>
                <a:ext uri="{FF2B5EF4-FFF2-40B4-BE49-F238E27FC236}">
                  <a16:creationId xmlns:a16="http://schemas.microsoft.com/office/drawing/2014/main" id="{CC0777D5-7ADE-5946-83AC-13C030CC4DE5}"/>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200">
                <a:latin typeface="Comic Sans MS" panose="030F0902030302020204" pitchFamily="66" charset="0"/>
              </a:endParaRPr>
            </a:p>
          </p:txBody>
        </p:sp>
        <p:sp>
          <p:nvSpPr>
            <p:cNvPr id="380" name="TextBox 379">
              <a:extLst>
                <a:ext uri="{FF2B5EF4-FFF2-40B4-BE49-F238E27FC236}">
                  <a16:creationId xmlns:a16="http://schemas.microsoft.com/office/drawing/2014/main" id="{EBFC2684-EC54-8748-83E9-D042F989EDF8}"/>
                </a:ext>
              </a:extLst>
            </p:cNvPr>
            <p:cNvSpPr txBox="1"/>
            <p:nvPr/>
          </p:nvSpPr>
          <p:spPr>
            <a:xfrm>
              <a:off x="720867" y="1237808"/>
              <a:ext cx="301686" cy="184666"/>
            </a:xfrm>
            <a:prstGeom prst="rect">
              <a:avLst/>
            </a:prstGeom>
            <a:noFill/>
          </p:spPr>
          <p:txBody>
            <a:bodyPr wrap="square" rtlCol="0">
              <a:spAutoFit/>
            </a:bodyPr>
            <a:lstStyle/>
            <a:p>
              <a:r>
                <a:rPr lang="en-US" sz="600" dirty="0">
                  <a:solidFill>
                    <a:srgbClr val="FF0000"/>
                  </a:solidFill>
                  <a:latin typeface="Comic Sans MS" panose="030F0902030302020204" pitchFamily="66" charset="0"/>
                </a:rPr>
                <a:t>1.</a:t>
              </a:r>
            </a:p>
          </p:txBody>
        </p:sp>
      </p:grpSp>
      <p:grpSp>
        <p:nvGrpSpPr>
          <p:cNvPr id="381" name="Group 380">
            <a:extLst>
              <a:ext uri="{FF2B5EF4-FFF2-40B4-BE49-F238E27FC236}">
                <a16:creationId xmlns:a16="http://schemas.microsoft.com/office/drawing/2014/main" id="{CCD49272-6E97-6445-BD4C-0DD3D915A6C2}"/>
              </a:ext>
            </a:extLst>
          </p:cNvPr>
          <p:cNvGrpSpPr/>
          <p:nvPr/>
        </p:nvGrpSpPr>
        <p:grpSpPr>
          <a:xfrm rot="21011211">
            <a:off x="5219275" y="4273031"/>
            <a:ext cx="301687" cy="261610"/>
            <a:chOff x="720866" y="1203598"/>
            <a:chExt cx="301687" cy="261610"/>
          </a:xfrm>
        </p:grpSpPr>
        <p:sp>
          <p:nvSpPr>
            <p:cNvPr id="382" name="Google Shape;431;p39">
              <a:extLst>
                <a:ext uri="{FF2B5EF4-FFF2-40B4-BE49-F238E27FC236}">
                  <a16:creationId xmlns:a16="http://schemas.microsoft.com/office/drawing/2014/main" id="{3362B9CD-9DF0-0843-8F9D-FF8CA1CE7839}"/>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200">
                <a:latin typeface="Comic Sans MS" panose="030F0902030302020204" pitchFamily="66" charset="0"/>
              </a:endParaRPr>
            </a:p>
          </p:txBody>
        </p:sp>
        <p:sp>
          <p:nvSpPr>
            <p:cNvPr id="383" name="TextBox 382">
              <a:extLst>
                <a:ext uri="{FF2B5EF4-FFF2-40B4-BE49-F238E27FC236}">
                  <a16:creationId xmlns:a16="http://schemas.microsoft.com/office/drawing/2014/main" id="{2CBE169E-F990-9848-9FEC-396C57867D10}"/>
                </a:ext>
              </a:extLst>
            </p:cNvPr>
            <p:cNvSpPr txBox="1"/>
            <p:nvPr/>
          </p:nvSpPr>
          <p:spPr>
            <a:xfrm>
              <a:off x="720867" y="1237808"/>
              <a:ext cx="301686" cy="184666"/>
            </a:xfrm>
            <a:prstGeom prst="rect">
              <a:avLst/>
            </a:prstGeom>
            <a:noFill/>
          </p:spPr>
          <p:txBody>
            <a:bodyPr wrap="square" rtlCol="0">
              <a:spAutoFit/>
            </a:bodyPr>
            <a:lstStyle/>
            <a:p>
              <a:r>
                <a:rPr lang="en-US" sz="600" dirty="0">
                  <a:solidFill>
                    <a:srgbClr val="FF0000"/>
                  </a:solidFill>
                  <a:latin typeface="Comic Sans MS" panose="030F0902030302020204" pitchFamily="66" charset="0"/>
                </a:rPr>
                <a:t>2.</a:t>
              </a:r>
            </a:p>
          </p:txBody>
        </p:sp>
      </p:grpSp>
      <p:grpSp>
        <p:nvGrpSpPr>
          <p:cNvPr id="387" name="Group 386">
            <a:extLst>
              <a:ext uri="{FF2B5EF4-FFF2-40B4-BE49-F238E27FC236}">
                <a16:creationId xmlns:a16="http://schemas.microsoft.com/office/drawing/2014/main" id="{DF942B5D-64D4-DA49-AC41-DCD0239BE137}"/>
              </a:ext>
            </a:extLst>
          </p:cNvPr>
          <p:cNvGrpSpPr/>
          <p:nvPr/>
        </p:nvGrpSpPr>
        <p:grpSpPr>
          <a:xfrm rot="21011211">
            <a:off x="5242644" y="4955349"/>
            <a:ext cx="301687" cy="261610"/>
            <a:chOff x="720866" y="1203598"/>
            <a:chExt cx="301687" cy="261610"/>
          </a:xfrm>
        </p:grpSpPr>
        <p:sp>
          <p:nvSpPr>
            <p:cNvPr id="388" name="Google Shape;431;p39">
              <a:extLst>
                <a:ext uri="{FF2B5EF4-FFF2-40B4-BE49-F238E27FC236}">
                  <a16:creationId xmlns:a16="http://schemas.microsoft.com/office/drawing/2014/main" id="{BB7818E4-D9D3-9342-970E-892D304139BB}"/>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200">
                <a:latin typeface="Comic Sans MS" panose="030F0902030302020204" pitchFamily="66" charset="0"/>
              </a:endParaRPr>
            </a:p>
          </p:txBody>
        </p:sp>
        <p:sp>
          <p:nvSpPr>
            <p:cNvPr id="389" name="TextBox 388">
              <a:extLst>
                <a:ext uri="{FF2B5EF4-FFF2-40B4-BE49-F238E27FC236}">
                  <a16:creationId xmlns:a16="http://schemas.microsoft.com/office/drawing/2014/main" id="{822A51A8-FC5B-954C-B6B3-FD36C364D372}"/>
                </a:ext>
              </a:extLst>
            </p:cNvPr>
            <p:cNvSpPr txBox="1"/>
            <p:nvPr/>
          </p:nvSpPr>
          <p:spPr>
            <a:xfrm>
              <a:off x="720867" y="1237808"/>
              <a:ext cx="301686" cy="184666"/>
            </a:xfrm>
            <a:prstGeom prst="rect">
              <a:avLst/>
            </a:prstGeom>
            <a:noFill/>
          </p:spPr>
          <p:txBody>
            <a:bodyPr wrap="square" rtlCol="0">
              <a:spAutoFit/>
            </a:bodyPr>
            <a:lstStyle/>
            <a:p>
              <a:r>
                <a:rPr lang="en-US" sz="600" dirty="0">
                  <a:solidFill>
                    <a:srgbClr val="FF0000"/>
                  </a:solidFill>
                  <a:latin typeface="Comic Sans MS" panose="030F0902030302020204" pitchFamily="66" charset="0"/>
                </a:rPr>
                <a:t>3.</a:t>
              </a:r>
            </a:p>
          </p:txBody>
        </p:sp>
      </p:grpSp>
      <p:sp>
        <p:nvSpPr>
          <p:cNvPr id="390" name="Google Shape;61;p12">
            <a:extLst>
              <a:ext uri="{FF2B5EF4-FFF2-40B4-BE49-F238E27FC236}">
                <a16:creationId xmlns:a16="http://schemas.microsoft.com/office/drawing/2014/main" id="{FF6E03F5-F928-4A4E-81CD-2D29FE76E3C7}"/>
              </a:ext>
            </a:extLst>
          </p:cNvPr>
          <p:cNvSpPr txBox="1">
            <a:spLocks/>
          </p:cNvSpPr>
          <p:nvPr/>
        </p:nvSpPr>
        <p:spPr>
          <a:xfrm>
            <a:off x="2628790" y="1614562"/>
            <a:ext cx="220189" cy="422388"/>
          </a:xfrm>
          <a:prstGeom prst="rect">
            <a:avLst/>
          </a:prstGeom>
        </p:spPr>
        <p:txBody>
          <a:bodyPr spcFirstLastPara="1" vert="horz" wrap="square" lIns="91425" tIns="91425" rIns="91425" bIns="91425" rtlCol="0" anchor="t"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1400" dirty="0">
                <a:solidFill>
                  <a:srgbClr val="0079D1">
                    <a:alpha val="77000"/>
                  </a:srgb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A</a:t>
            </a:r>
          </a:p>
        </p:txBody>
      </p:sp>
      <p:cxnSp>
        <p:nvCxnSpPr>
          <p:cNvPr id="391" name="Straight Connector 390">
            <a:extLst>
              <a:ext uri="{FF2B5EF4-FFF2-40B4-BE49-F238E27FC236}">
                <a16:creationId xmlns:a16="http://schemas.microsoft.com/office/drawing/2014/main" id="{B2A100BF-B80B-7C47-9F8E-000D176ACD61}"/>
              </a:ext>
            </a:extLst>
          </p:cNvPr>
          <p:cNvCxnSpPr>
            <a:cxnSpLocks/>
          </p:cNvCxnSpPr>
          <p:nvPr/>
        </p:nvCxnSpPr>
        <p:spPr>
          <a:xfrm>
            <a:off x="6422419" y="3889424"/>
            <a:ext cx="5411" cy="855141"/>
          </a:xfrm>
          <a:prstGeom prst="line">
            <a:avLst/>
          </a:prstGeom>
          <a:ln w="9525">
            <a:solidFill>
              <a:srgbClr val="FF0000">
                <a:alpha val="24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0705A5A2-9422-3742-8828-B50106603C0F}"/>
              </a:ext>
            </a:extLst>
          </p:cNvPr>
          <p:cNvCxnSpPr>
            <a:cxnSpLocks/>
            <a:endCxn id="311" idx="1"/>
          </p:cNvCxnSpPr>
          <p:nvPr/>
        </p:nvCxnSpPr>
        <p:spPr>
          <a:xfrm flipH="1">
            <a:off x="3294730" y="4598800"/>
            <a:ext cx="2360396" cy="370316"/>
          </a:xfrm>
          <a:prstGeom prst="line">
            <a:avLst/>
          </a:prstGeom>
          <a:ln w="9525">
            <a:solidFill>
              <a:srgbClr val="FF0000">
                <a:alpha val="24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cxnSp>
        <p:nvCxnSpPr>
          <p:cNvPr id="393" name="Elbow Connector 392">
            <a:extLst>
              <a:ext uri="{FF2B5EF4-FFF2-40B4-BE49-F238E27FC236}">
                <a16:creationId xmlns:a16="http://schemas.microsoft.com/office/drawing/2014/main" id="{D142AEA7-405B-354A-BF22-387485F14935}"/>
              </a:ext>
            </a:extLst>
          </p:cNvPr>
          <p:cNvCxnSpPr>
            <a:cxnSpLocks/>
            <a:stCxn id="390" idx="3"/>
            <a:endCxn id="5" idx="0"/>
          </p:cNvCxnSpPr>
          <p:nvPr/>
        </p:nvCxnSpPr>
        <p:spPr>
          <a:xfrm>
            <a:off x="2848979" y="1825756"/>
            <a:ext cx="780240" cy="192980"/>
          </a:xfrm>
          <a:prstGeom prst="bentConnector2">
            <a:avLst/>
          </a:prstGeom>
          <a:ln w="12700">
            <a:solidFill>
              <a:srgbClr val="0079D1">
                <a:alpha val="77000"/>
              </a:srgbClr>
            </a:solidFill>
            <a:prstDash val="lgDashDot"/>
            <a:headEnd type="oval"/>
            <a:tailEnd type="oval"/>
          </a:ln>
        </p:spPr>
        <p:style>
          <a:lnRef idx="1">
            <a:schemeClr val="accent1"/>
          </a:lnRef>
          <a:fillRef idx="0">
            <a:schemeClr val="accent1"/>
          </a:fillRef>
          <a:effectRef idx="0">
            <a:schemeClr val="accent1"/>
          </a:effectRef>
          <a:fontRef idx="minor">
            <a:schemeClr val="tx1"/>
          </a:fontRef>
        </p:style>
      </p:cxnSp>
      <p:sp>
        <p:nvSpPr>
          <p:cNvPr id="394" name="Google Shape;61;p12">
            <a:extLst>
              <a:ext uri="{FF2B5EF4-FFF2-40B4-BE49-F238E27FC236}">
                <a16:creationId xmlns:a16="http://schemas.microsoft.com/office/drawing/2014/main" id="{060FAF7A-4CA7-0941-897B-7B1C60C7A6CC}"/>
              </a:ext>
            </a:extLst>
          </p:cNvPr>
          <p:cNvSpPr txBox="1">
            <a:spLocks/>
          </p:cNvSpPr>
          <p:nvPr/>
        </p:nvSpPr>
        <p:spPr>
          <a:xfrm>
            <a:off x="5561053" y="1580152"/>
            <a:ext cx="313927" cy="422388"/>
          </a:xfrm>
          <a:prstGeom prst="rect">
            <a:avLst/>
          </a:prstGeom>
        </p:spPr>
        <p:txBody>
          <a:bodyPr spcFirstLastPara="1" vert="horz" wrap="square" lIns="91425" tIns="91425" rIns="91425" bIns="91425" rtlCol="0" anchor="t"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1400" dirty="0">
                <a:solidFill>
                  <a:srgbClr val="0079D1">
                    <a:alpha val="77000"/>
                  </a:srgb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B</a:t>
            </a:r>
          </a:p>
        </p:txBody>
      </p:sp>
      <p:cxnSp>
        <p:nvCxnSpPr>
          <p:cNvPr id="395" name="Elbow Connector 394">
            <a:extLst>
              <a:ext uri="{FF2B5EF4-FFF2-40B4-BE49-F238E27FC236}">
                <a16:creationId xmlns:a16="http://schemas.microsoft.com/office/drawing/2014/main" id="{D09C556E-89F2-494A-AAD2-F4113F921C13}"/>
              </a:ext>
            </a:extLst>
          </p:cNvPr>
          <p:cNvCxnSpPr>
            <a:cxnSpLocks/>
            <a:stCxn id="359" idx="0"/>
          </p:cNvCxnSpPr>
          <p:nvPr/>
        </p:nvCxnSpPr>
        <p:spPr>
          <a:xfrm rot="5400000" flipH="1" flipV="1">
            <a:off x="5218777" y="1616792"/>
            <a:ext cx="190878" cy="586031"/>
          </a:xfrm>
          <a:prstGeom prst="bentConnector2">
            <a:avLst/>
          </a:prstGeom>
          <a:ln w="12700">
            <a:solidFill>
              <a:srgbClr val="0079D1">
                <a:alpha val="77000"/>
              </a:srgbClr>
            </a:solidFill>
            <a:prstDash val="lgDashDot"/>
            <a:headEnd type="oval"/>
            <a:tailEnd type="oval"/>
          </a:ln>
        </p:spPr>
        <p:style>
          <a:lnRef idx="1">
            <a:schemeClr val="accent1"/>
          </a:lnRef>
          <a:fillRef idx="0">
            <a:schemeClr val="accent1"/>
          </a:fillRef>
          <a:effectRef idx="0">
            <a:schemeClr val="accent1"/>
          </a:effectRef>
          <a:fontRef idx="minor">
            <a:schemeClr val="tx1"/>
          </a:fontRef>
        </p:style>
      </p:cxnSp>
      <p:grpSp>
        <p:nvGrpSpPr>
          <p:cNvPr id="396" name="Group 395">
            <a:extLst>
              <a:ext uri="{FF2B5EF4-FFF2-40B4-BE49-F238E27FC236}">
                <a16:creationId xmlns:a16="http://schemas.microsoft.com/office/drawing/2014/main" id="{686D4E72-6B15-4B40-A92E-5AD1EF754198}"/>
              </a:ext>
            </a:extLst>
          </p:cNvPr>
          <p:cNvGrpSpPr/>
          <p:nvPr/>
        </p:nvGrpSpPr>
        <p:grpSpPr>
          <a:xfrm rot="21011211">
            <a:off x="6801768" y="2471218"/>
            <a:ext cx="301687" cy="261610"/>
            <a:chOff x="720866" y="1203598"/>
            <a:chExt cx="301687" cy="261610"/>
          </a:xfrm>
        </p:grpSpPr>
        <p:sp>
          <p:nvSpPr>
            <p:cNvPr id="397" name="Google Shape;431;p39">
              <a:extLst>
                <a:ext uri="{FF2B5EF4-FFF2-40B4-BE49-F238E27FC236}">
                  <a16:creationId xmlns:a16="http://schemas.microsoft.com/office/drawing/2014/main" id="{7CC75416-67B3-254C-8664-DFA566CDCDC6}"/>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200">
                <a:latin typeface="Comic Sans MS" panose="030F0902030302020204" pitchFamily="66" charset="0"/>
              </a:endParaRPr>
            </a:p>
          </p:txBody>
        </p:sp>
        <p:sp>
          <p:nvSpPr>
            <p:cNvPr id="398" name="TextBox 397">
              <a:extLst>
                <a:ext uri="{FF2B5EF4-FFF2-40B4-BE49-F238E27FC236}">
                  <a16:creationId xmlns:a16="http://schemas.microsoft.com/office/drawing/2014/main" id="{A85FAE79-D69E-6A41-8E39-5BA6F69D42E9}"/>
                </a:ext>
              </a:extLst>
            </p:cNvPr>
            <p:cNvSpPr txBox="1"/>
            <p:nvPr/>
          </p:nvSpPr>
          <p:spPr>
            <a:xfrm>
              <a:off x="720867" y="1237808"/>
              <a:ext cx="301686" cy="184666"/>
            </a:xfrm>
            <a:prstGeom prst="rect">
              <a:avLst/>
            </a:prstGeom>
            <a:noFill/>
          </p:spPr>
          <p:txBody>
            <a:bodyPr wrap="square" rtlCol="0">
              <a:spAutoFit/>
            </a:bodyPr>
            <a:lstStyle/>
            <a:p>
              <a:r>
                <a:rPr lang="en-US" sz="600" dirty="0">
                  <a:solidFill>
                    <a:srgbClr val="FF0000"/>
                  </a:solidFill>
                  <a:latin typeface="Comic Sans MS" panose="030F0902030302020204" pitchFamily="66" charset="0"/>
                </a:rPr>
                <a:t>4.</a:t>
              </a:r>
            </a:p>
          </p:txBody>
        </p:sp>
      </p:grpSp>
      <p:sp>
        <p:nvSpPr>
          <p:cNvPr id="399" name="Google Shape;61;p12">
            <a:extLst>
              <a:ext uri="{FF2B5EF4-FFF2-40B4-BE49-F238E27FC236}">
                <a16:creationId xmlns:a16="http://schemas.microsoft.com/office/drawing/2014/main" id="{5EF6FE43-39F4-A245-BCFA-4E3C9040788A}"/>
              </a:ext>
            </a:extLst>
          </p:cNvPr>
          <p:cNvSpPr txBox="1">
            <a:spLocks/>
          </p:cNvSpPr>
          <p:nvPr/>
        </p:nvSpPr>
        <p:spPr>
          <a:xfrm>
            <a:off x="8935304" y="1885820"/>
            <a:ext cx="2891570" cy="2246769"/>
          </a:xfrm>
          <a:prstGeom prst="rect">
            <a:avLst/>
          </a:prstGeom>
          <a:noFill/>
        </p:spPr>
        <p:txBody>
          <a:bodyPr wrap="square" rtlCol="0">
            <a:spAutoFit/>
          </a:bodyPr>
          <a:lstStyle>
            <a:defPPr>
              <a:defRPr lang="en-US"/>
            </a:defPPr>
            <a:lvl1pPr algn="ctr" defTabSz="457200">
              <a:defRPr sz="900">
                <a:solidFill>
                  <a:srgbClr val="0067B7"/>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defRPr>
            </a:lvl1pPr>
          </a:lstStyle>
          <a:p>
            <a:pPr marL="228600" indent="-228600" algn="l">
              <a:buFont typeface="+mj-lt"/>
              <a:buAutoNum type="arabicPeriod"/>
            </a:pPr>
            <a:r>
              <a:rPr lang="en-US" sz="1000" dirty="0" err="1">
                <a:latin typeface="Comic Sans MS" panose="030F0902030302020204" pitchFamily="66" charset="0"/>
              </a:rPr>
              <a:t>Abinitio</a:t>
            </a:r>
            <a:r>
              <a:rPr lang="en-US" sz="1000" dirty="0">
                <a:latin typeface="Comic Sans MS" panose="030F0902030302020204" pitchFamily="66" charset="0"/>
              </a:rPr>
              <a:t> ETL </a:t>
            </a:r>
            <a:r>
              <a:rPr lang="en-US" sz="1000" dirty="0" err="1">
                <a:latin typeface="Comic Sans MS" panose="030F0902030302020204" pitchFamily="66" charset="0"/>
              </a:rPr>
              <a:t>envía</a:t>
            </a:r>
            <a:r>
              <a:rPr lang="en-US" sz="1000" dirty="0">
                <a:latin typeface="Comic Sans MS" panose="030F0902030302020204" pitchFamily="66" charset="0"/>
              </a:rPr>
              <a:t> </a:t>
            </a:r>
            <a:r>
              <a:rPr lang="en-US" sz="1000" dirty="0" err="1">
                <a:latin typeface="Comic Sans MS" panose="030F0902030302020204" pitchFamily="66" charset="0"/>
              </a:rPr>
              <a:t>archivos</a:t>
            </a:r>
            <a:r>
              <a:rPr lang="en-US" sz="1000" dirty="0">
                <a:latin typeface="Comic Sans MS" panose="030F0902030302020204" pitchFamily="66" charset="0"/>
              </a:rPr>
              <a:t> del Fraud Control a la Zona Raw</a:t>
            </a:r>
          </a:p>
          <a:p>
            <a:pPr marL="228600" indent="-228600" algn="l">
              <a:buFont typeface="+mj-lt"/>
              <a:buAutoNum type="arabicPeriod"/>
            </a:pPr>
            <a:r>
              <a:rPr lang="en-US" sz="1000" dirty="0">
                <a:latin typeface="Comic Sans MS" panose="030F0902030302020204" pitchFamily="66" charset="0"/>
              </a:rPr>
              <a:t>The Data Lake Job validates the existence of the file and the structure of the files (at this point the dimensions of data quality must be considered)</a:t>
            </a:r>
          </a:p>
          <a:p>
            <a:pPr marL="228600" indent="-228600" algn="l">
              <a:buFont typeface="+mj-lt"/>
              <a:buAutoNum type="arabicPeriod"/>
            </a:pPr>
            <a:r>
              <a:rPr lang="en-US" sz="1000" dirty="0">
                <a:latin typeface="Comic Sans MS" panose="030F0902030302020204" pitchFamily="66" charset="0"/>
              </a:rPr>
              <a:t>The Data Lake process moves the data to the Curated Zone, it recommends the separation of domains in </a:t>
            </a:r>
            <a:r>
              <a:rPr lang="en-US" sz="1000" dirty="0" err="1">
                <a:latin typeface="Comic Sans MS" panose="030F0902030302020204" pitchFamily="66" charset="0"/>
              </a:rPr>
              <a:t>Hbase</a:t>
            </a:r>
            <a:r>
              <a:rPr lang="en-US" sz="1000" dirty="0">
                <a:latin typeface="Comic Sans MS" panose="030F0902030302020204" pitchFamily="66" charset="0"/>
              </a:rPr>
              <a:t>, to incorporate the data in its corresponding family.</a:t>
            </a:r>
          </a:p>
          <a:p>
            <a:pPr marL="228600" indent="-228600" algn="l">
              <a:buFont typeface="+mj-lt"/>
              <a:buAutoNum type="arabicPeriod"/>
            </a:pPr>
            <a:r>
              <a:rPr lang="en-US" sz="1000" dirty="0">
                <a:latin typeface="Comic Sans MS" panose="030F0902030302020204" pitchFamily="66" charset="0"/>
              </a:rPr>
              <a:t>The Data Lake process processes the data to create the Hive views that will be consumed by the visualization tool</a:t>
            </a:r>
          </a:p>
        </p:txBody>
      </p:sp>
      <p:pic>
        <p:nvPicPr>
          <p:cNvPr id="132" name="Picture 131">
            <a:extLst>
              <a:ext uri="{FF2B5EF4-FFF2-40B4-BE49-F238E27FC236}">
                <a16:creationId xmlns:a16="http://schemas.microsoft.com/office/drawing/2014/main" id="{EB707A08-9F8B-6045-A53B-B75C2FD7523B}"/>
              </a:ext>
            </a:extLst>
          </p:cNvPr>
          <p:cNvPicPr>
            <a:picLocks noChangeAspect="1"/>
          </p:cNvPicPr>
          <p:nvPr/>
        </p:nvPicPr>
        <p:blipFill>
          <a:blip r:embed="rId6">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3074987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Rectangle 3">
            <a:extLst>
              <a:ext uri="{FF2B5EF4-FFF2-40B4-BE49-F238E27FC236}">
                <a16:creationId xmlns:a16="http://schemas.microsoft.com/office/drawing/2014/main" id="{24B4F609-7485-2A41-892D-27345D283EAA}"/>
              </a:ext>
            </a:extLst>
          </p:cNvPr>
          <p:cNvSpPr txBox="1"/>
          <p:nvPr/>
        </p:nvSpPr>
        <p:spPr>
          <a:xfrm>
            <a:off x="404806" y="178836"/>
            <a:ext cx="7585857"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(V)</a:t>
            </a:r>
          </a:p>
        </p:txBody>
      </p:sp>
      <p:sp>
        <p:nvSpPr>
          <p:cNvPr id="255" name="Rectangle 3">
            <a:extLst>
              <a:ext uri="{FF2B5EF4-FFF2-40B4-BE49-F238E27FC236}">
                <a16:creationId xmlns:a16="http://schemas.microsoft.com/office/drawing/2014/main" id="{7D9C900C-1129-EA43-A60C-5FDFE7E5FD8A}"/>
              </a:ext>
            </a:extLst>
          </p:cNvPr>
          <p:cNvSpPr txBox="1"/>
          <p:nvPr/>
        </p:nvSpPr>
        <p:spPr>
          <a:xfrm>
            <a:off x="404806" y="578941"/>
            <a:ext cx="8162792"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Data Lake - Fraud Control – Global Architecture II	</a:t>
            </a:r>
          </a:p>
        </p:txBody>
      </p:sp>
      <p:sp>
        <p:nvSpPr>
          <p:cNvPr id="133" name="Rectangle 132">
            <a:extLst>
              <a:ext uri="{FF2B5EF4-FFF2-40B4-BE49-F238E27FC236}">
                <a16:creationId xmlns:a16="http://schemas.microsoft.com/office/drawing/2014/main" id="{9D58E9FC-56D2-0042-B64B-19EDC3D24335}"/>
              </a:ext>
            </a:extLst>
          </p:cNvPr>
          <p:cNvSpPr/>
          <p:nvPr/>
        </p:nvSpPr>
        <p:spPr>
          <a:xfrm>
            <a:off x="2614519" y="1555101"/>
            <a:ext cx="6054654" cy="4393426"/>
          </a:xfrm>
          <a:prstGeom prst="rect">
            <a:avLst/>
          </a:prstGeom>
          <a:solidFill>
            <a:schemeClr val="bg1">
              <a:lumMod val="95000"/>
            </a:scheme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a:solidFill>
                <a:srgbClr val="002D72"/>
              </a:solidFill>
              <a:latin typeface="Arial" pitchFamily="34" charset="0"/>
              <a:cs typeface="Arial" pitchFamily="34" charset="0"/>
            </a:endParaRPr>
          </a:p>
        </p:txBody>
      </p:sp>
      <p:sp>
        <p:nvSpPr>
          <p:cNvPr id="134" name="Rectangle 133">
            <a:extLst>
              <a:ext uri="{FF2B5EF4-FFF2-40B4-BE49-F238E27FC236}">
                <a16:creationId xmlns:a16="http://schemas.microsoft.com/office/drawing/2014/main" id="{90A7AFBC-9902-6A4E-BD1E-F943288507AB}"/>
              </a:ext>
            </a:extLst>
          </p:cNvPr>
          <p:cNvSpPr/>
          <p:nvPr/>
        </p:nvSpPr>
        <p:spPr>
          <a:xfrm>
            <a:off x="2792801" y="1957199"/>
            <a:ext cx="5672910" cy="2707859"/>
          </a:xfrm>
          <a:prstGeom prst="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a:solidFill>
                <a:srgbClr val="002D72"/>
              </a:solidFill>
              <a:latin typeface="Arial" pitchFamily="34" charset="0"/>
              <a:cs typeface="Arial" pitchFamily="34" charset="0"/>
            </a:endParaRPr>
          </a:p>
        </p:txBody>
      </p:sp>
      <p:sp>
        <p:nvSpPr>
          <p:cNvPr id="135" name="Rectangle 134">
            <a:extLst>
              <a:ext uri="{FF2B5EF4-FFF2-40B4-BE49-F238E27FC236}">
                <a16:creationId xmlns:a16="http://schemas.microsoft.com/office/drawing/2014/main" id="{F819D5BD-EC71-4F43-941D-023BE539EF09}"/>
              </a:ext>
            </a:extLst>
          </p:cNvPr>
          <p:cNvSpPr/>
          <p:nvPr/>
        </p:nvSpPr>
        <p:spPr>
          <a:xfrm>
            <a:off x="2785070" y="4963651"/>
            <a:ext cx="1936596" cy="841570"/>
          </a:xfrm>
          <a:prstGeom prst="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a:solidFill>
                <a:srgbClr val="002D72"/>
              </a:solidFill>
              <a:latin typeface="Arial" pitchFamily="34" charset="0"/>
              <a:cs typeface="Arial" pitchFamily="34" charset="0"/>
            </a:endParaRPr>
          </a:p>
        </p:txBody>
      </p:sp>
      <p:sp>
        <p:nvSpPr>
          <p:cNvPr id="136" name="Google Shape;61;p12">
            <a:extLst>
              <a:ext uri="{FF2B5EF4-FFF2-40B4-BE49-F238E27FC236}">
                <a16:creationId xmlns:a16="http://schemas.microsoft.com/office/drawing/2014/main" id="{AAFAF880-E80E-AF49-AFE9-D4D9069B7129}"/>
              </a:ext>
            </a:extLst>
          </p:cNvPr>
          <p:cNvSpPr txBox="1">
            <a:spLocks/>
          </p:cNvSpPr>
          <p:nvPr/>
        </p:nvSpPr>
        <p:spPr>
          <a:xfrm>
            <a:off x="2798903" y="1967645"/>
            <a:ext cx="1193516" cy="275128"/>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1000" dirty="0">
                <a:solidFill>
                  <a:schemeClr val="tx1">
                    <a:lumMod val="50000"/>
                  </a:scheme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Storage Layer</a:t>
            </a:r>
          </a:p>
        </p:txBody>
      </p:sp>
      <p:grpSp>
        <p:nvGrpSpPr>
          <p:cNvPr id="154" name="Group 153">
            <a:extLst>
              <a:ext uri="{FF2B5EF4-FFF2-40B4-BE49-F238E27FC236}">
                <a16:creationId xmlns:a16="http://schemas.microsoft.com/office/drawing/2014/main" id="{684AA4B0-D7C4-7041-8A51-D0D74D76B6D3}"/>
              </a:ext>
            </a:extLst>
          </p:cNvPr>
          <p:cNvGrpSpPr/>
          <p:nvPr/>
        </p:nvGrpSpPr>
        <p:grpSpPr>
          <a:xfrm>
            <a:off x="2809197" y="2337015"/>
            <a:ext cx="5448701" cy="1919855"/>
            <a:chOff x="6012854" y="1348343"/>
            <a:chExt cx="1851688" cy="963342"/>
          </a:xfrm>
        </p:grpSpPr>
        <p:sp>
          <p:nvSpPr>
            <p:cNvPr id="155" name="Text Box 115">
              <a:extLst>
                <a:ext uri="{FF2B5EF4-FFF2-40B4-BE49-F238E27FC236}">
                  <a16:creationId xmlns:a16="http://schemas.microsoft.com/office/drawing/2014/main" id="{8E50219A-07A3-764F-BFA7-1BC73812B4DE}"/>
                </a:ext>
              </a:extLst>
            </p:cNvPr>
            <p:cNvSpPr txBox="1">
              <a:spLocks noChangeArrowheads="1"/>
            </p:cNvSpPr>
            <p:nvPr/>
          </p:nvSpPr>
          <p:spPr bwMode="auto">
            <a:xfrm>
              <a:off x="6039650" y="1348343"/>
              <a:ext cx="1824892" cy="963342"/>
            </a:xfrm>
            <a:prstGeom prst="rect">
              <a:avLst/>
            </a:prstGeom>
            <a:solidFill>
              <a:srgbClr val="0067B7"/>
            </a:solidFill>
            <a:ln w="12700">
              <a:solidFill>
                <a:schemeClr val="tx1"/>
              </a:solidFill>
              <a:miter lim="800000"/>
              <a:headEnd/>
              <a:tailEnd/>
            </a:ln>
          </p:spPr>
          <p:txBody>
            <a:bodyPr wrap="none" lIns="108000" tIns="0" rIns="108000" bIns="0" anchor="ct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9pPr>
            </a:lstStyle>
            <a:p>
              <a:pPr algn="ctr">
                <a:spcBef>
                  <a:spcPct val="20000"/>
                </a:spcBef>
                <a:buClr>
                  <a:schemeClr val="accent2"/>
                </a:buClr>
                <a:buSzPct val="130000"/>
                <a:buFont typeface="Wingdings" panose="05000000000000000000" pitchFamily="2" charset="2"/>
                <a:buNone/>
                <a:defRPr/>
              </a:pPr>
              <a:endParaRPr lang="en-GB" altLang="pt-BR" sz="600" b="1" dirty="0">
                <a:solidFill>
                  <a:schemeClr val="bg1"/>
                </a:solidFill>
                <a:cs typeface="+mn-cs"/>
              </a:endParaRPr>
            </a:p>
          </p:txBody>
        </p:sp>
        <p:sp>
          <p:nvSpPr>
            <p:cNvPr id="156" name="Google Shape;61;p12">
              <a:extLst>
                <a:ext uri="{FF2B5EF4-FFF2-40B4-BE49-F238E27FC236}">
                  <a16:creationId xmlns:a16="http://schemas.microsoft.com/office/drawing/2014/main" id="{72A073B1-D6FE-D54B-9603-FC1C8825962D}"/>
                </a:ext>
              </a:extLst>
            </p:cNvPr>
            <p:cNvSpPr txBox="1">
              <a:spLocks/>
            </p:cNvSpPr>
            <p:nvPr/>
          </p:nvSpPr>
          <p:spPr>
            <a:xfrm rot="16200000">
              <a:off x="5931108" y="1504483"/>
              <a:ext cx="298678" cy="135186"/>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1100" dirty="0">
                  <a:solidFill>
                    <a:schemeClr val="bg1">
                      <a:lumMod val="95000"/>
                    </a:scheme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HDFS</a:t>
              </a:r>
            </a:p>
          </p:txBody>
        </p:sp>
      </p:grpSp>
      <p:sp>
        <p:nvSpPr>
          <p:cNvPr id="157" name="Text Box 114">
            <a:extLst>
              <a:ext uri="{FF2B5EF4-FFF2-40B4-BE49-F238E27FC236}">
                <a16:creationId xmlns:a16="http://schemas.microsoft.com/office/drawing/2014/main" id="{747503AF-8632-3640-A4AC-CFF76A0ECB7B}"/>
              </a:ext>
            </a:extLst>
          </p:cNvPr>
          <p:cNvSpPr txBox="1">
            <a:spLocks noChangeArrowheads="1"/>
          </p:cNvSpPr>
          <p:nvPr/>
        </p:nvSpPr>
        <p:spPr bwMode="auto">
          <a:xfrm>
            <a:off x="4140676" y="3734990"/>
            <a:ext cx="660941" cy="424072"/>
          </a:xfrm>
          <a:prstGeom prst="rect">
            <a:avLst/>
          </a:prstGeom>
          <a:solidFill>
            <a:srgbClr val="87CBD8"/>
          </a:solidFill>
          <a:ln w="12700">
            <a:solidFill>
              <a:srgbClr val="0067B7"/>
            </a:solidFill>
            <a:miter lim="800000"/>
            <a:headEnd/>
            <a:tailEnd/>
          </a:ln>
        </p:spPr>
        <p:txBody>
          <a:bodyPr wrap="none" lIns="108000" tIns="0" rIns="108000" bIns="0" anchor="ctr"/>
          <a:lstStyle>
            <a:defPPr>
              <a:defRPr lang="es-ES"/>
            </a:defPPr>
            <a:lvl1pPr algn="ctr" defTabSz="449263" eaLnBrk="0" hangingPunct="0">
              <a:buSzPct val="13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600" b="1">
                <a:solidFill>
                  <a:schemeClr val="bg1"/>
                </a:solidFill>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9pPr>
          </a:lstStyle>
          <a:p>
            <a:pPr>
              <a:spcBef>
                <a:spcPct val="20000"/>
              </a:spcBef>
              <a:buClr>
                <a:schemeClr val="accent2"/>
              </a:buClr>
              <a:buFont typeface="Wingdings" panose="05000000000000000000" pitchFamily="2" charset="2"/>
              <a:buNone/>
              <a:defRPr/>
            </a:pPr>
            <a:r>
              <a:rPr lang="en-GB" altLang="pt-BR" sz="1050" b="0" dirty="0">
                <a:solidFill>
                  <a:srgbClr val="0067B7"/>
                </a:solidFill>
                <a:latin typeface="Comic Sans MS" panose="030F0902030302020204" pitchFamily="66" charset="0"/>
              </a:rPr>
              <a:t>Raw</a:t>
            </a:r>
          </a:p>
        </p:txBody>
      </p:sp>
      <p:sp>
        <p:nvSpPr>
          <p:cNvPr id="158" name="Text Box 115">
            <a:extLst>
              <a:ext uri="{FF2B5EF4-FFF2-40B4-BE49-F238E27FC236}">
                <a16:creationId xmlns:a16="http://schemas.microsoft.com/office/drawing/2014/main" id="{3EEAEE62-9A6C-7F41-86E7-F6CF6E305049}"/>
              </a:ext>
            </a:extLst>
          </p:cNvPr>
          <p:cNvSpPr txBox="1">
            <a:spLocks noChangeArrowheads="1"/>
          </p:cNvSpPr>
          <p:nvPr/>
        </p:nvSpPr>
        <p:spPr bwMode="auto">
          <a:xfrm>
            <a:off x="3158789" y="5200661"/>
            <a:ext cx="1301839" cy="495744"/>
          </a:xfrm>
          <a:prstGeom prst="rect">
            <a:avLst/>
          </a:prstGeom>
          <a:solidFill>
            <a:srgbClr val="0067B7"/>
          </a:solidFill>
          <a:ln w="12700">
            <a:solidFill>
              <a:schemeClr val="tx1"/>
            </a:solidFill>
            <a:miter lim="800000"/>
            <a:headEnd/>
            <a:tailEnd/>
          </a:ln>
        </p:spPr>
        <p:txBody>
          <a:bodyPr wrap="none" lIns="108000" tIns="0" rIns="108000" bIns="0" anchor="ct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9pPr>
          </a:lstStyle>
          <a:p>
            <a:pPr algn="ctr">
              <a:spcBef>
                <a:spcPct val="20000"/>
              </a:spcBef>
              <a:buClr>
                <a:schemeClr val="accent2"/>
              </a:buClr>
              <a:buSzPct val="130000"/>
              <a:buFont typeface="Wingdings" panose="05000000000000000000" pitchFamily="2" charset="2"/>
              <a:buNone/>
              <a:defRPr/>
            </a:pPr>
            <a:r>
              <a:rPr lang="en-GB" altLang="pt-BR" sz="1050" b="1" dirty="0">
                <a:solidFill>
                  <a:schemeClr val="bg1"/>
                </a:solidFill>
                <a:latin typeface="Comic Sans MS" panose="030F0902030302020204" pitchFamily="66" charset="0"/>
                <a:cs typeface="+mn-cs"/>
              </a:rPr>
              <a:t>Batch </a:t>
            </a:r>
          </a:p>
          <a:p>
            <a:pPr algn="ctr">
              <a:spcBef>
                <a:spcPct val="20000"/>
              </a:spcBef>
              <a:buClr>
                <a:schemeClr val="accent2"/>
              </a:buClr>
              <a:buSzPct val="130000"/>
              <a:buFont typeface="Wingdings" panose="05000000000000000000" pitchFamily="2" charset="2"/>
              <a:buNone/>
              <a:defRPr/>
            </a:pPr>
            <a:r>
              <a:rPr lang="en-GB" altLang="pt-BR" sz="1050" b="1" dirty="0" err="1">
                <a:solidFill>
                  <a:schemeClr val="bg1"/>
                </a:solidFill>
                <a:latin typeface="Comic Sans MS" panose="030F0902030302020204" pitchFamily="66" charset="0"/>
                <a:cs typeface="+mn-cs"/>
              </a:rPr>
              <a:t>ProcessingEngine</a:t>
            </a:r>
            <a:endParaRPr lang="en-GB" altLang="pt-BR" sz="1050" b="1" dirty="0">
              <a:solidFill>
                <a:schemeClr val="bg1"/>
              </a:solidFill>
              <a:latin typeface="Comic Sans MS" panose="030F0902030302020204" pitchFamily="66" charset="0"/>
              <a:cs typeface="+mn-cs"/>
            </a:endParaRPr>
          </a:p>
        </p:txBody>
      </p:sp>
      <p:cxnSp>
        <p:nvCxnSpPr>
          <p:cNvPr id="159" name="Elbow Connector 158">
            <a:extLst>
              <a:ext uri="{FF2B5EF4-FFF2-40B4-BE49-F238E27FC236}">
                <a16:creationId xmlns:a16="http://schemas.microsoft.com/office/drawing/2014/main" id="{7E00519B-A9C8-4244-9B00-34891710D7C0}"/>
              </a:ext>
            </a:extLst>
          </p:cNvPr>
          <p:cNvCxnSpPr>
            <a:cxnSpLocks/>
            <a:stCxn id="157" idx="2"/>
            <a:endCxn id="158" idx="0"/>
          </p:cNvCxnSpPr>
          <p:nvPr/>
        </p:nvCxnSpPr>
        <p:spPr>
          <a:xfrm rot="5400000">
            <a:off x="3619629" y="4349142"/>
            <a:ext cx="1041599" cy="661438"/>
          </a:xfrm>
          <a:prstGeom prst="bentConnector3">
            <a:avLst>
              <a:gd name="adj1" fmla="val 59440"/>
            </a:avLst>
          </a:prstGeom>
          <a:ln>
            <a:solidFill>
              <a:srgbClr val="808080"/>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163" name="Group 162">
            <a:extLst>
              <a:ext uri="{FF2B5EF4-FFF2-40B4-BE49-F238E27FC236}">
                <a16:creationId xmlns:a16="http://schemas.microsoft.com/office/drawing/2014/main" id="{108E487D-6A91-1942-A3FA-6C39DBAFAC0A}"/>
              </a:ext>
            </a:extLst>
          </p:cNvPr>
          <p:cNvGrpSpPr/>
          <p:nvPr/>
        </p:nvGrpSpPr>
        <p:grpSpPr>
          <a:xfrm rot="19530673">
            <a:off x="5080386" y="4974980"/>
            <a:ext cx="301686" cy="265870"/>
            <a:chOff x="720866" y="1199338"/>
            <a:chExt cx="301686" cy="265870"/>
          </a:xfrm>
        </p:grpSpPr>
        <p:sp>
          <p:nvSpPr>
            <p:cNvPr id="164" name="Google Shape;431;p39">
              <a:extLst>
                <a:ext uri="{FF2B5EF4-FFF2-40B4-BE49-F238E27FC236}">
                  <a16:creationId xmlns:a16="http://schemas.microsoft.com/office/drawing/2014/main" id="{853F4B0F-DE16-5242-9145-4EE4D3B97FDB}"/>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 name="TextBox 164">
              <a:extLst>
                <a:ext uri="{FF2B5EF4-FFF2-40B4-BE49-F238E27FC236}">
                  <a16:creationId xmlns:a16="http://schemas.microsoft.com/office/drawing/2014/main" id="{5E8F5407-F560-A347-BBD4-D38ABE169F24}"/>
                </a:ext>
              </a:extLst>
            </p:cNvPr>
            <p:cNvSpPr txBox="1"/>
            <p:nvPr/>
          </p:nvSpPr>
          <p:spPr>
            <a:xfrm>
              <a:off x="720866" y="1199338"/>
              <a:ext cx="301686" cy="261610"/>
            </a:xfrm>
            <a:prstGeom prst="rect">
              <a:avLst/>
            </a:prstGeom>
            <a:noFill/>
          </p:spPr>
          <p:txBody>
            <a:bodyPr wrap="square" rtlCol="0">
              <a:spAutoFit/>
            </a:bodyPr>
            <a:lstStyle/>
            <a:p>
              <a:r>
                <a:rPr lang="en-US" sz="1050" dirty="0">
                  <a:solidFill>
                    <a:srgbClr val="FF0000"/>
                  </a:solidFill>
                </a:rPr>
                <a:t>2</a:t>
              </a:r>
            </a:p>
          </p:txBody>
        </p:sp>
      </p:grpSp>
      <p:grpSp>
        <p:nvGrpSpPr>
          <p:cNvPr id="166" name="Group 165">
            <a:extLst>
              <a:ext uri="{FF2B5EF4-FFF2-40B4-BE49-F238E27FC236}">
                <a16:creationId xmlns:a16="http://schemas.microsoft.com/office/drawing/2014/main" id="{D4A7D656-8307-024F-A318-4CA480F2316E}"/>
              </a:ext>
            </a:extLst>
          </p:cNvPr>
          <p:cNvGrpSpPr/>
          <p:nvPr/>
        </p:nvGrpSpPr>
        <p:grpSpPr>
          <a:xfrm rot="19530673">
            <a:off x="8930320" y="3735579"/>
            <a:ext cx="301686" cy="265870"/>
            <a:chOff x="720866" y="1199338"/>
            <a:chExt cx="301686" cy="265870"/>
          </a:xfrm>
        </p:grpSpPr>
        <p:sp>
          <p:nvSpPr>
            <p:cNvPr id="167" name="Google Shape;431;p39">
              <a:extLst>
                <a:ext uri="{FF2B5EF4-FFF2-40B4-BE49-F238E27FC236}">
                  <a16:creationId xmlns:a16="http://schemas.microsoft.com/office/drawing/2014/main" id="{71043BA1-897B-EB4F-8288-B0B20977A066}"/>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 name="TextBox 167">
              <a:extLst>
                <a:ext uri="{FF2B5EF4-FFF2-40B4-BE49-F238E27FC236}">
                  <a16:creationId xmlns:a16="http://schemas.microsoft.com/office/drawing/2014/main" id="{90809E2C-E250-1B48-B17B-BDD0221E8873}"/>
                </a:ext>
              </a:extLst>
            </p:cNvPr>
            <p:cNvSpPr txBox="1"/>
            <p:nvPr/>
          </p:nvSpPr>
          <p:spPr>
            <a:xfrm>
              <a:off x="720866" y="1199338"/>
              <a:ext cx="301686" cy="261610"/>
            </a:xfrm>
            <a:prstGeom prst="rect">
              <a:avLst/>
            </a:prstGeom>
            <a:noFill/>
          </p:spPr>
          <p:txBody>
            <a:bodyPr wrap="square" rtlCol="0">
              <a:spAutoFit/>
            </a:bodyPr>
            <a:lstStyle/>
            <a:p>
              <a:r>
                <a:rPr lang="en-US" sz="1050" dirty="0">
                  <a:solidFill>
                    <a:srgbClr val="FF0000"/>
                  </a:solidFill>
                </a:rPr>
                <a:t>4</a:t>
              </a:r>
            </a:p>
          </p:txBody>
        </p:sp>
      </p:grpSp>
      <p:sp>
        <p:nvSpPr>
          <p:cNvPr id="174" name="Rectangle 173">
            <a:extLst>
              <a:ext uri="{FF2B5EF4-FFF2-40B4-BE49-F238E27FC236}">
                <a16:creationId xmlns:a16="http://schemas.microsoft.com/office/drawing/2014/main" id="{F2BD5421-CCD5-364B-A096-172C929729F8}"/>
              </a:ext>
            </a:extLst>
          </p:cNvPr>
          <p:cNvSpPr/>
          <p:nvPr/>
        </p:nvSpPr>
        <p:spPr>
          <a:xfrm>
            <a:off x="9357829" y="2723798"/>
            <a:ext cx="2010893" cy="882058"/>
          </a:xfrm>
          <a:prstGeom prst="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a:solidFill>
                <a:srgbClr val="002D72"/>
              </a:solidFill>
              <a:latin typeface="Arial" pitchFamily="34" charset="0"/>
              <a:cs typeface="Arial" pitchFamily="34" charset="0"/>
            </a:endParaRPr>
          </a:p>
        </p:txBody>
      </p:sp>
      <p:sp>
        <p:nvSpPr>
          <p:cNvPr id="175" name="Text Box 115">
            <a:extLst>
              <a:ext uri="{FF2B5EF4-FFF2-40B4-BE49-F238E27FC236}">
                <a16:creationId xmlns:a16="http://schemas.microsoft.com/office/drawing/2014/main" id="{67B953DA-B3B9-BD45-B0E0-DD849D0C777F}"/>
              </a:ext>
            </a:extLst>
          </p:cNvPr>
          <p:cNvSpPr txBox="1">
            <a:spLocks noChangeArrowheads="1"/>
          </p:cNvSpPr>
          <p:nvPr/>
        </p:nvSpPr>
        <p:spPr bwMode="auto">
          <a:xfrm>
            <a:off x="9496839" y="2966858"/>
            <a:ext cx="1722134" cy="495744"/>
          </a:xfrm>
          <a:prstGeom prst="rect">
            <a:avLst/>
          </a:prstGeom>
          <a:solidFill>
            <a:srgbClr val="0067B7"/>
          </a:solidFill>
          <a:ln w="12700">
            <a:solidFill>
              <a:schemeClr val="tx1"/>
            </a:solidFill>
            <a:miter lim="800000"/>
            <a:headEnd/>
            <a:tailEnd/>
          </a:ln>
        </p:spPr>
        <p:txBody>
          <a:bodyPr wrap="none" lIns="108000" tIns="0" rIns="108000" bIns="0" anchor="ct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9pPr>
          </a:lstStyle>
          <a:p>
            <a:pPr algn="ctr">
              <a:spcBef>
                <a:spcPct val="20000"/>
              </a:spcBef>
              <a:buClr>
                <a:schemeClr val="accent2"/>
              </a:buClr>
              <a:buSzPct val="130000"/>
              <a:buFont typeface="Wingdings" panose="05000000000000000000" pitchFamily="2" charset="2"/>
              <a:buNone/>
              <a:defRPr/>
            </a:pPr>
            <a:r>
              <a:rPr lang="en-GB" altLang="pt-BR" sz="1000" b="1" dirty="0">
                <a:solidFill>
                  <a:schemeClr val="bg1"/>
                </a:solidFill>
                <a:latin typeface="Comic Sans MS" panose="030F0902030302020204" pitchFamily="66" charset="0"/>
                <a:cs typeface="+mn-cs"/>
              </a:rPr>
              <a:t>Data Visualization Tools</a:t>
            </a:r>
          </a:p>
        </p:txBody>
      </p:sp>
      <p:sp>
        <p:nvSpPr>
          <p:cNvPr id="176" name="Google Shape;61;p12">
            <a:extLst>
              <a:ext uri="{FF2B5EF4-FFF2-40B4-BE49-F238E27FC236}">
                <a16:creationId xmlns:a16="http://schemas.microsoft.com/office/drawing/2014/main" id="{1723A8EC-700F-8748-B12B-A297DDED3689}"/>
              </a:ext>
            </a:extLst>
          </p:cNvPr>
          <p:cNvSpPr txBox="1">
            <a:spLocks/>
          </p:cNvSpPr>
          <p:nvPr/>
        </p:nvSpPr>
        <p:spPr>
          <a:xfrm>
            <a:off x="9338035" y="2701498"/>
            <a:ext cx="1158362" cy="275128"/>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900" dirty="0">
                <a:solidFill>
                  <a:schemeClr val="tx1">
                    <a:lumMod val="50000"/>
                  </a:scheme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Serving layer</a:t>
            </a:r>
          </a:p>
        </p:txBody>
      </p:sp>
      <p:sp>
        <p:nvSpPr>
          <p:cNvPr id="179" name="Google Shape;61;p12">
            <a:extLst>
              <a:ext uri="{FF2B5EF4-FFF2-40B4-BE49-F238E27FC236}">
                <a16:creationId xmlns:a16="http://schemas.microsoft.com/office/drawing/2014/main" id="{858548F1-C1A8-4743-B1AB-5B1BB70A6E28}"/>
              </a:ext>
            </a:extLst>
          </p:cNvPr>
          <p:cNvSpPr txBox="1">
            <a:spLocks/>
          </p:cNvSpPr>
          <p:nvPr/>
        </p:nvSpPr>
        <p:spPr>
          <a:xfrm>
            <a:off x="1361185" y="3824598"/>
            <a:ext cx="1201401" cy="804013"/>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lgn="just">
              <a:spcBef>
                <a:spcPts val="0"/>
              </a:spcBef>
            </a:pPr>
            <a:r>
              <a:rPr lang="en-US" sz="800" dirty="0" err="1">
                <a:solidFill>
                  <a:srgbClr val="C5277F"/>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Abinitio</a:t>
            </a:r>
            <a:r>
              <a:rPr lang="en-US" sz="800" dirty="0">
                <a:solidFill>
                  <a:srgbClr val="C5277F"/>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 carries out the ingest process, which includes the acquisition of the files, landing them in HDFS (Raw Zone).</a:t>
            </a:r>
          </a:p>
        </p:txBody>
      </p:sp>
      <p:sp>
        <p:nvSpPr>
          <p:cNvPr id="181" name="Google Shape;61;p12">
            <a:extLst>
              <a:ext uri="{FF2B5EF4-FFF2-40B4-BE49-F238E27FC236}">
                <a16:creationId xmlns:a16="http://schemas.microsoft.com/office/drawing/2014/main" id="{6D3AFA05-0406-E440-B7D8-F37191F409A3}"/>
              </a:ext>
            </a:extLst>
          </p:cNvPr>
          <p:cNvSpPr txBox="1">
            <a:spLocks/>
          </p:cNvSpPr>
          <p:nvPr/>
        </p:nvSpPr>
        <p:spPr>
          <a:xfrm>
            <a:off x="6258454" y="750513"/>
            <a:ext cx="2672929" cy="882058"/>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900" dirty="0">
                <a:solidFill>
                  <a:srgbClr val="C5277F">
                    <a:alpha val="30000"/>
                  </a:srgbClr>
                </a:solidFill>
                <a:latin typeface="Comic Sans MS" panose="030F0902030302020204" pitchFamily="66" charset="0"/>
              </a:rPr>
              <a:t>You can use Impala to query HBase tables. This capability allows convenient access to a storage system that is tuned for different kinds of workloads than the default with. Impala, however, </a:t>
            </a:r>
            <a:r>
              <a:rPr lang="en-US" sz="900" dirty="0" err="1">
                <a:solidFill>
                  <a:srgbClr val="C5277F">
                    <a:alpha val="30000"/>
                  </a:srgbClr>
                </a:solidFill>
                <a:latin typeface="Comic Sans MS" panose="030F0902030302020204" pitchFamily="66" charset="0"/>
              </a:rPr>
              <a:t>PoC</a:t>
            </a:r>
            <a:r>
              <a:rPr lang="en-US" sz="900" dirty="0">
                <a:solidFill>
                  <a:srgbClr val="C5277F">
                    <a:alpha val="30000"/>
                  </a:srgbClr>
                </a:solidFill>
                <a:latin typeface="Comic Sans MS" panose="030F0902030302020204" pitchFamily="66" charset="0"/>
              </a:rPr>
              <a:t> is </a:t>
            </a:r>
            <a:r>
              <a:rPr lang="en-US" sz="900" dirty="0">
                <a:solidFill>
                  <a:srgbClr val="C5277F">
                    <a:alpha val="30000"/>
                  </a:srgbClr>
                </a:solidFill>
              </a:rPr>
              <a:t>required.</a:t>
            </a:r>
            <a:endParaRPr lang="en-US" sz="900" dirty="0">
              <a:solidFill>
                <a:srgbClr val="C5277F">
                  <a:alpha val="30000"/>
                </a:srgb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p:txBody>
      </p:sp>
      <p:cxnSp>
        <p:nvCxnSpPr>
          <p:cNvPr id="182" name="Elbow Connector 181">
            <a:extLst>
              <a:ext uri="{FF2B5EF4-FFF2-40B4-BE49-F238E27FC236}">
                <a16:creationId xmlns:a16="http://schemas.microsoft.com/office/drawing/2014/main" id="{F1A171CA-6550-9F40-88B2-DF952CD0A623}"/>
              </a:ext>
            </a:extLst>
          </p:cNvPr>
          <p:cNvCxnSpPr>
            <a:cxnSpLocks/>
            <a:stCxn id="181" idx="2"/>
            <a:endCxn id="194" idx="0"/>
          </p:cNvCxnSpPr>
          <p:nvPr/>
        </p:nvCxnSpPr>
        <p:spPr>
          <a:xfrm rot="5400000">
            <a:off x="6930708" y="2026550"/>
            <a:ext cx="1058190" cy="270233"/>
          </a:xfrm>
          <a:prstGeom prst="bentConnector3">
            <a:avLst>
              <a:gd name="adj1" fmla="val 50000"/>
            </a:avLst>
          </a:prstGeom>
          <a:ln>
            <a:solidFill>
              <a:srgbClr val="C5277F">
                <a:alpha val="42000"/>
              </a:srgb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185" name="Group 184">
            <a:extLst>
              <a:ext uri="{FF2B5EF4-FFF2-40B4-BE49-F238E27FC236}">
                <a16:creationId xmlns:a16="http://schemas.microsoft.com/office/drawing/2014/main" id="{2066C7FB-1364-A14A-9C63-52793BDC75D6}"/>
              </a:ext>
            </a:extLst>
          </p:cNvPr>
          <p:cNvGrpSpPr/>
          <p:nvPr/>
        </p:nvGrpSpPr>
        <p:grpSpPr>
          <a:xfrm rot="19530673">
            <a:off x="2327622" y="3351802"/>
            <a:ext cx="301686" cy="265870"/>
            <a:chOff x="720866" y="1199338"/>
            <a:chExt cx="301686" cy="265870"/>
          </a:xfrm>
        </p:grpSpPr>
        <p:sp>
          <p:nvSpPr>
            <p:cNvPr id="186" name="Google Shape;431;p39">
              <a:extLst>
                <a:ext uri="{FF2B5EF4-FFF2-40B4-BE49-F238E27FC236}">
                  <a16:creationId xmlns:a16="http://schemas.microsoft.com/office/drawing/2014/main" id="{78310B6D-C286-DB48-A6A6-5DD94D27721F}"/>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 name="TextBox 186">
              <a:extLst>
                <a:ext uri="{FF2B5EF4-FFF2-40B4-BE49-F238E27FC236}">
                  <a16:creationId xmlns:a16="http://schemas.microsoft.com/office/drawing/2014/main" id="{22224537-A813-844D-8441-60E0D1A9D6F5}"/>
                </a:ext>
              </a:extLst>
            </p:cNvPr>
            <p:cNvSpPr txBox="1"/>
            <p:nvPr/>
          </p:nvSpPr>
          <p:spPr>
            <a:xfrm>
              <a:off x="720866" y="1199338"/>
              <a:ext cx="301686" cy="261610"/>
            </a:xfrm>
            <a:prstGeom prst="rect">
              <a:avLst/>
            </a:prstGeom>
            <a:noFill/>
          </p:spPr>
          <p:txBody>
            <a:bodyPr wrap="square" rtlCol="0">
              <a:spAutoFit/>
            </a:bodyPr>
            <a:lstStyle/>
            <a:p>
              <a:r>
                <a:rPr lang="en-US" sz="1050" dirty="0">
                  <a:solidFill>
                    <a:srgbClr val="FF0000"/>
                  </a:solidFill>
                </a:rPr>
                <a:t>1</a:t>
              </a:r>
            </a:p>
          </p:txBody>
        </p:sp>
      </p:grpSp>
      <p:sp>
        <p:nvSpPr>
          <p:cNvPr id="188" name="Google Shape;61;p12">
            <a:extLst>
              <a:ext uri="{FF2B5EF4-FFF2-40B4-BE49-F238E27FC236}">
                <a16:creationId xmlns:a16="http://schemas.microsoft.com/office/drawing/2014/main" id="{CBC34C69-524A-5045-B87D-FC812E84040B}"/>
              </a:ext>
            </a:extLst>
          </p:cNvPr>
          <p:cNvSpPr txBox="1">
            <a:spLocks/>
          </p:cNvSpPr>
          <p:nvPr/>
        </p:nvSpPr>
        <p:spPr>
          <a:xfrm>
            <a:off x="5410322" y="5045875"/>
            <a:ext cx="2446391" cy="738124"/>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lgn="just">
              <a:spcBef>
                <a:spcPts val="0"/>
              </a:spcBef>
            </a:pPr>
            <a:r>
              <a:rPr lang="en-US" sz="800" dirty="0">
                <a:solidFill>
                  <a:srgbClr val="C5277F"/>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The processing engine validates the existence of the files and their structure, performs data quality and a series of transformations to join the relevant data sets. Most of these unions are based on a primary key in the data and send to the Cured Zone.</a:t>
            </a:r>
          </a:p>
        </p:txBody>
      </p:sp>
      <p:sp>
        <p:nvSpPr>
          <p:cNvPr id="189" name="Google Shape;61;p12">
            <a:extLst>
              <a:ext uri="{FF2B5EF4-FFF2-40B4-BE49-F238E27FC236}">
                <a16:creationId xmlns:a16="http://schemas.microsoft.com/office/drawing/2014/main" id="{51B39DC2-5070-B140-A024-D60A6FD489C1}"/>
              </a:ext>
            </a:extLst>
          </p:cNvPr>
          <p:cNvSpPr txBox="1">
            <a:spLocks/>
          </p:cNvSpPr>
          <p:nvPr/>
        </p:nvSpPr>
        <p:spPr>
          <a:xfrm>
            <a:off x="6590983" y="4380454"/>
            <a:ext cx="1845084" cy="248157"/>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800" dirty="0">
                <a:solidFill>
                  <a:schemeClr val="bg1">
                    <a:lumMod val="65000"/>
                  </a:scheme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Data is load into deferens engine</a:t>
            </a:r>
          </a:p>
        </p:txBody>
      </p:sp>
      <p:sp>
        <p:nvSpPr>
          <p:cNvPr id="196" name="Text Box 114">
            <a:extLst>
              <a:ext uri="{FF2B5EF4-FFF2-40B4-BE49-F238E27FC236}">
                <a16:creationId xmlns:a16="http://schemas.microsoft.com/office/drawing/2014/main" id="{E42504CD-8FE3-7C41-BCF5-B24D9B6C3884}"/>
              </a:ext>
            </a:extLst>
          </p:cNvPr>
          <p:cNvSpPr txBox="1">
            <a:spLocks noChangeArrowheads="1"/>
          </p:cNvSpPr>
          <p:nvPr/>
        </p:nvSpPr>
        <p:spPr bwMode="auto">
          <a:xfrm>
            <a:off x="5067726" y="3735953"/>
            <a:ext cx="759537" cy="409348"/>
          </a:xfrm>
          <a:prstGeom prst="rect">
            <a:avLst/>
          </a:prstGeom>
          <a:solidFill>
            <a:srgbClr val="87CBD8"/>
          </a:solidFill>
          <a:ln w="12700">
            <a:solidFill>
              <a:srgbClr val="0067B7"/>
            </a:solidFill>
            <a:miter lim="800000"/>
            <a:headEnd/>
            <a:tailEnd/>
          </a:ln>
        </p:spPr>
        <p:txBody>
          <a:bodyPr wrap="none" lIns="108000" tIns="0" rIns="108000" bIns="0" anchor="ctr"/>
          <a:lstStyle>
            <a:defPPr>
              <a:defRPr lang="es-ES"/>
            </a:defPPr>
            <a:lvl1pPr algn="ctr" defTabSz="449263" eaLnBrk="0" hangingPunct="0">
              <a:buSzPct val="13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600" b="1">
                <a:solidFill>
                  <a:schemeClr val="bg1"/>
                </a:solidFill>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9pPr>
          </a:lstStyle>
          <a:p>
            <a:pPr>
              <a:spcBef>
                <a:spcPct val="20000"/>
              </a:spcBef>
              <a:buClr>
                <a:schemeClr val="accent2"/>
              </a:buClr>
              <a:buFont typeface="Wingdings" panose="05000000000000000000" pitchFamily="2" charset="2"/>
              <a:buNone/>
              <a:defRPr/>
            </a:pPr>
            <a:r>
              <a:rPr lang="en-GB" altLang="pt-BR" sz="1050" b="0" dirty="0">
                <a:solidFill>
                  <a:srgbClr val="0067B7"/>
                </a:solidFill>
                <a:latin typeface="Comic Sans MS" panose="030F0902030302020204" pitchFamily="66" charset="0"/>
              </a:rPr>
              <a:t>Curated</a:t>
            </a:r>
          </a:p>
        </p:txBody>
      </p:sp>
      <p:sp>
        <p:nvSpPr>
          <p:cNvPr id="197" name="Rectangle 196">
            <a:extLst>
              <a:ext uri="{FF2B5EF4-FFF2-40B4-BE49-F238E27FC236}">
                <a16:creationId xmlns:a16="http://schemas.microsoft.com/office/drawing/2014/main" id="{FFE9B07D-0FB0-D74D-8575-F61193177C47}"/>
              </a:ext>
            </a:extLst>
          </p:cNvPr>
          <p:cNvSpPr/>
          <p:nvPr/>
        </p:nvSpPr>
        <p:spPr>
          <a:xfrm>
            <a:off x="735438" y="2857993"/>
            <a:ext cx="1578734" cy="863520"/>
          </a:xfrm>
          <a:prstGeom prst="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a:solidFill>
                <a:srgbClr val="002D72"/>
              </a:solidFill>
              <a:latin typeface="Arial" pitchFamily="34" charset="0"/>
              <a:cs typeface="Arial" pitchFamily="34" charset="0"/>
            </a:endParaRPr>
          </a:p>
        </p:txBody>
      </p:sp>
      <p:sp>
        <p:nvSpPr>
          <p:cNvPr id="198" name="Text Box 115">
            <a:extLst>
              <a:ext uri="{FF2B5EF4-FFF2-40B4-BE49-F238E27FC236}">
                <a16:creationId xmlns:a16="http://schemas.microsoft.com/office/drawing/2014/main" id="{2C104E5F-6FA5-734E-BB0D-D94D53500AC8}"/>
              </a:ext>
            </a:extLst>
          </p:cNvPr>
          <p:cNvSpPr txBox="1">
            <a:spLocks noChangeArrowheads="1"/>
          </p:cNvSpPr>
          <p:nvPr/>
        </p:nvSpPr>
        <p:spPr bwMode="auto">
          <a:xfrm>
            <a:off x="872091" y="3029135"/>
            <a:ext cx="1301839" cy="495744"/>
          </a:xfrm>
          <a:prstGeom prst="rect">
            <a:avLst/>
          </a:prstGeom>
          <a:solidFill>
            <a:srgbClr val="0067B7"/>
          </a:solidFill>
          <a:ln w="12700">
            <a:solidFill>
              <a:schemeClr val="tx1"/>
            </a:solidFill>
            <a:miter lim="800000"/>
            <a:headEnd/>
            <a:tailEnd/>
          </a:ln>
        </p:spPr>
        <p:txBody>
          <a:bodyPr wrap="none" lIns="108000" tIns="0" rIns="108000" bIns="0" anchor="ct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9pPr>
          </a:lstStyle>
          <a:p>
            <a:pPr algn="ctr">
              <a:spcBef>
                <a:spcPct val="20000"/>
              </a:spcBef>
              <a:buClr>
                <a:schemeClr val="accent2"/>
              </a:buClr>
              <a:buSzPct val="130000"/>
              <a:buFont typeface="Wingdings" panose="05000000000000000000" pitchFamily="2" charset="2"/>
              <a:buNone/>
              <a:defRPr/>
            </a:pPr>
            <a:r>
              <a:rPr lang="en-GB" altLang="pt-BR" sz="1050" b="1" dirty="0" err="1">
                <a:solidFill>
                  <a:schemeClr val="bg1"/>
                </a:solidFill>
                <a:latin typeface="Comic Sans MS" panose="030F0902030302020204" pitchFamily="66" charset="0"/>
                <a:cs typeface="+mn-cs"/>
              </a:rPr>
              <a:t>Abinitio</a:t>
            </a:r>
            <a:endParaRPr lang="en-GB" altLang="pt-BR" sz="1050" b="1" dirty="0">
              <a:solidFill>
                <a:schemeClr val="bg1"/>
              </a:solidFill>
              <a:latin typeface="Comic Sans MS" panose="030F0902030302020204" pitchFamily="66" charset="0"/>
              <a:cs typeface="+mn-cs"/>
            </a:endParaRPr>
          </a:p>
        </p:txBody>
      </p:sp>
      <p:sp>
        <p:nvSpPr>
          <p:cNvPr id="199" name="Google Shape;61;p12">
            <a:extLst>
              <a:ext uri="{FF2B5EF4-FFF2-40B4-BE49-F238E27FC236}">
                <a16:creationId xmlns:a16="http://schemas.microsoft.com/office/drawing/2014/main" id="{34FD3B2B-C363-5F40-BD8D-D3605259BA6C}"/>
              </a:ext>
            </a:extLst>
          </p:cNvPr>
          <p:cNvSpPr txBox="1">
            <a:spLocks/>
          </p:cNvSpPr>
          <p:nvPr/>
        </p:nvSpPr>
        <p:spPr>
          <a:xfrm>
            <a:off x="572140" y="2806000"/>
            <a:ext cx="839351" cy="275128"/>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900" dirty="0">
                <a:solidFill>
                  <a:schemeClr val="tx1">
                    <a:lumMod val="50000"/>
                  </a:scheme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Source</a:t>
            </a:r>
          </a:p>
        </p:txBody>
      </p:sp>
      <p:cxnSp>
        <p:nvCxnSpPr>
          <p:cNvPr id="184" name="Elbow Connector 183">
            <a:extLst>
              <a:ext uri="{FF2B5EF4-FFF2-40B4-BE49-F238E27FC236}">
                <a16:creationId xmlns:a16="http://schemas.microsoft.com/office/drawing/2014/main" id="{5FA04B21-C366-494B-9A3F-D4F05203506C}"/>
              </a:ext>
            </a:extLst>
          </p:cNvPr>
          <p:cNvCxnSpPr>
            <a:cxnSpLocks/>
            <a:stCxn id="198" idx="3"/>
            <a:endCxn id="157" idx="1"/>
          </p:cNvCxnSpPr>
          <p:nvPr/>
        </p:nvCxnSpPr>
        <p:spPr>
          <a:xfrm>
            <a:off x="2173930" y="3277007"/>
            <a:ext cx="1966746" cy="670019"/>
          </a:xfrm>
          <a:prstGeom prst="bentConnector3">
            <a:avLst>
              <a:gd name="adj1" fmla="val 50000"/>
            </a:avLst>
          </a:prstGeom>
          <a:ln>
            <a:solidFill>
              <a:srgbClr val="80808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1" name="Elbow Connector 210">
            <a:extLst>
              <a:ext uri="{FF2B5EF4-FFF2-40B4-BE49-F238E27FC236}">
                <a16:creationId xmlns:a16="http://schemas.microsoft.com/office/drawing/2014/main" id="{97F6DCFA-3B8A-E040-8AF6-DB8A597C0C0A}"/>
              </a:ext>
            </a:extLst>
          </p:cNvPr>
          <p:cNvCxnSpPr>
            <a:cxnSpLocks/>
            <a:stCxn id="196" idx="1"/>
            <a:endCxn id="158" idx="3"/>
          </p:cNvCxnSpPr>
          <p:nvPr/>
        </p:nvCxnSpPr>
        <p:spPr>
          <a:xfrm rot="10800000" flipV="1">
            <a:off x="4460628" y="3940627"/>
            <a:ext cx="607098" cy="1507906"/>
          </a:xfrm>
          <a:prstGeom prst="bentConnector3">
            <a:avLst>
              <a:gd name="adj1" fmla="val 50000"/>
            </a:avLst>
          </a:prstGeom>
          <a:ln>
            <a:solidFill>
              <a:srgbClr val="80808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27" name="Elbow Connector 226">
            <a:extLst>
              <a:ext uri="{FF2B5EF4-FFF2-40B4-BE49-F238E27FC236}">
                <a16:creationId xmlns:a16="http://schemas.microsoft.com/office/drawing/2014/main" id="{3AC07FD4-8CE7-0542-AD09-638EA89863E3}"/>
              </a:ext>
            </a:extLst>
          </p:cNvPr>
          <p:cNvCxnSpPr>
            <a:cxnSpLocks/>
            <a:stCxn id="147" idx="3"/>
            <a:endCxn id="175" idx="1"/>
          </p:cNvCxnSpPr>
          <p:nvPr/>
        </p:nvCxnSpPr>
        <p:spPr>
          <a:xfrm flipV="1">
            <a:off x="7954531" y="3214730"/>
            <a:ext cx="1542308" cy="261578"/>
          </a:xfrm>
          <a:prstGeom prst="bentConnector3">
            <a:avLst>
              <a:gd name="adj1" fmla="val 52550"/>
            </a:avLst>
          </a:prstGeom>
          <a:ln>
            <a:solidFill>
              <a:srgbClr val="80808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1" name="Elbow Connector 230">
            <a:extLst>
              <a:ext uri="{FF2B5EF4-FFF2-40B4-BE49-F238E27FC236}">
                <a16:creationId xmlns:a16="http://schemas.microsoft.com/office/drawing/2014/main" id="{60B1ACDA-3567-734A-8955-BA01EB23A078}"/>
              </a:ext>
            </a:extLst>
          </p:cNvPr>
          <p:cNvCxnSpPr>
            <a:cxnSpLocks/>
            <a:stCxn id="194" idx="3"/>
            <a:endCxn id="175" idx="1"/>
          </p:cNvCxnSpPr>
          <p:nvPr/>
        </p:nvCxnSpPr>
        <p:spPr>
          <a:xfrm>
            <a:off x="8029998" y="2955093"/>
            <a:ext cx="1466841" cy="259637"/>
          </a:xfrm>
          <a:prstGeom prst="bentConnector3">
            <a:avLst>
              <a:gd name="adj1" fmla="val 50000"/>
            </a:avLst>
          </a:prstGeom>
          <a:ln>
            <a:solidFill>
              <a:srgbClr val="80808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0" name="Google Shape;61;p12">
            <a:extLst>
              <a:ext uri="{FF2B5EF4-FFF2-40B4-BE49-F238E27FC236}">
                <a16:creationId xmlns:a16="http://schemas.microsoft.com/office/drawing/2014/main" id="{F9BFC73C-F096-4F46-A8F8-573A230C3366}"/>
              </a:ext>
            </a:extLst>
          </p:cNvPr>
          <p:cNvSpPr txBox="1">
            <a:spLocks/>
          </p:cNvSpPr>
          <p:nvPr/>
        </p:nvSpPr>
        <p:spPr>
          <a:xfrm>
            <a:off x="9236004" y="3670482"/>
            <a:ext cx="2060861" cy="337315"/>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lgn="just">
              <a:spcBef>
                <a:spcPts val="0"/>
              </a:spcBef>
            </a:pPr>
            <a:r>
              <a:rPr lang="en-US" sz="800" dirty="0">
                <a:solidFill>
                  <a:srgbClr val="C5277F"/>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The visualization tool consumes the data processed in Hive or Impala.</a:t>
            </a:r>
          </a:p>
        </p:txBody>
      </p:sp>
      <p:grpSp>
        <p:nvGrpSpPr>
          <p:cNvPr id="137" name="Group 136">
            <a:extLst>
              <a:ext uri="{FF2B5EF4-FFF2-40B4-BE49-F238E27FC236}">
                <a16:creationId xmlns:a16="http://schemas.microsoft.com/office/drawing/2014/main" id="{FD783C94-B830-5E4D-B9D6-6C6514695A72}"/>
              </a:ext>
            </a:extLst>
          </p:cNvPr>
          <p:cNvGrpSpPr/>
          <p:nvPr/>
        </p:nvGrpSpPr>
        <p:grpSpPr>
          <a:xfrm>
            <a:off x="6687765" y="2757404"/>
            <a:ext cx="1266766" cy="387557"/>
            <a:chOff x="6418304" y="1924127"/>
            <a:chExt cx="1266766" cy="387557"/>
          </a:xfrm>
        </p:grpSpPr>
        <p:sp>
          <p:nvSpPr>
            <p:cNvPr id="138" name="Text Box 115">
              <a:extLst>
                <a:ext uri="{FF2B5EF4-FFF2-40B4-BE49-F238E27FC236}">
                  <a16:creationId xmlns:a16="http://schemas.microsoft.com/office/drawing/2014/main" id="{DADBA2B5-29EA-144C-B6B3-49055904B33B}"/>
                </a:ext>
              </a:extLst>
            </p:cNvPr>
            <p:cNvSpPr txBox="1">
              <a:spLocks noChangeArrowheads="1"/>
            </p:cNvSpPr>
            <p:nvPr/>
          </p:nvSpPr>
          <p:spPr bwMode="auto">
            <a:xfrm>
              <a:off x="6418304" y="1924127"/>
              <a:ext cx="1266766" cy="387557"/>
            </a:xfrm>
            <a:prstGeom prst="rect">
              <a:avLst/>
            </a:prstGeom>
            <a:solidFill>
              <a:schemeClr val="bg1">
                <a:lumMod val="50000"/>
              </a:schemeClr>
            </a:solidFill>
            <a:ln w="12700">
              <a:solidFill>
                <a:schemeClr val="bg1">
                  <a:lumMod val="50000"/>
                </a:schemeClr>
              </a:solidFill>
              <a:miter lim="800000"/>
              <a:headEnd/>
              <a:tailEnd/>
            </a:ln>
          </p:spPr>
          <p:txBody>
            <a:bodyPr wrap="none" lIns="108000" tIns="0" rIns="108000" bIns="0" anchor="ct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9pPr>
            </a:lstStyle>
            <a:p>
              <a:pPr algn="ctr">
                <a:spcBef>
                  <a:spcPct val="20000"/>
                </a:spcBef>
                <a:buClr>
                  <a:schemeClr val="accent2"/>
                </a:buClr>
                <a:buSzPct val="130000"/>
                <a:buFont typeface="Wingdings" panose="05000000000000000000" pitchFamily="2" charset="2"/>
                <a:buNone/>
                <a:defRPr/>
              </a:pPr>
              <a:endParaRPr lang="en-GB" altLang="pt-BR" sz="600" b="1" dirty="0">
                <a:solidFill>
                  <a:schemeClr val="bg1"/>
                </a:solidFill>
                <a:cs typeface="+mn-cs"/>
              </a:endParaRPr>
            </a:p>
          </p:txBody>
        </p:sp>
        <p:sp>
          <p:nvSpPr>
            <p:cNvPr id="139" name="Google Shape;61;p12">
              <a:extLst>
                <a:ext uri="{FF2B5EF4-FFF2-40B4-BE49-F238E27FC236}">
                  <a16:creationId xmlns:a16="http://schemas.microsoft.com/office/drawing/2014/main" id="{6137ADEC-761A-C44E-803E-504D4E7E0538}"/>
                </a:ext>
              </a:extLst>
            </p:cNvPr>
            <p:cNvSpPr txBox="1">
              <a:spLocks/>
            </p:cNvSpPr>
            <p:nvPr/>
          </p:nvSpPr>
          <p:spPr>
            <a:xfrm>
              <a:off x="6707261" y="1980341"/>
              <a:ext cx="688851" cy="275128"/>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1100" dirty="0">
                  <a:solidFill>
                    <a:schemeClr val="bg1">
                      <a:lumMod val="95000"/>
                    </a:scheme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Impala</a:t>
              </a:r>
            </a:p>
          </p:txBody>
        </p:sp>
      </p:grpSp>
      <p:grpSp>
        <p:nvGrpSpPr>
          <p:cNvPr id="140" name="Group 139">
            <a:extLst>
              <a:ext uri="{FF2B5EF4-FFF2-40B4-BE49-F238E27FC236}">
                <a16:creationId xmlns:a16="http://schemas.microsoft.com/office/drawing/2014/main" id="{A2EEBC8B-0F99-F341-949A-153B5A21BE07}"/>
              </a:ext>
            </a:extLst>
          </p:cNvPr>
          <p:cNvGrpSpPr/>
          <p:nvPr/>
        </p:nvGrpSpPr>
        <p:grpSpPr>
          <a:xfrm>
            <a:off x="4076518" y="2605499"/>
            <a:ext cx="1266766" cy="387557"/>
            <a:chOff x="6418304" y="1924127"/>
            <a:chExt cx="1266766" cy="387557"/>
          </a:xfrm>
        </p:grpSpPr>
        <p:sp>
          <p:nvSpPr>
            <p:cNvPr id="141" name="Text Box 115">
              <a:extLst>
                <a:ext uri="{FF2B5EF4-FFF2-40B4-BE49-F238E27FC236}">
                  <a16:creationId xmlns:a16="http://schemas.microsoft.com/office/drawing/2014/main" id="{7E4F954F-DBD2-BF40-A8A3-7A0F7112E63D}"/>
                </a:ext>
              </a:extLst>
            </p:cNvPr>
            <p:cNvSpPr txBox="1">
              <a:spLocks noChangeArrowheads="1"/>
            </p:cNvSpPr>
            <p:nvPr/>
          </p:nvSpPr>
          <p:spPr bwMode="auto">
            <a:xfrm>
              <a:off x="6418304" y="1924127"/>
              <a:ext cx="1266766" cy="387557"/>
            </a:xfrm>
            <a:prstGeom prst="rect">
              <a:avLst/>
            </a:prstGeom>
            <a:solidFill>
              <a:schemeClr val="bg1">
                <a:lumMod val="50000"/>
              </a:schemeClr>
            </a:solidFill>
            <a:ln w="12700">
              <a:solidFill>
                <a:schemeClr val="bg1">
                  <a:lumMod val="50000"/>
                </a:schemeClr>
              </a:solidFill>
              <a:miter lim="800000"/>
              <a:headEnd/>
              <a:tailEnd/>
            </a:ln>
          </p:spPr>
          <p:txBody>
            <a:bodyPr wrap="none" lIns="108000" tIns="0" rIns="108000" bIns="0" anchor="ct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9pPr>
            </a:lstStyle>
            <a:p>
              <a:pPr algn="ctr">
                <a:spcBef>
                  <a:spcPct val="20000"/>
                </a:spcBef>
                <a:buClr>
                  <a:schemeClr val="accent2"/>
                </a:buClr>
                <a:buSzPct val="130000"/>
                <a:buFont typeface="Wingdings" panose="05000000000000000000" pitchFamily="2" charset="2"/>
                <a:buNone/>
                <a:defRPr/>
              </a:pPr>
              <a:endParaRPr lang="en-GB" altLang="pt-BR" sz="600" b="1" dirty="0">
                <a:solidFill>
                  <a:schemeClr val="bg1"/>
                </a:solidFill>
                <a:cs typeface="+mn-cs"/>
              </a:endParaRPr>
            </a:p>
          </p:txBody>
        </p:sp>
        <p:sp>
          <p:nvSpPr>
            <p:cNvPr id="142" name="Google Shape;61;p12">
              <a:extLst>
                <a:ext uri="{FF2B5EF4-FFF2-40B4-BE49-F238E27FC236}">
                  <a16:creationId xmlns:a16="http://schemas.microsoft.com/office/drawing/2014/main" id="{8727776F-1359-DA4F-9E65-53402598F03D}"/>
                </a:ext>
              </a:extLst>
            </p:cNvPr>
            <p:cNvSpPr txBox="1">
              <a:spLocks/>
            </p:cNvSpPr>
            <p:nvPr/>
          </p:nvSpPr>
          <p:spPr>
            <a:xfrm>
              <a:off x="6707261" y="1980341"/>
              <a:ext cx="688851" cy="275128"/>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1100" dirty="0">
                  <a:solidFill>
                    <a:schemeClr val="bg1">
                      <a:lumMod val="95000"/>
                    </a:scheme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HBase</a:t>
              </a:r>
            </a:p>
          </p:txBody>
        </p:sp>
      </p:grpSp>
      <p:grpSp>
        <p:nvGrpSpPr>
          <p:cNvPr id="146" name="Group 145">
            <a:extLst>
              <a:ext uri="{FF2B5EF4-FFF2-40B4-BE49-F238E27FC236}">
                <a16:creationId xmlns:a16="http://schemas.microsoft.com/office/drawing/2014/main" id="{E04A342E-6203-234A-8D2B-8AD804D6E136}"/>
              </a:ext>
            </a:extLst>
          </p:cNvPr>
          <p:cNvGrpSpPr/>
          <p:nvPr/>
        </p:nvGrpSpPr>
        <p:grpSpPr>
          <a:xfrm>
            <a:off x="6687765" y="3282529"/>
            <a:ext cx="1266766" cy="387557"/>
            <a:chOff x="6418304" y="1924127"/>
            <a:chExt cx="1266766" cy="387557"/>
          </a:xfrm>
        </p:grpSpPr>
        <p:sp>
          <p:nvSpPr>
            <p:cNvPr id="147" name="Text Box 115">
              <a:extLst>
                <a:ext uri="{FF2B5EF4-FFF2-40B4-BE49-F238E27FC236}">
                  <a16:creationId xmlns:a16="http://schemas.microsoft.com/office/drawing/2014/main" id="{05870BBB-B0BB-E94D-A8FC-D5618DE53865}"/>
                </a:ext>
              </a:extLst>
            </p:cNvPr>
            <p:cNvSpPr txBox="1">
              <a:spLocks noChangeArrowheads="1"/>
            </p:cNvSpPr>
            <p:nvPr/>
          </p:nvSpPr>
          <p:spPr bwMode="auto">
            <a:xfrm>
              <a:off x="6418304" y="1924127"/>
              <a:ext cx="1266766" cy="387557"/>
            </a:xfrm>
            <a:prstGeom prst="rect">
              <a:avLst/>
            </a:prstGeom>
            <a:solidFill>
              <a:schemeClr val="bg1">
                <a:lumMod val="50000"/>
              </a:schemeClr>
            </a:solidFill>
            <a:ln w="12700">
              <a:solidFill>
                <a:schemeClr val="bg1">
                  <a:lumMod val="50000"/>
                </a:schemeClr>
              </a:solidFill>
              <a:miter lim="800000"/>
              <a:headEnd/>
              <a:tailEnd/>
            </a:ln>
          </p:spPr>
          <p:txBody>
            <a:bodyPr wrap="none" lIns="108000" tIns="0" rIns="108000" bIns="0" anchor="ct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9pPr>
            </a:lstStyle>
            <a:p>
              <a:pPr algn="ctr">
                <a:spcBef>
                  <a:spcPct val="20000"/>
                </a:spcBef>
                <a:buClr>
                  <a:schemeClr val="accent2"/>
                </a:buClr>
                <a:buSzPct val="130000"/>
                <a:buFont typeface="Wingdings" panose="05000000000000000000" pitchFamily="2" charset="2"/>
                <a:buNone/>
                <a:defRPr/>
              </a:pPr>
              <a:endParaRPr lang="en-GB" altLang="pt-BR" sz="600" b="1" dirty="0">
                <a:solidFill>
                  <a:schemeClr val="bg1"/>
                </a:solidFill>
                <a:cs typeface="+mn-cs"/>
              </a:endParaRPr>
            </a:p>
          </p:txBody>
        </p:sp>
        <p:sp>
          <p:nvSpPr>
            <p:cNvPr id="148" name="Google Shape;61;p12">
              <a:extLst>
                <a:ext uri="{FF2B5EF4-FFF2-40B4-BE49-F238E27FC236}">
                  <a16:creationId xmlns:a16="http://schemas.microsoft.com/office/drawing/2014/main" id="{659389B1-68A8-014B-BCE4-BE9AE987CEEA}"/>
                </a:ext>
              </a:extLst>
            </p:cNvPr>
            <p:cNvSpPr txBox="1">
              <a:spLocks/>
            </p:cNvSpPr>
            <p:nvPr/>
          </p:nvSpPr>
          <p:spPr>
            <a:xfrm>
              <a:off x="6707261" y="1980341"/>
              <a:ext cx="688851" cy="275128"/>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1100" dirty="0">
                  <a:solidFill>
                    <a:schemeClr val="bg1">
                      <a:lumMod val="95000"/>
                    </a:scheme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Hive</a:t>
              </a:r>
            </a:p>
          </p:txBody>
        </p:sp>
      </p:grpSp>
      <p:cxnSp>
        <p:nvCxnSpPr>
          <p:cNvPr id="149" name="Elbow Connector 148">
            <a:extLst>
              <a:ext uri="{FF2B5EF4-FFF2-40B4-BE49-F238E27FC236}">
                <a16:creationId xmlns:a16="http://schemas.microsoft.com/office/drawing/2014/main" id="{C1F3490F-7968-9E4C-A290-25913BAB9129}"/>
              </a:ext>
            </a:extLst>
          </p:cNvPr>
          <p:cNvCxnSpPr>
            <a:cxnSpLocks/>
            <a:stCxn id="141" idx="3"/>
            <a:endCxn id="147" idx="1"/>
          </p:cNvCxnSpPr>
          <p:nvPr/>
        </p:nvCxnSpPr>
        <p:spPr>
          <a:xfrm>
            <a:off x="5343284" y="2799278"/>
            <a:ext cx="1344481" cy="677030"/>
          </a:xfrm>
          <a:prstGeom prst="bentConnector3">
            <a:avLst>
              <a:gd name="adj1" fmla="val 46344"/>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Elbow Connector 149">
            <a:extLst>
              <a:ext uri="{FF2B5EF4-FFF2-40B4-BE49-F238E27FC236}">
                <a16:creationId xmlns:a16="http://schemas.microsoft.com/office/drawing/2014/main" id="{FF546B4A-B85D-5A48-A0D6-EA6661AF97E6}"/>
              </a:ext>
            </a:extLst>
          </p:cNvPr>
          <p:cNvCxnSpPr>
            <a:cxnSpLocks/>
            <a:stCxn id="141" idx="3"/>
            <a:endCxn id="194" idx="1"/>
          </p:cNvCxnSpPr>
          <p:nvPr/>
        </p:nvCxnSpPr>
        <p:spPr>
          <a:xfrm>
            <a:off x="5343284" y="2799278"/>
            <a:ext cx="1276090" cy="155815"/>
          </a:xfrm>
          <a:prstGeom prst="bentConnector3">
            <a:avLst>
              <a:gd name="adj1" fmla="val 50000"/>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sp>
        <p:nvSpPr>
          <p:cNvPr id="153" name="Google Shape;61;p12">
            <a:extLst>
              <a:ext uri="{FF2B5EF4-FFF2-40B4-BE49-F238E27FC236}">
                <a16:creationId xmlns:a16="http://schemas.microsoft.com/office/drawing/2014/main" id="{D019FE5F-A6FB-5A40-9F63-DABB302975F2}"/>
              </a:ext>
            </a:extLst>
          </p:cNvPr>
          <p:cNvSpPr txBox="1">
            <a:spLocks/>
          </p:cNvSpPr>
          <p:nvPr/>
        </p:nvSpPr>
        <p:spPr>
          <a:xfrm>
            <a:off x="5835365" y="2495076"/>
            <a:ext cx="896977" cy="475460"/>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800" dirty="0">
                <a:solidFill>
                  <a:schemeClr val="bg1">
                    <a:lumMod val="95000"/>
                  </a:scheme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MapReduce job</a:t>
            </a:r>
          </a:p>
        </p:txBody>
      </p:sp>
      <p:grpSp>
        <p:nvGrpSpPr>
          <p:cNvPr id="169" name="Group 168">
            <a:extLst>
              <a:ext uri="{FF2B5EF4-FFF2-40B4-BE49-F238E27FC236}">
                <a16:creationId xmlns:a16="http://schemas.microsoft.com/office/drawing/2014/main" id="{E1C67729-D12D-EF4C-8A60-8B40463794AE}"/>
              </a:ext>
            </a:extLst>
          </p:cNvPr>
          <p:cNvGrpSpPr/>
          <p:nvPr/>
        </p:nvGrpSpPr>
        <p:grpSpPr>
          <a:xfrm rot="19530673">
            <a:off x="5409981" y="2443252"/>
            <a:ext cx="301686" cy="265870"/>
            <a:chOff x="720866" y="1199338"/>
            <a:chExt cx="301686" cy="265870"/>
          </a:xfrm>
        </p:grpSpPr>
        <p:sp>
          <p:nvSpPr>
            <p:cNvPr id="170" name="Google Shape;431;p39">
              <a:extLst>
                <a:ext uri="{FF2B5EF4-FFF2-40B4-BE49-F238E27FC236}">
                  <a16:creationId xmlns:a16="http://schemas.microsoft.com/office/drawing/2014/main" id="{FD0046C7-2DE9-6F41-8A80-26A2060E960D}"/>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 name="TextBox 170">
              <a:extLst>
                <a:ext uri="{FF2B5EF4-FFF2-40B4-BE49-F238E27FC236}">
                  <a16:creationId xmlns:a16="http://schemas.microsoft.com/office/drawing/2014/main" id="{345487E5-F9A5-1541-B18F-376A4EDC3282}"/>
                </a:ext>
              </a:extLst>
            </p:cNvPr>
            <p:cNvSpPr txBox="1"/>
            <p:nvPr/>
          </p:nvSpPr>
          <p:spPr>
            <a:xfrm>
              <a:off x="720866" y="1199338"/>
              <a:ext cx="301686" cy="261610"/>
            </a:xfrm>
            <a:prstGeom prst="rect">
              <a:avLst/>
            </a:prstGeom>
            <a:noFill/>
          </p:spPr>
          <p:txBody>
            <a:bodyPr wrap="square" rtlCol="0">
              <a:spAutoFit/>
            </a:bodyPr>
            <a:lstStyle/>
            <a:p>
              <a:r>
                <a:rPr lang="en-US" sz="1050" dirty="0">
                  <a:solidFill>
                    <a:srgbClr val="FF0000"/>
                  </a:solidFill>
                </a:rPr>
                <a:t>3</a:t>
              </a:r>
            </a:p>
          </p:txBody>
        </p:sp>
      </p:grpSp>
      <p:sp>
        <p:nvSpPr>
          <p:cNvPr id="193" name="Google Shape;61;p12">
            <a:extLst>
              <a:ext uri="{FF2B5EF4-FFF2-40B4-BE49-F238E27FC236}">
                <a16:creationId xmlns:a16="http://schemas.microsoft.com/office/drawing/2014/main" id="{212F935E-56D0-544D-A720-DD631F1FCE1A}"/>
              </a:ext>
            </a:extLst>
          </p:cNvPr>
          <p:cNvSpPr txBox="1">
            <a:spLocks/>
          </p:cNvSpPr>
          <p:nvPr/>
        </p:nvSpPr>
        <p:spPr>
          <a:xfrm>
            <a:off x="4950898" y="1698779"/>
            <a:ext cx="2060861" cy="656070"/>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lgn="just">
              <a:spcBef>
                <a:spcPts val="0"/>
              </a:spcBef>
            </a:pPr>
            <a:r>
              <a:rPr lang="en-US" sz="800" dirty="0">
                <a:solidFill>
                  <a:srgbClr val="C5277F"/>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After the data is loaded into the HBase tables, they are propagated to two other service engines. The first service engine is Hive, the second is Impala.</a:t>
            </a:r>
          </a:p>
        </p:txBody>
      </p:sp>
      <p:sp>
        <p:nvSpPr>
          <p:cNvPr id="194" name="Rectangle 193">
            <a:extLst>
              <a:ext uri="{FF2B5EF4-FFF2-40B4-BE49-F238E27FC236}">
                <a16:creationId xmlns:a16="http://schemas.microsoft.com/office/drawing/2014/main" id="{99CA293F-26C5-F84D-8D2C-8AE2A16A266B}"/>
              </a:ext>
            </a:extLst>
          </p:cNvPr>
          <p:cNvSpPr/>
          <p:nvPr/>
        </p:nvSpPr>
        <p:spPr>
          <a:xfrm>
            <a:off x="6619374" y="2690761"/>
            <a:ext cx="1410624" cy="528664"/>
          </a:xfrm>
          <a:prstGeom prst="rect">
            <a:avLst/>
          </a:prstGeom>
          <a:solidFill>
            <a:srgbClr val="C5277F">
              <a:alpha val="40000"/>
            </a:srgbClr>
          </a:solidFill>
          <a:ln w="9525">
            <a:solidFill>
              <a:srgbClr val="E2E2E2">
                <a:alpha val="4100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a:solidFill>
                <a:srgbClr val="002D72"/>
              </a:solidFill>
              <a:latin typeface="Arial" pitchFamily="34" charset="0"/>
              <a:cs typeface="Arial" pitchFamily="34" charset="0"/>
            </a:endParaRPr>
          </a:p>
        </p:txBody>
      </p:sp>
      <p:cxnSp>
        <p:nvCxnSpPr>
          <p:cNvPr id="195" name="Elbow Connector 194">
            <a:extLst>
              <a:ext uri="{FF2B5EF4-FFF2-40B4-BE49-F238E27FC236}">
                <a16:creationId xmlns:a16="http://schemas.microsoft.com/office/drawing/2014/main" id="{619CF907-8978-7E4B-82F5-0625F39DD6A4}"/>
              </a:ext>
            </a:extLst>
          </p:cNvPr>
          <p:cNvCxnSpPr>
            <a:cxnSpLocks/>
            <a:stCxn id="196" idx="0"/>
            <a:endCxn id="141" idx="2"/>
          </p:cNvCxnSpPr>
          <p:nvPr/>
        </p:nvCxnSpPr>
        <p:spPr>
          <a:xfrm rot="16200000" flipV="1">
            <a:off x="4707250" y="2995708"/>
            <a:ext cx="742897" cy="737594"/>
          </a:xfrm>
          <a:prstGeom prst="bentConnector3">
            <a:avLst>
              <a:gd name="adj1" fmla="val 50000"/>
            </a:avLst>
          </a:prstGeom>
          <a:ln>
            <a:solidFill>
              <a:srgbClr val="80808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6" name="Google Shape;61;p12">
            <a:extLst>
              <a:ext uri="{FF2B5EF4-FFF2-40B4-BE49-F238E27FC236}">
                <a16:creationId xmlns:a16="http://schemas.microsoft.com/office/drawing/2014/main" id="{8CBE9384-974C-6444-9DA0-A9E1FB9B9337}"/>
              </a:ext>
            </a:extLst>
          </p:cNvPr>
          <p:cNvSpPr txBox="1">
            <a:spLocks/>
          </p:cNvSpPr>
          <p:nvPr/>
        </p:nvSpPr>
        <p:spPr>
          <a:xfrm>
            <a:off x="2792800" y="4937936"/>
            <a:ext cx="1103761" cy="275128"/>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1000" dirty="0">
                <a:solidFill>
                  <a:schemeClr val="tx1">
                    <a:lumMod val="50000"/>
                  </a:scheme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Storage Layer</a:t>
            </a:r>
          </a:p>
        </p:txBody>
      </p:sp>
    </p:spTree>
    <p:extLst>
      <p:ext uri="{BB962C8B-B14F-4D97-AF65-F5344CB8AC3E}">
        <p14:creationId xmlns:p14="http://schemas.microsoft.com/office/powerpoint/2010/main" val="1360540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Rectangle 3">
            <a:extLst>
              <a:ext uri="{FF2B5EF4-FFF2-40B4-BE49-F238E27FC236}">
                <a16:creationId xmlns:a16="http://schemas.microsoft.com/office/drawing/2014/main" id="{24B4F609-7485-2A41-892D-27345D283EAA}"/>
              </a:ext>
            </a:extLst>
          </p:cNvPr>
          <p:cNvSpPr txBox="1"/>
          <p:nvPr/>
        </p:nvSpPr>
        <p:spPr>
          <a:xfrm>
            <a:off x="404806" y="178836"/>
            <a:ext cx="7585857"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(VI)</a:t>
            </a:r>
          </a:p>
        </p:txBody>
      </p:sp>
      <p:sp>
        <p:nvSpPr>
          <p:cNvPr id="255" name="Rectangle 3">
            <a:extLst>
              <a:ext uri="{FF2B5EF4-FFF2-40B4-BE49-F238E27FC236}">
                <a16:creationId xmlns:a16="http://schemas.microsoft.com/office/drawing/2014/main" id="{7D9C900C-1129-EA43-A60C-5FDFE7E5FD8A}"/>
              </a:ext>
            </a:extLst>
          </p:cNvPr>
          <p:cNvSpPr txBox="1"/>
          <p:nvPr/>
        </p:nvSpPr>
        <p:spPr>
          <a:xfrm>
            <a:off x="404806" y="578941"/>
            <a:ext cx="8162792"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Data Lake - Fraud Control – </a:t>
            </a:r>
            <a:r>
              <a:rPr lang="en-US" sz="1800" b="1" dirty="0" err="1">
                <a:solidFill>
                  <a:srgbClr val="73C4EF"/>
                </a:solidFill>
              </a:rPr>
              <a:t>Hbase</a:t>
            </a:r>
            <a:r>
              <a:rPr lang="en-US" sz="1800" b="1" dirty="0">
                <a:solidFill>
                  <a:srgbClr val="73C4EF"/>
                </a:solidFill>
              </a:rPr>
              <a:t> Data Model</a:t>
            </a:r>
          </a:p>
        </p:txBody>
      </p:sp>
    </p:spTree>
    <p:extLst>
      <p:ext uri="{BB962C8B-B14F-4D97-AF65-F5344CB8AC3E}">
        <p14:creationId xmlns:p14="http://schemas.microsoft.com/office/powerpoint/2010/main" val="4177837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Rectangle 3">
            <a:extLst>
              <a:ext uri="{FF2B5EF4-FFF2-40B4-BE49-F238E27FC236}">
                <a16:creationId xmlns:a16="http://schemas.microsoft.com/office/drawing/2014/main" id="{24B4F609-7485-2A41-892D-27345D283EAA}"/>
              </a:ext>
            </a:extLst>
          </p:cNvPr>
          <p:cNvSpPr txBox="1"/>
          <p:nvPr/>
        </p:nvSpPr>
        <p:spPr>
          <a:xfrm>
            <a:off x="404806" y="178836"/>
            <a:ext cx="7585857"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(VII)</a:t>
            </a:r>
          </a:p>
        </p:txBody>
      </p:sp>
      <p:sp>
        <p:nvSpPr>
          <p:cNvPr id="255" name="Rectangle 3">
            <a:extLst>
              <a:ext uri="{FF2B5EF4-FFF2-40B4-BE49-F238E27FC236}">
                <a16:creationId xmlns:a16="http://schemas.microsoft.com/office/drawing/2014/main" id="{7D9C900C-1129-EA43-A60C-5FDFE7E5FD8A}"/>
              </a:ext>
            </a:extLst>
          </p:cNvPr>
          <p:cNvSpPr txBox="1"/>
          <p:nvPr/>
        </p:nvSpPr>
        <p:spPr>
          <a:xfrm>
            <a:off x="404806" y="578941"/>
            <a:ext cx="8162792"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Data Lake - Fraud Control – Global Architecture III	</a:t>
            </a:r>
          </a:p>
        </p:txBody>
      </p:sp>
    </p:spTree>
    <p:extLst>
      <p:ext uri="{BB962C8B-B14F-4D97-AF65-F5344CB8AC3E}">
        <p14:creationId xmlns:p14="http://schemas.microsoft.com/office/powerpoint/2010/main" val="1882978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Rectangle 3">
            <a:extLst>
              <a:ext uri="{FF2B5EF4-FFF2-40B4-BE49-F238E27FC236}">
                <a16:creationId xmlns:a16="http://schemas.microsoft.com/office/drawing/2014/main" id="{24B4F609-7485-2A41-892D-27345D283EAA}"/>
              </a:ext>
            </a:extLst>
          </p:cNvPr>
          <p:cNvSpPr txBox="1"/>
          <p:nvPr/>
        </p:nvSpPr>
        <p:spPr>
          <a:xfrm>
            <a:off x="404806" y="178836"/>
            <a:ext cx="7585857"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(VIII)</a:t>
            </a:r>
          </a:p>
        </p:txBody>
      </p:sp>
      <p:sp>
        <p:nvSpPr>
          <p:cNvPr id="255" name="Rectangle 3">
            <a:extLst>
              <a:ext uri="{FF2B5EF4-FFF2-40B4-BE49-F238E27FC236}">
                <a16:creationId xmlns:a16="http://schemas.microsoft.com/office/drawing/2014/main" id="{7D9C900C-1129-EA43-A60C-5FDFE7E5FD8A}"/>
              </a:ext>
            </a:extLst>
          </p:cNvPr>
          <p:cNvSpPr txBox="1"/>
          <p:nvPr/>
        </p:nvSpPr>
        <p:spPr>
          <a:xfrm>
            <a:off x="404806" y="578941"/>
            <a:ext cx="8162792"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Data Lake - Fraud Control – Hive Data Model</a:t>
            </a:r>
          </a:p>
        </p:txBody>
      </p:sp>
    </p:spTree>
    <p:extLst>
      <p:ext uri="{BB962C8B-B14F-4D97-AF65-F5344CB8AC3E}">
        <p14:creationId xmlns:p14="http://schemas.microsoft.com/office/powerpoint/2010/main" val="1512731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83BB2104-C256-2549-9AFF-CA41F1D3C780}"/>
              </a:ext>
            </a:extLst>
          </p:cNvPr>
          <p:cNvPicPr>
            <a:picLocks noChangeAspect="1"/>
          </p:cNvPicPr>
          <p:nvPr/>
        </p:nvPicPr>
        <p:blipFill>
          <a:blip r:embed="rId2"/>
          <a:stretch>
            <a:fillRect/>
          </a:stretch>
        </p:blipFill>
        <p:spPr>
          <a:xfrm>
            <a:off x="413951" y="821918"/>
            <a:ext cx="7127391" cy="5244585"/>
          </a:xfrm>
          <a:prstGeom prst="rect">
            <a:avLst/>
          </a:prstGeom>
        </p:spPr>
      </p:pic>
      <p:sp>
        <p:nvSpPr>
          <p:cNvPr id="302" name="Rectangle 3">
            <a:extLst>
              <a:ext uri="{FF2B5EF4-FFF2-40B4-BE49-F238E27FC236}">
                <a16:creationId xmlns:a16="http://schemas.microsoft.com/office/drawing/2014/main" id="{3676CF35-C443-2441-96B1-73D0B58E2F98}"/>
              </a:ext>
            </a:extLst>
          </p:cNvPr>
          <p:cNvSpPr txBox="1"/>
          <p:nvPr/>
        </p:nvSpPr>
        <p:spPr>
          <a:xfrm>
            <a:off x="404806" y="82014"/>
            <a:ext cx="7585857"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(IX)</a:t>
            </a:r>
          </a:p>
        </p:txBody>
      </p:sp>
      <p:sp>
        <p:nvSpPr>
          <p:cNvPr id="303" name="Rectangle 3">
            <a:extLst>
              <a:ext uri="{FF2B5EF4-FFF2-40B4-BE49-F238E27FC236}">
                <a16:creationId xmlns:a16="http://schemas.microsoft.com/office/drawing/2014/main" id="{CECA26EF-5DA3-7540-81B3-42998215175A}"/>
              </a:ext>
            </a:extLst>
          </p:cNvPr>
          <p:cNvSpPr txBox="1"/>
          <p:nvPr/>
        </p:nvSpPr>
        <p:spPr>
          <a:xfrm>
            <a:off x="413951" y="421813"/>
            <a:ext cx="5695981"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Data Lake - Fraud Control – Use Case View</a:t>
            </a:r>
          </a:p>
        </p:txBody>
      </p:sp>
      <p:pic>
        <p:nvPicPr>
          <p:cNvPr id="4" name="Picture 3">
            <a:extLst>
              <a:ext uri="{FF2B5EF4-FFF2-40B4-BE49-F238E27FC236}">
                <a16:creationId xmlns:a16="http://schemas.microsoft.com/office/drawing/2014/main" id="{3327DA13-9762-2946-8757-E798CC055148}"/>
              </a:ext>
            </a:extLst>
          </p:cNvPr>
          <p:cNvPicPr>
            <a:picLocks noChangeAspect="1"/>
          </p:cNvPicPr>
          <p:nvPr/>
        </p:nvPicPr>
        <p:blipFill>
          <a:blip r:embed="rId3">
            <a:alphaModFix amt="9000"/>
          </a:blip>
          <a:stretch>
            <a:fillRect/>
          </a:stretch>
        </p:blipFill>
        <p:spPr>
          <a:xfrm>
            <a:off x="4813459" y="2146459"/>
            <a:ext cx="2565082" cy="2565082"/>
          </a:xfrm>
          <a:prstGeom prst="rect">
            <a:avLst/>
          </a:prstGeom>
        </p:spPr>
      </p:pic>
      <p:grpSp>
        <p:nvGrpSpPr>
          <p:cNvPr id="8" name="Group 7">
            <a:extLst>
              <a:ext uri="{FF2B5EF4-FFF2-40B4-BE49-F238E27FC236}">
                <a16:creationId xmlns:a16="http://schemas.microsoft.com/office/drawing/2014/main" id="{A1B6D68C-4896-3447-BEF4-07840390E425}"/>
              </a:ext>
            </a:extLst>
          </p:cNvPr>
          <p:cNvGrpSpPr/>
          <p:nvPr/>
        </p:nvGrpSpPr>
        <p:grpSpPr>
          <a:xfrm rot="21011211">
            <a:off x="2544341" y="1660343"/>
            <a:ext cx="301686" cy="261610"/>
            <a:chOff x="720866" y="1203598"/>
            <a:chExt cx="301686" cy="261610"/>
          </a:xfrm>
        </p:grpSpPr>
        <p:sp>
          <p:nvSpPr>
            <p:cNvPr id="9" name="Google Shape;431;p39">
              <a:extLst>
                <a:ext uri="{FF2B5EF4-FFF2-40B4-BE49-F238E27FC236}">
                  <a16:creationId xmlns:a16="http://schemas.microsoft.com/office/drawing/2014/main" id="{58B66A2E-7851-244C-8427-5F274BA54D9B}"/>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 name="TextBox 9">
              <a:extLst>
                <a:ext uri="{FF2B5EF4-FFF2-40B4-BE49-F238E27FC236}">
                  <a16:creationId xmlns:a16="http://schemas.microsoft.com/office/drawing/2014/main" id="{90E79560-A575-5843-A110-1D6B36274040}"/>
                </a:ext>
              </a:extLst>
            </p:cNvPr>
            <p:cNvSpPr txBox="1"/>
            <p:nvPr/>
          </p:nvSpPr>
          <p:spPr>
            <a:xfrm>
              <a:off x="720866" y="1214726"/>
              <a:ext cx="301686" cy="230832"/>
            </a:xfrm>
            <a:prstGeom prst="rect">
              <a:avLst/>
            </a:prstGeom>
            <a:noFill/>
          </p:spPr>
          <p:txBody>
            <a:bodyPr wrap="square" rtlCol="0">
              <a:spAutoFit/>
            </a:bodyPr>
            <a:lstStyle/>
            <a:p>
              <a:r>
                <a:rPr lang="en-US" sz="900" dirty="0">
                  <a:solidFill>
                    <a:srgbClr val="FF0000"/>
                  </a:solidFill>
                </a:rPr>
                <a:t>1.</a:t>
              </a:r>
            </a:p>
          </p:txBody>
        </p:sp>
      </p:grpSp>
      <p:grpSp>
        <p:nvGrpSpPr>
          <p:cNvPr id="11" name="Group 10">
            <a:extLst>
              <a:ext uri="{FF2B5EF4-FFF2-40B4-BE49-F238E27FC236}">
                <a16:creationId xmlns:a16="http://schemas.microsoft.com/office/drawing/2014/main" id="{C7F302F3-9D2A-DE48-9500-41C2EC18C194}"/>
              </a:ext>
            </a:extLst>
          </p:cNvPr>
          <p:cNvGrpSpPr/>
          <p:nvPr/>
        </p:nvGrpSpPr>
        <p:grpSpPr>
          <a:xfrm rot="21011211">
            <a:off x="4587530" y="1744906"/>
            <a:ext cx="301686" cy="261610"/>
            <a:chOff x="720866" y="1203598"/>
            <a:chExt cx="301686" cy="261610"/>
          </a:xfrm>
        </p:grpSpPr>
        <p:sp>
          <p:nvSpPr>
            <p:cNvPr id="12" name="Google Shape;431;p39">
              <a:extLst>
                <a:ext uri="{FF2B5EF4-FFF2-40B4-BE49-F238E27FC236}">
                  <a16:creationId xmlns:a16="http://schemas.microsoft.com/office/drawing/2014/main" id="{80D60DD8-7A0B-7C4B-9669-7928C09ACA24}"/>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TextBox 12">
              <a:extLst>
                <a:ext uri="{FF2B5EF4-FFF2-40B4-BE49-F238E27FC236}">
                  <a16:creationId xmlns:a16="http://schemas.microsoft.com/office/drawing/2014/main" id="{4E944EFC-C1FD-AF4B-8F2F-6307F9914CB3}"/>
                </a:ext>
              </a:extLst>
            </p:cNvPr>
            <p:cNvSpPr txBox="1"/>
            <p:nvPr/>
          </p:nvSpPr>
          <p:spPr>
            <a:xfrm>
              <a:off x="720866" y="1214726"/>
              <a:ext cx="301686" cy="230832"/>
            </a:xfrm>
            <a:prstGeom prst="rect">
              <a:avLst/>
            </a:prstGeom>
            <a:noFill/>
          </p:spPr>
          <p:txBody>
            <a:bodyPr wrap="square" rtlCol="0">
              <a:spAutoFit/>
            </a:bodyPr>
            <a:lstStyle/>
            <a:p>
              <a:r>
                <a:rPr lang="en-US" sz="900" dirty="0">
                  <a:solidFill>
                    <a:srgbClr val="FF0000"/>
                  </a:solidFill>
                </a:rPr>
                <a:t>2.</a:t>
              </a:r>
            </a:p>
          </p:txBody>
        </p:sp>
      </p:grpSp>
      <p:grpSp>
        <p:nvGrpSpPr>
          <p:cNvPr id="14" name="Group 13">
            <a:extLst>
              <a:ext uri="{FF2B5EF4-FFF2-40B4-BE49-F238E27FC236}">
                <a16:creationId xmlns:a16="http://schemas.microsoft.com/office/drawing/2014/main" id="{8B75E5D0-C285-DE40-AF63-315486FCA736}"/>
              </a:ext>
            </a:extLst>
          </p:cNvPr>
          <p:cNvGrpSpPr/>
          <p:nvPr/>
        </p:nvGrpSpPr>
        <p:grpSpPr>
          <a:xfrm rot="21011211">
            <a:off x="2519879" y="3313404"/>
            <a:ext cx="301686" cy="261610"/>
            <a:chOff x="720866" y="1203598"/>
            <a:chExt cx="301686" cy="261610"/>
          </a:xfrm>
        </p:grpSpPr>
        <p:sp>
          <p:nvSpPr>
            <p:cNvPr id="15" name="Google Shape;431;p39">
              <a:extLst>
                <a:ext uri="{FF2B5EF4-FFF2-40B4-BE49-F238E27FC236}">
                  <a16:creationId xmlns:a16="http://schemas.microsoft.com/office/drawing/2014/main" id="{017E70EF-7A40-934D-ABB9-99CED9FF611C}"/>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TextBox 15">
              <a:extLst>
                <a:ext uri="{FF2B5EF4-FFF2-40B4-BE49-F238E27FC236}">
                  <a16:creationId xmlns:a16="http://schemas.microsoft.com/office/drawing/2014/main" id="{62DCEE66-6CFF-CA41-9312-E8DCC5AF8F81}"/>
                </a:ext>
              </a:extLst>
            </p:cNvPr>
            <p:cNvSpPr txBox="1"/>
            <p:nvPr/>
          </p:nvSpPr>
          <p:spPr>
            <a:xfrm>
              <a:off x="720866" y="1214726"/>
              <a:ext cx="301686" cy="230832"/>
            </a:xfrm>
            <a:prstGeom prst="rect">
              <a:avLst/>
            </a:prstGeom>
            <a:noFill/>
          </p:spPr>
          <p:txBody>
            <a:bodyPr wrap="square" rtlCol="0">
              <a:spAutoFit/>
            </a:bodyPr>
            <a:lstStyle/>
            <a:p>
              <a:r>
                <a:rPr lang="en-US" sz="900" dirty="0">
                  <a:solidFill>
                    <a:srgbClr val="FF0000"/>
                  </a:solidFill>
                </a:rPr>
                <a:t>3.</a:t>
              </a:r>
            </a:p>
          </p:txBody>
        </p:sp>
      </p:grpSp>
      <p:grpSp>
        <p:nvGrpSpPr>
          <p:cNvPr id="17" name="Group 16">
            <a:extLst>
              <a:ext uri="{FF2B5EF4-FFF2-40B4-BE49-F238E27FC236}">
                <a16:creationId xmlns:a16="http://schemas.microsoft.com/office/drawing/2014/main" id="{4C9F01C3-F5C4-D24A-878E-75B23993B0CE}"/>
              </a:ext>
            </a:extLst>
          </p:cNvPr>
          <p:cNvGrpSpPr/>
          <p:nvPr/>
        </p:nvGrpSpPr>
        <p:grpSpPr>
          <a:xfrm rot="21011211">
            <a:off x="4260322" y="3186324"/>
            <a:ext cx="301686" cy="261610"/>
            <a:chOff x="720866" y="1203598"/>
            <a:chExt cx="301686" cy="261610"/>
          </a:xfrm>
        </p:grpSpPr>
        <p:sp>
          <p:nvSpPr>
            <p:cNvPr id="18" name="Google Shape;431;p39">
              <a:extLst>
                <a:ext uri="{FF2B5EF4-FFF2-40B4-BE49-F238E27FC236}">
                  <a16:creationId xmlns:a16="http://schemas.microsoft.com/office/drawing/2014/main" id="{3D115312-A351-4046-93D6-D82CE6648763}"/>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 name="TextBox 18">
              <a:extLst>
                <a:ext uri="{FF2B5EF4-FFF2-40B4-BE49-F238E27FC236}">
                  <a16:creationId xmlns:a16="http://schemas.microsoft.com/office/drawing/2014/main" id="{7C7A58A8-0607-2A48-AA4A-2F10FC34828C}"/>
                </a:ext>
              </a:extLst>
            </p:cNvPr>
            <p:cNvSpPr txBox="1"/>
            <p:nvPr/>
          </p:nvSpPr>
          <p:spPr>
            <a:xfrm>
              <a:off x="720866" y="1214726"/>
              <a:ext cx="301686" cy="230832"/>
            </a:xfrm>
            <a:prstGeom prst="rect">
              <a:avLst/>
            </a:prstGeom>
            <a:noFill/>
          </p:spPr>
          <p:txBody>
            <a:bodyPr wrap="square" rtlCol="0">
              <a:spAutoFit/>
            </a:bodyPr>
            <a:lstStyle/>
            <a:p>
              <a:r>
                <a:rPr lang="en-US" sz="900" dirty="0">
                  <a:solidFill>
                    <a:srgbClr val="FF0000"/>
                  </a:solidFill>
                </a:rPr>
                <a:t>4.</a:t>
              </a:r>
            </a:p>
          </p:txBody>
        </p:sp>
      </p:grpSp>
      <p:grpSp>
        <p:nvGrpSpPr>
          <p:cNvPr id="20" name="Group 19">
            <a:extLst>
              <a:ext uri="{FF2B5EF4-FFF2-40B4-BE49-F238E27FC236}">
                <a16:creationId xmlns:a16="http://schemas.microsoft.com/office/drawing/2014/main" id="{34305FDB-F17C-EE45-9266-2DC46136615B}"/>
              </a:ext>
            </a:extLst>
          </p:cNvPr>
          <p:cNvGrpSpPr/>
          <p:nvPr/>
        </p:nvGrpSpPr>
        <p:grpSpPr>
          <a:xfrm rot="21011211">
            <a:off x="3576995" y="5000871"/>
            <a:ext cx="301686" cy="261610"/>
            <a:chOff x="720866" y="1203598"/>
            <a:chExt cx="301686" cy="261610"/>
          </a:xfrm>
        </p:grpSpPr>
        <p:sp>
          <p:nvSpPr>
            <p:cNvPr id="21" name="Google Shape;431;p39">
              <a:extLst>
                <a:ext uri="{FF2B5EF4-FFF2-40B4-BE49-F238E27FC236}">
                  <a16:creationId xmlns:a16="http://schemas.microsoft.com/office/drawing/2014/main" id="{6F2ED4A5-1A7D-2E46-9A6B-634284E3A890}"/>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TextBox 21">
              <a:extLst>
                <a:ext uri="{FF2B5EF4-FFF2-40B4-BE49-F238E27FC236}">
                  <a16:creationId xmlns:a16="http://schemas.microsoft.com/office/drawing/2014/main" id="{885E09E3-4E54-CD47-A9CA-D5A7BCDCE505}"/>
                </a:ext>
              </a:extLst>
            </p:cNvPr>
            <p:cNvSpPr txBox="1"/>
            <p:nvPr/>
          </p:nvSpPr>
          <p:spPr>
            <a:xfrm>
              <a:off x="720866" y="1214726"/>
              <a:ext cx="301686" cy="230832"/>
            </a:xfrm>
            <a:prstGeom prst="rect">
              <a:avLst/>
            </a:prstGeom>
            <a:noFill/>
          </p:spPr>
          <p:txBody>
            <a:bodyPr wrap="square" rtlCol="0">
              <a:spAutoFit/>
            </a:bodyPr>
            <a:lstStyle/>
            <a:p>
              <a:r>
                <a:rPr lang="en-US" sz="900" dirty="0">
                  <a:solidFill>
                    <a:srgbClr val="FF0000"/>
                  </a:solidFill>
                </a:rPr>
                <a:t>5.</a:t>
              </a:r>
            </a:p>
          </p:txBody>
        </p:sp>
      </p:grpSp>
      <p:sp>
        <p:nvSpPr>
          <p:cNvPr id="23" name="Google Shape;61;p12">
            <a:extLst>
              <a:ext uri="{FF2B5EF4-FFF2-40B4-BE49-F238E27FC236}">
                <a16:creationId xmlns:a16="http://schemas.microsoft.com/office/drawing/2014/main" id="{EB1CDCF1-EDC6-2445-81DF-64FE6AA2975B}"/>
              </a:ext>
            </a:extLst>
          </p:cNvPr>
          <p:cNvSpPr txBox="1">
            <a:spLocks/>
          </p:cNvSpPr>
          <p:nvPr/>
        </p:nvSpPr>
        <p:spPr>
          <a:xfrm>
            <a:off x="7664493" y="864492"/>
            <a:ext cx="1850885" cy="1015663"/>
          </a:xfrm>
          <a:prstGeom prst="rect">
            <a:avLst/>
          </a:prstGeom>
          <a:noFill/>
        </p:spPr>
        <p:txBody>
          <a:bodyPr wrap="square" rtlCol="0">
            <a:spAutoFit/>
          </a:bodyPr>
          <a:lstStyle>
            <a:defPPr>
              <a:defRPr lang="en-US"/>
            </a:defPPr>
            <a:lvl1pPr algn="ctr" defTabSz="457200">
              <a:defRPr sz="900">
                <a:solidFill>
                  <a:srgbClr val="0067B7"/>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defRPr>
            </a:lvl1pPr>
          </a:lstStyle>
          <a:p>
            <a:pPr marL="228600" indent="-228600" algn="l">
              <a:buFont typeface="+mj-lt"/>
              <a:buAutoNum type="arabicPeriod"/>
            </a:pPr>
            <a:r>
              <a:rPr lang="en-US" sz="1200" dirty="0"/>
              <a:t>Validate File:</a:t>
            </a:r>
          </a:p>
          <a:p>
            <a:pPr marL="228600" indent="-228600" algn="l">
              <a:buFont typeface="+mj-lt"/>
              <a:buAutoNum type="arabicPeriod"/>
            </a:pPr>
            <a:r>
              <a:rPr lang="en-US" sz="1200" dirty="0"/>
              <a:t>Move File:</a:t>
            </a:r>
          </a:p>
          <a:p>
            <a:pPr marL="228600" indent="-228600" algn="l">
              <a:buFont typeface="+mj-lt"/>
              <a:buAutoNum type="arabicPeriod"/>
            </a:pPr>
            <a:r>
              <a:rPr lang="en-US" sz="1200" dirty="0"/>
              <a:t>Top process data:</a:t>
            </a:r>
          </a:p>
          <a:p>
            <a:pPr marL="228600" indent="-228600" algn="l">
              <a:buFont typeface="+mj-lt"/>
              <a:buAutoNum type="arabicPeriod"/>
            </a:pPr>
            <a:r>
              <a:rPr lang="en-US" sz="1200" dirty="0"/>
              <a:t>Apply data quality:</a:t>
            </a:r>
          </a:p>
          <a:p>
            <a:pPr marL="228600" indent="-228600" algn="l">
              <a:buFont typeface="+mj-lt"/>
              <a:buAutoNum type="arabicPeriod"/>
            </a:pPr>
            <a:r>
              <a:rPr lang="en-US" sz="1200" dirty="0"/>
              <a:t>Make Data Available</a:t>
            </a:r>
          </a:p>
        </p:txBody>
      </p:sp>
    </p:spTree>
    <p:extLst>
      <p:ext uri="{BB962C8B-B14F-4D97-AF65-F5344CB8AC3E}">
        <p14:creationId xmlns:p14="http://schemas.microsoft.com/office/powerpoint/2010/main" val="3649785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518186-C1AE-4649-B389-24C6723BFC8B}"/>
              </a:ext>
            </a:extLst>
          </p:cNvPr>
          <p:cNvPicPr>
            <a:picLocks noChangeAspect="1"/>
          </p:cNvPicPr>
          <p:nvPr/>
        </p:nvPicPr>
        <p:blipFill>
          <a:blip r:embed="rId2"/>
          <a:stretch>
            <a:fillRect/>
          </a:stretch>
        </p:blipFill>
        <p:spPr>
          <a:xfrm>
            <a:off x="413952" y="987524"/>
            <a:ext cx="8464578" cy="5232909"/>
          </a:xfrm>
          <a:prstGeom prst="rect">
            <a:avLst/>
          </a:prstGeom>
        </p:spPr>
      </p:pic>
      <p:sp>
        <p:nvSpPr>
          <p:cNvPr id="87" name="Rectangle 3">
            <a:extLst>
              <a:ext uri="{FF2B5EF4-FFF2-40B4-BE49-F238E27FC236}">
                <a16:creationId xmlns:a16="http://schemas.microsoft.com/office/drawing/2014/main" id="{A27FD23C-A522-0E4F-B70C-CC83BC4542BA}"/>
              </a:ext>
            </a:extLst>
          </p:cNvPr>
          <p:cNvSpPr txBox="1"/>
          <p:nvPr/>
        </p:nvSpPr>
        <p:spPr>
          <a:xfrm>
            <a:off x="404809" y="237462"/>
            <a:ext cx="5816248"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(X)</a:t>
            </a:r>
          </a:p>
        </p:txBody>
      </p:sp>
      <p:sp>
        <p:nvSpPr>
          <p:cNvPr id="88" name="Rectangle 3"/>
          <p:cNvSpPr txBox="1"/>
          <p:nvPr/>
        </p:nvSpPr>
        <p:spPr>
          <a:xfrm>
            <a:off x="413951" y="637567"/>
            <a:ext cx="6436518"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Data Lake - Fraud Control - Component View</a:t>
            </a:r>
          </a:p>
        </p:txBody>
      </p:sp>
      <p:grpSp>
        <p:nvGrpSpPr>
          <p:cNvPr id="197" name="90 Grupo">
            <a:extLst>
              <a:ext uri="{FF2B5EF4-FFF2-40B4-BE49-F238E27FC236}">
                <a16:creationId xmlns:a16="http://schemas.microsoft.com/office/drawing/2014/main" id="{FA203232-0A1B-1C49-AE6E-FCC35D220E41}"/>
              </a:ext>
            </a:extLst>
          </p:cNvPr>
          <p:cNvGrpSpPr>
            <a:grpSpLocks/>
          </p:cNvGrpSpPr>
          <p:nvPr/>
        </p:nvGrpSpPr>
        <p:grpSpPr bwMode="auto">
          <a:xfrm>
            <a:off x="9030278" y="237463"/>
            <a:ext cx="2088826" cy="452319"/>
            <a:chOff x="6746875" y="1552576"/>
            <a:chExt cx="2088826" cy="452319"/>
          </a:xfrm>
        </p:grpSpPr>
        <p:sp>
          <p:nvSpPr>
            <p:cNvPr id="198" name="Text Box 114">
              <a:extLst>
                <a:ext uri="{FF2B5EF4-FFF2-40B4-BE49-F238E27FC236}">
                  <a16:creationId xmlns:a16="http://schemas.microsoft.com/office/drawing/2014/main" id="{96386E02-16D9-1546-B538-1ADD7E76802E}"/>
                </a:ext>
              </a:extLst>
            </p:cNvPr>
            <p:cNvSpPr txBox="1">
              <a:spLocks noChangeArrowheads="1"/>
            </p:cNvSpPr>
            <p:nvPr/>
          </p:nvSpPr>
          <p:spPr bwMode="auto">
            <a:xfrm>
              <a:off x="6859588" y="1649413"/>
              <a:ext cx="508000" cy="84137"/>
            </a:xfrm>
            <a:prstGeom prst="rect">
              <a:avLst/>
            </a:prstGeom>
            <a:solidFill>
              <a:srgbClr val="87CBD8">
                <a:alpha val="62000"/>
              </a:srgbClr>
            </a:solidFill>
            <a:ln w="12700">
              <a:solidFill>
                <a:srgbClr val="0067B7"/>
              </a:solidFill>
              <a:miter lim="800000"/>
              <a:headEnd/>
              <a:tailEnd/>
            </a:ln>
          </p:spPr>
          <p:txBody>
            <a:bodyPr wrap="none" lIns="108000" tIns="0" rIns="108000" bIns="0" anchor="ctr"/>
            <a:lstStyle>
              <a:defPPr>
                <a:defRPr lang="es-ES"/>
              </a:defPPr>
              <a:lvl1pPr algn="ctr" defTabSz="449263" eaLnBrk="0" hangingPunct="0">
                <a:buSzPct val="13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600" b="1">
                  <a:solidFill>
                    <a:schemeClr val="bg1"/>
                  </a:solidFill>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9pPr>
            </a:lstStyle>
            <a:p>
              <a:pPr>
                <a:spcBef>
                  <a:spcPct val="20000"/>
                </a:spcBef>
                <a:buClr>
                  <a:schemeClr val="accent2"/>
                </a:buClr>
                <a:buFont typeface="Wingdings" panose="05000000000000000000" pitchFamily="2" charset="2"/>
                <a:buNone/>
                <a:defRPr/>
              </a:pPr>
              <a:endParaRPr lang="en-GB" altLang="pt-BR" dirty="0">
                <a:latin typeface="Arial" charset="0"/>
              </a:endParaRPr>
            </a:p>
          </p:txBody>
        </p:sp>
        <p:sp>
          <p:nvSpPr>
            <p:cNvPr id="200" name="Text Box 117">
              <a:extLst>
                <a:ext uri="{FF2B5EF4-FFF2-40B4-BE49-F238E27FC236}">
                  <a16:creationId xmlns:a16="http://schemas.microsoft.com/office/drawing/2014/main" id="{DF7E7589-C05B-C542-BA82-43ECE90A406E}"/>
                </a:ext>
              </a:extLst>
            </p:cNvPr>
            <p:cNvSpPr txBox="1">
              <a:spLocks noChangeArrowheads="1"/>
            </p:cNvSpPr>
            <p:nvPr/>
          </p:nvSpPr>
          <p:spPr bwMode="auto">
            <a:xfrm>
              <a:off x="7380288" y="1581150"/>
              <a:ext cx="101822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a:buClr>
                  <a:schemeClr val="accent2"/>
                </a:buClr>
                <a:buNone/>
              </a:pPr>
              <a:r>
                <a:rPr lang="en-US" altLang="pt-BR" sz="900" b="0" dirty="0">
                  <a:solidFill>
                    <a:schemeClr val="tx1"/>
                  </a:solidFill>
                  <a:cs typeface="Arial" panose="020B0604020202020204" pitchFamily="34" charset="0"/>
                </a:rPr>
                <a:t>New component</a:t>
              </a:r>
            </a:p>
          </p:txBody>
        </p:sp>
        <p:sp>
          <p:nvSpPr>
            <p:cNvPr id="202" name="Rectangle 119">
              <a:extLst>
                <a:ext uri="{FF2B5EF4-FFF2-40B4-BE49-F238E27FC236}">
                  <a16:creationId xmlns:a16="http://schemas.microsoft.com/office/drawing/2014/main" id="{D18BCC57-252A-EC46-9025-634A80D3F213}"/>
                </a:ext>
              </a:extLst>
            </p:cNvPr>
            <p:cNvSpPr>
              <a:spLocks noChangeArrowheads="1"/>
            </p:cNvSpPr>
            <p:nvPr/>
          </p:nvSpPr>
          <p:spPr bwMode="auto">
            <a:xfrm>
              <a:off x="6746875" y="1552576"/>
              <a:ext cx="2088826" cy="45231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eaLnBrk="1" hangingPunct="1">
                <a:buClr>
                  <a:schemeClr val="accent2"/>
                </a:buClr>
                <a:buFont typeface="Wingdings" pitchFamily="2" charset="2"/>
                <a:buNone/>
              </a:pPr>
              <a:endParaRPr lang="pt-BR" altLang="pt-BR" b="0" dirty="0">
                <a:solidFill>
                  <a:schemeClr val="tx1"/>
                </a:solidFill>
              </a:endParaRPr>
            </a:p>
          </p:txBody>
        </p:sp>
        <p:sp>
          <p:nvSpPr>
            <p:cNvPr id="203" name="Text Box 115">
              <a:extLst>
                <a:ext uri="{FF2B5EF4-FFF2-40B4-BE49-F238E27FC236}">
                  <a16:creationId xmlns:a16="http://schemas.microsoft.com/office/drawing/2014/main" id="{93CE3190-1284-EA41-83F6-CCF9FF7F8137}"/>
                </a:ext>
              </a:extLst>
            </p:cNvPr>
            <p:cNvSpPr txBox="1">
              <a:spLocks noChangeArrowheads="1"/>
            </p:cNvSpPr>
            <p:nvPr/>
          </p:nvSpPr>
          <p:spPr bwMode="auto">
            <a:xfrm>
              <a:off x="6858000" y="1827213"/>
              <a:ext cx="501650" cy="88900"/>
            </a:xfrm>
            <a:prstGeom prst="rect">
              <a:avLst/>
            </a:prstGeom>
            <a:solidFill>
              <a:srgbClr val="0067B7">
                <a:alpha val="67000"/>
              </a:srgbClr>
            </a:solidFill>
            <a:ln w="12700">
              <a:solidFill>
                <a:schemeClr val="tx1"/>
              </a:solidFill>
              <a:miter lim="800000"/>
              <a:headEnd/>
              <a:tailEnd/>
            </a:ln>
          </p:spPr>
          <p:txBody>
            <a:bodyPr wrap="none" lIns="108000" tIns="0" rIns="108000" bIns="0" anchor="ct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9pPr>
            </a:lstStyle>
            <a:p>
              <a:pPr algn="ctr">
                <a:spcBef>
                  <a:spcPct val="20000"/>
                </a:spcBef>
                <a:buClr>
                  <a:schemeClr val="accent2"/>
                </a:buClr>
                <a:buSzPct val="130000"/>
                <a:buFont typeface="Wingdings" panose="05000000000000000000" pitchFamily="2" charset="2"/>
                <a:buNone/>
                <a:defRPr/>
              </a:pPr>
              <a:endParaRPr lang="en-GB" altLang="pt-BR" sz="600" b="1" dirty="0">
                <a:solidFill>
                  <a:schemeClr val="bg1"/>
                </a:solidFill>
                <a:cs typeface="+mn-cs"/>
              </a:endParaRPr>
            </a:p>
          </p:txBody>
        </p:sp>
        <p:sp>
          <p:nvSpPr>
            <p:cNvPr id="204" name="Text Box 117">
              <a:extLst>
                <a:ext uri="{FF2B5EF4-FFF2-40B4-BE49-F238E27FC236}">
                  <a16:creationId xmlns:a16="http://schemas.microsoft.com/office/drawing/2014/main" id="{8F9D6FE2-8A35-184F-B3C1-A7A625FD7848}"/>
                </a:ext>
              </a:extLst>
            </p:cNvPr>
            <p:cNvSpPr txBox="1">
              <a:spLocks noChangeArrowheads="1"/>
            </p:cNvSpPr>
            <p:nvPr/>
          </p:nvSpPr>
          <p:spPr bwMode="auto">
            <a:xfrm>
              <a:off x="7369556" y="1774063"/>
              <a:ext cx="128112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a:buClr>
                  <a:schemeClr val="accent2"/>
                </a:buClr>
                <a:buNone/>
              </a:pPr>
              <a:r>
                <a:rPr lang="en-US" sz="900" b="0" dirty="0">
                  <a:solidFill>
                    <a:schemeClr val="tx1"/>
                  </a:solidFill>
                  <a:cs typeface="Arial" panose="020B0604020202020204" pitchFamily="34" charset="0"/>
                </a:rPr>
                <a:t>Component to modify</a:t>
              </a:r>
              <a:endParaRPr lang="es-ES" altLang="pt-BR" sz="900" b="0" dirty="0">
                <a:solidFill>
                  <a:schemeClr val="tx1"/>
                </a:solidFill>
                <a:cs typeface="Arial" panose="020B0604020202020204" pitchFamily="34" charset="0"/>
              </a:endParaRPr>
            </a:p>
          </p:txBody>
        </p:sp>
      </p:grpSp>
      <p:sp>
        <p:nvSpPr>
          <p:cNvPr id="28" name="Text Box 114">
            <a:extLst>
              <a:ext uri="{FF2B5EF4-FFF2-40B4-BE49-F238E27FC236}">
                <a16:creationId xmlns:a16="http://schemas.microsoft.com/office/drawing/2014/main" id="{66E4B19A-7291-9344-8DE6-0D6133CFC2ED}"/>
              </a:ext>
            </a:extLst>
          </p:cNvPr>
          <p:cNvSpPr txBox="1">
            <a:spLocks noChangeArrowheads="1"/>
          </p:cNvSpPr>
          <p:nvPr/>
        </p:nvSpPr>
        <p:spPr bwMode="auto">
          <a:xfrm>
            <a:off x="3631360" y="3271122"/>
            <a:ext cx="1158408" cy="543514"/>
          </a:xfrm>
          <a:prstGeom prst="rect">
            <a:avLst/>
          </a:prstGeom>
          <a:solidFill>
            <a:srgbClr val="87CBD8">
              <a:alpha val="36000"/>
            </a:srgbClr>
          </a:solidFill>
          <a:ln w="12700">
            <a:solidFill>
              <a:srgbClr val="0067B7"/>
            </a:solidFill>
            <a:miter lim="800000"/>
            <a:headEnd/>
            <a:tailEnd/>
          </a:ln>
        </p:spPr>
        <p:txBody>
          <a:bodyPr wrap="none" lIns="108000" tIns="0" rIns="108000" bIns="0" anchor="ctr"/>
          <a:lstStyle>
            <a:defPPr>
              <a:defRPr lang="es-ES"/>
            </a:defPPr>
            <a:lvl1pPr algn="ctr" defTabSz="449263" eaLnBrk="0" hangingPunct="0">
              <a:buSzPct val="13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600" b="1">
                <a:solidFill>
                  <a:schemeClr val="bg1"/>
                </a:solidFill>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9pPr>
          </a:lstStyle>
          <a:p>
            <a:pPr>
              <a:spcBef>
                <a:spcPct val="20000"/>
              </a:spcBef>
              <a:buClr>
                <a:schemeClr val="accent2"/>
              </a:buClr>
              <a:buFont typeface="Wingdings" panose="05000000000000000000" pitchFamily="2" charset="2"/>
              <a:buNone/>
              <a:defRPr/>
            </a:pPr>
            <a:endParaRPr lang="en-GB" altLang="pt-BR" dirty="0">
              <a:latin typeface="Arial" charset="0"/>
            </a:endParaRPr>
          </a:p>
        </p:txBody>
      </p:sp>
      <p:sp>
        <p:nvSpPr>
          <p:cNvPr id="30" name="Text Box 114">
            <a:extLst>
              <a:ext uri="{FF2B5EF4-FFF2-40B4-BE49-F238E27FC236}">
                <a16:creationId xmlns:a16="http://schemas.microsoft.com/office/drawing/2014/main" id="{00D85040-6BC0-7243-9D28-211D62022EC7}"/>
              </a:ext>
            </a:extLst>
          </p:cNvPr>
          <p:cNvSpPr txBox="1">
            <a:spLocks noChangeArrowheads="1"/>
          </p:cNvSpPr>
          <p:nvPr/>
        </p:nvSpPr>
        <p:spPr bwMode="auto">
          <a:xfrm>
            <a:off x="3414932" y="5495147"/>
            <a:ext cx="1158407" cy="572729"/>
          </a:xfrm>
          <a:prstGeom prst="rect">
            <a:avLst/>
          </a:prstGeom>
          <a:solidFill>
            <a:srgbClr val="87CBD8">
              <a:alpha val="36000"/>
            </a:srgbClr>
          </a:solidFill>
          <a:ln w="12700">
            <a:solidFill>
              <a:srgbClr val="0067B7"/>
            </a:solidFill>
            <a:miter lim="800000"/>
            <a:headEnd/>
            <a:tailEnd/>
          </a:ln>
        </p:spPr>
        <p:txBody>
          <a:bodyPr wrap="none" lIns="108000" tIns="0" rIns="108000" bIns="0" anchor="ctr"/>
          <a:lstStyle>
            <a:defPPr>
              <a:defRPr lang="es-ES"/>
            </a:defPPr>
            <a:lvl1pPr algn="ctr" defTabSz="449263" eaLnBrk="0" hangingPunct="0">
              <a:buSzPct val="13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600" b="1">
                <a:solidFill>
                  <a:schemeClr val="bg1"/>
                </a:solidFill>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9pPr>
          </a:lstStyle>
          <a:p>
            <a:pPr>
              <a:spcBef>
                <a:spcPct val="20000"/>
              </a:spcBef>
              <a:buClr>
                <a:schemeClr val="accent2"/>
              </a:buClr>
              <a:buFont typeface="Wingdings" panose="05000000000000000000" pitchFamily="2" charset="2"/>
              <a:buNone/>
              <a:defRPr/>
            </a:pPr>
            <a:endParaRPr lang="en-GB" altLang="pt-BR" dirty="0">
              <a:latin typeface="Arial" charset="0"/>
            </a:endParaRPr>
          </a:p>
        </p:txBody>
      </p:sp>
      <p:sp>
        <p:nvSpPr>
          <p:cNvPr id="31" name="Text Box 114">
            <a:extLst>
              <a:ext uri="{FF2B5EF4-FFF2-40B4-BE49-F238E27FC236}">
                <a16:creationId xmlns:a16="http://schemas.microsoft.com/office/drawing/2014/main" id="{AB17004F-E30C-A042-A9AD-B10B787B0912}"/>
              </a:ext>
            </a:extLst>
          </p:cNvPr>
          <p:cNvSpPr txBox="1">
            <a:spLocks noChangeArrowheads="1"/>
          </p:cNvSpPr>
          <p:nvPr/>
        </p:nvSpPr>
        <p:spPr bwMode="auto">
          <a:xfrm>
            <a:off x="6908123" y="1189275"/>
            <a:ext cx="1128455" cy="586599"/>
          </a:xfrm>
          <a:prstGeom prst="rect">
            <a:avLst/>
          </a:prstGeom>
          <a:solidFill>
            <a:srgbClr val="0079D1">
              <a:alpha val="36000"/>
            </a:srgbClr>
          </a:solidFill>
          <a:ln w="12700">
            <a:solidFill>
              <a:srgbClr val="002060"/>
            </a:solidFill>
            <a:miter lim="800000"/>
            <a:headEnd/>
            <a:tailEnd/>
          </a:ln>
        </p:spPr>
        <p:txBody>
          <a:bodyPr wrap="none" lIns="108000" tIns="0" rIns="108000" bIns="0" anchor="ctr"/>
          <a:lstStyle>
            <a:defPPr>
              <a:defRPr lang="es-ES"/>
            </a:defPPr>
            <a:lvl1pPr algn="ctr" defTabSz="449263" eaLnBrk="0" hangingPunct="0">
              <a:buSzPct val="13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600" b="1">
                <a:solidFill>
                  <a:schemeClr val="bg1"/>
                </a:solidFill>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9pPr>
          </a:lstStyle>
          <a:p>
            <a:pPr>
              <a:spcBef>
                <a:spcPct val="20000"/>
              </a:spcBef>
              <a:buClr>
                <a:schemeClr val="accent2"/>
              </a:buClr>
              <a:buFont typeface="Wingdings" panose="05000000000000000000" pitchFamily="2" charset="2"/>
              <a:buNone/>
              <a:defRPr/>
            </a:pPr>
            <a:endParaRPr lang="en-GB" altLang="pt-BR" dirty="0">
              <a:latin typeface="Arial" charset="0"/>
            </a:endParaRPr>
          </a:p>
        </p:txBody>
      </p:sp>
      <p:grpSp>
        <p:nvGrpSpPr>
          <p:cNvPr id="32" name="Group 31">
            <a:extLst>
              <a:ext uri="{FF2B5EF4-FFF2-40B4-BE49-F238E27FC236}">
                <a16:creationId xmlns:a16="http://schemas.microsoft.com/office/drawing/2014/main" id="{D21D59DD-DCD9-B440-803A-8925F0AF7A48}"/>
              </a:ext>
            </a:extLst>
          </p:cNvPr>
          <p:cNvGrpSpPr/>
          <p:nvPr/>
        </p:nvGrpSpPr>
        <p:grpSpPr>
          <a:xfrm rot="21011211">
            <a:off x="3295277" y="3730368"/>
            <a:ext cx="297749" cy="261610"/>
            <a:chOff x="720866" y="1203598"/>
            <a:chExt cx="301686" cy="261610"/>
          </a:xfrm>
        </p:grpSpPr>
        <p:sp>
          <p:nvSpPr>
            <p:cNvPr id="33" name="Google Shape;431;p39">
              <a:extLst>
                <a:ext uri="{FF2B5EF4-FFF2-40B4-BE49-F238E27FC236}">
                  <a16:creationId xmlns:a16="http://schemas.microsoft.com/office/drawing/2014/main" id="{70413B7D-07D0-1A41-83EC-DAFC5CC2FD28}"/>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TextBox 33">
              <a:extLst>
                <a:ext uri="{FF2B5EF4-FFF2-40B4-BE49-F238E27FC236}">
                  <a16:creationId xmlns:a16="http://schemas.microsoft.com/office/drawing/2014/main" id="{9C81CFA2-E25E-774E-80EB-6EAB1B2E3356}"/>
                </a:ext>
              </a:extLst>
            </p:cNvPr>
            <p:cNvSpPr txBox="1"/>
            <p:nvPr/>
          </p:nvSpPr>
          <p:spPr>
            <a:xfrm>
              <a:off x="720866" y="1214726"/>
              <a:ext cx="301686" cy="230832"/>
            </a:xfrm>
            <a:prstGeom prst="rect">
              <a:avLst/>
            </a:prstGeom>
            <a:noFill/>
          </p:spPr>
          <p:txBody>
            <a:bodyPr wrap="square" rtlCol="0">
              <a:spAutoFit/>
            </a:bodyPr>
            <a:lstStyle/>
            <a:p>
              <a:r>
                <a:rPr lang="en-US" sz="900" dirty="0">
                  <a:solidFill>
                    <a:srgbClr val="FF0000"/>
                  </a:solidFill>
                </a:rPr>
                <a:t>1.</a:t>
              </a:r>
            </a:p>
          </p:txBody>
        </p:sp>
      </p:grpSp>
      <p:grpSp>
        <p:nvGrpSpPr>
          <p:cNvPr id="35" name="Group 34">
            <a:extLst>
              <a:ext uri="{FF2B5EF4-FFF2-40B4-BE49-F238E27FC236}">
                <a16:creationId xmlns:a16="http://schemas.microsoft.com/office/drawing/2014/main" id="{0F18D318-3A75-2C42-91ED-B90C340852D7}"/>
              </a:ext>
            </a:extLst>
          </p:cNvPr>
          <p:cNvGrpSpPr/>
          <p:nvPr/>
        </p:nvGrpSpPr>
        <p:grpSpPr>
          <a:xfrm rot="21011211">
            <a:off x="4114617" y="1877182"/>
            <a:ext cx="297749" cy="261610"/>
            <a:chOff x="720866" y="1203598"/>
            <a:chExt cx="301686" cy="261610"/>
          </a:xfrm>
        </p:grpSpPr>
        <p:sp>
          <p:nvSpPr>
            <p:cNvPr id="36" name="Google Shape;431;p39">
              <a:extLst>
                <a:ext uri="{FF2B5EF4-FFF2-40B4-BE49-F238E27FC236}">
                  <a16:creationId xmlns:a16="http://schemas.microsoft.com/office/drawing/2014/main" id="{BC833AC5-AFB8-4745-A089-986CC5691C96}"/>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TextBox 36">
              <a:extLst>
                <a:ext uri="{FF2B5EF4-FFF2-40B4-BE49-F238E27FC236}">
                  <a16:creationId xmlns:a16="http://schemas.microsoft.com/office/drawing/2014/main" id="{6217E9F2-EEA5-274C-A19B-FC75AC5F1ECB}"/>
                </a:ext>
              </a:extLst>
            </p:cNvPr>
            <p:cNvSpPr txBox="1"/>
            <p:nvPr/>
          </p:nvSpPr>
          <p:spPr>
            <a:xfrm>
              <a:off x="720866" y="1214726"/>
              <a:ext cx="301686" cy="230832"/>
            </a:xfrm>
            <a:prstGeom prst="rect">
              <a:avLst/>
            </a:prstGeom>
            <a:noFill/>
          </p:spPr>
          <p:txBody>
            <a:bodyPr wrap="square" rtlCol="0">
              <a:spAutoFit/>
            </a:bodyPr>
            <a:lstStyle/>
            <a:p>
              <a:r>
                <a:rPr lang="en-US" sz="900" dirty="0">
                  <a:solidFill>
                    <a:srgbClr val="FF0000"/>
                  </a:solidFill>
                </a:rPr>
                <a:t>2.</a:t>
              </a:r>
            </a:p>
          </p:txBody>
        </p:sp>
      </p:grpSp>
      <p:grpSp>
        <p:nvGrpSpPr>
          <p:cNvPr id="38" name="Group 37">
            <a:extLst>
              <a:ext uri="{FF2B5EF4-FFF2-40B4-BE49-F238E27FC236}">
                <a16:creationId xmlns:a16="http://schemas.microsoft.com/office/drawing/2014/main" id="{1C5A972E-AEB1-CC41-8213-7C984576B030}"/>
              </a:ext>
            </a:extLst>
          </p:cNvPr>
          <p:cNvGrpSpPr/>
          <p:nvPr/>
        </p:nvGrpSpPr>
        <p:grpSpPr>
          <a:xfrm rot="21011211">
            <a:off x="6497563" y="3168945"/>
            <a:ext cx="297749" cy="261610"/>
            <a:chOff x="720866" y="1203598"/>
            <a:chExt cx="301686" cy="261610"/>
          </a:xfrm>
        </p:grpSpPr>
        <p:sp>
          <p:nvSpPr>
            <p:cNvPr id="39" name="Google Shape;431;p39">
              <a:extLst>
                <a:ext uri="{FF2B5EF4-FFF2-40B4-BE49-F238E27FC236}">
                  <a16:creationId xmlns:a16="http://schemas.microsoft.com/office/drawing/2014/main" id="{5D085DBC-5101-1945-95E3-DF96C05F3636}"/>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 name="TextBox 39">
              <a:extLst>
                <a:ext uri="{FF2B5EF4-FFF2-40B4-BE49-F238E27FC236}">
                  <a16:creationId xmlns:a16="http://schemas.microsoft.com/office/drawing/2014/main" id="{7327CFD6-EE17-BF4D-9C6B-2A4DF18984CA}"/>
                </a:ext>
              </a:extLst>
            </p:cNvPr>
            <p:cNvSpPr txBox="1"/>
            <p:nvPr/>
          </p:nvSpPr>
          <p:spPr>
            <a:xfrm>
              <a:off x="720866" y="1214726"/>
              <a:ext cx="301686" cy="230832"/>
            </a:xfrm>
            <a:prstGeom prst="rect">
              <a:avLst/>
            </a:prstGeom>
            <a:noFill/>
          </p:spPr>
          <p:txBody>
            <a:bodyPr wrap="square" rtlCol="0">
              <a:spAutoFit/>
            </a:bodyPr>
            <a:lstStyle/>
            <a:p>
              <a:r>
                <a:rPr lang="en-US" sz="900" dirty="0">
                  <a:solidFill>
                    <a:srgbClr val="FF0000"/>
                  </a:solidFill>
                </a:rPr>
                <a:t>3.</a:t>
              </a:r>
            </a:p>
          </p:txBody>
        </p:sp>
      </p:grpSp>
      <p:grpSp>
        <p:nvGrpSpPr>
          <p:cNvPr id="41" name="Group 40">
            <a:extLst>
              <a:ext uri="{FF2B5EF4-FFF2-40B4-BE49-F238E27FC236}">
                <a16:creationId xmlns:a16="http://schemas.microsoft.com/office/drawing/2014/main" id="{08C9D2D4-CD4F-4C46-AC38-816D30D81FEA}"/>
              </a:ext>
            </a:extLst>
          </p:cNvPr>
          <p:cNvGrpSpPr/>
          <p:nvPr/>
        </p:nvGrpSpPr>
        <p:grpSpPr>
          <a:xfrm rot="21011211">
            <a:off x="4098754" y="5158031"/>
            <a:ext cx="297749" cy="261610"/>
            <a:chOff x="720866" y="1203598"/>
            <a:chExt cx="301686" cy="261610"/>
          </a:xfrm>
        </p:grpSpPr>
        <p:sp>
          <p:nvSpPr>
            <p:cNvPr id="42" name="Google Shape;431;p39">
              <a:extLst>
                <a:ext uri="{FF2B5EF4-FFF2-40B4-BE49-F238E27FC236}">
                  <a16:creationId xmlns:a16="http://schemas.microsoft.com/office/drawing/2014/main" id="{E8D12A6F-9251-8843-BC1A-B6440CF3F381}"/>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 name="TextBox 42">
              <a:extLst>
                <a:ext uri="{FF2B5EF4-FFF2-40B4-BE49-F238E27FC236}">
                  <a16:creationId xmlns:a16="http://schemas.microsoft.com/office/drawing/2014/main" id="{1A464518-A347-6340-AA3D-C4BED16225B4}"/>
                </a:ext>
              </a:extLst>
            </p:cNvPr>
            <p:cNvSpPr txBox="1"/>
            <p:nvPr/>
          </p:nvSpPr>
          <p:spPr>
            <a:xfrm>
              <a:off x="720866" y="1214726"/>
              <a:ext cx="301686" cy="230832"/>
            </a:xfrm>
            <a:prstGeom prst="rect">
              <a:avLst/>
            </a:prstGeom>
            <a:noFill/>
          </p:spPr>
          <p:txBody>
            <a:bodyPr wrap="square" rtlCol="0">
              <a:spAutoFit/>
            </a:bodyPr>
            <a:lstStyle/>
            <a:p>
              <a:r>
                <a:rPr lang="en-US" sz="900" dirty="0">
                  <a:solidFill>
                    <a:srgbClr val="FF0000"/>
                  </a:solidFill>
                </a:rPr>
                <a:t>4.</a:t>
              </a:r>
            </a:p>
          </p:txBody>
        </p:sp>
      </p:grpSp>
      <p:sp>
        <p:nvSpPr>
          <p:cNvPr id="44" name="Google Shape;61;p12">
            <a:extLst>
              <a:ext uri="{FF2B5EF4-FFF2-40B4-BE49-F238E27FC236}">
                <a16:creationId xmlns:a16="http://schemas.microsoft.com/office/drawing/2014/main" id="{C5C5B2DB-C099-1041-9289-819D16A1D96B}"/>
              </a:ext>
            </a:extLst>
          </p:cNvPr>
          <p:cNvSpPr txBox="1">
            <a:spLocks/>
          </p:cNvSpPr>
          <p:nvPr/>
        </p:nvSpPr>
        <p:spPr>
          <a:xfrm>
            <a:off x="8937899" y="1099654"/>
            <a:ext cx="3010181" cy="5016758"/>
          </a:xfrm>
          <a:prstGeom prst="rect">
            <a:avLst/>
          </a:prstGeom>
          <a:noFill/>
        </p:spPr>
        <p:txBody>
          <a:bodyPr wrap="square" rtlCol="0" anchor="ctr">
            <a:spAutoFit/>
          </a:bodyPr>
          <a:lstStyle>
            <a:defPPr>
              <a:defRPr lang="en-US"/>
            </a:defPPr>
            <a:lvl1pPr algn="ctr" defTabSz="457200">
              <a:defRPr sz="900">
                <a:solidFill>
                  <a:srgbClr val="0067B7"/>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defRPr>
            </a:lvl1pPr>
          </a:lstStyle>
          <a:p>
            <a:pPr marL="228600" indent="-228600" algn="l">
              <a:buFont typeface="+mj-lt"/>
              <a:buAutoNum type="arabicPeriod"/>
            </a:pPr>
            <a:r>
              <a:rPr lang="en-US" sz="1000" dirty="0" err="1">
                <a:solidFill>
                  <a:srgbClr val="EE4328"/>
                </a:solidFill>
                <a:latin typeface="Comic Sans MS" panose="030F0902030302020204" pitchFamily="66" charset="0"/>
              </a:rPr>
              <a:t>ProcessEngine</a:t>
            </a:r>
            <a:r>
              <a:rPr lang="en-US" sz="1000" dirty="0">
                <a:latin typeface="Comic Sans MS" panose="030F0902030302020204" pitchFamily="66" charset="0"/>
              </a:rPr>
              <a:t>: It is the component that is in charge of orchestrating the project flow of Fraud Control, It is contemplated that this component can handle projects with a similar casuistry (validate existence and structure files, attend to files delimited by a character, data quality, move to a curated area and create views to be consumed by visualization tools)</a:t>
            </a:r>
          </a:p>
          <a:p>
            <a:pPr marL="228600" indent="-228600" algn="l">
              <a:buFont typeface="+mj-lt"/>
              <a:buAutoNum type="arabicPeriod"/>
            </a:pPr>
            <a:r>
              <a:rPr lang="en-US" sz="1000" dirty="0" err="1">
                <a:solidFill>
                  <a:srgbClr val="EE4328"/>
                </a:solidFill>
                <a:latin typeface="Comic Sans MS" panose="030F0902030302020204" pitchFamily="66" charset="0"/>
              </a:rPr>
              <a:t>ValidationEnginie</a:t>
            </a:r>
            <a:r>
              <a:rPr lang="en-US" sz="1000" dirty="0">
                <a:latin typeface="Comic Sans MS" panose="030F0902030302020204" pitchFamily="66" charset="0"/>
              </a:rPr>
              <a:t>:  It is the component that has the responsibility to perform the functionality of validating the structures of the events, it is contemplated to scale the component for validations in different projects, allowing reuse.</a:t>
            </a:r>
          </a:p>
          <a:p>
            <a:pPr marL="228600" indent="-228600" algn="l">
              <a:buFont typeface="+mj-lt"/>
              <a:buAutoNum type="arabicPeriod"/>
            </a:pPr>
            <a:r>
              <a:rPr lang="en-US" sz="1000" dirty="0" err="1">
                <a:solidFill>
                  <a:srgbClr val="EE4328"/>
                </a:solidFill>
                <a:latin typeface="Comic Sans MS" panose="030F0902030302020204" pitchFamily="66" charset="0"/>
              </a:rPr>
              <a:t>DataAccess</a:t>
            </a:r>
            <a:r>
              <a:rPr lang="en-US" sz="1000" dirty="0">
                <a:latin typeface="Comic Sans MS" panose="030F0902030302020204" pitchFamily="66" charset="0"/>
              </a:rPr>
              <a:t>: It is the component that has the responsibility to provide a common interface for access to different resources, both Hadoop and outside the Data Lake</a:t>
            </a:r>
          </a:p>
          <a:p>
            <a:pPr marL="228600" indent="-228600" algn="l">
              <a:buFont typeface="+mj-lt"/>
              <a:buAutoNum type="arabicPeriod"/>
            </a:pPr>
            <a:r>
              <a:rPr lang="en-US" sz="1000" dirty="0" err="1">
                <a:solidFill>
                  <a:srgbClr val="EE4328"/>
                </a:solidFill>
                <a:latin typeface="Comic Sans MS" panose="030F0902030302020204" pitchFamily="66" charset="0"/>
              </a:rPr>
              <a:t>CommandHadoop</a:t>
            </a:r>
            <a:r>
              <a:rPr lang="en-US" sz="1000" dirty="0">
                <a:latin typeface="Comic Sans MS" panose="030F0902030302020204" pitchFamily="66" charset="0"/>
              </a:rPr>
              <a:t>: It is the component that is responsible for providing a common interface to execute Hadoop commands</a:t>
            </a:r>
          </a:p>
          <a:p>
            <a:pPr marL="228600" indent="-228600" algn="l">
              <a:buFont typeface="+mj-lt"/>
              <a:buAutoNum type="arabicPeriod"/>
            </a:pPr>
            <a:r>
              <a:rPr lang="en-US" sz="1000" dirty="0">
                <a:solidFill>
                  <a:srgbClr val="EE4328"/>
                </a:solidFill>
                <a:latin typeface="Comic Sans MS" panose="030F0902030302020204" pitchFamily="66" charset="0"/>
              </a:rPr>
              <a:t>Shell-Script</a:t>
            </a:r>
            <a:r>
              <a:rPr lang="en-US" sz="1000" dirty="0">
                <a:latin typeface="Comic Sans MS" panose="030F0902030302020204" pitchFamily="66" charset="0"/>
              </a:rPr>
              <a:t>:	 It is the component that has the responsibility to execute the component "</a:t>
            </a:r>
            <a:r>
              <a:rPr lang="en-US" sz="1000" dirty="0" err="1">
                <a:latin typeface="Comic Sans MS" panose="030F0902030302020204" pitchFamily="66" charset="0"/>
              </a:rPr>
              <a:t>ProcessEngine</a:t>
            </a:r>
            <a:r>
              <a:rPr lang="en-US" sz="1000" dirty="0">
                <a:latin typeface="Comic Sans MS" panose="030F0902030302020204" pitchFamily="66" charset="0"/>
              </a:rPr>
              <a:t>”</a:t>
            </a:r>
          </a:p>
          <a:p>
            <a:pPr marL="228600" indent="-228600" algn="l">
              <a:buFont typeface="+mj-lt"/>
              <a:buAutoNum type="arabicPeriod"/>
            </a:pPr>
            <a:r>
              <a:rPr lang="en-US" sz="1000" dirty="0" err="1">
                <a:solidFill>
                  <a:srgbClr val="EE4328"/>
                </a:solidFill>
                <a:latin typeface="Comic Sans MS" panose="030F0902030302020204" pitchFamily="66" charset="0"/>
              </a:rPr>
              <a:t>DataQuality</a:t>
            </a:r>
            <a:r>
              <a:rPr lang="en-US" sz="1000" dirty="0">
                <a:latin typeface="Comic Sans MS" panose="030F0902030302020204" pitchFamily="66" charset="0"/>
              </a:rPr>
              <a:t>: It is the component that is responsible for satisfying the Data Quality requirements</a:t>
            </a:r>
          </a:p>
          <a:p>
            <a:pPr marL="228600" indent="-228600" algn="l">
              <a:buFont typeface="+mj-lt"/>
              <a:buAutoNum type="arabicPeriod"/>
            </a:pPr>
            <a:r>
              <a:rPr lang="en-US" sz="1000" dirty="0" err="1">
                <a:solidFill>
                  <a:srgbClr val="EE4328"/>
                </a:solidFill>
                <a:latin typeface="Comic Sans MS" panose="030F0902030302020204" pitchFamily="66" charset="0"/>
              </a:rPr>
              <a:t>CommonLog</a:t>
            </a:r>
            <a:r>
              <a:rPr lang="en-US" sz="1000" dirty="0">
                <a:latin typeface="Comic Sans MS" panose="030F0902030302020204" pitchFamily="66" charset="0"/>
              </a:rPr>
              <a:t>: It is the component that is responsible for monitoring the flow of customers who request it (components)</a:t>
            </a:r>
          </a:p>
        </p:txBody>
      </p:sp>
      <p:sp>
        <p:nvSpPr>
          <p:cNvPr id="46" name="Text Box 114">
            <a:extLst>
              <a:ext uri="{FF2B5EF4-FFF2-40B4-BE49-F238E27FC236}">
                <a16:creationId xmlns:a16="http://schemas.microsoft.com/office/drawing/2014/main" id="{9757F4F0-6D44-EA4D-8CEA-58AB3E8BA64A}"/>
              </a:ext>
            </a:extLst>
          </p:cNvPr>
          <p:cNvSpPr txBox="1">
            <a:spLocks noChangeArrowheads="1"/>
          </p:cNvSpPr>
          <p:nvPr/>
        </p:nvSpPr>
        <p:spPr bwMode="auto">
          <a:xfrm>
            <a:off x="3427681" y="1203834"/>
            <a:ext cx="1092356" cy="572729"/>
          </a:xfrm>
          <a:prstGeom prst="rect">
            <a:avLst/>
          </a:prstGeom>
          <a:solidFill>
            <a:srgbClr val="87CBD8">
              <a:alpha val="36000"/>
            </a:srgbClr>
          </a:solidFill>
          <a:ln w="12700">
            <a:solidFill>
              <a:srgbClr val="0067B7"/>
            </a:solidFill>
            <a:miter lim="800000"/>
            <a:headEnd/>
            <a:tailEnd/>
          </a:ln>
        </p:spPr>
        <p:txBody>
          <a:bodyPr wrap="none" lIns="108000" tIns="0" rIns="108000" bIns="0" anchor="ctr"/>
          <a:lstStyle>
            <a:defPPr>
              <a:defRPr lang="es-ES"/>
            </a:defPPr>
            <a:lvl1pPr algn="ctr" defTabSz="449263" eaLnBrk="0" hangingPunct="0">
              <a:buSzPct val="13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600" b="1">
                <a:solidFill>
                  <a:schemeClr val="bg1"/>
                </a:solidFill>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9pPr>
          </a:lstStyle>
          <a:p>
            <a:pPr>
              <a:spcBef>
                <a:spcPct val="20000"/>
              </a:spcBef>
              <a:buClr>
                <a:schemeClr val="accent2"/>
              </a:buClr>
              <a:buFont typeface="Wingdings" panose="05000000000000000000" pitchFamily="2" charset="2"/>
              <a:buNone/>
              <a:defRPr/>
            </a:pPr>
            <a:endParaRPr lang="en-GB" altLang="pt-BR" dirty="0">
              <a:latin typeface="Arial" charset="0"/>
            </a:endParaRPr>
          </a:p>
        </p:txBody>
      </p:sp>
      <p:sp>
        <p:nvSpPr>
          <p:cNvPr id="51" name="Text Box 114">
            <a:extLst>
              <a:ext uri="{FF2B5EF4-FFF2-40B4-BE49-F238E27FC236}">
                <a16:creationId xmlns:a16="http://schemas.microsoft.com/office/drawing/2014/main" id="{17349E6A-D5DC-AB47-BEAA-6709FCBE9F3D}"/>
              </a:ext>
            </a:extLst>
          </p:cNvPr>
          <p:cNvSpPr txBox="1">
            <a:spLocks noChangeArrowheads="1"/>
          </p:cNvSpPr>
          <p:nvPr/>
        </p:nvSpPr>
        <p:spPr bwMode="auto">
          <a:xfrm>
            <a:off x="572836" y="3323304"/>
            <a:ext cx="1036114" cy="540773"/>
          </a:xfrm>
          <a:prstGeom prst="rect">
            <a:avLst/>
          </a:prstGeom>
          <a:solidFill>
            <a:srgbClr val="87CBD8">
              <a:alpha val="36000"/>
            </a:srgbClr>
          </a:solidFill>
          <a:ln w="12700">
            <a:solidFill>
              <a:srgbClr val="0067B7"/>
            </a:solidFill>
            <a:miter lim="800000"/>
            <a:headEnd/>
            <a:tailEnd/>
          </a:ln>
        </p:spPr>
        <p:txBody>
          <a:bodyPr wrap="none" lIns="108000" tIns="0" rIns="108000" bIns="0" anchor="ctr"/>
          <a:lstStyle>
            <a:defPPr>
              <a:defRPr lang="es-ES"/>
            </a:defPPr>
            <a:lvl1pPr algn="ctr" defTabSz="449263" eaLnBrk="0" hangingPunct="0">
              <a:buSzPct val="13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600" b="1">
                <a:solidFill>
                  <a:schemeClr val="bg1"/>
                </a:solidFill>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9pPr>
          </a:lstStyle>
          <a:p>
            <a:pPr>
              <a:spcBef>
                <a:spcPct val="20000"/>
              </a:spcBef>
              <a:buClr>
                <a:schemeClr val="accent2"/>
              </a:buClr>
              <a:buFont typeface="Wingdings" panose="05000000000000000000" pitchFamily="2" charset="2"/>
              <a:buNone/>
              <a:defRPr/>
            </a:pPr>
            <a:endParaRPr lang="en-GB" altLang="pt-BR" dirty="0">
              <a:latin typeface="Arial" charset="0"/>
            </a:endParaRPr>
          </a:p>
        </p:txBody>
      </p:sp>
      <p:grpSp>
        <p:nvGrpSpPr>
          <p:cNvPr id="52" name="Group 51">
            <a:extLst>
              <a:ext uri="{FF2B5EF4-FFF2-40B4-BE49-F238E27FC236}">
                <a16:creationId xmlns:a16="http://schemas.microsoft.com/office/drawing/2014/main" id="{2CA5993D-E2B3-E541-906F-AC2DC0A25E2D}"/>
              </a:ext>
            </a:extLst>
          </p:cNvPr>
          <p:cNvGrpSpPr/>
          <p:nvPr/>
        </p:nvGrpSpPr>
        <p:grpSpPr>
          <a:xfrm rot="21011211">
            <a:off x="1069804" y="2959264"/>
            <a:ext cx="297749" cy="261610"/>
            <a:chOff x="720866" y="1203598"/>
            <a:chExt cx="301686" cy="261610"/>
          </a:xfrm>
        </p:grpSpPr>
        <p:sp>
          <p:nvSpPr>
            <p:cNvPr id="53" name="Google Shape;431;p39">
              <a:extLst>
                <a:ext uri="{FF2B5EF4-FFF2-40B4-BE49-F238E27FC236}">
                  <a16:creationId xmlns:a16="http://schemas.microsoft.com/office/drawing/2014/main" id="{A19022B1-D78C-F944-8257-4CC07C6F4A27}"/>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 name="TextBox 53">
              <a:extLst>
                <a:ext uri="{FF2B5EF4-FFF2-40B4-BE49-F238E27FC236}">
                  <a16:creationId xmlns:a16="http://schemas.microsoft.com/office/drawing/2014/main" id="{1BAA5A8A-5F01-EA49-98DD-7CDA0EDCA324}"/>
                </a:ext>
              </a:extLst>
            </p:cNvPr>
            <p:cNvSpPr txBox="1"/>
            <p:nvPr/>
          </p:nvSpPr>
          <p:spPr>
            <a:xfrm>
              <a:off x="720866" y="1214726"/>
              <a:ext cx="301686" cy="230832"/>
            </a:xfrm>
            <a:prstGeom prst="rect">
              <a:avLst/>
            </a:prstGeom>
            <a:noFill/>
          </p:spPr>
          <p:txBody>
            <a:bodyPr wrap="square" rtlCol="0">
              <a:spAutoFit/>
            </a:bodyPr>
            <a:lstStyle/>
            <a:p>
              <a:r>
                <a:rPr lang="en-US" sz="900" dirty="0">
                  <a:solidFill>
                    <a:srgbClr val="FF0000"/>
                  </a:solidFill>
                </a:rPr>
                <a:t>5.</a:t>
              </a:r>
            </a:p>
          </p:txBody>
        </p:sp>
      </p:grpSp>
      <p:grpSp>
        <p:nvGrpSpPr>
          <p:cNvPr id="61" name="Group 60">
            <a:extLst>
              <a:ext uri="{FF2B5EF4-FFF2-40B4-BE49-F238E27FC236}">
                <a16:creationId xmlns:a16="http://schemas.microsoft.com/office/drawing/2014/main" id="{DD05B129-D37E-BE48-AECF-7468A832DEB4}"/>
              </a:ext>
            </a:extLst>
          </p:cNvPr>
          <p:cNvGrpSpPr/>
          <p:nvPr/>
        </p:nvGrpSpPr>
        <p:grpSpPr>
          <a:xfrm rot="21011211">
            <a:off x="6590705" y="1375374"/>
            <a:ext cx="297749" cy="261610"/>
            <a:chOff x="720866" y="1203598"/>
            <a:chExt cx="301686" cy="261610"/>
          </a:xfrm>
        </p:grpSpPr>
        <p:sp>
          <p:nvSpPr>
            <p:cNvPr id="62" name="Google Shape;431;p39">
              <a:extLst>
                <a:ext uri="{FF2B5EF4-FFF2-40B4-BE49-F238E27FC236}">
                  <a16:creationId xmlns:a16="http://schemas.microsoft.com/office/drawing/2014/main" id="{1D63A82D-5270-0C43-98CD-1A49B551E8F1}"/>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 name="TextBox 62">
              <a:extLst>
                <a:ext uri="{FF2B5EF4-FFF2-40B4-BE49-F238E27FC236}">
                  <a16:creationId xmlns:a16="http://schemas.microsoft.com/office/drawing/2014/main" id="{81BDFFAF-83C4-F847-BE15-41EB71D983F0}"/>
                </a:ext>
              </a:extLst>
            </p:cNvPr>
            <p:cNvSpPr txBox="1"/>
            <p:nvPr/>
          </p:nvSpPr>
          <p:spPr>
            <a:xfrm>
              <a:off x="720866" y="1214726"/>
              <a:ext cx="301686" cy="230832"/>
            </a:xfrm>
            <a:prstGeom prst="rect">
              <a:avLst/>
            </a:prstGeom>
            <a:noFill/>
          </p:spPr>
          <p:txBody>
            <a:bodyPr wrap="square" rtlCol="0">
              <a:spAutoFit/>
            </a:bodyPr>
            <a:lstStyle/>
            <a:p>
              <a:r>
                <a:rPr lang="en-US" sz="900" dirty="0">
                  <a:solidFill>
                    <a:srgbClr val="FF0000"/>
                  </a:solidFill>
                </a:rPr>
                <a:t>6.</a:t>
              </a:r>
            </a:p>
          </p:txBody>
        </p:sp>
      </p:grpSp>
      <p:grpSp>
        <p:nvGrpSpPr>
          <p:cNvPr id="64" name="Group 63">
            <a:extLst>
              <a:ext uri="{FF2B5EF4-FFF2-40B4-BE49-F238E27FC236}">
                <a16:creationId xmlns:a16="http://schemas.microsoft.com/office/drawing/2014/main" id="{AF0BF8E6-729B-5C40-AA0A-78E4C042A7C4}"/>
              </a:ext>
            </a:extLst>
          </p:cNvPr>
          <p:cNvGrpSpPr/>
          <p:nvPr/>
        </p:nvGrpSpPr>
        <p:grpSpPr>
          <a:xfrm rot="21011211">
            <a:off x="6382100" y="5369856"/>
            <a:ext cx="297749" cy="261610"/>
            <a:chOff x="720866" y="1203598"/>
            <a:chExt cx="301686" cy="261610"/>
          </a:xfrm>
        </p:grpSpPr>
        <p:sp>
          <p:nvSpPr>
            <p:cNvPr id="65" name="Google Shape;431;p39">
              <a:extLst>
                <a:ext uri="{FF2B5EF4-FFF2-40B4-BE49-F238E27FC236}">
                  <a16:creationId xmlns:a16="http://schemas.microsoft.com/office/drawing/2014/main" id="{A64A9D7B-1421-D14C-A8A2-918541CD3B39}"/>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 name="TextBox 65">
              <a:extLst>
                <a:ext uri="{FF2B5EF4-FFF2-40B4-BE49-F238E27FC236}">
                  <a16:creationId xmlns:a16="http://schemas.microsoft.com/office/drawing/2014/main" id="{50AD0443-71F0-7047-813A-CF343820143F}"/>
                </a:ext>
              </a:extLst>
            </p:cNvPr>
            <p:cNvSpPr txBox="1"/>
            <p:nvPr/>
          </p:nvSpPr>
          <p:spPr>
            <a:xfrm>
              <a:off x="720866" y="1214726"/>
              <a:ext cx="301686" cy="230832"/>
            </a:xfrm>
            <a:prstGeom prst="rect">
              <a:avLst/>
            </a:prstGeom>
            <a:noFill/>
          </p:spPr>
          <p:txBody>
            <a:bodyPr wrap="square" rtlCol="0">
              <a:spAutoFit/>
            </a:bodyPr>
            <a:lstStyle/>
            <a:p>
              <a:r>
                <a:rPr lang="en-US" sz="900" dirty="0">
                  <a:solidFill>
                    <a:srgbClr val="FF0000"/>
                  </a:solidFill>
                </a:rPr>
                <a:t>7.</a:t>
              </a:r>
            </a:p>
          </p:txBody>
        </p:sp>
      </p:grpSp>
      <p:sp>
        <p:nvSpPr>
          <p:cNvPr id="49" name="Text Box 114">
            <a:extLst>
              <a:ext uri="{FF2B5EF4-FFF2-40B4-BE49-F238E27FC236}">
                <a16:creationId xmlns:a16="http://schemas.microsoft.com/office/drawing/2014/main" id="{A3965796-4940-7C4D-B1DC-396A472DDD48}"/>
              </a:ext>
            </a:extLst>
          </p:cNvPr>
          <p:cNvSpPr txBox="1">
            <a:spLocks noChangeArrowheads="1"/>
          </p:cNvSpPr>
          <p:nvPr/>
        </p:nvSpPr>
        <p:spPr bwMode="auto">
          <a:xfrm>
            <a:off x="6830393" y="3255976"/>
            <a:ext cx="1150143" cy="545562"/>
          </a:xfrm>
          <a:prstGeom prst="rect">
            <a:avLst/>
          </a:prstGeom>
          <a:solidFill>
            <a:srgbClr val="0079D1">
              <a:alpha val="36000"/>
            </a:srgbClr>
          </a:solidFill>
          <a:ln w="12700">
            <a:solidFill>
              <a:srgbClr val="002060"/>
            </a:solidFill>
            <a:miter lim="800000"/>
            <a:headEnd/>
            <a:tailEnd/>
          </a:ln>
        </p:spPr>
        <p:txBody>
          <a:bodyPr wrap="none" lIns="108000" tIns="0" rIns="108000" bIns="0" anchor="ctr"/>
          <a:lstStyle>
            <a:defPPr>
              <a:defRPr lang="en-US"/>
            </a:defPPr>
            <a:lvl1pPr algn="ctr" defTabSz="449263" eaLnBrk="0" hangingPunct="0">
              <a:spcBef>
                <a:spcPct val="20000"/>
              </a:spcBef>
              <a:buClr>
                <a:schemeClr val="accent2"/>
              </a:buClr>
              <a:buSzPct val="130000"/>
              <a:buFont typeface="Wingdings" panose="05000000000000000000" pitchFamily="2" charset="2"/>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600" b="1">
                <a:solidFill>
                  <a:schemeClr val="bg1"/>
                </a:solidFill>
                <a:latin typeface="Arial"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9pPr>
          </a:lstStyle>
          <a:p>
            <a:endParaRPr lang="en-GB" altLang="pt-BR" dirty="0"/>
          </a:p>
        </p:txBody>
      </p:sp>
      <p:sp>
        <p:nvSpPr>
          <p:cNvPr id="50" name="Text Box 114">
            <a:extLst>
              <a:ext uri="{FF2B5EF4-FFF2-40B4-BE49-F238E27FC236}">
                <a16:creationId xmlns:a16="http://schemas.microsoft.com/office/drawing/2014/main" id="{59EB3E98-6E3D-D348-8740-62044E5A602A}"/>
              </a:ext>
            </a:extLst>
          </p:cNvPr>
          <p:cNvSpPr txBox="1">
            <a:spLocks noChangeArrowheads="1"/>
          </p:cNvSpPr>
          <p:nvPr/>
        </p:nvSpPr>
        <p:spPr bwMode="auto">
          <a:xfrm>
            <a:off x="6711275" y="5491438"/>
            <a:ext cx="1150143" cy="572729"/>
          </a:xfrm>
          <a:prstGeom prst="rect">
            <a:avLst/>
          </a:prstGeom>
          <a:solidFill>
            <a:srgbClr val="0079D1">
              <a:alpha val="36000"/>
            </a:srgbClr>
          </a:solidFill>
          <a:ln w="12700">
            <a:solidFill>
              <a:srgbClr val="002060"/>
            </a:solidFill>
            <a:miter lim="800000"/>
            <a:headEnd/>
            <a:tailEnd/>
          </a:ln>
        </p:spPr>
        <p:txBody>
          <a:bodyPr wrap="none" lIns="108000" tIns="0" rIns="108000" bIns="0" anchor="ctr"/>
          <a:lstStyle>
            <a:defPPr>
              <a:defRPr lang="en-US"/>
            </a:defPPr>
            <a:lvl1pPr algn="ctr" defTabSz="449263" eaLnBrk="0" hangingPunct="0">
              <a:spcBef>
                <a:spcPct val="20000"/>
              </a:spcBef>
              <a:buClr>
                <a:schemeClr val="accent2"/>
              </a:buClr>
              <a:buSzPct val="130000"/>
              <a:buFont typeface="Wingdings" panose="05000000000000000000" pitchFamily="2" charset="2"/>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600" b="1">
                <a:solidFill>
                  <a:schemeClr val="bg1"/>
                </a:solidFill>
                <a:latin typeface="Arial"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9pPr>
          </a:lstStyle>
          <a:p>
            <a:endParaRPr lang="en-GB" altLang="pt-BR" dirty="0"/>
          </a:p>
        </p:txBody>
      </p:sp>
      <p:pic>
        <p:nvPicPr>
          <p:cNvPr id="55" name="Picture 54">
            <a:extLst>
              <a:ext uri="{FF2B5EF4-FFF2-40B4-BE49-F238E27FC236}">
                <a16:creationId xmlns:a16="http://schemas.microsoft.com/office/drawing/2014/main" id="{5956D43A-A17D-8241-9A5E-A6928FE1239A}"/>
              </a:ext>
            </a:extLst>
          </p:cNvPr>
          <p:cNvPicPr>
            <a:picLocks noChangeAspect="1"/>
          </p:cNvPicPr>
          <p:nvPr/>
        </p:nvPicPr>
        <p:blipFill>
          <a:blip r:embed="rId3">
            <a:alphaModFix amt="9000"/>
          </a:blip>
          <a:stretch>
            <a:fillRect/>
          </a:stretch>
        </p:blipFill>
        <p:spPr>
          <a:xfrm>
            <a:off x="3535413" y="2306126"/>
            <a:ext cx="2531612" cy="2565082"/>
          </a:xfrm>
          <a:prstGeom prst="rect">
            <a:avLst/>
          </a:prstGeom>
        </p:spPr>
      </p:pic>
    </p:spTree>
    <p:extLst>
      <p:ext uri="{BB962C8B-B14F-4D97-AF65-F5344CB8AC3E}">
        <p14:creationId xmlns:p14="http://schemas.microsoft.com/office/powerpoint/2010/main" val="2455382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3">
            <a:extLst>
              <a:ext uri="{FF2B5EF4-FFF2-40B4-BE49-F238E27FC236}">
                <a16:creationId xmlns:a16="http://schemas.microsoft.com/office/drawing/2014/main" id="{A27FD23C-A522-0E4F-B70C-CC83BC4542BA}"/>
              </a:ext>
            </a:extLst>
          </p:cNvPr>
          <p:cNvSpPr txBox="1"/>
          <p:nvPr/>
        </p:nvSpPr>
        <p:spPr>
          <a:xfrm>
            <a:off x="404809" y="237462"/>
            <a:ext cx="5816248"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(XI)</a:t>
            </a:r>
          </a:p>
        </p:txBody>
      </p:sp>
      <p:sp>
        <p:nvSpPr>
          <p:cNvPr id="88" name="Rectangle 3"/>
          <p:cNvSpPr txBox="1"/>
          <p:nvPr/>
        </p:nvSpPr>
        <p:spPr>
          <a:xfrm>
            <a:off x="413950" y="637567"/>
            <a:ext cx="10775159"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Data Lake - Fraud Control - Component View II - </a:t>
            </a:r>
            <a:r>
              <a:rPr lang="en-US" sz="1800" b="1" dirty="0" err="1">
                <a:solidFill>
                  <a:srgbClr val="73C4EF"/>
                </a:solidFill>
              </a:rPr>
              <a:t>ProcessEngine</a:t>
            </a:r>
            <a:r>
              <a:rPr lang="en-US" sz="1800" b="1" dirty="0">
                <a:solidFill>
                  <a:srgbClr val="73C4EF"/>
                </a:solidFill>
              </a:rPr>
              <a:t> Internal structure</a:t>
            </a:r>
          </a:p>
        </p:txBody>
      </p:sp>
      <p:grpSp>
        <p:nvGrpSpPr>
          <p:cNvPr id="9" name="90 Grupo">
            <a:extLst>
              <a:ext uri="{FF2B5EF4-FFF2-40B4-BE49-F238E27FC236}">
                <a16:creationId xmlns:a16="http://schemas.microsoft.com/office/drawing/2014/main" id="{74FCD84A-A72F-F746-943A-96B3FDC9EA52}"/>
              </a:ext>
            </a:extLst>
          </p:cNvPr>
          <p:cNvGrpSpPr>
            <a:grpSpLocks/>
          </p:cNvGrpSpPr>
          <p:nvPr/>
        </p:nvGrpSpPr>
        <p:grpSpPr bwMode="auto">
          <a:xfrm>
            <a:off x="9389869" y="186443"/>
            <a:ext cx="2418673" cy="630502"/>
            <a:chOff x="6746875" y="1552575"/>
            <a:chExt cx="2418673" cy="630502"/>
          </a:xfrm>
        </p:grpSpPr>
        <p:sp>
          <p:nvSpPr>
            <p:cNvPr id="10" name="Text Box 114">
              <a:extLst>
                <a:ext uri="{FF2B5EF4-FFF2-40B4-BE49-F238E27FC236}">
                  <a16:creationId xmlns:a16="http://schemas.microsoft.com/office/drawing/2014/main" id="{AA557262-BDAC-664E-965C-D67FBBBF0677}"/>
                </a:ext>
              </a:extLst>
            </p:cNvPr>
            <p:cNvSpPr txBox="1">
              <a:spLocks noChangeArrowheads="1"/>
            </p:cNvSpPr>
            <p:nvPr/>
          </p:nvSpPr>
          <p:spPr bwMode="auto">
            <a:xfrm>
              <a:off x="6859588" y="1649413"/>
              <a:ext cx="508000" cy="84137"/>
            </a:xfrm>
            <a:prstGeom prst="rect">
              <a:avLst/>
            </a:prstGeom>
            <a:solidFill>
              <a:srgbClr val="87CBD8">
                <a:alpha val="62000"/>
              </a:srgbClr>
            </a:solidFill>
            <a:ln w="12700">
              <a:solidFill>
                <a:srgbClr val="0067B7"/>
              </a:solidFill>
              <a:miter lim="800000"/>
              <a:headEnd/>
              <a:tailEnd/>
            </a:ln>
          </p:spPr>
          <p:txBody>
            <a:bodyPr wrap="none" lIns="108000" tIns="0" rIns="108000" bIns="0" anchor="ctr"/>
            <a:lstStyle>
              <a:defPPr>
                <a:defRPr lang="es-ES"/>
              </a:defPPr>
              <a:lvl1pPr algn="ctr" defTabSz="449263" eaLnBrk="0" hangingPunct="0">
                <a:buSzPct val="13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600" b="1">
                  <a:solidFill>
                    <a:schemeClr val="bg1"/>
                  </a:solidFill>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9pPr>
            </a:lstStyle>
            <a:p>
              <a:pPr>
                <a:spcBef>
                  <a:spcPct val="20000"/>
                </a:spcBef>
                <a:buClr>
                  <a:schemeClr val="accent2"/>
                </a:buClr>
                <a:buFont typeface="Wingdings" panose="05000000000000000000" pitchFamily="2" charset="2"/>
                <a:buNone/>
                <a:defRPr/>
              </a:pPr>
              <a:endParaRPr lang="en-GB" altLang="pt-BR" dirty="0">
                <a:latin typeface="Arial" charset="0"/>
              </a:endParaRPr>
            </a:p>
          </p:txBody>
        </p:sp>
        <p:sp>
          <p:nvSpPr>
            <p:cNvPr id="11" name="Text Box 115">
              <a:extLst>
                <a:ext uri="{FF2B5EF4-FFF2-40B4-BE49-F238E27FC236}">
                  <a16:creationId xmlns:a16="http://schemas.microsoft.com/office/drawing/2014/main" id="{61EA57B6-AB99-D74A-B6E9-5C87CFCFD8E5}"/>
                </a:ext>
              </a:extLst>
            </p:cNvPr>
            <p:cNvSpPr txBox="1">
              <a:spLocks noChangeArrowheads="1"/>
            </p:cNvSpPr>
            <p:nvPr/>
          </p:nvSpPr>
          <p:spPr bwMode="auto">
            <a:xfrm>
              <a:off x="6864350" y="1993900"/>
              <a:ext cx="501650" cy="88900"/>
            </a:xfrm>
            <a:prstGeom prst="rect">
              <a:avLst/>
            </a:prstGeom>
            <a:solidFill>
              <a:srgbClr val="C5277F">
                <a:alpha val="65000"/>
              </a:srgbClr>
            </a:solidFill>
            <a:ln w="12700">
              <a:solidFill>
                <a:srgbClr val="7C1A4D"/>
              </a:solidFill>
              <a:miter lim="800000"/>
              <a:headEnd/>
              <a:tailEnd/>
            </a:ln>
          </p:spPr>
          <p:txBody>
            <a:bodyPr wrap="none" lIns="108000" tIns="0" rIns="108000" bIns="0" anchor="ct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9pPr>
            </a:lstStyle>
            <a:p>
              <a:pPr algn="ctr">
                <a:spcBef>
                  <a:spcPct val="20000"/>
                </a:spcBef>
                <a:buClr>
                  <a:schemeClr val="accent2"/>
                </a:buClr>
                <a:buSzPct val="130000"/>
                <a:buFont typeface="Wingdings" panose="05000000000000000000" pitchFamily="2" charset="2"/>
                <a:buNone/>
                <a:defRPr/>
              </a:pPr>
              <a:endParaRPr lang="en-GB" altLang="pt-BR" sz="600" b="1" dirty="0">
                <a:solidFill>
                  <a:schemeClr val="bg1"/>
                </a:solidFill>
                <a:cs typeface="+mn-cs"/>
              </a:endParaRPr>
            </a:p>
          </p:txBody>
        </p:sp>
        <p:sp>
          <p:nvSpPr>
            <p:cNvPr id="12" name="Text Box 117">
              <a:extLst>
                <a:ext uri="{FF2B5EF4-FFF2-40B4-BE49-F238E27FC236}">
                  <a16:creationId xmlns:a16="http://schemas.microsoft.com/office/drawing/2014/main" id="{34A42243-BD48-9141-BF4B-F9A2C361E892}"/>
                </a:ext>
              </a:extLst>
            </p:cNvPr>
            <p:cNvSpPr txBox="1">
              <a:spLocks noChangeArrowheads="1"/>
            </p:cNvSpPr>
            <p:nvPr/>
          </p:nvSpPr>
          <p:spPr bwMode="auto">
            <a:xfrm>
              <a:off x="7380288" y="1581150"/>
              <a:ext cx="101822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a:buClr>
                  <a:schemeClr val="accent2"/>
                </a:buClr>
                <a:buNone/>
              </a:pPr>
              <a:r>
                <a:rPr lang="en-US" altLang="pt-BR" sz="900" b="0" dirty="0">
                  <a:solidFill>
                    <a:schemeClr val="tx1"/>
                  </a:solidFill>
                  <a:cs typeface="Arial" panose="020B0604020202020204" pitchFamily="34" charset="0"/>
                </a:rPr>
                <a:t>New component</a:t>
              </a:r>
            </a:p>
          </p:txBody>
        </p:sp>
        <p:sp>
          <p:nvSpPr>
            <p:cNvPr id="13" name="Text Box 118">
              <a:extLst>
                <a:ext uri="{FF2B5EF4-FFF2-40B4-BE49-F238E27FC236}">
                  <a16:creationId xmlns:a16="http://schemas.microsoft.com/office/drawing/2014/main" id="{3F0BC565-C5DC-F34D-95C1-836F91AB5BB0}"/>
                </a:ext>
              </a:extLst>
            </p:cNvPr>
            <p:cNvSpPr txBox="1">
              <a:spLocks noChangeArrowheads="1"/>
            </p:cNvSpPr>
            <p:nvPr/>
          </p:nvSpPr>
          <p:spPr bwMode="auto">
            <a:xfrm>
              <a:off x="7376287" y="1952244"/>
              <a:ext cx="169790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a:buClr>
                  <a:schemeClr val="accent2"/>
                </a:buClr>
                <a:buNone/>
              </a:pPr>
              <a:r>
                <a:rPr lang="en-US" altLang="pt-BR" sz="900" b="0" dirty="0">
                  <a:solidFill>
                    <a:schemeClr val="tx1"/>
                  </a:solidFill>
                  <a:cs typeface="Arial" panose="020B0604020202020204" pitchFamily="34" charset="0"/>
                </a:rPr>
                <a:t>Component not contemplated</a:t>
              </a:r>
            </a:p>
          </p:txBody>
        </p:sp>
        <p:sp>
          <p:nvSpPr>
            <p:cNvPr id="14" name="Rectangle 119">
              <a:extLst>
                <a:ext uri="{FF2B5EF4-FFF2-40B4-BE49-F238E27FC236}">
                  <a16:creationId xmlns:a16="http://schemas.microsoft.com/office/drawing/2014/main" id="{B99036A3-EEDA-1E47-A369-07860526BCA7}"/>
                </a:ext>
              </a:extLst>
            </p:cNvPr>
            <p:cNvSpPr>
              <a:spLocks noChangeArrowheads="1"/>
            </p:cNvSpPr>
            <p:nvPr/>
          </p:nvSpPr>
          <p:spPr bwMode="auto">
            <a:xfrm>
              <a:off x="6746875" y="1552575"/>
              <a:ext cx="2418673" cy="63050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eaLnBrk="1" hangingPunct="1">
                <a:buClr>
                  <a:schemeClr val="accent2"/>
                </a:buClr>
                <a:buFont typeface="Wingdings" pitchFamily="2" charset="2"/>
                <a:buNone/>
              </a:pPr>
              <a:endParaRPr lang="pt-BR" altLang="pt-BR" b="0">
                <a:solidFill>
                  <a:schemeClr val="tx1"/>
                </a:solidFill>
              </a:endParaRPr>
            </a:p>
          </p:txBody>
        </p:sp>
        <p:sp>
          <p:nvSpPr>
            <p:cNvPr id="15" name="Text Box 115">
              <a:extLst>
                <a:ext uri="{FF2B5EF4-FFF2-40B4-BE49-F238E27FC236}">
                  <a16:creationId xmlns:a16="http://schemas.microsoft.com/office/drawing/2014/main" id="{22C838F5-A7FA-9C48-A645-12356A312127}"/>
                </a:ext>
              </a:extLst>
            </p:cNvPr>
            <p:cNvSpPr txBox="1">
              <a:spLocks noChangeArrowheads="1"/>
            </p:cNvSpPr>
            <p:nvPr/>
          </p:nvSpPr>
          <p:spPr bwMode="auto">
            <a:xfrm>
              <a:off x="6858000" y="1827213"/>
              <a:ext cx="501650" cy="88900"/>
            </a:xfrm>
            <a:prstGeom prst="rect">
              <a:avLst/>
            </a:prstGeom>
            <a:solidFill>
              <a:srgbClr val="0067B7">
                <a:alpha val="67000"/>
              </a:srgbClr>
            </a:solidFill>
            <a:ln w="12700">
              <a:solidFill>
                <a:schemeClr val="tx1"/>
              </a:solidFill>
              <a:miter lim="800000"/>
              <a:headEnd/>
              <a:tailEnd/>
            </a:ln>
          </p:spPr>
          <p:txBody>
            <a:bodyPr wrap="none" lIns="108000" tIns="0" rIns="108000" bIns="0" anchor="ct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9pPr>
            </a:lstStyle>
            <a:p>
              <a:pPr algn="ctr">
                <a:spcBef>
                  <a:spcPct val="20000"/>
                </a:spcBef>
                <a:buClr>
                  <a:schemeClr val="accent2"/>
                </a:buClr>
                <a:buSzPct val="130000"/>
                <a:buFont typeface="Wingdings" panose="05000000000000000000" pitchFamily="2" charset="2"/>
                <a:buNone/>
                <a:defRPr/>
              </a:pPr>
              <a:endParaRPr lang="en-GB" altLang="pt-BR" sz="600" b="1" dirty="0">
                <a:solidFill>
                  <a:schemeClr val="bg1"/>
                </a:solidFill>
                <a:cs typeface="+mn-cs"/>
              </a:endParaRPr>
            </a:p>
          </p:txBody>
        </p:sp>
        <p:sp>
          <p:nvSpPr>
            <p:cNvPr id="16" name="Text Box 117">
              <a:extLst>
                <a:ext uri="{FF2B5EF4-FFF2-40B4-BE49-F238E27FC236}">
                  <a16:creationId xmlns:a16="http://schemas.microsoft.com/office/drawing/2014/main" id="{11DDDFEE-5CAD-BD4C-BF75-206E96D9EDE1}"/>
                </a:ext>
              </a:extLst>
            </p:cNvPr>
            <p:cNvSpPr txBox="1">
              <a:spLocks noChangeArrowheads="1"/>
            </p:cNvSpPr>
            <p:nvPr/>
          </p:nvSpPr>
          <p:spPr bwMode="auto">
            <a:xfrm>
              <a:off x="7369556" y="1774063"/>
              <a:ext cx="128112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a:buClr>
                  <a:schemeClr val="accent2"/>
                </a:buClr>
                <a:buNone/>
              </a:pPr>
              <a:r>
                <a:rPr lang="en-US" sz="900" b="0" dirty="0">
                  <a:solidFill>
                    <a:schemeClr val="tx1"/>
                  </a:solidFill>
                  <a:cs typeface="Arial" panose="020B0604020202020204" pitchFamily="34" charset="0"/>
                </a:rPr>
                <a:t>Component to modify</a:t>
              </a:r>
              <a:endParaRPr lang="es-ES" altLang="pt-BR" sz="900" b="0" dirty="0">
                <a:solidFill>
                  <a:schemeClr val="tx1"/>
                </a:solidFill>
                <a:cs typeface="Arial" panose="020B0604020202020204" pitchFamily="34" charset="0"/>
              </a:endParaRPr>
            </a:p>
          </p:txBody>
        </p:sp>
      </p:grpSp>
      <p:grpSp>
        <p:nvGrpSpPr>
          <p:cNvPr id="50" name="Group 49">
            <a:extLst>
              <a:ext uri="{FF2B5EF4-FFF2-40B4-BE49-F238E27FC236}">
                <a16:creationId xmlns:a16="http://schemas.microsoft.com/office/drawing/2014/main" id="{A652A869-C81F-3742-8354-C36C4BB2145C}"/>
              </a:ext>
            </a:extLst>
          </p:cNvPr>
          <p:cNvGrpSpPr/>
          <p:nvPr/>
        </p:nvGrpSpPr>
        <p:grpSpPr>
          <a:xfrm>
            <a:off x="530942" y="978680"/>
            <a:ext cx="11297264" cy="5313967"/>
            <a:chOff x="530942" y="978680"/>
            <a:chExt cx="11297264" cy="5313967"/>
          </a:xfrm>
        </p:grpSpPr>
        <p:pic>
          <p:nvPicPr>
            <p:cNvPr id="5" name="Picture 4">
              <a:extLst>
                <a:ext uri="{FF2B5EF4-FFF2-40B4-BE49-F238E27FC236}">
                  <a16:creationId xmlns:a16="http://schemas.microsoft.com/office/drawing/2014/main" id="{0A21488C-5AC0-6844-9DE8-7374DFDAA0A2}"/>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pic>
          <p:nvPicPr>
            <p:cNvPr id="3" name="Picture 2">
              <a:extLst>
                <a:ext uri="{FF2B5EF4-FFF2-40B4-BE49-F238E27FC236}">
                  <a16:creationId xmlns:a16="http://schemas.microsoft.com/office/drawing/2014/main" id="{631E416B-9242-924E-BF1A-77734E0052EB}"/>
                </a:ext>
              </a:extLst>
            </p:cNvPr>
            <p:cNvPicPr>
              <a:picLocks noChangeAspect="1"/>
            </p:cNvPicPr>
            <p:nvPr/>
          </p:nvPicPr>
          <p:blipFill>
            <a:blip r:embed="rId3"/>
            <a:stretch>
              <a:fillRect/>
            </a:stretch>
          </p:blipFill>
          <p:spPr>
            <a:xfrm>
              <a:off x="530942" y="978680"/>
              <a:ext cx="11297264" cy="5313967"/>
            </a:xfrm>
            <a:prstGeom prst="rect">
              <a:avLst/>
            </a:prstGeom>
          </p:spPr>
        </p:pic>
        <p:sp>
          <p:nvSpPr>
            <p:cNvPr id="8" name="Text Box 114">
              <a:extLst>
                <a:ext uri="{FF2B5EF4-FFF2-40B4-BE49-F238E27FC236}">
                  <a16:creationId xmlns:a16="http://schemas.microsoft.com/office/drawing/2014/main" id="{E6C53CC9-9624-A84D-8CBE-C99A870AC42E}"/>
                </a:ext>
              </a:extLst>
            </p:cNvPr>
            <p:cNvSpPr txBox="1">
              <a:spLocks noChangeArrowheads="1"/>
            </p:cNvSpPr>
            <p:nvPr/>
          </p:nvSpPr>
          <p:spPr bwMode="auto">
            <a:xfrm>
              <a:off x="3873910" y="3438833"/>
              <a:ext cx="1386348" cy="621890"/>
            </a:xfrm>
            <a:prstGeom prst="rect">
              <a:avLst/>
            </a:prstGeom>
            <a:solidFill>
              <a:srgbClr val="C5277F">
                <a:alpha val="26000"/>
              </a:srgbClr>
            </a:solidFill>
            <a:ln w="12700">
              <a:solidFill>
                <a:srgbClr val="C5277F"/>
              </a:solidFill>
              <a:miter lim="800000"/>
              <a:headEnd/>
              <a:tailEnd/>
            </a:ln>
          </p:spPr>
          <p:txBody>
            <a:bodyPr wrap="none" lIns="108000" tIns="0" rIns="108000" bIns="0" anchor="ctr"/>
            <a:lstStyle>
              <a:defPPr>
                <a:defRPr lang="es-ES"/>
              </a:defPPr>
              <a:lvl1pPr algn="ctr" defTabSz="449263" eaLnBrk="0" hangingPunct="0">
                <a:buSzPct val="13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600" b="1">
                  <a:solidFill>
                    <a:schemeClr val="bg1"/>
                  </a:solidFill>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9pPr>
            </a:lstStyle>
            <a:p>
              <a:pPr>
                <a:spcBef>
                  <a:spcPct val="20000"/>
                </a:spcBef>
                <a:buClr>
                  <a:schemeClr val="accent2"/>
                </a:buClr>
                <a:buFont typeface="Wingdings" panose="05000000000000000000" pitchFamily="2" charset="2"/>
                <a:buNone/>
                <a:defRPr/>
              </a:pPr>
              <a:endParaRPr lang="en-GB" altLang="pt-BR" dirty="0">
                <a:latin typeface="Arial" charset="0"/>
              </a:endParaRPr>
            </a:p>
          </p:txBody>
        </p:sp>
        <p:sp>
          <p:nvSpPr>
            <p:cNvPr id="21" name="Text Box 114">
              <a:extLst>
                <a:ext uri="{FF2B5EF4-FFF2-40B4-BE49-F238E27FC236}">
                  <a16:creationId xmlns:a16="http://schemas.microsoft.com/office/drawing/2014/main" id="{A57E94E6-0752-344E-89FD-B405C2653D01}"/>
                </a:ext>
              </a:extLst>
            </p:cNvPr>
            <p:cNvSpPr txBox="1">
              <a:spLocks noChangeArrowheads="1"/>
            </p:cNvSpPr>
            <p:nvPr/>
          </p:nvSpPr>
          <p:spPr bwMode="auto">
            <a:xfrm>
              <a:off x="8789438" y="3368322"/>
              <a:ext cx="1396782" cy="643240"/>
            </a:xfrm>
            <a:prstGeom prst="rect">
              <a:avLst/>
            </a:prstGeom>
            <a:solidFill>
              <a:srgbClr val="C5277F">
                <a:alpha val="26000"/>
              </a:srgbClr>
            </a:solidFill>
            <a:ln w="12700">
              <a:solidFill>
                <a:srgbClr val="C5277F"/>
              </a:solidFill>
              <a:miter lim="800000"/>
              <a:headEnd/>
              <a:tailEnd/>
            </a:ln>
          </p:spPr>
          <p:txBody>
            <a:bodyPr wrap="none" lIns="108000" tIns="0" rIns="108000" bIns="0" anchor="ctr"/>
            <a:lstStyle>
              <a:defPPr>
                <a:defRPr lang="es-ES"/>
              </a:defPPr>
              <a:lvl1pPr algn="ctr" defTabSz="449263" eaLnBrk="0" hangingPunct="0">
                <a:buSzPct val="13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600" b="1">
                  <a:solidFill>
                    <a:schemeClr val="bg1"/>
                  </a:solidFill>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9pPr>
            </a:lstStyle>
            <a:p>
              <a:pPr>
                <a:spcBef>
                  <a:spcPct val="20000"/>
                </a:spcBef>
                <a:buClr>
                  <a:schemeClr val="accent2"/>
                </a:buClr>
                <a:buFont typeface="Wingdings" panose="05000000000000000000" pitchFamily="2" charset="2"/>
                <a:buNone/>
                <a:defRPr/>
              </a:pPr>
              <a:endParaRPr lang="en-GB" altLang="pt-BR" dirty="0">
                <a:latin typeface="Arial" charset="0"/>
              </a:endParaRPr>
            </a:p>
          </p:txBody>
        </p:sp>
        <p:cxnSp>
          <p:nvCxnSpPr>
            <p:cNvPr id="22" name="Elbow Connector 21">
              <a:extLst>
                <a:ext uri="{FF2B5EF4-FFF2-40B4-BE49-F238E27FC236}">
                  <a16:creationId xmlns:a16="http://schemas.microsoft.com/office/drawing/2014/main" id="{DB7D4D19-F1C2-D040-AD01-F027EF2DCD39}"/>
                </a:ext>
              </a:extLst>
            </p:cNvPr>
            <p:cNvCxnSpPr>
              <a:cxnSpLocks/>
            </p:cNvCxnSpPr>
            <p:nvPr/>
          </p:nvCxnSpPr>
          <p:spPr>
            <a:xfrm flipV="1">
              <a:off x="2172929" y="3824748"/>
              <a:ext cx="1700981" cy="747254"/>
            </a:xfrm>
            <a:prstGeom prst="bentConnector3">
              <a:avLst>
                <a:gd name="adj1" fmla="val 32081"/>
              </a:avLst>
            </a:prstGeom>
            <a:ln w="12700">
              <a:solidFill>
                <a:srgbClr val="C5277F">
                  <a:alpha val="77000"/>
                </a:srgbClr>
              </a:solidFill>
              <a:prstDash val="lgDashDot"/>
              <a:headEnd type="oval"/>
              <a:tailEnd type="ova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A6194DC5-8501-0C48-855C-E4F412A673F5}"/>
                </a:ext>
              </a:extLst>
            </p:cNvPr>
            <p:cNvSpPr/>
            <p:nvPr/>
          </p:nvSpPr>
          <p:spPr>
            <a:xfrm>
              <a:off x="1190201" y="4288754"/>
              <a:ext cx="924232" cy="756000"/>
            </a:xfrm>
            <a:prstGeom prst="rect">
              <a:avLst/>
            </a:prstGeom>
            <a:noFill/>
            <a:ln w="9525">
              <a:solidFill>
                <a:srgbClr val="C5277F"/>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a:solidFill>
                  <a:srgbClr val="002D72"/>
                </a:solidFill>
                <a:latin typeface="Arial" pitchFamily="34" charset="0"/>
                <a:cs typeface="Arial" pitchFamily="34" charset="0"/>
              </a:endParaRPr>
            </a:p>
          </p:txBody>
        </p:sp>
        <p:sp>
          <p:nvSpPr>
            <p:cNvPr id="37" name="TextBox 36">
              <a:extLst>
                <a:ext uri="{FF2B5EF4-FFF2-40B4-BE49-F238E27FC236}">
                  <a16:creationId xmlns:a16="http://schemas.microsoft.com/office/drawing/2014/main" id="{06ACE2F8-5F2C-BC49-959B-1270A6249B7B}"/>
                </a:ext>
              </a:extLst>
            </p:cNvPr>
            <p:cNvSpPr txBox="1"/>
            <p:nvPr/>
          </p:nvSpPr>
          <p:spPr>
            <a:xfrm>
              <a:off x="1057231" y="4268098"/>
              <a:ext cx="1004875" cy="797311"/>
            </a:xfrm>
            <a:prstGeom prst="rect">
              <a:avLst/>
            </a:prstGeom>
            <a:solidFill>
              <a:schemeClr val="bg1"/>
            </a:solidFill>
          </p:spPr>
          <p:txBody>
            <a:bodyPr wrap="square" tIns="90000" bIns="90000" rtlCol="0" anchor="ctr">
              <a:spAutoFit/>
            </a:bodyPr>
            <a:lstStyle/>
            <a:p>
              <a:pPr algn="just"/>
              <a:r>
                <a:rPr lang="en-US" sz="800" dirty="0">
                  <a:solidFill>
                    <a:srgbClr val="C5277F"/>
                  </a:solidFill>
                  <a:latin typeface="Comic Sans MS" panose="030F0902030302020204" pitchFamily="66" charset="0"/>
                  <a:cs typeface="Arial" pitchFamily="34" charset="0"/>
                </a:rPr>
                <a:t>Component scaling is contemplated by extending the Handler class</a:t>
              </a:r>
            </a:p>
          </p:txBody>
        </p:sp>
        <p:sp>
          <p:nvSpPr>
            <p:cNvPr id="40" name="Rectangle 39">
              <a:extLst>
                <a:ext uri="{FF2B5EF4-FFF2-40B4-BE49-F238E27FC236}">
                  <a16:creationId xmlns:a16="http://schemas.microsoft.com/office/drawing/2014/main" id="{352B7561-21E8-AC46-957D-46E229B69C16}"/>
                </a:ext>
              </a:extLst>
            </p:cNvPr>
            <p:cNvSpPr/>
            <p:nvPr/>
          </p:nvSpPr>
          <p:spPr>
            <a:xfrm>
              <a:off x="10399034" y="1398404"/>
              <a:ext cx="924232" cy="756000"/>
            </a:xfrm>
            <a:prstGeom prst="rect">
              <a:avLst/>
            </a:prstGeom>
            <a:noFill/>
            <a:ln w="9525">
              <a:solidFill>
                <a:srgbClr val="C5277F"/>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a:solidFill>
                  <a:srgbClr val="002D72"/>
                </a:solidFill>
                <a:latin typeface="Arial" pitchFamily="34" charset="0"/>
                <a:cs typeface="Arial" pitchFamily="34" charset="0"/>
              </a:endParaRPr>
            </a:p>
          </p:txBody>
        </p:sp>
        <p:sp>
          <p:nvSpPr>
            <p:cNvPr id="41" name="TextBox 40">
              <a:extLst>
                <a:ext uri="{FF2B5EF4-FFF2-40B4-BE49-F238E27FC236}">
                  <a16:creationId xmlns:a16="http://schemas.microsoft.com/office/drawing/2014/main" id="{6E75C1BE-35CE-7B4D-8D14-0C60050239AF}"/>
                </a:ext>
              </a:extLst>
            </p:cNvPr>
            <p:cNvSpPr txBox="1"/>
            <p:nvPr/>
          </p:nvSpPr>
          <p:spPr>
            <a:xfrm>
              <a:off x="10393885" y="1299092"/>
              <a:ext cx="1004875" cy="797311"/>
            </a:xfrm>
            <a:prstGeom prst="rect">
              <a:avLst/>
            </a:prstGeom>
            <a:solidFill>
              <a:schemeClr val="bg1"/>
            </a:solidFill>
          </p:spPr>
          <p:txBody>
            <a:bodyPr wrap="square" tIns="90000" bIns="90000" rtlCol="0" anchor="ctr">
              <a:spAutoFit/>
            </a:bodyPr>
            <a:lstStyle/>
            <a:p>
              <a:pPr algn="just"/>
              <a:r>
                <a:rPr lang="en-US" sz="800" dirty="0">
                  <a:solidFill>
                    <a:srgbClr val="C5277F"/>
                  </a:solidFill>
                  <a:latin typeface="Comic Sans MS" panose="030F0902030302020204" pitchFamily="66" charset="0"/>
                  <a:cs typeface="Arial" pitchFamily="34" charset="0"/>
                </a:rPr>
                <a:t>Component scaling is contemplated by extending the Handler class</a:t>
              </a:r>
            </a:p>
          </p:txBody>
        </p:sp>
        <p:cxnSp>
          <p:nvCxnSpPr>
            <p:cNvPr id="42" name="Elbow Connector 41">
              <a:extLst>
                <a:ext uri="{FF2B5EF4-FFF2-40B4-BE49-F238E27FC236}">
                  <a16:creationId xmlns:a16="http://schemas.microsoft.com/office/drawing/2014/main" id="{900AF15C-5AFE-AB42-884B-DA7FF106DE4C}"/>
                </a:ext>
              </a:extLst>
            </p:cNvPr>
            <p:cNvCxnSpPr>
              <a:cxnSpLocks/>
            </p:cNvCxnSpPr>
            <p:nvPr/>
          </p:nvCxnSpPr>
          <p:spPr>
            <a:xfrm rot="5400000" flipH="1" flipV="1">
              <a:off x="9709527" y="2216702"/>
              <a:ext cx="1200265" cy="1102981"/>
            </a:xfrm>
            <a:prstGeom prst="bentConnector3">
              <a:avLst>
                <a:gd name="adj1" fmla="val 25425"/>
              </a:avLst>
            </a:prstGeom>
            <a:ln w="12700">
              <a:solidFill>
                <a:srgbClr val="C5277F">
                  <a:alpha val="77000"/>
                </a:srgbClr>
              </a:solidFill>
              <a:prstDash val="lgDashDot"/>
              <a:headEnd type="oval"/>
              <a:tailEnd type="ova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08994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3">
            <a:extLst>
              <a:ext uri="{FF2B5EF4-FFF2-40B4-BE49-F238E27FC236}">
                <a16:creationId xmlns:a16="http://schemas.microsoft.com/office/drawing/2014/main" id="{A27FD23C-A522-0E4F-B70C-CC83BC4542BA}"/>
              </a:ext>
            </a:extLst>
          </p:cNvPr>
          <p:cNvSpPr txBox="1"/>
          <p:nvPr/>
        </p:nvSpPr>
        <p:spPr>
          <a:xfrm>
            <a:off x="404809" y="237462"/>
            <a:ext cx="5816248"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(XII)</a:t>
            </a:r>
          </a:p>
        </p:txBody>
      </p:sp>
      <p:sp>
        <p:nvSpPr>
          <p:cNvPr id="88" name="Rectangle 3"/>
          <p:cNvSpPr txBox="1"/>
          <p:nvPr/>
        </p:nvSpPr>
        <p:spPr>
          <a:xfrm>
            <a:off x="413951" y="637567"/>
            <a:ext cx="10214720"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Data Lake - Fraud Control - Component View II - </a:t>
            </a:r>
            <a:r>
              <a:rPr lang="en-US" sz="1800" b="1" dirty="0" err="1">
                <a:solidFill>
                  <a:srgbClr val="73C4EF"/>
                </a:solidFill>
              </a:rPr>
              <a:t>ValidationEngine</a:t>
            </a:r>
            <a:r>
              <a:rPr lang="en-US" sz="1800" b="1" dirty="0">
                <a:solidFill>
                  <a:srgbClr val="73C4EF"/>
                </a:solidFill>
              </a:rPr>
              <a:t> Internal structure</a:t>
            </a:r>
          </a:p>
        </p:txBody>
      </p:sp>
      <p:pic>
        <p:nvPicPr>
          <p:cNvPr id="115" name="Picture 114">
            <a:extLst>
              <a:ext uri="{FF2B5EF4-FFF2-40B4-BE49-F238E27FC236}">
                <a16:creationId xmlns:a16="http://schemas.microsoft.com/office/drawing/2014/main" id="{AD129DE9-11DC-3F42-9CEC-A6FD8FA00D6F}"/>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pic>
        <p:nvPicPr>
          <p:cNvPr id="3" name="Picture 2">
            <a:extLst>
              <a:ext uri="{FF2B5EF4-FFF2-40B4-BE49-F238E27FC236}">
                <a16:creationId xmlns:a16="http://schemas.microsoft.com/office/drawing/2014/main" id="{EB356916-2084-5D47-8D1B-CDCABF09C3C7}"/>
              </a:ext>
            </a:extLst>
          </p:cNvPr>
          <p:cNvPicPr>
            <a:picLocks noChangeAspect="1"/>
          </p:cNvPicPr>
          <p:nvPr/>
        </p:nvPicPr>
        <p:blipFill>
          <a:blip r:embed="rId3"/>
          <a:stretch>
            <a:fillRect/>
          </a:stretch>
        </p:blipFill>
        <p:spPr>
          <a:xfrm>
            <a:off x="506363" y="1037672"/>
            <a:ext cx="8116529" cy="5038663"/>
          </a:xfrm>
          <a:prstGeom prst="rect">
            <a:avLst/>
          </a:prstGeom>
        </p:spPr>
      </p:pic>
    </p:spTree>
    <p:extLst>
      <p:ext uri="{BB962C8B-B14F-4D97-AF65-F5344CB8AC3E}">
        <p14:creationId xmlns:p14="http://schemas.microsoft.com/office/powerpoint/2010/main" val="519527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oup 5">
            <a:extLst>
              <a:ext uri="{FF2B5EF4-FFF2-40B4-BE49-F238E27FC236}">
                <a16:creationId xmlns:a16="http://schemas.microsoft.com/office/drawing/2014/main" id="{16AA3C4F-7ADF-A541-9CA1-7E264F7DADDC}"/>
              </a:ext>
            </a:extLst>
          </p:cNvPr>
          <p:cNvGraphicFramePr>
            <a:graphicFrameLocks noGrp="1"/>
          </p:cNvGraphicFramePr>
          <p:nvPr>
            <p:extLst>
              <p:ext uri="{D42A27DB-BD31-4B8C-83A1-F6EECF244321}">
                <p14:modId xmlns:p14="http://schemas.microsoft.com/office/powerpoint/2010/main" val="1236396727"/>
              </p:ext>
            </p:extLst>
          </p:nvPr>
        </p:nvGraphicFramePr>
        <p:xfrm>
          <a:off x="1938528" y="1553100"/>
          <a:ext cx="9430386" cy="4234435"/>
        </p:xfrm>
        <a:graphic>
          <a:graphicData uri="http://schemas.openxmlformats.org/drawingml/2006/table">
            <a:tbl>
              <a:tblPr/>
              <a:tblGrid>
                <a:gridCol w="1005840">
                  <a:extLst>
                    <a:ext uri="{9D8B030D-6E8A-4147-A177-3AD203B41FA5}">
                      <a16:colId xmlns:a16="http://schemas.microsoft.com/office/drawing/2014/main" val="20000"/>
                    </a:ext>
                  </a:extLst>
                </a:gridCol>
                <a:gridCol w="1316736">
                  <a:extLst>
                    <a:ext uri="{9D8B030D-6E8A-4147-A177-3AD203B41FA5}">
                      <a16:colId xmlns:a16="http://schemas.microsoft.com/office/drawing/2014/main" val="20001"/>
                    </a:ext>
                  </a:extLst>
                </a:gridCol>
                <a:gridCol w="4233353">
                  <a:extLst>
                    <a:ext uri="{9D8B030D-6E8A-4147-A177-3AD203B41FA5}">
                      <a16:colId xmlns:a16="http://schemas.microsoft.com/office/drawing/2014/main" val="20002"/>
                    </a:ext>
                  </a:extLst>
                </a:gridCol>
                <a:gridCol w="2874457">
                  <a:extLst>
                    <a:ext uri="{9D8B030D-6E8A-4147-A177-3AD203B41FA5}">
                      <a16:colId xmlns:a16="http://schemas.microsoft.com/office/drawing/2014/main" val="20003"/>
                    </a:ext>
                  </a:extLst>
                </a:gridCol>
              </a:tblGrid>
              <a:tr h="412130">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s-MX" sz="1200" b="1" i="0" u="none" strike="noStrike" cap="none" normalizeH="0" baseline="0" noProof="0" dirty="0">
                          <a:ln>
                            <a:noFill/>
                          </a:ln>
                          <a:solidFill>
                            <a:schemeClr val="bg1"/>
                          </a:solidFill>
                          <a:effectLst/>
                          <a:latin typeface="Arial" charset="0"/>
                        </a:rPr>
                        <a:t>Versión</a:t>
                      </a:r>
                    </a:p>
                  </a:txBody>
                  <a:tcPr marL="72000" marR="72000" marT="71860" marB="71860" anchor="ctr" horzOverflow="overflow">
                    <a:lnL w="12700" cap="flat" cmpd="sng" algn="ctr">
                      <a:solidFill>
                        <a:srgbClr val="000000"/>
                      </a:solidFill>
                      <a:prstDash val="solid"/>
                      <a:round/>
                      <a:headEnd type="none" w="med" len="med"/>
                      <a:tailEnd type="none" w="med" len="med"/>
                    </a:lnL>
                    <a:lnR w="12700" cap="flat" cmpd="sng" algn="ctr">
                      <a:solidFill>
                        <a:srgbClr val="87CBD8"/>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solidFill>
                      <a:srgbClr val="006AA2"/>
                    </a:solidFill>
                  </a:tcPr>
                </a:tc>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s-MX" sz="1200" b="1" i="0" u="none" strike="noStrike" cap="none" normalizeH="0" baseline="0" noProof="0" dirty="0">
                          <a:ln>
                            <a:noFill/>
                          </a:ln>
                          <a:solidFill>
                            <a:schemeClr val="bg1"/>
                          </a:solidFill>
                          <a:effectLst/>
                          <a:latin typeface="Arial" charset="0"/>
                        </a:rPr>
                        <a:t>Fecha</a:t>
                      </a:r>
                      <a:endParaRPr kumimoji="0" lang="es-MX" sz="1200" b="1" i="0" u="none" strike="noStrike" cap="none" normalizeH="0" baseline="0" noProof="0" dirty="0">
                        <a:ln>
                          <a:noFill/>
                        </a:ln>
                        <a:solidFill>
                          <a:schemeClr val="bg1"/>
                        </a:solidFill>
                        <a:effectLst/>
                        <a:latin typeface="Times New Roman" pitchFamily="18" charset="0"/>
                      </a:endParaRPr>
                    </a:p>
                  </a:txBody>
                  <a:tcPr marL="72000" marR="72000" marT="71860" marB="71860" anchor="ctr" horzOverflow="overflow">
                    <a:lnL w="12700" cap="flat" cmpd="sng" algn="ctr">
                      <a:solidFill>
                        <a:srgbClr val="87CBD8"/>
                      </a:solidFill>
                      <a:prstDash val="solid"/>
                      <a:round/>
                      <a:headEnd type="none" w="med" len="med"/>
                      <a:tailEnd type="none" w="med" len="med"/>
                    </a:lnL>
                    <a:lnR w="12700" cap="flat" cmpd="sng" algn="ctr">
                      <a:solidFill>
                        <a:srgbClr val="87CBD8"/>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solidFill>
                      <a:srgbClr val="006AA2"/>
                    </a:solidFill>
                  </a:tcPr>
                </a:tc>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s-MX" sz="1200" b="1" i="0" u="none" strike="noStrike" cap="none" normalizeH="0" baseline="0" noProof="0" dirty="0">
                          <a:ln>
                            <a:noFill/>
                          </a:ln>
                          <a:solidFill>
                            <a:schemeClr val="bg1"/>
                          </a:solidFill>
                          <a:effectLst/>
                          <a:latin typeface="Arial" charset="0"/>
                        </a:rPr>
                        <a:t>Descripción del Cambio</a:t>
                      </a:r>
                    </a:p>
                  </a:txBody>
                  <a:tcPr marL="72000" marR="72000" marT="71860" marB="71860" anchor="ctr" horzOverflow="overflow">
                    <a:lnL w="12700" cap="flat" cmpd="sng" algn="ctr">
                      <a:solidFill>
                        <a:srgbClr val="87CBD8"/>
                      </a:solidFill>
                      <a:prstDash val="solid"/>
                      <a:round/>
                      <a:headEnd type="none" w="med" len="med"/>
                      <a:tailEnd type="none" w="med" len="med"/>
                    </a:lnL>
                    <a:lnR w="12700" cap="flat" cmpd="sng" algn="ctr">
                      <a:solidFill>
                        <a:srgbClr val="87CBD8"/>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solidFill>
                      <a:srgbClr val="006AA2"/>
                    </a:solidFill>
                  </a:tcPr>
                </a:tc>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s-MX" sz="1200" b="1" i="0" u="none" strike="noStrike" cap="none" normalizeH="0" baseline="0" noProof="0" dirty="0">
                          <a:ln>
                            <a:noFill/>
                          </a:ln>
                          <a:solidFill>
                            <a:schemeClr val="bg1"/>
                          </a:solidFill>
                          <a:effectLst/>
                          <a:latin typeface="Arial" charset="0"/>
                        </a:rPr>
                        <a:t>Autor/Departamento</a:t>
                      </a:r>
                      <a:endParaRPr kumimoji="0" lang="es-MX" sz="1200" b="1" i="0" u="none" strike="noStrike" cap="none" normalizeH="0" baseline="0" noProof="0" dirty="0">
                        <a:ln>
                          <a:noFill/>
                        </a:ln>
                        <a:solidFill>
                          <a:schemeClr val="bg1"/>
                        </a:solidFill>
                        <a:effectLst/>
                        <a:latin typeface="Times New Roman" pitchFamily="18" charset="0"/>
                      </a:endParaRPr>
                    </a:p>
                  </a:txBody>
                  <a:tcPr marL="72000" marR="72000" marT="71860" marB="71860" anchor="ctr" horzOverflow="overflow">
                    <a:lnL w="12700" cap="flat" cmpd="sng" algn="ctr">
                      <a:solidFill>
                        <a:srgbClr val="87CB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solidFill>
                      <a:srgbClr val="006AA2"/>
                    </a:solidFill>
                  </a:tcPr>
                </a:tc>
                <a:extLst>
                  <a:ext uri="{0D108BD9-81ED-4DB2-BD59-A6C34878D82A}">
                    <a16:rowId xmlns:a16="http://schemas.microsoft.com/office/drawing/2014/main" val="10000"/>
                  </a:ext>
                </a:extLst>
              </a:tr>
              <a:tr h="607004">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r>
                        <a:rPr kumimoji="0" lang="es-MX" sz="1200" b="0" i="0" u="none" strike="noStrike" cap="none" normalizeH="0" baseline="0" noProof="0" dirty="0">
                          <a:ln>
                            <a:noFill/>
                          </a:ln>
                          <a:solidFill>
                            <a:srgbClr val="0079D1"/>
                          </a:solidFill>
                          <a:effectLst/>
                          <a:latin typeface="Arial" charset="0"/>
                        </a:rPr>
                        <a:t>0.1</a:t>
                      </a:r>
                    </a:p>
                  </a:txBody>
                  <a:tcPr marL="72000" marR="72000" marT="71860" marB="71860" anchor="ctr" horzOverflow="overflow">
                    <a:lnL w="12700" cap="flat" cmpd="sng" algn="ctr">
                      <a:solidFill>
                        <a:srgbClr val="000000"/>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r>
                        <a:rPr kumimoji="0" lang="es-MX" sz="1200" b="0" i="0" u="none" strike="noStrike" cap="none" normalizeH="0" baseline="0" noProof="0" dirty="0">
                          <a:ln>
                            <a:noFill/>
                          </a:ln>
                          <a:solidFill>
                            <a:srgbClr val="0079D1"/>
                          </a:solidFill>
                          <a:effectLst/>
                          <a:latin typeface="Arial" charset="0"/>
                        </a:rPr>
                        <a:t>18/05/2020</a:t>
                      </a: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3000"/>
                        </a:lnSpc>
                        <a:spcBef>
                          <a:spcPts val="350"/>
                        </a:spcBef>
                        <a:spcAft>
                          <a:spcPct val="0"/>
                        </a:spcAft>
                        <a:buClrTx/>
                        <a:buSzPct val="25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MX" sz="1200" b="0" i="0" u="none" strike="noStrike" cap="none" normalizeH="0" baseline="0" noProof="0" dirty="0">
                          <a:ln>
                            <a:noFill/>
                          </a:ln>
                          <a:solidFill>
                            <a:srgbClr val="0079D1"/>
                          </a:solidFill>
                          <a:effectLst/>
                          <a:latin typeface="Arial" charset="0"/>
                          <a:ea typeface="SimSun" pitchFamily="2" charset="-122"/>
                        </a:rPr>
                        <a:t>Creation of the document</a:t>
                      </a: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r>
                        <a:rPr kumimoji="0" lang="es-MX" sz="1200" b="0" i="0" u="none" strike="noStrike" cap="none" normalizeH="0" baseline="0" noProof="0" dirty="0">
                          <a:ln>
                            <a:noFill/>
                          </a:ln>
                          <a:solidFill>
                            <a:srgbClr val="0079D1"/>
                          </a:solidFill>
                          <a:effectLst/>
                          <a:latin typeface="Arial" pitchFamily="34" charset="0"/>
                        </a:rPr>
                        <a:t>[Big Data Architecture]</a:t>
                      </a:r>
                    </a:p>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cap="none" normalizeH="0" baseline="0" noProof="0" dirty="0">
                        <a:ln>
                          <a:noFill/>
                        </a:ln>
                        <a:solidFill>
                          <a:srgbClr val="0079D1"/>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r>
                        <a:rPr kumimoji="0" lang="es-MX" sz="1200" b="0" i="0" u="none" strike="noStrike" cap="none" normalizeH="0" baseline="0" noProof="0" dirty="0">
                          <a:ln>
                            <a:noFill/>
                          </a:ln>
                          <a:solidFill>
                            <a:srgbClr val="0079D1"/>
                          </a:solidFill>
                          <a:effectLst/>
                          <a:latin typeface="Arial" pitchFamily="34" charset="0"/>
                        </a:rPr>
                        <a:t>Susana Edith Barrientos Galicia</a:t>
                      </a: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26827">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kern="1200" cap="none" normalizeH="0" baseline="0" noProof="0" dirty="0">
                        <a:ln>
                          <a:noFill/>
                        </a:ln>
                        <a:solidFill>
                          <a:srgbClr val="0079D1"/>
                        </a:solidFill>
                        <a:effectLst/>
                        <a:latin typeface="Arial" pitchFamily="34" charset="0"/>
                        <a:ea typeface="+mn-ea"/>
                        <a:cs typeface="+mn-cs"/>
                      </a:endParaRPr>
                    </a:p>
                  </a:txBody>
                  <a:tcPr marL="72000" marR="72000" marT="71860" marB="71860" anchor="ctr" horzOverflow="overflow">
                    <a:lnL w="12700" cap="flat" cmpd="sng" algn="ctr">
                      <a:solidFill>
                        <a:srgbClr val="000000"/>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kern="1200" cap="none" normalizeH="0" baseline="0" noProof="0" dirty="0">
                        <a:ln>
                          <a:noFill/>
                        </a:ln>
                        <a:solidFill>
                          <a:srgbClr val="0079D1"/>
                        </a:solidFill>
                        <a:effectLst/>
                        <a:latin typeface="Arial" pitchFamily="34" charset="0"/>
                        <a:ea typeface="+mn-ea"/>
                        <a:cs typeface="+mn-cs"/>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kern="1200" cap="none" normalizeH="0" baseline="0" noProof="0" dirty="0">
                        <a:ln>
                          <a:noFill/>
                        </a:ln>
                        <a:solidFill>
                          <a:srgbClr val="0079D1"/>
                        </a:solidFill>
                        <a:effectLst/>
                        <a:latin typeface="Arial" pitchFamily="34" charset="0"/>
                        <a:ea typeface="+mn-ea"/>
                        <a:cs typeface="+mn-cs"/>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cap="none" normalizeH="0" baseline="0" noProof="0" dirty="0">
                        <a:ln>
                          <a:noFill/>
                        </a:ln>
                        <a:solidFill>
                          <a:srgbClr val="0079D1"/>
                        </a:solidFill>
                        <a:effectLst/>
                        <a:latin typeface="Arial" pitchFamily="34" charset="0"/>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26827">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kern="1200" cap="none" normalizeH="0" baseline="0" noProof="0" dirty="0">
                        <a:ln>
                          <a:noFill/>
                        </a:ln>
                        <a:solidFill>
                          <a:srgbClr val="0079D1"/>
                        </a:solidFill>
                        <a:effectLst/>
                        <a:latin typeface="Arial" pitchFamily="34" charset="0"/>
                        <a:ea typeface="+mn-ea"/>
                        <a:cs typeface="+mn-cs"/>
                      </a:endParaRPr>
                    </a:p>
                  </a:txBody>
                  <a:tcPr marL="72000" marR="72000" marT="71860" marB="71860" anchor="ctr" horzOverflow="overflow">
                    <a:lnL w="12700" cap="flat" cmpd="sng" algn="ctr">
                      <a:solidFill>
                        <a:srgbClr val="000000"/>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kern="1200" cap="none" normalizeH="0" baseline="0" noProof="0" dirty="0">
                        <a:ln>
                          <a:noFill/>
                        </a:ln>
                        <a:solidFill>
                          <a:srgbClr val="0079D1"/>
                        </a:solidFill>
                        <a:effectLst/>
                        <a:latin typeface="Arial" pitchFamily="34" charset="0"/>
                        <a:ea typeface="+mn-ea"/>
                        <a:cs typeface="+mn-cs"/>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kern="1200" cap="none" normalizeH="0" baseline="0" noProof="0" dirty="0">
                        <a:ln>
                          <a:noFill/>
                        </a:ln>
                        <a:solidFill>
                          <a:srgbClr val="0079D1"/>
                        </a:solidFill>
                        <a:effectLst/>
                        <a:latin typeface="Arial" pitchFamily="34" charset="0"/>
                        <a:ea typeface="+mn-ea"/>
                        <a:cs typeface="+mn-cs"/>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cap="none" normalizeH="0" baseline="0" noProof="0" dirty="0">
                        <a:ln>
                          <a:noFill/>
                        </a:ln>
                        <a:solidFill>
                          <a:srgbClr val="0079D1"/>
                        </a:solidFill>
                        <a:effectLst/>
                        <a:latin typeface="Arial" pitchFamily="34" charset="0"/>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42971020"/>
                  </a:ext>
                </a:extLst>
              </a:tr>
              <a:tr h="876312">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kern="1200" cap="none" normalizeH="0" baseline="0" noProof="0" dirty="0">
                        <a:ln>
                          <a:noFill/>
                        </a:ln>
                        <a:solidFill>
                          <a:srgbClr val="0079D1"/>
                        </a:solidFill>
                        <a:effectLst/>
                        <a:latin typeface="Arial" pitchFamily="34" charset="0"/>
                        <a:ea typeface="+mn-ea"/>
                        <a:cs typeface="+mn-cs"/>
                      </a:endParaRPr>
                    </a:p>
                  </a:txBody>
                  <a:tcPr marL="72000" marR="72000" marT="71860" marB="71860" anchor="ctr" horzOverflow="overflow">
                    <a:lnL w="12700" cap="flat" cmpd="sng" algn="ctr">
                      <a:solidFill>
                        <a:srgbClr val="000000"/>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kern="1200" cap="none" normalizeH="0" baseline="0" noProof="0" dirty="0">
                        <a:ln>
                          <a:noFill/>
                        </a:ln>
                        <a:solidFill>
                          <a:srgbClr val="0079D1"/>
                        </a:solidFill>
                        <a:effectLst/>
                        <a:latin typeface="Arial" pitchFamily="34" charset="0"/>
                        <a:ea typeface="+mn-ea"/>
                        <a:cs typeface="+mn-cs"/>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kern="1200" cap="none" normalizeH="0" baseline="0" noProof="0" dirty="0">
                        <a:ln>
                          <a:noFill/>
                        </a:ln>
                        <a:solidFill>
                          <a:srgbClr val="0079D1"/>
                        </a:solidFill>
                        <a:effectLst/>
                        <a:latin typeface="Arial" pitchFamily="34" charset="0"/>
                        <a:ea typeface="+mn-ea"/>
                        <a:cs typeface="+mn-cs"/>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cap="none" normalizeH="0" baseline="0" noProof="0" dirty="0">
                        <a:ln>
                          <a:noFill/>
                        </a:ln>
                        <a:solidFill>
                          <a:srgbClr val="0079D1"/>
                        </a:solidFill>
                        <a:effectLst/>
                        <a:latin typeface="Arial" pitchFamily="34" charset="0"/>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24266419"/>
                  </a:ext>
                </a:extLst>
              </a:tr>
              <a:tr h="726827">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kern="1200" cap="none" normalizeH="0" baseline="0" noProof="0" dirty="0">
                        <a:ln>
                          <a:noFill/>
                        </a:ln>
                        <a:solidFill>
                          <a:srgbClr val="0079D1"/>
                        </a:solidFill>
                        <a:effectLst/>
                        <a:latin typeface="Arial" pitchFamily="34" charset="0"/>
                        <a:ea typeface="+mn-ea"/>
                        <a:cs typeface="+mn-cs"/>
                      </a:endParaRPr>
                    </a:p>
                  </a:txBody>
                  <a:tcPr marL="72000" marR="72000" marT="71860" marB="71860" anchor="ctr" horzOverflow="overflow">
                    <a:lnL w="12700" cap="flat" cmpd="sng" algn="ctr">
                      <a:solidFill>
                        <a:srgbClr val="000000"/>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kern="1200" cap="none" normalizeH="0" baseline="0" noProof="0" dirty="0">
                        <a:ln>
                          <a:noFill/>
                        </a:ln>
                        <a:solidFill>
                          <a:srgbClr val="0079D1"/>
                        </a:solidFill>
                        <a:effectLst/>
                        <a:latin typeface="Arial" pitchFamily="34" charset="0"/>
                        <a:ea typeface="+mn-ea"/>
                        <a:cs typeface="+mn-cs"/>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kern="1200" cap="none" normalizeH="0" baseline="0" noProof="0" dirty="0">
                        <a:ln>
                          <a:noFill/>
                        </a:ln>
                        <a:solidFill>
                          <a:srgbClr val="0079D1"/>
                        </a:solidFill>
                        <a:effectLst/>
                        <a:latin typeface="Arial" pitchFamily="34" charset="0"/>
                        <a:ea typeface="+mn-ea"/>
                        <a:cs typeface="+mn-cs"/>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cap="none" normalizeH="0" baseline="0" noProof="0" dirty="0">
                        <a:ln>
                          <a:noFill/>
                        </a:ln>
                        <a:solidFill>
                          <a:srgbClr val="0079D1"/>
                        </a:solidFill>
                        <a:effectLst/>
                        <a:latin typeface="Arial" pitchFamily="34" charset="0"/>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94362487"/>
                  </a:ext>
                </a:extLst>
              </a:tr>
            </a:tbl>
          </a:graphicData>
        </a:graphic>
      </p:graphicFrame>
      <p:sp>
        <p:nvSpPr>
          <p:cNvPr id="3" name="Rectangle 2">
            <a:extLst>
              <a:ext uri="{FF2B5EF4-FFF2-40B4-BE49-F238E27FC236}">
                <a16:creationId xmlns:a16="http://schemas.microsoft.com/office/drawing/2014/main" id="{3FA47EE3-533E-C348-9389-41C10829E2F0}"/>
              </a:ext>
            </a:extLst>
          </p:cNvPr>
          <p:cNvSpPr txBox="1">
            <a:spLocks noChangeArrowheads="1"/>
          </p:cNvSpPr>
          <p:nvPr/>
        </p:nvSpPr>
        <p:spPr>
          <a:xfrm>
            <a:off x="1916113" y="381000"/>
            <a:ext cx="8408987" cy="552450"/>
          </a:xfrm>
          <a:prstGeom prst="rect">
            <a:avLst/>
          </a:prstGeom>
        </p:spPr>
        <p:txBody>
          <a:bodyPr/>
          <a:lstStyle>
            <a:lvl1pPr algn="l" defTabSz="844083" rtl="0" eaLnBrk="1" latinLnBrk="0" hangingPunct="1">
              <a:spcBef>
                <a:spcPct val="0"/>
              </a:spcBef>
              <a:buNone/>
              <a:defRPr sz="1846" b="1" kern="1200" baseline="0">
                <a:solidFill>
                  <a:srgbClr val="4472C4"/>
                </a:solidFill>
                <a:latin typeface="Arial"/>
                <a:ea typeface="+mj-ea"/>
                <a:cs typeface="Arial"/>
                <a:sym typeface="Arial"/>
              </a:defRPr>
            </a:lvl1pPr>
          </a:lstStyle>
          <a:p>
            <a:r>
              <a:rPr lang="en-US" altLang="es-MX" dirty="0">
                <a:solidFill>
                  <a:srgbClr val="0079D1"/>
                </a:solidFill>
              </a:rPr>
              <a:t>Change control</a:t>
            </a:r>
          </a:p>
        </p:txBody>
      </p:sp>
      <p:pic>
        <p:nvPicPr>
          <p:cNvPr id="5" name="Picture 4">
            <a:extLst>
              <a:ext uri="{FF2B5EF4-FFF2-40B4-BE49-F238E27FC236}">
                <a16:creationId xmlns:a16="http://schemas.microsoft.com/office/drawing/2014/main" id="{FEC06600-4EF9-C649-9AF7-C6B053A57F39}"/>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2181670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3">
            <a:extLst>
              <a:ext uri="{FF2B5EF4-FFF2-40B4-BE49-F238E27FC236}">
                <a16:creationId xmlns:a16="http://schemas.microsoft.com/office/drawing/2014/main" id="{A27FD23C-A522-0E4F-B70C-CC83BC4542BA}"/>
              </a:ext>
            </a:extLst>
          </p:cNvPr>
          <p:cNvSpPr txBox="1"/>
          <p:nvPr/>
        </p:nvSpPr>
        <p:spPr>
          <a:xfrm>
            <a:off x="404809" y="237462"/>
            <a:ext cx="5816248"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(XIV)</a:t>
            </a:r>
          </a:p>
        </p:txBody>
      </p:sp>
      <p:sp>
        <p:nvSpPr>
          <p:cNvPr id="88" name="Rectangle 3"/>
          <p:cNvSpPr txBox="1"/>
          <p:nvPr/>
        </p:nvSpPr>
        <p:spPr>
          <a:xfrm>
            <a:off x="413950" y="637567"/>
            <a:ext cx="10775159"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Data Lake - Fraud Control - Component View II - </a:t>
            </a:r>
            <a:r>
              <a:rPr lang="en-US" sz="1800" b="1" dirty="0" err="1">
                <a:solidFill>
                  <a:srgbClr val="73C4EF"/>
                </a:solidFill>
              </a:rPr>
              <a:t>CommandHadoop</a:t>
            </a:r>
            <a:r>
              <a:rPr lang="en-US" sz="1800" b="1" dirty="0">
                <a:solidFill>
                  <a:srgbClr val="73C4EF"/>
                </a:solidFill>
              </a:rPr>
              <a:t> Internal structure</a:t>
            </a:r>
          </a:p>
        </p:txBody>
      </p:sp>
      <p:pic>
        <p:nvPicPr>
          <p:cNvPr id="5" name="Picture 4">
            <a:extLst>
              <a:ext uri="{FF2B5EF4-FFF2-40B4-BE49-F238E27FC236}">
                <a16:creationId xmlns:a16="http://schemas.microsoft.com/office/drawing/2014/main" id="{0A21488C-5AC0-6844-9DE8-7374DFDAA0A2}"/>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pic>
        <p:nvPicPr>
          <p:cNvPr id="8" name="Picture 7">
            <a:extLst>
              <a:ext uri="{FF2B5EF4-FFF2-40B4-BE49-F238E27FC236}">
                <a16:creationId xmlns:a16="http://schemas.microsoft.com/office/drawing/2014/main" id="{EC8E9AA5-D9DD-7F4C-898D-20FF36ED4ABC}"/>
              </a:ext>
            </a:extLst>
          </p:cNvPr>
          <p:cNvPicPr>
            <a:picLocks noChangeAspect="1"/>
          </p:cNvPicPr>
          <p:nvPr/>
        </p:nvPicPr>
        <p:blipFill>
          <a:blip r:embed="rId3"/>
          <a:stretch>
            <a:fillRect/>
          </a:stretch>
        </p:blipFill>
        <p:spPr>
          <a:xfrm>
            <a:off x="521208" y="1037672"/>
            <a:ext cx="9107424" cy="5182761"/>
          </a:xfrm>
          <a:prstGeom prst="rect">
            <a:avLst/>
          </a:prstGeom>
        </p:spPr>
      </p:pic>
    </p:spTree>
    <p:extLst>
      <p:ext uri="{BB962C8B-B14F-4D97-AF65-F5344CB8AC3E}">
        <p14:creationId xmlns:p14="http://schemas.microsoft.com/office/powerpoint/2010/main" val="558939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Rectangle 3">
            <a:extLst>
              <a:ext uri="{FF2B5EF4-FFF2-40B4-BE49-F238E27FC236}">
                <a16:creationId xmlns:a16="http://schemas.microsoft.com/office/drawing/2014/main" id="{3676CF35-C443-2441-96B1-73D0B58E2F98}"/>
              </a:ext>
            </a:extLst>
          </p:cNvPr>
          <p:cNvSpPr txBox="1"/>
          <p:nvPr/>
        </p:nvSpPr>
        <p:spPr>
          <a:xfrm>
            <a:off x="404806" y="82014"/>
            <a:ext cx="7585857"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(XV)</a:t>
            </a:r>
          </a:p>
        </p:txBody>
      </p:sp>
      <p:sp>
        <p:nvSpPr>
          <p:cNvPr id="303" name="Rectangle 3">
            <a:extLst>
              <a:ext uri="{FF2B5EF4-FFF2-40B4-BE49-F238E27FC236}">
                <a16:creationId xmlns:a16="http://schemas.microsoft.com/office/drawing/2014/main" id="{CECA26EF-5DA3-7540-81B3-42998215175A}"/>
              </a:ext>
            </a:extLst>
          </p:cNvPr>
          <p:cNvSpPr txBox="1"/>
          <p:nvPr/>
        </p:nvSpPr>
        <p:spPr>
          <a:xfrm>
            <a:off x="413951" y="421813"/>
            <a:ext cx="6625946"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lvl="0">
              <a:defRPr/>
            </a:pPr>
            <a:r>
              <a:rPr lang="en-US" sz="1800" b="1" dirty="0">
                <a:solidFill>
                  <a:srgbClr val="73C4EF"/>
                </a:solidFill>
              </a:rPr>
              <a:t>Data Lake - Fraud Control – Deployment view</a:t>
            </a:r>
          </a:p>
        </p:txBody>
      </p:sp>
      <p:pic>
        <p:nvPicPr>
          <p:cNvPr id="449" name="Picture 448">
            <a:extLst>
              <a:ext uri="{FF2B5EF4-FFF2-40B4-BE49-F238E27FC236}">
                <a16:creationId xmlns:a16="http://schemas.microsoft.com/office/drawing/2014/main" id="{FCA394EB-562F-6C48-846A-F19E5C5F042F}"/>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36891473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4581514" y="3028895"/>
            <a:ext cx="4022989" cy="400105"/>
          </a:xfrm>
          <a:prstGeom prst="rect">
            <a:avLst/>
          </a:prstGeom>
          <a:ln w="12700">
            <a:miter lim="400000"/>
          </a:ln>
        </p:spPr>
        <p:txBody>
          <a:bodyPr wrap="square" lIns="45718" tIns="45718" rIns="45718" bIns="45718">
            <a:spAutoFit/>
          </a:bodyPr>
          <a:lstStyle/>
          <a:p>
            <a:pPr defTabSz="914400"/>
            <a:r>
              <a:rPr lang="es-MX" sz="2000" b="1" dirty="0">
                <a:solidFill>
                  <a:srgbClr val="016AA2"/>
                </a:solidFill>
                <a:ea typeface="Arial"/>
                <a:cs typeface="Arial"/>
              </a:rPr>
              <a:t>Infrastructure and Connectivity</a:t>
            </a:r>
          </a:p>
        </p:txBody>
      </p:sp>
      <p:pic>
        <p:nvPicPr>
          <p:cNvPr id="3" name="Picture 2">
            <a:extLst>
              <a:ext uri="{FF2B5EF4-FFF2-40B4-BE49-F238E27FC236}">
                <a16:creationId xmlns:a16="http://schemas.microsoft.com/office/drawing/2014/main" id="{BA0FA2A1-90D4-D440-B517-DFEDFFAFCC96}"/>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1847597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Infrastructure and Connectivity (I)</a:t>
            </a:r>
          </a:p>
        </p:txBody>
      </p:sp>
      <p:sp>
        <p:nvSpPr>
          <p:cNvPr id="65" name="Rectangle 3"/>
          <p:cNvSpPr txBox="1"/>
          <p:nvPr/>
        </p:nvSpPr>
        <p:spPr>
          <a:xfrm>
            <a:off x="404807" y="610135"/>
            <a:ext cx="5337625"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s-ES_tradnl" sz="1800" b="1" dirty="0">
                <a:solidFill>
                  <a:srgbClr val="73C4EF"/>
                </a:solidFill>
              </a:rPr>
              <a:t>Resumen de Componentes de Infraestructura</a:t>
            </a:r>
          </a:p>
        </p:txBody>
      </p:sp>
      <p:graphicFrame>
        <p:nvGraphicFramePr>
          <p:cNvPr id="4" name="Group 49">
            <a:extLst>
              <a:ext uri="{FF2B5EF4-FFF2-40B4-BE49-F238E27FC236}">
                <a16:creationId xmlns:a16="http://schemas.microsoft.com/office/drawing/2014/main" id="{37CA83C2-8912-414D-8985-9723B0759F03}"/>
              </a:ext>
            </a:extLst>
          </p:cNvPr>
          <p:cNvGraphicFramePr>
            <a:graphicFrameLocks/>
          </p:cNvGraphicFramePr>
          <p:nvPr>
            <p:extLst>
              <p:ext uri="{D42A27DB-BD31-4B8C-83A1-F6EECF244321}">
                <p14:modId xmlns:p14="http://schemas.microsoft.com/office/powerpoint/2010/main" val="1145325898"/>
              </p:ext>
            </p:extLst>
          </p:nvPr>
        </p:nvGraphicFramePr>
        <p:xfrm>
          <a:off x="532435" y="1136650"/>
          <a:ext cx="11007524" cy="4584700"/>
        </p:xfrm>
        <a:graphic>
          <a:graphicData uri="http://schemas.openxmlformats.org/drawingml/2006/table">
            <a:tbl>
              <a:tblPr/>
              <a:tblGrid>
                <a:gridCol w="1963877">
                  <a:extLst>
                    <a:ext uri="{9D8B030D-6E8A-4147-A177-3AD203B41FA5}">
                      <a16:colId xmlns:a16="http://schemas.microsoft.com/office/drawing/2014/main" val="20000"/>
                    </a:ext>
                  </a:extLst>
                </a:gridCol>
                <a:gridCol w="2615184">
                  <a:extLst>
                    <a:ext uri="{9D8B030D-6E8A-4147-A177-3AD203B41FA5}">
                      <a16:colId xmlns:a16="http://schemas.microsoft.com/office/drawing/2014/main" val="20001"/>
                    </a:ext>
                  </a:extLst>
                </a:gridCol>
                <a:gridCol w="3557016">
                  <a:extLst>
                    <a:ext uri="{9D8B030D-6E8A-4147-A177-3AD203B41FA5}">
                      <a16:colId xmlns:a16="http://schemas.microsoft.com/office/drawing/2014/main" val="20002"/>
                    </a:ext>
                  </a:extLst>
                </a:gridCol>
                <a:gridCol w="2871447">
                  <a:extLst>
                    <a:ext uri="{9D8B030D-6E8A-4147-A177-3AD203B41FA5}">
                      <a16:colId xmlns:a16="http://schemas.microsoft.com/office/drawing/2014/main" val="20003"/>
                    </a:ext>
                  </a:extLst>
                </a:gridCol>
              </a:tblGrid>
              <a:tr h="473306">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n-US" sz="1200" b="1" i="0" u="none" strike="noStrike" cap="none" normalizeH="0" baseline="0" noProof="0">
                          <a:ln>
                            <a:noFill/>
                          </a:ln>
                          <a:solidFill>
                            <a:schemeClr val="bg1"/>
                          </a:solidFill>
                          <a:effectLst/>
                          <a:latin typeface="Arial" pitchFamily="34" charset="0"/>
                          <a:ea typeface="ＭＳ Ｐゴシック"/>
                          <a:cs typeface="ＭＳ Ｐゴシック"/>
                        </a:rPr>
                        <a:t>Infrastructure component</a:t>
                      </a:r>
                    </a:p>
                  </a:txBody>
                  <a:tcPr marL="90000" marR="90000" marT="46824" marB="468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7B7"/>
                    </a:solid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n-US" sz="1200" b="1" i="0" u="none" strike="noStrike" cap="none" normalizeH="0" baseline="0" noProof="0">
                          <a:ln>
                            <a:noFill/>
                          </a:ln>
                          <a:solidFill>
                            <a:schemeClr val="bg1"/>
                          </a:solidFill>
                          <a:effectLst/>
                          <a:latin typeface="Arial" pitchFamily="34" charset="0"/>
                          <a:ea typeface="ＭＳ Ｐゴシック"/>
                          <a:cs typeface="ＭＳ Ｐゴシック"/>
                        </a:rPr>
                        <a:t>Description</a:t>
                      </a:r>
                    </a:p>
                  </a:txBody>
                  <a:tcPr marL="90000" marR="90000" marT="46824" marB="46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7B7"/>
                    </a:solid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n-US" sz="1200" b="1" i="0" u="none" strike="noStrike" cap="none" normalizeH="0" baseline="0" noProof="0">
                          <a:ln>
                            <a:noFill/>
                          </a:ln>
                          <a:solidFill>
                            <a:schemeClr val="bg1"/>
                          </a:solidFill>
                          <a:effectLst/>
                          <a:latin typeface="Arial" pitchFamily="34" charset="0"/>
                          <a:ea typeface="ＭＳ Ｐゴシック"/>
                          <a:cs typeface="ＭＳ Ｐゴシック"/>
                        </a:rPr>
                        <a:t>Applicability (New, Modified, Unmodified)</a:t>
                      </a:r>
                    </a:p>
                  </a:txBody>
                  <a:tcPr marL="90000" marR="90000" marT="46824" marB="46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7B7"/>
                    </a:solid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n-US" sz="1200" b="1" i="0" u="none" strike="noStrike" cap="none" normalizeH="0" baseline="0" noProof="0" dirty="0">
                          <a:ln>
                            <a:noFill/>
                          </a:ln>
                          <a:solidFill>
                            <a:schemeClr val="bg1"/>
                          </a:solidFill>
                          <a:effectLst/>
                          <a:latin typeface="Arial" pitchFamily="34" charset="0"/>
                          <a:ea typeface="ＭＳ Ｐゴシック"/>
                          <a:cs typeface="ＭＳ Ｐゴシック"/>
                        </a:rPr>
                        <a:t>Application in which the component is located</a:t>
                      </a:r>
                    </a:p>
                  </a:txBody>
                  <a:tcPr marL="90000" marR="90000" marT="46824" marB="468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7B7"/>
                    </a:solidFill>
                  </a:tcPr>
                </a:tc>
                <a:extLst>
                  <a:ext uri="{0D108BD9-81ED-4DB2-BD59-A6C34878D82A}">
                    <a16:rowId xmlns:a16="http://schemas.microsoft.com/office/drawing/2014/main" val="10000"/>
                  </a:ext>
                </a:extLst>
              </a:tr>
              <a:tr h="596764">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r>
                        <a:rPr kumimoji="0" lang="es-MX" sz="1100" b="0" i="0" u="none" strike="noStrike" kern="1200" cap="none" normalizeH="0" baseline="0" noProof="0" dirty="0">
                          <a:ln>
                            <a:noFill/>
                          </a:ln>
                          <a:solidFill>
                            <a:schemeClr val="bg1">
                              <a:lumMod val="50000"/>
                            </a:schemeClr>
                          </a:solidFill>
                          <a:effectLst/>
                          <a:latin typeface="Arial" pitchFamily="34" charset="0"/>
                          <a:ea typeface="ＭＳ Ｐゴシック"/>
                          <a:cs typeface="ＭＳ Ｐゴシック"/>
                        </a:rPr>
                        <a:t>Pendiente</a:t>
                      </a:r>
                    </a:p>
                  </a:txBody>
                  <a:tcPr marL="90000" marR="90000" marT="46839" marB="468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r>
                        <a:rPr kumimoji="0" lang="es-MX" sz="1100" b="0" i="0" u="none" strike="noStrike" kern="1200" cap="none" normalizeH="0" baseline="0" noProof="0" dirty="0">
                          <a:ln>
                            <a:noFill/>
                          </a:ln>
                          <a:solidFill>
                            <a:schemeClr val="bg1">
                              <a:lumMod val="50000"/>
                            </a:schemeClr>
                          </a:solidFill>
                          <a:effectLst/>
                          <a:latin typeface="Arial" pitchFamily="34" charset="0"/>
                          <a:ea typeface="ＭＳ Ｐゴシック"/>
                          <a:cs typeface="ＭＳ Ｐゴシック"/>
                        </a:rPr>
                        <a:t>Pendiente</a:t>
                      </a:r>
                    </a:p>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100" b="0" i="0" u="none" strike="noStrike" kern="1200"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39" marB="46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r>
                        <a:rPr kumimoji="0" lang="es-MX" sz="1100" b="0" i="0" u="none" strike="noStrike" kern="1200" cap="none" normalizeH="0" baseline="0" noProof="0" dirty="0">
                          <a:ln>
                            <a:noFill/>
                          </a:ln>
                          <a:solidFill>
                            <a:schemeClr val="bg1">
                              <a:lumMod val="50000"/>
                            </a:schemeClr>
                          </a:solidFill>
                          <a:effectLst/>
                          <a:latin typeface="Arial" pitchFamily="34" charset="0"/>
                          <a:ea typeface="ＭＳ Ｐゴシック"/>
                          <a:cs typeface="ＭＳ Ｐゴシック"/>
                        </a:rPr>
                        <a:t>Pendiente</a:t>
                      </a:r>
                    </a:p>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s-MX" sz="1100" b="0" i="0" u="none" strike="noStrike" kern="1200"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39" marB="46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r>
                        <a:rPr kumimoji="0" lang="es-MX" sz="1100" b="0" i="0" u="none" strike="noStrike" kern="1200" cap="none" normalizeH="0" baseline="0" noProof="0" dirty="0">
                          <a:ln>
                            <a:noFill/>
                          </a:ln>
                          <a:solidFill>
                            <a:schemeClr val="bg1">
                              <a:lumMod val="50000"/>
                            </a:schemeClr>
                          </a:solidFill>
                          <a:effectLst/>
                          <a:latin typeface="Arial" pitchFamily="34" charset="0"/>
                          <a:ea typeface="ＭＳ Ｐゴシック"/>
                          <a:cs typeface="ＭＳ Ｐゴシック"/>
                        </a:rPr>
                        <a:t>Pendiente</a:t>
                      </a:r>
                    </a:p>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s-MX" sz="1100" b="0" i="0" u="none" strike="noStrike" kern="1200"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39" marB="468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1480">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endParaRPr kumimoji="0" lang="es-ES" sz="1100" b="0" i="0" u="none" strike="noStrike"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defRPr/>
                      </a:pPr>
                      <a:endParaRPr kumimoji="0" lang="es-MX" sz="1100" b="0" i="0" u="none" strike="noStrike" kern="1200"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endParaRPr kumimoji="0" lang="en-GB" sz="1100" b="0" i="0" u="none" strike="noStrike" cap="none" normalizeH="0" baseline="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s-MX" sz="1100" b="0" i="0" u="none" strike="noStrike" kern="1200"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1426">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defRPr/>
                      </a:pPr>
                      <a:endParaRPr kumimoji="0" lang="es-MX" sz="1100" b="0" i="0" u="none" strike="noStrike" kern="1200"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defRPr/>
                      </a:pPr>
                      <a:endParaRPr kumimoji="0" lang="es-MX" sz="1100" b="0" i="0" u="none" strike="noStrike" kern="1200"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endParaRPr kumimoji="0" lang="en-GB" sz="1100" b="0" i="0" u="none" strike="noStrike" cap="none" normalizeH="0" baseline="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s-MX" sz="1100" b="0" i="0" u="none" strike="noStrike" kern="1200"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3648">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endParaRPr kumimoji="0" lang="es-ES" sz="1100" b="0" i="0" u="none" strike="noStrike"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defRPr/>
                      </a:pPr>
                      <a:endParaRPr kumimoji="0" lang="es-MX" sz="1100" b="0" i="0" u="none" strike="noStrike" kern="1200"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endParaRPr kumimoji="0" lang="en-GB" sz="1100" b="0" i="0" u="none" strike="noStrike" cap="none" normalizeH="0" baseline="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s-MX" sz="1100" b="0" i="0" u="none" strike="noStrike" kern="1200"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8069">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endParaRPr kumimoji="0" lang="es-MX" sz="1100" b="0" i="0" u="none" strike="noStrike"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endParaRPr kumimoji="0" lang="es-MX" sz="1100" b="0" i="0" u="none" strike="noStrike"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endParaRPr kumimoji="0" lang="en-GB" sz="1100" b="0" i="0" u="none" strike="noStrike" cap="none" normalizeH="0" baseline="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s-MX" sz="1100" b="0" i="0" u="none" strike="noStrike" kern="1200"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78662">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endParaRPr kumimoji="0" lang="es-MX" sz="1100" b="0" i="0" u="none" strike="noStrike"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endParaRPr kumimoji="0" lang="es-MX" sz="1100" b="0" i="0" u="none" strike="noStrike"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endParaRPr kumimoji="0" lang="es-ES" sz="1100" b="0" i="0" u="none" strike="noStrike"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s-MX" sz="1100" b="0" i="0" u="none" strike="noStrike" kern="1200"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49984">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defRPr/>
                      </a:pPr>
                      <a:endParaRPr kumimoji="0" lang="es-MX" sz="1100" b="0" i="0" u="none" strike="noStrike" kern="1200"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endParaRPr kumimoji="0" lang="es-MX" sz="1100" b="0" i="0" u="none" strike="noStrike"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endParaRPr kumimoji="0" lang="en-GB" sz="1100" b="0" i="0" u="none" strike="noStrike" cap="none" normalizeH="0" baseline="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s-MX" sz="1100" b="0" i="0" u="none" strike="noStrike" kern="1200"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61361">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s-MX" sz="1100" b="0" i="0" u="none" strike="noStrike" kern="1200"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8" marB="468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100" b="0" i="0" u="none" strike="noStrike" kern="1200"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8" marB="46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s-MX" sz="1100" b="0" i="0" u="none" strike="noStrike" kern="1200"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8" marB="46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s-MX" sz="1100" b="0" i="0" u="none" strike="noStrike" kern="1200"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8" marB="468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pic>
        <p:nvPicPr>
          <p:cNvPr id="5" name="Picture 4">
            <a:extLst>
              <a:ext uri="{FF2B5EF4-FFF2-40B4-BE49-F238E27FC236}">
                <a16:creationId xmlns:a16="http://schemas.microsoft.com/office/drawing/2014/main" id="{F46AB2BD-8A58-E142-B13C-18060C141605}"/>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1827037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s-ES" sz="2000" dirty="0">
                <a:solidFill>
                  <a:srgbClr val="016AA2"/>
                </a:solidFill>
              </a:rPr>
              <a:t>Volumetría (I) </a:t>
            </a:r>
            <a:endParaRPr lang="en-US" sz="2000" dirty="0">
              <a:solidFill>
                <a:srgbClr val="016AA2"/>
              </a:solidFill>
            </a:endParaRPr>
          </a:p>
        </p:txBody>
      </p:sp>
      <p:sp>
        <p:nvSpPr>
          <p:cNvPr id="65" name="Rectangle 3"/>
          <p:cNvSpPr txBox="1"/>
          <p:nvPr/>
        </p:nvSpPr>
        <p:spPr>
          <a:xfrm>
            <a:off x="404807" y="610135"/>
            <a:ext cx="5337625"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s-ES_tradnl" sz="1800" b="1" dirty="0">
                <a:solidFill>
                  <a:srgbClr val="73C4EF"/>
                </a:solidFill>
              </a:rPr>
              <a:t>Case of use - </a:t>
            </a:r>
          </a:p>
        </p:txBody>
      </p:sp>
      <p:graphicFrame>
        <p:nvGraphicFramePr>
          <p:cNvPr id="5" name="Group 28">
            <a:extLst>
              <a:ext uri="{FF2B5EF4-FFF2-40B4-BE49-F238E27FC236}">
                <a16:creationId xmlns:a16="http://schemas.microsoft.com/office/drawing/2014/main" id="{41C7C916-EB14-8347-93E0-B941EF96314E}"/>
              </a:ext>
            </a:extLst>
          </p:cNvPr>
          <p:cNvGraphicFramePr>
            <a:graphicFrameLocks/>
          </p:cNvGraphicFramePr>
          <p:nvPr>
            <p:extLst>
              <p:ext uri="{D42A27DB-BD31-4B8C-83A1-F6EECF244321}">
                <p14:modId xmlns:p14="http://schemas.microsoft.com/office/powerpoint/2010/main" val="3391519560"/>
              </p:ext>
            </p:extLst>
          </p:nvPr>
        </p:nvGraphicFramePr>
        <p:xfrm>
          <a:off x="1710139" y="1539433"/>
          <a:ext cx="8533455" cy="2152260"/>
        </p:xfrm>
        <a:graphic>
          <a:graphicData uri="http://schemas.openxmlformats.org/drawingml/2006/table">
            <a:tbl>
              <a:tblPr/>
              <a:tblGrid>
                <a:gridCol w="5845830">
                  <a:extLst>
                    <a:ext uri="{9D8B030D-6E8A-4147-A177-3AD203B41FA5}">
                      <a16:colId xmlns:a16="http://schemas.microsoft.com/office/drawing/2014/main" val="20000"/>
                    </a:ext>
                  </a:extLst>
                </a:gridCol>
                <a:gridCol w="2687625">
                  <a:extLst>
                    <a:ext uri="{9D8B030D-6E8A-4147-A177-3AD203B41FA5}">
                      <a16:colId xmlns:a16="http://schemas.microsoft.com/office/drawing/2014/main" val="20001"/>
                    </a:ext>
                  </a:extLst>
                </a:gridCol>
              </a:tblGrid>
              <a:tr h="337218">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s-MX" sz="1100" b="1" i="0" u="none" strike="noStrike" cap="none" normalizeH="0" baseline="0" noProof="0" dirty="0">
                          <a:ln>
                            <a:noFill/>
                          </a:ln>
                          <a:solidFill>
                            <a:schemeClr val="bg1"/>
                          </a:solidFill>
                          <a:effectLst/>
                          <a:latin typeface="Arial" charset="0"/>
                        </a:rPr>
                        <a:t>Characteristic</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67B7"/>
                    </a:solidFill>
                  </a:tcPr>
                </a:tc>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s-MX" sz="1100" b="1" i="0" u="none" strike="noStrike" cap="none" normalizeH="0" baseline="0" noProof="0" dirty="0">
                          <a:ln>
                            <a:noFill/>
                          </a:ln>
                          <a:solidFill>
                            <a:schemeClr val="bg1"/>
                          </a:solidFill>
                          <a:effectLst/>
                          <a:latin typeface="Arial" charset="0"/>
                        </a:rPr>
                        <a:t>Detalle</a:t>
                      </a:r>
                      <a:endParaRPr kumimoji="0" lang="es-MX" sz="1100" b="1" i="0" u="none" strike="noStrike" cap="none" normalizeH="0" baseline="0" noProof="0" dirty="0">
                        <a:ln>
                          <a:noFill/>
                        </a:ln>
                        <a:solidFill>
                          <a:schemeClr val="bg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67B7"/>
                    </a:solidFill>
                  </a:tcPr>
                </a:tc>
                <a:extLst>
                  <a:ext uri="{0D108BD9-81ED-4DB2-BD59-A6C34878D82A}">
                    <a16:rowId xmlns:a16="http://schemas.microsoft.com/office/drawing/2014/main" val="10000"/>
                  </a:ext>
                </a:extLst>
              </a:tr>
              <a:tr h="260707">
                <a:tc>
                  <a:txBody>
                    <a:bodyPr/>
                    <a:lstStyle/>
                    <a:p>
                      <a:pPr marL="0" indent="90000" algn="l" defTabSz="914400" rtl="0" eaLnBrk="1" latinLnBrk="0" hangingPunct="1">
                        <a:lnSpc>
                          <a:spcPct val="100000"/>
                        </a:lnSpc>
                        <a:spcBef>
                          <a:spcPts val="100"/>
                        </a:spcBef>
                        <a:spcAft>
                          <a:spcPts val="0"/>
                        </a:spcAft>
                      </a:pPr>
                      <a:endParaRPr lang="es-MX" sz="1100" kern="1200" dirty="0">
                        <a:solidFill>
                          <a:schemeClr val="bg2"/>
                        </a:solidFill>
                        <a:effectLst/>
                        <a:latin typeface="Arial"/>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90000" algn="l" defTabSz="914400" rtl="0" eaLnBrk="1" latinLnBrk="0" hangingPunct="1">
                        <a:lnSpc>
                          <a:spcPct val="100000"/>
                        </a:lnSpc>
                        <a:spcBef>
                          <a:spcPts val="100"/>
                        </a:spcBef>
                        <a:spcAft>
                          <a:spcPts val="0"/>
                        </a:spcAft>
                      </a:pPr>
                      <a:endParaRPr lang="es-MX" sz="1100" kern="1200" dirty="0">
                        <a:solidFill>
                          <a:schemeClr val="bg2"/>
                        </a:solidFill>
                        <a:effectLst/>
                        <a:latin typeface="+mn-lt"/>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7632">
                <a:tc>
                  <a:txBody>
                    <a:bodyPr/>
                    <a:lstStyle/>
                    <a:p>
                      <a:pPr marL="0" indent="90000" algn="l" defTabSz="914400" rtl="0" eaLnBrk="1" latinLnBrk="0" hangingPunct="1">
                        <a:lnSpc>
                          <a:spcPct val="100000"/>
                        </a:lnSpc>
                        <a:spcBef>
                          <a:spcPts val="100"/>
                        </a:spcBef>
                        <a:spcAft>
                          <a:spcPts val="0"/>
                        </a:spcAft>
                      </a:pPr>
                      <a:endParaRPr lang="es-MX" sz="1100" kern="1200" dirty="0">
                        <a:solidFill>
                          <a:schemeClr val="bg2"/>
                        </a:solidFill>
                        <a:effectLst/>
                        <a:latin typeface="Arial"/>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90000" algn="l" defTabSz="914400" rtl="0" eaLnBrk="1" latinLnBrk="0" hangingPunct="1">
                        <a:lnSpc>
                          <a:spcPct val="100000"/>
                        </a:lnSpc>
                        <a:spcBef>
                          <a:spcPts val="100"/>
                        </a:spcBef>
                        <a:spcAft>
                          <a:spcPts val="0"/>
                        </a:spcAft>
                      </a:pPr>
                      <a:endParaRPr lang="es-MX" sz="1100" kern="1200" dirty="0">
                        <a:solidFill>
                          <a:schemeClr val="bg2"/>
                        </a:solidFill>
                        <a:effectLst/>
                        <a:latin typeface="+mn-lt"/>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7632">
                <a:tc>
                  <a:txBody>
                    <a:bodyPr/>
                    <a:lstStyle/>
                    <a:p>
                      <a:pPr marL="0" indent="90000" algn="l" defTabSz="914400" rtl="0" eaLnBrk="1" latinLnBrk="0" hangingPunct="1">
                        <a:lnSpc>
                          <a:spcPct val="100000"/>
                        </a:lnSpc>
                        <a:spcBef>
                          <a:spcPts val="100"/>
                        </a:spcBef>
                        <a:spcAft>
                          <a:spcPts val="0"/>
                        </a:spcAft>
                      </a:pPr>
                      <a:endParaRPr lang="es-MX" sz="1100" kern="1200" dirty="0">
                        <a:solidFill>
                          <a:schemeClr val="bg2"/>
                        </a:solidFill>
                        <a:effectLst/>
                        <a:latin typeface="Arial"/>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90000" algn="l" defTabSz="914400" rtl="0" eaLnBrk="1" latinLnBrk="0" hangingPunct="1">
                        <a:lnSpc>
                          <a:spcPct val="100000"/>
                        </a:lnSpc>
                        <a:spcBef>
                          <a:spcPts val="100"/>
                        </a:spcBef>
                        <a:spcAft>
                          <a:spcPts val="0"/>
                        </a:spcAft>
                      </a:pPr>
                      <a:endParaRPr lang="es-MX" sz="1100" kern="1200" dirty="0">
                        <a:solidFill>
                          <a:schemeClr val="bg2"/>
                        </a:solidFill>
                        <a:effectLst/>
                        <a:latin typeface="Arial"/>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7311">
                <a:tc>
                  <a:txBody>
                    <a:bodyPr/>
                    <a:lstStyle/>
                    <a:p>
                      <a:pPr marL="0" indent="90000" algn="l" defTabSz="914400" rtl="0" eaLnBrk="1" latinLnBrk="0" hangingPunct="1">
                        <a:lnSpc>
                          <a:spcPct val="100000"/>
                        </a:lnSpc>
                        <a:spcBef>
                          <a:spcPts val="100"/>
                        </a:spcBef>
                        <a:spcAft>
                          <a:spcPts val="0"/>
                        </a:spcAft>
                      </a:pPr>
                      <a:endParaRPr lang="es-MX" sz="1100" kern="1200" dirty="0">
                        <a:solidFill>
                          <a:schemeClr val="bg2"/>
                        </a:solidFill>
                        <a:effectLst/>
                        <a:latin typeface="Arial"/>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8600" indent="-228600" algn="l" defTabSz="914400" rtl="0" eaLnBrk="1" latinLnBrk="0" hangingPunct="1">
                        <a:lnSpc>
                          <a:spcPct val="100000"/>
                        </a:lnSpc>
                        <a:spcBef>
                          <a:spcPts val="100"/>
                        </a:spcBef>
                        <a:spcAft>
                          <a:spcPts val="0"/>
                        </a:spcAft>
                        <a:buFont typeface="+mj-lt"/>
                        <a:buAutoNum type="arabicPeriod"/>
                      </a:pPr>
                      <a:endParaRPr lang="es-MX" sz="1100" kern="1200" dirty="0">
                        <a:solidFill>
                          <a:schemeClr val="bg2"/>
                        </a:solidFill>
                        <a:effectLst/>
                        <a:latin typeface="Arial"/>
                        <a:ea typeface="Times New Roman"/>
                        <a:cs typeface="Times New Roman"/>
                      </a:endParaRPr>
                    </a:p>
                    <a:p>
                      <a:pPr marL="228600" indent="-228600" algn="l" defTabSz="914400" rtl="0" eaLnBrk="1" latinLnBrk="0" hangingPunct="1">
                        <a:lnSpc>
                          <a:spcPct val="100000"/>
                        </a:lnSpc>
                        <a:spcBef>
                          <a:spcPts val="100"/>
                        </a:spcBef>
                        <a:spcAft>
                          <a:spcPts val="0"/>
                        </a:spcAft>
                        <a:buFont typeface="+mj-lt"/>
                        <a:buAutoNum type="arabicPeriod"/>
                      </a:pPr>
                      <a:endParaRPr lang="es-MX" sz="1100" kern="1200" dirty="0">
                        <a:solidFill>
                          <a:schemeClr val="bg2"/>
                        </a:solidFill>
                        <a:effectLst/>
                        <a:latin typeface="Arial"/>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91091">
                <a:tc>
                  <a:txBody>
                    <a:bodyPr/>
                    <a:lstStyle/>
                    <a:p>
                      <a:pPr marL="0" marR="0" indent="90000" algn="l" defTabSz="914400" rtl="0" eaLnBrk="1" fontAlgn="auto" latinLnBrk="0" hangingPunct="1">
                        <a:lnSpc>
                          <a:spcPct val="100000"/>
                        </a:lnSpc>
                        <a:spcBef>
                          <a:spcPts val="100"/>
                        </a:spcBef>
                        <a:spcAft>
                          <a:spcPts val="0"/>
                        </a:spcAft>
                        <a:buClrTx/>
                        <a:buSzTx/>
                        <a:buFontTx/>
                        <a:buNone/>
                        <a:tabLst/>
                        <a:defRPr/>
                      </a:pPr>
                      <a:endParaRPr lang="es-MX" sz="1100" kern="1200" dirty="0">
                        <a:solidFill>
                          <a:schemeClr val="bg2"/>
                        </a:solidFill>
                        <a:effectLst/>
                        <a:latin typeface="+mn-lt"/>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8600" indent="-50800" algn="l" defTabSz="914400" rtl="0" eaLnBrk="1" latinLnBrk="0" hangingPunct="1">
                        <a:lnSpc>
                          <a:spcPct val="100000"/>
                        </a:lnSpc>
                        <a:spcBef>
                          <a:spcPts val="100"/>
                        </a:spcBef>
                        <a:spcAft>
                          <a:spcPts val="0"/>
                        </a:spcAft>
                        <a:buClr>
                          <a:srgbClr val="FF0000"/>
                        </a:buClr>
                        <a:buFont typeface="+mj-lt"/>
                        <a:buAutoNum type="arabicPeriod"/>
                      </a:pPr>
                      <a:endParaRPr lang="es-MX" sz="1100" kern="1200" dirty="0">
                        <a:solidFill>
                          <a:schemeClr val="bg2"/>
                        </a:solidFill>
                        <a:effectLst/>
                        <a:latin typeface="+mn-lt"/>
                        <a:ea typeface="Times New Roman"/>
                        <a:cs typeface="Times New Roman"/>
                      </a:endParaRPr>
                    </a:p>
                    <a:p>
                      <a:pPr marL="0" indent="90000" algn="l" defTabSz="914400" rtl="0" eaLnBrk="1" latinLnBrk="0" hangingPunct="1">
                        <a:lnSpc>
                          <a:spcPct val="100000"/>
                        </a:lnSpc>
                        <a:spcBef>
                          <a:spcPts val="100"/>
                        </a:spcBef>
                        <a:spcAft>
                          <a:spcPts val="0"/>
                        </a:spcAft>
                      </a:pPr>
                      <a:endParaRPr lang="es-MX" sz="1100" kern="1200" dirty="0">
                        <a:solidFill>
                          <a:schemeClr val="bg2"/>
                        </a:solidFill>
                        <a:effectLst/>
                        <a:latin typeface="Arial"/>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pic>
        <p:nvPicPr>
          <p:cNvPr id="6" name="Picture 5">
            <a:extLst>
              <a:ext uri="{FF2B5EF4-FFF2-40B4-BE49-F238E27FC236}">
                <a16:creationId xmlns:a16="http://schemas.microsoft.com/office/drawing/2014/main" id="{B3187839-83B0-4648-9886-D853DE97BFC0}"/>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28546856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s-ES" sz="2000" dirty="0">
                <a:solidFill>
                  <a:srgbClr val="016AA2"/>
                </a:solidFill>
              </a:rPr>
              <a:t>Servicios Generales (I) </a:t>
            </a:r>
            <a:endParaRPr lang="en-US" sz="2000" dirty="0">
              <a:solidFill>
                <a:srgbClr val="016AA2"/>
              </a:solidFill>
            </a:endParaRPr>
          </a:p>
        </p:txBody>
      </p:sp>
      <p:sp>
        <p:nvSpPr>
          <p:cNvPr id="65" name="Rectangle 3"/>
          <p:cNvSpPr txBox="1"/>
          <p:nvPr/>
        </p:nvSpPr>
        <p:spPr>
          <a:xfrm>
            <a:off x="404807" y="610135"/>
            <a:ext cx="5337625"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s-ES_tradnl" sz="1800" b="1" dirty="0">
                <a:solidFill>
                  <a:srgbClr val="73C4EF"/>
                </a:solidFill>
              </a:rPr>
              <a:t>Seguridad</a:t>
            </a:r>
          </a:p>
        </p:txBody>
      </p:sp>
      <p:sp>
        <p:nvSpPr>
          <p:cNvPr id="8" name="Rectangle 4">
            <a:extLst>
              <a:ext uri="{FF2B5EF4-FFF2-40B4-BE49-F238E27FC236}">
                <a16:creationId xmlns:a16="http://schemas.microsoft.com/office/drawing/2014/main" id="{DDBC6CC5-4171-3A4D-8F90-8D90572DD199}"/>
              </a:ext>
            </a:extLst>
          </p:cNvPr>
          <p:cNvSpPr>
            <a:spLocks noChangeArrowheads="1"/>
          </p:cNvSpPr>
          <p:nvPr/>
        </p:nvSpPr>
        <p:spPr bwMode="auto">
          <a:xfrm>
            <a:off x="684213" y="1233488"/>
            <a:ext cx="10983532" cy="4806949"/>
          </a:xfrm>
          <a:prstGeom prst="rect">
            <a:avLst/>
          </a:prstGeom>
          <a:noFill/>
          <a:ln>
            <a:noFill/>
          </a:ln>
        </p:spPr>
        <p:txBody>
          <a:bodyPr/>
          <a:lstStyle/>
          <a:p>
            <a:pPr eaLnBrk="1" hangingPunct="1">
              <a:lnSpc>
                <a:spcPct val="150000"/>
              </a:lnSpc>
              <a:spcBef>
                <a:spcPct val="40000"/>
              </a:spcBef>
              <a:buClr>
                <a:schemeClr val="accent2"/>
              </a:buClr>
              <a:buSzPct val="65000"/>
              <a:buFont typeface="Wingdings" panose="05000000000000000000" pitchFamily="2" charset="2"/>
              <a:buNone/>
              <a:defRPr/>
            </a:pPr>
            <a:r>
              <a:rPr lang="es-MX" sz="1200" dirty="0">
                <a:solidFill>
                  <a:schemeClr val="bg2"/>
                </a:solidFill>
                <a:latin typeface="Arial" charset="0"/>
              </a:rPr>
              <a:t>El detalle de los lineamientos mencionados están definidos en los documentos:</a:t>
            </a:r>
          </a:p>
          <a:p>
            <a:pPr marL="906463" lvl="3" indent="-266700">
              <a:lnSpc>
                <a:spcPct val="150000"/>
              </a:lnSpc>
              <a:spcBef>
                <a:spcPct val="40000"/>
              </a:spcBef>
              <a:buClr>
                <a:schemeClr val="accent2"/>
              </a:buClr>
              <a:buSzPct val="65000"/>
              <a:buFont typeface="Wingdings" panose="05000000000000000000" pitchFamily="2" charset="2"/>
              <a:buChar char="n"/>
              <a:defRPr/>
            </a:pPr>
            <a:r>
              <a:rPr lang="en-US" sz="1200" dirty="0">
                <a:solidFill>
                  <a:schemeClr val="bg2"/>
                </a:solidFill>
                <a:latin typeface="Arial" charset="0"/>
              </a:rPr>
              <a:t>Standards for the creation of topics, development and security</a:t>
            </a:r>
          </a:p>
          <a:p>
            <a:pPr marL="906463" lvl="3" indent="-266700">
              <a:lnSpc>
                <a:spcPct val="150000"/>
              </a:lnSpc>
              <a:spcBef>
                <a:spcPct val="40000"/>
              </a:spcBef>
              <a:buClr>
                <a:schemeClr val="accent2"/>
              </a:buClr>
              <a:buSzPct val="65000"/>
              <a:buFont typeface="Wingdings" panose="05000000000000000000" pitchFamily="2" charset="2"/>
              <a:buChar char="n"/>
              <a:defRPr/>
            </a:pPr>
            <a:endParaRPr lang="es-ES" sz="1200" dirty="0">
              <a:solidFill>
                <a:schemeClr val="bg2"/>
              </a:solidFill>
              <a:latin typeface="Arial" charset="0"/>
            </a:endParaRPr>
          </a:p>
          <a:p>
            <a:pPr eaLnBrk="1" hangingPunct="1">
              <a:spcBef>
                <a:spcPct val="40000"/>
              </a:spcBef>
              <a:buClr>
                <a:schemeClr val="bg1"/>
              </a:buClr>
              <a:buSzPct val="65000"/>
              <a:buFont typeface="Wingdings" panose="05000000000000000000" pitchFamily="2" charset="2"/>
              <a:buNone/>
              <a:defRPr/>
            </a:pPr>
            <a:r>
              <a:rPr lang="es-ES" sz="1200" dirty="0">
                <a:solidFill>
                  <a:schemeClr val="bg2"/>
                </a:solidFill>
                <a:latin typeface="Arial" charset="0"/>
              </a:rPr>
              <a:t>Confidencialidad</a:t>
            </a:r>
          </a:p>
          <a:p>
            <a:pPr eaLnBrk="1" hangingPunct="1">
              <a:spcBef>
                <a:spcPct val="40000"/>
              </a:spcBef>
              <a:buClr>
                <a:schemeClr val="bg1"/>
              </a:buClr>
              <a:buSzPct val="65000"/>
              <a:buFont typeface="Wingdings" panose="05000000000000000000" pitchFamily="2" charset="2"/>
              <a:buNone/>
              <a:defRPr/>
            </a:pPr>
            <a:endParaRPr lang="es-ES" sz="1200" dirty="0">
              <a:solidFill>
                <a:schemeClr val="bg2"/>
              </a:solidFill>
              <a:latin typeface="Arial" charset="0"/>
            </a:endParaRPr>
          </a:p>
          <a:p>
            <a:pPr marL="906463" lvl="3" indent="-266700">
              <a:spcBef>
                <a:spcPct val="40000"/>
              </a:spcBef>
              <a:buClr>
                <a:schemeClr val="accent2"/>
              </a:buClr>
              <a:buSzPct val="65000"/>
              <a:buFont typeface="Wingdings" panose="05000000000000000000" pitchFamily="2" charset="2"/>
              <a:buChar char="n"/>
              <a:defRPr/>
            </a:pPr>
            <a:r>
              <a:rPr lang="es-ES" sz="1200" dirty="0" err="1">
                <a:solidFill>
                  <a:schemeClr val="bg2"/>
                </a:solidFill>
                <a:latin typeface="Arial" charset="0"/>
              </a:rPr>
              <a:t>Communication</a:t>
            </a:r>
            <a:r>
              <a:rPr lang="es-ES" sz="1200" dirty="0">
                <a:solidFill>
                  <a:schemeClr val="bg2"/>
                </a:solidFill>
                <a:latin typeface="Arial" charset="0"/>
              </a:rPr>
              <a:t> </a:t>
            </a:r>
            <a:r>
              <a:rPr lang="es-ES" sz="1200" dirty="0" err="1">
                <a:solidFill>
                  <a:schemeClr val="bg2"/>
                </a:solidFill>
                <a:latin typeface="Arial" charset="0"/>
              </a:rPr>
              <a:t>through</a:t>
            </a:r>
            <a:r>
              <a:rPr lang="es-ES" sz="1200" dirty="0">
                <a:solidFill>
                  <a:schemeClr val="bg2"/>
                </a:solidFill>
                <a:latin typeface="Arial" charset="0"/>
              </a:rPr>
              <a:t> mutual </a:t>
            </a:r>
            <a:r>
              <a:rPr lang="es-ES" sz="1200" dirty="0" err="1">
                <a:solidFill>
                  <a:schemeClr val="bg2"/>
                </a:solidFill>
                <a:latin typeface="Arial" charset="0"/>
              </a:rPr>
              <a:t>authentication</a:t>
            </a:r>
            <a:r>
              <a:rPr lang="es-ES" sz="1200" dirty="0">
                <a:solidFill>
                  <a:schemeClr val="bg2"/>
                </a:solidFill>
                <a:latin typeface="Arial" charset="0"/>
              </a:rPr>
              <a:t> and </a:t>
            </a:r>
            <a:r>
              <a:rPr lang="es-ES" sz="1200" dirty="0" err="1">
                <a:solidFill>
                  <a:schemeClr val="bg2"/>
                </a:solidFill>
                <a:latin typeface="Arial" charset="0"/>
              </a:rPr>
              <a:t>Kerberos</a:t>
            </a:r>
            <a:r>
              <a:rPr lang="es-ES" sz="1200" dirty="0">
                <a:solidFill>
                  <a:schemeClr val="bg2"/>
                </a:solidFill>
                <a:latin typeface="Arial" charset="0"/>
              </a:rPr>
              <a:t> </a:t>
            </a:r>
            <a:r>
              <a:rPr lang="es-ES" sz="1200" dirty="0" err="1">
                <a:solidFill>
                  <a:schemeClr val="bg2"/>
                </a:solidFill>
                <a:latin typeface="Arial" charset="0"/>
              </a:rPr>
              <a:t>between</a:t>
            </a:r>
            <a:r>
              <a:rPr lang="es-ES" sz="1200" dirty="0">
                <a:solidFill>
                  <a:schemeClr val="bg2"/>
                </a:solidFill>
                <a:latin typeface="Arial" charset="0"/>
              </a:rPr>
              <a:t> Data Lake</a:t>
            </a:r>
          </a:p>
          <a:p>
            <a:pPr marL="906463" lvl="3" indent="-266700">
              <a:spcBef>
                <a:spcPct val="40000"/>
              </a:spcBef>
              <a:buClr>
                <a:schemeClr val="accent2"/>
              </a:buClr>
              <a:buSzPct val="65000"/>
              <a:buFont typeface="Wingdings" panose="05000000000000000000" pitchFamily="2" charset="2"/>
              <a:buChar char="n"/>
              <a:defRPr/>
            </a:pPr>
            <a:endParaRPr lang="es-ES" sz="1200" dirty="0">
              <a:solidFill>
                <a:schemeClr val="bg2"/>
              </a:solidFill>
              <a:latin typeface="Arial" charset="0"/>
            </a:endParaRPr>
          </a:p>
          <a:p>
            <a:pPr eaLnBrk="1" hangingPunct="1">
              <a:spcBef>
                <a:spcPct val="40000"/>
              </a:spcBef>
              <a:buClr>
                <a:schemeClr val="bg1"/>
              </a:buClr>
              <a:buSzPct val="65000"/>
              <a:buFont typeface="Wingdings" panose="05000000000000000000" pitchFamily="2" charset="2"/>
              <a:buNone/>
              <a:defRPr/>
            </a:pPr>
            <a:r>
              <a:rPr lang="es-ES" sz="1200" dirty="0">
                <a:solidFill>
                  <a:schemeClr val="bg2"/>
                </a:solidFill>
                <a:latin typeface="Arial" charset="0"/>
              </a:rPr>
              <a:t>Auditoria:</a:t>
            </a:r>
          </a:p>
          <a:p>
            <a:pPr marL="906463" lvl="3" indent="-266700">
              <a:spcBef>
                <a:spcPct val="40000"/>
              </a:spcBef>
              <a:buClr>
                <a:schemeClr val="accent2"/>
              </a:buClr>
              <a:buSzPct val="65000"/>
              <a:buFont typeface="Wingdings" panose="05000000000000000000" pitchFamily="2" charset="2"/>
              <a:buChar char="n"/>
              <a:defRPr/>
            </a:pPr>
            <a:r>
              <a:rPr lang="en-US" sz="1200" dirty="0">
                <a:solidFill>
                  <a:schemeClr val="bg2"/>
                </a:solidFill>
                <a:latin typeface="Arial" charset="0"/>
              </a:rPr>
              <a:t>Sending Logs to the Error Topic</a:t>
            </a:r>
            <a:endParaRPr lang="es-ES" sz="1200" dirty="0">
              <a:solidFill>
                <a:schemeClr val="bg2"/>
              </a:solidFill>
              <a:latin typeface="Arial" charset="0"/>
            </a:endParaRPr>
          </a:p>
        </p:txBody>
      </p:sp>
      <p:pic>
        <p:nvPicPr>
          <p:cNvPr id="5" name="Picture 4">
            <a:extLst>
              <a:ext uri="{FF2B5EF4-FFF2-40B4-BE49-F238E27FC236}">
                <a16:creationId xmlns:a16="http://schemas.microsoft.com/office/drawing/2014/main" id="{C6205D20-08E7-E749-A12B-A2E53EBA9FC0}"/>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29399853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Risks and Dependencies (I)</a:t>
            </a:r>
          </a:p>
        </p:txBody>
      </p:sp>
      <p:sp>
        <p:nvSpPr>
          <p:cNvPr id="65" name="Rectangle 3"/>
          <p:cNvSpPr txBox="1"/>
          <p:nvPr/>
        </p:nvSpPr>
        <p:spPr>
          <a:xfrm>
            <a:off x="404807" y="610135"/>
            <a:ext cx="5337625"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Coexistence</a:t>
            </a:r>
          </a:p>
        </p:txBody>
      </p:sp>
      <p:sp>
        <p:nvSpPr>
          <p:cNvPr id="8" name="Rectangle 4">
            <a:extLst>
              <a:ext uri="{FF2B5EF4-FFF2-40B4-BE49-F238E27FC236}">
                <a16:creationId xmlns:a16="http://schemas.microsoft.com/office/drawing/2014/main" id="{DDBC6CC5-4171-3A4D-8F90-8D90572DD199}"/>
              </a:ext>
            </a:extLst>
          </p:cNvPr>
          <p:cNvSpPr>
            <a:spLocks noChangeArrowheads="1"/>
          </p:cNvSpPr>
          <p:nvPr/>
        </p:nvSpPr>
        <p:spPr bwMode="auto">
          <a:xfrm>
            <a:off x="684213" y="1233489"/>
            <a:ext cx="8382000" cy="1509712"/>
          </a:xfrm>
          <a:prstGeom prst="rect">
            <a:avLst/>
          </a:prstGeom>
          <a:noFill/>
          <a:ln>
            <a:noFill/>
          </a:ln>
        </p:spPr>
        <p:txBody>
          <a:bodyPr/>
          <a:lstStyle/>
          <a:p>
            <a:pPr>
              <a:lnSpc>
                <a:spcPct val="150000"/>
              </a:lnSpc>
              <a:spcBef>
                <a:spcPct val="40000"/>
              </a:spcBef>
              <a:buClr>
                <a:schemeClr val="accent2"/>
              </a:buClr>
              <a:buSzPct val="65000"/>
              <a:defRPr/>
            </a:pPr>
            <a:r>
              <a:rPr lang="es-MX" sz="1200" dirty="0">
                <a:solidFill>
                  <a:schemeClr val="bg2"/>
                </a:solidFill>
                <a:latin typeface="Arial" charset="0"/>
              </a:rPr>
              <a:t>The detail of the mentioned guidelines are defined </a:t>
            </a:r>
          </a:p>
          <a:p>
            <a:pPr marL="717550" indent="-285750">
              <a:lnSpc>
                <a:spcPct val="150000"/>
              </a:lnSpc>
              <a:spcBef>
                <a:spcPct val="40000"/>
              </a:spcBef>
              <a:buClr>
                <a:schemeClr val="accent2"/>
              </a:buClr>
              <a:buSzPct val="65000"/>
              <a:buFont typeface="Wingdings" panose="05000000000000000000" pitchFamily="2" charset="2"/>
              <a:buChar char="n"/>
              <a:defRPr/>
            </a:pPr>
            <a:r>
              <a:rPr lang="en-US" sz="1200" dirty="0">
                <a:solidFill>
                  <a:schemeClr val="bg2"/>
                </a:solidFill>
                <a:latin typeface="Arial" charset="0"/>
              </a:rPr>
              <a:t>Validate the integration standards with Data Lake, with Data Governance</a:t>
            </a:r>
          </a:p>
        </p:txBody>
      </p:sp>
      <p:sp>
        <p:nvSpPr>
          <p:cNvPr id="5" name="Rectangle 3">
            <a:extLst>
              <a:ext uri="{FF2B5EF4-FFF2-40B4-BE49-F238E27FC236}">
                <a16:creationId xmlns:a16="http://schemas.microsoft.com/office/drawing/2014/main" id="{4E843757-E9C3-1645-B24D-FB8CE5168DFF}"/>
              </a:ext>
            </a:extLst>
          </p:cNvPr>
          <p:cNvSpPr txBox="1"/>
          <p:nvPr/>
        </p:nvSpPr>
        <p:spPr>
          <a:xfrm>
            <a:off x="404806" y="3006095"/>
            <a:ext cx="5337625"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Risks</a:t>
            </a:r>
          </a:p>
        </p:txBody>
      </p:sp>
      <p:sp>
        <p:nvSpPr>
          <p:cNvPr id="6" name="Rectangle 4">
            <a:extLst>
              <a:ext uri="{FF2B5EF4-FFF2-40B4-BE49-F238E27FC236}">
                <a16:creationId xmlns:a16="http://schemas.microsoft.com/office/drawing/2014/main" id="{9EC5AE73-B29D-024C-AE63-DCF4190408E2}"/>
              </a:ext>
            </a:extLst>
          </p:cNvPr>
          <p:cNvSpPr>
            <a:spLocks noChangeArrowheads="1"/>
          </p:cNvSpPr>
          <p:nvPr/>
        </p:nvSpPr>
        <p:spPr bwMode="auto">
          <a:xfrm>
            <a:off x="684213" y="3351656"/>
            <a:ext cx="8382000" cy="1509712"/>
          </a:xfrm>
          <a:prstGeom prst="rect">
            <a:avLst/>
          </a:prstGeom>
          <a:noFill/>
          <a:ln>
            <a:noFill/>
          </a:ln>
        </p:spPr>
        <p:txBody>
          <a:bodyPr/>
          <a:lstStyle/>
          <a:p>
            <a:pPr eaLnBrk="1" hangingPunct="1">
              <a:lnSpc>
                <a:spcPct val="150000"/>
              </a:lnSpc>
              <a:spcBef>
                <a:spcPct val="40000"/>
              </a:spcBef>
              <a:buClr>
                <a:schemeClr val="accent2"/>
              </a:buClr>
              <a:buSzPct val="65000"/>
              <a:buFont typeface="Wingdings" panose="05000000000000000000" pitchFamily="2" charset="2"/>
              <a:buNone/>
              <a:defRPr/>
            </a:pPr>
            <a:r>
              <a:rPr lang="es-MX" sz="1200" dirty="0">
                <a:solidFill>
                  <a:schemeClr val="bg2"/>
                </a:solidFill>
                <a:latin typeface="Arial" charset="0"/>
              </a:rPr>
              <a:t>El detalle de los lineamientos mencionados están definidos en los documentos:</a:t>
            </a:r>
          </a:p>
          <a:p>
            <a:pPr marL="717550" indent="-285750">
              <a:lnSpc>
                <a:spcPct val="150000"/>
              </a:lnSpc>
              <a:spcBef>
                <a:spcPct val="40000"/>
              </a:spcBef>
              <a:buClr>
                <a:schemeClr val="accent2"/>
              </a:buClr>
              <a:buSzPct val="65000"/>
              <a:buFont typeface="Wingdings" panose="05000000000000000000" pitchFamily="2" charset="2"/>
              <a:buChar char="n"/>
              <a:defRPr/>
            </a:pPr>
            <a:r>
              <a:rPr lang="es-ES" sz="1200" dirty="0">
                <a:solidFill>
                  <a:schemeClr val="bg2"/>
                </a:solidFill>
                <a:latin typeface="Arial" charset="0"/>
              </a:rPr>
              <a:t>Concept </a:t>
            </a:r>
            <a:r>
              <a:rPr lang="es-ES" sz="1200" dirty="0" err="1">
                <a:solidFill>
                  <a:schemeClr val="bg2"/>
                </a:solidFill>
                <a:latin typeface="Arial" charset="0"/>
              </a:rPr>
              <a:t>tests</a:t>
            </a:r>
            <a:r>
              <a:rPr lang="es-ES" sz="1200" dirty="0">
                <a:solidFill>
                  <a:schemeClr val="bg2"/>
                </a:solidFill>
                <a:latin typeface="Arial" charset="0"/>
              </a:rPr>
              <a:t> to </a:t>
            </a:r>
            <a:r>
              <a:rPr lang="es-ES" sz="1200" dirty="0" err="1">
                <a:solidFill>
                  <a:schemeClr val="bg2"/>
                </a:solidFill>
                <a:latin typeface="Arial" charset="0"/>
              </a:rPr>
              <a:t>integrate</a:t>
            </a:r>
            <a:r>
              <a:rPr lang="es-ES" sz="1200" dirty="0">
                <a:solidFill>
                  <a:schemeClr val="bg2"/>
                </a:solidFill>
                <a:latin typeface="Arial" charset="0"/>
              </a:rPr>
              <a:t> </a:t>
            </a:r>
            <a:r>
              <a:rPr lang="es-ES" sz="1200" dirty="0" err="1">
                <a:solidFill>
                  <a:schemeClr val="bg2"/>
                </a:solidFill>
                <a:latin typeface="Arial" charset="0"/>
              </a:rPr>
              <a:t>Kerberos</a:t>
            </a:r>
            <a:r>
              <a:rPr lang="es-ES" sz="1200" dirty="0">
                <a:solidFill>
                  <a:schemeClr val="bg2"/>
                </a:solidFill>
                <a:latin typeface="Arial" charset="0"/>
              </a:rPr>
              <a:t> </a:t>
            </a:r>
            <a:r>
              <a:rPr lang="es-ES" sz="1200" dirty="0" err="1">
                <a:solidFill>
                  <a:schemeClr val="bg2"/>
                </a:solidFill>
                <a:latin typeface="Arial" charset="0"/>
              </a:rPr>
              <a:t>between</a:t>
            </a:r>
            <a:r>
              <a:rPr lang="es-ES" sz="1200" dirty="0">
                <a:solidFill>
                  <a:schemeClr val="bg2"/>
                </a:solidFill>
                <a:latin typeface="Arial" charset="0"/>
              </a:rPr>
              <a:t> Data Lake</a:t>
            </a:r>
          </a:p>
        </p:txBody>
      </p:sp>
      <p:pic>
        <p:nvPicPr>
          <p:cNvPr id="7" name="Picture 6">
            <a:extLst>
              <a:ext uri="{FF2B5EF4-FFF2-40B4-BE49-F238E27FC236}">
                <a16:creationId xmlns:a16="http://schemas.microsoft.com/office/drawing/2014/main" id="{05F3966C-03B3-8D4D-B1A9-B5E9D6FC8F95}"/>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26791158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Risks and Dependencies (II)</a:t>
            </a:r>
          </a:p>
        </p:txBody>
      </p:sp>
      <p:sp>
        <p:nvSpPr>
          <p:cNvPr id="65" name="Rectangle 3"/>
          <p:cNvSpPr txBox="1"/>
          <p:nvPr/>
        </p:nvSpPr>
        <p:spPr>
          <a:xfrm>
            <a:off x="404807" y="725885"/>
            <a:ext cx="5337625"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s-ES_tradnl" sz="1800" b="1" dirty="0">
                <a:solidFill>
                  <a:srgbClr val="73C4EF"/>
                </a:solidFill>
              </a:rPr>
              <a:t>Dependencias</a:t>
            </a:r>
          </a:p>
        </p:txBody>
      </p:sp>
      <p:sp>
        <p:nvSpPr>
          <p:cNvPr id="8" name="Rectangle 4">
            <a:extLst>
              <a:ext uri="{FF2B5EF4-FFF2-40B4-BE49-F238E27FC236}">
                <a16:creationId xmlns:a16="http://schemas.microsoft.com/office/drawing/2014/main" id="{DDBC6CC5-4171-3A4D-8F90-8D90572DD199}"/>
              </a:ext>
            </a:extLst>
          </p:cNvPr>
          <p:cNvSpPr>
            <a:spLocks noChangeArrowheads="1"/>
          </p:cNvSpPr>
          <p:nvPr/>
        </p:nvSpPr>
        <p:spPr bwMode="auto">
          <a:xfrm>
            <a:off x="684213" y="1233489"/>
            <a:ext cx="8382000" cy="1509712"/>
          </a:xfrm>
          <a:prstGeom prst="rect">
            <a:avLst/>
          </a:prstGeom>
          <a:noFill/>
          <a:ln>
            <a:noFill/>
          </a:ln>
        </p:spPr>
        <p:txBody>
          <a:bodyPr/>
          <a:lstStyle/>
          <a:p>
            <a:pPr eaLnBrk="1" hangingPunct="1">
              <a:lnSpc>
                <a:spcPct val="150000"/>
              </a:lnSpc>
              <a:spcBef>
                <a:spcPct val="40000"/>
              </a:spcBef>
              <a:buClr>
                <a:schemeClr val="accent2"/>
              </a:buClr>
              <a:buSzPct val="65000"/>
              <a:buFont typeface="Wingdings" panose="05000000000000000000" pitchFamily="2" charset="2"/>
              <a:buNone/>
              <a:defRPr/>
            </a:pPr>
            <a:r>
              <a:rPr lang="es-MX" sz="1200" dirty="0">
                <a:solidFill>
                  <a:schemeClr val="bg2"/>
                </a:solidFill>
                <a:latin typeface="Arial" charset="0"/>
              </a:rPr>
              <a:t>El detalle de los lineamientos mencionados están definidos en los documentos:</a:t>
            </a:r>
          </a:p>
          <a:p>
            <a:pPr marL="171450" lvl="2" indent="-171450">
              <a:lnSpc>
                <a:spcPct val="150000"/>
              </a:lnSpc>
              <a:spcBef>
                <a:spcPct val="40000"/>
              </a:spcBef>
              <a:buClr>
                <a:schemeClr val="accent2"/>
              </a:buClr>
              <a:buSzPct val="100000"/>
              <a:buFont typeface="Wingdings" pitchFamily="2" charset="2"/>
              <a:buChar char="§"/>
              <a:defRPr/>
            </a:pPr>
            <a:r>
              <a:rPr lang="en-US" sz="1200" dirty="0">
                <a:solidFill>
                  <a:schemeClr val="bg2"/>
                </a:solidFill>
                <a:latin typeface="Arial" charset="0"/>
              </a:rPr>
              <a:t>Standard of Security Controls in Data Lake</a:t>
            </a:r>
            <a:endParaRPr lang="es-ES" sz="1200" dirty="0">
              <a:solidFill>
                <a:schemeClr val="bg2"/>
              </a:solidFill>
              <a:latin typeface="Arial" charset="0"/>
            </a:endParaRPr>
          </a:p>
        </p:txBody>
      </p:sp>
      <p:pic>
        <p:nvPicPr>
          <p:cNvPr id="5" name="Picture 4">
            <a:extLst>
              <a:ext uri="{FF2B5EF4-FFF2-40B4-BE49-F238E27FC236}">
                <a16:creationId xmlns:a16="http://schemas.microsoft.com/office/drawing/2014/main" id="{9E02F554-294D-9940-AD90-AFCB16C058F3}"/>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7285093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Standards, Patterns and Decisions of Architecture (I)</a:t>
            </a:r>
          </a:p>
        </p:txBody>
      </p:sp>
      <p:sp>
        <p:nvSpPr>
          <p:cNvPr id="65" name="Rectangle 3"/>
          <p:cNvSpPr txBox="1"/>
          <p:nvPr/>
        </p:nvSpPr>
        <p:spPr>
          <a:xfrm>
            <a:off x="404807" y="725885"/>
            <a:ext cx="7153461"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Exceptions to Standards and Architecture Patterns</a:t>
            </a:r>
            <a:endParaRPr lang="es-ES_tradnl" sz="1800" b="1" dirty="0">
              <a:solidFill>
                <a:srgbClr val="73C4EF"/>
              </a:solidFill>
            </a:endParaRPr>
          </a:p>
        </p:txBody>
      </p:sp>
      <p:sp>
        <p:nvSpPr>
          <p:cNvPr id="8" name="Rectangle 4">
            <a:extLst>
              <a:ext uri="{FF2B5EF4-FFF2-40B4-BE49-F238E27FC236}">
                <a16:creationId xmlns:a16="http://schemas.microsoft.com/office/drawing/2014/main" id="{DDBC6CC5-4171-3A4D-8F90-8D90572DD199}"/>
              </a:ext>
            </a:extLst>
          </p:cNvPr>
          <p:cNvSpPr>
            <a:spLocks noChangeArrowheads="1"/>
          </p:cNvSpPr>
          <p:nvPr/>
        </p:nvSpPr>
        <p:spPr bwMode="auto">
          <a:xfrm>
            <a:off x="684213" y="1233489"/>
            <a:ext cx="8382000" cy="1509712"/>
          </a:xfrm>
          <a:prstGeom prst="rect">
            <a:avLst/>
          </a:prstGeom>
          <a:noFill/>
          <a:ln>
            <a:noFill/>
          </a:ln>
        </p:spPr>
        <p:txBody>
          <a:bodyPr/>
          <a:lstStyle/>
          <a:p>
            <a:pPr marL="717550" indent="-285750">
              <a:lnSpc>
                <a:spcPct val="150000"/>
              </a:lnSpc>
              <a:spcBef>
                <a:spcPct val="40000"/>
              </a:spcBef>
              <a:buClr>
                <a:schemeClr val="accent2"/>
              </a:buClr>
              <a:buSzPct val="65000"/>
              <a:buFont typeface="Wingdings" panose="05000000000000000000" pitchFamily="2" charset="2"/>
              <a:buChar char="n"/>
              <a:defRPr/>
            </a:pPr>
            <a:r>
              <a:rPr lang="en-US" sz="1200" dirty="0" err="1">
                <a:solidFill>
                  <a:schemeClr val="bg2"/>
                </a:solidFill>
                <a:latin typeface="Arial" pitchFamily="34" charset="0"/>
                <a:ea typeface="ＭＳ Ｐゴシック"/>
              </a:rPr>
              <a:t>Pendiene</a:t>
            </a:r>
            <a:endParaRPr lang="es-MX" sz="1200" dirty="0">
              <a:solidFill>
                <a:schemeClr val="bg2"/>
              </a:solidFill>
              <a:latin typeface="Arial" pitchFamily="34" charset="0"/>
              <a:ea typeface="ＭＳ Ｐゴシック"/>
            </a:endParaRPr>
          </a:p>
        </p:txBody>
      </p:sp>
      <p:pic>
        <p:nvPicPr>
          <p:cNvPr id="5" name="Picture 4">
            <a:extLst>
              <a:ext uri="{FF2B5EF4-FFF2-40B4-BE49-F238E27FC236}">
                <a16:creationId xmlns:a16="http://schemas.microsoft.com/office/drawing/2014/main" id="{616D9028-ADE8-7F45-A690-7DCC45415803}"/>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39850509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Standards, Patterns and Decisions of Architecture (II)</a:t>
            </a:r>
          </a:p>
        </p:txBody>
      </p:sp>
      <p:sp>
        <p:nvSpPr>
          <p:cNvPr id="65" name="Rectangle 3"/>
          <p:cNvSpPr txBox="1"/>
          <p:nvPr/>
        </p:nvSpPr>
        <p:spPr>
          <a:xfrm>
            <a:off x="404807" y="680165"/>
            <a:ext cx="7153461"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Architecture Decisions</a:t>
            </a:r>
          </a:p>
        </p:txBody>
      </p:sp>
      <p:graphicFrame>
        <p:nvGraphicFramePr>
          <p:cNvPr id="5" name="Group 4">
            <a:extLst>
              <a:ext uri="{FF2B5EF4-FFF2-40B4-BE49-F238E27FC236}">
                <a16:creationId xmlns:a16="http://schemas.microsoft.com/office/drawing/2014/main" id="{1CADC336-840A-7245-A2C2-E53A516EA300}"/>
              </a:ext>
            </a:extLst>
          </p:cNvPr>
          <p:cNvGraphicFramePr>
            <a:graphicFrameLocks/>
          </p:cNvGraphicFramePr>
          <p:nvPr>
            <p:extLst>
              <p:ext uri="{D42A27DB-BD31-4B8C-83A1-F6EECF244321}">
                <p14:modId xmlns:p14="http://schemas.microsoft.com/office/powerpoint/2010/main" val="1804939275"/>
              </p:ext>
            </p:extLst>
          </p:nvPr>
        </p:nvGraphicFramePr>
        <p:xfrm>
          <a:off x="671512" y="1141222"/>
          <a:ext cx="10636954" cy="1661558"/>
        </p:xfrm>
        <a:graphic>
          <a:graphicData uri="http://schemas.openxmlformats.org/drawingml/2006/table">
            <a:tbl>
              <a:tblPr/>
              <a:tblGrid>
                <a:gridCol w="2559937">
                  <a:extLst>
                    <a:ext uri="{9D8B030D-6E8A-4147-A177-3AD203B41FA5}">
                      <a16:colId xmlns:a16="http://schemas.microsoft.com/office/drawing/2014/main" val="20000"/>
                    </a:ext>
                  </a:extLst>
                </a:gridCol>
                <a:gridCol w="2980804">
                  <a:extLst>
                    <a:ext uri="{9D8B030D-6E8A-4147-A177-3AD203B41FA5}">
                      <a16:colId xmlns:a16="http://schemas.microsoft.com/office/drawing/2014/main" val="20001"/>
                    </a:ext>
                  </a:extLst>
                </a:gridCol>
                <a:gridCol w="5096213">
                  <a:extLst>
                    <a:ext uri="{9D8B030D-6E8A-4147-A177-3AD203B41FA5}">
                      <a16:colId xmlns:a16="http://schemas.microsoft.com/office/drawing/2014/main" val="20002"/>
                    </a:ext>
                  </a:extLst>
                </a:gridCol>
              </a:tblGrid>
              <a:tr h="428731">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s-ES" sz="1200" b="1" i="0" u="none" strike="noStrike" cap="none" normalizeH="0" baseline="0" dirty="0">
                          <a:ln>
                            <a:noFill/>
                          </a:ln>
                          <a:solidFill>
                            <a:schemeClr val="bg1"/>
                          </a:solidFill>
                          <a:effectLst/>
                          <a:latin typeface="Arial" charset="0"/>
                        </a:rPr>
                        <a:t>Decisión</a:t>
                      </a:r>
                    </a:p>
                  </a:txBody>
                  <a:tcPr marL="90000" marR="90000" marT="46798" marB="467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7B7"/>
                    </a:solid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s-ES" sz="1200" b="1" i="0" u="none" strike="noStrike" cap="none" normalizeH="0" baseline="0" dirty="0">
                          <a:ln>
                            <a:noFill/>
                          </a:ln>
                          <a:solidFill>
                            <a:schemeClr val="bg1"/>
                          </a:solidFill>
                          <a:effectLst/>
                          <a:latin typeface="Arial" charset="0"/>
                        </a:rPr>
                        <a:t>Premisas</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7B7"/>
                    </a:solid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s-ES" sz="1200" b="1" i="0" u="none" strike="noStrike" cap="none" normalizeH="0" baseline="0" dirty="0">
                          <a:ln>
                            <a:noFill/>
                          </a:ln>
                          <a:solidFill>
                            <a:schemeClr val="bg1"/>
                          </a:solidFill>
                          <a:effectLst/>
                          <a:latin typeface="Arial" charset="0"/>
                        </a:rPr>
                        <a:t>Razonamiento de la Decisión</a:t>
                      </a:r>
                    </a:p>
                  </a:txBody>
                  <a:tcPr marL="90000" marR="90000" marT="46798" marB="467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7B7"/>
                    </a:solidFill>
                  </a:tcPr>
                </a:tc>
                <a:extLst>
                  <a:ext uri="{0D108BD9-81ED-4DB2-BD59-A6C34878D82A}">
                    <a16:rowId xmlns:a16="http://schemas.microsoft.com/office/drawing/2014/main" val="10000"/>
                  </a:ext>
                </a:extLst>
              </a:tr>
              <a:tr h="656880">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defRPr/>
                      </a:pPr>
                      <a:r>
                        <a:rPr kumimoji="0" lang="es-MX" sz="1100" b="0" i="0" u="none" strike="noStrike" kern="1200" cap="none" normalizeH="0" baseline="0" dirty="0">
                          <a:ln>
                            <a:noFill/>
                          </a:ln>
                          <a:solidFill>
                            <a:schemeClr val="bg2"/>
                          </a:solidFill>
                          <a:effectLst/>
                          <a:latin typeface="Arial" pitchFamily="34" charset="0"/>
                          <a:ea typeface="ＭＳ Ｐゴシック"/>
                          <a:cs typeface="ＭＳ Ｐゴシック"/>
                        </a:rPr>
                        <a:t>Pendienyte</a:t>
                      </a:r>
                    </a:p>
                  </a:txBody>
                  <a:tcPr marL="90000" marR="90000" marT="46843" marB="4684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r>
                        <a:rPr kumimoji="0" lang="es-MX" sz="1100" b="0" i="0" u="none" strike="noStrike" kern="1200" cap="none" normalizeH="0" baseline="0" dirty="0">
                          <a:ln>
                            <a:noFill/>
                          </a:ln>
                          <a:solidFill>
                            <a:schemeClr val="bg2"/>
                          </a:solidFill>
                          <a:effectLst/>
                          <a:latin typeface="Arial" pitchFamily="34" charset="0"/>
                          <a:ea typeface="ＭＳ Ｐゴシック"/>
                          <a:cs typeface="ＭＳ Ｐゴシック"/>
                        </a:rPr>
                        <a:t>Pendiente</a:t>
                      </a:r>
                    </a:p>
                  </a:txBody>
                  <a:tcPr marL="90000" marR="90000" marT="46843" marB="4684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1450" marR="0" lvl="0" indent="-171450" algn="l" defTabSz="914400" rtl="0" eaLnBrk="1" fontAlgn="base" latinLnBrk="0" hangingPunct="1">
                        <a:lnSpc>
                          <a:spcPct val="93000"/>
                        </a:lnSpc>
                        <a:spcBef>
                          <a:spcPts val="300"/>
                        </a:spcBef>
                        <a:spcAft>
                          <a:spcPct val="0"/>
                        </a:spcAft>
                        <a:buClrTx/>
                        <a:buSzPct val="100000"/>
                        <a:buFont typeface="Arial" panose="020B0604020202020204" pitchFamily="34" charset="0"/>
                        <a:buChar char="•"/>
                        <a:tabLst/>
                      </a:pPr>
                      <a:r>
                        <a:rPr kumimoji="0" lang="es-MX" sz="1100" b="0" i="0" u="none" strike="noStrike" kern="1200" cap="none" normalizeH="0" baseline="0" dirty="0">
                          <a:ln>
                            <a:noFill/>
                          </a:ln>
                          <a:solidFill>
                            <a:schemeClr val="bg2"/>
                          </a:solidFill>
                          <a:effectLst/>
                          <a:latin typeface="Arial" pitchFamily="34" charset="0"/>
                          <a:ea typeface="ＭＳ Ｐゴシック"/>
                          <a:cs typeface="ＭＳ Ｐゴシック"/>
                        </a:rPr>
                        <a:t>Pendiente</a:t>
                      </a:r>
                    </a:p>
                  </a:txBody>
                  <a:tcPr marL="90000" marR="90000" marT="46843" marB="4684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5947">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defRPr/>
                      </a:pPr>
                      <a:endParaRPr kumimoji="0" lang="es-MX" sz="1100" b="0" i="0" u="none" strike="noStrike" kern="1200" cap="none" normalizeH="0" baseline="0" dirty="0">
                        <a:ln>
                          <a:noFill/>
                        </a:ln>
                        <a:solidFill>
                          <a:schemeClr val="bg2"/>
                        </a:solidFill>
                        <a:effectLst/>
                        <a:latin typeface="Arial" pitchFamily="34" charset="0"/>
                        <a:ea typeface="ＭＳ Ｐゴシック"/>
                        <a:cs typeface="ＭＳ Ｐゴシック"/>
                      </a:endParaRPr>
                    </a:p>
                  </a:txBody>
                  <a:tcPr marL="90000" marR="90000" marT="46843" marB="4684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defRPr/>
                      </a:pPr>
                      <a:endParaRPr kumimoji="0" lang="es-MX" sz="1100" b="0" i="0" u="none" strike="noStrike" kern="1200" cap="none" normalizeH="0" baseline="0" dirty="0">
                        <a:ln>
                          <a:noFill/>
                        </a:ln>
                        <a:solidFill>
                          <a:schemeClr val="bg2"/>
                        </a:solidFill>
                        <a:effectLst/>
                        <a:latin typeface="Arial" pitchFamily="34" charset="0"/>
                        <a:ea typeface="ＭＳ Ｐゴシック"/>
                        <a:cs typeface="+mn-cs"/>
                      </a:endParaRPr>
                    </a:p>
                  </a:txBody>
                  <a:tcPr marL="90000" marR="90000" marT="46843" marB="4684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1450" marR="0" lvl="0" indent="-171450" algn="l" defTabSz="914400" rtl="0" eaLnBrk="1" fontAlgn="base" latinLnBrk="0" hangingPunct="1">
                        <a:lnSpc>
                          <a:spcPct val="93000"/>
                        </a:lnSpc>
                        <a:spcBef>
                          <a:spcPts val="300"/>
                        </a:spcBef>
                        <a:spcAft>
                          <a:spcPct val="0"/>
                        </a:spcAft>
                        <a:buClrTx/>
                        <a:buSzPct val="100000"/>
                        <a:buFont typeface="Arial" panose="020B0604020202020204" pitchFamily="34" charset="0"/>
                        <a:buChar char="•"/>
                        <a:tabLst/>
                      </a:pPr>
                      <a:endParaRPr kumimoji="0" lang="en-US" sz="1100" b="0" i="0" u="none" strike="noStrike" kern="1200" cap="none" normalizeH="0" baseline="0" dirty="0">
                        <a:ln>
                          <a:noFill/>
                        </a:ln>
                        <a:solidFill>
                          <a:schemeClr val="bg2"/>
                        </a:solidFill>
                        <a:effectLst/>
                        <a:latin typeface="Arial" pitchFamily="34" charset="0"/>
                        <a:ea typeface="ＭＳ Ｐゴシック"/>
                        <a:cs typeface="+mn-cs"/>
                      </a:endParaRPr>
                    </a:p>
                  </a:txBody>
                  <a:tcPr marL="90000" marR="90000" marT="46843" marB="4684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7" name="Picture 6">
            <a:extLst>
              <a:ext uri="{FF2B5EF4-FFF2-40B4-BE49-F238E27FC236}">
                <a16:creationId xmlns:a16="http://schemas.microsoft.com/office/drawing/2014/main" id="{E979B564-5E79-F94D-A4B3-94CABF9A0B53}"/>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1513696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Table of Contents</a:t>
            </a:r>
          </a:p>
        </p:txBody>
      </p:sp>
      <p:sp>
        <p:nvSpPr>
          <p:cNvPr id="37" name="Rectangle 3">
            <a:extLst>
              <a:ext uri="{FF2B5EF4-FFF2-40B4-BE49-F238E27FC236}">
                <a16:creationId xmlns:a16="http://schemas.microsoft.com/office/drawing/2014/main" id="{08854565-0D5C-A447-971C-91CF37656792}"/>
              </a:ext>
            </a:extLst>
          </p:cNvPr>
          <p:cNvSpPr txBox="1">
            <a:spLocks noChangeArrowheads="1"/>
          </p:cNvSpPr>
          <p:nvPr/>
        </p:nvSpPr>
        <p:spPr>
          <a:xfrm>
            <a:off x="2851150" y="1352550"/>
            <a:ext cx="7854950" cy="3722370"/>
          </a:xfrm>
          <a:prstGeom prst="rect">
            <a:avLst/>
          </a:prstGeom>
        </p:spPr>
        <p:txBody>
          <a:bodyPr/>
          <a:lstStyle>
            <a:lvl1pPr marL="0" indent="0" algn="l" defTabSz="844083" rtl="0" eaLnBrk="1" latinLnBrk="0" hangingPunct="1">
              <a:spcBef>
                <a:spcPts val="354"/>
              </a:spcBef>
              <a:buFontTx/>
              <a:buNone/>
              <a:defRPr sz="1477" b="1" kern="1200" baseline="0">
                <a:solidFill>
                  <a:srgbClr val="002D72"/>
                </a:solidFill>
                <a:latin typeface="Arial"/>
                <a:ea typeface="+mn-ea"/>
                <a:cs typeface="Arial"/>
                <a:sym typeface="Arial"/>
              </a:defRPr>
            </a:lvl1pPr>
            <a:lvl2pPr marL="422041"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2pPr>
            <a:lvl3pPr marL="844083"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3pPr>
            <a:lvl4pPr marL="1270521" indent="-215416"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4pPr>
            <a:lvl5pPr marL="1900652" indent="-212487"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a:lstStyle>
          <a:p>
            <a:pPr>
              <a:buClr>
                <a:srgbClr val="87CBD8"/>
              </a:buClr>
              <a:defRPr/>
            </a:pPr>
            <a:r>
              <a:rPr lang="es-ES" sz="1800" dirty="0">
                <a:solidFill>
                  <a:srgbClr val="0067B7"/>
                </a:solidFill>
              </a:rPr>
              <a:t> </a:t>
            </a:r>
            <a:endParaRPr lang="es-ES" sz="2800" dirty="0">
              <a:solidFill>
                <a:srgbClr val="0067B7"/>
              </a:solidFill>
            </a:endParaRPr>
          </a:p>
          <a:p>
            <a:pPr lvl="1">
              <a:buClr>
                <a:srgbClr val="87CBD8"/>
              </a:buClr>
              <a:buFont typeface="Wingdings" pitchFamily="2" charset="2"/>
              <a:buChar char="§"/>
              <a:defRPr/>
            </a:pPr>
            <a:r>
              <a:rPr lang="en-US" sz="2400" dirty="0">
                <a:solidFill>
                  <a:srgbClr val="0067B7"/>
                </a:solidFill>
              </a:rPr>
              <a:t>Features and terminology</a:t>
            </a:r>
          </a:p>
          <a:p>
            <a:pPr lvl="1">
              <a:buClr>
                <a:srgbClr val="87CBD8"/>
              </a:buClr>
              <a:buFont typeface="Wingdings" pitchFamily="2" charset="2"/>
              <a:buChar char="§"/>
              <a:defRPr/>
            </a:pPr>
            <a:r>
              <a:rPr lang="en-US" sz="2400" dirty="0">
                <a:solidFill>
                  <a:srgbClr val="0067B7"/>
                </a:solidFill>
              </a:rPr>
              <a:t>Needs and Solution Proposal</a:t>
            </a:r>
          </a:p>
          <a:p>
            <a:pPr lvl="1">
              <a:buClr>
                <a:srgbClr val="87CBD8"/>
              </a:buClr>
              <a:buFont typeface="Wingdings" pitchFamily="2" charset="2"/>
              <a:buChar char="§"/>
              <a:defRPr/>
            </a:pPr>
            <a:r>
              <a:rPr lang="en-US" sz="2400" dirty="0">
                <a:solidFill>
                  <a:srgbClr val="0067B7"/>
                </a:solidFill>
              </a:rPr>
              <a:t>Graphic Representation of the Solution</a:t>
            </a:r>
          </a:p>
          <a:p>
            <a:pPr lvl="1">
              <a:buClr>
                <a:srgbClr val="87CBD8"/>
              </a:buClr>
              <a:buFont typeface="Wingdings" pitchFamily="2" charset="2"/>
              <a:buChar char="§"/>
              <a:defRPr/>
            </a:pPr>
            <a:r>
              <a:rPr lang="en-US" sz="2400" dirty="0">
                <a:solidFill>
                  <a:srgbClr val="0067B7"/>
                </a:solidFill>
              </a:rPr>
              <a:t>Infrastructure and Connectivity</a:t>
            </a:r>
          </a:p>
          <a:p>
            <a:pPr lvl="1">
              <a:buClr>
                <a:srgbClr val="87CBD8"/>
              </a:buClr>
              <a:buFont typeface="Wingdings" pitchFamily="2" charset="2"/>
              <a:buChar char="§"/>
              <a:defRPr/>
            </a:pPr>
            <a:r>
              <a:rPr lang="en-US" sz="2400" dirty="0">
                <a:solidFill>
                  <a:srgbClr val="0067B7"/>
                </a:solidFill>
              </a:rPr>
              <a:t>General services</a:t>
            </a:r>
          </a:p>
          <a:p>
            <a:pPr lvl="1">
              <a:buClr>
                <a:srgbClr val="87CBD8"/>
              </a:buClr>
              <a:buFont typeface="Wingdings" pitchFamily="2" charset="2"/>
              <a:buChar char="§"/>
              <a:defRPr/>
            </a:pPr>
            <a:r>
              <a:rPr lang="en-US" sz="2400" dirty="0">
                <a:solidFill>
                  <a:srgbClr val="0067B7"/>
                </a:solidFill>
              </a:rPr>
              <a:t>Risks and Dependencies</a:t>
            </a:r>
          </a:p>
          <a:p>
            <a:pPr lvl="1">
              <a:buClr>
                <a:srgbClr val="87CBD8"/>
              </a:buClr>
              <a:buFont typeface="Wingdings" pitchFamily="2" charset="2"/>
              <a:buChar char="§"/>
              <a:defRPr/>
            </a:pPr>
            <a:r>
              <a:rPr lang="en-US" sz="2400" dirty="0">
                <a:solidFill>
                  <a:srgbClr val="0067B7"/>
                </a:solidFill>
              </a:rPr>
              <a:t>Standards, Patterns and Decisions of Architecture</a:t>
            </a:r>
          </a:p>
          <a:p>
            <a:pPr lvl="1">
              <a:buClr>
                <a:srgbClr val="87CBD8"/>
              </a:buClr>
              <a:buFont typeface="Wingdings" pitchFamily="2" charset="2"/>
              <a:buChar char="§"/>
              <a:defRPr/>
            </a:pPr>
            <a:r>
              <a:rPr lang="en-US" sz="2400" dirty="0">
                <a:solidFill>
                  <a:srgbClr val="0067B7"/>
                </a:solidFill>
              </a:rPr>
              <a:t>References and Annexes</a:t>
            </a:r>
          </a:p>
        </p:txBody>
      </p:sp>
      <p:pic>
        <p:nvPicPr>
          <p:cNvPr id="5" name="Picture 4">
            <a:extLst>
              <a:ext uri="{FF2B5EF4-FFF2-40B4-BE49-F238E27FC236}">
                <a16:creationId xmlns:a16="http://schemas.microsoft.com/office/drawing/2014/main" id="{E48F5C4B-94A6-F443-A503-BB416D3A6BBC}"/>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19711975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Standards, Patterns and Decisions of Architecture (III)</a:t>
            </a:r>
          </a:p>
        </p:txBody>
      </p:sp>
      <p:sp>
        <p:nvSpPr>
          <p:cNvPr id="65" name="Rectangle 3"/>
          <p:cNvSpPr txBox="1"/>
          <p:nvPr/>
        </p:nvSpPr>
        <p:spPr>
          <a:xfrm>
            <a:off x="404807" y="725885"/>
            <a:ext cx="7153461"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Outbuildings</a:t>
            </a:r>
          </a:p>
        </p:txBody>
      </p:sp>
      <p:graphicFrame>
        <p:nvGraphicFramePr>
          <p:cNvPr id="6" name="Group 4">
            <a:extLst>
              <a:ext uri="{FF2B5EF4-FFF2-40B4-BE49-F238E27FC236}">
                <a16:creationId xmlns:a16="http://schemas.microsoft.com/office/drawing/2014/main" id="{4B051D2D-6E03-A14E-93EC-54E87EE83F3D}"/>
              </a:ext>
            </a:extLst>
          </p:cNvPr>
          <p:cNvGraphicFramePr>
            <a:graphicFrameLocks/>
          </p:cNvGraphicFramePr>
          <p:nvPr>
            <p:extLst>
              <p:ext uri="{D42A27DB-BD31-4B8C-83A1-F6EECF244321}">
                <p14:modId xmlns:p14="http://schemas.microsoft.com/office/powerpoint/2010/main" val="3198380808"/>
              </p:ext>
            </p:extLst>
          </p:nvPr>
        </p:nvGraphicFramePr>
        <p:xfrm>
          <a:off x="671510" y="1708150"/>
          <a:ext cx="10822151" cy="2414589"/>
        </p:xfrm>
        <a:graphic>
          <a:graphicData uri="http://schemas.openxmlformats.org/drawingml/2006/table">
            <a:tbl>
              <a:tblPr/>
              <a:tblGrid>
                <a:gridCol w="3025157">
                  <a:extLst>
                    <a:ext uri="{9D8B030D-6E8A-4147-A177-3AD203B41FA5}">
                      <a16:colId xmlns:a16="http://schemas.microsoft.com/office/drawing/2014/main" val="20000"/>
                    </a:ext>
                  </a:extLst>
                </a:gridCol>
                <a:gridCol w="4903323">
                  <a:extLst>
                    <a:ext uri="{9D8B030D-6E8A-4147-A177-3AD203B41FA5}">
                      <a16:colId xmlns:a16="http://schemas.microsoft.com/office/drawing/2014/main" val="20001"/>
                    </a:ext>
                  </a:extLst>
                </a:gridCol>
                <a:gridCol w="2893671">
                  <a:extLst>
                    <a:ext uri="{9D8B030D-6E8A-4147-A177-3AD203B41FA5}">
                      <a16:colId xmlns:a16="http://schemas.microsoft.com/office/drawing/2014/main" val="20002"/>
                    </a:ext>
                  </a:extLst>
                </a:gridCol>
              </a:tblGrid>
              <a:tr h="687900">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s-ES" sz="1200" b="1" i="0" u="none" strike="noStrike" cap="none" normalizeH="0" baseline="0" dirty="0">
                          <a:ln>
                            <a:noFill/>
                          </a:ln>
                          <a:solidFill>
                            <a:schemeClr val="bg1"/>
                          </a:solidFill>
                          <a:effectLst/>
                          <a:latin typeface="Arial" charset="0"/>
                        </a:rPr>
                        <a:t>Dependencia</a:t>
                      </a:r>
                    </a:p>
                  </a:txBody>
                  <a:tcPr marL="90000" marR="90000" marT="46767" marB="4676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7B7"/>
                    </a:solid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s-ES" sz="1200" b="1" i="0" u="none" strike="noStrike" cap="none" normalizeH="0" baseline="0" dirty="0">
                          <a:ln>
                            <a:noFill/>
                          </a:ln>
                          <a:solidFill>
                            <a:schemeClr val="bg1"/>
                          </a:solidFill>
                          <a:effectLst/>
                          <a:latin typeface="Arial" charset="0"/>
                        </a:rPr>
                        <a:t>Componente externo a la solución que impacta </a:t>
                      </a:r>
                    </a:p>
                  </a:txBody>
                  <a:tcPr marL="90000" marR="90000" marT="46767" marB="4676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7B7"/>
                    </a:solid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s-ES" sz="1200" b="1" i="0" u="none" strike="noStrike" cap="none" normalizeH="0" baseline="0" dirty="0">
                          <a:ln>
                            <a:noFill/>
                          </a:ln>
                          <a:solidFill>
                            <a:schemeClr val="bg1"/>
                          </a:solidFill>
                          <a:effectLst/>
                          <a:latin typeface="Arial" charset="0"/>
                        </a:rPr>
                        <a:t>Fecha estimada en la que se requiere disponible</a:t>
                      </a:r>
                    </a:p>
                  </a:txBody>
                  <a:tcPr marL="90000" marR="90000" marT="46767" marB="4676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7B7"/>
                    </a:solidFill>
                  </a:tcPr>
                </a:tc>
                <a:extLst>
                  <a:ext uri="{0D108BD9-81ED-4DB2-BD59-A6C34878D82A}">
                    <a16:rowId xmlns:a16="http://schemas.microsoft.com/office/drawing/2014/main" val="10000"/>
                  </a:ext>
                </a:extLst>
              </a:tr>
              <a:tr h="575563">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defRPr/>
                      </a:pPr>
                      <a:r>
                        <a:rPr kumimoji="0" lang="en-US" sz="1100" b="0" i="0" u="none" strike="noStrike" kern="1200" cap="none" normalizeH="0" baseline="0" dirty="0">
                          <a:ln>
                            <a:noFill/>
                          </a:ln>
                          <a:solidFill>
                            <a:schemeClr val="bg2"/>
                          </a:solidFill>
                          <a:effectLst/>
                          <a:latin typeface="Arial" pitchFamily="34" charset="0"/>
                          <a:ea typeface="ＭＳ Ｐゴシック"/>
                        </a:rPr>
                        <a:t>Not apply</a:t>
                      </a:r>
                      <a:endParaRPr kumimoji="0" lang="es-MX" sz="1100" b="0" i="0" u="none" strike="noStrike" kern="1200" cap="none" normalizeH="0" baseline="0" dirty="0">
                        <a:ln>
                          <a:noFill/>
                        </a:ln>
                        <a:solidFill>
                          <a:schemeClr val="bg2"/>
                        </a:solidFill>
                        <a:effectLst/>
                        <a:latin typeface="Arial" pitchFamily="34" charset="0"/>
                        <a:ea typeface="ＭＳ Ｐゴシック"/>
                        <a:cs typeface="ＭＳ Ｐゴシック"/>
                      </a:endParaRPr>
                    </a:p>
                  </a:txBody>
                  <a:tcPr marL="90000" marR="90000" marT="46812" marB="4681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defRPr/>
                      </a:pPr>
                      <a:r>
                        <a:rPr kumimoji="0" lang="en-US" sz="1100" b="0" i="0" u="none" strike="noStrike" kern="1200" cap="none" normalizeH="0" baseline="0" dirty="0">
                          <a:ln>
                            <a:noFill/>
                          </a:ln>
                          <a:solidFill>
                            <a:schemeClr val="bg2"/>
                          </a:solidFill>
                          <a:effectLst/>
                          <a:latin typeface="Arial" pitchFamily="34" charset="0"/>
                          <a:ea typeface="ＭＳ Ｐゴシック"/>
                        </a:rPr>
                        <a:t>Not apply</a:t>
                      </a:r>
                      <a:endParaRPr kumimoji="0" lang="es-MX" sz="1100" b="0" i="0" u="none" strike="noStrike" kern="1200" cap="none" normalizeH="0" baseline="0" dirty="0">
                        <a:ln>
                          <a:noFill/>
                        </a:ln>
                        <a:solidFill>
                          <a:schemeClr val="bg2"/>
                        </a:solidFill>
                        <a:effectLst/>
                        <a:latin typeface="Arial" pitchFamily="34" charset="0"/>
                        <a:ea typeface="ＭＳ Ｐゴシック"/>
                        <a:cs typeface="ＭＳ Ｐゴシック"/>
                      </a:endParaRPr>
                    </a:p>
                  </a:txBody>
                  <a:tcPr marL="90000" marR="90000" marT="46812" marB="468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defRPr/>
                      </a:pPr>
                      <a:r>
                        <a:rPr kumimoji="0" lang="en-US" sz="1100" b="0" i="0" u="none" strike="noStrike" kern="1200" cap="none" normalizeH="0" baseline="0" dirty="0">
                          <a:ln>
                            <a:noFill/>
                          </a:ln>
                          <a:solidFill>
                            <a:schemeClr val="bg2"/>
                          </a:solidFill>
                          <a:effectLst/>
                          <a:latin typeface="Arial" pitchFamily="34" charset="0"/>
                          <a:ea typeface="ＭＳ Ｐゴシック"/>
                        </a:rPr>
                        <a:t>Not apply</a:t>
                      </a:r>
                      <a:endParaRPr kumimoji="0" lang="es-MX" sz="1100" b="0" i="0" u="none" strike="noStrike" kern="1200" cap="none" normalizeH="0" baseline="0" dirty="0">
                        <a:ln>
                          <a:noFill/>
                        </a:ln>
                        <a:solidFill>
                          <a:schemeClr val="bg2"/>
                        </a:solidFill>
                        <a:effectLst/>
                        <a:latin typeface="Arial" pitchFamily="34" charset="0"/>
                        <a:ea typeface="ＭＳ Ｐゴシック"/>
                        <a:cs typeface="ＭＳ Ｐゴシック"/>
                      </a:endParaRPr>
                    </a:p>
                  </a:txBody>
                  <a:tcPr marL="90000" marR="90000" marT="46812" marB="4681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5563">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endParaRPr kumimoji="0" lang="es-MX" sz="1100" b="0" i="0" u="none" strike="noStrike" kern="1200" cap="none" normalizeH="0" baseline="0" dirty="0">
                        <a:ln>
                          <a:noFill/>
                        </a:ln>
                        <a:solidFill>
                          <a:schemeClr val="bg2"/>
                        </a:solidFill>
                        <a:effectLst/>
                        <a:latin typeface="Arial" pitchFamily="34" charset="0"/>
                        <a:ea typeface="ＭＳ Ｐゴシック"/>
                        <a:cs typeface="ＭＳ Ｐゴシック"/>
                      </a:endParaRPr>
                    </a:p>
                  </a:txBody>
                  <a:tcPr marL="90000" marR="90000" marT="46812" marB="4681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endParaRPr kumimoji="0" lang="es-MX" sz="1100" b="0" i="0" u="none" strike="noStrike" kern="1200" cap="none" normalizeH="0" baseline="0" dirty="0">
                        <a:ln>
                          <a:noFill/>
                        </a:ln>
                        <a:solidFill>
                          <a:schemeClr val="bg2"/>
                        </a:solidFill>
                        <a:effectLst/>
                        <a:latin typeface="Arial" pitchFamily="34" charset="0"/>
                        <a:ea typeface="ＭＳ Ｐゴシック"/>
                        <a:cs typeface="ＭＳ Ｐゴシック"/>
                      </a:endParaRPr>
                    </a:p>
                  </a:txBody>
                  <a:tcPr marL="90000" marR="90000" marT="46812" marB="468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endParaRPr kumimoji="0" lang="es-MX" sz="1100" b="0" i="0" u="none" strike="noStrike" kern="1200" cap="none" normalizeH="0" baseline="0" dirty="0">
                        <a:ln>
                          <a:noFill/>
                        </a:ln>
                        <a:solidFill>
                          <a:schemeClr val="bg2"/>
                        </a:solidFill>
                        <a:effectLst/>
                        <a:latin typeface="Arial" pitchFamily="34" charset="0"/>
                        <a:ea typeface="ＭＳ Ｐゴシック"/>
                        <a:cs typeface="ＭＳ Ｐゴシック"/>
                      </a:endParaRPr>
                    </a:p>
                  </a:txBody>
                  <a:tcPr marL="90000" marR="90000" marT="46812" marB="4681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5563">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n-GB" sz="2000" b="1" i="0" u="none" strike="noStrike" cap="none" normalizeH="0" baseline="0" dirty="0">
                        <a:ln>
                          <a:noFill/>
                        </a:ln>
                        <a:solidFill>
                          <a:srgbClr val="FF0000"/>
                        </a:solidFill>
                        <a:effectLst/>
                        <a:latin typeface="Arial" charset="0"/>
                      </a:endParaRPr>
                    </a:p>
                  </a:txBody>
                  <a:tcPr marL="90000" marR="90000" marT="46767" marB="4676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n-GB" sz="2000" b="1" i="0" u="none" strike="noStrike" cap="none" normalizeH="0" baseline="0" dirty="0">
                        <a:ln>
                          <a:noFill/>
                        </a:ln>
                        <a:solidFill>
                          <a:srgbClr val="FF0000"/>
                        </a:solidFill>
                        <a:effectLst/>
                        <a:latin typeface="Arial" charset="0"/>
                      </a:endParaRPr>
                    </a:p>
                  </a:txBody>
                  <a:tcPr marL="90000" marR="90000" marT="46767" marB="4676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n-GB" sz="2000" b="1" i="0" u="none" strike="noStrike" cap="none" normalizeH="0" baseline="0" dirty="0">
                        <a:ln>
                          <a:noFill/>
                        </a:ln>
                        <a:solidFill>
                          <a:srgbClr val="FF0000"/>
                        </a:solidFill>
                        <a:effectLst/>
                        <a:latin typeface="Arial" charset="0"/>
                      </a:endParaRPr>
                    </a:p>
                  </a:txBody>
                  <a:tcPr marL="90000" marR="90000" marT="46767" marB="4676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pic>
        <p:nvPicPr>
          <p:cNvPr id="5" name="Picture 4">
            <a:extLst>
              <a:ext uri="{FF2B5EF4-FFF2-40B4-BE49-F238E27FC236}">
                <a16:creationId xmlns:a16="http://schemas.microsoft.com/office/drawing/2014/main" id="{F2461644-9BEC-834C-A2AC-D731E0A4E870}"/>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25292472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References and Annex (I)</a:t>
            </a:r>
          </a:p>
        </p:txBody>
      </p:sp>
      <p:sp>
        <p:nvSpPr>
          <p:cNvPr id="65" name="Rectangle 3"/>
          <p:cNvSpPr txBox="1"/>
          <p:nvPr/>
        </p:nvSpPr>
        <p:spPr>
          <a:xfrm>
            <a:off x="404807" y="725885"/>
            <a:ext cx="7153461"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References</a:t>
            </a:r>
          </a:p>
        </p:txBody>
      </p:sp>
      <p:graphicFrame>
        <p:nvGraphicFramePr>
          <p:cNvPr id="4" name="Group 28">
            <a:extLst>
              <a:ext uri="{FF2B5EF4-FFF2-40B4-BE49-F238E27FC236}">
                <a16:creationId xmlns:a16="http://schemas.microsoft.com/office/drawing/2014/main" id="{44B1DE4E-4010-7D41-8624-34A6883AD576}"/>
              </a:ext>
            </a:extLst>
          </p:cNvPr>
          <p:cNvGraphicFramePr>
            <a:graphicFrameLocks/>
          </p:cNvGraphicFramePr>
          <p:nvPr>
            <p:extLst>
              <p:ext uri="{D42A27DB-BD31-4B8C-83A1-F6EECF244321}">
                <p14:modId xmlns:p14="http://schemas.microsoft.com/office/powerpoint/2010/main" val="2187839023"/>
              </p:ext>
            </p:extLst>
          </p:nvPr>
        </p:nvGraphicFramePr>
        <p:xfrm>
          <a:off x="631825" y="1665288"/>
          <a:ext cx="10688217" cy="3751664"/>
        </p:xfrm>
        <a:graphic>
          <a:graphicData uri="http://schemas.openxmlformats.org/drawingml/2006/table">
            <a:tbl>
              <a:tblPr/>
              <a:tblGrid>
                <a:gridCol w="5867298">
                  <a:extLst>
                    <a:ext uri="{9D8B030D-6E8A-4147-A177-3AD203B41FA5}">
                      <a16:colId xmlns:a16="http://schemas.microsoft.com/office/drawing/2014/main" val="20000"/>
                    </a:ext>
                  </a:extLst>
                </a:gridCol>
                <a:gridCol w="1032387">
                  <a:extLst>
                    <a:ext uri="{9D8B030D-6E8A-4147-A177-3AD203B41FA5}">
                      <a16:colId xmlns:a16="http://schemas.microsoft.com/office/drawing/2014/main" val="20001"/>
                    </a:ext>
                  </a:extLst>
                </a:gridCol>
                <a:gridCol w="1976284">
                  <a:extLst>
                    <a:ext uri="{9D8B030D-6E8A-4147-A177-3AD203B41FA5}">
                      <a16:colId xmlns:a16="http://schemas.microsoft.com/office/drawing/2014/main" val="20002"/>
                    </a:ext>
                  </a:extLst>
                </a:gridCol>
                <a:gridCol w="1812248">
                  <a:extLst>
                    <a:ext uri="{9D8B030D-6E8A-4147-A177-3AD203B41FA5}">
                      <a16:colId xmlns:a16="http://schemas.microsoft.com/office/drawing/2014/main" val="20003"/>
                    </a:ext>
                  </a:extLst>
                </a:gridCol>
              </a:tblGrid>
              <a:tr h="499371">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n-GB" sz="1300" b="1" i="0" u="none" strike="noStrike" cap="none" normalizeH="0" baseline="0" dirty="0">
                          <a:ln>
                            <a:noFill/>
                          </a:ln>
                          <a:solidFill>
                            <a:schemeClr val="bg1"/>
                          </a:solidFill>
                          <a:effectLst/>
                          <a:latin typeface="Arial" charset="0"/>
                        </a:rPr>
                        <a:t>Nombre y version</a:t>
                      </a:r>
                    </a:p>
                  </a:txBody>
                  <a:tcPr marL="72000" marR="72000" marT="72002" marB="720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67B7"/>
                    </a:solidFill>
                  </a:tcPr>
                </a:tc>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n-GB" sz="1300" b="1" i="0" u="none" strike="noStrike" cap="none" normalizeH="0" baseline="0" dirty="0">
                          <a:ln>
                            <a:noFill/>
                          </a:ln>
                          <a:solidFill>
                            <a:schemeClr val="bg1"/>
                          </a:solidFill>
                          <a:effectLst/>
                          <a:latin typeface="Arial" charset="0"/>
                        </a:rPr>
                        <a:t>Fecha</a:t>
                      </a:r>
                      <a:endParaRPr kumimoji="0" lang="en-GB" sz="1300" b="1" i="0" u="none" strike="noStrike" cap="none" normalizeH="0" baseline="0" dirty="0">
                        <a:ln>
                          <a:noFill/>
                        </a:ln>
                        <a:solidFill>
                          <a:schemeClr val="bg1"/>
                        </a:solidFill>
                        <a:effectLst/>
                        <a:latin typeface="Times New Roman" pitchFamily="18" charset="0"/>
                      </a:endParaRPr>
                    </a:p>
                  </a:txBody>
                  <a:tcPr marL="72000" marR="72000" marT="72002" marB="720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67B7"/>
                    </a:solidFill>
                  </a:tcPr>
                </a:tc>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n-GB" sz="1300" b="1" i="0" u="none" strike="noStrike" cap="none" normalizeH="0" baseline="0" dirty="0">
                          <a:ln>
                            <a:noFill/>
                          </a:ln>
                          <a:solidFill>
                            <a:schemeClr val="bg1"/>
                          </a:solidFill>
                          <a:effectLst/>
                          <a:latin typeface="Arial" charset="0"/>
                        </a:rPr>
                        <a:t>Comentarios</a:t>
                      </a:r>
                    </a:p>
                  </a:txBody>
                  <a:tcPr marL="72000" marR="72000" marT="72002" marB="720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67B7"/>
                    </a:solidFill>
                  </a:tcPr>
                </a:tc>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n-GB" sz="1300" b="1" i="0" u="none" strike="noStrike" cap="none" normalizeH="0" baseline="0" dirty="0">
                          <a:ln>
                            <a:noFill/>
                          </a:ln>
                          <a:solidFill>
                            <a:schemeClr val="bg1"/>
                          </a:solidFill>
                          <a:effectLst/>
                          <a:latin typeface="Arial" charset="0"/>
                        </a:rPr>
                        <a:t>Rol/Departamento</a:t>
                      </a:r>
                      <a:endParaRPr kumimoji="0" lang="en-GB" sz="1300" b="1" i="0" u="none" strike="noStrike" cap="none" normalizeH="0" baseline="0" dirty="0">
                        <a:ln>
                          <a:noFill/>
                        </a:ln>
                        <a:solidFill>
                          <a:schemeClr val="bg1"/>
                        </a:solidFill>
                        <a:effectLst/>
                        <a:latin typeface="Times New Roman" pitchFamily="18" charset="0"/>
                      </a:endParaRPr>
                    </a:p>
                  </a:txBody>
                  <a:tcPr marL="72000" marR="72000" marT="72002" marB="720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67B7"/>
                    </a:solidFill>
                  </a:tcPr>
                </a:tc>
                <a:extLst>
                  <a:ext uri="{0D108BD9-81ED-4DB2-BD59-A6C34878D82A}">
                    <a16:rowId xmlns:a16="http://schemas.microsoft.com/office/drawing/2014/main" val="10000"/>
                  </a:ext>
                </a:extLst>
              </a:tr>
              <a:tr h="650297">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r>
                        <a:rPr kumimoji="0" lang="es-MX" sz="1100" b="0" i="0" u="none" strike="noStrike" cap="none" normalizeH="0" baseline="0" noProof="0" dirty="0">
                          <a:ln>
                            <a:noFill/>
                          </a:ln>
                          <a:solidFill>
                            <a:srgbClr val="C5277F"/>
                          </a:solidFill>
                          <a:effectLst/>
                          <a:latin typeface="Arial" charset="0"/>
                        </a:rPr>
                        <a:t>https://docs.cloudera.com/documentation/enterprise/5-14-x/topics/impala_hbase.html</a:t>
                      </a:r>
                    </a:p>
                  </a:txBody>
                  <a:tcPr marL="72004" marR="72004" marT="72022" marB="720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spcBef>
                          <a:spcPts val="300"/>
                        </a:spcBef>
                        <a:spcAft>
                          <a:spcPts val="300"/>
                        </a:spcAft>
                      </a:pPr>
                      <a:r>
                        <a:rPr lang="es-MX" sz="1200" b="0" kern="1200" noProof="0" dirty="0">
                          <a:solidFill>
                            <a:srgbClr val="C5277F"/>
                          </a:solidFill>
                          <a:effectLst/>
                          <a:latin typeface="Arial"/>
                          <a:ea typeface="Times New Roman"/>
                          <a:cs typeface="Times New Roman"/>
                        </a:rPr>
                        <a:t>No Aplica</a:t>
                      </a: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spcBef>
                          <a:spcPts val="300"/>
                        </a:spcBef>
                        <a:spcAft>
                          <a:spcPts val="300"/>
                        </a:spcAft>
                      </a:pPr>
                      <a:r>
                        <a:rPr lang="es-MX" sz="1200" b="0" kern="1200" noProof="0" dirty="0">
                          <a:solidFill>
                            <a:srgbClr val="C5277F"/>
                          </a:solidFill>
                          <a:effectLst/>
                          <a:latin typeface="Arial"/>
                          <a:ea typeface="Times New Roman"/>
                          <a:cs typeface="Times New Roman"/>
                        </a:rPr>
                        <a:t>Cloudera Documentation</a:t>
                      </a: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r>
                        <a:rPr lang="es-MX" sz="1200" b="0" kern="1200" noProof="0" dirty="0">
                          <a:solidFill>
                            <a:srgbClr val="C5277F"/>
                          </a:solidFill>
                          <a:effectLst/>
                          <a:latin typeface="+mn-lt"/>
                          <a:ea typeface="Times New Roman"/>
                          <a:cs typeface="Times New Roman"/>
                        </a:rPr>
                        <a:t>No Aplica</a:t>
                      </a:r>
                    </a:p>
                  </a:txBody>
                  <a:tcPr marL="72004" marR="72004" marT="72022" marB="720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90665">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r>
                        <a:rPr kumimoji="0" lang="es-MX" sz="1100" b="0" i="0" u="none" strike="noStrike" cap="none" normalizeH="0" baseline="0" noProof="0" dirty="0">
                          <a:ln>
                            <a:noFill/>
                          </a:ln>
                          <a:solidFill>
                            <a:srgbClr val="C5277F"/>
                          </a:solidFill>
                          <a:effectLst/>
                          <a:latin typeface="Arial" charset="0"/>
                        </a:rPr>
                        <a:t>http://hbase.apache.org/book.html#datamodel</a:t>
                      </a:r>
                    </a:p>
                  </a:txBody>
                  <a:tcPr marL="72004" marR="72004" marT="72022" marB="720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spcBef>
                          <a:spcPts val="300"/>
                        </a:spcBef>
                        <a:spcAft>
                          <a:spcPts val="300"/>
                        </a:spcAft>
                      </a:pPr>
                      <a:r>
                        <a:rPr lang="es-MX" sz="1200" b="0" kern="1200" noProof="0" dirty="0">
                          <a:solidFill>
                            <a:srgbClr val="C5277F"/>
                          </a:solidFill>
                          <a:effectLst/>
                          <a:latin typeface="Arial"/>
                          <a:ea typeface="Times New Roman"/>
                          <a:cs typeface="Times New Roman"/>
                        </a:rPr>
                        <a:t>No Aplica</a:t>
                      </a: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spcBef>
                          <a:spcPts val="300"/>
                        </a:spcBef>
                        <a:spcAft>
                          <a:spcPts val="300"/>
                        </a:spcAft>
                      </a:pPr>
                      <a:r>
                        <a:rPr lang="es-MX" sz="1200" b="0" kern="1200" noProof="0" dirty="0">
                          <a:solidFill>
                            <a:srgbClr val="C5277F"/>
                          </a:solidFill>
                          <a:effectLst/>
                          <a:latin typeface="Arial"/>
                          <a:ea typeface="Times New Roman"/>
                          <a:cs typeface="Times New Roman"/>
                        </a:rPr>
                        <a:t>Hbase Documentation</a:t>
                      </a: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r>
                        <a:rPr lang="es-MX" sz="1200" b="0" kern="1200" noProof="0" dirty="0">
                          <a:solidFill>
                            <a:srgbClr val="C5277F"/>
                          </a:solidFill>
                          <a:effectLst/>
                          <a:latin typeface="+mn-lt"/>
                          <a:ea typeface="Times New Roman"/>
                          <a:cs typeface="Times New Roman"/>
                        </a:rPr>
                        <a:t>No Aplica</a:t>
                      </a:r>
                    </a:p>
                  </a:txBody>
                  <a:tcPr marL="72004" marR="72004" marT="72022" marB="720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94232">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r>
                        <a:rPr kumimoji="0" lang="es-MX" sz="1100" b="0" i="0" u="none" strike="noStrike" kern="1200" cap="none" normalizeH="0" baseline="0" noProof="0" dirty="0">
                          <a:ln>
                            <a:noFill/>
                          </a:ln>
                          <a:solidFill>
                            <a:srgbClr val="C5277F"/>
                          </a:solidFill>
                          <a:effectLst/>
                          <a:latin typeface="Arial" charset="0"/>
                          <a:ea typeface="+mn-ea"/>
                          <a:cs typeface="+mn-cs"/>
                        </a:rPr>
                        <a:t>https://docs.cloudera.com/documentation/enterprise/5-5-x/topics/impala_complex_types.html</a:t>
                      </a:r>
                    </a:p>
                  </a:txBody>
                  <a:tcPr marL="72004" marR="72004" marT="72022" marB="720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spcBef>
                          <a:spcPts val="300"/>
                        </a:spcBef>
                        <a:spcAft>
                          <a:spcPts val="300"/>
                        </a:spcAft>
                      </a:pPr>
                      <a:r>
                        <a:rPr lang="es-MX" sz="1200" b="0" kern="1200" noProof="0" dirty="0">
                          <a:solidFill>
                            <a:srgbClr val="C5277F"/>
                          </a:solidFill>
                          <a:effectLst/>
                          <a:latin typeface="Arial"/>
                          <a:ea typeface="Times New Roman"/>
                          <a:cs typeface="Times New Roman"/>
                        </a:rPr>
                        <a:t>No Aplica</a:t>
                      </a: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spcBef>
                          <a:spcPts val="300"/>
                        </a:spcBef>
                        <a:spcAft>
                          <a:spcPts val="300"/>
                        </a:spcAft>
                      </a:pPr>
                      <a:r>
                        <a:rPr lang="es-MX" sz="1200" b="0" kern="1200" noProof="0" dirty="0">
                          <a:solidFill>
                            <a:srgbClr val="C5277F"/>
                          </a:solidFill>
                          <a:effectLst/>
                          <a:latin typeface="Arial"/>
                          <a:ea typeface="Times New Roman"/>
                          <a:cs typeface="Times New Roman"/>
                        </a:rPr>
                        <a:t>Cloudera Documentation</a:t>
                      </a: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r>
                        <a:rPr lang="es-MX" sz="1200" b="0" kern="1200" noProof="0" dirty="0">
                          <a:solidFill>
                            <a:srgbClr val="C5277F"/>
                          </a:solidFill>
                          <a:effectLst/>
                          <a:latin typeface="+mn-lt"/>
                          <a:ea typeface="Times New Roman"/>
                          <a:cs typeface="Times New Roman"/>
                        </a:rPr>
                        <a:t>No Aplica</a:t>
                      </a:r>
                    </a:p>
                  </a:txBody>
                  <a:tcPr marL="72004" marR="72004" marT="72022" marB="720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4416">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n-US" sz="1100" b="1" i="0" u="none" strike="noStrike" kern="1200" cap="none" normalizeH="0" baseline="0" dirty="0">
                        <a:ln>
                          <a:noFill/>
                        </a:ln>
                        <a:solidFill>
                          <a:srgbClr val="FF0000"/>
                        </a:solidFill>
                        <a:effectLst/>
                        <a:latin typeface="Arial" charset="0"/>
                        <a:ea typeface="+mn-ea"/>
                        <a:cs typeface="+mn-cs"/>
                      </a:endParaRPr>
                    </a:p>
                  </a:txBody>
                  <a:tcPr marL="72000" marR="72000" marT="72002" marB="720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n-US" sz="1400" b="1" i="0" u="none" strike="noStrike" cap="none" normalizeH="0" baseline="0" dirty="0">
                        <a:ln>
                          <a:noFill/>
                        </a:ln>
                        <a:solidFill>
                          <a:srgbClr val="FF0000"/>
                        </a:solidFill>
                        <a:effectLst/>
                        <a:latin typeface="Arial" charset="0"/>
                      </a:endParaRPr>
                    </a:p>
                  </a:txBody>
                  <a:tcPr marL="72000" marR="72000" marT="72002" marB="720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n-US" sz="1400" b="1" i="0" u="none" strike="noStrike" cap="none" normalizeH="0" baseline="0" dirty="0">
                        <a:ln>
                          <a:noFill/>
                        </a:ln>
                        <a:solidFill>
                          <a:srgbClr val="FF0000"/>
                        </a:solidFill>
                        <a:effectLst/>
                        <a:latin typeface="Arial" charset="0"/>
                      </a:endParaRPr>
                    </a:p>
                  </a:txBody>
                  <a:tcPr marL="72000" marR="72000" marT="72002" marB="720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n-US" sz="1400" b="1" i="0" u="none" strike="noStrike" cap="none" normalizeH="0" baseline="0" dirty="0">
                        <a:ln>
                          <a:noFill/>
                        </a:ln>
                        <a:solidFill>
                          <a:srgbClr val="FF0000"/>
                        </a:solidFill>
                        <a:effectLst/>
                        <a:latin typeface="Arial" charset="0"/>
                      </a:endParaRPr>
                    </a:p>
                  </a:txBody>
                  <a:tcPr marL="72000" marR="72000" marT="72002" marB="720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82683">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n-US" sz="1100" b="1" i="0" u="none" strike="noStrike" kern="1200" cap="none" normalizeH="0" baseline="0" dirty="0">
                        <a:ln>
                          <a:noFill/>
                        </a:ln>
                        <a:solidFill>
                          <a:srgbClr val="FF0000"/>
                        </a:solidFill>
                        <a:effectLst/>
                        <a:latin typeface="Arial" charset="0"/>
                        <a:ea typeface="+mn-ea"/>
                        <a:cs typeface="+mn-cs"/>
                      </a:endParaRPr>
                    </a:p>
                  </a:txBody>
                  <a:tcPr marL="72000" marR="72000" marT="72002" marB="720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n-US" sz="1400" b="1" i="0" u="none" strike="noStrike" cap="none" normalizeH="0" baseline="0" dirty="0">
                        <a:ln>
                          <a:noFill/>
                        </a:ln>
                        <a:solidFill>
                          <a:srgbClr val="FF0000"/>
                        </a:solidFill>
                        <a:effectLst/>
                        <a:latin typeface="Arial" charset="0"/>
                      </a:endParaRPr>
                    </a:p>
                  </a:txBody>
                  <a:tcPr marL="72000" marR="72000" marT="72002" marB="720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n-US" sz="1400" b="1" i="0" u="none" strike="noStrike" cap="none" normalizeH="0" baseline="0" dirty="0">
                        <a:ln>
                          <a:noFill/>
                        </a:ln>
                        <a:solidFill>
                          <a:srgbClr val="FF0000"/>
                        </a:solidFill>
                        <a:effectLst/>
                        <a:latin typeface="Arial" charset="0"/>
                      </a:endParaRPr>
                    </a:p>
                  </a:txBody>
                  <a:tcPr marL="72000" marR="72000" marT="72002" marB="720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n-US" sz="1400" b="1" i="0" u="none" strike="noStrike" cap="none" normalizeH="0" baseline="0" dirty="0">
                        <a:ln>
                          <a:noFill/>
                        </a:ln>
                        <a:solidFill>
                          <a:srgbClr val="FF0000"/>
                        </a:solidFill>
                        <a:effectLst/>
                        <a:latin typeface="Arial" charset="0"/>
                      </a:endParaRPr>
                    </a:p>
                  </a:txBody>
                  <a:tcPr marL="72000" marR="72000" marT="72002" marB="720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pic>
        <p:nvPicPr>
          <p:cNvPr id="10" name="Picture 9">
            <a:extLst>
              <a:ext uri="{FF2B5EF4-FFF2-40B4-BE49-F238E27FC236}">
                <a16:creationId xmlns:a16="http://schemas.microsoft.com/office/drawing/2014/main" id="{292817CA-4C1F-E44F-AC74-D2963BE07665}"/>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2696778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4581515" y="3028895"/>
            <a:ext cx="3785246" cy="400105"/>
          </a:xfrm>
          <a:prstGeom prst="rect">
            <a:avLst/>
          </a:prstGeom>
          <a:ln w="12700">
            <a:miter lim="400000"/>
          </a:ln>
        </p:spPr>
        <p:txBody>
          <a:bodyPr wrap="square" lIns="45718" tIns="45718" rIns="45718" bIns="45718">
            <a:spAutoFit/>
          </a:bodyPr>
          <a:lstStyle/>
          <a:p>
            <a:pPr defTabSz="914400"/>
            <a:r>
              <a:rPr lang="es-MX" sz="2000" b="1" dirty="0">
                <a:solidFill>
                  <a:srgbClr val="016AA2"/>
                </a:solidFill>
                <a:ea typeface="Arial"/>
                <a:cs typeface="Arial"/>
              </a:rPr>
              <a:t>Features and terminology</a:t>
            </a:r>
          </a:p>
        </p:txBody>
      </p:sp>
      <p:pic>
        <p:nvPicPr>
          <p:cNvPr id="3" name="Picture 2">
            <a:extLst>
              <a:ext uri="{FF2B5EF4-FFF2-40B4-BE49-F238E27FC236}">
                <a16:creationId xmlns:a16="http://schemas.microsoft.com/office/drawing/2014/main" id="{BFF93151-F209-D543-9923-4FAD30E2FDB7}"/>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1149459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5E41CBF0-3861-6349-A3E2-F24C5ED975C0}"/>
              </a:ext>
            </a:extLst>
          </p:cNvPr>
          <p:cNvSpPr/>
          <p:nvPr/>
        </p:nvSpPr>
        <p:spPr>
          <a:xfrm>
            <a:off x="2769290" y="1107643"/>
            <a:ext cx="4589593" cy="5073655"/>
          </a:xfrm>
          <a:prstGeom prst="rect">
            <a:avLst/>
          </a:prstGeom>
          <a:solidFill>
            <a:schemeClr val="bg1"/>
          </a:solidFill>
          <a:ln w="31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omic Sans MS" panose="030F0902030302020204" pitchFamily="66" charset="0"/>
            </a:endParaRPr>
          </a:p>
        </p:txBody>
      </p:sp>
      <p:sp>
        <p:nvSpPr>
          <p:cNvPr id="93" name="Rectangle 92">
            <a:extLst>
              <a:ext uri="{FF2B5EF4-FFF2-40B4-BE49-F238E27FC236}">
                <a16:creationId xmlns:a16="http://schemas.microsoft.com/office/drawing/2014/main" id="{5F2A4598-EA7C-0843-9BA5-D83013F11139}"/>
              </a:ext>
            </a:extLst>
          </p:cNvPr>
          <p:cNvSpPr/>
          <p:nvPr/>
        </p:nvSpPr>
        <p:spPr>
          <a:xfrm>
            <a:off x="4359144" y="1272658"/>
            <a:ext cx="2745794" cy="4686672"/>
          </a:xfrm>
          <a:prstGeom prst="rect">
            <a:avLst/>
          </a:prstGeom>
          <a:solidFill>
            <a:schemeClr val="bg1"/>
          </a:solidFill>
          <a:ln w="31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Comic Sans MS" panose="030F0902030302020204" pitchFamily="66" charset="0"/>
            </a:endParaRPr>
          </a:p>
        </p:txBody>
      </p:sp>
      <p:sp>
        <p:nvSpPr>
          <p:cNvPr id="91" name="Rectangle 90">
            <a:extLst>
              <a:ext uri="{FF2B5EF4-FFF2-40B4-BE49-F238E27FC236}">
                <a16:creationId xmlns:a16="http://schemas.microsoft.com/office/drawing/2014/main" id="{C9228552-914C-924B-BE58-363460F1A985}"/>
              </a:ext>
            </a:extLst>
          </p:cNvPr>
          <p:cNvSpPr/>
          <p:nvPr/>
        </p:nvSpPr>
        <p:spPr>
          <a:xfrm>
            <a:off x="2965094" y="1255775"/>
            <a:ext cx="1309187" cy="4703555"/>
          </a:xfrm>
          <a:prstGeom prst="rect">
            <a:avLst/>
          </a:prstGeom>
          <a:solidFill>
            <a:schemeClr val="bg1"/>
          </a:solidFill>
          <a:ln w="31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omic Sans MS" panose="030F0902030302020204" pitchFamily="66" charset="0"/>
            </a:endParaRPr>
          </a:p>
        </p:txBody>
      </p:sp>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Features and terminology (I)</a:t>
            </a:r>
          </a:p>
        </p:txBody>
      </p:sp>
      <p:sp>
        <p:nvSpPr>
          <p:cNvPr id="65" name="Rectangle 3"/>
          <p:cNvSpPr txBox="1"/>
          <p:nvPr/>
        </p:nvSpPr>
        <p:spPr>
          <a:xfrm>
            <a:off x="404806" y="610135"/>
            <a:ext cx="8775769"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Data Lake - Fraud Control</a:t>
            </a:r>
          </a:p>
        </p:txBody>
      </p:sp>
      <p:grpSp>
        <p:nvGrpSpPr>
          <p:cNvPr id="16" name="Group 15">
            <a:extLst>
              <a:ext uri="{FF2B5EF4-FFF2-40B4-BE49-F238E27FC236}">
                <a16:creationId xmlns:a16="http://schemas.microsoft.com/office/drawing/2014/main" id="{BD1FA17E-C3B9-244D-8539-E081D6800A6D}"/>
              </a:ext>
            </a:extLst>
          </p:cNvPr>
          <p:cNvGrpSpPr/>
          <p:nvPr/>
        </p:nvGrpSpPr>
        <p:grpSpPr>
          <a:xfrm>
            <a:off x="3162668" y="1685509"/>
            <a:ext cx="902477" cy="4186145"/>
            <a:chOff x="3677360" y="2324544"/>
            <a:chExt cx="467041" cy="664178"/>
          </a:xfrm>
        </p:grpSpPr>
        <p:sp>
          <p:nvSpPr>
            <p:cNvPr id="19" name="Rectangle 18">
              <a:extLst>
                <a:ext uri="{FF2B5EF4-FFF2-40B4-BE49-F238E27FC236}">
                  <a16:creationId xmlns:a16="http://schemas.microsoft.com/office/drawing/2014/main" id="{00308F4F-E7A8-7B48-A0AD-ECA5855EDABC}"/>
                </a:ext>
              </a:extLst>
            </p:cNvPr>
            <p:cNvSpPr/>
            <p:nvPr/>
          </p:nvSpPr>
          <p:spPr>
            <a:xfrm>
              <a:off x="3677499" y="2324964"/>
              <a:ext cx="466902" cy="663758"/>
            </a:xfrm>
            <a:prstGeom prst="rect">
              <a:avLst/>
            </a:prstGeom>
            <a:solidFill>
              <a:schemeClr val="bg1">
                <a:alpha val="11000"/>
              </a:schemeClr>
            </a:solidFill>
            <a:ln w="9525">
              <a:solidFill>
                <a:schemeClr val="bg1">
                  <a:lumMod val="65000"/>
                  <a:alpha val="33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100" dirty="0">
                <a:solidFill>
                  <a:srgbClr val="002D72"/>
                </a:solidFill>
                <a:latin typeface="Comic Sans MS" panose="030F0902030302020204" pitchFamily="66" charset="0"/>
                <a:cs typeface="Arial" pitchFamily="34" charset="0"/>
              </a:endParaRPr>
            </a:p>
          </p:txBody>
        </p:sp>
        <p:sp>
          <p:nvSpPr>
            <p:cNvPr id="18" name="Google Shape;61;p12">
              <a:extLst>
                <a:ext uri="{FF2B5EF4-FFF2-40B4-BE49-F238E27FC236}">
                  <a16:creationId xmlns:a16="http://schemas.microsoft.com/office/drawing/2014/main" id="{D04E7FBF-C7CE-C640-A189-B8AFAD19925D}"/>
                </a:ext>
              </a:extLst>
            </p:cNvPr>
            <p:cNvSpPr txBox="1">
              <a:spLocks/>
            </p:cNvSpPr>
            <p:nvPr/>
          </p:nvSpPr>
          <p:spPr>
            <a:xfrm>
              <a:off x="3677360" y="2324544"/>
              <a:ext cx="466902" cy="48765"/>
            </a:xfrm>
            <a:prstGeom prst="rect">
              <a:avLst/>
            </a:prstGeom>
          </p:spPr>
          <p:txBody>
            <a:bodyPr spcFirstLastPara="1" vert="horz" wrap="square" lIns="91425" tIns="91425" rIns="91425" bIns="91425" rtlCol="0" anchor="t"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900" dirty="0">
                  <a:solidFill>
                    <a:schemeClr val="bg1">
                      <a:lumMod val="50000"/>
                      <a:alpha val="49000"/>
                    </a:scheme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Raw</a:t>
              </a:r>
            </a:p>
          </p:txBody>
        </p:sp>
      </p:grpSp>
      <p:sp>
        <p:nvSpPr>
          <p:cNvPr id="25" name="Google Shape;61;p12">
            <a:extLst>
              <a:ext uri="{FF2B5EF4-FFF2-40B4-BE49-F238E27FC236}">
                <a16:creationId xmlns:a16="http://schemas.microsoft.com/office/drawing/2014/main" id="{AEEC9BF9-3F13-C143-9E7C-EDF3073DC38E}"/>
              </a:ext>
            </a:extLst>
          </p:cNvPr>
          <p:cNvSpPr txBox="1">
            <a:spLocks/>
          </p:cNvSpPr>
          <p:nvPr/>
        </p:nvSpPr>
        <p:spPr>
          <a:xfrm>
            <a:off x="4402428" y="5913296"/>
            <a:ext cx="984535" cy="334569"/>
          </a:xfrm>
          <a:prstGeom prst="rect">
            <a:avLst/>
          </a:prstGeom>
        </p:spPr>
        <p:txBody>
          <a:bodyPr spcFirstLastPara="1" vert="horz" wrap="square" lIns="91425" tIns="91425" rIns="91425" bIns="91425" rtlCol="0" anchor="t"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1100" dirty="0">
                <a:solidFill>
                  <a:srgbClr val="0067B7">
                    <a:alpha val="50000"/>
                  </a:srgb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Data Lake</a:t>
            </a:r>
          </a:p>
        </p:txBody>
      </p:sp>
      <p:sp>
        <p:nvSpPr>
          <p:cNvPr id="79" name="Rectangle 78">
            <a:extLst>
              <a:ext uri="{FF2B5EF4-FFF2-40B4-BE49-F238E27FC236}">
                <a16:creationId xmlns:a16="http://schemas.microsoft.com/office/drawing/2014/main" id="{0C925612-249A-A345-80A9-DF68F8779DF8}"/>
              </a:ext>
            </a:extLst>
          </p:cNvPr>
          <p:cNvSpPr/>
          <p:nvPr/>
        </p:nvSpPr>
        <p:spPr>
          <a:xfrm>
            <a:off x="4560840" y="1688156"/>
            <a:ext cx="902208" cy="4183498"/>
          </a:xfrm>
          <a:prstGeom prst="rect">
            <a:avLst/>
          </a:prstGeom>
          <a:solidFill>
            <a:schemeClr val="bg1">
              <a:alpha val="11000"/>
            </a:schemeClr>
          </a:solidFill>
          <a:ln w="9525">
            <a:solidFill>
              <a:schemeClr val="bg1">
                <a:lumMod val="50000"/>
                <a:alpha val="33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100" dirty="0">
              <a:solidFill>
                <a:srgbClr val="002D72"/>
              </a:solidFill>
              <a:latin typeface="Comic Sans MS" panose="030F0902030302020204" pitchFamily="66" charset="0"/>
              <a:cs typeface="Arial" pitchFamily="34" charset="0"/>
            </a:endParaRPr>
          </a:p>
        </p:txBody>
      </p:sp>
      <p:grpSp>
        <p:nvGrpSpPr>
          <p:cNvPr id="82" name="Group 81">
            <a:extLst>
              <a:ext uri="{FF2B5EF4-FFF2-40B4-BE49-F238E27FC236}">
                <a16:creationId xmlns:a16="http://schemas.microsoft.com/office/drawing/2014/main" id="{B58A1A56-FEF9-784B-9094-2D23270639FD}"/>
              </a:ext>
            </a:extLst>
          </p:cNvPr>
          <p:cNvGrpSpPr/>
          <p:nvPr/>
        </p:nvGrpSpPr>
        <p:grpSpPr>
          <a:xfrm>
            <a:off x="5828551" y="1688157"/>
            <a:ext cx="902473" cy="4183498"/>
            <a:chOff x="3677362" y="2324964"/>
            <a:chExt cx="467039" cy="663758"/>
          </a:xfrm>
        </p:grpSpPr>
        <p:sp>
          <p:nvSpPr>
            <p:cNvPr id="85" name="Rectangle 84">
              <a:extLst>
                <a:ext uri="{FF2B5EF4-FFF2-40B4-BE49-F238E27FC236}">
                  <a16:creationId xmlns:a16="http://schemas.microsoft.com/office/drawing/2014/main" id="{CB179A61-E6C0-FF4A-90FC-DFDCD0F9F6AB}"/>
                </a:ext>
              </a:extLst>
            </p:cNvPr>
            <p:cNvSpPr/>
            <p:nvPr/>
          </p:nvSpPr>
          <p:spPr>
            <a:xfrm>
              <a:off x="3677499" y="2324964"/>
              <a:ext cx="466902" cy="663758"/>
            </a:xfrm>
            <a:prstGeom prst="rect">
              <a:avLst/>
            </a:prstGeom>
            <a:solidFill>
              <a:schemeClr val="bg1"/>
            </a:solidFill>
            <a:ln w="9525">
              <a:solidFill>
                <a:schemeClr val="bg1">
                  <a:lumMod val="65000"/>
                  <a:alpha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100" dirty="0">
                <a:solidFill>
                  <a:srgbClr val="002D72"/>
                </a:solidFill>
                <a:latin typeface="Comic Sans MS" panose="030F0902030302020204" pitchFamily="66" charset="0"/>
                <a:cs typeface="Arial" pitchFamily="34" charset="0"/>
              </a:endParaRPr>
            </a:p>
          </p:txBody>
        </p:sp>
        <p:sp>
          <p:nvSpPr>
            <p:cNvPr id="84" name="Google Shape;61;p12">
              <a:extLst>
                <a:ext uri="{FF2B5EF4-FFF2-40B4-BE49-F238E27FC236}">
                  <a16:creationId xmlns:a16="http://schemas.microsoft.com/office/drawing/2014/main" id="{616BCE6B-EE6C-704D-80CE-E51DE7D02D0C}"/>
                </a:ext>
              </a:extLst>
            </p:cNvPr>
            <p:cNvSpPr txBox="1">
              <a:spLocks/>
            </p:cNvSpPr>
            <p:nvPr/>
          </p:nvSpPr>
          <p:spPr>
            <a:xfrm>
              <a:off x="3677360" y="2327958"/>
              <a:ext cx="466902" cy="173377"/>
            </a:xfrm>
            <a:prstGeom prst="rect">
              <a:avLst/>
            </a:prstGeom>
          </p:spPr>
          <p:txBody>
            <a:bodyPr spcFirstLastPara="1" vert="horz" wrap="square" lIns="91425" tIns="91425" rIns="91425" bIns="91425" rtlCol="0" anchor="t"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900" dirty="0">
                  <a:solidFill>
                    <a:schemeClr val="bg1">
                      <a:lumMod val="50000"/>
                      <a:alpha val="50000"/>
                    </a:scheme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Augmented</a:t>
              </a:r>
            </a:p>
          </p:txBody>
        </p:sp>
      </p:grpSp>
      <p:sp>
        <p:nvSpPr>
          <p:cNvPr id="88" name="Rectangle 87">
            <a:extLst>
              <a:ext uri="{FF2B5EF4-FFF2-40B4-BE49-F238E27FC236}">
                <a16:creationId xmlns:a16="http://schemas.microsoft.com/office/drawing/2014/main" id="{714229AB-70DD-624F-AE63-6FD92AEA5A9E}"/>
              </a:ext>
            </a:extLst>
          </p:cNvPr>
          <p:cNvSpPr/>
          <p:nvPr/>
        </p:nvSpPr>
        <p:spPr>
          <a:xfrm>
            <a:off x="1583258" y="1106520"/>
            <a:ext cx="892351" cy="5073655"/>
          </a:xfrm>
          <a:prstGeom prst="rect">
            <a:avLst/>
          </a:prstGeom>
          <a:solidFill>
            <a:schemeClr val="bg1"/>
          </a:solidFill>
          <a:ln w="31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Comic Sans MS" panose="030F0902030302020204" pitchFamily="66" charset="0"/>
            </a:endParaRPr>
          </a:p>
        </p:txBody>
      </p:sp>
      <p:sp>
        <p:nvSpPr>
          <p:cNvPr id="89" name="Google Shape;61;p12">
            <a:extLst>
              <a:ext uri="{FF2B5EF4-FFF2-40B4-BE49-F238E27FC236}">
                <a16:creationId xmlns:a16="http://schemas.microsoft.com/office/drawing/2014/main" id="{C3F4E953-71CB-8C41-914A-2933DB1B42D8}"/>
              </a:ext>
            </a:extLst>
          </p:cNvPr>
          <p:cNvSpPr txBox="1">
            <a:spLocks/>
          </p:cNvSpPr>
          <p:nvPr/>
        </p:nvSpPr>
        <p:spPr>
          <a:xfrm>
            <a:off x="1670437" y="1106520"/>
            <a:ext cx="722514" cy="369332"/>
          </a:xfrm>
          <a:prstGeom prst="rect">
            <a:avLst/>
          </a:prstGeom>
          <a:noFill/>
        </p:spPr>
        <p:txBody>
          <a:bodyPr wrap="square" rtlCol="0">
            <a:spAutoFit/>
          </a:bodyPr>
          <a:lstStyle>
            <a:defPPr>
              <a:defRPr lang="en-US"/>
            </a:defPPr>
            <a:lvl1pPr algn="ctr" defTabSz="457200">
              <a:defRPr sz="900">
                <a:solidFill>
                  <a:srgbClr val="0067B7"/>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defRPr>
            </a:lvl1pPr>
          </a:lstStyle>
          <a:p>
            <a:r>
              <a:rPr lang="en-US" dirty="0">
                <a:solidFill>
                  <a:srgbClr val="C5277F"/>
                </a:solidFill>
                <a:latin typeface="Comic Sans MS" panose="030F0902030302020204" pitchFamily="66" charset="0"/>
              </a:rPr>
              <a:t>Data Sources </a:t>
            </a:r>
          </a:p>
        </p:txBody>
      </p:sp>
      <p:sp>
        <p:nvSpPr>
          <p:cNvPr id="92" name="TextBox 91">
            <a:extLst>
              <a:ext uri="{FF2B5EF4-FFF2-40B4-BE49-F238E27FC236}">
                <a16:creationId xmlns:a16="http://schemas.microsoft.com/office/drawing/2014/main" id="{AD9DAB43-92F9-114C-85FF-A2816723FCA1}"/>
              </a:ext>
            </a:extLst>
          </p:cNvPr>
          <p:cNvSpPr txBox="1"/>
          <p:nvPr/>
        </p:nvSpPr>
        <p:spPr>
          <a:xfrm>
            <a:off x="2940769" y="1258206"/>
            <a:ext cx="1309187" cy="369332"/>
          </a:xfrm>
          <a:prstGeom prst="rect">
            <a:avLst/>
          </a:prstGeom>
          <a:noFill/>
        </p:spPr>
        <p:txBody>
          <a:bodyPr wrap="square" rtlCol="0">
            <a:spAutoFit/>
          </a:bodyPr>
          <a:lstStyle/>
          <a:p>
            <a:pPr algn="ctr" defTabSz="457200"/>
            <a:r>
              <a:rPr lang="en-US" sz="900" dirty="0">
                <a:solidFill>
                  <a:srgbClr val="C5277F"/>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Acquisition &amp; Ingest layer</a:t>
            </a:r>
          </a:p>
        </p:txBody>
      </p:sp>
      <p:sp>
        <p:nvSpPr>
          <p:cNvPr id="94" name="TextBox 93">
            <a:extLst>
              <a:ext uri="{FF2B5EF4-FFF2-40B4-BE49-F238E27FC236}">
                <a16:creationId xmlns:a16="http://schemas.microsoft.com/office/drawing/2014/main" id="{70B2D2FE-B80F-3348-88E6-BEA0E9365B3C}"/>
              </a:ext>
            </a:extLst>
          </p:cNvPr>
          <p:cNvSpPr txBox="1"/>
          <p:nvPr/>
        </p:nvSpPr>
        <p:spPr>
          <a:xfrm>
            <a:off x="4155910" y="2545689"/>
            <a:ext cx="1309187" cy="230832"/>
          </a:xfrm>
          <a:prstGeom prst="rect">
            <a:avLst/>
          </a:prstGeom>
          <a:noFill/>
        </p:spPr>
        <p:txBody>
          <a:bodyPr wrap="square" rtlCol="0">
            <a:spAutoFit/>
          </a:bodyPr>
          <a:lstStyle/>
          <a:p>
            <a:pPr algn="ctr" defTabSz="457200"/>
            <a:r>
              <a:rPr lang="en-US" sz="900" dirty="0">
                <a:solidFill>
                  <a:srgbClr val="C5277F"/>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Batch Layer</a:t>
            </a:r>
          </a:p>
        </p:txBody>
      </p:sp>
      <p:sp>
        <p:nvSpPr>
          <p:cNvPr id="95" name="Rounded Rectangle 94">
            <a:extLst>
              <a:ext uri="{FF2B5EF4-FFF2-40B4-BE49-F238E27FC236}">
                <a16:creationId xmlns:a16="http://schemas.microsoft.com/office/drawing/2014/main" id="{1E00271B-E769-E644-9D25-75577F6823B0}"/>
              </a:ext>
            </a:extLst>
          </p:cNvPr>
          <p:cNvSpPr/>
          <p:nvPr/>
        </p:nvSpPr>
        <p:spPr>
          <a:xfrm>
            <a:off x="3065577" y="2569049"/>
            <a:ext cx="3760024" cy="3274092"/>
          </a:xfrm>
          <a:prstGeom prst="roundRect">
            <a:avLst/>
          </a:prstGeom>
          <a:no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dirty="0">
              <a:latin typeface="Comic Sans MS" panose="030F0902030302020204" pitchFamily="66" charset="0"/>
              <a:ea typeface="Nanum Pen Script" panose="03040600000000000000" pitchFamily="66" charset="-127"/>
            </a:endParaRPr>
          </a:p>
          <a:p>
            <a:endParaRPr lang="en-US" sz="1050" dirty="0">
              <a:latin typeface="Comic Sans MS" panose="030F0902030302020204" pitchFamily="66" charset="0"/>
              <a:ea typeface="Nanum Pen Script" panose="03040600000000000000" pitchFamily="66" charset="-127"/>
            </a:endParaRPr>
          </a:p>
          <a:p>
            <a:endParaRPr lang="en-US" sz="1050" dirty="0">
              <a:latin typeface="Comic Sans MS" panose="030F0902030302020204" pitchFamily="66" charset="0"/>
              <a:ea typeface="Nanum Pen Script" panose="03040600000000000000" pitchFamily="66" charset="-127"/>
            </a:endParaRPr>
          </a:p>
          <a:p>
            <a:endParaRPr lang="en-US" sz="1050" dirty="0">
              <a:latin typeface="Comic Sans MS" panose="030F0902030302020204" pitchFamily="66" charset="0"/>
              <a:ea typeface="Nanum Pen Script" panose="03040600000000000000" pitchFamily="66" charset="-127"/>
            </a:endParaRPr>
          </a:p>
          <a:p>
            <a:endParaRPr lang="en-US" sz="1050" dirty="0">
              <a:latin typeface="Comic Sans MS" panose="030F0902030302020204" pitchFamily="66" charset="0"/>
              <a:ea typeface="Nanum Pen Script" panose="03040600000000000000" pitchFamily="66" charset="-127"/>
            </a:endParaRPr>
          </a:p>
          <a:p>
            <a:endParaRPr lang="en-US" sz="1050" dirty="0">
              <a:latin typeface="Comic Sans MS" panose="030F0902030302020204" pitchFamily="66" charset="0"/>
              <a:ea typeface="Nanum Pen Script" panose="03040600000000000000" pitchFamily="66" charset="-127"/>
            </a:endParaRPr>
          </a:p>
          <a:p>
            <a:endParaRPr lang="en-US" sz="600" dirty="0">
              <a:solidFill>
                <a:schemeClr val="tx1"/>
              </a:solidFill>
              <a:latin typeface="Comic Sans MS" panose="030F0902030302020204" pitchFamily="66" charset="0"/>
              <a:ea typeface="Nanum Pen Script" panose="03040600000000000000" pitchFamily="66" charset="-127"/>
            </a:endParaRPr>
          </a:p>
          <a:p>
            <a:endParaRPr lang="en-US" sz="600" dirty="0">
              <a:solidFill>
                <a:schemeClr val="tx1"/>
              </a:solidFill>
              <a:latin typeface="Comic Sans MS" panose="030F0902030302020204" pitchFamily="66" charset="0"/>
              <a:ea typeface="Nanum Pen Script" panose="03040600000000000000" pitchFamily="66" charset="-127"/>
            </a:endParaRPr>
          </a:p>
          <a:p>
            <a:endParaRPr lang="en-US" sz="600" dirty="0">
              <a:solidFill>
                <a:schemeClr val="tx1"/>
              </a:solidFill>
              <a:latin typeface="Comic Sans MS" panose="030F0902030302020204" pitchFamily="66" charset="0"/>
              <a:ea typeface="Nanum Pen Script" panose="03040600000000000000" pitchFamily="66" charset="-127"/>
            </a:endParaRPr>
          </a:p>
          <a:p>
            <a:endParaRPr lang="en-US" sz="600" dirty="0">
              <a:solidFill>
                <a:schemeClr val="tx1"/>
              </a:solidFill>
              <a:latin typeface="Comic Sans MS" panose="030F0902030302020204" pitchFamily="66" charset="0"/>
              <a:ea typeface="Nanum Pen Script" panose="03040600000000000000" pitchFamily="66" charset="-127"/>
            </a:endParaRPr>
          </a:p>
          <a:p>
            <a:r>
              <a:rPr lang="en-US" sz="600" dirty="0">
                <a:solidFill>
                  <a:schemeClr val="tx1"/>
                </a:solidFill>
                <a:latin typeface="Comic Sans MS" panose="030F0902030302020204" pitchFamily="66" charset="0"/>
                <a:ea typeface="Nanum Pen Script" panose="03040600000000000000" pitchFamily="66" charset="-127"/>
              </a:rPr>
              <a:t>     </a:t>
            </a:r>
          </a:p>
          <a:p>
            <a:endParaRPr lang="en-US" sz="400" dirty="0">
              <a:solidFill>
                <a:schemeClr val="bg1">
                  <a:lumMod val="50000"/>
                </a:schemeClr>
              </a:solidFill>
              <a:latin typeface="Comic Sans MS" panose="030F0902030302020204" pitchFamily="66" charset="0"/>
              <a:ea typeface="Nanum Pen Script" panose="03040600000000000000" pitchFamily="66" charset="-127"/>
            </a:endParaRPr>
          </a:p>
          <a:p>
            <a:endParaRPr lang="en-US" sz="400" dirty="0">
              <a:solidFill>
                <a:schemeClr val="bg1">
                  <a:lumMod val="50000"/>
                </a:schemeClr>
              </a:solidFill>
              <a:latin typeface="Comic Sans MS" panose="030F0902030302020204" pitchFamily="66" charset="0"/>
              <a:ea typeface="Nanum Pen Script" panose="03040600000000000000" pitchFamily="66" charset="-127"/>
            </a:endParaRPr>
          </a:p>
          <a:p>
            <a:endParaRPr lang="en-US" sz="400" dirty="0">
              <a:solidFill>
                <a:schemeClr val="bg1">
                  <a:lumMod val="50000"/>
                </a:schemeClr>
              </a:solidFill>
              <a:latin typeface="Comic Sans MS" panose="030F0902030302020204" pitchFamily="66" charset="0"/>
              <a:ea typeface="Nanum Pen Script" panose="03040600000000000000" pitchFamily="66" charset="-127"/>
            </a:endParaRPr>
          </a:p>
          <a:p>
            <a:endParaRPr lang="en-US" sz="400" dirty="0">
              <a:solidFill>
                <a:schemeClr val="bg1">
                  <a:lumMod val="50000"/>
                </a:schemeClr>
              </a:solidFill>
              <a:latin typeface="Comic Sans MS" panose="030F0902030302020204" pitchFamily="66" charset="0"/>
              <a:ea typeface="Nanum Pen Script" panose="03040600000000000000" pitchFamily="66" charset="-127"/>
            </a:endParaRPr>
          </a:p>
          <a:p>
            <a:endParaRPr lang="en-US" sz="400" dirty="0">
              <a:solidFill>
                <a:schemeClr val="bg1">
                  <a:lumMod val="50000"/>
                </a:schemeClr>
              </a:solidFill>
              <a:latin typeface="Comic Sans MS" panose="030F0902030302020204" pitchFamily="66" charset="0"/>
              <a:ea typeface="Nanum Pen Script" panose="03040600000000000000" pitchFamily="66" charset="-127"/>
            </a:endParaRPr>
          </a:p>
          <a:p>
            <a:endParaRPr lang="en-US" sz="400" dirty="0">
              <a:solidFill>
                <a:schemeClr val="bg1">
                  <a:lumMod val="50000"/>
                </a:schemeClr>
              </a:solidFill>
              <a:latin typeface="Comic Sans MS" panose="030F0902030302020204" pitchFamily="66" charset="0"/>
              <a:ea typeface="Nanum Pen Script" panose="03040600000000000000" pitchFamily="66" charset="-127"/>
            </a:endParaRPr>
          </a:p>
          <a:p>
            <a:endParaRPr lang="en-US" sz="400" dirty="0">
              <a:solidFill>
                <a:schemeClr val="bg1">
                  <a:lumMod val="50000"/>
                </a:schemeClr>
              </a:solidFill>
              <a:latin typeface="Comic Sans MS" panose="030F0902030302020204" pitchFamily="66" charset="0"/>
              <a:ea typeface="Nanum Pen Script" panose="03040600000000000000" pitchFamily="66" charset="-127"/>
            </a:endParaRPr>
          </a:p>
          <a:p>
            <a:endParaRPr lang="en-US" sz="400" dirty="0">
              <a:solidFill>
                <a:schemeClr val="bg1">
                  <a:lumMod val="50000"/>
                </a:schemeClr>
              </a:solidFill>
              <a:latin typeface="Comic Sans MS" panose="030F0902030302020204" pitchFamily="66" charset="0"/>
              <a:ea typeface="Nanum Pen Script" panose="03040600000000000000" pitchFamily="66" charset="-127"/>
            </a:endParaRPr>
          </a:p>
          <a:p>
            <a:endParaRPr lang="en-US" sz="600" dirty="0">
              <a:solidFill>
                <a:schemeClr val="bg1">
                  <a:lumMod val="50000"/>
                </a:schemeClr>
              </a:solidFill>
              <a:latin typeface="Comic Sans MS" panose="030F0902030302020204" pitchFamily="66" charset="0"/>
              <a:ea typeface="Nanum Pen Script" panose="03040600000000000000" pitchFamily="66" charset="-127"/>
            </a:endParaRPr>
          </a:p>
          <a:p>
            <a:endParaRPr lang="en-US" sz="600" dirty="0">
              <a:solidFill>
                <a:schemeClr val="bg1">
                  <a:lumMod val="50000"/>
                </a:schemeClr>
              </a:solidFill>
              <a:latin typeface="Comic Sans MS" panose="030F0902030302020204" pitchFamily="66" charset="0"/>
              <a:ea typeface="Nanum Pen Script" panose="03040600000000000000" pitchFamily="66" charset="-127"/>
            </a:endParaRPr>
          </a:p>
          <a:p>
            <a:endParaRPr lang="en-US" sz="400" dirty="0">
              <a:solidFill>
                <a:schemeClr val="bg1">
                  <a:lumMod val="50000"/>
                </a:schemeClr>
              </a:solidFill>
              <a:latin typeface="Comic Sans MS" panose="030F0902030302020204" pitchFamily="66" charset="0"/>
              <a:ea typeface="Nanum Pen Script" panose="03040600000000000000" pitchFamily="66" charset="-127"/>
            </a:endParaRPr>
          </a:p>
          <a:p>
            <a:endParaRPr lang="en-US" sz="400" dirty="0">
              <a:solidFill>
                <a:schemeClr val="bg1">
                  <a:lumMod val="50000"/>
                </a:schemeClr>
              </a:solidFill>
              <a:latin typeface="Comic Sans MS" panose="030F0902030302020204" pitchFamily="66" charset="0"/>
              <a:ea typeface="Nanum Pen Script" panose="03040600000000000000" pitchFamily="66" charset="-127"/>
            </a:endParaRPr>
          </a:p>
          <a:p>
            <a:endParaRPr lang="en-US" sz="400" dirty="0">
              <a:solidFill>
                <a:schemeClr val="bg1">
                  <a:lumMod val="50000"/>
                </a:schemeClr>
              </a:solidFill>
              <a:latin typeface="Comic Sans MS" panose="030F0902030302020204" pitchFamily="66" charset="0"/>
              <a:ea typeface="Nanum Pen Script" panose="03040600000000000000" pitchFamily="66" charset="-127"/>
            </a:endParaRPr>
          </a:p>
          <a:p>
            <a:endParaRPr lang="en-US" sz="400" dirty="0">
              <a:solidFill>
                <a:schemeClr val="bg1">
                  <a:lumMod val="50000"/>
                </a:schemeClr>
              </a:solidFill>
              <a:latin typeface="Comic Sans MS" panose="030F0902030302020204" pitchFamily="66" charset="0"/>
              <a:ea typeface="Nanum Pen Script" panose="03040600000000000000" pitchFamily="66" charset="-127"/>
            </a:endParaRPr>
          </a:p>
          <a:p>
            <a:endParaRPr lang="en-US" sz="400" dirty="0">
              <a:solidFill>
                <a:schemeClr val="bg1">
                  <a:lumMod val="50000"/>
                </a:schemeClr>
              </a:solidFill>
              <a:latin typeface="Comic Sans MS" panose="030F0902030302020204" pitchFamily="66" charset="0"/>
              <a:ea typeface="Nanum Pen Script" panose="03040600000000000000" pitchFamily="66" charset="-127"/>
            </a:endParaRPr>
          </a:p>
          <a:p>
            <a:endParaRPr lang="en-US" sz="400" dirty="0">
              <a:solidFill>
                <a:schemeClr val="bg1">
                  <a:lumMod val="50000"/>
                </a:schemeClr>
              </a:solidFill>
              <a:latin typeface="Comic Sans MS" panose="030F0902030302020204" pitchFamily="66" charset="0"/>
              <a:ea typeface="Nanum Pen Script" panose="03040600000000000000" pitchFamily="66" charset="-127"/>
            </a:endParaRPr>
          </a:p>
          <a:p>
            <a:endParaRPr lang="en-US" sz="400" dirty="0">
              <a:solidFill>
                <a:schemeClr val="bg1">
                  <a:lumMod val="50000"/>
                </a:schemeClr>
              </a:solidFill>
              <a:latin typeface="Comic Sans MS" panose="030F0902030302020204" pitchFamily="66" charset="0"/>
              <a:ea typeface="Nanum Pen Script" panose="03040600000000000000" pitchFamily="66" charset="-127"/>
            </a:endParaRPr>
          </a:p>
          <a:p>
            <a:endParaRPr lang="en-US" sz="400" dirty="0">
              <a:solidFill>
                <a:schemeClr val="bg1">
                  <a:lumMod val="50000"/>
                </a:schemeClr>
              </a:solidFill>
              <a:latin typeface="Comic Sans MS" panose="030F0902030302020204" pitchFamily="66" charset="0"/>
              <a:ea typeface="Nanum Pen Script" panose="03040600000000000000" pitchFamily="66" charset="-127"/>
            </a:endParaRPr>
          </a:p>
          <a:p>
            <a:endParaRPr lang="en-US" sz="400" dirty="0">
              <a:solidFill>
                <a:schemeClr val="bg1">
                  <a:lumMod val="50000"/>
                </a:schemeClr>
              </a:solidFill>
              <a:latin typeface="Comic Sans MS" panose="030F0902030302020204" pitchFamily="66" charset="0"/>
              <a:ea typeface="Nanum Pen Script" panose="03040600000000000000" pitchFamily="66" charset="-127"/>
            </a:endParaRPr>
          </a:p>
          <a:p>
            <a:endParaRPr lang="en-US" sz="400" dirty="0">
              <a:solidFill>
                <a:schemeClr val="bg1">
                  <a:lumMod val="50000"/>
                </a:schemeClr>
              </a:solidFill>
              <a:latin typeface="Comic Sans MS" panose="030F0902030302020204" pitchFamily="66" charset="0"/>
              <a:ea typeface="Nanum Pen Script" panose="03040600000000000000" pitchFamily="66" charset="-127"/>
            </a:endParaRPr>
          </a:p>
          <a:p>
            <a:endParaRPr lang="en-US" sz="400" dirty="0">
              <a:solidFill>
                <a:schemeClr val="bg1">
                  <a:lumMod val="50000"/>
                </a:schemeClr>
              </a:solidFill>
              <a:latin typeface="Comic Sans MS" panose="030F0902030302020204" pitchFamily="66" charset="0"/>
              <a:ea typeface="Nanum Pen Script" panose="03040600000000000000" pitchFamily="66" charset="-127"/>
            </a:endParaRPr>
          </a:p>
          <a:p>
            <a:endParaRPr lang="en-US" sz="400" dirty="0">
              <a:solidFill>
                <a:schemeClr val="bg1">
                  <a:lumMod val="50000"/>
                </a:schemeClr>
              </a:solidFill>
              <a:latin typeface="Comic Sans MS" panose="030F0902030302020204" pitchFamily="66" charset="0"/>
              <a:ea typeface="Nanum Pen Script" panose="03040600000000000000" pitchFamily="66" charset="-127"/>
            </a:endParaRPr>
          </a:p>
          <a:p>
            <a:endParaRPr lang="en-US" sz="400" dirty="0">
              <a:solidFill>
                <a:schemeClr val="bg1">
                  <a:lumMod val="50000"/>
                </a:schemeClr>
              </a:solidFill>
              <a:latin typeface="Comic Sans MS" panose="030F0902030302020204" pitchFamily="66" charset="0"/>
              <a:ea typeface="Nanum Pen Script" panose="03040600000000000000" pitchFamily="66" charset="-127"/>
            </a:endParaRPr>
          </a:p>
          <a:p>
            <a:endParaRPr lang="en-US" sz="600" dirty="0">
              <a:solidFill>
                <a:schemeClr val="bg1">
                  <a:lumMod val="50000"/>
                </a:schemeClr>
              </a:solidFill>
              <a:latin typeface="Comic Sans MS" panose="030F0902030302020204" pitchFamily="66" charset="0"/>
              <a:ea typeface="Nanum Pen Script" panose="03040600000000000000" pitchFamily="66" charset="-127"/>
            </a:endParaRPr>
          </a:p>
          <a:p>
            <a:endParaRPr lang="en-US" sz="600" dirty="0">
              <a:solidFill>
                <a:schemeClr val="tx1"/>
              </a:solidFill>
              <a:latin typeface="Comic Sans MS" panose="030F0902030302020204" pitchFamily="66" charset="0"/>
              <a:ea typeface="Nanum Pen Script" panose="03040600000000000000" pitchFamily="66" charset="-127"/>
            </a:endParaRPr>
          </a:p>
          <a:p>
            <a:endParaRPr lang="en-US" sz="600" dirty="0">
              <a:solidFill>
                <a:schemeClr val="tx1"/>
              </a:solidFill>
              <a:latin typeface="Comic Sans MS" panose="030F0902030302020204" pitchFamily="66" charset="0"/>
              <a:ea typeface="Nanum Pen Script" panose="03040600000000000000" pitchFamily="66" charset="-127"/>
            </a:endParaRPr>
          </a:p>
          <a:p>
            <a:endParaRPr lang="en-US" sz="600" dirty="0">
              <a:solidFill>
                <a:schemeClr val="tx1"/>
              </a:solidFill>
              <a:latin typeface="Comic Sans MS" panose="030F0902030302020204" pitchFamily="66" charset="0"/>
              <a:ea typeface="Nanum Pen Script" panose="03040600000000000000" pitchFamily="66" charset="-127"/>
            </a:endParaRPr>
          </a:p>
          <a:p>
            <a:endParaRPr lang="en-US" sz="600" dirty="0">
              <a:solidFill>
                <a:schemeClr val="tx1"/>
              </a:solidFill>
              <a:latin typeface="Comic Sans MS" panose="030F0902030302020204" pitchFamily="66" charset="0"/>
              <a:ea typeface="Nanum Pen Script" panose="03040600000000000000" pitchFamily="66" charset="-127"/>
            </a:endParaRPr>
          </a:p>
          <a:p>
            <a:endParaRPr lang="en-US" sz="600" dirty="0">
              <a:solidFill>
                <a:schemeClr val="tx1"/>
              </a:solidFill>
              <a:latin typeface="Comic Sans MS" panose="030F0902030302020204" pitchFamily="66" charset="0"/>
              <a:ea typeface="Nanum Pen Script" panose="03040600000000000000" pitchFamily="66" charset="-127"/>
            </a:endParaRPr>
          </a:p>
          <a:p>
            <a:endParaRPr lang="en-US" sz="600" dirty="0">
              <a:solidFill>
                <a:schemeClr val="tx1"/>
              </a:solidFill>
              <a:latin typeface="Comic Sans MS" panose="030F0902030302020204" pitchFamily="66" charset="0"/>
              <a:ea typeface="Nanum Pen Script" panose="03040600000000000000" pitchFamily="66" charset="-127"/>
            </a:endParaRPr>
          </a:p>
          <a:p>
            <a:endParaRPr lang="en-US" sz="600" dirty="0">
              <a:solidFill>
                <a:schemeClr val="tx1"/>
              </a:solidFill>
              <a:latin typeface="Comic Sans MS" panose="030F0902030302020204" pitchFamily="66" charset="0"/>
              <a:ea typeface="Nanum Pen Script" panose="03040600000000000000" pitchFamily="66" charset="-127"/>
            </a:endParaRPr>
          </a:p>
          <a:p>
            <a:endParaRPr lang="en-US" sz="600" dirty="0">
              <a:solidFill>
                <a:schemeClr val="tx1"/>
              </a:solidFill>
              <a:latin typeface="Comic Sans MS" panose="030F0902030302020204" pitchFamily="66" charset="0"/>
              <a:ea typeface="Nanum Pen Script" panose="03040600000000000000" pitchFamily="66" charset="-127"/>
            </a:endParaRPr>
          </a:p>
          <a:p>
            <a:endParaRPr lang="en-US" sz="600" dirty="0">
              <a:solidFill>
                <a:schemeClr val="tx1"/>
              </a:solidFill>
              <a:latin typeface="Comic Sans MS" panose="030F0902030302020204" pitchFamily="66" charset="0"/>
              <a:ea typeface="Nanum Pen Script" panose="03040600000000000000" pitchFamily="66" charset="-127"/>
            </a:endParaRPr>
          </a:p>
          <a:p>
            <a:endParaRPr lang="en-US" sz="600" dirty="0">
              <a:solidFill>
                <a:schemeClr val="tx1"/>
              </a:solidFill>
              <a:latin typeface="Comic Sans MS" panose="030F0902030302020204" pitchFamily="66" charset="0"/>
              <a:ea typeface="Nanum Pen Script" panose="03040600000000000000" pitchFamily="66" charset="-127"/>
            </a:endParaRPr>
          </a:p>
          <a:p>
            <a:endParaRPr lang="en-US" sz="600" dirty="0">
              <a:solidFill>
                <a:schemeClr val="tx1"/>
              </a:solidFill>
              <a:latin typeface="Comic Sans MS" panose="030F0902030302020204" pitchFamily="66" charset="0"/>
              <a:ea typeface="Nanum Pen Script" panose="03040600000000000000" pitchFamily="66" charset="-127"/>
            </a:endParaRPr>
          </a:p>
          <a:p>
            <a:endParaRPr lang="en-US" sz="600" dirty="0">
              <a:solidFill>
                <a:schemeClr val="tx1"/>
              </a:solidFill>
              <a:latin typeface="Comic Sans MS" panose="030F0902030302020204" pitchFamily="66" charset="0"/>
              <a:ea typeface="Nanum Pen Script" panose="03040600000000000000" pitchFamily="66" charset="-127"/>
            </a:endParaRPr>
          </a:p>
          <a:p>
            <a:endParaRPr lang="en-US" sz="600" dirty="0">
              <a:solidFill>
                <a:schemeClr val="tx1"/>
              </a:solidFill>
              <a:latin typeface="Comic Sans MS" panose="030F0902030302020204" pitchFamily="66" charset="0"/>
              <a:ea typeface="Nanum Pen Script" panose="03040600000000000000" pitchFamily="66" charset="-127"/>
            </a:endParaRPr>
          </a:p>
          <a:p>
            <a:endParaRPr lang="en-US" sz="600" dirty="0">
              <a:solidFill>
                <a:schemeClr val="tx1"/>
              </a:solidFill>
              <a:latin typeface="Comic Sans MS" panose="030F0902030302020204" pitchFamily="66" charset="0"/>
              <a:ea typeface="Nanum Pen Script" panose="03040600000000000000" pitchFamily="66" charset="-127"/>
            </a:endParaRPr>
          </a:p>
          <a:p>
            <a:endParaRPr lang="en-US" sz="600" dirty="0">
              <a:solidFill>
                <a:schemeClr val="tx1"/>
              </a:solidFill>
              <a:latin typeface="Comic Sans MS" panose="030F0902030302020204" pitchFamily="66" charset="0"/>
              <a:ea typeface="Nanum Pen Script" panose="03040600000000000000" pitchFamily="66" charset="-127"/>
            </a:endParaRPr>
          </a:p>
          <a:p>
            <a:endParaRPr lang="en-US" sz="600" dirty="0">
              <a:solidFill>
                <a:schemeClr val="tx1"/>
              </a:solidFill>
              <a:latin typeface="Comic Sans MS" panose="030F0902030302020204" pitchFamily="66" charset="0"/>
              <a:ea typeface="Nanum Pen Script" panose="03040600000000000000" pitchFamily="66" charset="-127"/>
            </a:endParaRPr>
          </a:p>
          <a:p>
            <a:endParaRPr lang="en-US" sz="600" dirty="0">
              <a:solidFill>
                <a:schemeClr val="tx1"/>
              </a:solidFill>
              <a:latin typeface="Comic Sans MS" panose="030F0902030302020204" pitchFamily="66" charset="0"/>
              <a:ea typeface="Nanum Pen Script" panose="03040600000000000000" pitchFamily="66" charset="-127"/>
            </a:endParaRPr>
          </a:p>
          <a:p>
            <a:endParaRPr lang="en-US" sz="600" dirty="0">
              <a:solidFill>
                <a:schemeClr val="tx1"/>
              </a:solidFill>
              <a:latin typeface="Comic Sans MS" panose="030F0902030302020204" pitchFamily="66" charset="0"/>
              <a:ea typeface="Nanum Pen Script" panose="03040600000000000000" pitchFamily="66" charset="-127"/>
            </a:endParaRPr>
          </a:p>
          <a:p>
            <a:endParaRPr lang="en-US" sz="600" dirty="0">
              <a:solidFill>
                <a:schemeClr val="tx1"/>
              </a:solidFill>
              <a:latin typeface="Comic Sans MS" panose="030F0902030302020204" pitchFamily="66" charset="0"/>
              <a:ea typeface="Nanum Pen Script" panose="03040600000000000000" pitchFamily="66" charset="-127"/>
            </a:endParaRPr>
          </a:p>
          <a:p>
            <a:endParaRPr lang="en-US" sz="600" dirty="0">
              <a:solidFill>
                <a:schemeClr val="tx1"/>
              </a:solidFill>
              <a:latin typeface="Comic Sans MS" panose="030F0902030302020204" pitchFamily="66" charset="0"/>
              <a:ea typeface="Nanum Pen Script" panose="03040600000000000000" pitchFamily="66" charset="-127"/>
            </a:endParaRPr>
          </a:p>
          <a:p>
            <a:r>
              <a:rPr lang="en-US" sz="1050" dirty="0">
                <a:solidFill>
                  <a:schemeClr val="tx1"/>
                </a:solidFill>
                <a:latin typeface="Comic Sans MS" panose="030F0902030302020204" pitchFamily="66" charset="0"/>
                <a:ea typeface="Nanum Pen Script" panose="03040600000000000000" pitchFamily="66" charset="-127"/>
              </a:rPr>
              <a:t> </a:t>
            </a:r>
          </a:p>
          <a:p>
            <a:r>
              <a:rPr lang="en-US" sz="1050" dirty="0">
                <a:solidFill>
                  <a:schemeClr val="tx1"/>
                </a:solidFill>
                <a:latin typeface="Comic Sans MS" panose="030F0902030302020204" pitchFamily="66" charset="0"/>
                <a:ea typeface="Nanum Pen Script" panose="03040600000000000000" pitchFamily="66" charset="-127"/>
              </a:rPr>
              <a:t>   </a:t>
            </a:r>
          </a:p>
        </p:txBody>
      </p:sp>
      <p:sp>
        <p:nvSpPr>
          <p:cNvPr id="96" name="Rounded Rectangle 95">
            <a:extLst>
              <a:ext uri="{FF2B5EF4-FFF2-40B4-BE49-F238E27FC236}">
                <a16:creationId xmlns:a16="http://schemas.microsoft.com/office/drawing/2014/main" id="{FB8EEC89-B3B3-4444-9BE8-ECE27A64C127}"/>
              </a:ext>
            </a:extLst>
          </p:cNvPr>
          <p:cNvSpPr/>
          <p:nvPr/>
        </p:nvSpPr>
        <p:spPr>
          <a:xfrm>
            <a:off x="3065577" y="2753715"/>
            <a:ext cx="3760024" cy="2937613"/>
          </a:xfrm>
          <a:prstGeom prst="roundRect">
            <a:avLst/>
          </a:prstGeom>
          <a:no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latin typeface="Comic Sans MS" panose="030F0902030302020204" pitchFamily="66" charset="0"/>
            </a:endParaRPr>
          </a:p>
          <a:p>
            <a:endParaRPr lang="en-US" sz="1100" dirty="0">
              <a:latin typeface="Comic Sans MS" panose="030F0902030302020204" pitchFamily="66" charset="0"/>
            </a:endParaRPr>
          </a:p>
          <a:p>
            <a:endParaRPr lang="en-US" sz="1100" dirty="0">
              <a:latin typeface="Comic Sans MS" panose="030F0902030302020204" pitchFamily="66" charset="0"/>
            </a:endParaRPr>
          </a:p>
          <a:p>
            <a:endParaRPr lang="en-US" sz="1100" dirty="0">
              <a:latin typeface="Comic Sans MS" panose="030F0902030302020204" pitchFamily="66" charset="0"/>
            </a:endParaRPr>
          </a:p>
          <a:p>
            <a:endParaRPr lang="en-US" sz="1100" dirty="0">
              <a:latin typeface="Comic Sans MS" panose="030F0902030302020204" pitchFamily="66" charset="0"/>
            </a:endParaRPr>
          </a:p>
          <a:p>
            <a:endParaRPr lang="en-US" sz="1100" dirty="0">
              <a:latin typeface="Comic Sans MS" panose="030F0902030302020204" pitchFamily="66" charset="0"/>
            </a:endParaRPr>
          </a:p>
          <a:p>
            <a:endParaRPr lang="en-US" sz="700" dirty="0">
              <a:solidFill>
                <a:schemeClr val="tx1"/>
              </a:solidFill>
              <a:latin typeface="Comic Sans MS" panose="030F0902030302020204" pitchFamily="66" charset="0"/>
            </a:endParaRPr>
          </a:p>
          <a:p>
            <a:endParaRPr lang="en-US" sz="700" dirty="0">
              <a:solidFill>
                <a:schemeClr val="tx1"/>
              </a:solidFill>
              <a:latin typeface="Comic Sans MS" panose="030F0902030302020204" pitchFamily="66" charset="0"/>
            </a:endParaRPr>
          </a:p>
          <a:p>
            <a:endParaRPr lang="en-US" sz="700" dirty="0">
              <a:solidFill>
                <a:schemeClr val="tx1"/>
              </a:solidFill>
              <a:latin typeface="Comic Sans MS" panose="030F0902030302020204" pitchFamily="66" charset="0"/>
            </a:endParaRPr>
          </a:p>
          <a:p>
            <a:endParaRPr lang="en-US" sz="700" dirty="0">
              <a:solidFill>
                <a:schemeClr val="tx1"/>
              </a:solidFill>
              <a:latin typeface="Comic Sans MS" panose="030F0902030302020204" pitchFamily="66" charset="0"/>
            </a:endParaRPr>
          </a:p>
          <a:p>
            <a:r>
              <a:rPr lang="en-US" sz="700" dirty="0">
                <a:solidFill>
                  <a:schemeClr val="tx1"/>
                </a:solidFill>
                <a:latin typeface="Comic Sans MS" panose="030F0902030302020204" pitchFamily="66" charset="0"/>
              </a:rPr>
              <a:t>     </a:t>
            </a:r>
            <a:endParaRPr lang="en-US" sz="700" b="1" dirty="0">
              <a:solidFill>
                <a:schemeClr val="bg1">
                  <a:lumMod val="50000"/>
                </a:schemeClr>
              </a:solidFill>
              <a:latin typeface="Comic Sans MS" panose="030F0902030302020204" pitchFamily="66" charset="0"/>
            </a:endParaRPr>
          </a:p>
          <a:p>
            <a:endParaRPr lang="en-US" sz="700" dirty="0">
              <a:solidFill>
                <a:schemeClr val="tx1"/>
              </a:solidFill>
              <a:latin typeface="Comic Sans MS" panose="030F0902030302020204" pitchFamily="66" charset="0"/>
            </a:endParaRPr>
          </a:p>
          <a:p>
            <a:endParaRPr lang="en-US" sz="700" dirty="0">
              <a:solidFill>
                <a:schemeClr val="tx1"/>
              </a:solidFill>
              <a:latin typeface="Comic Sans MS" panose="030F0902030302020204" pitchFamily="66" charset="0"/>
            </a:endParaRPr>
          </a:p>
          <a:p>
            <a:endParaRPr lang="en-US" sz="700" dirty="0">
              <a:solidFill>
                <a:schemeClr val="tx1"/>
              </a:solidFill>
              <a:latin typeface="Comic Sans MS" panose="030F0902030302020204" pitchFamily="66" charset="0"/>
            </a:endParaRPr>
          </a:p>
          <a:p>
            <a:endParaRPr lang="en-US" sz="700" dirty="0">
              <a:solidFill>
                <a:schemeClr val="tx1"/>
              </a:solidFill>
              <a:latin typeface="Comic Sans MS" panose="030F0902030302020204" pitchFamily="66" charset="0"/>
            </a:endParaRPr>
          </a:p>
          <a:p>
            <a:endParaRPr lang="en-US" sz="700" dirty="0">
              <a:solidFill>
                <a:schemeClr val="tx1"/>
              </a:solidFill>
              <a:latin typeface="Comic Sans MS" panose="030F0902030302020204" pitchFamily="66" charset="0"/>
            </a:endParaRPr>
          </a:p>
          <a:p>
            <a:endParaRPr lang="en-US" sz="700" dirty="0">
              <a:solidFill>
                <a:schemeClr val="tx1"/>
              </a:solidFill>
              <a:latin typeface="Comic Sans MS" panose="030F0902030302020204" pitchFamily="66" charset="0"/>
            </a:endParaRPr>
          </a:p>
          <a:p>
            <a:endParaRPr lang="en-US" sz="700" dirty="0">
              <a:solidFill>
                <a:schemeClr val="tx1"/>
              </a:solidFill>
              <a:latin typeface="Comic Sans MS" panose="030F0902030302020204" pitchFamily="66" charset="0"/>
            </a:endParaRPr>
          </a:p>
          <a:p>
            <a:endParaRPr lang="en-US" sz="700" dirty="0">
              <a:solidFill>
                <a:schemeClr val="tx1"/>
              </a:solidFill>
              <a:latin typeface="Comic Sans MS" panose="030F0902030302020204" pitchFamily="66" charset="0"/>
            </a:endParaRPr>
          </a:p>
          <a:p>
            <a:endParaRPr lang="en-US" sz="700" dirty="0">
              <a:solidFill>
                <a:schemeClr val="tx1"/>
              </a:solidFill>
              <a:latin typeface="Comic Sans MS" panose="030F0902030302020204" pitchFamily="66" charset="0"/>
            </a:endParaRPr>
          </a:p>
          <a:p>
            <a:endParaRPr lang="en-US" sz="700" dirty="0">
              <a:solidFill>
                <a:schemeClr val="tx1"/>
              </a:solidFill>
              <a:latin typeface="Comic Sans MS" panose="030F0902030302020204" pitchFamily="66" charset="0"/>
            </a:endParaRPr>
          </a:p>
          <a:p>
            <a:endParaRPr lang="en-US" sz="700" dirty="0">
              <a:solidFill>
                <a:schemeClr val="tx1"/>
              </a:solidFill>
              <a:latin typeface="Comic Sans MS" panose="030F0902030302020204" pitchFamily="66" charset="0"/>
            </a:endParaRPr>
          </a:p>
          <a:p>
            <a:endParaRPr lang="en-US" sz="700" dirty="0">
              <a:solidFill>
                <a:schemeClr val="tx1"/>
              </a:solidFill>
              <a:latin typeface="Comic Sans MS" panose="030F0902030302020204" pitchFamily="66" charset="0"/>
            </a:endParaRPr>
          </a:p>
          <a:p>
            <a:endParaRPr lang="en-US" sz="700" dirty="0">
              <a:solidFill>
                <a:schemeClr val="tx1"/>
              </a:solidFill>
              <a:latin typeface="Comic Sans MS" panose="030F0902030302020204" pitchFamily="66" charset="0"/>
            </a:endParaRPr>
          </a:p>
          <a:p>
            <a:endParaRPr lang="en-US" sz="700" dirty="0">
              <a:solidFill>
                <a:schemeClr val="tx1"/>
              </a:solidFill>
              <a:latin typeface="Comic Sans MS" panose="030F0902030302020204" pitchFamily="66" charset="0"/>
            </a:endParaRPr>
          </a:p>
          <a:p>
            <a:endParaRPr lang="en-US" sz="700" dirty="0">
              <a:solidFill>
                <a:schemeClr val="tx1"/>
              </a:solidFill>
              <a:latin typeface="Comic Sans MS" panose="030F0902030302020204" pitchFamily="66" charset="0"/>
            </a:endParaRPr>
          </a:p>
          <a:p>
            <a:endParaRPr lang="en-US" sz="700" dirty="0">
              <a:solidFill>
                <a:schemeClr val="tx1"/>
              </a:solidFill>
              <a:latin typeface="Comic Sans MS" panose="030F0902030302020204" pitchFamily="66" charset="0"/>
            </a:endParaRPr>
          </a:p>
          <a:p>
            <a:endParaRPr lang="en-US" sz="700" dirty="0">
              <a:solidFill>
                <a:schemeClr val="tx1"/>
              </a:solidFill>
              <a:latin typeface="Comic Sans MS" panose="030F0902030302020204" pitchFamily="66" charset="0"/>
            </a:endParaRPr>
          </a:p>
          <a:p>
            <a:endParaRPr lang="en-US" sz="700" dirty="0">
              <a:solidFill>
                <a:schemeClr val="tx1"/>
              </a:solidFill>
              <a:latin typeface="Comic Sans MS" panose="030F0902030302020204" pitchFamily="66" charset="0"/>
            </a:endParaRPr>
          </a:p>
          <a:p>
            <a:endParaRPr lang="en-US" sz="700" dirty="0">
              <a:solidFill>
                <a:schemeClr val="tx1"/>
              </a:solidFill>
              <a:latin typeface="Comic Sans MS" panose="030F0902030302020204" pitchFamily="66" charset="0"/>
            </a:endParaRPr>
          </a:p>
          <a:p>
            <a:endParaRPr lang="en-US" sz="700" dirty="0">
              <a:solidFill>
                <a:schemeClr val="tx1"/>
              </a:solidFill>
              <a:latin typeface="Comic Sans MS" panose="030F0902030302020204" pitchFamily="66" charset="0"/>
            </a:endParaRPr>
          </a:p>
          <a:p>
            <a:r>
              <a:rPr lang="en-US" sz="1100" dirty="0">
                <a:solidFill>
                  <a:schemeClr val="tx1"/>
                </a:solidFill>
                <a:latin typeface="Comic Sans MS" panose="030F0902030302020204" pitchFamily="66" charset="0"/>
              </a:rPr>
              <a:t> </a:t>
            </a:r>
          </a:p>
          <a:p>
            <a:r>
              <a:rPr lang="en-US" sz="1100" dirty="0">
                <a:solidFill>
                  <a:schemeClr val="tx1"/>
                </a:solidFill>
                <a:latin typeface="Comic Sans MS" panose="030F0902030302020204" pitchFamily="66" charset="0"/>
              </a:rPr>
              <a:t>   </a:t>
            </a:r>
          </a:p>
        </p:txBody>
      </p:sp>
      <p:sp>
        <p:nvSpPr>
          <p:cNvPr id="97" name="Rounded Rectangle 96">
            <a:extLst>
              <a:ext uri="{FF2B5EF4-FFF2-40B4-BE49-F238E27FC236}">
                <a16:creationId xmlns:a16="http://schemas.microsoft.com/office/drawing/2014/main" id="{2596A66E-5EBB-1044-A617-4FD19A38219F}"/>
              </a:ext>
            </a:extLst>
          </p:cNvPr>
          <p:cNvSpPr/>
          <p:nvPr/>
        </p:nvSpPr>
        <p:spPr>
          <a:xfrm>
            <a:off x="3294730" y="2890693"/>
            <a:ext cx="1613627" cy="380907"/>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10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10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10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10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900" b="1" dirty="0">
              <a:solidFill>
                <a:schemeClr val="bg1">
                  <a:lumMod val="50000"/>
                </a:schemeClr>
              </a:solidFill>
              <a:latin typeface="Comic Sans MS" panose="030F0902030302020204" pitchFamily="66" charset="0"/>
              <a:ea typeface="Nanum Pen Script" panose="03040600000000000000" pitchFamily="66" charset="-127"/>
            </a:endParaRPr>
          </a:p>
          <a:p>
            <a:pPr algn="ctr"/>
            <a:r>
              <a:rPr lang="en-US" sz="900" b="1" dirty="0">
                <a:solidFill>
                  <a:schemeClr val="bg1">
                    <a:lumMod val="50000"/>
                  </a:schemeClr>
                </a:solidFill>
                <a:latin typeface="Comic Sans MS" panose="030F0902030302020204" pitchFamily="66" charset="0"/>
                <a:ea typeface="Nanum Pen Script" panose="03040600000000000000" pitchFamily="66" charset="-127"/>
              </a:rPr>
              <a:t>Hue</a:t>
            </a:r>
          </a:p>
          <a:p>
            <a:pPr algn="ctr"/>
            <a:endParaRPr lang="en-US" sz="2000" dirty="0">
              <a:solidFill>
                <a:schemeClr val="tx1"/>
              </a:solidFill>
              <a:latin typeface="Comic Sans MS" panose="030F0902030302020204" pitchFamily="66" charset="0"/>
              <a:ea typeface="Nanum Pen Script" panose="03040600000000000000" pitchFamily="66" charset="-127"/>
            </a:endParaRPr>
          </a:p>
          <a:p>
            <a:pPr algn="ctr"/>
            <a:endParaRPr lang="en-US" sz="2000" dirty="0">
              <a:solidFill>
                <a:schemeClr val="tx1"/>
              </a:solidFill>
              <a:latin typeface="Comic Sans MS" panose="030F0902030302020204" pitchFamily="66" charset="0"/>
              <a:ea typeface="Nanum Pen Script" panose="03040600000000000000" pitchFamily="66" charset="-127"/>
            </a:endParaRPr>
          </a:p>
        </p:txBody>
      </p:sp>
      <p:sp>
        <p:nvSpPr>
          <p:cNvPr id="98" name="TextBox 97">
            <a:extLst>
              <a:ext uri="{FF2B5EF4-FFF2-40B4-BE49-F238E27FC236}">
                <a16:creationId xmlns:a16="http://schemas.microsoft.com/office/drawing/2014/main" id="{EC1E8E1D-88CD-8346-A859-A882A45392E5}"/>
              </a:ext>
            </a:extLst>
          </p:cNvPr>
          <p:cNvSpPr txBox="1"/>
          <p:nvPr/>
        </p:nvSpPr>
        <p:spPr>
          <a:xfrm>
            <a:off x="5754428" y="2543279"/>
            <a:ext cx="733054" cy="169277"/>
          </a:xfrm>
          <a:prstGeom prst="rect">
            <a:avLst/>
          </a:prstGeom>
          <a:noFill/>
        </p:spPr>
        <p:txBody>
          <a:bodyPr wrap="square" rtlCol="0">
            <a:spAutoFit/>
          </a:bodyPr>
          <a:lstStyle/>
          <a:p>
            <a:pPr algn="ctr"/>
            <a:r>
              <a:rPr lang="en-US" sz="500" dirty="0">
                <a:solidFill>
                  <a:schemeClr val="accent2">
                    <a:lumMod val="75000"/>
                    <a:alpha val="51000"/>
                  </a:schemeClr>
                </a:solidFill>
                <a:latin typeface="Comic Sans MS" panose="030F0902030302020204" pitchFamily="66" charset="0"/>
              </a:rPr>
              <a:t>N... node</a:t>
            </a:r>
          </a:p>
        </p:txBody>
      </p:sp>
      <p:sp>
        <p:nvSpPr>
          <p:cNvPr id="99" name="Rounded Rectangle 98">
            <a:extLst>
              <a:ext uri="{FF2B5EF4-FFF2-40B4-BE49-F238E27FC236}">
                <a16:creationId xmlns:a16="http://schemas.microsoft.com/office/drawing/2014/main" id="{C25EBF6D-CFFD-C14E-BB9C-67F4AB701378}"/>
              </a:ext>
            </a:extLst>
          </p:cNvPr>
          <p:cNvSpPr/>
          <p:nvPr/>
        </p:nvSpPr>
        <p:spPr>
          <a:xfrm>
            <a:off x="6347627" y="2890694"/>
            <a:ext cx="305779" cy="2647812"/>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sz="105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105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105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105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10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1000" b="1" dirty="0">
              <a:solidFill>
                <a:schemeClr val="bg1">
                  <a:lumMod val="50000"/>
                </a:schemeClr>
              </a:solidFill>
              <a:latin typeface="Comic Sans MS" panose="030F0902030302020204" pitchFamily="66" charset="0"/>
              <a:ea typeface="Nanum Pen Script" panose="03040600000000000000" pitchFamily="66" charset="-127"/>
            </a:endParaRPr>
          </a:p>
          <a:p>
            <a:pPr algn="ctr"/>
            <a:r>
              <a:rPr lang="en-US" sz="1000" b="1" dirty="0">
                <a:solidFill>
                  <a:schemeClr val="bg1">
                    <a:lumMod val="50000"/>
                  </a:schemeClr>
                </a:solidFill>
                <a:latin typeface="Comic Sans MS" panose="030F0902030302020204" pitchFamily="66" charset="0"/>
                <a:ea typeface="Nanum Pen Script" panose="03040600000000000000" pitchFamily="66" charset="-127"/>
              </a:rPr>
              <a:t>Sentry, Kerberos</a:t>
            </a:r>
          </a:p>
          <a:p>
            <a:pPr algn="ctr"/>
            <a:endParaRPr lang="en-US" sz="10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2400" dirty="0">
              <a:solidFill>
                <a:schemeClr val="tx1"/>
              </a:solidFill>
              <a:latin typeface="Comic Sans MS" panose="030F0902030302020204" pitchFamily="66" charset="0"/>
              <a:ea typeface="Nanum Pen Script" panose="03040600000000000000" pitchFamily="66" charset="-127"/>
            </a:endParaRPr>
          </a:p>
          <a:p>
            <a:pPr algn="ctr"/>
            <a:endParaRPr lang="en-US" sz="2400" dirty="0">
              <a:solidFill>
                <a:schemeClr val="tx1"/>
              </a:solidFill>
              <a:latin typeface="Comic Sans MS" panose="030F0902030302020204" pitchFamily="66" charset="0"/>
              <a:ea typeface="Nanum Pen Script" panose="03040600000000000000" pitchFamily="66" charset="-127"/>
            </a:endParaRPr>
          </a:p>
        </p:txBody>
      </p:sp>
      <p:sp>
        <p:nvSpPr>
          <p:cNvPr id="100" name="TextBox 99">
            <a:extLst>
              <a:ext uri="{FF2B5EF4-FFF2-40B4-BE49-F238E27FC236}">
                <a16:creationId xmlns:a16="http://schemas.microsoft.com/office/drawing/2014/main" id="{47DBAEA9-0A09-CF4A-8671-7C1ACCC9B066}"/>
              </a:ext>
            </a:extLst>
          </p:cNvPr>
          <p:cNvSpPr txBox="1"/>
          <p:nvPr/>
        </p:nvSpPr>
        <p:spPr>
          <a:xfrm>
            <a:off x="3282962" y="2894129"/>
            <a:ext cx="848622" cy="184666"/>
          </a:xfrm>
          <a:prstGeom prst="rect">
            <a:avLst/>
          </a:prstGeom>
          <a:noFill/>
        </p:spPr>
        <p:txBody>
          <a:bodyPr wrap="square" rtlCol="0">
            <a:spAutoFit/>
          </a:bodyPr>
          <a:lstStyle/>
          <a:p>
            <a:r>
              <a:rPr lang="en-US" sz="600" dirty="0">
                <a:solidFill>
                  <a:srgbClr val="0067B7">
                    <a:alpha val="51000"/>
                  </a:srgbClr>
                </a:solidFill>
                <a:latin typeface="Comic Sans MS" panose="030F0902030302020204" pitchFamily="66" charset="0"/>
              </a:rPr>
              <a:t>UI Framework</a:t>
            </a:r>
          </a:p>
        </p:txBody>
      </p:sp>
      <p:sp>
        <p:nvSpPr>
          <p:cNvPr id="101" name="Rounded Rectangle 100">
            <a:extLst>
              <a:ext uri="{FF2B5EF4-FFF2-40B4-BE49-F238E27FC236}">
                <a16:creationId xmlns:a16="http://schemas.microsoft.com/office/drawing/2014/main" id="{5BD305EC-0F06-364C-AFDD-76F8B1144D38}"/>
              </a:ext>
            </a:extLst>
          </p:cNvPr>
          <p:cNvSpPr/>
          <p:nvPr/>
        </p:nvSpPr>
        <p:spPr>
          <a:xfrm>
            <a:off x="4934613" y="2877469"/>
            <a:ext cx="1335406" cy="380907"/>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9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9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9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900" b="1" dirty="0">
              <a:solidFill>
                <a:schemeClr val="bg1">
                  <a:lumMod val="50000"/>
                </a:schemeClr>
              </a:solidFill>
              <a:latin typeface="Comic Sans MS" panose="030F0902030302020204" pitchFamily="66" charset="0"/>
              <a:ea typeface="Nanum Pen Script" panose="03040600000000000000" pitchFamily="66" charset="-127"/>
            </a:endParaRPr>
          </a:p>
          <a:p>
            <a:pPr algn="ctr"/>
            <a:r>
              <a:rPr lang="en-US" sz="800" b="1" dirty="0">
                <a:solidFill>
                  <a:schemeClr val="bg1">
                    <a:lumMod val="50000"/>
                  </a:schemeClr>
                </a:solidFill>
                <a:latin typeface="Comic Sans MS" panose="030F0902030302020204" pitchFamily="66" charset="0"/>
                <a:ea typeface="Nanum Pen Script" panose="03040600000000000000" pitchFamily="66" charset="-127"/>
              </a:rPr>
              <a:t>Hue</a:t>
            </a:r>
          </a:p>
          <a:p>
            <a:pPr algn="ctr"/>
            <a:endParaRPr lang="en-US" dirty="0">
              <a:solidFill>
                <a:schemeClr val="tx1"/>
              </a:solidFill>
              <a:latin typeface="Comic Sans MS" panose="030F0902030302020204" pitchFamily="66" charset="0"/>
              <a:ea typeface="Nanum Pen Script" panose="03040600000000000000" pitchFamily="66" charset="-127"/>
            </a:endParaRPr>
          </a:p>
          <a:p>
            <a:pPr algn="ctr"/>
            <a:endParaRPr lang="en-US" dirty="0">
              <a:solidFill>
                <a:schemeClr val="tx1"/>
              </a:solidFill>
              <a:latin typeface="Comic Sans MS" panose="030F0902030302020204" pitchFamily="66" charset="0"/>
              <a:ea typeface="Nanum Pen Script" panose="03040600000000000000" pitchFamily="66" charset="-127"/>
            </a:endParaRPr>
          </a:p>
        </p:txBody>
      </p:sp>
      <p:sp>
        <p:nvSpPr>
          <p:cNvPr id="102" name="TextBox 101">
            <a:extLst>
              <a:ext uri="{FF2B5EF4-FFF2-40B4-BE49-F238E27FC236}">
                <a16:creationId xmlns:a16="http://schemas.microsoft.com/office/drawing/2014/main" id="{DD36FAD4-0756-E24B-8343-B71813E14F28}"/>
              </a:ext>
            </a:extLst>
          </p:cNvPr>
          <p:cNvSpPr txBox="1"/>
          <p:nvPr/>
        </p:nvSpPr>
        <p:spPr>
          <a:xfrm>
            <a:off x="4951132" y="2894129"/>
            <a:ext cx="584212" cy="184666"/>
          </a:xfrm>
          <a:prstGeom prst="rect">
            <a:avLst/>
          </a:prstGeom>
          <a:noFill/>
        </p:spPr>
        <p:txBody>
          <a:bodyPr wrap="square" rtlCol="0">
            <a:spAutoFit/>
          </a:bodyPr>
          <a:lstStyle/>
          <a:p>
            <a:r>
              <a:rPr lang="en-US" sz="600" dirty="0">
                <a:solidFill>
                  <a:srgbClr val="0067B7">
                    <a:alpha val="51000"/>
                  </a:srgbClr>
                </a:solidFill>
                <a:latin typeface="Comic Sans MS" panose="030F0902030302020204" pitchFamily="66" charset="0"/>
              </a:rPr>
              <a:t>SDK</a:t>
            </a:r>
          </a:p>
        </p:txBody>
      </p:sp>
      <p:sp>
        <p:nvSpPr>
          <p:cNvPr id="103" name="Rounded Rectangle 102">
            <a:extLst>
              <a:ext uri="{FF2B5EF4-FFF2-40B4-BE49-F238E27FC236}">
                <a16:creationId xmlns:a16="http://schemas.microsoft.com/office/drawing/2014/main" id="{0A08D718-6A4B-434A-AA8D-F4B160F73117}"/>
              </a:ext>
            </a:extLst>
          </p:cNvPr>
          <p:cNvSpPr/>
          <p:nvPr/>
        </p:nvSpPr>
        <p:spPr>
          <a:xfrm>
            <a:off x="3277347" y="3325663"/>
            <a:ext cx="808970" cy="403250"/>
          </a:xfrm>
          <a:prstGeom prst="roundRect">
            <a:avLst/>
          </a:prstGeom>
          <a:solidFill>
            <a:schemeClr val="bg1">
              <a:alpha val="40000"/>
            </a:schemeClr>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9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9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9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900" b="1" dirty="0">
              <a:solidFill>
                <a:schemeClr val="bg1">
                  <a:lumMod val="50000"/>
                </a:schemeClr>
              </a:solidFill>
              <a:latin typeface="Comic Sans MS" panose="030F0902030302020204" pitchFamily="66" charset="0"/>
              <a:ea typeface="Nanum Pen Script" panose="03040600000000000000" pitchFamily="66" charset="-127"/>
            </a:endParaRPr>
          </a:p>
          <a:p>
            <a:pPr algn="ctr"/>
            <a:r>
              <a:rPr lang="en-US" sz="800" b="1" dirty="0">
                <a:solidFill>
                  <a:schemeClr val="bg1">
                    <a:lumMod val="50000"/>
                  </a:schemeClr>
                </a:solidFill>
                <a:latin typeface="Comic Sans MS" panose="030F0902030302020204" pitchFamily="66" charset="0"/>
                <a:ea typeface="Nanum Pen Script" panose="03040600000000000000" pitchFamily="66" charset="-127"/>
              </a:rPr>
              <a:t>Oozie</a:t>
            </a:r>
          </a:p>
          <a:p>
            <a:pPr algn="ctr"/>
            <a:endParaRPr lang="en-US" dirty="0">
              <a:solidFill>
                <a:schemeClr val="tx1"/>
              </a:solidFill>
              <a:latin typeface="Comic Sans MS" panose="030F0902030302020204" pitchFamily="66" charset="0"/>
              <a:ea typeface="Nanum Pen Script" panose="03040600000000000000" pitchFamily="66" charset="-127"/>
            </a:endParaRPr>
          </a:p>
          <a:p>
            <a:pPr algn="ctr"/>
            <a:endParaRPr lang="en-US" dirty="0">
              <a:solidFill>
                <a:schemeClr val="tx1"/>
              </a:solidFill>
              <a:latin typeface="Comic Sans MS" panose="030F0902030302020204" pitchFamily="66" charset="0"/>
              <a:ea typeface="Nanum Pen Script" panose="03040600000000000000" pitchFamily="66" charset="-127"/>
            </a:endParaRPr>
          </a:p>
        </p:txBody>
      </p:sp>
      <p:sp>
        <p:nvSpPr>
          <p:cNvPr id="104" name="TextBox 103">
            <a:extLst>
              <a:ext uri="{FF2B5EF4-FFF2-40B4-BE49-F238E27FC236}">
                <a16:creationId xmlns:a16="http://schemas.microsoft.com/office/drawing/2014/main" id="{CF18F221-0C49-1242-9CE5-9AC09E3FA126}"/>
              </a:ext>
            </a:extLst>
          </p:cNvPr>
          <p:cNvSpPr txBox="1"/>
          <p:nvPr/>
        </p:nvSpPr>
        <p:spPr>
          <a:xfrm>
            <a:off x="3276326" y="3315974"/>
            <a:ext cx="660871" cy="169277"/>
          </a:xfrm>
          <a:prstGeom prst="rect">
            <a:avLst/>
          </a:prstGeom>
          <a:noFill/>
        </p:spPr>
        <p:txBody>
          <a:bodyPr wrap="square" rtlCol="0">
            <a:spAutoFit/>
          </a:bodyPr>
          <a:lstStyle/>
          <a:p>
            <a:r>
              <a:rPr lang="en-US" sz="500" dirty="0">
                <a:solidFill>
                  <a:srgbClr val="0067B7">
                    <a:alpha val="51000"/>
                  </a:srgbClr>
                </a:solidFill>
                <a:latin typeface="Comic Sans MS" panose="030F0902030302020204" pitchFamily="66" charset="0"/>
              </a:rPr>
              <a:t>Workflow</a:t>
            </a:r>
          </a:p>
        </p:txBody>
      </p:sp>
      <p:sp>
        <p:nvSpPr>
          <p:cNvPr id="105" name="Rounded Rectangle 104">
            <a:extLst>
              <a:ext uri="{FF2B5EF4-FFF2-40B4-BE49-F238E27FC236}">
                <a16:creationId xmlns:a16="http://schemas.microsoft.com/office/drawing/2014/main" id="{47EE54D4-B438-7B44-B395-5DB8A83B6BAB}"/>
              </a:ext>
            </a:extLst>
          </p:cNvPr>
          <p:cNvSpPr/>
          <p:nvPr/>
        </p:nvSpPr>
        <p:spPr>
          <a:xfrm>
            <a:off x="4168059" y="3316392"/>
            <a:ext cx="1012251" cy="403908"/>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9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9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9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9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800" b="1" dirty="0">
              <a:solidFill>
                <a:schemeClr val="bg1">
                  <a:lumMod val="50000"/>
                </a:schemeClr>
              </a:solidFill>
              <a:latin typeface="Comic Sans MS" panose="030F0902030302020204" pitchFamily="66" charset="0"/>
              <a:ea typeface="Nanum Pen Script" panose="03040600000000000000" pitchFamily="66" charset="-127"/>
            </a:endParaRPr>
          </a:p>
          <a:p>
            <a:pPr algn="ctr"/>
            <a:r>
              <a:rPr lang="en-US" sz="800" b="1" dirty="0">
                <a:solidFill>
                  <a:schemeClr val="bg1">
                    <a:lumMod val="50000"/>
                  </a:schemeClr>
                </a:solidFill>
                <a:latin typeface="Comic Sans MS" panose="030F0902030302020204" pitchFamily="66" charset="0"/>
                <a:ea typeface="Nanum Pen Script" panose="03040600000000000000" pitchFamily="66" charset="-127"/>
              </a:rPr>
              <a:t>Scheduler</a:t>
            </a:r>
          </a:p>
          <a:p>
            <a:pPr algn="ctr"/>
            <a:endParaRPr lang="en-US" sz="8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dirty="0">
              <a:solidFill>
                <a:schemeClr val="tx1"/>
              </a:solidFill>
              <a:latin typeface="Comic Sans MS" panose="030F0902030302020204" pitchFamily="66" charset="0"/>
              <a:ea typeface="Nanum Pen Script" panose="03040600000000000000" pitchFamily="66" charset="-127"/>
            </a:endParaRPr>
          </a:p>
          <a:p>
            <a:pPr algn="ctr"/>
            <a:endParaRPr lang="en-US" dirty="0">
              <a:solidFill>
                <a:schemeClr val="tx1"/>
              </a:solidFill>
              <a:latin typeface="Comic Sans MS" panose="030F0902030302020204" pitchFamily="66" charset="0"/>
              <a:ea typeface="Nanum Pen Script" panose="03040600000000000000" pitchFamily="66" charset="-127"/>
            </a:endParaRPr>
          </a:p>
        </p:txBody>
      </p:sp>
      <p:sp>
        <p:nvSpPr>
          <p:cNvPr id="106" name="TextBox 105">
            <a:extLst>
              <a:ext uri="{FF2B5EF4-FFF2-40B4-BE49-F238E27FC236}">
                <a16:creationId xmlns:a16="http://schemas.microsoft.com/office/drawing/2014/main" id="{186E4E9F-A838-434D-A8C7-0FDCECF5B422}"/>
              </a:ext>
            </a:extLst>
          </p:cNvPr>
          <p:cNvSpPr txBox="1"/>
          <p:nvPr/>
        </p:nvSpPr>
        <p:spPr>
          <a:xfrm>
            <a:off x="4157055" y="3309353"/>
            <a:ext cx="584212" cy="169277"/>
          </a:xfrm>
          <a:prstGeom prst="rect">
            <a:avLst/>
          </a:prstGeom>
          <a:noFill/>
        </p:spPr>
        <p:txBody>
          <a:bodyPr wrap="square" rtlCol="0">
            <a:spAutoFit/>
          </a:bodyPr>
          <a:lstStyle/>
          <a:p>
            <a:r>
              <a:rPr lang="en-US" sz="500" dirty="0">
                <a:solidFill>
                  <a:srgbClr val="0067B7">
                    <a:alpha val="51000"/>
                  </a:srgbClr>
                </a:solidFill>
                <a:latin typeface="Comic Sans MS" panose="030F0902030302020204" pitchFamily="66" charset="0"/>
              </a:rPr>
              <a:t>Workflow</a:t>
            </a:r>
          </a:p>
        </p:txBody>
      </p:sp>
      <p:sp>
        <p:nvSpPr>
          <p:cNvPr id="107" name="Rounded Rectangle 106">
            <a:extLst>
              <a:ext uri="{FF2B5EF4-FFF2-40B4-BE49-F238E27FC236}">
                <a16:creationId xmlns:a16="http://schemas.microsoft.com/office/drawing/2014/main" id="{D0A8FD17-5C24-6A42-83BC-91B0D20A8DC0}"/>
              </a:ext>
            </a:extLst>
          </p:cNvPr>
          <p:cNvSpPr/>
          <p:nvPr/>
        </p:nvSpPr>
        <p:spPr>
          <a:xfrm>
            <a:off x="5241087" y="3316391"/>
            <a:ext cx="1028932" cy="388989"/>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105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105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105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105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1000" b="1" dirty="0">
              <a:solidFill>
                <a:schemeClr val="bg1">
                  <a:lumMod val="50000"/>
                </a:schemeClr>
              </a:solidFill>
              <a:latin typeface="Comic Sans MS" panose="030F0902030302020204" pitchFamily="66" charset="0"/>
              <a:ea typeface="Nanum Pen Script" panose="03040600000000000000" pitchFamily="66" charset="-127"/>
            </a:endParaRPr>
          </a:p>
          <a:p>
            <a:pPr algn="ctr"/>
            <a:r>
              <a:rPr lang="en-US" sz="1000" b="1" dirty="0">
                <a:solidFill>
                  <a:schemeClr val="bg1">
                    <a:lumMod val="50000"/>
                  </a:schemeClr>
                </a:solidFill>
                <a:latin typeface="Comic Sans MS" panose="030F0902030302020204" pitchFamily="66" charset="0"/>
                <a:ea typeface="Nanum Pen Script" panose="03040600000000000000" pitchFamily="66" charset="-127"/>
              </a:rPr>
              <a:t>Hive</a:t>
            </a:r>
          </a:p>
          <a:p>
            <a:pPr algn="ctr"/>
            <a:endParaRPr lang="en-US" sz="2400" dirty="0">
              <a:solidFill>
                <a:schemeClr val="tx1"/>
              </a:solidFill>
              <a:latin typeface="Comic Sans MS" panose="030F0902030302020204" pitchFamily="66" charset="0"/>
              <a:ea typeface="Nanum Pen Script" panose="03040600000000000000" pitchFamily="66" charset="-127"/>
            </a:endParaRPr>
          </a:p>
          <a:p>
            <a:pPr algn="ctr"/>
            <a:endParaRPr lang="en-US" sz="2400" dirty="0">
              <a:solidFill>
                <a:schemeClr val="tx1"/>
              </a:solidFill>
              <a:latin typeface="Comic Sans MS" panose="030F0902030302020204" pitchFamily="66" charset="0"/>
              <a:ea typeface="Nanum Pen Script" panose="03040600000000000000" pitchFamily="66" charset="-127"/>
            </a:endParaRPr>
          </a:p>
        </p:txBody>
      </p:sp>
      <p:sp>
        <p:nvSpPr>
          <p:cNvPr id="108" name="TextBox 107">
            <a:extLst>
              <a:ext uri="{FF2B5EF4-FFF2-40B4-BE49-F238E27FC236}">
                <a16:creationId xmlns:a16="http://schemas.microsoft.com/office/drawing/2014/main" id="{11C4FCE9-FE5B-D74E-94C3-38559EEB3094}"/>
              </a:ext>
            </a:extLst>
          </p:cNvPr>
          <p:cNvSpPr txBox="1"/>
          <p:nvPr/>
        </p:nvSpPr>
        <p:spPr>
          <a:xfrm>
            <a:off x="5216017" y="3317381"/>
            <a:ext cx="895738" cy="169277"/>
          </a:xfrm>
          <a:prstGeom prst="rect">
            <a:avLst/>
          </a:prstGeom>
          <a:noFill/>
        </p:spPr>
        <p:txBody>
          <a:bodyPr wrap="square" rtlCol="0">
            <a:spAutoFit/>
          </a:bodyPr>
          <a:lstStyle/>
          <a:p>
            <a:r>
              <a:rPr lang="en-US" sz="500" dirty="0">
                <a:solidFill>
                  <a:srgbClr val="0067B7">
                    <a:alpha val="51000"/>
                  </a:srgbClr>
                </a:solidFill>
                <a:latin typeface="Comic Sans MS" panose="030F0902030302020204" pitchFamily="66" charset="0"/>
              </a:rPr>
              <a:t>Metadata</a:t>
            </a:r>
          </a:p>
        </p:txBody>
      </p:sp>
      <p:sp>
        <p:nvSpPr>
          <p:cNvPr id="109" name="Rounded Rectangle 108">
            <a:extLst>
              <a:ext uri="{FF2B5EF4-FFF2-40B4-BE49-F238E27FC236}">
                <a16:creationId xmlns:a16="http://schemas.microsoft.com/office/drawing/2014/main" id="{DD9A1D95-5E26-E64D-9076-3AA4BE81659D}"/>
              </a:ext>
            </a:extLst>
          </p:cNvPr>
          <p:cNvSpPr/>
          <p:nvPr/>
        </p:nvSpPr>
        <p:spPr>
          <a:xfrm>
            <a:off x="3278990" y="3755654"/>
            <a:ext cx="818498" cy="408871"/>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9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9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9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900" b="1" dirty="0">
              <a:solidFill>
                <a:schemeClr val="bg1">
                  <a:lumMod val="50000"/>
                </a:schemeClr>
              </a:solidFill>
              <a:latin typeface="Comic Sans MS" panose="030F0902030302020204" pitchFamily="66" charset="0"/>
              <a:ea typeface="Nanum Pen Script" panose="03040600000000000000" pitchFamily="66" charset="-127"/>
            </a:endParaRPr>
          </a:p>
          <a:p>
            <a:pPr algn="ctr"/>
            <a:r>
              <a:rPr lang="en-US" sz="800" b="1" dirty="0">
                <a:solidFill>
                  <a:schemeClr val="bg1">
                    <a:lumMod val="50000"/>
                  </a:schemeClr>
                </a:solidFill>
                <a:latin typeface="Comic Sans MS" panose="030F0902030302020204" pitchFamily="66" charset="0"/>
                <a:ea typeface="Nanum Pen Script" panose="03040600000000000000" pitchFamily="66" charset="-127"/>
              </a:rPr>
              <a:t>Flume, Sqoop</a:t>
            </a:r>
          </a:p>
          <a:p>
            <a:pPr algn="ctr"/>
            <a:endParaRPr lang="en-US" dirty="0">
              <a:solidFill>
                <a:schemeClr val="tx1"/>
              </a:solidFill>
              <a:latin typeface="Comic Sans MS" panose="030F0902030302020204" pitchFamily="66" charset="0"/>
              <a:ea typeface="Nanum Pen Script" panose="03040600000000000000" pitchFamily="66" charset="-127"/>
            </a:endParaRPr>
          </a:p>
          <a:p>
            <a:pPr algn="ctr"/>
            <a:endParaRPr lang="en-US" dirty="0">
              <a:solidFill>
                <a:schemeClr val="tx1"/>
              </a:solidFill>
              <a:latin typeface="Comic Sans MS" panose="030F0902030302020204" pitchFamily="66" charset="0"/>
              <a:ea typeface="Nanum Pen Script" panose="03040600000000000000" pitchFamily="66" charset="-127"/>
            </a:endParaRPr>
          </a:p>
        </p:txBody>
      </p:sp>
      <p:sp>
        <p:nvSpPr>
          <p:cNvPr id="110" name="TextBox 109">
            <a:extLst>
              <a:ext uri="{FF2B5EF4-FFF2-40B4-BE49-F238E27FC236}">
                <a16:creationId xmlns:a16="http://schemas.microsoft.com/office/drawing/2014/main" id="{B73556F0-EE67-2C4B-B7C8-5247441BBC09}"/>
              </a:ext>
            </a:extLst>
          </p:cNvPr>
          <p:cNvSpPr txBox="1"/>
          <p:nvPr/>
        </p:nvSpPr>
        <p:spPr>
          <a:xfrm>
            <a:off x="3277347" y="3757188"/>
            <a:ext cx="852907" cy="169277"/>
          </a:xfrm>
          <a:prstGeom prst="rect">
            <a:avLst/>
          </a:prstGeom>
          <a:noFill/>
        </p:spPr>
        <p:txBody>
          <a:bodyPr wrap="square" rtlCol="0">
            <a:spAutoFit/>
          </a:bodyPr>
          <a:lstStyle/>
          <a:p>
            <a:pPr algn="ctr"/>
            <a:r>
              <a:rPr lang="en-US" sz="500" dirty="0">
                <a:solidFill>
                  <a:srgbClr val="0067B7">
                    <a:alpha val="51000"/>
                  </a:srgbClr>
                </a:solidFill>
                <a:latin typeface="Comic Sans MS" panose="030F0902030302020204" pitchFamily="66" charset="0"/>
              </a:rPr>
              <a:t>Data Integration</a:t>
            </a:r>
          </a:p>
        </p:txBody>
      </p:sp>
      <p:sp>
        <p:nvSpPr>
          <p:cNvPr id="111" name="Rounded Rectangle 110">
            <a:extLst>
              <a:ext uri="{FF2B5EF4-FFF2-40B4-BE49-F238E27FC236}">
                <a16:creationId xmlns:a16="http://schemas.microsoft.com/office/drawing/2014/main" id="{54E6EFBA-ABCF-AD41-BFAB-59FFDE423CD1}"/>
              </a:ext>
            </a:extLst>
          </p:cNvPr>
          <p:cNvSpPr/>
          <p:nvPr/>
        </p:nvSpPr>
        <p:spPr>
          <a:xfrm>
            <a:off x="4163886" y="3747574"/>
            <a:ext cx="1018500" cy="415984"/>
          </a:xfrm>
          <a:prstGeom prst="roundRect">
            <a:avLst/>
          </a:prstGeom>
          <a:solidFill>
            <a:schemeClr val="bg1">
              <a:alpha val="37000"/>
            </a:schemeClr>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9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9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9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900" b="1" dirty="0">
              <a:solidFill>
                <a:schemeClr val="bg1">
                  <a:lumMod val="50000"/>
                </a:schemeClr>
              </a:solidFill>
              <a:latin typeface="Comic Sans MS" panose="030F0902030302020204" pitchFamily="66" charset="0"/>
              <a:ea typeface="Nanum Pen Script" panose="03040600000000000000" pitchFamily="66" charset="-127"/>
            </a:endParaRPr>
          </a:p>
          <a:p>
            <a:pPr algn="ctr"/>
            <a:r>
              <a:rPr lang="en-US" sz="800" b="1" dirty="0">
                <a:solidFill>
                  <a:schemeClr val="bg1">
                    <a:lumMod val="50000"/>
                  </a:schemeClr>
                </a:solidFill>
                <a:latin typeface="Comic Sans MS" panose="030F0902030302020204" pitchFamily="66" charset="0"/>
                <a:ea typeface="Nanum Pen Script" panose="03040600000000000000" pitchFamily="66" charset="-127"/>
              </a:rPr>
              <a:t>Pig / Hive</a:t>
            </a:r>
          </a:p>
          <a:p>
            <a:pPr algn="ctr"/>
            <a:endParaRPr lang="en-US" dirty="0">
              <a:solidFill>
                <a:schemeClr val="tx1"/>
              </a:solidFill>
              <a:latin typeface="Comic Sans MS" panose="030F0902030302020204" pitchFamily="66" charset="0"/>
              <a:ea typeface="Nanum Pen Script" panose="03040600000000000000" pitchFamily="66" charset="-127"/>
            </a:endParaRPr>
          </a:p>
          <a:p>
            <a:pPr algn="ctr"/>
            <a:endParaRPr lang="en-US" dirty="0">
              <a:solidFill>
                <a:schemeClr val="tx1"/>
              </a:solidFill>
              <a:latin typeface="Comic Sans MS" panose="030F0902030302020204" pitchFamily="66" charset="0"/>
              <a:ea typeface="Nanum Pen Script" panose="03040600000000000000" pitchFamily="66" charset="-127"/>
            </a:endParaRPr>
          </a:p>
        </p:txBody>
      </p:sp>
      <p:sp>
        <p:nvSpPr>
          <p:cNvPr id="112" name="TextBox 111">
            <a:extLst>
              <a:ext uri="{FF2B5EF4-FFF2-40B4-BE49-F238E27FC236}">
                <a16:creationId xmlns:a16="http://schemas.microsoft.com/office/drawing/2014/main" id="{C6065D97-B6C1-EB4C-8614-F9E583810B4B}"/>
              </a:ext>
            </a:extLst>
          </p:cNvPr>
          <p:cNvSpPr txBox="1"/>
          <p:nvPr/>
        </p:nvSpPr>
        <p:spPr>
          <a:xfrm>
            <a:off x="4168059" y="3746383"/>
            <a:ext cx="1073028" cy="169277"/>
          </a:xfrm>
          <a:prstGeom prst="rect">
            <a:avLst/>
          </a:prstGeom>
          <a:noFill/>
        </p:spPr>
        <p:txBody>
          <a:bodyPr wrap="square" rtlCol="0">
            <a:spAutoFit/>
          </a:bodyPr>
          <a:lstStyle/>
          <a:p>
            <a:pPr algn="ctr"/>
            <a:r>
              <a:rPr lang="en-US" sz="500" dirty="0">
                <a:solidFill>
                  <a:srgbClr val="0067B7">
                    <a:alpha val="51000"/>
                  </a:srgbClr>
                </a:solidFill>
                <a:latin typeface="Comic Sans MS" panose="030F0902030302020204" pitchFamily="66" charset="0"/>
              </a:rPr>
              <a:t>Languages, Compilers</a:t>
            </a:r>
          </a:p>
        </p:txBody>
      </p:sp>
      <p:sp>
        <p:nvSpPr>
          <p:cNvPr id="113" name="Rounded Rectangle 112">
            <a:extLst>
              <a:ext uri="{FF2B5EF4-FFF2-40B4-BE49-F238E27FC236}">
                <a16:creationId xmlns:a16="http://schemas.microsoft.com/office/drawing/2014/main" id="{F55E84E7-BC6D-5E4B-A14C-A5572D3F4179}"/>
              </a:ext>
            </a:extLst>
          </p:cNvPr>
          <p:cNvSpPr/>
          <p:nvPr/>
        </p:nvSpPr>
        <p:spPr>
          <a:xfrm>
            <a:off x="5225904" y="3756356"/>
            <a:ext cx="1049526" cy="408871"/>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9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9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9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900" b="1" dirty="0">
              <a:solidFill>
                <a:schemeClr val="bg1">
                  <a:lumMod val="50000"/>
                </a:schemeClr>
              </a:solidFill>
              <a:latin typeface="Comic Sans MS" panose="030F0902030302020204" pitchFamily="66" charset="0"/>
              <a:ea typeface="Nanum Pen Script" panose="03040600000000000000" pitchFamily="66" charset="-127"/>
            </a:endParaRPr>
          </a:p>
          <a:p>
            <a:pPr algn="ctr"/>
            <a:r>
              <a:rPr lang="en-US" sz="800" b="1" dirty="0">
                <a:solidFill>
                  <a:schemeClr val="bg1">
                    <a:lumMod val="50000"/>
                  </a:schemeClr>
                </a:solidFill>
                <a:latin typeface="Comic Sans MS" panose="030F0902030302020204" pitchFamily="66" charset="0"/>
                <a:ea typeface="Nanum Pen Script" panose="03040600000000000000" pitchFamily="66" charset="-127"/>
              </a:rPr>
              <a:t>HBase</a:t>
            </a:r>
          </a:p>
          <a:p>
            <a:pPr algn="ctr"/>
            <a:endParaRPr lang="en-US" dirty="0">
              <a:solidFill>
                <a:schemeClr val="tx1"/>
              </a:solidFill>
              <a:latin typeface="Comic Sans MS" panose="030F0902030302020204" pitchFamily="66" charset="0"/>
              <a:ea typeface="Nanum Pen Script" panose="03040600000000000000" pitchFamily="66" charset="-127"/>
            </a:endParaRPr>
          </a:p>
          <a:p>
            <a:pPr algn="ctr"/>
            <a:endParaRPr lang="en-US" dirty="0">
              <a:solidFill>
                <a:schemeClr val="tx1"/>
              </a:solidFill>
              <a:latin typeface="Comic Sans MS" panose="030F0902030302020204" pitchFamily="66" charset="0"/>
              <a:ea typeface="Nanum Pen Script" panose="03040600000000000000" pitchFamily="66" charset="-127"/>
            </a:endParaRPr>
          </a:p>
        </p:txBody>
      </p:sp>
      <p:sp>
        <p:nvSpPr>
          <p:cNvPr id="114" name="TextBox 113">
            <a:extLst>
              <a:ext uri="{FF2B5EF4-FFF2-40B4-BE49-F238E27FC236}">
                <a16:creationId xmlns:a16="http://schemas.microsoft.com/office/drawing/2014/main" id="{58A7A95E-404C-254E-AFBB-77A1F4C96947}"/>
              </a:ext>
            </a:extLst>
          </p:cNvPr>
          <p:cNvSpPr txBox="1"/>
          <p:nvPr/>
        </p:nvSpPr>
        <p:spPr>
          <a:xfrm>
            <a:off x="5160870" y="3747086"/>
            <a:ext cx="1158246" cy="169277"/>
          </a:xfrm>
          <a:prstGeom prst="rect">
            <a:avLst/>
          </a:prstGeom>
          <a:noFill/>
        </p:spPr>
        <p:txBody>
          <a:bodyPr wrap="square" rtlCol="0">
            <a:spAutoFit/>
          </a:bodyPr>
          <a:lstStyle/>
          <a:p>
            <a:pPr algn="ctr"/>
            <a:r>
              <a:rPr lang="en-US" sz="500" dirty="0">
                <a:solidFill>
                  <a:srgbClr val="0067B7">
                    <a:alpha val="51000"/>
                  </a:srgbClr>
                </a:solidFill>
                <a:latin typeface="Comic Sans MS" panose="030F0902030302020204" pitchFamily="66" charset="0"/>
              </a:rPr>
              <a:t>Fast read / write access</a:t>
            </a:r>
          </a:p>
        </p:txBody>
      </p:sp>
      <p:sp>
        <p:nvSpPr>
          <p:cNvPr id="115" name="Rounded Rectangle 114">
            <a:extLst>
              <a:ext uri="{FF2B5EF4-FFF2-40B4-BE49-F238E27FC236}">
                <a16:creationId xmlns:a16="http://schemas.microsoft.com/office/drawing/2014/main" id="{E9774697-C6EF-3B4D-BA18-9DF47343436E}"/>
              </a:ext>
            </a:extLst>
          </p:cNvPr>
          <p:cNvSpPr/>
          <p:nvPr/>
        </p:nvSpPr>
        <p:spPr>
          <a:xfrm>
            <a:off x="3280721" y="5323714"/>
            <a:ext cx="2994709" cy="304267"/>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10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10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10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10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900" b="1" dirty="0">
              <a:solidFill>
                <a:schemeClr val="bg1">
                  <a:lumMod val="50000"/>
                </a:schemeClr>
              </a:solidFill>
              <a:latin typeface="Comic Sans MS" panose="030F0902030302020204" pitchFamily="66" charset="0"/>
              <a:ea typeface="Nanum Pen Script" panose="03040600000000000000" pitchFamily="66" charset="-127"/>
            </a:endParaRPr>
          </a:p>
          <a:p>
            <a:pPr algn="ctr"/>
            <a:r>
              <a:rPr lang="en-US" sz="900" b="1" dirty="0">
                <a:solidFill>
                  <a:schemeClr val="bg1">
                    <a:lumMod val="50000"/>
                  </a:schemeClr>
                </a:solidFill>
                <a:latin typeface="Comic Sans MS" panose="030F0902030302020204" pitchFamily="66" charset="0"/>
                <a:ea typeface="Nanum Pen Script" panose="03040600000000000000" pitchFamily="66" charset="-127"/>
              </a:rPr>
              <a:t>Zookeeper</a:t>
            </a:r>
          </a:p>
          <a:p>
            <a:pPr algn="ctr"/>
            <a:endParaRPr lang="en-US" sz="9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2000" dirty="0">
              <a:solidFill>
                <a:schemeClr val="tx1"/>
              </a:solidFill>
              <a:latin typeface="Comic Sans MS" panose="030F0902030302020204" pitchFamily="66" charset="0"/>
              <a:ea typeface="Nanum Pen Script" panose="03040600000000000000" pitchFamily="66" charset="-127"/>
            </a:endParaRPr>
          </a:p>
          <a:p>
            <a:pPr algn="ctr"/>
            <a:endParaRPr lang="en-US" sz="2000" dirty="0">
              <a:solidFill>
                <a:schemeClr val="tx1"/>
              </a:solidFill>
              <a:latin typeface="Comic Sans MS" panose="030F0902030302020204" pitchFamily="66" charset="0"/>
              <a:ea typeface="Nanum Pen Script" panose="03040600000000000000" pitchFamily="66" charset="-127"/>
            </a:endParaRPr>
          </a:p>
        </p:txBody>
      </p:sp>
      <p:sp>
        <p:nvSpPr>
          <p:cNvPr id="116" name="TextBox 115">
            <a:extLst>
              <a:ext uri="{FF2B5EF4-FFF2-40B4-BE49-F238E27FC236}">
                <a16:creationId xmlns:a16="http://schemas.microsoft.com/office/drawing/2014/main" id="{B2321F67-7D35-DE46-95CB-689F1279A8C2}"/>
              </a:ext>
            </a:extLst>
          </p:cNvPr>
          <p:cNvSpPr txBox="1"/>
          <p:nvPr/>
        </p:nvSpPr>
        <p:spPr>
          <a:xfrm>
            <a:off x="3301234" y="5338451"/>
            <a:ext cx="986779" cy="169277"/>
          </a:xfrm>
          <a:prstGeom prst="rect">
            <a:avLst/>
          </a:prstGeom>
          <a:noFill/>
        </p:spPr>
        <p:txBody>
          <a:bodyPr wrap="square" rtlCol="0">
            <a:spAutoFit/>
          </a:bodyPr>
          <a:lstStyle/>
          <a:p>
            <a:r>
              <a:rPr lang="en-US" sz="500" dirty="0">
                <a:solidFill>
                  <a:srgbClr val="0067B7">
                    <a:alpha val="51000"/>
                  </a:srgbClr>
                </a:solidFill>
                <a:latin typeface="Comic Sans MS" panose="030F0902030302020204" pitchFamily="66" charset="0"/>
              </a:rPr>
              <a:t>Coordination</a:t>
            </a:r>
          </a:p>
        </p:txBody>
      </p:sp>
      <p:sp>
        <p:nvSpPr>
          <p:cNvPr id="117" name="Rounded Rectangle 116">
            <a:extLst>
              <a:ext uri="{FF2B5EF4-FFF2-40B4-BE49-F238E27FC236}">
                <a16:creationId xmlns:a16="http://schemas.microsoft.com/office/drawing/2014/main" id="{76D6F446-3023-0040-92EB-2AF0187FDBD7}"/>
              </a:ext>
            </a:extLst>
          </p:cNvPr>
          <p:cNvSpPr/>
          <p:nvPr/>
        </p:nvSpPr>
        <p:spPr>
          <a:xfrm>
            <a:off x="3276326" y="4959429"/>
            <a:ext cx="2999104" cy="313308"/>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10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10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10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10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900" b="1" dirty="0">
              <a:solidFill>
                <a:schemeClr val="bg1">
                  <a:lumMod val="50000"/>
                </a:schemeClr>
              </a:solidFill>
              <a:latin typeface="Comic Sans MS" panose="030F0902030302020204" pitchFamily="66" charset="0"/>
              <a:ea typeface="Nanum Pen Script" panose="03040600000000000000" pitchFamily="66" charset="-127"/>
            </a:endParaRPr>
          </a:p>
          <a:p>
            <a:pPr algn="ctr"/>
            <a:r>
              <a:rPr lang="en-US" sz="900" b="1" dirty="0">
                <a:solidFill>
                  <a:schemeClr val="bg1">
                    <a:lumMod val="50000"/>
                  </a:schemeClr>
                </a:solidFill>
                <a:latin typeface="Comic Sans MS" panose="030F0902030302020204" pitchFamily="66" charset="0"/>
                <a:ea typeface="Nanum Pen Script" panose="03040600000000000000" pitchFamily="66" charset="-127"/>
              </a:rPr>
              <a:t>YARN</a:t>
            </a:r>
          </a:p>
          <a:p>
            <a:pPr algn="ctr"/>
            <a:endParaRPr lang="en-US" sz="9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2000" dirty="0">
              <a:solidFill>
                <a:schemeClr val="tx1"/>
              </a:solidFill>
              <a:latin typeface="Comic Sans MS" panose="030F0902030302020204" pitchFamily="66" charset="0"/>
              <a:ea typeface="Nanum Pen Script" panose="03040600000000000000" pitchFamily="66" charset="-127"/>
            </a:endParaRPr>
          </a:p>
          <a:p>
            <a:pPr algn="ctr"/>
            <a:endParaRPr lang="en-US" sz="2000" dirty="0">
              <a:solidFill>
                <a:schemeClr val="tx1"/>
              </a:solidFill>
              <a:latin typeface="Comic Sans MS" panose="030F0902030302020204" pitchFamily="66" charset="0"/>
              <a:ea typeface="Nanum Pen Script" panose="03040600000000000000" pitchFamily="66" charset="-127"/>
            </a:endParaRPr>
          </a:p>
        </p:txBody>
      </p:sp>
      <p:sp>
        <p:nvSpPr>
          <p:cNvPr id="118" name="TextBox 117">
            <a:extLst>
              <a:ext uri="{FF2B5EF4-FFF2-40B4-BE49-F238E27FC236}">
                <a16:creationId xmlns:a16="http://schemas.microsoft.com/office/drawing/2014/main" id="{7FF18D1B-7828-9D47-A010-407D77A9B7F0}"/>
              </a:ext>
            </a:extLst>
          </p:cNvPr>
          <p:cNvSpPr txBox="1"/>
          <p:nvPr/>
        </p:nvSpPr>
        <p:spPr>
          <a:xfrm>
            <a:off x="3286581" y="5000760"/>
            <a:ext cx="1117846" cy="169277"/>
          </a:xfrm>
          <a:prstGeom prst="rect">
            <a:avLst/>
          </a:prstGeom>
          <a:noFill/>
        </p:spPr>
        <p:txBody>
          <a:bodyPr wrap="square" rtlCol="0">
            <a:spAutoFit/>
          </a:bodyPr>
          <a:lstStyle/>
          <a:p>
            <a:r>
              <a:rPr lang="en-US" sz="500" dirty="0">
                <a:solidFill>
                  <a:srgbClr val="0067B7">
                    <a:alpha val="51000"/>
                  </a:srgbClr>
                </a:solidFill>
                <a:latin typeface="Comic Sans MS" panose="030F0902030302020204" pitchFamily="66" charset="0"/>
              </a:rPr>
              <a:t>Resources Manager</a:t>
            </a:r>
          </a:p>
        </p:txBody>
      </p:sp>
      <p:sp>
        <p:nvSpPr>
          <p:cNvPr id="119" name="Rounded Rectangle 118">
            <a:extLst>
              <a:ext uri="{FF2B5EF4-FFF2-40B4-BE49-F238E27FC236}">
                <a16:creationId xmlns:a16="http://schemas.microsoft.com/office/drawing/2014/main" id="{CC281830-AAB8-4142-80CE-439EED348E50}"/>
              </a:ext>
            </a:extLst>
          </p:cNvPr>
          <p:cNvSpPr/>
          <p:nvPr/>
        </p:nvSpPr>
        <p:spPr>
          <a:xfrm>
            <a:off x="3286581" y="4202617"/>
            <a:ext cx="2988849" cy="326820"/>
          </a:xfrm>
          <a:prstGeom prst="roundRect">
            <a:avLst/>
          </a:prstGeom>
          <a:solidFill>
            <a:schemeClr val="bg1">
              <a:alpha val="40000"/>
            </a:schemeClr>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9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9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9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900" b="1" dirty="0">
              <a:solidFill>
                <a:schemeClr val="bg1">
                  <a:lumMod val="50000"/>
                </a:schemeClr>
              </a:solidFill>
              <a:latin typeface="Comic Sans MS" panose="030F0902030302020204" pitchFamily="66" charset="0"/>
              <a:ea typeface="Nanum Pen Script" panose="03040600000000000000" pitchFamily="66" charset="-127"/>
            </a:endParaRPr>
          </a:p>
          <a:p>
            <a:pPr algn="ctr"/>
            <a:r>
              <a:rPr lang="en-US" sz="800" b="1" dirty="0">
                <a:solidFill>
                  <a:schemeClr val="bg1">
                    <a:lumMod val="50000"/>
                  </a:schemeClr>
                </a:solidFill>
                <a:latin typeface="Comic Sans MS" panose="030F0902030302020204" pitchFamily="66" charset="0"/>
                <a:ea typeface="Nanum Pen Script" panose="03040600000000000000" pitchFamily="66" charset="-127"/>
              </a:rPr>
              <a:t>HDFS</a:t>
            </a:r>
          </a:p>
          <a:p>
            <a:pPr algn="ctr"/>
            <a:endParaRPr lang="en-US" dirty="0">
              <a:solidFill>
                <a:schemeClr val="tx1"/>
              </a:solidFill>
              <a:latin typeface="Comic Sans MS" panose="030F0902030302020204" pitchFamily="66" charset="0"/>
              <a:ea typeface="Nanum Pen Script" panose="03040600000000000000" pitchFamily="66" charset="-127"/>
            </a:endParaRPr>
          </a:p>
          <a:p>
            <a:pPr algn="ctr"/>
            <a:endParaRPr lang="en-US" dirty="0">
              <a:solidFill>
                <a:schemeClr val="tx1"/>
              </a:solidFill>
              <a:latin typeface="Comic Sans MS" panose="030F0902030302020204" pitchFamily="66" charset="0"/>
              <a:ea typeface="Nanum Pen Script" panose="03040600000000000000" pitchFamily="66" charset="-127"/>
            </a:endParaRPr>
          </a:p>
        </p:txBody>
      </p:sp>
      <p:sp>
        <p:nvSpPr>
          <p:cNvPr id="120" name="TextBox 119">
            <a:extLst>
              <a:ext uri="{FF2B5EF4-FFF2-40B4-BE49-F238E27FC236}">
                <a16:creationId xmlns:a16="http://schemas.microsoft.com/office/drawing/2014/main" id="{CAE886CF-23BD-A84B-99DD-9AFBB73D49E1}"/>
              </a:ext>
            </a:extLst>
          </p:cNvPr>
          <p:cNvSpPr txBox="1"/>
          <p:nvPr/>
        </p:nvSpPr>
        <p:spPr>
          <a:xfrm>
            <a:off x="3309421" y="4210978"/>
            <a:ext cx="1501083" cy="169277"/>
          </a:xfrm>
          <a:prstGeom prst="rect">
            <a:avLst/>
          </a:prstGeom>
          <a:noFill/>
        </p:spPr>
        <p:txBody>
          <a:bodyPr wrap="square" rtlCol="0">
            <a:spAutoFit/>
          </a:bodyPr>
          <a:lstStyle/>
          <a:p>
            <a:r>
              <a:rPr lang="en-US" sz="500" dirty="0">
                <a:solidFill>
                  <a:srgbClr val="0067B7">
                    <a:alpha val="51000"/>
                  </a:srgbClr>
                </a:solidFill>
                <a:latin typeface="Comic Sans MS" panose="030F0902030302020204" pitchFamily="66" charset="0"/>
              </a:rPr>
              <a:t>Hadoop Distributed File Systems</a:t>
            </a:r>
          </a:p>
        </p:txBody>
      </p:sp>
      <p:sp>
        <p:nvSpPr>
          <p:cNvPr id="122" name="Rounded Rectangle 121">
            <a:extLst>
              <a:ext uri="{FF2B5EF4-FFF2-40B4-BE49-F238E27FC236}">
                <a16:creationId xmlns:a16="http://schemas.microsoft.com/office/drawing/2014/main" id="{81DE4E9F-A64A-3643-8780-FEAF1316ECD0}"/>
              </a:ext>
            </a:extLst>
          </p:cNvPr>
          <p:cNvSpPr/>
          <p:nvPr/>
        </p:nvSpPr>
        <p:spPr>
          <a:xfrm>
            <a:off x="3294730" y="4592705"/>
            <a:ext cx="2980700" cy="300545"/>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10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10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10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10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900" b="1" dirty="0">
              <a:solidFill>
                <a:schemeClr val="bg1">
                  <a:lumMod val="50000"/>
                </a:schemeClr>
              </a:solidFill>
              <a:latin typeface="Comic Sans MS" panose="030F0902030302020204" pitchFamily="66" charset="0"/>
              <a:ea typeface="Nanum Pen Script" panose="03040600000000000000" pitchFamily="66" charset="-127"/>
            </a:endParaRPr>
          </a:p>
          <a:p>
            <a:pPr algn="ctr"/>
            <a:r>
              <a:rPr lang="en-US" sz="900" b="1" dirty="0">
                <a:solidFill>
                  <a:schemeClr val="bg1">
                    <a:lumMod val="50000"/>
                  </a:schemeClr>
                </a:solidFill>
                <a:latin typeface="Comic Sans MS" panose="030F0902030302020204" pitchFamily="66" charset="0"/>
                <a:ea typeface="Nanum Pen Script" panose="03040600000000000000" pitchFamily="66" charset="-127"/>
              </a:rPr>
              <a:t>Spark</a:t>
            </a:r>
          </a:p>
          <a:p>
            <a:pPr algn="ctr"/>
            <a:endParaRPr lang="en-US" sz="9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2000" dirty="0">
              <a:solidFill>
                <a:schemeClr val="tx1"/>
              </a:solidFill>
              <a:latin typeface="Comic Sans MS" panose="030F0902030302020204" pitchFamily="66" charset="0"/>
              <a:ea typeface="Nanum Pen Script" panose="03040600000000000000" pitchFamily="66" charset="-127"/>
            </a:endParaRPr>
          </a:p>
          <a:p>
            <a:pPr algn="ctr"/>
            <a:endParaRPr lang="en-US" sz="2000" dirty="0">
              <a:solidFill>
                <a:schemeClr val="tx1"/>
              </a:solidFill>
              <a:latin typeface="Comic Sans MS" panose="030F0902030302020204" pitchFamily="66" charset="0"/>
              <a:ea typeface="Nanum Pen Script" panose="03040600000000000000" pitchFamily="66" charset="-127"/>
            </a:endParaRPr>
          </a:p>
        </p:txBody>
      </p:sp>
      <p:sp>
        <p:nvSpPr>
          <p:cNvPr id="123" name="TextBox 122">
            <a:extLst>
              <a:ext uri="{FF2B5EF4-FFF2-40B4-BE49-F238E27FC236}">
                <a16:creationId xmlns:a16="http://schemas.microsoft.com/office/drawing/2014/main" id="{6A04E400-D027-634C-B595-2BFDFB5A2CF2}"/>
              </a:ext>
            </a:extLst>
          </p:cNvPr>
          <p:cNvSpPr txBox="1"/>
          <p:nvPr/>
        </p:nvSpPr>
        <p:spPr>
          <a:xfrm>
            <a:off x="3301233" y="4602842"/>
            <a:ext cx="895705" cy="169277"/>
          </a:xfrm>
          <a:prstGeom prst="rect">
            <a:avLst/>
          </a:prstGeom>
          <a:noFill/>
        </p:spPr>
        <p:txBody>
          <a:bodyPr wrap="square" rtlCol="0">
            <a:spAutoFit/>
          </a:bodyPr>
          <a:lstStyle/>
          <a:p>
            <a:r>
              <a:rPr lang="en-US" sz="500" dirty="0">
                <a:solidFill>
                  <a:srgbClr val="0067B7">
                    <a:alpha val="51000"/>
                  </a:srgbClr>
                </a:solidFill>
                <a:latin typeface="Comic Sans MS" panose="030F0902030302020204" pitchFamily="66" charset="0"/>
              </a:rPr>
              <a:t>Processing</a:t>
            </a:r>
          </a:p>
        </p:txBody>
      </p:sp>
      <p:sp>
        <p:nvSpPr>
          <p:cNvPr id="124" name="TextBox 123">
            <a:extLst>
              <a:ext uri="{FF2B5EF4-FFF2-40B4-BE49-F238E27FC236}">
                <a16:creationId xmlns:a16="http://schemas.microsoft.com/office/drawing/2014/main" id="{761A66C1-868E-C54F-BF04-243C3F03B662}"/>
              </a:ext>
            </a:extLst>
          </p:cNvPr>
          <p:cNvSpPr txBox="1"/>
          <p:nvPr/>
        </p:nvSpPr>
        <p:spPr>
          <a:xfrm>
            <a:off x="5733316" y="5621362"/>
            <a:ext cx="785637" cy="261610"/>
          </a:xfrm>
          <a:prstGeom prst="rect">
            <a:avLst/>
          </a:prstGeom>
          <a:noFill/>
        </p:spPr>
        <p:txBody>
          <a:bodyPr wrap="square" rtlCol="0">
            <a:spAutoFit/>
          </a:bodyPr>
          <a:lstStyle/>
          <a:p>
            <a:pPr algn="ctr" defTabSz="457200"/>
            <a:r>
              <a:rPr lang="en-US" sz="1050" dirty="0" err="1">
                <a:solidFill>
                  <a:schemeClr val="bg1">
                    <a:lumMod val="50000"/>
                  </a:scheme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cloudera</a:t>
            </a:r>
            <a:endParaRPr lang="en-US" sz="1050" dirty="0">
              <a:solidFill>
                <a:schemeClr val="bg1">
                  <a:lumMod val="50000"/>
                </a:scheme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p:txBody>
      </p:sp>
      <p:grpSp>
        <p:nvGrpSpPr>
          <p:cNvPr id="130" name="Group 129">
            <a:extLst>
              <a:ext uri="{FF2B5EF4-FFF2-40B4-BE49-F238E27FC236}">
                <a16:creationId xmlns:a16="http://schemas.microsoft.com/office/drawing/2014/main" id="{93706972-D52E-5842-8570-F7CD1A6F26E0}"/>
              </a:ext>
            </a:extLst>
          </p:cNvPr>
          <p:cNvGrpSpPr/>
          <p:nvPr/>
        </p:nvGrpSpPr>
        <p:grpSpPr>
          <a:xfrm>
            <a:off x="5661276" y="4234087"/>
            <a:ext cx="384776" cy="402920"/>
            <a:chOff x="9368771" y="2219298"/>
            <a:chExt cx="497363" cy="681023"/>
          </a:xfrm>
        </p:grpSpPr>
        <p:sp>
          <p:nvSpPr>
            <p:cNvPr id="54" name="Google Shape;61;p12">
              <a:extLst>
                <a:ext uri="{FF2B5EF4-FFF2-40B4-BE49-F238E27FC236}">
                  <a16:creationId xmlns:a16="http://schemas.microsoft.com/office/drawing/2014/main" id="{4D9D8644-CB89-1A40-952F-2E18A67AAAE0}"/>
                </a:ext>
              </a:extLst>
            </p:cNvPr>
            <p:cNvSpPr txBox="1">
              <a:spLocks/>
            </p:cNvSpPr>
            <p:nvPr/>
          </p:nvSpPr>
          <p:spPr>
            <a:xfrm>
              <a:off x="9417255" y="2614206"/>
              <a:ext cx="425004" cy="286115"/>
            </a:xfrm>
            <a:prstGeom prst="rect">
              <a:avLst/>
            </a:prstGeom>
            <a:noFill/>
          </p:spPr>
          <p:txBody>
            <a:bodyPr wrap="square" rtlCol="0">
              <a:spAutoFit/>
            </a:bodyPr>
            <a:lstStyle>
              <a:defPPr>
                <a:defRPr lang="en-US"/>
              </a:defPPr>
              <a:lvl1pPr algn="ctr" defTabSz="457200">
                <a:defRPr sz="900">
                  <a:solidFill>
                    <a:srgbClr val="0067B7"/>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defRPr>
              </a:lvl1pPr>
            </a:lstStyle>
            <a:p>
              <a:r>
                <a:rPr lang="en-US" sz="500" b="1" dirty="0">
                  <a:solidFill>
                    <a:srgbClr val="C5277F">
                      <a:alpha val="30000"/>
                    </a:srgbClr>
                  </a:solidFill>
                  <a:latin typeface="Comic Sans MS" panose="030F0902030302020204" pitchFamily="66" charset="0"/>
                </a:rPr>
                <a:t>Job</a:t>
              </a:r>
            </a:p>
          </p:txBody>
        </p:sp>
        <p:grpSp>
          <p:nvGrpSpPr>
            <p:cNvPr id="129" name="Group 128">
              <a:extLst>
                <a:ext uri="{FF2B5EF4-FFF2-40B4-BE49-F238E27FC236}">
                  <a16:creationId xmlns:a16="http://schemas.microsoft.com/office/drawing/2014/main" id="{970A60B0-2358-3748-9FE0-A27D9084F34B}"/>
                </a:ext>
              </a:extLst>
            </p:cNvPr>
            <p:cNvGrpSpPr/>
            <p:nvPr/>
          </p:nvGrpSpPr>
          <p:grpSpPr>
            <a:xfrm>
              <a:off x="9368771" y="2219298"/>
              <a:ext cx="497363" cy="456811"/>
              <a:chOff x="9368771" y="2214420"/>
              <a:chExt cx="739104" cy="546364"/>
            </a:xfrm>
          </p:grpSpPr>
          <p:sp>
            <p:nvSpPr>
              <p:cNvPr id="128" name="Rounded Rectangle 127">
                <a:extLst>
                  <a:ext uri="{FF2B5EF4-FFF2-40B4-BE49-F238E27FC236}">
                    <a16:creationId xmlns:a16="http://schemas.microsoft.com/office/drawing/2014/main" id="{D2E62154-B9FE-2549-807B-8D7F87C3C408}"/>
                  </a:ext>
                </a:extLst>
              </p:cNvPr>
              <p:cNvSpPr/>
              <p:nvPr/>
            </p:nvSpPr>
            <p:spPr>
              <a:xfrm>
                <a:off x="9368771" y="2214420"/>
                <a:ext cx="739104" cy="546364"/>
              </a:xfrm>
              <a:prstGeom prst="roundRect">
                <a:avLst/>
              </a:prstGeom>
              <a:solidFill>
                <a:schemeClr val="bg1">
                  <a:alpha val="30000"/>
                </a:schemeClr>
              </a:solidFill>
              <a:ln w="952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9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900" b="1" dirty="0">
                  <a:solidFill>
                    <a:schemeClr val="bg1">
                      <a:lumMod val="50000"/>
                    </a:schemeClr>
                  </a:solidFill>
                  <a:latin typeface="Comic Sans MS" panose="030F0902030302020204" pitchFamily="66" charset="0"/>
                  <a:ea typeface="Nanum Pen Script" panose="03040600000000000000" pitchFamily="66" charset="-127"/>
                </a:endParaRPr>
              </a:p>
              <a:p>
                <a:pPr algn="ctr"/>
                <a:endParaRPr lang="en-US" sz="800" dirty="0">
                  <a:solidFill>
                    <a:schemeClr val="tx1"/>
                  </a:solidFill>
                  <a:latin typeface="Comic Sans MS" panose="030F0902030302020204" pitchFamily="66" charset="0"/>
                  <a:ea typeface="Nanum Pen Script" panose="03040600000000000000" pitchFamily="66" charset="-127"/>
                </a:endParaRPr>
              </a:p>
              <a:p>
                <a:pPr algn="ctr"/>
                <a:endParaRPr lang="en-US" dirty="0">
                  <a:solidFill>
                    <a:schemeClr val="tx1"/>
                  </a:solidFill>
                  <a:latin typeface="Comic Sans MS" panose="030F0902030302020204" pitchFamily="66" charset="0"/>
                  <a:ea typeface="Nanum Pen Script" panose="03040600000000000000" pitchFamily="66" charset="-127"/>
                </a:endParaRPr>
              </a:p>
            </p:txBody>
          </p:sp>
          <p:pic>
            <p:nvPicPr>
              <p:cNvPr id="127" name="Picture 126">
                <a:extLst>
                  <a:ext uri="{FF2B5EF4-FFF2-40B4-BE49-F238E27FC236}">
                    <a16:creationId xmlns:a16="http://schemas.microsoft.com/office/drawing/2014/main" id="{44565759-E563-3F44-BFD9-E27116942AF7}"/>
                  </a:ext>
                </a:extLst>
              </p:cNvPr>
              <p:cNvPicPr>
                <a:picLocks noChangeAspect="1"/>
              </p:cNvPicPr>
              <p:nvPr/>
            </p:nvPicPr>
            <p:blipFill>
              <a:blip r:embed="rId2"/>
              <a:stretch>
                <a:fillRect/>
              </a:stretch>
            </p:blipFill>
            <p:spPr>
              <a:xfrm>
                <a:off x="9608467" y="2354305"/>
                <a:ext cx="296288" cy="241749"/>
              </a:xfrm>
              <a:prstGeom prst="rect">
                <a:avLst/>
              </a:prstGeom>
            </p:spPr>
          </p:pic>
          <p:pic>
            <p:nvPicPr>
              <p:cNvPr id="125" name="Picture 124">
                <a:extLst>
                  <a:ext uri="{FF2B5EF4-FFF2-40B4-BE49-F238E27FC236}">
                    <a16:creationId xmlns:a16="http://schemas.microsoft.com/office/drawing/2014/main" id="{231EAC72-DCED-0B4D-ABB3-0E89033D4B5F}"/>
                  </a:ext>
                </a:extLst>
              </p:cNvPr>
              <p:cNvPicPr>
                <a:picLocks noChangeAspect="1"/>
              </p:cNvPicPr>
              <p:nvPr/>
            </p:nvPicPr>
            <p:blipFill>
              <a:blip r:embed="rId3">
                <a:alphaModFix amt="31000"/>
              </a:blip>
              <a:stretch>
                <a:fillRect/>
              </a:stretch>
            </p:blipFill>
            <p:spPr>
              <a:xfrm>
                <a:off x="9417500" y="2263537"/>
                <a:ext cx="631755" cy="495228"/>
              </a:xfrm>
              <a:prstGeom prst="rect">
                <a:avLst/>
              </a:prstGeom>
            </p:spPr>
          </p:pic>
        </p:grpSp>
      </p:grpSp>
      <p:grpSp>
        <p:nvGrpSpPr>
          <p:cNvPr id="135" name="Group 134">
            <a:extLst>
              <a:ext uri="{FF2B5EF4-FFF2-40B4-BE49-F238E27FC236}">
                <a16:creationId xmlns:a16="http://schemas.microsoft.com/office/drawing/2014/main" id="{49C9DFBD-2118-F24B-BD5F-59ACF55202D5}"/>
              </a:ext>
            </a:extLst>
          </p:cNvPr>
          <p:cNvGrpSpPr/>
          <p:nvPr/>
        </p:nvGrpSpPr>
        <p:grpSpPr>
          <a:xfrm>
            <a:off x="3513844" y="2006367"/>
            <a:ext cx="235241" cy="447139"/>
            <a:chOff x="9429404" y="1573685"/>
            <a:chExt cx="235241" cy="447139"/>
          </a:xfrm>
        </p:grpSpPr>
        <p:pic>
          <p:nvPicPr>
            <p:cNvPr id="132" name="Picture 131">
              <a:extLst>
                <a:ext uri="{FF2B5EF4-FFF2-40B4-BE49-F238E27FC236}">
                  <a16:creationId xmlns:a16="http://schemas.microsoft.com/office/drawing/2014/main" id="{B94A2167-EDCE-7342-8DAA-B33E9187A548}"/>
                </a:ext>
              </a:extLst>
            </p:cNvPr>
            <p:cNvPicPr>
              <a:picLocks noChangeAspect="1"/>
            </p:cNvPicPr>
            <p:nvPr/>
          </p:nvPicPr>
          <p:blipFill>
            <a:blip r:embed="rId4"/>
            <a:stretch>
              <a:fillRect/>
            </a:stretch>
          </p:blipFill>
          <p:spPr>
            <a:xfrm>
              <a:off x="9429404" y="1573685"/>
              <a:ext cx="216954" cy="137161"/>
            </a:xfrm>
            <a:prstGeom prst="rect">
              <a:avLst/>
            </a:prstGeom>
          </p:spPr>
        </p:pic>
        <p:pic>
          <p:nvPicPr>
            <p:cNvPr id="133" name="Picture 132">
              <a:extLst>
                <a:ext uri="{FF2B5EF4-FFF2-40B4-BE49-F238E27FC236}">
                  <a16:creationId xmlns:a16="http://schemas.microsoft.com/office/drawing/2014/main" id="{4C71F079-FFCB-A44C-940E-35EE541C5290}"/>
                </a:ext>
              </a:extLst>
            </p:cNvPr>
            <p:cNvPicPr>
              <a:picLocks noChangeAspect="1"/>
            </p:cNvPicPr>
            <p:nvPr/>
          </p:nvPicPr>
          <p:blipFill>
            <a:blip r:embed="rId4"/>
            <a:stretch>
              <a:fillRect/>
            </a:stretch>
          </p:blipFill>
          <p:spPr>
            <a:xfrm>
              <a:off x="9438548" y="1728674"/>
              <a:ext cx="216954" cy="137161"/>
            </a:xfrm>
            <a:prstGeom prst="rect">
              <a:avLst/>
            </a:prstGeom>
          </p:spPr>
        </p:pic>
        <p:pic>
          <p:nvPicPr>
            <p:cNvPr id="134" name="Picture 133">
              <a:extLst>
                <a:ext uri="{FF2B5EF4-FFF2-40B4-BE49-F238E27FC236}">
                  <a16:creationId xmlns:a16="http://schemas.microsoft.com/office/drawing/2014/main" id="{C688FC56-F41B-FD46-B761-45E688518B89}"/>
                </a:ext>
              </a:extLst>
            </p:cNvPr>
            <p:cNvPicPr>
              <a:picLocks noChangeAspect="1"/>
            </p:cNvPicPr>
            <p:nvPr/>
          </p:nvPicPr>
          <p:blipFill>
            <a:blip r:embed="rId4"/>
            <a:stretch>
              <a:fillRect/>
            </a:stretch>
          </p:blipFill>
          <p:spPr>
            <a:xfrm>
              <a:off x="9447691" y="1883663"/>
              <a:ext cx="216954" cy="137161"/>
            </a:xfrm>
            <a:prstGeom prst="rect">
              <a:avLst/>
            </a:prstGeom>
          </p:spPr>
        </p:pic>
      </p:grpSp>
      <p:grpSp>
        <p:nvGrpSpPr>
          <p:cNvPr id="77" name="Group 76">
            <a:extLst>
              <a:ext uri="{FF2B5EF4-FFF2-40B4-BE49-F238E27FC236}">
                <a16:creationId xmlns:a16="http://schemas.microsoft.com/office/drawing/2014/main" id="{C9888C1B-197F-8D4B-A2B0-C860BA2E5B3C}"/>
              </a:ext>
            </a:extLst>
          </p:cNvPr>
          <p:cNvGrpSpPr/>
          <p:nvPr/>
        </p:nvGrpSpPr>
        <p:grpSpPr>
          <a:xfrm>
            <a:off x="3755816" y="2011206"/>
            <a:ext cx="235241" cy="447139"/>
            <a:chOff x="9429404" y="1573685"/>
            <a:chExt cx="235241" cy="447139"/>
          </a:xfrm>
        </p:grpSpPr>
        <p:pic>
          <p:nvPicPr>
            <p:cNvPr id="80" name="Picture 79">
              <a:extLst>
                <a:ext uri="{FF2B5EF4-FFF2-40B4-BE49-F238E27FC236}">
                  <a16:creationId xmlns:a16="http://schemas.microsoft.com/office/drawing/2014/main" id="{12688C8F-A64B-784D-B366-F5EC14ABE2C2}"/>
                </a:ext>
              </a:extLst>
            </p:cNvPr>
            <p:cNvPicPr>
              <a:picLocks noChangeAspect="1"/>
            </p:cNvPicPr>
            <p:nvPr/>
          </p:nvPicPr>
          <p:blipFill>
            <a:blip r:embed="rId4"/>
            <a:stretch>
              <a:fillRect/>
            </a:stretch>
          </p:blipFill>
          <p:spPr>
            <a:xfrm>
              <a:off x="9429404" y="1573685"/>
              <a:ext cx="216954" cy="137161"/>
            </a:xfrm>
            <a:prstGeom prst="rect">
              <a:avLst/>
            </a:prstGeom>
          </p:spPr>
        </p:pic>
        <p:pic>
          <p:nvPicPr>
            <p:cNvPr id="81" name="Picture 80">
              <a:extLst>
                <a:ext uri="{FF2B5EF4-FFF2-40B4-BE49-F238E27FC236}">
                  <a16:creationId xmlns:a16="http://schemas.microsoft.com/office/drawing/2014/main" id="{22A7EDCC-5C38-5646-9AD9-C63BC39AC731}"/>
                </a:ext>
              </a:extLst>
            </p:cNvPr>
            <p:cNvPicPr>
              <a:picLocks noChangeAspect="1"/>
            </p:cNvPicPr>
            <p:nvPr/>
          </p:nvPicPr>
          <p:blipFill>
            <a:blip r:embed="rId4"/>
            <a:stretch>
              <a:fillRect/>
            </a:stretch>
          </p:blipFill>
          <p:spPr>
            <a:xfrm>
              <a:off x="9438548" y="1728674"/>
              <a:ext cx="216954" cy="137161"/>
            </a:xfrm>
            <a:prstGeom prst="rect">
              <a:avLst/>
            </a:prstGeom>
          </p:spPr>
        </p:pic>
        <p:pic>
          <p:nvPicPr>
            <p:cNvPr id="83" name="Picture 82">
              <a:extLst>
                <a:ext uri="{FF2B5EF4-FFF2-40B4-BE49-F238E27FC236}">
                  <a16:creationId xmlns:a16="http://schemas.microsoft.com/office/drawing/2014/main" id="{A1864B86-6B6B-CE4A-ACE2-109FD1EB4A15}"/>
                </a:ext>
              </a:extLst>
            </p:cNvPr>
            <p:cNvPicPr>
              <a:picLocks noChangeAspect="1"/>
            </p:cNvPicPr>
            <p:nvPr/>
          </p:nvPicPr>
          <p:blipFill>
            <a:blip r:embed="rId4"/>
            <a:stretch>
              <a:fillRect/>
            </a:stretch>
          </p:blipFill>
          <p:spPr>
            <a:xfrm>
              <a:off x="9447691" y="1883663"/>
              <a:ext cx="216954" cy="137161"/>
            </a:xfrm>
            <a:prstGeom prst="rect">
              <a:avLst/>
            </a:prstGeom>
          </p:spPr>
        </p:pic>
      </p:grpSp>
      <p:grpSp>
        <p:nvGrpSpPr>
          <p:cNvPr id="86" name="Group 85">
            <a:extLst>
              <a:ext uri="{FF2B5EF4-FFF2-40B4-BE49-F238E27FC236}">
                <a16:creationId xmlns:a16="http://schemas.microsoft.com/office/drawing/2014/main" id="{5A36A4CE-70EC-0341-9B92-7353EA36B9A2}"/>
              </a:ext>
            </a:extLst>
          </p:cNvPr>
          <p:cNvGrpSpPr/>
          <p:nvPr/>
        </p:nvGrpSpPr>
        <p:grpSpPr>
          <a:xfrm>
            <a:off x="3259059" y="2007530"/>
            <a:ext cx="235241" cy="447139"/>
            <a:chOff x="9429404" y="1573685"/>
            <a:chExt cx="235241" cy="447139"/>
          </a:xfrm>
        </p:grpSpPr>
        <p:pic>
          <p:nvPicPr>
            <p:cNvPr id="87" name="Picture 86">
              <a:extLst>
                <a:ext uri="{FF2B5EF4-FFF2-40B4-BE49-F238E27FC236}">
                  <a16:creationId xmlns:a16="http://schemas.microsoft.com/office/drawing/2014/main" id="{FC2090A8-6E47-7F40-93AE-3DB260DEFE23}"/>
                </a:ext>
              </a:extLst>
            </p:cNvPr>
            <p:cNvPicPr>
              <a:picLocks noChangeAspect="1"/>
            </p:cNvPicPr>
            <p:nvPr/>
          </p:nvPicPr>
          <p:blipFill>
            <a:blip r:embed="rId4"/>
            <a:stretch>
              <a:fillRect/>
            </a:stretch>
          </p:blipFill>
          <p:spPr>
            <a:xfrm>
              <a:off x="9429404" y="1573685"/>
              <a:ext cx="216954" cy="137161"/>
            </a:xfrm>
            <a:prstGeom prst="rect">
              <a:avLst/>
            </a:prstGeom>
          </p:spPr>
        </p:pic>
        <p:pic>
          <p:nvPicPr>
            <p:cNvPr id="121" name="Picture 120">
              <a:extLst>
                <a:ext uri="{FF2B5EF4-FFF2-40B4-BE49-F238E27FC236}">
                  <a16:creationId xmlns:a16="http://schemas.microsoft.com/office/drawing/2014/main" id="{856294FA-1FF7-C041-8F18-DAFB7C148BD4}"/>
                </a:ext>
              </a:extLst>
            </p:cNvPr>
            <p:cNvPicPr>
              <a:picLocks noChangeAspect="1"/>
            </p:cNvPicPr>
            <p:nvPr/>
          </p:nvPicPr>
          <p:blipFill>
            <a:blip r:embed="rId4"/>
            <a:stretch>
              <a:fillRect/>
            </a:stretch>
          </p:blipFill>
          <p:spPr>
            <a:xfrm>
              <a:off x="9438548" y="1728674"/>
              <a:ext cx="216954" cy="137161"/>
            </a:xfrm>
            <a:prstGeom prst="rect">
              <a:avLst/>
            </a:prstGeom>
          </p:spPr>
        </p:pic>
        <p:pic>
          <p:nvPicPr>
            <p:cNvPr id="126" name="Picture 125">
              <a:extLst>
                <a:ext uri="{FF2B5EF4-FFF2-40B4-BE49-F238E27FC236}">
                  <a16:creationId xmlns:a16="http://schemas.microsoft.com/office/drawing/2014/main" id="{4BA02E85-06F4-3440-9083-528AF1BDC9C4}"/>
                </a:ext>
              </a:extLst>
            </p:cNvPr>
            <p:cNvPicPr>
              <a:picLocks noChangeAspect="1"/>
            </p:cNvPicPr>
            <p:nvPr/>
          </p:nvPicPr>
          <p:blipFill>
            <a:blip r:embed="rId4"/>
            <a:stretch>
              <a:fillRect/>
            </a:stretch>
          </p:blipFill>
          <p:spPr>
            <a:xfrm>
              <a:off x="9447691" y="1883663"/>
              <a:ext cx="216954" cy="137161"/>
            </a:xfrm>
            <a:prstGeom prst="rect">
              <a:avLst/>
            </a:prstGeom>
          </p:spPr>
        </p:pic>
      </p:grpSp>
      <p:cxnSp>
        <p:nvCxnSpPr>
          <p:cNvPr id="146" name="Elbow Connector 145">
            <a:extLst>
              <a:ext uri="{FF2B5EF4-FFF2-40B4-BE49-F238E27FC236}">
                <a16:creationId xmlns:a16="http://schemas.microsoft.com/office/drawing/2014/main" id="{D3E948E4-8F81-394F-AC46-DC9BA8D35F10}"/>
              </a:ext>
            </a:extLst>
          </p:cNvPr>
          <p:cNvCxnSpPr>
            <a:cxnSpLocks/>
            <a:stCxn id="148" idx="3"/>
            <a:endCxn id="121" idx="1"/>
          </p:cNvCxnSpPr>
          <p:nvPr/>
        </p:nvCxnSpPr>
        <p:spPr>
          <a:xfrm>
            <a:off x="2389267" y="1879334"/>
            <a:ext cx="878936" cy="351766"/>
          </a:xfrm>
          <a:prstGeom prst="bentConnector3">
            <a:avLst>
              <a:gd name="adj1" fmla="val 50000"/>
            </a:avLst>
          </a:prstGeom>
          <a:ln w="12700">
            <a:solidFill>
              <a:srgbClr val="C5277F">
                <a:alpha val="42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148" name="Rounded Rectangle 147">
            <a:extLst>
              <a:ext uri="{FF2B5EF4-FFF2-40B4-BE49-F238E27FC236}">
                <a16:creationId xmlns:a16="http://schemas.microsoft.com/office/drawing/2014/main" id="{8E0A8C6A-69B2-CA43-BF0E-247CDCABD5CD}"/>
              </a:ext>
            </a:extLst>
          </p:cNvPr>
          <p:cNvSpPr/>
          <p:nvPr/>
        </p:nvSpPr>
        <p:spPr>
          <a:xfrm>
            <a:off x="1666753" y="1715622"/>
            <a:ext cx="722514" cy="327423"/>
          </a:xfrm>
          <a:prstGeom prst="roundRect">
            <a:avLst/>
          </a:prstGeom>
          <a:solidFill>
            <a:schemeClr val="bg1">
              <a:alpha val="62000"/>
            </a:schemeClr>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b="1" dirty="0">
              <a:solidFill>
                <a:schemeClr val="bg1">
                  <a:lumMod val="95000"/>
                </a:schemeClr>
              </a:solidFill>
              <a:latin typeface="Comic Sans MS" panose="030F0902030302020204" pitchFamily="66" charset="0"/>
              <a:ea typeface="Nanum Pen Script" panose="03040600000000000000" pitchFamily="66" charset="-127"/>
            </a:endParaRPr>
          </a:p>
          <a:p>
            <a:pPr algn="ctr"/>
            <a:endParaRPr lang="en-US" sz="900" b="1" dirty="0">
              <a:solidFill>
                <a:schemeClr val="bg1">
                  <a:lumMod val="95000"/>
                </a:schemeClr>
              </a:solidFill>
              <a:latin typeface="Comic Sans MS" panose="030F0902030302020204" pitchFamily="66" charset="0"/>
              <a:ea typeface="Nanum Pen Script" panose="03040600000000000000" pitchFamily="66" charset="-127"/>
            </a:endParaRPr>
          </a:p>
          <a:p>
            <a:pPr algn="ctr"/>
            <a:endParaRPr lang="en-US" sz="900" b="1" dirty="0">
              <a:solidFill>
                <a:schemeClr val="bg1">
                  <a:lumMod val="95000"/>
                </a:schemeClr>
              </a:solidFill>
              <a:latin typeface="Comic Sans MS" panose="030F0902030302020204" pitchFamily="66" charset="0"/>
              <a:ea typeface="Nanum Pen Script" panose="03040600000000000000" pitchFamily="66" charset="-127"/>
            </a:endParaRPr>
          </a:p>
          <a:p>
            <a:pPr algn="ctr"/>
            <a:r>
              <a:rPr lang="en-US" sz="900" b="1" dirty="0" err="1">
                <a:solidFill>
                  <a:schemeClr val="bg1">
                    <a:lumMod val="65000"/>
                  </a:schemeClr>
                </a:solidFill>
                <a:latin typeface="Comic Sans MS" panose="030F0902030302020204" pitchFamily="66" charset="0"/>
                <a:ea typeface="Nanum Pen Script" panose="03040600000000000000" pitchFamily="66" charset="-127"/>
              </a:rPr>
              <a:t>Abinitio</a:t>
            </a:r>
            <a:endParaRPr lang="en-US" sz="900" b="1" dirty="0">
              <a:solidFill>
                <a:schemeClr val="bg1">
                  <a:lumMod val="65000"/>
                </a:schemeClr>
              </a:solidFill>
              <a:latin typeface="Comic Sans MS" panose="030F0902030302020204" pitchFamily="66" charset="0"/>
              <a:ea typeface="Nanum Pen Script" panose="03040600000000000000" pitchFamily="66" charset="-127"/>
            </a:endParaRPr>
          </a:p>
          <a:p>
            <a:pPr algn="ctr"/>
            <a:endParaRPr lang="en-US" sz="600" dirty="0">
              <a:solidFill>
                <a:schemeClr val="bg1">
                  <a:lumMod val="95000"/>
                </a:schemeClr>
              </a:solidFill>
              <a:latin typeface="Comic Sans MS" panose="030F0902030302020204" pitchFamily="66" charset="0"/>
              <a:ea typeface="Nanum Pen Script" panose="03040600000000000000" pitchFamily="66" charset="-127"/>
            </a:endParaRPr>
          </a:p>
          <a:p>
            <a:pPr algn="ctr"/>
            <a:endParaRPr lang="en-US" dirty="0">
              <a:solidFill>
                <a:schemeClr val="bg1">
                  <a:lumMod val="95000"/>
                </a:schemeClr>
              </a:solidFill>
              <a:latin typeface="Comic Sans MS" panose="030F0902030302020204" pitchFamily="66" charset="0"/>
              <a:ea typeface="Nanum Pen Script" panose="03040600000000000000" pitchFamily="66" charset="-127"/>
            </a:endParaRPr>
          </a:p>
        </p:txBody>
      </p:sp>
      <p:sp>
        <p:nvSpPr>
          <p:cNvPr id="150" name="Google Shape;61;p12">
            <a:extLst>
              <a:ext uri="{FF2B5EF4-FFF2-40B4-BE49-F238E27FC236}">
                <a16:creationId xmlns:a16="http://schemas.microsoft.com/office/drawing/2014/main" id="{E0789A75-CD6E-1443-95FD-7CAA098EFD90}"/>
              </a:ext>
            </a:extLst>
          </p:cNvPr>
          <p:cNvSpPr txBox="1">
            <a:spLocks/>
          </p:cNvSpPr>
          <p:nvPr/>
        </p:nvSpPr>
        <p:spPr>
          <a:xfrm>
            <a:off x="4567755" y="1709281"/>
            <a:ext cx="902208" cy="307353"/>
          </a:xfrm>
          <a:prstGeom prst="rect">
            <a:avLst/>
          </a:prstGeom>
        </p:spPr>
        <p:txBody>
          <a:bodyPr spcFirstLastPara="1" vert="horz" wrap="square" lIns="91425" tIns="91425" rIns="91425" bIns="91425" rtlCol="0" anchor="t"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900" dirty="0">
                <a:solidFill>
                  <a:schemeClr val="bg1">
                    <a:lumMod val="50000"/>
                    <a:alpha val="49000"/>
                  </a:scheme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Curated</a:t>
            </a:r>
          </a:p>
        </p:txBody>
      </p:sp>
      <p:cxnSp>
        <p:nvCxnSpPr>
          <p:cNvPr id="152" name="Straight Connector 151">
            <a:extLst>
              <a:ext uri="{FF2B5EF4-FFF2-40B4-BE49-F238E27FC236}">
                <a16:creationId xmlns:a16="http://schemas.microsoft.com/office/drawing/2014/main" id="{EF56F5A0-46C7-CE4C-A9D7-BFF16543524D}"/>
              </a:ext>
            </a:extLst>
          </p:cNvPr>
          <p:cNvCxnSpPr>
            <a:cxnSpLocks/>
            <a:stCxn id="19" idx="0"/>
            <a:endCxn id="156" idx="1"/>
          </p:cNvCxnSpPr>
          <p:nvPr/>
        </p:nvCxnSpPr>
        <p:spPr>
          <a:xfrm>
            <a:off x="3614041" y="1688156"/>
            <a:ext cx="4924528" cy="1202537"/>
          </a:xfrm>
          <a:prstGeom prst="line">
            <a:avLst/>
          </a:prstGeom>
          <a:ln w="9525">
            <a:solidFill>
              <a:srgbClr val="FF0000">
                <a:alpha val="24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156" name="TextBox 155">
            <a:extLst>
              <a:ext uri="{FF2B5EF4-FFF2-40B4-BE49-F238E27FC236}">
                <a16:creationId xmlns:a16="http://schemas.microsoft.com/office/drawing/2014/main" id="{F1864189-ED6A-254E-B986-5D1801C8840F}"/>
              </a:ext>
            </a:extLst>
          </p:cNvPr>
          <p:cNvSpPr txBox="1"/>
          <p:nvPr/>
        </p:nvSpPr>
        <p:spPr>
          <a:xfrm>
            <a:off x="8538569" y="2676703"/>
            <a:ext cx="1241201" cy="427979"/>
          </a:xfrm>
          <a:prstGeom prst="rect">
            <a:avLst/>
          </a:prstGeom>
          <a:noFill/>
        </p:spPr>
        <p:txBody>
          <a:bodyPr wrap="square" tIns="90000" bIns="90000" rtlCol="0" anchor="t">
            <a:spAutoFit/>
          </a:bodyPr>
          <a:lstStyle/>
          <a:p>
            <a:pPr algn="ctr"/>
            <a:r>
              <a:rPr lang="en-US" sz="800" dirty="0">
                <a:solidFill>
                  <a:schemeClr val="tx1">
                    <a:lumMod val="50000"/>
                  </a:scheme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Functional division for the data life cycle</a:t>
            </a:r>
          </a:p>
        </p:txBody>
      </p:sp>
      <p:cxnSp>
        <p:nvCxnSpPr>
          <p:cNvPr id="157" name="Straight Connector 156">
            <a:extLst>
              <a:ext uri="{FF2B5EF4-FFF2-40B4-BE49-F238E27FC236}">
                <a16:creationId xmlns:a16="http://schemas.microsoft.com/office/drawing/2014/main" id="{3CDC6D45-24BE-5E49-9607-0B48174920DF}"/>
              </a:ext>
            </a:extLst>
          </p:cNvPr>
          <p:cNvCxnSpPr>
            <a:cxnSpLocks/>
            <a:stCxn id="79" idx="0"/>
            <a:endCxn id="156" idx="1"/>
          </p:cNvCxnSpPr>
          <p:nvPr/>
        </p:nvCxnSpPr>
        <p:spPr>
          <a:xfrm>
            <a:off x="5011944" y="1688156"/>
            <a:ext cx="3526625" cy="1202537"/>
          </a:xfrm>
          <a:prstGeom prst="line">
            <a:avLst/>
          </a:prstGeom>
          <a:ln w="9525">
            <a:solidFill>
              <a:srgbClr val="FF0000">
                <a:alpha val="24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7F1F5426-356C-9244-BCCB-3DA43C0ECDDE}"/>
              </a:ext>
            </a:extLst>
          </p:cNvPr>
          <p:cNvCxnSpPr>
            <a:cxnSpLocks/>
            <a:stCxn id="85" idx="0"/>
            <a:endCxn id="156" idx="1"/>
          </p:cNvCxnSpPr>
          <p:nvPr/>
        </p:nvCxnSpPr>
        <p:spPr>
          <a:xfrm>
            <a:off x="6279920" y="1688157"/>
            <a:ext cx="2258649" cy="1202536"/>
          </a:xfrm>
          <a:prstGeom prst="line">
            <a:avLst/>
          </a:prstGeom>
          <a:ln w="9525">
            <a:solidFill>
              <a:srgbClr val="FF0000">
                <a:alpha val="24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5C2BF7D2-3D0F-C842-B222-E6F3414112B1}"/>
              </a:ext>
            </a:extLst>
          </p:cNvPr>
          <p:cNvCxnSpPr>
            <a:cxnSpLocks/>
            <a:endCxn id="160" idx="1"/>
          </p:cNvCxnSpPr>
          <p:nvPr/>
        </p:nvCxnSpPr>
        <p:spPr>
          <a:xfrm>
            <a:off x="6825601" y="4163558"/>
            <a:ext cx="1757908" cy="36006"/>
          </a:xfrm>
          <a:prstGeom prst="line">
            <a:avLst/>
          </a:prstGeom>
          <a:ln w="9525">
            <a:solidFill>
              <a:srgbClr val="FF0000">
                <a:alpha val="24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160" name="TextBox 159">
            <a:extLst>
              <a:ext uri="{FF2B5EF4-FFF2-40B4-BE49-F238E27FC236}">
                <a16:creationId xmlns:a16="http://schemas.microsoft.com/office/drawing/2014/main" id="{48BDBC75-934F-6D43-9138-336FCCBD62F7}"/>
              </a:ext>
            </a:extLst>
          </p:cNvPr>
          <p:cNvSpPr txBox="1"/>
          <p:nvPr/>
        </p:nvSpPr>
        <p:spPr>
          <a:xfrm>
            <a:off x="8583509" y="3985574"/>
            <a:ext cx="1241201" cy="427979"/>
          </a:xfrm>
          <a:prstGeom prst="rect">
            <a:avLst/>
          </a:prstGeom>
          <a:noFill/>
        </p:spPr>
        <p:txBody>
          <a:bodyPr wrap="square" tIns="90000" bIns="90000" rtlCol="0" anchor="t">
            <a:spAutoFit/>
          </a:bodyPr>
          <a:lstStyle/>
          <a:p>
            <a:pPr algn="ctr"/>
            <a:r>
              <a:rPr lang="en-US" sz="800" dirty="0">
                <a:solidFill>
                  <a:schemeClr val="tx1">
                    <a:lumMod val="50000"/>
                  </a:scheme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Components of the batch layer</a:t>
            </a:r>
          </a:p>
        </p:txBody>
      </p:sp>
      <p:sp>
        <p:nvSpPr>
          <p:cNvPr id="180" name="TextBox 179">
            <a:extLst>
              <a:ext uri="{FF2B5EF4-FFF2-40B4-BE49-F238E27FC236}">
                <a16:creationId xmlns:a16="http://schemas.microsoft.com/office/drawing/2014/main" id="{7958B64A-CF2B-4442-BFDB-93888BC4FA7C}"/>
              </a:ext>
            </a:extLst>
          </p:cNvPr>
          <p:cNvSpPr txBox="1"/>
          <p:nvPr/>
        </p:nvSpPr>
        <p:spPr>
          <a:xfrm>
            <a:off x="4322852" y="1258206"/>
            <a:ext cx="2086415" cy="230832"/>
          </a:xfrm>
          <a:prstGeom prst="rect">
            <a:avLst/>
          </a:prstGeom>
          <a:noFill/>
        </p:spPr>
        <p:txBody>
          <a:bodyPr wrap="square" rtlCol="0">
            <a:spAutoFit/>
          </a:bodyPr>
          <a:lstStyle/>
          <a:p>
            <a:pPr algn="ctr" defTabSz="457200"/>
            <a:r>
              <a:rPr lang="en-US" sz="900" dirty="0">
                <a:solidFill>
                  <a:srgbClr val="C5277F"/>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Processing Layer</a:t>
            </a:r>
          </a:p>
        </p:txBody>
      </p:sp>
      <p:sp>
        <p:nvSpPr>
          <p:cNvPr id="181" name="TextBox 180">
            <a:extLst>
              <a:ext uri="{FF2B5EF4-FFF2-40B4-BE49-F238E27FC236}">
                <a16:creationId xmlns:a16="http://schemas.microsoft.com/office/drawing/2014/main" id="{5F0A288D-B98D-F04A-80C4-21A439D9DA49}"/>
              </a:ext>
            </a:extLst>
          </p:cNvPr>
          <p:cNvSpPr txBox="1"/>
          <p:nvPr/>
        </p:nvSpPr>
        <p:spPr>
          <a:xfrm>
            <a:off x="8536131" y="1631340"/>
            <a:ext cx="1241201" cy="551090"/>
          </a:xfrm>
          <a:prstGeom prst="rect">
            <a:avLst/>
          </a:prstGeom>
          <a:noFill/>
        </p:spPr>
        <p:txBody>
          <a:bodyPr wrap="square" tIns="90000" bIns="90000" rtlCol="0" anchor="t">
            <a:spAutoFit/>
          </a:bodyPr>
          <a:lstStyle/>
          <a:p>
            <a:pPr algn="ctr"/>
            <a:r>
              <a:rPr lang="en-US" sz="800" dirty="0">
                <a:solidFill>
                  <a:schemeClr val="tx1">
                    <a:lumMod val="50000"/>
                  </a:scheme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Layers of Architecture of a Data Lake</a:t>
            </a:r>
          </a:p>
        </p:txBody>
      </p:sp>
      <p:cxnSp>
        <p:nvCxnSpPr>
          <p:cNvPr id="182" name="Straight Connector 181">
            <a:extLst>
              <a:ext uri="{FF2B5EF4-FFF2-40B4-BE49-F238E27FC236}">
                <a16:creationId xmlns:a16="http://schemas.microsoft.com/office/drawing/2014/main" id="{EB739F67-9164-1A4C-AE43-60DEB93CB0EA}"/>
              </a:ext>
            </a:extLst>
          </p:cNvPr>
          <p:cNvCxnSpPr>
            <a:cxnSpLocks/>
            <a:stCxn id="92" idx="0"/>
            <a:endCxn id="181" idx="1"/>
          </p:cNvCxnSpPr>
          <p:nvPr/>
        </p:nvCxnSpPr>
        <p:spPr>
          <a:xfrm>
            <a:off x="3595363" y="1258206"/>
            <a:ext cx="4940768" cy="648679"/>
          </a:xfrm>
          <a:prstGeom prst="line">
            <a:avLst/>
          </a:prstGeom>
          <a:ln w="9525">
            <a:solidFill>
              <a:srgbClr val="FF0000">
                <a:alpha val="24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8B4635BF-7494-D740-8340-1035C9667436}"/>
              </a:ext>
            </a:extLst>
          </p:cNvPr>
          <p:cNvCxnSpPr>
            <a:cxnSpLocks/>
            <a:stCxn id="180" idx="0"/>
            <a:endCxn id="181" idx="1"/>
          </p:cNvCxnSpPr>
          <p:nvPr/>
        </p:nvCxnSpPr>
        <p:spPr>
          <a:xfrm>
            <a:off x="5366060" y="1258206"/>
            <a:ext cx="3170071" cy="648679"/>
          </a:xfrm>
          <a:prstGeom prst="line">
            <a:avLst/>
          </a:prstGeom>
          <a:ln w="9525">
            <a:solidFill>
              <a:srgbClr val="FF0000">
                <a:alpha val="24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pic>
        <p:nvPicPr>
          <p:cNvPr id="184" name="Picture 183">
            <a:extLst>
              <a:ext uri="{FF2B5EF4-FFF2-40B4-BE49-F238E27FC236}">
                <a16:creationId xmlns:a16="http://schemas.microsoft.com/office/drawing/2014/main" id="{765126CC-51EA-0947-8D78-4A3729FD161D}"/>
              </a:ext>
            </a:extLst>
          </p:cNvPr>
          <p:cNvPicPr>
            <a:picLocks noChangeAspect="1"/>
          </p:cNvPicPr>
          <p:nvPr/>
        </p:nvPicPr>
        <p:blipFill>
          <a:blip r:embed="rId5">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1181630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(I)</a:t>
            </a:r>
          </a:p>
        </p:txBody>
      </p:sp>
      <p:sp>
        <p:nvSpPr>
          <p:cNvPr id="65" name="Rectangle 3"/>
          <p:cNvSpPr txBox="1"/>
          <p:nvPr/>
        </p:nvSpPr>
        <p:spPr>
          <a:xfrm>
            <a:off x="404807" y="610135"/>
            <a:ext cx="4697545"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s-ES" sz="1800" b="1" dirty="0">
                <a:solidFill>
                  <a:srgbClr val="73C4EF"/>
                </a:solidFill>
              </a:rPr>
              <a:t>Descripción de la solución técnica</a:t>
            </a:r>
            <a:endParaRPr lang="es-ES_tradnl" sz="1800" b="1" dirty="0">
              <a:solidFill>
                <a:srgbClr val="73C4EF"/>
              </a:solidFill>
            </a:endParaRPr>
          </a:p>
        </p:txBody>
      </p:sp>
      <p:sp>
        <p:nvSpPr>
          <p:cNvPr id="4" name="Rectangle 5">
            <a:extLst>
              <a:ext uri="{FF2B5EF4-FFF2-40B4-BE49-F238E27FC236}">
                <a16:creationId xmlns:a16="http://schemas.microsoft.com/office/drawing/2014/main" id="{3355A4A6-7EC1-2A4B-96F1-BEEB1B846054}"/>
              </a:ext>
            </a:extLst>
          </p:cNvPr>
          <p:cNvSpPr>
            <a:spLocks noChangeArrowheads="1"/>
          </p:cNvSpPr>
          <p:nvPr/>
        </p:nvSpPr>
        <p:spPr bwMode="auto">
          <a:xfrm>
            <a:off x="336550" y="1095502"/>
            <a:ext cx="11312906" cy="1074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rgbClr val="FF0000"/>
              </a:buClr>
              <a:buChar char="w"/>
              <a:defRPr sz="2400" b="1">
                <a:solidFill>
                  <a:srgbClr val="FF0000"/>
                </a:solidFill>
                <a:latin typeface="Arial" charset="0"/>
              </a:defRPr>
            </a:lvl1pPr>
            <a:lvl2pPr marL="441325" indent="-261938" eaLnBrk="0" hangingPunct="0">
              <a:buClr>
                <a:schemeClr val="bg2"/>
              </a:buClr>
              <a:buChar char="§"/>
              <a:defRPr sz="2600">
                <a:solidFill>
                  <a:srgbClr val="808080"/>
                </a:solidFill>
                <a:latin typeface="Arial" charset="0"/>
              </a:defRPr>
            </a:lvl2pPr>
            <a:lvl3pPr marL="1050925" indent="-171450" eaLnBrk="0" hangingPunct="0">
              <a:buClr>
                <a:schemeClr val="tx1"/>
              </a:buClr>
              <a:buFont typeface="Arial" charset="0"/>
              <a:buChar char="–"/>
              <a:defRPr sz="2000">
                <a:solidFill>
                  <a:schemeClr val="bg2"/>
                </a:solidFill>
                <a:latin typeface="Arial" charset="0"/>
              </a:defRPr>
            </a:lvl3pPr>
            <a:lvl4pPr marL="1600200" indent="-228600" eaLnBrk="0" hangingPunct="0">
              <a:buClr>
                <a:schemeClr val="tx1"/>
              </a:buClr>
              <a:buFont typeface="Arial" charset="0"/>
              <a:buChar char="–"/>
              <a:defRPr sz="2000">
                <a:solidFill>
                  <a:schemeClr val="bg2"/>
                </a:solidFill>
                <a:latin typeface="Arial" charset="0"/>
              </a:defRPr>
            </a:lvl4pPr>
            <a:lvl5pPr marL="2057400" indent="-228600" eaLnBrk="0" hangingPunct="0">
              <a:buClr>
                <a:schemeClr val="tx1"/>
              </a:buClr>
              <a:buFont typeface="Arial" charset="0"/>
              <a:buChar char="–"/>
              <a:defRPr sz="2000">
                <a:solidFill>
                  <a:schemeClr val="bg2"/>
                </a:solidFill>
                <a:latin typeface="Arial" charset="0"/>
              </a:defRPr>
            </a:lvl5pPr>
            <a:lvl6pPr marL="25146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6pPr>
            <a:lvl7pPr marL="29718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7pPr>
            <a:lvl8pPr marL="34290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8pPr>
            <a:lvl9pPr marL="38862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9pPr>
          </a:lstStyle>
          <a:p>
            <a:pPr marL="179387" lvl="1" indent="0" algn="just" eaLnBrk="1" hangingPunct="1">
              <a:spcBef>
                <a:spcPct val="20000"/>
              </a:spcBef>
              <a:buClr>
                <a:schemeClr val="accent2"/>
              </a:buClr>
              <a:buSzPct val="65000"/>
              <a:buFont typeface="Wingdings" panose="05000000000000000000" pitchFamily="2" charset="2"/>
              <a:buNone/>
              <a:defRPr/>
            </a:pPr>
            <a:r>
              <a:rPr lang="es-ES_tradnl" altLang="es-MX" sz="1400" b="1" dirty="0" err="1">
                <a:solidFill>
                  <a:srgbClr val="C5277F"/>
                </a:solidFill>
              </a:rPr>
              <a:t>Objective</a:t>
            </a:r>
            <a:endParaRPr lang="es-ES_tradnl" altLang="es-MX" sz="1400" b="1" dirty="0">
              <a:solidFill>
                <a:srgbClr val="C5277F"/>
              </a:solidFill>
            </a:endParaRPr>
          </a:p>
          <a:p>
            <a:pPr marL="179387" lvl="1" indent="0" algn="just" eaLnBrk="1" hangingPunct="1">
              <a:spcBef>
                <a:spcPct val="20000"/>
              </a:spcBef>
              <a:buClr>
                <a:schemeClr val="accent2"/>
              </a:buClr>
              <a:buSzPct val="65000"/>
              <a:buFont typeface="Wingdings" panose="05000000000000000000" pitchFamily="2" charset="2"/>
              <a:buNone/>
              <a:defRPr/>
            </a:pPr>
            <a:endParaRPr lang="es-MX" altLang="es-MX" sz="1400" b="1" dirty="0">
              <a:solidFill>
                <a:srgbClr val="C5277F"/>
              </a:solidFill>
            </a:endParaRPr>
          </a:p>
          <a:p>
            <a:pPr lvl="1" algn="just" eaLnBrk="1" hangingPunct="1">
              <a:spcBef>
                <a:spcPct val="20000"/>
              </a:spcBef>
              <a:buClr>
                <a:srgbClr val="C5277F"/>
              </a:buClr>
              <a:buSzPct val="65000"/>
              <a:buFont typeface="Wingdings" panose="05000000000000000000" pitchFamily="2" charset="2"/>
              <a:buChar char="n"/>
              <a:defRPr/>
            </a:pPr>
            <a:r>
              <a:rPr lang="en-US" sz="1200" dirty="0">
                <a:solidFill>
                  <a:srgbClr val="0079D1"/>
                </a:solidFill>
                <a:latin typeface="Comic Sans MS" panose="030F0902030302020204" pitchFamily="66" charset="0"/>
              </a:rPr>
              <a:t>Define core components, pieces of code for the Data Lake Fraud Control project architecture</a:t>
            </a:r>
            <a:endParaRPr lang="es-ES_tradnl" sz="1200" dirty="0">
              <a:solidFill>
                <a:srgbClr val="0079D1"/>
              </a:solidFill>
              <a:latin typeface="Comic Sans MS" panose="030F0902030302020204" pitchFamily="66" charset="0"/>
            </a:endParaRPr>
          </a:p>
        </p:txBody>
      </p:sp>
      <p:sp>
        <p:nvSpPr>
          <p:cNvPr id="5" name="Rectangle 5">
            <a:extLst>
              <a:ext uri="{FF2B5EF4-FFF2-40B4-BE49-F238E27FC236}">
                <a16:creationId xmlns:a16="http://schemas.microsoft.com/office/drawing/2014/main" id="{61DEE32E-173B-864C-9632-1CC8BCE2452A}"/>
              </a:ext>
            </a:extLst>
          </p:cNvPr>
          <p:cNvSpPr>
            <a:spLocks noChangeArrowheads="1"/>
          </p:cNvSpPr>
          <p:nvPr/>
        </p:nvSpPr>
        <p:spPr bwMode="auto">
          <a:xfrm>
            <a:off x="336550" y="2092198"/>
            <a:ext cx="11312906" cy="1199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rgbClr val="FF0000"/>
              </a:buClr>
              <a:buChar char="w"/>
              <a:defRPr sz="2400" b="1">
                <a:solidFill>
                  <a:srgbClr val="FF0000"/>
                </a:solidFill>
                <a:latin typeface="Arial" charset="0"/>
              </a:defRPr>
            </a:lvl1pPr>
            <a:lvl2pPr marL="441325" indent="-261938" eaLnBrk="0" hangingPunct="0">
              <a:buClr>
                <a:schemeClr val="bg2"/>
              </a:buClr>
              <a:buChar char="§"/>
              <a:defRPr sz="2600">
                <a:solidFill>
                  <a:srgbClr val="808080"/>
                </a:solidFill>
                <a:latin typeface="Arial" charset="0"/>
              </a:defRPr>
            </a:lvl2pPr>
            <a:lvl3pPr marL="1050925" indent="-171450" eaLnBrk="0" hangingPunct="0">
              <a:buClr>
                <a:schemeClr val="tx1"/>
              </a:buClr>
              <a:buFont typeface="Arial" charset="0"/>
              <a:buChar char="–"/>
              <a:defRPr sz="2000">
                <a:solidFill>
                  <a:schemeClr val="bg2"/>
                </a:solidFill>
                <a:latin typeface="Arial" charset="0"/>
              </a:defRPr>
            </a:lvl3pPr>
            <a:lvl4pPr marL="1600200" indent="-228600" eaLnBrk="0" hangingPunct="0">
              <a:buClr>
                <a:schemeClr val="tx1"/>
              </a:buClr>
              <a:buFont typeface="Arial" charset="0"/>
              <a:buChar char="–"/>
              <a:defRPr sz="2000">
                <a:solidFill>
                  <a:schemeClr val="bg2"/>
                </a:solidFill>
                <a:latin typeface="Arial" charset="0"/>
              </a:defRPr>
            </a:lvl4pPr>
            <a:lvl5pPr marL="2057400" indent="-228600" eaLnBrk="0" hangingPunct="0">
              <a:buClr>
                <a:schemeClr val="tx1"/>
              </a:buClr>
              <a:buFont typeface="Arial" charset="0"/>
              <a:buChar char="–"/>
              <a:defRPr sz="2000">
                <a:solidFill>
                  <a:schemeClr val="bg2"/>
                </a:solidFill>
                <a:latin typeface="Arial" charset="0"/>
              </a:defRPr>
            </a:lvl5pPr>
            <a:lvl6pPr marL="25146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6pPr>
            <a:lvl7pPr marL="29718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7pPr>
            <a:lvl8pPr marL="34290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8pPr>
            <a:lvl9pPr marL="38862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9pPr>
          </a:lstStyle>
          <a:p>
            <a:pPr marL="179387" lvl="1" indent="0" algn="just" eaLnBrk="1" hangingPunct="1">
              <a:spcBef>
                <a:spcPct val="20000"/>
              </a:spcBef>
              <a:buClr>
                <a:schemeClr val="accent2"/>
              </a:buClr>
              <a:buSzPct val="65000"/>
              <a:buFont typeface="Wingdings" panose="05000000000000000000" pitchFamily="2" charset="2"/>
              <a:buNone/>
              <a:defRPr/>
            </a:pPr>
            <a:r>
              <a:rPr lang="es-ES_tradnl" altLang="es-MX" sz="1400" b="1" dirty="0" err="1">
                <a:solidFill>
                  <a:srgbClr val="C5277F"/>
                </a:solidFill>
              </a:rPr>
              <a:t>Scope</a:t>
            </a:r>
            <a:endParaRPr lang="es-ES_tradnl" altLang="es-MX" sz="1400" b="1" dirty="0">
              <a:solidFill>
                <a:srgbClr val="C5277F"/>
              </a:solidFill>
            </a:endParaRPr>
          </a:p>
          <a:p>
            <a:pPr marL="179387" lvl="1" indent="0" algn="just" eaLnBrk="1" hangingPunct="1">
              <a:spcBef>
                <a:spcPct val="20000"/>
              </a:spcBef>
              <a:buClr>
                <a:schemeClr val="accent2"/>
              </a:buClr>
              <a:buSzPct val="65000"/>
              <a:buFont typeface="Wingdings" panose="05000000000000000000" pitchFamily="2" charset="2"/>
              <a:buNone/>
              <a:defRPr/>
            </a:pPr>
            <a:endParaRPr lang="es-MX" altLang="es-MX" sz="1400" b="1" dirty="0">
              <a:solidFill>
                <a:srgbClr val="C5277F"/>
              </a:solidFill>
            </a:endParaRPr>
          </a:p>
          <a:p>
            <a:pPr lvl="1" algn="just" eaLnBrk="1" hangingPunct="1">
              <a:spcBef>
                <a:spcPct val="20000"/>
              </a:spcBef>
              <a:buClr>
                <a:srgbClr val="C5277F"/>
              </a:buClr>
              <a:buSzPct val="65000"/>
              <a:buFont typeface="Wingdings" panose="05000000000000000000" pitchFamily="2" charset="2"/>
              <a:buChar char="n"/>
              <a:defRPr/>
            </a:pPr>
            <a:r>
              <a:rPr lang="en-US" sz="1200" dirty="0">
                <a:solidFill>
                  <a:srgbClr val="0079D1"/>
                </a:solidFill>
                <a:latin typeface="Comic Sans MS" panose="030F0902030302020204" pitchFamily="66" charset="0"/>
              </a:rPr>
              <a:t>Represent graphics of the components, internal structure and integrations, incorporating the use of good design and development practices in the different phases of the software engineering process.</a:t>
            </a:r>
          </a:p>
        </p:txBody>
      </p:sp>
      <p:sp>
        <p:nvSpPr>
          <p:cNvPr id="6" name="Rectangle 5">
            <a:extLst>
              <a:ext uri="{FF2B5EF4-FFF2-40B4-BE49-F238E27FC236}">
                <a16:creationId xmlns:a16="http://schemas.microsoft.com/office/drawing/2014/main" id="{B9706FCB-C68B-6243-9224-CCA16EC27866}"/>
              </a:ext>
            </a:extLst>
          </p:cNvPr>
          <p:cNvSpPr>
            <a:spLocks noChangeArrowheads="1"/>
          </p:cNvSpPr>
          <p:nvPr/>
        </p:nvSpPr>
        <p:spPr bwMode="auto">
          <a:xfrm>
            <a:off x="333502" y="3406906"/>
            <a:ext cx="11312906" cy="2406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rgbClr val="FF0000"/>
              </a:buClr>
              <a:buChar char="w"/>
              <a:defRPr sz="2400" b="1">
                <a:solidFill>
                  <a:srgbClr val="FF0000"/>
                </a:solidFill>
                <a:latin typeface="Arial" charset="0"/>
              </a:defRPr>
            </a:lvl1pPr>
            <a:lvl2pPr marL="441325" indent="-261938" eaLnBrk="0" hangingPunct="0">
              <a:buClr>
                <a:schemeClr val="bg2"/>
              </a:buClr>
              <a:buChar char="§"/>
              <a:defRPr sz="2600">
                <a:solidFill>
                  <a:srgbClr val="808080"/>
                </a:solidFill>
                <a:latin typeface="Arial" charset="0"/>
              </a:defRPr>
            </a:lvl2pPr>
            <a:lvl3pPr marL="1050925" indent="-171450" eaLnBrk="0" hangingPunct="0">
              <a:buClr>
                <a:schemeClr val="tx1"/>
              </a:buClr>
              <a:buFont typeface="Arial" charset="0"/>
              <a:buChar char="–"/>
              <a:defRPr sz="2000">
                <a:solidFill>
                  <a:schemeClr val="bg2"/>
                </a:solidFill>
                <a:latin typeface="Arial" charset="0"/>
              </a:defRPr>
            </a:lvl3pPr>
            <a:lvl4pPr marL="1600200" indent="-228600" eaLnBrk="0" hangingPunct="0">
              <a:buClr>
                <a:schemeClr val="tx1"/>
              </a:buClr>
              <a:buFont typeface="Arial" charset="0"/>
              <a:buChar char="–"/>
              <a:defRPr sz="2000">
                <a:solidFill>
                  <a:schemeClr val="bg2"/>
                </a:solidFill>
                <a:latin typeface="Arial" charset="0"/>
              </a:defRPr>
            </a:lvl4pPr>
            <a:lvl5pPr marL="2057400" indent="-228600" eaLnBrk="0" hangingPunct="0">
              <a:buClr>
                <a:schemeClr val="tx1"/>
              </a:buClr>
              <a:buFont typeface="Arial" charset="0"/>
              <a:buChar char="–"/>
              <a:defRPr sz="2000">
                <a:solidFill>
                  <a:schemeClr val="bg2"/>
                </a:solidFill>
                <a:latin typeface="Arial" charset="0"/>
              </a:defRPr>
            </a:lvl5pPr>
            <a:lvl6pPr marL="25146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6pPr>
            <a:lvl7pPr marL="29718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7pPr>
            <a:lvl8pPr marL="34290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8pPr>
            <a:lvl9pPr marL="38862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9pPr>
          </a:lstStyle>
          <a:p>
            <a:pPr marL="179387" lvl="1" indent="0" algn="just" eaLnBrk="1" hangingPunct="1">
              <a:spcBef>
                <a:spcPct val="20000"/>
              </a:spcBef>
              <a:buClr>
                <a:schemeClr val="accent2"/>
              </a:buClr>
              <a:buSzPct val="65000"/>
              <a:buFont typeface="Wingdings" panose="05000000000000000000" pitchFamily="2" charset="2"/>
              <a:buNone/>
              <a:defRPr/>
            </a:pPr>
            <a:r>
              <a:rPr lang="es-ES_tradnl" altLang="es-MX" sz="1400" b="1" dirty="0" err="1">
                <a:solidFill>
                  <a:srgbClr val="C5277F"/>
                </a:solidFill>
              </a:rPr>
              <a:t>Description</a:t>
            </a:r>
            <a:endParaRPr lang="es-ES_tradnl" altLang="es-MX" sz="1400" b="1" dirty="0">
              <a:solidFill>
                <a:srgbClr val="C5277F"/>
              </a:solidFill>
            </a:endParaRPr>
          </a:p>
          <a:p>
            <a:pPr marL="179387" lvl="1" indent="0" algn="just" eaLnBrk="1" hangingPunct="1">
              <a:spcBef>
                <a:spcPct val="20000"/>
              </a:spcBef>
              <a:buClr>
                <a:schemeClr val="accent2"/>
              </a:buClr>
              <a:buSzPct val="65000"/>
              <a:buFont typeface="Wingdings" panose="05000000000000000000" pitchFamily="2" charset="2"/>
              <a:buNone/>
              <a:defRPr/>
            </a:pPr>
            <a:endParaRPr lang="es-MX" altLang="es-MX" sz="1400" b="1" dirty="0">
              <a:solidFill>
                <a:srgbClr val="C5277F"/>
              </a:solidFill>
            </a:endParaRPr>
          </a:p>
          <a:p>
            <a:pPr lvl="1" algn="just" eaLnBrk="1" hangingPunct="1">
              <a:spcBef>
                <a:spcPct val="20000"/>
              </a:spcBef>
              <a:buClr>
                <a:srgbClr val="C5277F"/>
              </a:buClr>
              <a:buSzPct val="65000"/>
              <a:buFont typeface="Wingdings" panose="05000000000000000000" pitchFamily="2" charset="2"/>
              <a:buChar char="n"/>
              <a:defRPr/>
            </a:pPr>
            <a:r>
              <a:rPr lang="en-US" sz="1200" dirty="0">
                <a:solidFill>
                  <a:srgbClr val="0079D1"/>
                </a:solidFill>
                <a:latin typeface="Comic Sans MS" panose="030F0902030302020204" pitchFamily="66" charset="0"/>
              </a:rPr>
              <a:t>Due to the reengineering of the Architecture of the Fraud Control area, the following functionalities for the Data Lake are identified:</a:t>
            </a:r>
          </a:p>
          <a:p>
            <a:pPr lvl="1" algn="just" eaLnBrk="1" hangingPunct="1">
              <a:spcBef>
                <a:spcPct val="20000"/>
              </a:spcBef>
              <a:buClr>
                <a:srgbClr val="C5277F"/>
              </a:buClr>
              <a:buSzPct val="65000"/>
              <a:buFont typeface="Wingdings" panose="05000000000000000000" pitchFamily="2" charset="2"/>
              <a:buChar char="n"/>
              <a:defRPr/>
            </a:pPr>
            <a:endParaRPr lang="en-US" sz="1200" dirty="0">
              <a:solidFill>
                <a:srgbClr val="0079D1"/>
              </a:solidFill>
              <a:latin typeface="Comic Sans MS" panose="030F0902030302020204" pitchFamily="66" charset="0"/>
            </a:endParaRPr>
          </a:p>
          <a:p>
            <a:pPr lvl="2" algn="just" eaLnBrk="1" hangingPunct="1">
              <a:spcBef>
                <a:spcPct val="20000"/>
              </a:spcBef>
              <a:buClr>
                <a:srgbClr val="C5277F"/>
              </a:buClr>
              <a:buSzPct val="65000"/>
              <a:buFont typeface="Wingdings" panose="05000000000000000000" pitchFamily="2" charset="2"/>
              <a:buChar char="n"/>
              <a:defRPr/>
            </a:pPr>
            <a:r>
              <a:rPr lang="en-US" sz="1200" dirty="0">
                <a:solidFill>
                  <a:srgbClr val="0079D1"/>
                </a:solidFill>
                <a:latin typeface="Comic Sans MS" panose="030F0902030302020204" pitchFamily="66" charset="0"/>
              </a:rPr>
              <a:t>Validate files (Existence and structure)</a:t>
            </a:r>
          </a:p>
          <a:p>
            <a:pPr lvl="2" algn="just" eaLnBrk="1" hangingPunct="1">
              <a:spcBef>
                <a:spcPct val="20000"/>
              </a:spcBef>
              <a:buClr>
                <a:srgbClr val="C5277F"/>
              </a:buClr>
              <a:buSzPct val="65000"/>
              <a:buFont typeface="Wingdings" panose="05000000000000000000" pitchFamily="2" charset="2"/>
              <a:buChar char="n"/>
              <a:defRPr/>
            </a:pPr>
            <a:r>
              <a:rPr lang="en-US" sz="1200" dirty="0">
                <a:solidFill>
                  <a:srgbClr val="0079D1"/>
                </a:solidFill>
                <a:latin typeface="Comic Sans MS" panose="030F0902030302020204" pitchFamily="66" charset="0"/>
              </a:rPr>
              <a:t>Clean Data (split |)</a:t>
            </a:r>
          </a:p>
          <a:p>
            <a:pPr lvl="2" algn="just" eaLnBrk="1" hangingPunct="1">
              <a:spcBef>
                <a:spcPct val="20000"/>
              </a:spcBef>
              <a:buClr>
                <a:srgbClr val="C5277F"/>
              </a:buClr>
              <a:buSzPct val="65000"/>
              <a:buFont typeface="Wingdings" panose="05000000000000000000" pitchFamily="2" charset="2"/>
              <a:buChar char="n"/>
              <a:defRPr/>
            </a:pPr>
            <a:r>
              <a:rPr lang="en-US" sz="1200" dirty="0">
                <a:solidFill>
                  <a:srgbClr val="0079D1"/>
                </a:solidFill>
                <a:latin typeface="Comic Sans MS" panose="030F0902030302020204" pitchFamily="66" charset="0"/>
              </a:rPr>
              <a:t>Move Row Zone data to Cured</a:t>
            </a:r>
          </a:p>
          <a:p>
            <a:pPr lvl="2" algn="just" eaLnBrk="1" hangingPunct="1">
              <a:spcBef>
                <a:spcPct val="20000"/>
              </a:spcBef>
              <a:buClr>
                <a:srgbClr val="C5277F"/>
              </a:buClr>
              <a:buSzPct val="65000"/>
              <a:buFont typeface="Wingdings" panose="05000000000000000000" pitchFamily="2" charset="2"/>
              <a:buChar char="n"/>
              <a:defRPr/>
            </a:pPr>
            <a:r>
              <a:rPr lang="en-US" sz="1200" dirty="0">
                <a:solidFill>
                  <a:srgbClr val="0079D1"/>
                </a:solidFill>
                <a:latin typeface="Comic Sans MS" panose="030F0902030302020204" pitchFamily="66" charset="0"/>
              </a:rPr>
              <a:t>Data quality</a:t>
            </a:r>
          </a:p>
          <a:p>
            <a:pPr lvl="2" algn="just" eaLnBrk="1" hangingPunct="1">
              <a:spcBef>
                <a:spcPct val="20000"/>
              </a:spcBef>
              <a:buClr>
                <a:srgbClr val="C5277F"/>
              </a:buClr>
              <a:buSzPct val="65000"/>
              <a:buFont typeface="Wingdings" panose="05000000000000000000" pitchFamily="2" charset="2"/>
              <a:buChar char="n"/>
              <a:defRPr/>
            </a:pPr>
            <a:r>
              <a:rPr lang="en-US" sz="1200" dirty="0">
                <a:solidFill>
                  <a:srgbClr val="0079D1"/>
                </a:solidFill>
                <a:latin typeface="Comic Sans MS" panose="030F0902030302020204" pitchFamily="66" charset="0"/>
              </a:rPr>
              <a:t>Process the data according to the business rules of the Fraud Control area, make a view available for the visualization tool</a:t>
            </a:r>
          </a:p>
          <a:p>
            <a:pPr lvl="2" algn="just" eaLnBrk="1" hangingPunct="1">
              <a:spcBef>
                <a:spcPct val="20000"/>
              </a:spcBef>
              <a:buClr>
                <a:srgbClr val="C5277F"/>
              </a:buClr>
              <a:buSzPct val="65000"/>
              <a:buFont typeface="Wingdings" panose="05000000000000000000" pitchFamily="2" charset="2"/>
              <a:buChar char="n"/>
              <a:defRPr/>
            </a:pPr>
            <a:r>
              <a:rPr lang="en-US" sz="1200" dirty="0">
                <a:solidFill>
                  <a:srgbClr val="0079D1"/>
                </a:solidFill>
                <a:latin typeface="Comic Sans MS" panose="030F0902030302020204" pitchFamily="66" charset="0"/>
              </a:rPr>
              <a:t>Create the views in Hive to be consumed by the visualization tool</a:t>
            </a:r>
          </a:p>
        </p:txBody>
      </p:sp>
      <p:pic>
        <p:nvPicPr>
          <p:cNvPr id="7" name="Picture 6">
            <a:extLst>
              <a:ext uri="{FF2B5EF4-FFF2-40B4-BE49-F238E27FC236}">
                <a16:creationId xmlns:a16="http://schemas.microsoft.com/office/drawing/2014/main" id="{03BD178E-802F-2648-9BA0-897FEECD2249}"/>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3818838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(I)</a:t>
            </a:r>
          </a:p>
        </p:txBody>
      </p:sp>
      <p:sp>
        <p:nvSpPr>
          <p:cNvPr id="65" name="Rectangle 3"/>
          <p:cNvSpPr txBox="1"/>
          <p:nvPr/>
        </p:nvSpPr>
        <p:spPr>
          <a:xfrm>
            <a:off x="404807" y="610135"/>
            <a:ext cx="4697545"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s-ES" sz="1800" b="1" dirty="0">
                <a:solidFill>
                  <a:srgbClr val="73C4EF"/>
                </a:solidFill>
              </a:rPr>
              <a:t>Descripción de la solución técnica</a:t>
            </a:r>
            <a:endParaRPr lang="es-ES_tradnl" sz="1800" b="1" dirty="0">
              <a:solidFill>
                <a:srgbClr val="73C4EF"/>
              </a:solidFill>
            </a:endParaRPr>
          </a:p>
        </p:txBody>
      </p:sp>
      <p:sp>
        <p:nvSpPr>
          <p:cNvPr id="4" name="Rectangle 5">
            <a:extLst>
              <a:ext uri="{FF2B5EF4-FFF2-40B4-BE49-F238E27FC236}">
                <a16:creationId xmlns:a16="http://schemas.microsoft.com/office/drawing/2014/main" id="{3355A4A6-7EC1-2A4B-96F1-BEEB1B846054}"/>
              </a:ext>
            </a:extLst>
          </p:cNvPr>
          <p:cNvSpPr>
            <a:spLocks noChangeArrowheads="1"/>
          </p:cNvSpPr>
          <p:nvPr/>
        </p:nvSpPr>
        <p:spPr bwMode="auto">
          <a:xfrm>
            <a:off x="336550" y="1095502"/>
            <a:ext cx="11312906" cy="1074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rgbClr val="FF0000"/>
              </a:buClr>
              <a:buChar char="w"/>
              <a:defRPr sz="2400" b="1">
                <a:solidFill>
                  <a:srgbClr val="FF0000"/>
                </a:solidFill>
                <a:latin typeface="Arial" charset="0"/>
              </a:defRPr>
            </a:lvl1pPr>
            <a:lvl2pPr marL="441325" indent="-261938" eaLnBrk="0" hangingPunct="0">
              <a:buClr>
                <a:schemeClr val="bg2"/>
              </a:buClr>
              <a:buChar char="§"/>
              <a:defRPr sz="2600">
                <a:solidFill>
                  <a:srgbClr val="808080"/>
                </a:solidFill>
                <a:latin typeface="Arial" charset="0"/>
              </a:defRPr>
            </a:lvl2pPr>
            <a:lvl3pPr marL="1050925" indent="-171450" eaLnBrk="0" hangingPunct="0">
              <a:buClr>
                <a:schemeClr val="tx1"/>
              </a:buClr>
              <a:buFont typeface="Arial" charset="0"/>
              <a:buChar char="–"/>
              <a:defRPr sz="2000">
                <a:solidFill>
                  <a:schemeClr val="bg2"/>
                </a:solidFill>
                <a:latin typeface="Arial" charset="0"/>
              </a:defRPr>
            </a:lvl3pPr>
            <a:lvl4pPr marL="1600200" indent="-228600" eaLnBrk="0" hangingPunct="0">
              <a:buClr>
                <a:schemeClr val="tx1"/>
              </a:buClr>
              <a:buFont typeface="Arial" charset="0"/>
              <a:buChar char="–"/>
              <a:defRPr sz="2000">
                <a:solidFill>
                  <a:schemeClr val="bg2"/>
                </a:solidFill>
                <a:latin typeface="Arial" charset="0"/>
              </a:defRPr>
            </a:lvl4pPr>
            <a:lvl5pPr marL="2057400" indent="-228600" eaLnBrk="0" hangingPunct="0">
              <a:buClr>
                <a:schemeClr val="tx1"/>
              </a:buClr>
              <a:buFont typeface="Arial" charset="0"/>
              <a:buChar char="–"/>
              <a:defRPr sz="2000">
                <a:solidFill>
                  <a:schemeClr val="bg2"/>
                </a:solidFill>
                <a:latin typeface="Arial" charset="0"/>
              </a:defRPr>
            </a:lvl5pPr>
            <a:lvl6pPr marL="25146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6pPr>
            <a:lvl7pPr marL="29718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7pPr>
            <a:lvl8pPr marL="34290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8pPr>
            <a:lvl9pPr marL="38862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9pPr>
          </a:lstStyle>
          <a:p>
            <a:pPr marL="179387" lvl="1" indent="0" algn="just" eaLnBrk="1" hangingPunct="1">
              <a:spcBef>
                <a:spcPct val="20000"/>
              </a:spcBef>
              <a:buClr>
                <a:schemeClr val="accent2"/>
              </a:buClr>
              <a:buSzPct val="65000"/>
              <a:buFont typeface="Wingdings" panose="05000000000000000000" pitchFamily="2" charset="2"/>
              <a:buNone/>
              <a:defRPr/>
            </a:pPr>
            <a:r>
              <a:rPr lang="es-ES_tradnl" altLang="es-MX" sz="1400" b="1" dirty="0" err="1">
                <a:solidFill>
                  <a:srgbClr val="C5277F"/>
                </a:solidFill>
              </a:rPr>
              <a:t>Prerequisites</a:t>
            </a:r>
            <a:r>
              <a:rPr lang="es-ES_tradnl" altLang="es-MX" sz="1400" b="1" dirty="0">
                <a:solidFill>
                  <a:srgbClr val="C5277F"/>
                </a:solidFill>
              </a:rPr>
              <a:t> to </a:t>
            </a:r>
            <a:r>
              <a:rPr lang="es-ES_tradnl" altLang="es-MX" sz="1400" b="1" dirty="0" err="1">
                <a:solidFill>
                  <a:srgbClr val="C5277F"/>
                </a:solidFill>
              </a:rPr>
              <a:t>the</a:t>
            </a:r>
            <a:r>
              <a:rPr lang="es-ES_tradnl" altLang="es-MX" sz="1400" b="1" dirty="0">
                <a:solidFill>
                  <a:srgbClr val="C5277F"/>
                </a:solidFill>
              </a:rPr>
              <a:t> Data Lake </a:t>
            </a:r>
            <a:r>
              <a:rPr lang="es-ES_tradnl" altLang="es-MX" sz="1400" b="1" dirty="0" err="1">
                <a:solidFill>
                  <a:srgbClr val="C5277F"/>
                </a:solidFill>
              </a:rPr>
              <a:t>process</a:t>
            </a:r>
            <a:endParaRPr lang="es-ES_tradnl" altLang="es-MX" sz="1400" b="1" dirty="0">
              <a:solidFill>
                <a:srgbClr val="C5277F"/>
              </a:solidFill>
            </a:endParaRPr>
          </a:p>
          <a:p>
            <a:pPr marL="179387" lvl="1" indent="0" algn="just" eaLnBrk="1" hangingPunct="1">
              <a:spcBef>
                <a:spcPct val="20000"/>
              </a:spcBef>
              <a:buClr>
                <a:schemeClr val="accent2"/>
              </a:buClr>
              <a:buSzPct val="65000"/>
              <a:buFont typeface="Wingdings" panose="05000000000000000000" pitchFamily="2" charset="2"/>
              <a:buNone/>
              <a:defRPr/>
            </a:pPr>
            <a:endParaRPr lang="es-MX" altLang="es-MX" sz="1400" b="1" dirty="0">
              <a:solidFill>
                <a:srgbClr val="C5277F"/>
              </a:solidFill>
            </a:endParaRPr>
          </a:p>
          <a:p>
            <a:pPr lvl="1" algn="just" eaLnBrk="1" hangingPunct="1">
              <a:spcBef>
                <a:spcPct val="20000"/>
              </a:spcBef>
              <a:buClr>
                <a:srgbClr val="C5277F"/>
              </a:buClr>
              <a:buSzPct val="65000"/>
              <a:buFont typeface="Wingdings" panose="05000000000000000000" pitchFamily="2" charset="2"/>
              <a:buChar char="n"/>
              <a:defRPr/>
            </a:pPr>
            <a:r>
              <a:rPr lang="en-US" sz="1200" dirty="0">
                <a:solidFill>
                  <a:srgbClr val="0079D1"/>
                </a:solidFill>
                <a:latin typeface="Comic Sans MS" panose="030F0902030302020204" pitchFamily="66" charset="0"/>
              </a:rPr>
              <a:t>Define core components, pieces of code for the Data Lake Fraud Control project architecture</a:t>
            </a:r>
            <a:endParaRPr lang="es-ES_tradnl" sz="1200" dirty="0">
              <a:solidFill>
                <a:srgbClr val="0079D1"/>
              </a:solidFill>
              <a:latin typeface="Comic Sans MS" panose="030F0902030302020204" pitchFamily="66" charset="0"/>
            </a:endParaRPr>
          </a:p>
        </p:txBody>
      </p:sp>
      <p:pic>
        <p:nvPicPr>
          <p:cNvPr id="7" name="Picture 6">
            <a:extLst>
              <a:ext uri="{FF2B5EF4-FFF2-40B4-BE49-F238E27FC236}">
                <a16:creationId xmlns:a16="http://schemas.microsoft.com/office/drawing/2014/main" id="{03BD178E-802F-2648-9BA0-897FEECD2249}"/>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1062668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(II)</a:t>
            </a:r>
          </a:p>
        </p:txBody>
      </p:sp>
      <p:sp>
        <p:nvSpPr>
          <p:cNvPr id="65" name="Rectangle 3"/>
          <p:cNvSpPr txBox="1"/>
          <p:nvPr/>
        </p:nvSpPr>
        <p:spPr>
          <a:xfrm>
            <a:off x="404807" y="610135"/>
            <a:ext cx="6471480"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s-ES" sz="1800" b="1" dirty="0">
                <a:solidFill>
                  <a:srgbClr val="73C4EF"/>
                </a:solidFill>
              </a:rPr>
              <a:t>Descripción de la solución técnica - </a:t>
            </a:r>
            <a:r>
              <a:rPr lang="es-ES_tradnl" altLang="es-MX" sz="1800" b="1" dirty="0" err="1">
                <a:solidFill>
                  <a:srgbClr val="73C4EF"/>
                </a:solidFill>
              </a:rPr>
              <a:t>Activities</a:t>
            </a:r>
            <a:r>
              <a:rPr lang="es-ES" sz="1800" b="1" dirty="0">
                <a:solidFill>
                  <a:srgbClr val="73C4EF"/>
                </a:solidFill>
              </a:rPr>
              <a:t> </a:t>
            </a:r>
            <a:endParaRPr lang="es-ES_tradnl" sz="1800" b="1" dirty="0">
              <a:solidFill>
                <a:srgbClr val="73C4EF"/>
              </a:solidFill>
            </a:endParaRPr>
          </a:p>
        </p:txBody>
      </p:sp>
      <p:sp>
        <p:nvSpPr>
          <p:cNvPr id="4" name="Rectangle 5">
            <a:extLst>
              <a:ext uri="{FF2B5EF4-FFF2-40B4-BE49-F238E27FC236}">
                <a16:creationId xmlns:a16="http://schemas.microsoft.com/office/drawing/2014/main" id="{3355A4A6-7EC1-2A4B-96F1-BEEB1B846054}"/>
              </a:ext>
            </a:extLst>
          </p:cNvPr>
          <p:cNvSpPr>
            <a:spLocks noChangeArrowheads="1"/>
          </p:cNvSpPr>
          <p:nvPr/>
        </p:nvSpPr>
        <p:spPr bwMode="auto">
          <a:xfrm>
            <a:off x="336550" y="1095502"/>
            <a:ext cx="11312906" cy="1074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rgbClr val="FF0000"/>
              </a:buClr>
              <a:buChar char="w"/>
              <a:defRPr sz="2400" b="1">
                <a:solidFill>
                  <a:srgbClr val="FF0000"/>
                </a:solidFill>
                <a:latin typeface="Arial" charset="0"/>
              </a:defRPr>
            </a:lvl1pPr>
            <a:lvl2pPr marL="441325" indent="-261938" eaLnBrk="0" hangingPunct="0">
              <a:buClr>
                <a:schemeClr val="bg2"/>
              </a:buClr>
              <a:buChar char="§"/>
              <a:defRPr sz="2600">
                <a:solidFill>
                  <a:srgbClr val="808080"/>
                </a:solidFill>
                <a:latin typeface="Arial" charset="0"/>
              </a:defRPr>
            </a:lvl2pPr>
            <a:lvl3pPr marL="1050925" indent="-171450" eaLnBrk="0" hangingPunct="0">
              <a:buClr>
                <a:schemeClr val="tx1"/>
              </a:buClr>
              <a:buFont typeface="Arial" charset="0"/>
              <a:buChar char="–"/>
              <a:defRPr sz="2000">
                <a:solidFill>
                  <a:schemeClr val="bg2"/>
                </a:solidFill>
                <a:latin typeface="Arial" charset="0"/>
              </a:defRPr>
            </a:lvl3pPr>
            <a:lvl4pPr marL="1600200" indent="-228600" eaLnBrk="0" hangingPunct="0">
              <a:buClr>
                <a:schemeClr val="tx1"/>
              </a:buClr>
              <a:buFont typeface="Arial" charset="0"/>
              <a:buChar char="–"/>
              <a:defRPr sz="2000">
                <a:solidFill>
                  <a:schemeClr val="bg2"/>
                </a:solidFill>
                <a:latin typeface="Arial" charset="0"/>
              </a:defRPr>
            </a:lvl4pPr>
            <a:lvl5pPr marL="2057400" indent="-228600" eaLnBrk="0" hangingPunct="0">
              <a:buClr>
                <a:schemeClr val="tx1"/>
              </a:buClr>
              <a:buFont typeface="Arial" charset="0"/>
              <a:buChar char="–"/>
              <a:defRPr sz="2000">
                <a:solidFill>
                  <a:schemeClr val="bg2"/>
                </a:solidFill>
                <a:latin typeface="Arial" charset="0"/>
              </a:defRPr>
            </a:lvl5pPr>
            <a:lvl6pPr marL="25146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6pPr>
            <a:lvl7pPr marL="29718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7pPr>
            <a:lvl8pPr marL="34290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8pPr>
            <a:lvl9pPr marL="38862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9pPr>
          </a:lstStyle>
          <a:p>
            <a:pPr marL="179387" lvl="1" indent="0" algn="just" eaLnBrk="1" hangingPunct="1">
              <a:spcBef>
                <a:spcPct val="20000"/>
              </a:spcBef>
              <a:buClr>
                <a:schemeClr val="accent2"/>
              </a:buClr>
              <a:buSzPct val="65000"/>
              <a:buFont typeface="Wingdings" panose="05000000000000000000" pitchFamily="2" charset="2"/>
              <a:buNone/>
              <a:defRPr/>
            </a:pPr>
            <a:r>
              <a:rPr lang="es-ES_tradnl" altLang="es-MX" sz="1400" b="1" dirty="0" err="1">
                <a:solidFill>
                  <a:srgbClr val="C5277F"/>
                </a:solidFill>
              </a:rPr>
              <a:t>Activities</a:t>
            </a:r>
            <a:r>
              <a:rPr lang="es-ES_tradnl" altLang="es-MX" sz="1400" b="1" dirty="0">
                <a:solidFill>
                  <a:srgbClr val="C5277F"/>
                </a:solidFill>
              </a:rPr>
              <a:t> and </a:t>
            </a:r>
            <a:r>
              <a:rPr lang="es-ES_tradnl" altLang="es-MX" sz="1400" b="1" dirty="0" err="1">
                <a:solidFill>
                  <a:srgbClr val="C5277F"/>
                </a:solidFill>
              </a:rPr>
              <a:t>high-level</a:t>
            </a:r>
            <a:r>
              <a:rPr lang="es-ES_tradnl" altLang="es-MX" sz="1400" b="1" dirty="0">
                <a:solidFill>
                  <a:srgbClr val="C5277F"/>
                </a:solidFill>
              </a:rPr>
              <a:t> </a:t>
            </a:r>
            <a:r>
              <a:rPr lang="es-ES_tradnl" altLang="es-MX" sz="1400" b="1" dirty="0" err="1">
                <a:solidFill>
                  <a:srgbClr val="C5277F"/>
                </a:solidFill>
              </a:rPr>
              <a:t>estimation</a:t>
            </a:r>
            <a:r>
              <a:rPr lang="es-ES_tradnl" altLang="es-MX" sz="1400" b="1" dirty="0">
                <a:solidFill>
                  <a:srgbClr val="C5277F"/>
                </a:solidFill>
              </a:rPr>
              <a:t> of </a:t>
            </a:r>
            <a:r>
              <a:rPr lang="es-ES_tradnl" altLang="es-MX" sz="1400" b="1" dirty="0" err="1">
                <a:solidFill>
                  <a:srgbClr val="C5277F"/>
                </a:solidFill>
              </a:rPr>
              <a:t>the</a:t>
            </a:r>
            <a:r>
              <a:rPr lang="es-ES_tradnl" altLang="es-MX" sz="1400" b="1" dirty="0">
                <a:solidFill>
                  <a:srgbClr val="C5277F"/>
                </a:solidFill>
              </a:rPr>
              <a:t> software </a:t>
            </a:r>
            <a:r>
              <a:rPr lang="es-ES_tradnl" altLang="es-MX" sz="1400" b="1" dirty="0" err="1">
                <a:solidFill>
                  <a:srgbClr val="C5277F"/>
                </a:solidFill>
              </a:rPr>
              <a:t>engineering</a:t>
            </a:r>
            <a:r>
              <a:rPr lang="es-ES_tradnl" altLang="es-MX" sz="1400" b="1" dirty="0">
                <a:solidFill>
                  <a:srgbClr val="C5277F"/>
                </a:solidFill>
              </a:rPr>
              <a:t> </a:t>
            </a:r>
            <a:r>
              <a:rPr lang="es-ES_tradnl" altLang="es-MX" sz="1400" b="1" dirty="0" err="1">
                <a:solidFill>
                  <a:srgbClr val="C5277F"/>
                </a:solidFill>
              </a:rPr>
              <a:t>process</a:t>
            </a:r>
            <a:endParaRPr lang="es-ES_tradnl" altLang="es-MX" sz="1400" b="1" dirty="0">
              <a:solidFill>
                <a:srgbClr val="C5277F"/>
              </a:solidFill>
            </a:endParaRPr>
          </a:p>
          <a:p>
            <a:pPr marL="179387" lvl="1" indent="0" algn="just" eaLnBrk="1" hangingPunct="1">
              <a:spcBef>
                <a:spcPct val="20000"/>
              </a:spcBef>
              <a:buClr>
                <a:schemeClr val="accent2"/>
              </a:buClr>
              <a:buSzPct val="65000"/>
              <a:buFont typeface="Wingdings" panose="05000000000000000000" pitchFamily="2" charset="2"/>
              <a:buNone/>
              <a:defRPr/>
            </a:pPr>
            <a:endParaRPr lang="es-MX" altLang="es-MX" sz="1400" b="1" dirty="0">
              <a:solidFill>
                <a:srgbClr val="C5277F"/>
              </a:solidFill>
            </a:endParaRPr>
          </a:p>
          <a:p>
            <a:pPr lvl="1" algn="just" eaLnBrk="1" hangingPunct="1">
              <a:spcBef>
                <a:spcPct val="20000"/>
              </a:spcBef>
              <a:buClr>
                <a:srgbClr val="C5277F"/>
              </a:buClr>
              <a:buSzPct val="65000"/>
              <a:buFont typeface="Wingdings" panose="05000000000000000000" pitchFamily="2" charset="2"/>
              <a:buChar char="n"/>
              <a:defRPr/>
            </a:pPr>
            <a:r>
              <a:rPr lang="en-US" sz="1200" dirty="0">
                <a:solidFill>
                  <a:srgbClr val="0079D1"/>
                </a:solidFill>
                <a:latin typeface="Comic Sans MS" panose="030F0902030302020204" pitchFamily="66" charset="0"/>
              </a:rPr>
              <a:t>Define core components, pieces of code for the Data Lake Fraud Control project</a:t>
            </a:r>
            <a:endParaRPr lang="es-ES_tradnl" sz="1200" dirty="0">
              <a:solidFill>
                <a:srgbClr val="0079D1"/>
              </a:solidFill>
              <a:latin typeface="Comic Sans MS" panose="030F0902030302020204" pitchFamily="66" charset="0"/>
            </a:endParaRPr>
          </a:p>
        </p:txBody>
      </p:sp>
      <p:pic>
        <p:nvPicPr>
          <p:cNvPr id="7" name="Picture 6">
            <a:extLst>
              <a:ext uri="{FF2B5EF4-FFF2-40B4-BE49-F238E27FC236}">
                <a16:creationId xmlns:a16="http://schemas.microsoft.com/office/drawing/2014/main" id="{03BD178E-802F-2648-9BA0-897FEECD2249}"/>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grpSp>
        <p:nvGrpSpPr>
          <p:cNvPr id="8" name="Group 7">
            <a:extLst>
              <a:ext uri="{FF2B5EF4-FFF2-40B4-BE49-F238E27FC236}">
                <a16:creationId xmlns:a16="http://schemas.microsoft.com/office/drawing/2014/main" id="{A00CAD99-EBB2-F446-AC85-B987F2004AD1}"/>
              </a:ext>
            </a:extLst>
          </p:cNvPr>
          <p:cNvGrpSpPr/>
          <p:nvPr/>
        </p:nvGrpSpPr>
        <p:grpSpPr>
          <a:xfrm rot="5400000">
            <a:off x="8233006" y="2007445"/>
            <a:ext cx="432048" cy="421475"/>
            <a:chOff x="1852159" y="1083592"/>
            <a:chExt cx="432048" cy="421475"/>
          </a:xfrm>
        </p:grpSpPr>
        <p:sp>
          <p:nvSpPr>
            <p:cNvPr id="9" name="Oval 8">
              <a:extLst>
                <a:ext uri="{FF2B5EF4-FFF2-40B4-BE49-F238E27FC236}">
                  <a16:creationId xmlns:a16="http://schemas.microsoft.com/office/drawing/2014/main" id="{5FFCBD87-A1C8-3648-A829-2D44E0569B9F}"/>
                </a:ext>
              </a:extLst>
            </p:cNvPr>
            <p:cNvSpPr/>
            <p:nvPr/>
          </p:nvSpPr>
          <p:spPr>
            <a:xfrm>
              <a:off x="1907704" y="1131590"/>
              <a:ext cx="320958" cy="325481"/>
            </a:xfrm>
            <a:prstGeom prst="ellipse">
              <a:avLst/>
            </a:prstGeom>
            <a:solidFill>
              <a:srgbClr val="4093BE">
                <a:alpha val="47000"/>
              </a:srgbClr>
            </a:solidFill>
            <a:ln w="6350">
              <a:solidFill>
                <a:schemeClr val="bg1">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71E15ED-6991-6247-AB28-6D060B68E2B6}"/>
                </a:ext>
              </a:extLst>
            </p:cNvPr>
            <p:cNvSpPr/>
            <p:nvPr/>
          </p:nvSpPr>
          <p:spPr>
            <a:xfrm>
              <a:off x="1852159" y="1083592"/>
              <a:ext cx="432048" cy="421475"/>
            </a:xfrm>
            <a:prstGeom prst="ellipse">
              <a:avLst/>
            </a:prstGeom>
            <a:solidFill>
              <a:srgbClr val="4093BE">
                <a:alpha val="47000"/>
              </a:srgbClr>
            </a:solidFill>
            <a:ln w="6350">
              <a:solidFill>
                <a:schemeClr val="bg1">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1" name="Straight Connector 10">
            <a:extLst>
              <a:ext uri="{FF2B5EF4-FFF2-40B4-BE49-F238E27FC236}">
                <a16:creationId xmlns:a16="http://schemas.microsoft.com/office/drawing/2014/main" id="{1C31137D-9460-CE43-BAB0-96D6D90C4CC1}"/>
              </a:ext>
            </a:extLst>
          </p:cNvPr>
          <p:cNvCxnSpPr>
            <a:cxnSpLocks/>
          </p:cNvCxnSpPr>
          <p:nvPr/>
        </p:nvCxnSpPr>
        <p:spPr>
          <a:xfrm flipH="1">
            <a:off x="2875847" y="3153788"/>
            <a:ext cx="4960125" cy="0"/>
          </a:xfrm>
          <a:prstGeom prst="line">
            <a:avLst/>
          </a:prstGeom>
          <a:ln>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12" name="Google Shape;61;p12">
            <a:extLst>
              <a:ext uri="{FF2B5EF4-FFF2-40B4-BE49-F238E27FC236}">
                <a16:creationId xmlns:a16="http://schemas.microsoft.com/office/drawing/2014/main" id="{82B13840-68EF-2346-A9CD-9B02D2122D7C}"/>
              </a:ext>
            </a:extLst>
          </p:cNvPr>
          <p:cNvSpPr txBox="1">
            <a:spLocks/>
          </p:cNvSpPr>
          <p:nvPr/>
        </p:nvSpPr>
        <p:spPr>
          <a:xfrm>
            <a:off x="2824226" y="2222965"/>
            <a:ext cx="4686121" cy="313098"/>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lgn="l">
              <a:spcBef>
                <a:spcPts val="0"/>
              </a:spcBef>
            </a:pPr>
            <a:r>
              <a:rPr lang="en-US" sz="1400" dirty="0">
                <a:solidFill>
                  <a:srgbClr val="0070C0"/>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Data analysis (, define expected model)</a:t>
            </a:r>
          </a:p>
        </p:txBody>
      </p:sp>
      <p:cxnSp>
        <p:nvCxnSpPr>
          <p:cNvPr id="13" name="Straight Connector 12">
            <a:extLst>
              <a:ext uri="{FF2B5EF4-FFF2-40B4-BE49-F238E27FC236}">
                <a16:creationId xmlns:a16="http://schemas.microsoft.com/office/drawing/2014/main" id="{53456098-2B98-2144-80CA-DB42F7C11A04}"/>
              </a:ext>
            </a:extLst>
          </p:cNvPr>
          <p:cNvCxnSpPr>
            <a:cxnSpLocks/>
          </p:cNvCxnSpPr>
          <p:nvPr/>
        </p:nvCxnSpPr>
        <p:spPr>
          <a:xfrm>
            <a:off x="2867803" y="2057703"/>
            <a:ext cx="0" cy="3543584"/>
          </a:xfrm>
          <a:prstGeom prst="line">
            <a:avLst/>
          </a:prstGeom>
          <a:ln>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14" name="Google Shape;61;p12">
            <a:extLst>
              <a:ext uri="{FF2B5EF4-FFF2-40B4-BE49-F238E27FC236}">
                <a16:creationId xmlns:a16="http://schemas.microsoft.com/office/drawing/2014/main" id="{B882C821-A662-1144-B453-A4F23C2F79C3}"/>
              </a:ext>
            </a:extLst>
          </p:cNvPr>
          <p:cNvSpPr txBox="1">
            <a:spLocks/>
          </p:cNvSpPr>
          <p:nvPr/>
        </p:nvSpPr>
        <p:spPr>
          <a:xfrm>
            <a:off x="8612698" y="2040060"/>
            <a:ext cx="933821" cy="264048"/>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lgn="l">
              <a:spcBef>
                <a:spcPts val="0"/>
              </a:spcBef>
            </a:pPr>
            <a:r>
              <a:rPr lang="en-US" sz="1100" dirty="0">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Start</a:t>
            </a:r>
          </a:p>
        </p:txBody>
      </p:sp>
      <p:cxnSp>
        <p:nvCxnSpPr>
          <p:cNvPr id="15" name="Straight Connector 14">
            <a:extLst>
              <a:ext uri="{FF2B5EF4-FFF2-40B4-BE49-F238E27FC236}">
                <a16:creationId xmlns:a16="http://schemas.microsoft.com/office/drawing/2014/main" id="{CCE27FA2-22CA-5B47-A851-AE6FF18A44A8}"/>
              </a:ext>
            </a:extLst>
          </p:cNvPr>
          <p:cNvCxnSpPr>
            <a:cxnSpLocks/>
            <a:stCxn id="10" idx="4"/>
          </p:cNvCxnSpPr>
          <p:nvPr/>
        </p:nvCxnSpPr>
        <p:spPr>
          <a:xfrm flipH="1" flipV="1">
            <a:off x="2867803" y="2205128"/>
            <a:ext cx="5370490" cy="13055"/>
          </a:xfrm>
          <a:prstGeom prst="line">
            <a:avLst/>
          </a:prstGeom>
          <a:ln>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60A9545-018E-A74C-BC38-933DA1B0CF5C}"/>
              </a:ext>
            </a:extLst>
          </p:cNvPr>
          <p:cNvCxnSpPr>
            <a:cxnSpLocks/>
            <a:stCxn id="30" idx="4"/>
          </p:cNvCxnSpPr>
          <p:nvPr/>
        </p:nvCxnSpPr>
        <p:spPr>
          <a:xfrm flipH="1">
            <a:off x="2874628" y="4112330"/>
            <a:ext cx="4997223" cy="0"/>
          </a:xfrm>
          <a:prstGeom prst="line">
            <a:avLst/>
          </a:prstGeom>
          <a:ln cmpd="sng">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7" name="Google Shape;61;p12">
            <a:extLst>
              <a:ext uri="{FF2B5EF4-FFF2-40B4-BE49-F238E27FC236}">
                <a16:creationId xmlns:a16="http://schemas.microsoft.com/office/drawing/2014/main" id="{B08B0108-8FC5-E243-B14D-336E1E75E147}"/>
              </a:ext>
            </a:extLst>
          </p:cNvPr>
          <p:cNvSpPr txBox="1">
            <a:spLocks/>
          </p:cNvSpPr>
          <p:nvPr/>
        </p:nvSpPr>
        <p:spPr>
          <a:xfrm>
            <a:off x="2868686" y="3183047"/>
            <a:ext cx="4157588" cy="313098"/>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lgn="l">
              <a:spcBef>
                <a:spcPts val="0"/>
              </a:spcBef>
            </a:pPr>
            <a:r>
              <a:rPr lang="en-US" sz="1400" dirty="0">
                <a:solidFill>
                  <a:srgbClr val="0070C0"/>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Design (Internal structure of the components)</a:t>
            </a:r>
          </a:p>
        </p:txBody>
      </p:sp>
      <p:cxnSp>
        <p:nvCxnSpPr>
          <p:cNvPr id="18" name="Straight Connector 17">
            <a:extLst>
              <a:ext uri="{FF2B5EF4-FFF2-40B4-BE49-F238E27FC236}">
                <a16:creationId xmlns:a16="http://schemas.microsoft.com/office/drawing/2014/main" id="{85544806-3CBA-A746-87C5-99B39F5A34ED}"/>
              </a:ext>
            </a:extLst>
          </p:cNvPr>
          <p:cNvCxnSpPr>
            <a:cxnSpLocks/>
            <a:stCxn id="36" idx="4"/>
          </p:cNvCxnSpPr>
          <p:nvPr/>
        </p:nvCxnSpPr>
        <p:spPr>
          <a:xfrm flipH="1">
            <a:off x="2884991" y="4516355"/>
            <a:ext cx="4991269" cy="0"/>
          </a:xfrm>
          <a:prstGeom prst="line">
            <a:avLst/>
          </a:prstGeom>
          <a:ln>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9" name="Google Shape;61;p12">
            <a:extLst>
              <a:ext uri="{FF2B5EF4-FFF2-40B4-BE49-F238E27FC236}">
                <a16:creationId xmlns:a16="http://schemas.microsoft.com/office/drawing/2014/main" id="{78C278E9-0517-604E-AFCE-83B0DFF3DEBF}"/>
              </a:ext>
            </a:extLst>
          </p:cNvPr>
          <p:cNvSpPr txBox="1">
            <a:spLocks/>
          </p:cNvSpPr>
          <p:nvPr/>
        </p:nvSpPr>
        <p:spPr>
          <a:xfrm>
            <a:off x="2874628" y="4168277"/>
            <a:ext cx="2077884" cy="313098"/>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lgn="l">
              <a:spcBef>
                <a:spcPts val="0"/>
              </a:spcBef>
            </a:pPr>
            <a:r>
              <a:rPr lang="en-US" sz="1400" dirty="0">
                <a:solidFill>
                  <a:srgbClr val="0070C0"/>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Implementation</a:t>
            </a:r>
          </a:p>
        </p:txBody>
      </p:sp>
      <p:sp>
        <p:nvSpPr>
          <p:cNvPr id="20" name="Google Shape;61;p12">
            <a:extLst>
              <a:ext uri="{FF2B5EF4-FFF2-40B4-BE49-F238E27FC236}">
                <a16:creationId xmlns:a16="http://schemas.microsoft.com/office/drawing/2014/main" id="{C321032B-3E15-E449-9B3E-BCE2BFBB731E}"/>
              </a:ext>
            </a:extLst>
          </p:cNvPr>
          <p:cNvSpPr txBox="1">
            <a:spLocks/>
          </p:cNvSpPr>
          <p:nvPr/>
        </p:nvSpPr>
        <p:spPr>
          <a:xfrm>
            <a:off x="2850762" y="4566889"/>
            <a:ext cx="3268767" cy="313098"/>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lgn="l">
              <a:spcBef>
                <a:spcPts val="0"/>
              </a:spcBef>
            </a:pPr>
            <a:r>
              <a:rPr lang="en-US" sz="1400" dirty="0">
                <a:solidFill>
                  <a:srgbClr val="0070C0"/>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Functional and Non-Functional Tests</a:t>
            </a:r>
          </a:p>
        </p:txBody>
      </p:sp>
      <p:grpSp>
        <p:nvGrpSpPr>
          <p:cNvPr id="21" name="Group 20">
            <a:extLst>
              <a:ext uri="{FF2B5EF4-FFF2-40B4-BE49-F238E27FC236}">
                <a16:creationId xmlns:a16="http://schemas.microsoft.com/office/drawing/2014/main" id="{87D7D71D-6B60-244F-8B05-EA0C64D03FB4}"/>
              </a:ext>
            </a:extLst>
          </p:cNvPr>
          <p:cNvGrpSpPr/>
          <p:nvPr/>
        </p:nvGrpSpPr>
        <p:grpSpPr>
          <a:xfrm rot="5400000">
            <a:off x="8193565" y="5166062"/>
            <a:ext cx="432048" cy="421475"/>
            <a:chOff x="1852159" y="1083592"/>
            <a:chExt cx="432048" cy="421475"/>
          </a:xfrm>
        </p:grpSpPr>
        <p:sp>
          <p:nvSpPr>
            <p:cNvPr id="22" name="Oval 21">
              <a:extLst>
                <a:ext uri="{FF2B5EF4-FFF2-40B4-BE49-F238E27FC236}">
                  <a16:creationId xmlns:a16="http://schemas.microsoft.com/office/drawing/2014/main" id="{53ECCF13-F432-274F-8A49-F861900E3188}"/>
                </a:ext>
              </a:extLst>
            </p:cNvPr>
            <p:cNvSpPr/>
            <p:nvPr/>
          </p:nvSpPr>
          <p:spPr>
            <a:xfrm>
              <a:off x="1907704" y="1131590"/>
              <a:ext cx="320958" cy="325481"/>
            </a:xfrm>
            <a:prstGeom prst="ellipse">
              <a:avLst/>
            </a:prstGeom>
            <a:solidFill>
              <a:srgbClr val="4093BE">
                <a:alpha val="47000"/>
              </a:srgbClr>
            </a:solidFill>
            <a:ln w="6350">
              <a:solidFill>
                <a:schemeClr val="bg1">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B9F72499-F66D-6B47-BD89-5E28BFAD8A80}"/>
                </a:ext>
              </a:extLst>
            </p:cNvPr>
            <p:cNvSpPr/>
            <p:nvPr/>
          </p:nvSpPr>
          <p:spPr>
            <a:xfrm>
              <a:off x="1852159" y="1083592"/>
              <a:ext cx="432048" cy="421475"/>
            </a:xfrm>
            <a:prstGeom prst="ellipse">
              <a:avLst/>
            </a:prstGeom>
            <a:solidFill>
              <a:srgbClr val="4093BE">
                <a:alpha val="47000"/>
              </a:srgbClr>
            </a:solidFill>
            <a:ln w="6350">
              <a:solidFill>
                <a:schemeClr val="bg1">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24" name="Straight Connector 23">
            <a:extLst>
              <a:ext uri="{FF2B5EF4-FFF2-40B4-BE49-F238E27FC236}">
                <a16:creationId xmlns:a16="http://schemas.microsoft.com/office/drawing/2014/main" id="{44818620-436B-934D-A2A8-2877448A272F}"/>
              </a:ext>
            </a:extLst>
          </p:cNvPr>
          <p:cNvCxnSpPr>
            <a:cxnSpLocks/>
            <a:stCxn id="23" idx="4"/>
          </p:cNvCxnSpPr>
          <p:nvPr/>
        </p:nvCxnSpPr>
        <p:spPr>
          <a:xfrm flipH="1">
            <a:off x="2867803" y="5376800"/>
            <a:ext cx="5331049" cy="18288"/>
          </a:xfrm>
          <a:prstGeom prst="line">
            <a:avLst/>
          </a:prstGeom>
          <a:ln>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6668A9A9-AA72-5841-B12B-87CFDB0C8BA8}"/>
              </a:ext>
            </a:extLst>
          </p:cNvPr>
          <p:cNvGrpSpPr/>
          <p:nvPr/>
        </p:nvGrpSpPr>
        <p:grpSpPr>
          <a:xfrm>
            <a:off x="7845116" y="3014896"/>
            <a:ext cx="308190" cy="277784"/>
            <a:chOff x="7515007" y="2566336"/>
            <a:chExt cx="308190" cy="277784"/>
          </a:xfrm>
        </p:grpSpPr>
        <p:sp>
          <p:nvSpPr>
            <p:cNvPr id="26" name="Oval 25">
              <a:extLst>
                <a:ext uri="{FF2B5EF4-FFF2-40B4-BE49-F238E27FC236}">
                  <a16:creationId xmlns:a16="http://schemas.microsoft.com/office/drawing/2014/main" id="{FE996CE3-A522-7540-929B-F694E06A6A74}"/>
                </a:ext>
              </a:extLst>
            </p:cNvPr>
            <p:cNvSpPr/>
            <p:nvPr/>
          </p:nvSpPr>
          <p:spPr>
            <a:xfrm rot="5400000">
              <a:off x="7530210" y="2551133"/>
              <a:ext cx="277784" cy="308190"/>
            </a:xfrm>
            <a:prstGeom prst="ellipse">
              <a:avLst/>
            </a:prstGeom>
            <a:solidFill>
              <a:srgbClr val="4093BE">
                <a:alpha val="47000"/>
              </a:srgbClr>
            </a:solidFill>
            <a:ln w="6350">
              <a:solidFill>
                <a:schemeClr val="bg1">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0C11F7E7-C67A-2042-B679-6F4404CBF7AB}"/>
                </a:ext>
              </a:extLst>
            </p:cNvPr>
            <p:cNvSpPr/>
            <p:nvPr/>
          </p:nvSpPr>
          <p:spPr>
            <a:xfrm rot="5400000">
              <a:off x="7569684" y="2597716"/>
              <a:ext cx="200093" cy="224613"/>
            </a:xfrm>
            <a:prstGeom prst="ellipse">
              <a:avLst/>
            </a:prstGeom>
            <a:solidFill>
              <a:srgbClr val="4093BE">
                <a:alpha val="47000"/>
              </a:srgbClr>
            </a:solidFill>
            <a:ln w="6350">
              <a:solidFill>
                <a:schemeClr val="bg1">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Google Shape;61;p12">
            <a:extLst>
              <a:ext uri="{FF2B5EF4-FFF2-40B4-BE49-F238E27FC236}">
                <a16:creationId xmlns:a16="http://schemas.microsoft.com/office/drawing/2014/main" id="{8716B814-E618-814F-915C-C4A448F2213C}"/>
              </a:ext>
            </a:extLst>
          </p:cNvPr>
          <p:cNvSpPr txBox="1">
            <a:spLocks/>
          </p:cNvSpPr>
          <p:nvPr/>
        </p:nvSpPr>
        <p:spPr>
          <a:xfrm>
            <a:off x="8146805" y="3048100"/>
            <a:ext cx="1230692" cy="264048"/>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lgn="l">
              <a:spcBef>
                <a:spcPts val="0"/>
              </a:spcBef>
            </a:pPr>
            <a:r>
              <a:rPr lang="en-US" sz="1100" dirty="0">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Refine Architecture</a:t>
            </a:r>
          </a:p>
        </p:txBody>
      </p:sp>
      <p:grpSp>
        <p:nvGrpSpPr>
          <p:cNvPr id="29" name="Group 28">
            <a:extLst>
              <a:ext uri="{FF2B5EF4-FFF2-40B4-BE49-F238E27FC236}">
                <a16:creationId xmlns:a16="http://schemas.microsoft.com/office/drawing/2014/main" id="{BFCD0266-A566-284C-A6DD-89D1A07DEF30}"/>
              </a:ext>
            </a:extLst>
          </p:cNvPr>
          <p:cNvGrpSpPr/>
          <p:nvPr/>
        </p:nvGrpSpPr>
        <p:grpSpPr>
          <a:xfrm>
            <a:off x="7871851" y="3973438"/>
            <a:ext cx="308190" cy="277784"/>
            <a:chOff x="7515007" y="2566336"/>
            <a:chExt cx="308190" cy="277784"/>
          </a:xfrm>
        </p:grpSpPr>
        <p:sp>
          <p:nvSpPr>
            <p:cNvPr id="30" name="Oval 29">
              <a:extLst>
                <a:ext uri="{FF2B5EF4-FFF2-40B4-BE49-F238E27FC236}">
                  <a16:creationId xmlns:a16="http://schemas.microsoft.com/office/drawing/2014/main" id="{6569B960-56A7-1E4F-975F-C19D0853B5E0}"/>
                </a:ext>
              </a:extLst>
            </p:cNvPr>
            <p:cNvSpPr/>
            <p:nvPr/>
          </p:nvSpPr>
          <p:spPr>
            <a:xfrm rot="5400000">
              <a:off x="7530210" y="2551133"/>
              <a:ext cx="277784" cy="308190"/>
            </a:xfrm>
            <a:prstGeom prst="ellipse">
              <a:avLst/>
            </a:prstGeom>
            <a:solidFill>
              <a:srgbClr val="4093BE">
                <a:alpha val="47000"/>
              </a:srgbClr>
            </a:solidFill>
            <a:ln w="6350">
              <a:solidFill>
                <a:schemeClr val="bg1">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A2B0A296-40B4-5340-8852-7CC668EC7575}"/>
                </a:ext>
              </a:extLst>
            </p:cNvPr>
            <p:cNvSpPr/>
            <p:nvPr/>
          </p:nvSpPr>
          <p:spPr>
            <a:xfrm rot="5400000">
              <a:off x="7569684" y="2597716"/>
              <a:ext cx="200093" cy="224613"/>
            </a:xfrm>
            <a:prstGeom prst="ellipse">
              <a:avLst/>
            </a:prstGeom>
            <a:solidFill>
              <a:srgbClr val="4093BE">
                <a:alpha val="47000"/>
              </a:srgbClr>
            </a:solidFill>
            <a:ln w="6350">
              <a:solidFill>
                <a:schemeClr val="bg1">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Google Shape;61;p12">
            <a:extLst>
              <a:ext uri="{FF2B5EF4-FFF2-40B4-BE49-F238E27FC236}">
                <a16:creationId xmlns:a16="http://schemas.microsoft.com/office/drawing/2014/main" id="{0C4202FB-12DA-774D-9AA6-15C9022E9C5F}"/>
              </a:ext>
            </a:extLst>
          </p:cNvPr>
          <p:cNvSpPr txBox="1">
            <a:spLocks/>
          </p:cNvSpPr>
          <p:nvPr/>
        </p:nvSpPr>
        <p:spPr>
          <a:xfrm>
            <a:off x="6795894" y="3986244"/>
            <a:ext cx="814527" cy="264048"/>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lgn="l">
              <a:spcBef>
                <a:spcPts val="0"/>
              </a:spcBef>
            </a:pPr>
            <a:endParaRPr lang="en-US" sz="1050" dirty="0">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p:txBody>
      </p:sp>
      <p:sp>
        <p:nvSpPr>
          <p:cNvPr id="34" name="Google Shape;61;p12">
            <a:extLst>
              <a:ext uri="{FF2B5EF4-FFF2-40B4-BE49-F238E27FC236}">
                <a16:creationId xmlns:a16="http://schemas.microsoft.com/office/drawing/2014/main" id="{0D15F20E-2094-5A4D-A4C9-B85ACAE46A3E}"/>
              </a:ext>
            </a:extLst>
          </p:cNvPr>
          <p:cNvSpPr txBox="1">
            <a:spLocks/>
          </p:cNvSpPr>
          <p:nvPr/>
        </p:nvSpPr>
        <p:spPr>
          <a:xfrm>
            <a:off x="8153307" y="4010102"/>
            <a:ext cx="2077884" cy="264048"/>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lgn="l">
              <a:spcBef>
                <a:spcPts val="0"/>
              </a:spcBef>
            </a:pPr>
            <a:r>
              <a:rPr lang="en-US" sz="1100" dirty="0">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Validate the Architecture's fullness</a:t>
            </a:r>
          </a:p>
        </p:txBody>
      </p:sp>
      <p:grpSp>
        <p:nvGrpSpPr>
          <p:cNvPr id="35" name="Group 34">
            <a:extLst>
              <a:ext uri="{FF2B5EF4-FFF2-40B4-BE49-F238E27FC236}">
                <a16:creationId xmlns:a16="http://schemas.microsoft.com/office/drawing/2014/main" id="{70785057-CBBC-0B4E-BB1E-FD608CE9C22F}"/>
              </a:ext>
            </a:extLst>
          </p:cNvPr>
          <p:cNvGrpSpPr/>
          <p:nvPr/>
        </p:nvGrpSpPr>
        <p:grpSpPr>
          <a:xfrm>
            <a:off x="7876260" y="4377463"/>
            <a:ext cx="308190" cy="277784"/>
            <a:chOff x="7515007" y="2566336"/>
            <a:chExt cx="308190" cy="277784"/>
          </a:xfrm>
        </p:grpSpPr>
        <p:sp>
          <p:nvSpPr>
            <p:cNvPr id="36" name="Oval 35">
              <a:extLst>
                <a:ext uri="{FF2B5EF4-FFF2-40B4-BE49-F238E27FC236}">
                  <a16:creationId xmlns:a16="http://schemas.microsoft.com/office/drawing/2014/main" id="{A4DD1CF6-E351-2A4D-AFE8-38DF982F134A}"/>
                </a:ext>
              </a:extLst>
            </p:cNvPr>
            <p:cNvSpPr/>
            <p:nvPr/>
          </p:nvSpPr>
          <p:spPr>
            <a:xfrm rot="5400000">
              <a:off x="7530210" y="2551133"/>
              <a:ext cx="277784" cy="308190"/>
            </a:xfrm>
            <a:prstGeom prst="ellipse">
              <a:avLst/>
            </a:prstGeom>
            <a:solidFill>
              <a:srgbClr val="4093BE">
                <a:alpha val="47000"/>
              </a:srgbClr>
            </a:solidFill>
            <a:ln w="6350">
              <a:solidFill>
                <a:schemeClr val="bg1">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B6380763-7BA6-1D4B-B051-C235DF43305F}"/>
                </a:ext>
              </a:extLst>
            </p:cNvPr>
            <p:cNvSpPr/>
            <p:nvPr/>
          </p:nvSpPr>
          <p:spPr>
            <a:xfrm rot="5400000">
              <a:off x="7569684" y="2597716"/>
              <a:ext cx="200093" cy="224613"/>
            </a:xfrm>
            <a:prstGeom prst="ellipse">
              <a:avLst/>
            </a:prstGeom>
            <a:solidFill>
              <a:srgbClr val="4093BE">
                <a:alpha val="47000"/>
              </a:srgbClr>
            </a:solidFill>
            <a:ln w="6350">
              <a:solidFill>
                <a:schemeClr val="bg1">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Google Shape;61;p12">
            <a:extLst>
              <a:ext uri="{FF2B5EF4-FFF2-40B4-BE49-F238E27FC236}">
                <a16:creationId xmlns:a16="http://schemas.microsoft.com/office/drawing/2014/main" id="{0E109467-BE92-5244-9879-FEA9C684BFAB}"/>
              </a:ext>
            </a:extLst>
          </p:cNvPr>
          <p:cNvSpPr txBox="1">
            <a:spLocks/>
          </p:cNvSpPr>
          <p:nvPr/>
        </p:nvSpPr>
        <p:spPr>
          <a:xfrm>
            <a:off x="8184400" y="4403594"/>
            <a:ext cx="1503455" cy="264048"/>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lgn="l">
              <a:spcBef>
                <a:spcPts val="0"/>
              </a:spcBef>
            </a:pPr>
            <a:r>
              <a:rPr lang="en-US" sz="1100" dirty="0">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Validate unit tests</a:t>
            </a:r>
          </a:p>
        </p:txBody>
      </p:sp>
      <p:sp>
        <p:nvSpPr>
          <p:cNvPr id="39" name="Google Shape;61;p12">
            <a:extLst>
              <a:ext uri="{FF2B5EF4-FFF2-40B4-BE49-F238E27FC236}">
                <a16:creationId xmlns:a16="http://schemas.microsoft.com/office/drawing/2014/main" id="{D23B9BB8-BAD7-3248-AE40-EFC507F47D67}"/>
              </a:ext>
            </a:extLst>
          </p:cNvPr>
          <p:cNvSpPr txBox="1">
            <a:spLocks/>
          </p:cNvSpPr>
          <p:nvPr/>
        </p:nvSpPr>
        <p:spPr>
          <a:xfrm>
            <a:off x="8611770" y="5259094"/>
            <a:ext cx="503798" cy="264048"/>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lgn="l">
              <a:spcBef>
                <a:spcPts val="0"/>
              </a:spcBef>
            </a:pPr>
            <a:r>
              <a:rPr lang="en-US" sz="1100" dirty="0">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End</a:t>
            </a:r>
          </a:p>
        </p:txBody>
      </p:sp>
      <p:cxnSp>
        <p:nvCxnSpPr>
          <p:cNvPr id="40" name="Straight Connector 39">
            <a:extLst>
              <a:ext uri="{FF2B5EF4-FFF2-40B4-BE49-F238E27FC236}">
                <a16:creationId xmlns:a16="http://schemas.microsoft.com/office/drawing/2014/main" id="{2DAFFA85-3B3C-5944-B494-10695ECCE5E7}"/>
              </a:ext>
            </a:extLst>
          </p:cNvPr>
          <p:cNvCxnSpPr>
            <a:cxnSpLocks/>
            <a:stCxn id="43" idx="4"/>
          </p:cNvCxnSpPr>
          <p:nvPr/>
        </p:nvCxnSpPr>
        <p:spPr>
          <a:xfrm flipH="1">
            <a:off x="2884991" y="4916090"/>
            <a:ext cx="4993607" cy="0"/>
          </a:xfrm>
          <a:prstGeom prst="line">
            <a:avLst/>
          </a:prstGeom>
          <a:ln>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41" name="Google Shape;61;p12">
            <a:extLst>
              <a:ext uri="{FF2B5EF4-FFF2-40B4-BE49-F238E27FC236}">
                <a16:creationId xmlns:a16="http://schemas.microsoft.com/office/drawing/2014/main" id="{EA52ADF9-7D6E-EC41-9A33-318974172511}"/>
              </a:ext>
            </a:extLst>
          </p:cNvPr>
          <p:cNvSpPr txBox="1">
            <a:spLocks/>
          </p:cNvSpPr>
          <p:nvPr/>
        </p:nvSpPr>
        <p:spPr>
          <a:xfrm>
            <a:off x="2877145" y="5003125"/>
            <a:ext cx="3268767" cy="313098"/>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lgn="l">
              <a:spcBef>
                <a:spcPts val="0"/>
              </a:spcBef>
            </a:pPr>
            <a:r>
              <a:rPr lang="en-US" sz="1400" dirty="0">
                <a:solidFill>
                  <a:srgbClr val="0070C0"/>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Deployment in different Environments</a:t>
            </a:r>
          </a:p>
        </p:txBody>
      </p:sp>
      <p:grpSp>
        <p:nvGrpSpPr>
          <p:cNvPr id="42" name="Group 41">
            <a:extLst>
              <a:ext uri="{FF2B5EF4-FFF2-40B4-BE49-F238E27FC236}">
                <a16:creationId xmlns:a16="http://schemas.microsoft.com/office/drawing/2014/main" id="{4E35AAA6-D94C-C24C-87D5-01F706563845}"/>
              </a:ext>
            </a:extLst>
          </p:cNvPr>
          <p:cNvGrpSpPr/>
          <p:nvPr/>
        </p:nvGrpSpPr>
        <p:grpSpPr>
          <a:xfrm>
            <a:off x="7878598" y="4777198"/>
            <a:ext cx="308190" cy="277784"/>
            <a:chOff x="7515007" y="2566336"/>
            <a:chExt cx="308190" cy="277784"/>
          </a:xfrm>
        </p:grpSpPr>
        <p:sp>
          <p:nvSpPr>
            <p:cNvPr id="43" name="Oval 42">
              <a:extLst>
                <a:ext uri="{FF2B5EF4-FFF2-40B4-BE49-F238E27FC236}">
                  <a16:creationId xmlns:a16="http://schemas.microsoft.com/office/drawing/2014/main" id="{5A625240-4ED0-B44D-893B-D1B430ACEFFC}"/>
                </a:ext>
              </a:extLst>
            </p:cNvPr>
            <p:cNvSpPr/>
            <p:nvPr/>
          </p:nvSpPr>
          <p:spPr>
            <a:xfrm rot="5400000">
              <a:off x="7530210" y="2551133"/>
              <a:ext cx="277784" cy="308190"/>
            </a:xfrm>
            <a:prstGeom prst="ellipse">
              <a:avLst/>
            </a:prstGeom>
            <a:solidFill>
              <a:srgbClr val="4093BE">
                <a:alpha val="47000"/>
              </a:srgbClr>
            </a:solidFill>
            <a:ln w="6350">
              <a:solidFill>
                <a:schemeClr val="bg1">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a:extLst>
                <a:ext uri="{FF2B5EF4-FFF2-40B4-BE49-F238E27FC236}">
                  <a16:creationId xmlns:a16="http://schemas.microsoft.com/office/drawing/2014/main" id="{A928DF28-CE22-9840-8DA3-27B309A9F34E}"/>
                </a:ext>
              </a:extLst>
            </p:cNvPr>
            <p:cNvSpPr/>
            <p:nvPr/>
          </p:nvSpPr>
          <p:spPr>
            <a:xfrm rot="5400000">
              <a:off x="7569684" y="2597716"/>
              <a:ext cx="200093" cy="224613"/>
            </a:xfrm>
            <a:prstGeom prst="ellipse">
              <a:avLst/>
            </a:prstGeom>
            <a:solidFill>
              <a:srgbClr val="4093BE">
                <a:alpha val="47000"/>
              </a:srgbClr>
            </a:solidFill>
            <a:ln w="6350">
              <a:solidFill>
                <a:schemeClr val="bg1">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Google Shape;61;p12">
            <a:extLst>
              <a:ext uri="{FF2B5EF4-FFF2-40B4-BE49-F238E27FC236}">
                <a16:creationId xmlns:a16="http://schemas.microsoft.com/office/drawing/2014/main" id="{667B72FA-80E5-C348-9CA6-36E1FF437E00}"/>
              </a:ext>
            </a:extLst>
          </p:cNvPr>
          <p:cNvSpPr txBox="1">
            <a:spLocks/>
          </p:cNvSpPr>
          <p:nvPr/>
        </p:nvSpPr>
        <p:spPr>
          <a:xfrm>
            <a:off x="8211882" y="4920205"/>
            <a:ext cx="2213929" cy="264048"/>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lgn="l">
              <a:spcBef>
                <a:spcPts val="0"/>
              </a:spcBef>
            </a:pPr>
            <a:r>
              <a:rPr lang="en-US" sz="1100" dirty="0">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Validate in different environments</a:t>
            </a:r>
          </a:p>
        </p:txBody>
      </p:sp>
      <p:sp>
        <p:nvSpPr>
          <p:cNvPr id="46" name="Google Shape;61;p12">
            <a:extLst>
              <a:ext uri="{FF2B5EF4-FFF2-40B4-BE49-F238E27FC236}">
                <a16:creationId xmlns:a16="http://schemas.microsoft.com/office/drawing/2014/main" id="{06950AE9-C1EB-4A42-991A-5AC947DD39B6}"/>
              </a:ext>
            </a:extLst>
          </p:cNvPr>
          <p:cNvSpPr txBox="1">
            <a:spLocks/>
          </p:cNvSpPr>
          <p:nvPr/>
        </p:nvSpPr>
        <p:spPr>
          <a:xfrm>
            <a:off x="2885504" y="2473744"/>
            <a:ext cx="4624848" cy="673199"/>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marL="285750" indent="-285750" algn="l">
              <a:spcBef>
                <a:spcPts val="0"/>
              </a:spcBef>
              <a:buFont typeface="Arial" panose="020B0604020202020204" pitchFamily="34" charset="0"/>
              <a:buChar char="•"/>
            </a:pPr>
            <a:r>
              <a:rPr lang="en-US" sz="1200" dirty="0">
                <a:solidFill>
                  <a:srgbClr val="EE4328"/>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Review current model </a:t>
            </a:r>
          </a:p>
          <a:p>
            <a:pPr marL="285750" indent="-285750" algn="l">
              <a:spcBef>
                <a:spcPts val="0"/>
              </a:spcBef>
              <a:buFont typeface="Arial" panose="020B0604020202020204" pitchFamily="34" charset="0"/>
              <a:buChar char="•"/>
            </a:pPr>
            <a:r>
              <a:rPr lang="en-US" sz="1200" dirty="0">
                <a:solidFill>
                  <a:srgbClr val="EE4328"/>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Define expected Model (Refine)</a:t>
            </a:r>
          </a:p>
          <a:p>
            <a:pPr marL="285750" indent="-285750" algn="l">
              <a:spcBef>
                <a:spcPts val="0"/>
              </a:spcBef>
              <a:buFont typeface="Arial" panose="020B0604020202020204" pitchFamily="34" charset="0"/>
              <a:buChar char="•"/>
            </a:pPr>
            <a:r>
              <a:rPr lang="en-US" sz="1200" dirty="0">
                <a:solidFill>
                  <a:srgbClr val="EE4328"/>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Prepare, review use cases</a:t>
            </a:r>
          </a:p>
          <a:p>
            <a:pPr marL="285750" indent="-285750" algn="l">
              <a:spcBef>
                <a:spcPts val="0"/>
              </a:spcBef>
              <a:buFont typeface="Arial" panose="020B0604020202020204" pitchFamily="34" charset="0"/>
              <a:buChar char="•"/>
            </a:pPr>
            <a:r>
              <a:rPr lang="en-US" sz="1200" dirty="0">
                <a:solidFill>
                  <a:srgbClr val="EE4328"/>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Prepare, review test cases</a:t>
            </a:r>
          </a:p>
        </p:txBody>
      </p:sp>
      <p:sp>
        <p:nvSpPr>
          <p:cNvPr id="47" name="Google Shape;61;p12">
            <a:extLst>
              <a:ext uri="{FF2B5EF4-FFF2-40B4-BE49-F238E27FC236}">
                <a16:creationId xmlns:a16="http://schemas.microsoft.com/office/drawing/2014/main" id="{BA53F719-B917-3141-860E-62EFAF4A08DC}"/>
              </a:ext>
            </a:extLst>
          </p:cNvPr>
          <p:cNvSpPr txBox="1">
            <a:spLocks/>
          </p:cNvSpPr>
          <p:nvPr/>
        </p:nvSpPr>
        <p:spPr>
          <a:xfrm>
            <a:off x="2851542" y="3470105"/>
            <a:ext cx="5953655" cy="595024"/>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marL="285750" indent="-285750" algn="l">
              <a:spcBef>
                <a:spcPts val="0"/>
              </a:spcBef>
              <a:buFont typeface="Arial" panose="020B0604020202020204" pitchFamily="34" charset="0"/>
              <a:buChar char="•"/>
            </a:pPr>
            <a:r>
              <a:rPr lang="en-US" sz="1200" dirty="0">
                <a:solidFill>
                  <a:srgbClr val="EE4328"/>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Prepare</a:t>
            </a:r>
            <a:r>
              <a:rPr lang="en-US" sz="1400" dirty="0">
                <a:solidFill>
                  <a:srgbClr val="0067B7"/>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 </a:t>
            </a:r>
            <a:r>
              <a:rPr lang="en-US" sz="1200" dirty="0">
                <a:solidFill>
                  <a:srgbClr val="EE4328"/>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diagrams of the functional flow of each component</a:t>
            </a:r>
          </a:p>
          <a:p>
            <a:pPr marL="285750" indent="-285750" algn="l">
              <a:spcBef>
                <a:spcPts val="0"/>
              </a:spcBef>
              <a:buFont typeface="Arial" panose="020B0604020202020204" pitchFamily="34" charset="0"/>
              <a:buChar char="•"/>
            </a:pPr>
            <a:r>
              <a:rPr lang="en-US" sz="1200" dirty="0">
                <a:solidFill>
                  <a:srgbClr val="EE4328"/>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Define the internal structure of the component and elaborate graphic representation</a:t>
            </a:r>
          </a:p>
        </p:txBody>
      </p:sp>
    </p:spTree>
    <p:extLst>
      <p:ext uri="{BB962C8B-B14F-4D97-AF65-F5344CB8AC3E}">
        <p14:creationId xmlns:p14="http://schemas.microsoft.com/office/powerpoint/2010/main" val="2238844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445318E8-FC0A-F74D-9FAB-6FA0ADDFA468}"/>
              </a:ext>
            </a:extLst>
          </p:cNvPr>
          <p:cNvGraphicFramePr>
            <a:graphicFrameLocks noGrp="1"/>
          </p:cNvGraphicFramePr>
          <p:nvPr>
            <p:extLst>
              <p:ext uri="{D42A27DB-BD31-4B8C-83A1-F6EECF244321}">
                <p14:modId xmlns:p14="http://schemas.microsoft.com/office/powerpoint/2010/main" val="4166595665"/>
              </p:ext>
            </p:extLst>
          </p:nvPr>
        </p:nvGraphicFramePr>
        <p:xfrm>
          <a:off x="404807" y="956942"/>
          <a:ext cx="11567232" cy="5338890"/>
        </p:xfrm>
        <a:graphic>
          <a:graphicData uri="http://schemas.openxmlformats.org/drawingml/2006/table">
            <a:tbl>
              <a:tblPr>
                <a:tableStyleId>{5C22544A-7EE6-4342-B048-85BDC9FD1C3A}</a:tableStyleId>
              </a:tblPr>
              <a:tblGrid>
                <a:gridCol w="670151">
                  <a:extLst>
                    <a:ext uri="{9D8B030D-6E8A-4147-A177-3AD203B41FA5}">
                      <a16:colId xmlns:a16="http://schemas.microsoft.com/office/drawing/2014/main" val="454082483"/>
                    </a:ext>
                  </a:extLst>
                </a:gridCol>
                <a:gridCol w="1028162">
                  <a:extLst>
                    <a:ext uri="{9D8B030D-6E8A-4147-A177-3AD203B41FA5}">
                      <a16:colId xmlns:a16="http://schemas.microsoft.com/office/drawing/2014/main" val="287107956"/>
                    </a:ext>
                  </a:extLst>
                </a:gridCol>
                <a:gridCol w="832104">
                  <a:extLst>
                    <a:ext uri="{9D8B030D-6E8A-4147-A177-3AD203B41FA5}">
                      <a16:colId xmlns:a16="http://schemas.microsoft.com/office/drawing/2014/main" val="1232569891"/>
                    </a:ext>
                  </a:extLst>
                </a:gridCol>
                <a:gridCol w="2395728">
                  <a:extLst>
                    <a:ext uri="{9D8B030D-6E8A-4147-A177-3AD203B41FA5}">
                      <a16:colId xmlns:a16="http://schemas.microsoft.com/office/drawing/2014/main" val="1173514173"/>
                    </a:ext>
                  </a:extLst>
                </a:gridCol>
                <a:gridCol w="539496">
                  <a:extLst>
                    <a:ext uri="{9D8B030D-6E8A-4147-A177-3AD203B41FA5}">
                      <a16:colId xmlns:a16="http://schemas.microsoft.com/office/drawing/2014/main" val="737200095"/>
                    </a:ext>
                  </a:extLst>
                </a:gridCol>
                <a:gridCol w="718888">
                  <a:extLst>
                    <a:ext uri="{9D8B030D-6E8A-4147-A177-3AD203B41FA5}">
                      <a16:colId xmlns:a16="http://schemas.microsoft.com/office/drawing/2014/main" val="3536958406"/>
                    </a:ext>
                  </a:extLst>
                </a:gridCol>
                <a:gridCol w="820132">
                  <a:extLst>
                    <a:ext uri="{9D8B030D-6E8A-4147-A177-3AD203B41FA5}">
                      <a16:colId xmlns:a16="http://schemas.microsoft.com/office/drawing/2014/main" val="2435072194"/>
                    </a:ext>
                  </a:extLst>
                </a:gridCol>
                <a:gridCol w="739745">
                  <a:extLst>
                    <a:ext uri="{9D8B030D-6E8A-4147-A177-3AD203B41FA5}">
                      <a16:colId xmlns:a16="http://schemas.microsoft.com/office/drawing/2014/main" val="85999426"/>
                    </a:ext>
                  </a:extLst>
                </a:gridCol>
                <a:gridCol w="645995">
                  <a:extLst>
                    <a:ext uri="{9D8B030D-6E8A-4147-A177-3AD203B41FA5}">
                      <a16:colId xmlns:a16="http://schemas.microsoft.com/office/drawing/2014/main" val="1800069551"/>
                    </a:ext>
                  </a:extLst>
                </a:gridCol>
                <a:gridCol w="386499">
                  <a:extLst>
                    <a:ext uri="{9D8B030D-6E8A-4147-A177-3AD203B41FA5}">
                      <a16:colId xmlns:a16="http://schemas.microsoft.com/office/drawing/2014/main" val="1538177207"/>
                    </a:ext>
                  </a:extLst>
                </a:gridCol>
                <a:gridCol w="344130">
                  <a:extLst>
                    <a:ext uri="{9D8B030D-6E8A-4147-A177-3AD203B41FA5}">
                      <a16:colId xmlns:a16="http://schemas.microsoft.com/office/drawing/2014/main" val="324516385"/>
                    </a:ext>
                  </a:extLst>
                </a:gridCol>
                <a:gridCol w="452176">
                  <a:extLst>
                    <a:ext uri="{9D8B030D-6E8A-4147-A177-3AD203B41FA5}">
                      <a16:colId xmlns:a16="http://schemas.microsoft.com/office/drawing/2014/main" val="3921169690"/>
                    </a:ext>
                  </a:extLst>
                </a:gridCol>
                <a:gridCol w="391886">
                  <a:extLst>
                    <a:ext uri="{9D8B030D-6E8A-4147-A177-3AD203B41FA5}">
                      <a16:colId xmlns:a16="http://schemas.microsoft.com/office/drawing/2014/main" val="2827786540"/>
                    </a:ext>
                  </a:extLst>
                </a:gridCol>
                <a:gridCol w="281354">
                  <a:extLst>
                    <a:ext uri="{9D8B030D-6E8A-4147-A177-3AD203B41FA5}">
                      <a16:colId xmlns:a16="http://schemas.microsoft.com/office/drawing/2014/main" val="2666694715"/>
                    </a:ext>
                  </a:extLst>
                </a:gridCol>
                <a:gridCol w="653143">
                  <a:extLst>
                    <a:ext uri="{9D8B030D-6E8A-4147-A177-3AD203B41FA5}">
                      <a16:colId xmlns:a16="http://schemas.microsoft.com/office/drawing/2014/main" val="2075511428"/>
                    </a:ext>
                  </a:extLst>
                </a:gridCol>
                <a:gridCol w="667643">
                  <a:extLst>
                    <a:ext uri="{9D8B030D-6E8A-4147-A177-3AD203B41FA5}">
                      <a16:colId xmlns:a16="http://schemas.microsoft.com/office/drawing/2014/main" val="3958508069"/>
                    </a:ext>
                  </a:extLst>
                </a:gridCol>
              </a:tblGrid>
              <a:tr h="355773">
                <a:tc>
                  <a:txBody>
                    <a:bodyPr/>
                    <a:lstStyle/>
                    <a:p>
                      <a:pPr algn="ctr" fontAlgn="ctr"/>
                      <a:r>
                        <a:rPr lang="en-US" sz="700" u="none" strike="noStrike" dirty="0">
                          <a:solidFill>
                            <a:schemeClr val="bg1"/>
                          </a:solidFill>
                          <a:effectLst/>
                          <a:latin typeface="Comic Sans MS" panose="030F0902030302020204" pitchFamily="66" charset="0"/>
                        </a:rPr>
                        <a:t>PRODUCT REQUIREMENT NUMBER</a:t>
                      </a:r>
                      <a:endParaRPr lang="en-US" sz="700" b="1" i="0" u="none" strike="noStrike" dirty="0">
                        <a:solidFill>
                          <a:schemeClr val="bg1"/>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9D1"/>
                    </a:solidFill>
                  </a:tcPr>
                </a:tc>
                <a:tc>
                  <a:txBody>
                    <a:bodyPr/>
                    <a:lstStyle/>
                    <a:p>
                      <a:pPr algn="ctr" fontAlgn="ctr"/>
                      <a:r>
                        <a:rPr lang="en-US" sz="700" u="none" strike="noStrike" dirty="0">
                          <a:solidFill>
                            <a:schemeClr val="bg1"/>
                          </a:solidFill>
                          <a:effectLst/>
                          <a:latin typeface="Comic Sans MS" panose="030F0902030302020204" pitchFamily="66" charset="0"/>
                        </a:rPr>
                        <a:t>RELATED REQ ID </a:t>
                      </a:r>
                      <a:endParaRPr lang="en-US" sz="700" b="1" i="0" u="none" strike="noStrike" dirty="0">
                        <a:solidFill>
                          <a:schemeClr val="bg1"/>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9D1"/>
                    </a:solidFill>
                  </a:tcPr>
                </a:tc>
                <a:tc>
                  <a:txBody>
                    <a:bodyPr/>
                    <a:lstStyle/>
                    <a:p>
                      <a:pPr algn="ctr" fontAlgn="ctr"/>
                      <a:r>
                        <a:rPr lang="en-US" sz="700" u="none" strike="noStrike" dirty="0">
                          <a:solidFill>
                            <a:schemeClr val="bg1"/>
                          </a:solidFill>
                          <a:effectLst/>
                          <a:latin typeface="Comic Sans MS" panose="030F0902030302020204" pitchFamily="66" charset="0"/>
                        </a:rPr>
                        <a:t>PRODUCT REQUIREMENT BRIEF DESCRIPTION</a:t>
                      </a:r>
                      <a:endParaRPr lang="en-US" sz="700" b="1" i="0" u="none" strike="noStrike" dirty="0">
                        <a:solidFill>
                          <a:schemeClr val="bg1"/>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9D1"/>
                    </a:solidFill>
                  </a:tcPr>
                </a:tc>
                <a:tc>
                  <a:txBody>
                    <a:bodyPr/>
                    <a:lstStyle/>
                    <a:p>
                      <a:pPr algn="ctr" fontAlgn="ctr"/>
                      <a:r>
                        <a:rPr lang="en-US" sz="700" u="none" strike="noStrike" dirty="0">
                          <a:solidFill>
                            <a:schemeClr val="bg1"/>
                          </a:solidFill>
                          <a:effectLst/>
                          <a:latin typeface="Comic Sans MS" panose="030F0902030302020204" pitchFamily="66" charset="0"/>
                        </a:rPr>
                        <a:t>PRODUCT REQUIREMENT DESCRIPTION</a:t>
                      </a:r>
                      <a:endParaRPr lang="en-US" sz="700" b="1" i="0" u="none" strike="noStrike" dirty="0">
                        <a:solidFill>
                          <a:schemeClr val="bg1"/>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9D1"/>
                    </a:solidFill>
                  </a:tcPr>
                </a:tc>
                <a:tc>
                  <a:txBody>
                    <a:bodyPr/>
                    <a:lstStyle/>
                    <a:p>
                      <a:pPr algn="ctr" fontAlgn="ctr"/>
                      <a:r>
                        <a:rPr lang="en-US" sz="700" u="none" strike="noStrike" dirty="0">
                          <a:solidFill>
                            <a:schemeClr val="bg1"/>
                          </a:solidFill>
                          <a:effectLst/>
                          <a:latin typeface="Comic Sans MS" panose="030F0902030302020204" pitchFamily="66" charset="0"/>
                        </a:rPr>
                        <a:t>PRODUCT TYPE</a:t>
                      </a:r>
                      <a:endParaRPr lang="en-US" sz="700" b="1" i="0" u="none" strike="noStrike" dirty="0">
                        <a:solidFill>
                          <a:schemeClr val="bg1"/>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9D1"/>
                    </a:solidFill>
                  </a:tcPr>
                </a:tc>
                <a:tc>
                  <a:txBody>
                    <a:bodyPr/>
                    <a:lstStyle/>
                    <a:p>
                      <a:pPr algn="ctr" fontAlgn="ctr"/>
                      <a:r>
                        <a:rPr lang="en-US" sz="700" u="none" strike="noStrike" dirty="0">
                          <a:solidFill>
                            <a:schemeClr val="bg1"/>
                          </a:solidFill>
                          <a:effectLst/>
                          <a:latin typeface="Comic Sans MS" panose="030F0902030302020204" pitchFamily="66" charset="0"/>
                        </a:rPr>
                        <a:t>PRODUCT REQUIREMENT LIFECYCLE</a:t>
                      </a:r>
                      <a:endParaRPr lang="en-US" sz="700" b="1" i="0" u="none" strike="noStrike" dirty="0">
                        <a:solidFill>
                          <a:schemeClr val="bg1"/>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9D1"/>
                    </a:solidFill>
                  </a:tcPr>
                </a:tc>
                <a:tc>
                  <a:txBody>
                    <a:bodyPr/>
                    <a:lstStyle/>
                    <a:p>
                      <a:pPr algn="ctr" fontAlgn="ctr"/>
                      <a:r>
                        <a:rPr lang="en-US" sz="700" u="none" strike="noStrike" dirty="0">
                          <a:solidFill>
                            <a:schemeClr val="bg1"/>
                          </a:solidFill>
                          <a:effectLst/>
                          <a:latin typeface="Comic Sans MS" panose="030F0902030302020204" pitchFamily="66" charset="0"/>
                        </a:rPr>
                        <a:t>COMPLEXITY DESCRIPTION</a:t>
                      </a:r>
                      <a:endParaRPr lang="en-US" sz="700" b="1" i="0" u="none" strike="noStrike" dirty="0">
                        <a:solidFill>
                          <a:schemeClr val="bg1"/>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9D1"/>
                    </a:solidFill>
                  </a:tcPr>
                </a:tc>
                <a:tc>
                  <a:txBody>
                    <a:bodyPr/>
                    <a:lstStyle/>
                    <a:p>
                      <a:pPr algn="ctr" fontAlgn="ctr"/>
                      <a:r>
                        <a:rPr lang="en-US" sz="700" u="none" strike="noStrike" dirty="0">
                          <a:solidFill>
                            <a:schemeClr val="bg1"/>
                          </a:solidFill>
                          <a:effectLst/>
                          <a:latin typeface="Comic Sans MS" panose="030F0902030302020204" pitchFamily="66" charset="0"/>
                        </a:rPr>
                        <a:t>ESTIMATED SIZE (COMPLEXITY POINTS)</a:t>
                      </a:r>
                      <a:endParaRPr lang="en-US" sz="700" b="1" i="0" u="none" strike="noStrike" dirty="0">
                        <a:solidFill>
                          <a:schemeClr val="bg1"/>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9D1"/>
                    </a:solidFill>
                  </a:tcPr>
                </a:tc>
                <a:tc>
                  <a:txBody>
                    <a:bodyPr/>
                    <a:lstStyle/>
                    <a:p>
                      <a:pPr algn="ctr" fontAlgn="ctr"/>
                      <a:r>
                        <a:rPr lang="en-US" sz="700" u="none" strike="noStrike" dirty="0">
                          <a:solidFill>
                            <a:schemeClr val="bg1"/>
                          </a:solidFill>
                          <a:effectLst/>
                          <a:latin typeface="Comic Sans MS" panose="030F0902030302020204" pitchFamily="66" charset="0"/>
                        </a:rPr>
                        <a:t>ESTIMATED SIZE</a:t>
                      </a:r>
                      <a:endParaRPr lang="en-US" sz="700" b="1" i="0" u="none" strike="noStrike" dirty="0">
                        <a:solidFill>
                          <a:schemeClr val="bg1"/>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9D1"/>
                    </a:solidFill>
                  </a:tcPr>
                </a:tc>
                <a:tc>
                  <a:txBody>
                    <a:bodyPr/>
                    <a:lstStyle/>
                    <a:p>
                      <a:pPr algn="ctr" fontAlgn="ctr"/>
                      <a:r>
                        <a:rPr lang="en-US" sz="700" u="none" strike="noStrike" dirty="0">
                          <a:solidFill>
                            <a:schemeClr val="bg1"/>
                          </a:solidFill>
                          <a:effectLst/>
                          <a:latin typeface="Comic Sans MS" panose="030F0902030302020204" pitchFamily="66" charset="0"/>
                        </a:rPr>
                        <a:t>REE</a:t>
                      </a:r>
                      <a:endParaRPr lang="en-US" sz="700" b="1" i="0" u="none" strike="noStrike" dirty="0">
                        <a:solidFill>
                          <a:schemeClr val="bg1"/>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9D1"/>
                    </a:solidFill>
                  </a:tcPr>
                </a:tc>
                <a:tc>
                  <a:txBody>
                    <a:bodyPr/>
                    <a:lstStyle/>
                    <a:p>
                      <a:pPr algn="ctr" fontAlgn="ctr"/>
                      <a:r>
                        <a:rPr lang="en-US" sz="700" u="none" strike="noStrike" dirty="0">
                          <a:solidFill>
                            <a:schemeClr val="bg1"/>
                          </a:solidFill>
                          <a:effectLst/>
                          <a:latin typeface="Comic Sans MS" panose="030F0902030302020204" pitchFamily="66" charset="0"/>
                        </a:rPr>
                        <a:t>A&amp;D</a:t>
                      </a:r>
                      <a:endParaRPr lang="en-US" sz="700" b="1" i="0" u="none" strike="noStrike" dirty="0">
                        <a:solidFill>
                          <a:schemeClr val="bg1"/>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9D1"/>
                    </a:solidFill>
                  </a:tcPr>
                </a:tc>
                <a:tc>
                  <a:txBody>
                    <a:bodyPr/>
                    <a:lstStyle/>
                    <a:p>
                      <a:pPr algn="ctr" fontAlgn="ctr"/>
                      <a:r>
                        <a:rPr lang="en-US" sz="700" u="none" strike="noStrike" dirty="0">
                          <a:solidFill>
                            <a:schemeClr val="bg1"/>
                          </a:solidFill>
                          <a:effectLst/>
                          <a:latin typeface="Comic Sans MS" panose="030F0902030302020204" pitchFamily="66" charset="0"/>
                        </a:rPr>
                        <a:t>IMP</a:t>
                      </a:r>
                      <a:endParaRPr lang="en-US" sz="700" b="1" i="0" u="none" strike="noStrike" dirty="0">
                        <a:solidFill>
                          <a:schemeClr val="bg1"/>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9D1"/>
                    </a:solidFill>
                  </a:tcPr>
                </a:tc>
                <a:tc>
                  <a:txBody>
                    <a:bodyPr/>
                    <a:lstStyle/>
                    <a:p>
                      <a:pPr algn="ctr" fontAlgn="ctr"/>
                      <a:r>
                        <a:rPr lang="en-US" sz="700" u="none" strike="noStrike" dirty="0">
                          <a:solidFill>
                            <a:schemeClr val="bg1"/>
                          </a:solidFill>
                          <a:effectLst/>
                          <a:latin typeface="Comic Sans MS" panose="030F0902030302020204" pitchFamily="66" charset="0"/>
                        </a:rPr>
                        <a:t>TST</a:t>
                      </a:r>
                      <a:endParaRPr lang="en-US" sz="700" b="1" i="0" u="none" strike="noStrike" dirty="0">
                        <a:solidFill>
                          <a:schemeClr val="bg1"/>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9D1"/>
                    </a:solidFill>
                  </a:tcPr>
                </a:tc>
                <a:tc>
                  <a:txBody>
                    <a:bodyPr/>
                    <a:lstStyle/>
                    <a:p>
                      <a:pPr algn="ctr" fontAlgn="ctr"/>
                      <a:r>
                        <a:rPr lang="en-US" sz="700" u="none" strike="noStrike" dirty="0">
                          <a:solidFill>
                            <a:schemeClr val="bg1"/>
                          </a:solidFill>
                          <a:effectLst/>
                          <a:latin typeface="Comic Sans MS" panose="030F0902030302020204" pitchFamily="66" charset="0"/>
                        </a:rPr>
                        <a:t>DPY</a:t>
                      </a:r>
                      <a:endParaRPr lang="en-US" sz="700" b="1" i="0" u="none" strike="noStrike" dirty="0">
                        <a:solidFill>
                          <a:schemeClr val="bg1"/>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9D1"/>
                    </a:solidFill>
                  </a:tcPr>
                </a:tc>
                <a:tc>
                  <a:txBody>
                    <a:bodyPr/>
                    <a:lstStyle/>
                    <a:p>
                      <a:pPr algn="ctr" fontAlgn="ctr"/>
                      <a:r>
                        <a:rPr lang="en-US" sz="700" u="none" strike="noStrike" dirty="0">
                          <a:solidFill>
                            <a:schemeClr val="bg1"/>
                          </a:solidFill>
                          <a:effectLst/>
                          <a:latin typeface="Comic Sans MS" panose="030F0902030302020204" pitchFamily="66" charset="0"/>
                        </a:rPr>
                        <a:t>ESTIMATED EFFORT</a:t>
                      </a:r>
                      <a:endParaRPr lang="en-US" sz="700" b="1" i="0" u="none" strike="noStrike" dirty="0">
                        <a:solidFill>
                          <a:schemeClr val="bg1"/>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9D1"/>
                    </a:solidFill>
                  </a:tcPr>
                </a:tc>
                <a:tc>
                  <a:txBody>
                    <a:bodyPr/>
                    <a:lstStyle/>
                    <a:p>
                      <a:pPr algn="ctr" fontAlgn="ctr"/>
                      <a:r>
                        <a:rPr lang="en-US" sz="700" u="none" strike="noStrike" dirty="0">
                          <a:solidFill>
                            <a:schemeClr val="bg1"/>
                          </a:solidFill>
                          <a:effectLst/>
                          <a:latin typeface="Comic Sans MS" panose="030F0902030302020204" pitchFamily="66" charset="0"/>
                        </a:rPr>
                        <a:t>ESTIMATED EFFORT</a:t>
                      </a:r>
                      <a:endParaRPr lang="en-US" sz="700" b="1" i="0" u="none" strike="noStrike" dirty="0">
                        <a:solidFill>
                          <a:schemeClr val="bg1"/>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9D1"/>
                    </a:solidFill>
                  </a:tcPr>
                </a:tc>
                <a:extLst>
                  <a:ext uri="{0D108BD9-81ED-4DB2-BD59-A6C34878D82A}">
                    <a16:rowId xmlns:a16="http://schemas.microsoft.com/office/drawing/2014/main" val="436695369"/>
                  </a:ext>
                </a:extLst>
              </a:tr>
              <a:tr h="216381">
                <a:tc>
                  <a:txBody>
                    <a:bodyPr/>
                    <a:lstStyle/>
                    <a:p>
                      <a:pPr algn="ctr" fontAlgn="ctr"/>
                      <a:r>
                        <a:rPr lang="en-US" sz="700" u="none" strike="noStrike" dirty="0">
                          <a:effectLst/>
                          <a:latin typeface="Comic Sans MS" panose="030F0902030302020204" pitchFamily="66" charset="0"/>
                        </a:rPr>
                        <a:t>1</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DESING-001</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PROD-PROC-001</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700" u="none" strike="noStrike" dirty="0" err="1">
                          <a:effectLst/>
                          <a:latin typeface="Comic Sans MS" panose="030F0902030302020204" pitchFamily="66" charset="0"/>
                        </a:rPr>
                        <a:t>Revisar</a:t>
                      </a:r>
                      <a:r>
                        <a:rPr lang="en-US" sz="700" u="none" strike="noStrike" dirty="0">
                          <a:effectLst/>
                          <a:latin typeface="Comic Sans MS" panose="030F0902030302020204" pitchFamily="66" charset="0"/>
                        </a:rPr>
                        <a:t> el </a:t>
                      </a:r>
                      <a:r>
                        <a:rPr lang="en-US" sz="700" u="none" strike="noStrike" dirty="0" err="1">
                          <a:effectLst/>
                          <a:latin typeface="Comic Sans MS" panose="030F0902030302020204" pitchFamily="66" charset="0"/>
                        </a:rPr>
                        <a:t>modelo</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lógico</a:t>
                      </a:r>
                      <a:r>
                        <a:rPr lang="en-US" sz="700" u="none" strike="noStrike" dirty="0">
                          <a:effectLst/>
                          <a:latin typeface="Comic Sans MS" panose="030F0902030302020204" pitchFamily="66" charset="0"/>
                        </a:rPr>
                        <a:t> y </a:t>
                      </a:r>
                      <a:r>
                        <a:rPr lang="en-US" sz="700" u="none" strike="noStrike" dirty="0" err="1">
                          <a:effectLst/>
                          <a:latin typeface="Comic Sans MS" panose="030F0902030302020204" pitchFamily="66" charset="0"/>
                        </a:rPr>
                        <a:t>físico</a:t>
                      </a:r>
                      <a:r>
                        <a:rPr lang="en-US" sz="700" u="none" strike="noStrike" dirty="0">
                          <a:effectLst/>
                          <a:latin typeface="Comic Sans MS" panose="030F0902030302020204" pitchFamily="66" charset="0"/>
                        </a:rPr>
                        <a:t> actual (AS-IS) y el </a:t>
                      </a:r>
                      <a:r>
                        <a:rPr lang="en-US" sz="700" u="none" strike="noStrike" dirty="0" err="1">
                          <a:effectLst/>
                          <a:latin typeface="Comic Sans MS" panose="030F0902030302020204" pitchFamily="66" charset="0"/>
                        </a:rPr>
                        <a:t>esperado</a:t>
                      </a:r>
                      <a:r>
                        <a:rPr lang="en-US" sz="700" u="none" strike="noStrike" dirty="0">
                          <a:effectLst/>
                          <a:latin typeface="Comic Sans MS" panose="030F0902030302020204" pitchFamily="66" charset="0"/>
                        </a:rPr>
                        <a:t> (TO-BE) de la base de </a:t>
                      </a:r>
                      <a:r>
                        <a:rPr lang="en-US" sz="700" u="none" strike="noStrike" dirty="0" err="1">
                          <a:effectLst/>
                          <a:latin typeface="Comic Sans MS" panose="030F0902030302020204" pitchFamily="66" charset="0"/>
                        </a:rPr>
                        <a:t>datos</a:t>
                      </a:r>
                      <a:r>
                        <a:rPr lang="en-US" sz="700" u="none" strike="noStrike" dirty="0">
                          <a:effectLst/>
                          <a:latin typeface="Comic Sans MS" panose="030F0902030302020204" pitchFamily="66" charset="0"/>
                        </a:rPr>
                        <a:t> de Fraud Control  </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844083" rtl="0" eaLnBrk="1" fontAlgn="ctr" latinLnBrk="0" hangingPunct="1"/>
                      <a:r>
                        <a:rPr lang="en-US" sz="700" u="none" strike="noStrike" kern="1200">
                          <a:solidFill>
                            <a:schemeClr val="dk1"/>
                          </a:solidFill>
                          <a:effectLst/>
                          <a:latin typeface="Comic Sans MS" panose="030F0902030302020204" pitchFamily="66" charset="0"/>
                          <a:ea typeface="+mn-ea"/>
                          <a:cs typeface="+mn-cs"/>
                        </a:rPr>
                        <a:t>PROCESS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844083" rtl="0" eaLnBrk="1" fontAlgn="ctr" latinLnBrk="0" hangingPunct="1"/>
                      <a:r>
                        <a:rPr lang="en-US" sz="700" u="none" strike="noStrike" kern="1200">
                          <a:solidFill>
                            <a:schemeClr val="dk1"/>
                          </a:solidFill>
                          <a:effectLst/>
                          <a:latin typeface="Comic Sans MS" panose="030F0902030302020204" pitchFamily="66" charset="0"/>
                          <a:ea typeface="+mn-ea"/>
                          <a:cs typeface="+mn-cs"/>
                        </a:rPr>
                        <a:t>DEVELOPMENT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844083" rtl="0" eaLnBrk="1" fontAlgn="ctr" latinLnBrk="0" hangingPunct="1"/>
                      <a:r>
                        <a:rPr lang="en-US" sz="700" u="none" strike="noStrike" kern="1200">
                          <a:solidFill>
                            <a:schemeClr val="dk1"/>
                          </a:solidFill>
                          <a:effectLst/>
                          <a:latin typeface="Comic Sans MS" panose="030F0902030302020204" pitchFamily="66" charset="0"/>
                          <a:ea typeface="+mn-ea"/>
                          <a:cs typeface="+mn-cs"/>
                        </a:rPr>
                        <a:t>SIMPLE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844083" rtl="0" eaLnBrk="1" fontAlgn="ctr" latinLnBrk="0" hangingPunct="1"/>
                      <a:r>
                        <a:rPr lang="en-US" sz="700" u="none" strike="noStrike" kern="1200">
                          <a:solidFill>
                            <a:schemeClr val="dk1"/>
                          </a:solidFill>
                          <a:effectLst/>
                          <a:latin typeface="Comic Sans MS" panose="030F0902030302020204" pitchFamily="66" charset="0"/>
                          <a:ea typeface="+mn-ea"/>
                          <a:cs typeface="+mn-cs"/>
                        </a:rPr>
                        <a:t>12.07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844083" rtl="0" eaLnBrk="1" fontAlgn="ctr" latinLnBrk="0" hangingPunct="1"/>
                      <a:r>
                        <a:rPr lang="en-US" sz="700" u="none" strike="noStrike" kern="1200">
                          <a:solidFill>
                            <a:schemeClr val="dk1"/>
                          </a:solidFill>
                          <a:effectLst/>
                          <a:latin typeface="Comic Sans MS" panose="030F0902030302020204" pitchFamily="66" charset="0"/>
                          <a:ea typeface="+mn-ea"/>
                          <a:cs typeface="+mn-cs"/>
                        </a:rPr>
                        <a:t>12.07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844083" rtl="0" eaLnBrk="1" fontAlgn="ctr" latinLnBrk="0" hangingPunct="1"/>
                      <a:r>
                        <a:rPr lang="en-US" sz="700" u="none" strike="noStrike" kern="1200">
                          <a:solidFill>
                            <a:schemeClr val="dk1"/>
                          </a:solidFill>
                          <a:effectLst/>
                          <a:latin typeface="Comic Sans MS" panose="030F0902030302020204" pitchFamily="66" charset="0"/>
                          <a:ea typeface="+mn-ea"/>
                          <a:cs typeface="+mn-cs"/>
                        </a:rPr>
                        <a:t>1.267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844083" rtl="0" eaLnBrk="1" fontAlgn="ctr" latinLnBrk="0" hangingPunct="1"/>
                      <a:r>
                        <a:rPr lang="en-US" sz="700" u="none" strike="noStrike" kern="1200">
                          <a:solidFill>
                            <a:schemeClr val="dk1"/>
                          </a:solidFill>
                          <a:effectLst/>
                          <a:latin typeface="Comic Sans MS" panose="030F0902030302020204" pitchFamily="66" charset="0"/>
                          <a:ea typeface="+mn-ea"/>
                          <a:cs typeface="+mn-cs"/>
                        </a:rPr>
                        <a:t>3.380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844083" rtl="0" eaLnBrk="1" fontAlgn="ctr" latinLnBrk="0" hangingPunct="1"/>
                      <a:r>
                        <a:rPr lang="en-US" sz="700" u="none" strike="noStrike" kern="1200">
                          <a:solidFill>
                            <a:schemeClr val="dk1"/>
                          </a:solidFill>
                          <a:effectLst/>
                          <a:latin typeface="Comic Sans MS" panose="030F0902030302020204" pitchFamily="66" charset="0"/>
                          <a:ea typeface="+mn-ea"/>
                          <a:cs typeface="+mn-cs"/>
                        </a:rPr>
                        <a:t>12.673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844083" rtl="0" eaLnBrk="1" fontAlgn="ctr" latinLnBrk="0" hangingPunct="1"/>
                      <a:r>
                        <a:rPr lang="en-US" sz="700" u="none" strike="noStrike" kern="1200">
                          <a:solidFill>
                            <a:schemeClr val="dk1"/>
                          </a:solidFill>
                          <a:effectLst/>
                          <a:latin typeface="Comic Sans MS" panose="030F0902030302020204" pitchFamily="66" charset="0"/>
                          <a:ea typeface="+mn-ea"/>
                          <a:cs typeface="+mn-cs"/>
                        </a:rPr>
                        <a:t>2.746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844083" rtl="0" eaLnBrk="1" fontAlgn="ctr" latinLnBrk="0" hangingPunct="1"/>
                      <a:r>
                        <a:rPr lang="en-US" sz="700" u="none" strike="noStrike" kern="1200">
                          <a:solidFill>
                            <a:schemeClr val="dk1"/>
                          </a:solidFill>
                          <a:effectLst/>
                          <a:latin typeface="Comic Sans MS" panose="030F0902030302020204" pitchFamily="66" charset="0"/>
                          <a:ea typeface="+mn-ea"/>
                          <a:cs typeface="+mn-cs"/>
                        </a:rPr>
                        <a:t>1.056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844083" rtl="0" eaLnBrk="1" fontAlgn="ctr" latinLnBrk="0" hangingPunct="1"/>
                      <a:r>
                        <a:rPr lang="en-US" sz="700" u="none" strike="noStrike" kern="1200">
                          <a:solidFill>
                            <a:schemeClr val="dk1"/>
                          </a:solidFill>
                          <a:effectLst/>
                          <a:latin typeface="Comic Sans MS" panose="030F0902030302020204" pitchFamily="66" charset="0"/>
                          <a:ea typeface="+mn-ea"/>
                          <a:cs typeface="+mn-cs"/>
                        </a:rPr>
                        <a:t>21.12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844083" rtl="0" eaLnBrk="1" fontAlgn="ctr" latinLnBrk="0" hangingPunct="1"/>
                      <a:r>
                        <a:rPr lang="en-US" sz="700" u="none" strike="noStrike" kern="1200" dirty="0">
                          <a:solidFill>
                            <a:schemeClr val="dk1"/>
                          </a:solidFill>
                          <a:effectLst/>
                          <a:latin typeface="Comic Sans MS" panose="030F0902030302020204" pitchFamily="66" charset="0"/>
                          <a:ea typeface="+mn-ea"/>
                          <a:cs typeface="+mn-cs"/>
                        </a:rPr>
                        <a:t>21.12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23285"/>
                  </a:ext>
                </a:extLst>
              </a:tr>
              <a:tr h="538149">
                <a:tc>
                  <a:txBody>
                    <a:bodyPr/>
                    <a:lstStyle/>
                    <a:p>
                      <a:pPr algn="ctr" fontAlgn="ctr"/>
                      <a:r>
                        <a:rPr lang="en-US" sz="700" b="0" i="0" u="none" strike="noStrike" dirty="0">
                          <a:solidFill>
                            <a:srgbClr val="000000"/>
                          </a:solidFill>
                          <a:effectLst/>
                          <a:latin typeface="Comic Sans MS" panose="030F0902030302020204" pitchFamily="66"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FUNCTIONALITY-001</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PROD-PROC-003</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ctr"/>
                      <a:r>
                        <a:rPr lang="en-US" sz="700" u="none" strike="noStrike" dirty="0" err="1">
                          <a:effectLst/>
                          <a:latin typeface="Comic Sans MS" panose="030F0902030302020204" pitchFamily="66" charset="0"/>
                        </a:rPr>
                        <a:t>Analizar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deseñar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constuir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probar</a:t>
                      </a:r>
                      <a:r>
                        <a:rPr lang="en-US" sz="700" u="none" strike="noStrike" dirty="0">
                          <a:effectLst/>
                          <a:latin typeface="Comic Sans MS" panose="030F0902030302020204" pitchFamily="66" charset="0"/>
                        </a:rPr>
                        <a:t> y </a:t>
                      </a:r>
                      <a:r>
                        <a:rPr lang="en-US" sz="700" u="none" strike="noStrike" dirty="0" err="1">
                          <a:effectLst/>
                          <a:latin typeface="Comic Sans MS" panose="030F0902030302020204" pitchFamily="66" charset="0"/>
                        </a:rPr>
                        <a:t>desplegar</a:t>
                      </a:r>
                      <a:r>
                        <a:rPr lang="en-US" sz="700" u="none" strike="noStrike" dirty="0">
                          <a:effectLst/>
                          <a:latin typeface="Comic Sans MS" panose="030F0902030302020204" pitchFamily="66" charset="0"/>
                        </a:rPr>
                        <a:t> el </a:t>
                      </a:r>
                      <a:r>
                        <a:rPr lang="en-US" sz="700" u="none" strike="noStrike" dirty="0" err="1">
                          <a:effectLst/>
                          <a:latin typeface="Comic Sans MS" panose="030F0902030302020204" pitchFamily="66" charset="0"/>
                        </a:rPr>
                        <a:t>componente</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ValidateEngine</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existencia</a:t>
                      </a:r>
                      <a:r>
                        <a:rPr lang="en-US" sz="700" u="none" strike="noStrike" dirty="0">
                          <a:effectLst/>
                          <a:latin typeface="Comic Sans MS" panose="030F0902030302020204" pitchFamily="66" charset="0"/>
                        </a:rPr>
                        <a:t> y </a:t>
                      </a:r>
                      <a:r>
                        <a:rPr lang="en-US" sz="700" u="none" strike="noStrike" dirty="0" err="1">
                          <a:effectLst/>
                          <a:latin typeface="Comic Sans MS" panose="030F0902030302020204" pitchFamily="66" charset="0"/>
                        </a:rPr>
                        <a:t>estructura</a:t>
                      </a:r>
                      <a:r>
                        <a:rPr lang="en-US" sz="700" u="none" strike="noStrike" dirty="0">
                          <a:effectLst/>
                          <a:latin typeface="Comic Sans MS" panose="030F0902030302020204" pitchFamily="66" charset="0"/>
                        </a:rPr>
                        <a:t> de los </a:t>
                      </a:r>
                      <a:r>
                        <a:rPr lang="en-US" sz="700" u="none" strike="noStrike" dirty="0" err="1">
                          <a:effectLst/>
                          <a:latin typeface="Comic Sans MS" panose="030F0902030302020204" pitchFamily="66" charset="0"/>
                        </a:rPr>
                        <a:t>archivos</a:t>
                      </a:r>
                      <a:r>
                        <a:rPr lang="en-US" sz="700" u="none" strike="noStrike" dirty="0">
                          <a:effectLst/>
                          <a:latin typeface="Comic Sans MS" panose="030F0902030302020204" pitchFamily="66" charset="0"/>
                        </a:rPr>
                        <a:t> del Proyecto Fraud Control </a:t>
                      </a:r>
                      <a:r>
                        <a:rPr lang="en-US" sz="1100" u="none" strike="noStrike" dirty="0">
                          <a:solidFill>
                            <a:srgbClr val="C5277F"/>
                          </a:solidFill>
                          <a:effectLst/>
                          <a:latin typeface="Comic Sans MS" panose="030F0902030302020204" pitchFamily="66" charset="0"/>
                        </a:rPr>
                        <a:t>*</a:t>
                      </a:r>
                      <a:endParaRPr lang="en-US" sz="700" b="0" i="0" u="none" strike="noStrike" dirty="0">
                        <a:solidFill>
                          <a:srgbClr val="C5277F"/>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PROCESS</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DEVELOPMENT</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MEDIUM</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27.13</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27.13</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2.849</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7.599</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28.494</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6.174</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2.375</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47.49</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47.49</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774937085"/>
                  </a:ext>
                </a:extLst>
              </a:tr>
              <a:tr h="377072">
                <a:tc>
                  <a:txBody>
                    <a:bodyPr/>
                    <a:lstStyle/>
                    <a:p>
                      <a:pPr algn="ctr" fontAlgn="ctr"/>
                      <a:r>
                        <a:rPr lang="en-US" sz="700" u="none" strike="noStrike" dirty="0">
                          <a:effectLst/>
                          <a:latin typeface="Comic Sans MS" panose="030F0902030302020204" pitchFamily="66" charset="0"/>
                        </a:rPr>
                        <a:t>3</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FUNCTIONALITY-001</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PROD-PROC-003</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700" u="none" strike="noStrike" dirty="0" err="1">
                          <a:effectLst/>
                          <a:latin typeface="Comic Sans MS" panose="030F0902030302020204" pitchFamily="66" charset="0"/>
                        </a:rPr>
                        <a:t>Analizar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deseñar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constuir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probar</a:t>
                      </a:r>
                      <a:r>
                        <a:rPr lang="en-US" sz="700" u="none" strike="noStrike" dirty="0">
                          <a:effectLst/>
                          <a:latin typeface="Comic Sans MS" panose="030F0902030302020204" pitchFamily="66" charset="0"/>
                        </a:rPr>
                        <a:t> y </a:t>
                      </a:r>
                      <a:r>
                        <a:rPr lang="en-US" sz="700" u="none" strike="noStrike" dirty="0" err="1">
                          <a:effectLst/>
                          <a:latin typeface="Comic Sans MS" panose="030F0902030302020204" pitchFamily="66" charset="0"/>
                        </a:rPr>
                        <a:t>desplegar</a:t>
                      </a:r>
                      <a:r>
                        <a:rPr lang="en-US" sz="700" u="none" strike="noStrike" dirty="0">
                          <a:effectLst/>
                          <a:latin typeface="Comic Sans MS" panose="030F0902030302020204" pitchFamily="66" charset="0"/>
                        </a:rPr>
                        <a:t> el </a:t>
                      </a:r>
                      <a:r>
                        <a:rPr lang="en-US" sz="700" u="none" strike="noStrike" dirty="0" err="1">
                          <a:effectLst/>
                          <a:latin typeface="Comic Sans MS" panose="030F0902030302020204" pitchFamily="66" charset="0"/>
                        </a:rPr>
                        <a:t>componente</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ProcesEngine</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existencia</a:t>
                      </a:r>
                      <a:r>
                        <a:rPr lang="en-US" sz="700" u="none" strike="noStrike" dirty="0">
                          <a:effectLst/>
                          <a:latin typeface="Comic Sans MS" panose="030F0902030302020204" pitchFamily="66" charset="0"/>
                        </a:rPr>
                        <a:t> y </a:t>
                      </a:r>
                      <a:r>
                        <a:rPr lang="en-US" sz="700" u="none" strike="noStrike" dirty="0" err="1">
                          <a:effectLst/>
                          <a:latin typeface="Comic Sans MS" panose="030F0902030302020204" pitchFamily="66" charset="0"/>
                        </a:rPr>
                        <a:t>estructura</a:t>
                      </a:r>
                      <a:r>
                        <a:rPr lang="en-US" sz="700" u="none" strike="noStrike" dirty="0">
                          <a:effectLst/>
                          <a:latin typeface="Comic Sans MS" panose="030F0902030302020204" pitchFamily="66" charset="0"/>
                        </a:rPr>
                        <a:t> de los </a:t>
                      </a:r>
                      <a:r>
                        <a:rPr lang="en-US" sz="700" u="none" strike="noStrike" dirty="0" err="1">
                          <a:effectLst/>
                          <a:latin typeface="Comic Sans MS" panose="030F0902030302020204" pitchFamily="66" charset="0"/>
                        </a:rPr>
                        <a:t>archivos</a:t>
                      </a:r>
                      <a:r>
                        <a:rPr lang="en-US" sz="700" u="none" strike="noStrike" dirty="0">
                          <a:effectLst/>
                          <a:latin typeface="Comic Sans MS" panose="030F0902030302020204" pitchFamily="66" charset="0"/>
                        </a:rPr>
                        <a:t> del Proyecto Fraud Control</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PROCESS</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DEVELOPMENT</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COMPLEX</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47.04</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47.04</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4.941</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13.175</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49.406</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10.705</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4.117</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82.34</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82.34</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4601392"/>
                  </a:ext>
                </a:extLst>
              </a:tr>
              <a:tr h="279617">
                <a:tc>
                  <a:txBody>
                    <a:bodyPr/>
                    <a:lstStyle/>
                    <a:p>
                      <a:pPr algn="ctr" fontAlgn="ctr"/>
                      <a:r>
                        <a:rPr lang="en-US" sz="700" u="none" strike="noStrike" dirty="0">
                          <a:effectLst/>
                          <a:latin typeface="Comic Sans MS" panose="030F0902030302020204" pitchFamily="66" charset="0"/>
                        </a:rPr>
                        <a:t>4</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FUNCTIONALITY-002</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PROD-PROC-004</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844083" rtl="0" eaLnBrk="1" fontAlgn="ctr" latinLnBrk="0" hangingPunct="1">
                        <a:lnSpc>
                          <a:spcPct val="100000"/>
                        </a:lnSpc>
                        <a:spcBef>
                          <a:spcPts val="0"/>
                        </a:spcBef>
                        <a:spcAft>
                          <a:spcPts val="0"/>
                        </a:spcAft>
                        <a:buClrTx/>
                        <a:buSzTx/>
                        <a:buFontTx/>
                        <a:buNone/>
                        <a:tabLst/>
                        <a:defRPr/>
                      </a:pPr>
                      <a:r>
                        <a:rPr lang="en-US" sz="700" u="none" strike="noStrike" dirty="0" err="1">
                          <a:effectLst/>
                          <a:latin typeface="Comic Sans MS" panose="030F0902030302020204" pitchFamily="66" charset="0"/>
                        </a:rPr>
                        <a:t>Analizar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deseñar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constuir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probar</a:t>
                      </a:r>
                      <a:r>
                        <a:rPr lang="en-US" sz="700" u="none" strike="noStrike" dirty="0">
                          <a:effectLst/>
                          <a:latin typeface="Comic Sans MS" panose="030F0902030302020204" pitchFamily="66" charset="0"/>
                        </a:rPr>
                        <a:t> y </a:t>
                      </a:r>
                      <a:r>
                        <a:rPr lang="en-US" sz="700" u="none" strike="noStrike" dirty="0" err="1">
                          <a:effectLst/>
                          <a:latin typeface="Comic Sans MS" panose="030F0902030302020204" pitchFamily="66" charset="0"/>
                        </a:rPr>
                        <a:t>desplegar</a:t>
                      </a:r>
                      <a:r>
                        <a:rPr lang="en-US" sz="700" u="none" strike="noStrike" dirty="0">
                          <a:effectLst/>
                          <a:latin typeface="Comic Sans MS" panose="030F0902030302020204" pitchFamily="66" charset="0"/>
                        </a:rPr>
                        <a:t> el </a:t>
                      </a:r>
                      <a:r>
                        <a:rPr lang="en-US" sz="700" u="none" strike="noStrike" dirty="0" err="1">
                          <a:effectLst/>
                          <a:latin typeface="Comic Sans MS" panose="030F0902030302020204" pitchFamily="66" charset="0"/>
                        </a:rPr>
                        <a:t>componente</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CleanEngine</a:t>
                      </a:r>
                      <a:r>
                        <a:rPr lang="en-US" sz="700" u="none" strike="noStrike" dirty="0">
                          <a:effectLst/>
                          <a:latin typeface="Comic Sans MS" panose="030F0902030302020204" pitchFamily="66" charset="0"/>
                        </a:rPr>
                        <a:t> para </a:t>
                      </a:r>
                      <a:r>
                        <a:rPr lang="en-US" sz="700" u="none" strike="noStrike" dirty="0" err="1">
                          <a:effectLst/>
                          <a:latin typeface="Comic Sans MS" panose="030F0902030302020204" pitchFamily="66" charset="0"/>
                        </a:rPr>
                        <a:t>cubrir</a:t>
                      </a:r>
                      <a:r>
                        <a:rPr lang="en-US" sz="700" u="none" strike="noStrike" dirty="0">
                          <a:effectLst/>
                          <a:latin typeface="Comic Sans MS" panose="030F0902030302020204" pitchFamily="66" charset="0"/>
                        </a:rPr>
                        <a:t> la </a:t>
                      </a:r>
                      <a:r>
                        <a:rPr lang="en-US" sz="700" u="none" strike="noStrike" dirty="0" err="1">
                          <a:effectLst/>
                          <a:latin typeface="Comic Sans MS" panose="030F0902030302020204" pitchFamily="66" charset="0"/>
                        </a:rPr>
                        <a:t>funcionalidad</a:t>
                      </a:r>
                      <a:r>
                        <a:rPr lang="en-US" sz="700" u="none" strike="noStrike" dirty="0">
                          <a:effectLst/>
                          <a:latin typeface="Comic Sans MS" panose="030F0902030302020204" pitchFamily="66" charset="0"/>
                        </a:rPr>
                        <a:t> de </a:t>
                      </a:r>
                      <a:r>
                        <a:rPr lang="en-US" sz="700" u="none" strike="noStrike" dirty="0" err="1">
                          <a:effectLst/>
                          <a:latin typeface="Comic Sans MS" panose="030F0902030302020204" pitchFamily="66" charset="0"/>
                        </a:rPr>
                        <a:t>limpieza</a:t>
                      </a:r>
                      <a:r>
                        <a:rPr lang="en-US" sz="700" u="none" strike="noStrike" dirty="0">
                          <a:effectLst/>
                          <a:latin typeface="Comic Sans MS" panose="030F0902030302020204" pitchFamily="66" charset="0"/>
                        </a:rPr>
                        <a:t> de </a:t>
                      </a:r>
                      <a:r>
                        <a:rPr lang="en-US" sz="700" u="none" strike="noStrike" dirty="0" err="1">
                          <a:effectLst/>
                          <a:latin typeface="Comic Sans MS" panose="030F0902030302020204" pitchFamily="66" charset="0"/>
                        </a:rPr>
                        <a:t>datos</a:t>
                      </a:r>
                      <a:r>
                        <a:rPr lang="en-US" sz="700" u="none" strike="noStrike" dirty="0">
                          <a:effectLst/>
                          <a:latin typeface="Comic Sans MS" panose="030F0902030302020204" pitchFamily="66" charset="0"/>
                        </a:rPr>
                        <a:t> (split  pipe |) de </a:t>
                      </a:r>
                      <a:r>
                        <a:rPr lang="en-US" sz="700" u="none" strike="noStrike" dirty="0" err="1">
                          <a:effectLst/>
                          <a:latin typeface="Comic Sans MS" panose="030F0902030302020204" pitchFamily="66" charset="0"/>
                        </a:rPr>
                        <a:t>cada</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uno</a:t>
                      </a:r>
                      <a:r>
                        <a:rPr lang="en-US" sz="700" u="none" strike="noStrike" dirty="0">
                          <a:effectLst/>
                          <a:latin typeface="Comic Sans MS" panose="030F0902030302020204" pitchFamily="66" charset="0"/>
                        </a:rPr>
                        <a:t> de los </a:t>
                      </a:r>
                      <a:r>
                        <a:rPr lang="en-US" sz="700" u="none" strike="noStrike" dirty="0" err="1">
                          <a:effectLst/>
                          <a:latin typeface="Comic Sans MS" panose="030F0902030302020204" pitchFamily="66" charset="0"/>
                        </a:rPr>
                        <a:t>archivos</a:t>
                      </a:r>
                      <a:r>
                        <a:rPr lang="en-US" sz="700" u="none" strike="noStrike" dirty="0">
                          <a:effectLst/>
                          <a:latin typeface="Comic Sans MS" panose="030F0902030302020204" pitchFamily="66" charset="0"/>
                        </a:rPr>
                        <a:t> del Proyecto Fraud</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PROCESS</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DEVELOPMENT</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MEDIUM</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27.13</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27.13</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2.849</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7.599</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28.494</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6.174</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2.375</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47.49</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47.49</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59779323"/>
                  </a:ext>
                </a:extLst>
              </a:tr>
              <a:tr h="361403">
                <a:tc>
                  <a:txBody>
                    <a:bodyPr/>
                    <a:lstStyle/>
                    <a:p>
                      <a:pPr algn="ctr" fontAlgn="ctr"/>
                      <a:r>
                        <a:rPr lang="en-US" sz="700" u="none" strike="noStrike" dirty="0">
                          <a:effectLst/>
                          <a:latin typeface="Comic Sans MS" panose="030F0902030302020204" pitchFamily="66" charset="0"/>
                        </a:rPr>
                        <a:t>5</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FUNCTIONALITY-003</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PROD-PROC-005</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700" u="none" strike="noStrike" dirty="0" err="1">
                          <a:effectLst/>
                          <a:latin typeface="Comic Sans MS" panose="030F0902030302020204" pitchFamily="66" charset="0"/>
                        </a:rPr>
                        <a:t>Analizar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deseñar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constuir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probar</a:t>
                      </a:r>
                      <a:r>
                        <a:rPr lang="en-US" sz="700" u="none" strike="noStrike" dirty="0">
                          <a:effectLst/>
                          <a:latin typeface="Comic Sans MS" panose="030F0902030302020204" pitchFamily="66" charset="0"/>
                        </a:rPr>
                        <a:t> y </a:t>
                      </a:r>
                      <a:r>
                        <a:rPr lang="en-US" sz="700" u="none" strike="noStrike" dirty="0" err="1">
                          <a:effectLst/>
                          <a:latin typeface="Comic Sans MS" panose="030F0902030302020204" pitchFamily="66" charset="0"/>
                        </a:rPr>
                        <a:t>desplegar</a:t>
                      </a:r>
                      <a:r>
                        <a:rPr lang="en-US" sz="700" u="none" strike="noStrike" dirty="0">
                          <a:effectLst/>
                          <a:latin typeface="Comic Sans MS" panose="030F0902030302020204" pitchFamily="66" charset="0"/>
                        </a:rPr>
                        <a:t> el </a:t>
                      </a:r>
                      <a:r>
                        <a:rPr lang="en-US" sz="700" u="none" strike="noStrike" dirty="0" err="1">
                          <a:effectLst/>
                          <a:latin typeface="Comic Sans MS" panose="030F0902030302020204" pitchFamily="66" charset="0"/>
                        </a:rPr>
                        <a:t>componente</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DataQuality</a:t>
                      </a:r>
                      <a:r>
                        <a:rPr lang="en-US" sz="700" u="none" strike="noStrike" dirty="0">
                          <a:effectLst/>
                          <a:latin typeface="Comic Sans MS" panose="030F0902030302020204" pitchFamily="66" charset="0"/>
                        </a:rPr>
                        <a:t> para </a:t>
                      </a:r>
                      <a:r>
                        <a:rPr lang="en-US" sz="700" u="none" strike="noStrike" dirty="0" err="1">
                          <a:effectLst/>
                          <a:latin typeface="Comic Sans MS" panose="030F0902030302020204" pitchFamily="66" charset="0"/>
                        </a:rPr>
                        <a:t>satisfacer</a:t>
                      </a:r>
                      <a:r>
                        <a:rPr lang="en-US" sz="700" u="none" strike="noStrike" dirty="0">
                          <a:effectLst/>
                          <a:latin typeface="Comic Sans MS" panose="030F0902030302020204" pitchFamily="66" charset="0"/>
                        </a:rPr>
                        <a:t> la </a:t>
                      </a:r>
                      <a:r>
                        <a:rPr lang="en-US" sz="700" u="none" strike="noStrike" dirty="0" err="1">
                          <a:effectLst/>
                          <a:latin typeface="Comic Sans MS" panose="030F0902030302020204" pitchFamily="66" charset="0"/>
                        </a:rPr>
                        <a:t>funcionalidad</a:t>
                      </a:r>
                      <a:r>
                        <a:rPr lang="en-US" sz="700" u="none" strike="noStrike" dirty="0">
                          <a:effectLst/>
                          <a:latin typeface="Comic Sans MS" panose="030F0902030302020204" pitchFamily="66" charset="0"/>
                        </a:rPr>
                        <a:t> de  </a:t>
                      </a:r>
                      <a:r>
                        <a:rPr lang="en-US" sz="700" u="none" strike="noStrike" dirty="0" err="1">
                          <a:effectLst/>
                          <a:latin typeface="Comic Sans MS" panose="030F0902030302020204" pitchFamily="66" charset="0"/>
                        </a:rPr>
                        <a:t>integridad</a:t>
                      </a:r>
                      <a:r>
                        <a:rPr lang="en-US" sz="700" u="none" strike="noStrike" dirty="0">
                          <a:effectLst/>
                          <a:latin typeface="Comic Sans MS" panose="030F0902030302020204" pitchFamily="66" charset="0"/>
                        </a:rPr>
                        <a:t> del </a:t>
                      </a:r>
                      <a:r>
                        <a:rPr lang="en-US" sz="700" u="none" strike="noStrike" dirty="0" err="1">
                          <a:effectLst/>
                          <a:latin typeface="Comic Sans MS" panose="030F0902030302020204" pitchFamily="66" charset="0"/>
                        </a:rPr>
                        <a:t>dato</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PROCESS</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DEVELOPMENT</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COMPLEX</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47.04</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47.04</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4.941</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13.175</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49.406</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10.705</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4.117</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82.34</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82.34</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9348788"/>
                  </a:ext>
                </a:extLst>
              </a:tr>
              <a:tr h="302247">
                <a:tc>
                  <a:txBody>
                    <a:bodyPr/>
                    <a:lstStyle/>
                    <a:p>
                      <a:pPr algn="ctr" fontAlgn="ctr"/>
                      <a:r>
                        <a:rPr lang="en-US" sz="700" u="none" strike="noStrike" dirty="0">
                          <a:effectLst/>
                          <a:latin typeface="Comic Sans MS" panose="030F0902030302020204" pitchFamily="66" charset="0"/>
                        </a:rPr>
                        <a:t>6</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FUNCTIONALITY-003</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PROD-PROC-006</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ctr"/>
                      <a:r>
                        <a:rPr lang="en-US" sz="700" u="none" strike="noStrike" dirty="0" err="1">
                          <a:effectLst/>
                          <a:latin typeface="Comic Sans MS" panose="030F0902030302020204" pitchFamily="66" charset="0"/>
                        </a:rPr>
                        <a:t>Analizar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deseñar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constuir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probar</a:t>
                      </a:r>
                      <a:r>
                        <a:rPr lang="en-US" sz="700" u="none" strike="noStrike" dirty="0">
                          <a:effectLst/>
                          <a:latin typeface="Comic Sans MS" panose="030F0902030302020204" pitchFamily="66" charset="0"/>
                        </a:rPr>
                        <a:t> y </a:t>
                      </a:r>
                      <a:r>
                        <a:rPr lang="en-US" sz="700" u="none" strike="noStrike" dirty="0" err="1">
                          <a:effectLst/>
                          <a:latin typeface="Comic Sans MS" panose="030F0902030302020204" pitchFamily="66" charset="0"/>
                        </a:rPr>
                        <a:t>desplegar</a:t>
                      </a:r>
                      <a:r>
                        <a:rPr lang="en-US" sz="700" u="none" strike="noStrike" dirty="0">
                          <a:effectLst/>
                          <a:latin typeface="Comic Sans MS" panose="030F0902030302020204" pitchFamily="66" charset="0"/>
                        </a:rPr>
                        <a:t> el </a:t>
                      </a:r>
                      <a:r>
                        <a:rPr lang="en-US" sz="700" u="none" strike="noStrike" dirty="0" err="1">
                          <a:effectLst/>
                          <a:latin typeface="Comic Sans MS" panose="030F0902030302020204" pitchFamily="66" charset="0"/>
                        </a:rPr>
                        <a:t>componente</a:t>
                      </a:r>
                      <a:r>
                        <a:rPr lang="en-US" sz="700" u="none" strike="noStrike" dirty="0">
                          <a:effectLst/>
                          <a:latin typeface="Comic Sans MS" panose="030F0902030302020204" pitchFamily="66" charset="0"/>
                        </a:rPr>
                        <a:t> de </a:t>
                      </a:r>
                      <a:r>
                        <a:rPr lang="en-US" sz="700" u="none" strike="noStrike" dirty="0" err="1">
                          <a:effectLst/>
                          <a:latin typeface="Comic Sans MS" panose="030F0902030302020204" pitchFamily="66" charset="0"/>
                        </a:rPr>
                        <a:t>DataQuality</a:t>
                      </a:r>
                      <a:r>
                        <a:rPr lang="en-US" sz="700" u="none" strike="noStrike" dirty="0">
                          <a:effectLst/>
                          <a:latin typeface="Comic Sans MS" panose="030F0902030302020204" pitchFamily="66" charset="0"/>
                        </a:rPr>
                        <a:t> para </a:t>
                      </a:r>
                      <a:r>
                        <a:rPr lang="en-US" sz="700" u="none" strike="noStrike" dirty="0" err="1">
                          <a:effectLst/>
                          <a:latin typeface="Comic Sans MS" panose="030F0902030302020204" pitchFamily="66" charset="0"/>
                        </a:rPr>
                        <a:t>satisfacer</a:t>
                      </a:r>
                      <a:r>
                        <a:rPr lang="en-US" sz="700" u="none" strike="noStrike" dirty="0">
                          <a:effectLst/>
                          <a:latin typeface="Comic Sans MS" panose="030F0902030302020204" pitchFamily="66" charset="0"/>
                        </a:rPr>
                        <a:t> la </a:t>
                      </a:r>
                      <a:r>
                        <a:rPr lang="en-US" sz="700" u="none" strike="noStrike" dirty="0" err="1">
                          <a:effectLst/>
                          <a:latin typeface="Comic Sans MS" panose="030F0902030302020204" pitchFamily="66" charset="0"/>
                        </a:rPr>
                        <a:t>funcionalidad</a:t>
                      </a:r>
                      <a:r>
                        <a:rPr lang="en-US" sz="700" u="none" strike="noStrike" dirty="0">
                          <a:effectLst/>
                          <a:latin typeface="Comic Sans MS" panose="030F0902030302020204" pitchFamily="66" charset="0"/>
                        </a:rPr>
                        <a:t> no </a:t>
                      </a:r>
                      <a:r>
                        <a:rPr lang="en-US" sz="700" u="none" strike="noStrike" dirty="0" err="1">
                          <a:effectLst/>
                          <a:latin typeface="Comic Sans MS" panose="030F0902030302020204" pitchFamily="66" charset="0"/>
                        </a:rPr>
                        <a:t>duplicidad</a:t>
                      </a:r>
                      <a:r>
                        <a:rPr lang="en-US" sz="700" u="none" strike="noStrike" dirty="0">
                          <a:effectLst/>
                          <a:latin typeface="Comic Sans MS" panose="030F0902030302020204" pitchFamily="66" charset="0"/>
                        </a:rPr>
                        <a:t> del </a:t>
                      </a:r>
                      <a:r>
                        <a:rPr lang="en-US" sz="700" u="none" strike="noStrike" dirty="0" err="1">
                          <a:effectLst/>
                          <a:latin typeface="Comic Sans MS" panose="030F0902030302020204" pitchFamily="66" charset="0"/>
                        </a:rPr>
                        <a:t>dato</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PROCESS</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DEVELOPMENT</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COMPLEX</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47.04</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47.04</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4.941</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13.175</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49.406</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10.705</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4.117</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82.34</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82.34</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87341756"/>
                  </a:ext>
                </a:extLst>
              </a:tr>
              <a:tr h="272793">
                <a:tc>
                  <a:txBody>
                    <a:bodyPr/>
                    <a:lstStyle/>
                    <a:p>
                      <a:pPr algn="ctr" fontAlgn="ctr"/>
                      <a:r>
                        <a:rPr lang="en-US" sz="700" u="none" strike="noStrike" dirty="0">
                          <a:effectLst/>
                          <a:latin typeface="Comic Sans MS" panose="030F0902030302020204" pitchFamily="66" charset="0"/>
                        </a:rPr>
                        <a:t>7</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FUNCTIONALITY-003</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PROD-PROC-007</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700" u="none" strike="noStrike" dirty="0" err="1">
                          <a:effectLst/>
                          <a:latin typeface="Comic Sans MS" panose="030F0902030302020204" pitchFamily="66" charset="0"/>
                        </a:rPr>
                        <a:t>Analizar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deseñar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constuir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probar</a:t>
                      </a:r>
                      <a:r>
                        <a:rPr lang="en-US" sz="700" u="none" strike="noStrike" dirty="0">
                          <a:effectLst/>
                          <a:latin typeface="Comic Sans MS" panose="030F0902030302020204" pitchFamily="66" charset="0"/>
                        </a:rPr>
                        <a:t> y </a:t>
                      </a:r>
                      <a:r>
                        <a:rPr lang="en-US" sz="700" u="none" strike="noStrike" dirty="0" err="1">
                          <a:effectLst/>
                          <a:latin typeface="Comic Sans MS" panose="030F0902030302020204" pitchFamily="66" charset="0"/>
                        </a:rPr>
                        <a:t>desplegar</a:t>
                      </a:r>
                      <a:r>
                        <a:rPr lang="en-US" sz="700" u="none" strike="noStrike" dirty="0">
                          <a:effectLst/>
                          <a:latin typeface="Comic Sans MS" panose="030F0902030302020204" pitchFamily="66" charset="0"/>
                        </a:rPr>
                        <a:t> el </a:t>
                      </a:r>
                      <a:r>
                        <a:rPr lang="en-US" sz="700" u="none" strike="noStrike" dirty="0" err="1">
                          <a:effectLst/>
                          <a:latin typeface="Comic Sans MS" panose="030F0902030302020204" pitchFamily="66" charset="0"/>
                        </a:rPr>
                        <a:t>componente</a:t>
                      </a:r>
                      <a:r>
                        <a:rPr lang="en-US" sz="700" u="none" strike="noStrike" dirty="0">
                          <a:effectLst/>
                          <a:latin typeface="Comic Sans MS" panose="030F0902030302020204" pitchFamily="66" charset="0"/>
                        </a:rPr>
                        <a:t> de </a:t>
                      </a:r>
                      <a:r>
                        <a:rPr lang="en-US" sz="700" u="none" strike="noStrike" dirty="0" err="1">
                          <a:effectLst/>
                          <a:latin typeface="Comic Sans MS" panose="030F0902030302020204" pitchFamily="66" charset="0"/>
                        </a:rPr>
                        <a:t>DataQuality</a:t>
                      </a:r>
                      <a:r>
                        <a:rPr lang="en-US" sz="700" u="none" strike="noStrike" dirty="0">
                          <a:effectLst/>
                          <a:latin typeface="Comic Sans MS" panose="030F0902030302020204" pitchFamily="66" charset="0"/>
                        </a:rPr>
                        <a:t> para </a:t>
                      </a:r>
                      <a:r>
                        <a:rPr lang="en-US" sz="700" u="none" strike="noStrike" dirty="0" err="1">
                          <a:effectLst/>
                          <a:latin typeface="Comic Sans MS" panose="030F0902030302020204" pitchFamily="66" charset="0"/>
                        </a:rPr>
                        <a:t>satisfacer</a:t>
                      </a:r>
                      <a:r>
                        <a:rPr lang="en-US" sz="700" u="none" strike="noStrike" dirty="0">
                          <a:effectLst/>
                          <a:latin typeface="Comic Sans MS" panose="030F0902030302020204" pitchFamily="66" charset="0"/>
                        </a:rPr>
                        <a:t> la </a:t>
                      </a:r>
                      <a:r>
                        <a:rPr lang="en-US" sz="700" u="none" strike="noStrike" dirty="0" err="1">
                          <a:effectLst/>
                          <a:latin typeface="Comic Sans MS" panose="030F0902030302020204" pitchFamily="66" charset="0"/>
                        </a:rPr>
                        <a:t>funcionalidad</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seguridad</a:t>
                      </a:r>
                      <a:r>
                        <a:rPr lang="en-US" sz="700" u="none" strike="noStrike" dirty="0">
                          <a:effectLst/>
                          <a:latin typeface="Comic Sans MS" panose="030F0902030302020204" pitchFamily="66" charset="0"/>
                        </a:rPr>
                        <a:t> del </a:t>
                      </a:r>
                      <a:r>
                        <a:rPr lang="en-US" sz="700" u="none" strike="noStrike" dirty="0" err="1">
                          <a:effectLst/>
                          <a:latin typeface="Comic Sans MS" panose="030F0902030302020204" pitchFamily="66" charset="0"/>
                        </a:rPr>
                        <a:t>dato</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PROCESS</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DEVELOPMENT</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COMPLEX</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47.04</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47.04</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4.941</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13.175</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49.406</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10.705</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4.117</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82.34</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82.34</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5679810"/>
                  </a:ext>
                </a:extLst>
              </a:tr>
              <a:tr h="272793">
                <a:tc>
                  <a:txBody>
                    <a:bodyPr/>
                    <a:lstStyle/>
                    <a:p>
                      <a:pPr algn="ctr" fontAlgn="ctr"/>
                      <a:r>
                        <a:rPr lang="en-US" sz="700" b="0" i="0" u="none" strike="noStrike" dirty="0">
                          <a:solidFill>
                            <a:srgbClr val="000000"/>
                          </a:solidFill>
                          <a:effectLst/>
                          <a:latin typeface="Comic Sans MS" panose="030F0902030302020204" pitchFamily="66"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FUNCTIONALITY-004</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PROD-PROC-007</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700" u="none" strike="noStrike" dirty="0" err="1">
                          <a:effectLst/>
                          <a:latin typeface="Comic Sans MS" panose="030F0902030302020204" pitchFamily="66" charset="0"/>
                        </a:rPr>
                        <a:t>Analizar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deseñar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constuir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probar</a:t>
                      </a:r>
                      <a:r>
                        <a:rPr lang="en-US" sz="700" u="none" strike="noStrike" dirty="0">
                          <a:effectLst/>
                          <a:latin typeface="Comic Sans MS" panose="030F0902030302020204" pitchFamily="66" charset="0"/>
                        </a:rPr>
                        <a:t> y </a:t>
                      </a:r>
                      <a:r>
                        <a:rPr lang="en-US" sz="700" u="none" strike="noStrike" dirty="0" err="1">
                          <a:effectLst/>
                          <a:latin typeface="Comic Sans MS" panose="030F0902030302020204" pitchFamily="66" charset="0"/>
                        </a:rPr>
                        <a:t>desplegar</a:t>
                      </a:r>
                      <a:r>
                        <a:rPr lang="en-US" sz="700" u="none" strike="noStrike" dirty="0">
                          <a:effectLst/>
                          <a:latin typeface="Comic Sans MS" panose="030F0902030302020204" pitchFamily="66" charset="0"/>
                        </a:rPr>
                        <a:t> el </a:t>
                      </a:r>
                      <a:r>
                        <a:rPr lang="en-US" sz="700" u="none" strike="noStrike" dirty="0" err="1">
                          <a:effectLst/>
                          <a:latin typeface="Comic Sans MS" panose="030F0902030302020204" pitchFamily="66" charset="0"/>
                        </a:rPr>
                        <a:t>componente</a:t>
                      </a:r>
                      <a:r>
                        <a:rPr lang="en-US" sz="700" u="none" strike="noStrike" dirty="0">
                          <a:effectLst/>
                          <a:latin typeface="Comic Sans MS" panose="030F0902030302020204" pitchFamily="66" charset="0"/>
                        </a:rPr>
                        <a:t> de </a:t>
                      </a:r>
                      <a:r>
                        <a:rPr lang="en-US" sz="700" u="none" strike="noStrike" dirty="0" err="1">
                          <a:effectLst/>
                          <a:latin typeface="Comic Sans MS" panose="030F0902030302020204" pitchFamily="66" charset="0"/>
                        </a:rPr>
                        <a:t>CommandHadoop</a:t>
                      </a:r>
                      <a:r>
                        <a:rPr lang="en-US" sz="700" u="none" strike="noStrike" dirty="0">
                          <a:effectLst/>
                          <a:latin typeface="Comic Sans MS" panose="030F0902030302020204" pitchFamily="66" charset="0"/>
                        </a:rPr>
                        <a:t> para </a:t>
                      </a:r>
                      <a:r>
                        <a:rPr lang="en-US" sz="700" u="none" strike="noStrike" dirty="0" err="1">
                          <a:effectLst/>
                          <a:latin typeface="Comic Sans MS" panose="030F0902030302020204" pitchFamily="66" charset="0"/>
                        </a:rPr>
                        <a:t>satisfacer</a:t>
                      </a:r>
                      <a:r>
                        <a:rPr lang="en-US" sz="700" u="none" strike="noStrike" dirty="0">
                          <a:effectLst/>
                          <a:latin typeface="Comic Sans MS" panose="030F0902030302020204" pitchFamily="66" charset="0"/>
                        </a:rPr>
                        <a:t> la </a:t>
                      </a:r>
                      <a:r>
                        <a:rPr lang="en-US" sz="700" u="none" strike="noStrike" dirty="0" err="1">
                          <a:effectLst/>
                          <a:latin typeface="Comic Sans MS" panose="030F0902030302020204" pitchFamily="66" charset="0"/>
                        </a:rPr>
                        <a:t>funcionalidad</a:t>
                      </a:r>
                      <a:r>
                        <a:rPr lang="en-US" sz="700" u="none" strike="noStrike" dirty="0">
                          <a:effectLst/>
                          <a:latin typeface="Comic Sans MS" panose="030F0902030302020204" pitchFamily="66" charset="0"/>
                        </a:rPr>
                        <a:t> de mover los </a:t>
                      </a:r>
                      <a:r>
                        <a:rPr lang="en-US" sz="700" u="none" strike="noStrike" dirty="0" err="1">
                          <a:effectLst/>
                          <a:latin typeface="Comic Sans MS" panose="030F0902030302020204" pitchFamily="66" charset="0"/>
                        </a:rPr>
                        <a:t>datos</a:t>
                      </a:r>
                      <a:r>
                        <a:rPr lang="en-US" sz="700" u="none" strike="noStrike" dirty="0">
                          <a:effectLst/>
                          <a:latin typeface="Comic Sans MS" panose="030F0902030302020204" pitchFamily="66" charset="0"/>
                        </a:rPr>
                        <a:t> a la zona </a:t>
                      </a:r>
                      <a:r>
                        <a:rPr lang="en-US" sz="700" u="none" strike="noStrike" dirty="0" err="1">
                          <a:effectLst/>
                          <a:latin typeface="Comic Sans MS" panose="030F0902030302020204" pitchFamily="66" charset="0"/>
                        </a:rPr>
                        <a:t>Curada</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PROCESS</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DEVELOPMENT</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MEDIUM</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27.13</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27.13</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2.849</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7.599</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28.494</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6.174</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2.375</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47.49</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47.49</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6117505"/>
                  </a:ext>
                </a:extLst>
              </a:tr>
              <a:tr h="259350">
                <a:tc>
                  <a:txBody>
                    <a:bodyPr/>
                    <a:lstStyle/>
                    <a:p>
                      <a:pPr algn="ctr" fontAlgn="ctr"/>
                      <a:r>
                        <a:rPr lang="en-US" sz="700" b="0" i="0" u="none" strike="noStrike" dirty="0">
                          <a:solidFill>
                            <a:srgbClr val="000000"/>
                          </a:solidFill>
                          <a:effectLst/>
                          <a:latin typeface="Comic Sans MS" panose="030F0902030302020204" pitchFamily="66" charset="0"/>
                        </a:rPr>
                        <a:t>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FUNCTIONALITY-005</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PROD-PROC-008</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ctr"/>
                      <a:r>
                        <a:rPr lang="en-US" sz="700" u="none" strike="noStrike" dirty="0" err="1">
                          <a:effectLst/>
                          <a:latin typeface="Comic Sans MS" panose="030F0902030302020204" pitchFamily="66" charset="0"/>
                        </a:rPr>
                        <a:t>Analizar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deseñar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constuir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probar</a:t>
                      </a:r>
                      <a:r>
                        <a:rPr lang="en-US" sz="700" u="none" strike="noStrike" dirty="0">
                          <a:effectLst/>
                          <a:latin typeface="Comic Sans MS" panose="030F0902030302020204" pitchFamily="66" charset="0"/>
                        </a:rPr>
                        <a:t> y </a:t>
                      </a:r>
                      <a:r>
                        <a:rPr lang="en-US" sz="700" u="none" strike="noStrike" dirty="0" err="1">
                          <a:effectLst/>
                          <a:latin typeface="Comic Sans MS" panose="030F0902030302020204" pitchFamily="66" charset="0"/>
                        </a:rPr>
                        <a:t>desplegar</a:t>
                      </a:r>
                      <a:r>
                        <a:rPr lang="en-US" sz="700" u="none" strike="noStrike" dirty="0">
                          <a:effectLst/>
                          <a:latin typeface="Comic Sans MS" panose="030F0902030302020204" pitchFamily="66" charset="0"/>
                        </a:rPr>
                        <a:t> el </a:t>
                      </a:r>
                      <a:r>
                        <a:rPr lang="en-US" sz="700" u="none" strike="noStrike" dirty="0" err="1">
                          <a:effectLst/>
                          <a:latin typeface="Comic Sans MS" panose="030F0902030302020204" pitchFamily="66" charset="0"/>
                        </a:rPr>
                        <a:t>componente</a:t>
                      </a:r>
                      <a:r>
                        <a:rPr lang="en-US" sz="700" u="none" strike="noStrike" dirty="0">
                          <a:effectLst/>
                          <a:latin typeface="Comic Sans MS" panose="030F0902030302020204" pitchFamily="66" charset="0"/>
                        </a:rPr>
                        <a:t> de </a:t>
                      </a:r>
                      <a:r>
                        <a:rPr lang="en-US" sz="700" u="none" strike="noStrike" dirty="0" err="1">
                          <a:effectLst/>
                          <a:latin typeface="Comic Sans MS" panose="030F0902030302020204" pitchFamily="66" charset="0"/>
                        </a:rPr>
                        <a:t>processEngine</a:t>
                      </a:r>
                      <a:r>
                        <a:rPr lang="en-US" sz="700" u="none" strike="noStrike" dirty="0">
                          <a:effectLst/>
                          <a:latin typeface="Comic Sans MS" panose="030F0902030302020204" pitchFamily="66" charset="0"/>
                        </a:rPr>
                        <a:t> para </a:t>
                      </a:r>
                      <a:r>
                        <a:rPr lang="en-US" sz="700" u="none" strike="noStrike" dirty="0" err="1">
                          <a:effectLst/>
                          <a:latin typeface="Comic Sans MS" panose="030F0902030302020204" pitchFamily="66" charset="0"/>
                        </a:rPr>
                        <a:t>satisfacer</a:t>
                      </a:r>
                      <a:r>
                        <a:rPr lang="en-US" sz="700" u="none" strike="noStrike" dirty="0">
                          <a:effectLst/>
                          <a:latin typeface="Comic Sans MS" panose="030F0902030302020204" pitchFamily="66" charset="0"/>
                        </a:rPr>
                        <a:t> la </a:t>
                      </a:r>
                      <a:r>
                        <a:rPr lang="en-US" sz="700" u="none" strike="noStrike" dirty="0" err="1">
                          <a:effectLst/>
                          <a:latin typeface="Comic Sans MS" panose="030F0902030302020204" pitchFamily="66" charset="0"/>
                        </a:rPr>
                        <a:t>funcionalidad</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elaborar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reporte</a:t>
                      </a:r>
                      <a:r>
                        <a:rPr lang="en-US" sz="700" u="none" strike="noStrike" dirty="0">
                          <a:effectLst/>
                          <a:latin typeface="Comic Sans MS" panose="030F0902030302020204" pitchFamily="66" charset="0"/>
                        </a:rPr>
                        <a:t> de </a:t>
                      </a:r>
                      <a:r>
                        <a:rPr lang="en-US" sz="700" u="none" strike="noStrike" dirty="0" err="1">
                          <a:effectLst/>
                          <a:latin typeface="Comic Sans MS" panose="030F0902030302020204" pitchFamily="66" charset="0"/>
                        </a:rPr>
                        <a:t>Monitoreo</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PROCESS</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DEVELOPMENT</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MEDIUM</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27.13</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27.13</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2.849</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7.599</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28.494</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6.174</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2.375</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47.49</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47.49</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576458582"/>
                  </a:ext>
                </a:extLst>
              </a:tr>
              <a:tr h="322742">
                <a:tc>
                  <a:txBody>
                    <a:bodyPr/>
                    <a:lstStyle/>
                    <a:p>
                      <a:pPr algn="ctr" fontAlgn="ctr"/>
                      <a:r>
                        <a:rPr lang="en-US" sz="700" b="0" i="0" u="none" strike="noStrike" dirty="0">
                          <a:solidFill>
                            <a:srgbClr val="000000"/>
                          </a:solidFill>
                          <a:effectLst/>
                          <a:latin typeface="Comic Sans MS" panose="030F0902030302020204" pitchFamily="66" charset="0"/>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FUNCTIONALITY-005</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PROD-PROC-009</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700" u="none" strike="noStrike" dirty="0" err="1">
                          <a:effectLst/>
                          <a:latin typeface="Comic Sans MS" panose="030F0902030302020204" pitchFamily="66" charset="0"/>
                        </a:rPr>
                        <a:t>Analizar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deseñar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constuir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probar</a:t>
                      </a:r>
                      <a:r>
                        <a:rPr lang="en-US" sz="700" u="none" strike="noStrike" dirty="0">
                          <a:effectLst/>
                          <a:latin typeface="Comic Sans MS" panose="030F0902030302020204" pitchFamily="66" charset="0"/>
                        </a:rPr>
                        <a:t> y </a:t>
                      </a:r>
                      <a:r>
                        <a:rPr lang="en-US" sz="700" u="none" strike="noStrike" dirty="0" err="1">
                          <a:effectLst/>
                          <a:latin typeface="Comic Sans MS" panose="030F0902030302020204" pitchFamily="66" charset="0"/>
                        </a:rPr>
                        <a:t>desplegar</a:t>
                      </a:r>
                      <a:r>
                        <a:rPr lang="en-US" sz="700" u="none" strike="noStrike" dirty="0">
                          <a:effectLst/>
                          <a:latin typeface="Comic Sans MS" panose="030F0902030302020204" pitchFamily="66" charset="0"/>
                        </a:rPr>
                        <a:t> el </a:t>
                      </a:r>
                      <a:r>
                        <a:rPr lang="en-US" sz="700" u="none" strike="noStrike" dirty="0" err="1">
                          <a:effectLst/>
                          <a:latin typeface="Comic Sans MS" panose="030F0902030302020204" pitchFamily="66" charset="0"/>
                        </a:rPr>
                        <a:t>componente</a:t>
                      </a:r>
                      <a:r>
                        <a:rPr lang="en-US" sz="700" u="none" strike="noStrike" dirty="0">
                          <a:effectLst/>
                          <a:latin typeface="Comic Sans MS" panose="030F0902030302020204" pitchFamily="66" charset="0"/>
                        </a:rPr>
                        <a:t> de </a:t>
                      </a:r>
                      <a:r>
                        <a:rPr lang="en-US" sz="700" u="none" strike="noStrike" dirty="0" err="1">
                          <a:effectLst/>
                          <a:latin typeface="Comic Sans MS" panose="030F0902030302020204" pitchFamily="66" charset="0"/>
                        </a:rPr>
                        <a:t>processEngine</a:t>
                      </a:r>
                      <a:r>
                        <a:rPr lang="en-US" sz="700" u="none" strike="noStrike" dirty="0">
                          <a:effectLst/>
                          <a:latin typeface="Comic Sans MS" panose="030F0902030302020204" pitchFamily="66" charset="0"/>
                        </a:rPr>
                        <a:t> para </a:t>
                      </a:r>
                      <a:r>
                        <a:rPr lang="en-US" sz="700" u="none" strike="noStrike" dirty="0" err="1">
                          <a:effectLst/>
                          <a:latin typeface="Comic Sans MS" panose="030F0902030302020204" pitchFamily="66" charset="0"/>
                        </a:rPr>
                        <a:t>satisfacer</a:t>
                      </a:r>
                      <a:r>
                        <a:rPr lang="en-US" sz="700" u="none" strike="noStrike" dirty="0">
                          <a:effectLst/>
                          <a:latin typeface="Comic Sans MS" panose="030F0902030302020204" pitchFamily="66" charset="0"/>
                        </a:rPr>
                        <a:t> la </a:t>
                      </a:r>
                      <a:r>
                        <a:rPr lang="en-US" sz="700" u="none" strike="noStrike" dirty="0" err="1">
                          <a:effectLst/>
                          <a:latin typeface="Comic Sans MS" panose="030F0902030302020204" pitchFamily="66" charset="0"/>
                        </a:rPr>
                        <a:t>funcionalidad</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elaborar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reporte</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Posdictamen</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PROCESS</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DEVELOPMENT</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MEDIUM</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27.13</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27.13</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2.849</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7.599</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28.494</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6.174</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2.375</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47.49</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47.49</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2134980"/>
                  </a:ext>
                </a:extLst>
              </a:tr>
              <a:tr h="322743">
                <a:tc>
                  <a:txBody>
                    <a:bodyPr/>
                    <a:lstStyle/>
                    <a:p>
                      <a:pPr algn="ctr" fontAlgn="ctr"/>
                      <a:r>
                        <a:rPr lang="en-US" sz="700" u="none" strike="noStrike" dirty="0">
                          <a:effectLst/>
                          <a:latin typeface="Comic Sans MS" panose="030F0902030302020204" pitchFamily="66" charset="0"/>
                        </a:rPr>
                        <a:t>11</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FUNCTIONALITY-005</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PROD-PROC-010</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ctr"/>
                      <a:r>
                        <a:rPr lang="en-US" sz="700" u="none" strike="noStrike" dirty="0" err="1">
                          <a:effectLst/>
                          <a:latin typeface="Comic Sans MS" panose="030F0902030302020204" pitchFamily="66" charset="0"/>
                        </a:rPr>
                        <a:t>Analizar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deseñar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constuir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probar</a:t>
                      </a:r>
                      <a:r>
                        <a:rPr lang="en-US" sz="700" u="none" strike="noStrike" dirty="0">
                          <a:effectLst/>
                          <a:latin typeface="Comic Sans MS" panose="030F0902030302020204" pitchFamily="66" charset="0"/>
                        </a:rPr>
                        <a:t> y </a:t>
                      </a:r>
                      <a:r>
                        <a:rPr lang="en-US" sz="700" u="none" strike="noStrike" dirty="0" err="1">
                          <a:effectLst/>
                          <a:latin typeface="Comic Sans MS" panose="030F0902030302020204" pitchFamily="66" charset="0"/>
                        </a:rPr>
                        <a:t>desplegar</a:t>
                      </a:r>
                      <a:r>
                        <a:rPr lang="en-US" sz="700" u="none" strike="noStrike" dirty="0">
                          <a:effectLst/>
                          <a:latin typeface="Comic Sans MS" panose="030F0902030302020204" pitchFamily="66" charset="0"/>
                        </a:rPr>
                        <a:t> el </a:t>
                      </a:r>
                      <a:r>
                        <a:rPr lang="en-US" sz="700" u="none" strike="noStrike" dirty="0" err="1">
                          <a:effectLst/>
                          <a:latin typeface="Comic Sans MS" panose="030F0902030302020204" pitchFamily="66" charset="0"/>
                        </a:rPr>
                        <a:t>componente</a:t>
                      </a:r>
                      <a:r>
                        <a:rPr lang="en-US" sz="700" u="none" strike="noStrike" dirty="0">
                          <a:effectLst/>
                          <a:latin typeface="Comic Sans MS" panose="030F0902030302020204" pitchFamily="66" charset="0"/>
                        </a:rPr>
                        <a:t> de </a:t>
                      </a:r>
                      <a:r>
                        <a:rPr lang="en-US" sz="700" u="none" strike="noStrike" dirty="0" err="1">
                          <a:effectLst/>
                          <a:latin typeface="Comic Sans MS" panose="030F0902030302020204" pitchFamily="66" charset="0"/>
                        </a:rPr>
                        <a:t>processEngine</a:t>
                      </a:r>
                      <a:r>
                        <a:rPr lang="en-US" sz="700" u="none" strike="noStrike" dirty="0">
                          <a:effectLst/>
                          <a:latin typeface="Comic Sans MS" panose="030F0902030302020204" pitchFamily="66" charset="0"/>
                        </a:rPr>
                        <a:t> para </a:t>
                      </a:r>
                      <a:r>
                        <a:rPr lang="en-US" sz="700" u="none" strike="noStrike" dirty="0" err="1">
                          <a:effectLst/>
                          <a:latin typeface="Comic Sans MS" panose="030F0902030302020204" pitchFamily="66" charset="0"/>
                        </a:rPr>
                        <a:t>satisfacer</a:t>
                      </a:r>
                      <a:r>
                        <a:rPr lang="en-US" sz="700" u="none" strike="noStrike" dirty="0">
                          <a:effectLst/>
                          <a:latin typeface="Comic Sans MS" panose="030F0902030302020204" pitchFamily="66" charset="0"/>
                        </a:rPr>
                        <a:t> la </a:t>
                      </a:r>
                      <a:r>
                        <a:rPr lang="en-US" sz="700" u="none" strike="noStrike" dirty="0" err="1">
                          <a:effectLst/>
                          <a:latin typeface="Comic Sans MS" panose="030F0902030302020204" pitchFamily="66" charset="0"/>
                        </a:rPr>
                        <a:t>funcionalidad</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elaborar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reporte</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Casos</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Sospechosos</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PROCESS</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DEVELOPMENT</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MEDIUM</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27.13</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27.13</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2.849</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7.599</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28.494</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6.174</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2.375</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47.49</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47.49</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096800750"/>
                  </a:ext>
                </a:extLst>
              </a:tr>
              <a:tr h="317834">
                <a:tc>
                  <a:txBody>
                    <a:bodyPr/>
                    <a:lstStyle/>
                    <a:p>
                      <a:pPr algn="ctr" fontAlgn="ctr"/>
                      <a:r>
                        <a:rPr lang="en-US" sz="700" u="none" strike="noStrike" dirty="0">
                          <a:effectLst/>
                          <a:latin typeface="Comic Sans MS" panose="030F0902030302020204" pitchFamily="66" charset="0"/>
                        </a:rPr>
                        <a:t>12</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FUNCTIONALITY-005</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PROD-PROC-011</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700" u="none" strike="noStrike" dirty="0" err="1">
                          <a:effectLst/>
                          <a:latin typeface="Comic Sans MS" panose="030F0902030302020204" pitchFamily="66" charset="0"/>
                        </a:rPr>
                        <a:t>Analizar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deseñar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constuir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probar</a:t>
                      </a:r>
                      <a:r>
                        <a:rPr lang="en-US" sz="700" u="none" strike="noStrike" dirty="0">
                          <a:effectLst/>
                          <a:latin typeface="Comic Sans MS" panose="030F0902030302020204" pitchFamily="66" charset="0"/>
                        </a:rPr>
                        <a:t> y </a:t>
                      </a:r>
                      <a:r>
                        <a:rPr lang="en-US" sz="700" u="none" strike="noStrike" dirty="0" err="1">
                          <a:effectLst/>
                          <a:latin typeface="Comic Sans MS" panose="030F0902030302020204" pitchFamily="66" charset="0"/>
                        </a:rPr>
                        <a:t>desplegar</a:t>
                      </a:r>
                      <a:r>
                        <a:rPr lang="en-US" sz="700" u="none" strike="noStrike" dirty="0">
                          <a:effectLst/>
                          <a:latin typeface="Comic Sans MS" panose="030F0902030302020204" pitchFamily="66" charset="0"/>
                        </a:rPr>
                        <a:t> el </a:t>
                      </a:r>
                      <a:r>
                        <a:rPr lang="en-US" sz="700" u="none" strike="noStrike" dirty="0" err="1">
                          <a:effectLst/>
                          <a:latin typeface="Comic Sans MS" panose="030F0902030302020204" pitchFamily="66" charset="0"/>
                        </a:rPr>
                        <a:t>componente</a:t>
                      </a:r>
                      <a:r>
                        <a:rPr lang="en-US" sz="700" u="none" strike="noStrike" dirty="0">
                          <a:effectLst/>
                          <a:latin typeface="Comic Sans MS" panose="030F0902030302020204" pitchFamily="66" charset="0"/>
                        </a:rPr>
                        <a:t> de </a:t>
                      </a:r>
                      <a:r>
                        <a:rPr lang="en-US" sz="700" u="none" strike="noStrike" dirty="0" err="1">
                          <a:effectLst/>
                          <a:latin typeface="Comic Sans MS" panose="030F0902030302020204" pitchFamily="66" charset="0"/>
                        </a:rPr>
                        <a:t>processEngine</a:t>
                      </a:r>
                      <a:r>
                        <a:rPr lang="en-US" sz="700" u="none" strike="noStrike" dirty="0">
                          <a:effectLst/>
                          <a:latin typeface="Comic Sans MS" panose="030F0902030302020204" pitchFamily="66" charset="0"/>
                        </a:rPr>
                        <a:t> para </a:t>
                      </a:r>
                      <a:r>
                        <a:rPr lang="en-US" sz="700" u="none" strike="noStrike" dirty="0" err="1">
                          <a:effectLst/>
                          <a:latin typeface="Comic Sans MS" panose="030F0902030302020204" pitchFamily="66" charset="0"/>
                        </a:rPr>
                        <a:t>satisfacer</a:t>
                      </a:r>
                      <a:r>
                        <a:rPr lang="en-US" sz="700" u="none" strike="noStrike" dirty="0">
                          <a:effectLst/>
                          <a:latin typeface="Comic Sans MS" panose="030F0902030302020204" pitchFamily="66" charset="0"/>
                        </a:rPr>
                        <a:t> la </a:t>
                      </a:r>
                      <a:r>
                        <a:rPr lang="en-US" sz="700" u="none" strike="noStrike" dirty="0" err="1">
                          <a:effectLst/>
                          <a:latin typeface="Comic Sans MS" panose="030F0902030302020204" pitchFamily="66" charset="0"/>
                        </a:rPr>
                        <a:t>funcionalidad</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elaborar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reporte</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Estádistico</a:t>
                      </a:r>
                      <a:r>
                        <a:rPr lang="en-US" sz="700" u="none" strike="noStrike" dirty="0">
                          <a:effectLst/>
                          <a:latin typeface="Comic Sans MS" panose="030F0902030302020204" pitchFamily="66" charset="0"/>
                        </a:rPr>
                        <a:t> y </a:t>
                      </a:r>
                      <a:r>
                        <a:rPr lang="en-US" sz="700" u="none" strike="noStrike" dirty="0" err="1">
                          <a:effectLst/>
                          <a:latin typeface="Comic Sans MS" panose="030F0902030302020204" pitchFamily="66" charset="0"/>
                        </a:rPr>
                        <a:t>resumen</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PROCESS</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DEVELOPMENT</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MEDIUM</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27.13</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27.13</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2.849</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7.599</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28.494</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6.174</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2.375</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47.49</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47.49</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3667284"/>
                  </a:ext>
                </a:extLst>
              </a:tr>
              <a:tr h="294864">
                <a:tc>
                  <a:txBody>
                    <a:bodyPr/>
                    <a:lstStyle/>
                    <a:p>
                      <a:pPr algn="ctr" fontAlgn="ctr"/>
                      <a:r>
                        <a:rPr lang="en-US" sz="700" u="none" strike="noStrike" dirty="0">
                          <a:effectLst/>
                          <a:latin typeface="Comic Sans MS" panose="030F0902030302020204" pitchFamily="66" charset="0"/>
                        </a:rPr>
                        <a:t>13</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FUNCTIONALITY-005</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PROD-PROC-012</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ctr"/>
                      <a:r>
                        <a:rPr lang="en-US" sz="700" u="none" strike="noStrike" dirty="0" err="1">
                          <a:effectLst/>
                          <a:latin typeface="Comic Sans MS" panose="030F0902030302020204" pitchFamily="66" charset="0"/>
                        </a:rPr>
                        <a:t>Analizar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deseñar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constuir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probar</a:t>
                      </a:r>
                      <a:r>
                        <a:rPr lang="en-US" sz="700" u="none" strike="noStrike" dirty="0">
                          <a:effectLst/>
                          <a:latin typeface="Comic Sans MS" panose="030F0902030302020204" pitchFamily="66" charset="0"/>
                        </a:rPr>
                        <a:t> y </a:t>
                      </a:r>
                      <a:r>
                        <a:rPr lang="en-US" sz="700" u="none" strike="noStrike" dirty="0" err="1">
                          <a:effectLst/>
                          <a:latin typeface="Comic Sans MS" panose="030F0902030302020204" pitchFamily="66" charset="0"/>
                        </a:rPr>
                        <a:t>desplegar</a:t>
                      </a:r>
                      <a:r>
                        <a:rPr lang="en-US" sz="700" u="none" strike="noStrike" dirty="0">
                          <a:effectLst/>
                          <a:latin typeface="Comic Sans MS" panose="030F0902030302020204" pitchFamily="66" charset="0"/>
                        </a:rPr>
                        <a:t> el </a:t>
                      </a:r>
                      <a:r>
                        <a:rPr lang="en-US" sz="700" u="none" strike="noStrike" dirty="0" err="1">
                          <a:effectLst/>
                          <a:latin typeface="Comic Sans MS" panose="030F0902030302020204" pitchFamily="66" charset="0"/>
                        </a:rPr>
                        <a:t>componente</a:t>
                      </a:r>
                      <a:r>
                        <a:rPr lang="en-US" sz="700" u="none" strike="noStrike" dirty="0">
                          <a:effectLst/>
                          <a:latin typeface="Comic Sans MS" panose="030F0902030302020204" pitchFamily="66" charset="0"/>
                        </a:rPr>
                        <a:t> de </a:t>
                      </a:r>
                      <a:r>
                        <a:rPr lang="en-US" sz="700" u="none" strike="noStrike" dirty="0" err="1">
                          <a:effectLst/>
                          <a:latin typeface="Comic Sans MS" panose="030F0902030302020204" pitchFamily="66" charset="0"/>
                        </a:rPr>
                        <a:t>processEngine</a:t>
                      </a:r>
                      <a:r>
                        <a:rPr lang="en-US" sz="700" u="none" strike="noStrike" dirty="0">
                          <a:effectLst/>
                          <a:latin typeface="Comic Sans MS" panose="030F0902030302020204" pitchFamily="66" charset="0"/>
                        </a:rPr>
                        <a:t> para </a:t>
                      </a:r>
                      <a:r>
                        <a:rPr lang="en-US" sz="700" u="none" strike="noStrike" dirty="0" err="1">
                          <a:effectLst/>
                          <a:latin typeface="Comic Sans MS" panose="030F0902030302020204" pitchFamily="66" charset="0"/>
                        </a:rPr>
                        <a:t>satisfacer</a:t>
                      </a:r>
                      <a:r>
                        <a:rPr lang="en-US" sz="700" u="none" strike="noStrike" dirty="0">
                          <a:effectLst/>
                          <a:latin typeface="Comic Sans MS" panose="030F0902030302020204" pitchFamily="66" charset="0"/>
                        </a:rPr>
                        <a:t> la </a:t>
                      </a:r>
                      <a:r>
                        <a:rPr lang="en-US" sz="700" u="none" strike="noStrike" dirty="0" err="1">
                          <a:effectLst/>
                          <a:latin typeface="Comic Sans MS" panose="030F0902030302020204" pitchFamily="66" charset="0"/>
                        </a:rPr>
                        <a:t>funcionalidad</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elaborar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reporte</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Análisis</a:t>
                      </a:r>
                      <a:r>
                        <a:rPr lang="en-US" sz="700" u="none" strike="noStrike" dirty="0">
                          <a:effectLst/>
                          <a:latin typeface="Comic Sans MS" panose="030F0902030302020204" pitchFamily="66" charset="0"/>
                        </a:rPr>
                        <a:t> y </a:t>
                      </a:r>
                      <a:r>
                        <a:rPr lang="en-US" sz="700" u="none" strike="noStrike" dirty="0" err="1">
                          <a:effectLst/>
                          <a:latin typeface="Comic Sans MS" panose="030F0902030302020204" pitchFamily="66" charset="0"/>
                        </a:rPr>
                        <a:t>evaluación</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PROCESS</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DEVELOPMENT</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MEDIUM</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27.13</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27.13</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2.849</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7.599</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28.494</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6.174</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2.375</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47.49</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47.49</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870809226"/>
                  </a:ext>
                </a:extLst>
              </a:tr>
              <a:tr h="376217">
                <a:tc>
                  <a:txBody>
                    <a:bodyPr/>
                    <a:lstStyle/>
                    <a:p>
                      <a:pPr algn="ctr" fontAlgn="ctr"/>
                      <a:r>
                        <a:rPr lang="en-US" sz="700" u="none" strike="noStrike" dirty="0">
                          <a:effectLst/>
                          <a:latin typeface="Comic Sans MS" panose="030F0902030302020204" pitchFamily="66" charset="0"/>
                        </a:rPr>
                        <a:t>14</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FUNCTIONALITY-005</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PROD-PROC-013</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700" u="none" strike="noStrike" dirty="0" err="1">
                          <a:effectLst/>
                          <a:latin typeface="Comic Sans MS" panose="030F0902030302020204" pitchFamily="66" charset="0"/>
                        </a:rPr>
                        <a:t>Analizar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deseñar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constuir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probar</a:t>
                      </a:r>
                      <a:r>
                        <a:rPr lang="en-US" sz="700" u="none" strike="noStrike" dirty="0">
                          <a:effectLst/>
                          <a:latin typeface="Comic Sans MS" panose="030F0902030302020204" pitchFamily="66" charset="0"/>
                        </a:rPr>
                        <a:t> y </a:t>
                      </a:r>
                      <a:r>
                        <a:rPr lang="en-US" sz="700" u="none" strike="noStrike" dirty="0" err="1">
                          <a:effectLst/>
                          <a:latin typeface="Comic Sans MS" panose="030F0902030302020204" pitchFamily="66" charset="0"/>
                        </a:rPr>
                        <a:t>desplegar</a:t>
                      </a:r>
                      <a:r>
                        <a:rPr lang="en-US" sz="700" u="none" strike="noStrike" dirty="0">
                          <a:effectLst/>
                          <a:latin typeface="Comic Sans MS" panose="030F0902030302020204" pitchFamily="66" charset="0"/>
                        </a:rPr>
                        <a:t> el </a:t>
                      </a:r>
                      <a:r>
                        <a:rPr lang="en-US" sz="700" u="none" strike="noStrike" dirty="0" err="1">
                          <a:effectLst/>
                          <a:latin typeface="Comic Sans MS" panose="030F0902030302020204" pitchFamily="66" charset="0"/>
                        </a:rPr>
                        <a:t>componente</a:t>
                      </a:r>
                      <a:r>
                        <a:rPr lang="en-US" sz="700" u="none" strike="noStrike" dirty="0">
                          <a:effectLst/>
                          <a:latin typeface="Comic Sans MS" panose="030F0902030302020204" pitchFamily="66" charset="0"/>
                        </a:rPr>
                        <a:t> de </a:t>
                      </a:r>
                      <a:r>
                        <a:rPr lang="en-US" sz="700" u="none" strike="noStrike" dirty="0" err="1">
                          <a:effectLst/>
                          <a:latin typeface="Comic Sans MS" panose="030F0902030302020204" pitchFamily="66" charset="0"/>
                        </a:rPr>
                        <a:t>processEngine</a:t>
                      </a:r>
                      <a:r>
                        <a:rPr lang="en-US" sz="700" u="none" strike="noStrike" dirty="0">
                          <a:effectLst/>
                          <a:latin typeface="Comic Sans MS" panose="030F0902030302020204" pitchFamily="66" charset="0"/>
                        </a:rPr>
                        <a:t> para </a:t>
                      </a:r>
                      <a:r>
                        <a:rPr lang="en-US" sz="700" u="none" strike="noStrike" dirty="0" err="1">
                          <a:effectLst/>
                          <a:latin typeface="Comic Sans MS" panose="030F0902030302020204" pitchFamily="66" charset="0"/>
                        </a:rPr>
                        <a:t>satisfacer</a:t>
                      </a:r>
                      <a:r>
                        <a:rPr lang="en-US" sz="700" u="none" strike="noStrike" dirty="0">
                          <a:effectLst/>
                          <a:latin typeface="Comic Sans MS" panose="030F0902030302020204" pitchFamily="66" charset="0"/>
                        </a:rPr>
                        <a:t> la </a:t>
                      </a:r>
                      <a:r>
                        <a:rPr lang="en-US" sz="700" u="none" strike="noStrike" dirty="0" err="1">
                          <a:effectLst/>
                          <a:latin typeface="Comic Sans MS" panose="030F0902030302020204" pitchFamily="66" charset="0"/>
                        </a:rPr>
                        <a:t>funcionalidad</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elaborar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reporte</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Estadísticos</a:t>
                      </a:r>
                      <a:r>
                        <a:rPr lang="en-US" sz="700" u="none" strike="noStrike" dirty="0">
                          <a:effectLst/>
                          <a:latin typeface="Comic Sans MS" panose="030F0902030302020204" pitchFamily="66" charset="0"/>
                        </a:rPr>
                        <a:t> y </a:t>
                      </a:r>
                      <a:r>
                        <a:rPr lang="en-US" sz="700" u="none" strike="noStrike" dirty="0" err="1">
                          <a:effectLst/>
                          <a:latin typeface="Comic Sans MS" panose="030F0902030302020204" pitchFamily="66" charset="0"/>
                        </a:rPr>
                        <a:t>resumen</a:t>
                      </a:r>
                      <a:r>
                        <a:rPr lang="en-US" sz="700" u="none" strike="noStrike" dirty="0">
                          <a:effectLst/>
                          <a:latin typeface="Comic Sans MS" panose="030F0902030302020204" pitchFamily="66" charset="0"/>
                        </a:rPr>
                        <a:t> de entrada y </a:t>
                      </a:r>
                      <a:r>
                        <a:rPr lang="en-US" sz="700" u="none" strike="noStrike" dirty="0" err="1">
                          <a:effectLst/>
                          <a:latin typeface="Comic Sans MS" panose="030F0902030302020204" pitchFamily="66" charset="0"/>
                        </a:rPr>
                        <a:t>salida</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PROCESS</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DEVELOPMENT</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MEDIUM</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27.13</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27.13</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2.849</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7.599</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28.494</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6.174</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2.375</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47.49</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47.49</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5261789"/>
                  </a:ext>
                </a:extLst>
              </a:tr>
            </a:tbl>
          </a:graphicData>
        </a:graphic>
      </p:graphicFrame>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(III)</a:t>
            </a:r>
          </a:p>
        </p:txBody>
      </p:sp>
      <p:sp>
        <p:nvSpPr>
          <p:cNvPr id="65" name="Rectangle 3"/>
          <p:cNvSpPr txBox="1"/>
          <p:nvPr/>
        </p:nvSpPr>
        <p:spPr>
          <a:xfrm>
            <a:off x="404807" y="610135"/>
            <a:ext cx="6425761"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s-ES" sz="1800" b="1" dirty="0">
                <a:solidFill>
                  <a:srgbClr val="73C4EF"/>
                </a:solidFill>
              </a:rPr>
              <a:t>Descripción de la solución técnica - </a:t>
            </a:r>
            <a:r>
              <a:rPr lang="es-ES" sz="1800" b="1" dirty="0" err="1">
                <a:solidFill>
                  <a:srgbClr val="73C4EF"/>
                </a:solidFill>
              </a:rPr>
              <a:t>Product</a:t>
            </a:r>
            <a:r>
              <a:rPr lang="es-ES" sz="1800" b="1" dirty="0">
                <a:solidFill>
                  <a:srgbClr val="73C4EF"/>
                </a:solidFill>
              </a:rPr>
              <a:t> </a:t>
            </a:r>
            <a:r>
              <a:rPr lang="es-ES" sz="1800" b="1" dirty="0" err="1">
                <a:solidFill>
                  <a:srgbClr val="73C4EF"/>
                </a:solidFill>
              </a:rPr>
              <a:t>baseline</a:t>
            </a:r>
            <a:endParaRPr lang="es-ES_tradnl" sz="1800" b="1" dirty="0">
              <a:solidFill>
                <a:srgbClr val="73C4EF"/>
              </a:solidFill>
            </a:endParaRPr>
          </a:p>
        </p:txBody>
      </p:sp>
      <p:pic>
        <p:nvPicPr>
          <p:cNvPr id="7" name="Picture 6">
            <a:extLst>
              <a:ext uri="{FF2B5EF4-FFF2-40B4-BE49-F238E27FC236}">
                <a16:creationId xmlns:a16="http://schemas.microsoft.com/office/drawing/2014/main" id="{03BD178E-802F-2648-9BA0-897FEECD2249}"/>
              </a:ext>
            </a:extLst>
          </p:cNvPr>
          <p:cNvPicPr>
            <a:picLocks noChangeAspect="1"/>
          </p:cNvPicPr>
          <p:nvPr/>
        </p:nvPicPr>
        <p:blipFill>
          <a:blip r:embed="rId3">
            <a:alphaModFix amt="9000"/>
          </a:blip>
          <a:stretch>
            <a:fillRect/>
          </a:stretch>
        </p:blipFill>
        <p:spPr>
          <a:xfrm>
            <a:off x="4813459" y="2146459"/>
            <a:ext cx="2565082" cy="2565082"/>
          </a:xfrm>
          <a:prstGeom prst="rect">
            <a:avLst/>
          </a:prstGeom>
        </p:spPr>
      </p:pic>
      <p:sp>
        <p:nvSpPr>
          <p:cNvPr id="11" name="Google Shape;61;p12">
            <a:extLst>
              <a:ext uri="{FF2B5EF4-FFF2-40B4-BE49-F238E27FC236}">
                <a16:creationId xmlns:a16="http://schemas.microsoft.com/office/drawing/2014/main" id="{99139854-2A99-9B41-B760-4480FAE2666B}"/>
              </a:ext>
            </a:extLst>
          </p:cNvPr>
          <p:cNvSpPr txBox="1">
            <a:spLocks/>
          </p:cNvSpPr>
          <p:nvPr/>
        </p:nvSpPr>
        <p:spPr>
          <a:xfrm>
            <a:off x="1333711" y="6322448"/>
            <a:ext cx="3375449" cy="379663"/>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lgn="l">
              <a:spcBef>
                <a:spcPts val="0"/>
              </a:spcBef>
            </a:pPr>
            <a:r>
              <a:rPr lang="en-US" sz="1200" dirty="0">
                <a:solidFill>
                  <a:srgbClr val="EE4328"/>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 Stress testing is planned at </a:t>
            </a:r>
            <a:r>
              <a:rPr lang="en-US" sz="1200" dirty="0" err="1">
                <a:solidFill>
                  <a:srgbClr val="EE4328"/>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Hbase</a:t>
            </a:r>
            <a:r>
              <a:rPr lang="en-US" sz="1200" dirty="0">
                <a:solidFill>
                  <a:srgbClr val="EE4328"/>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 and Impala</a:t>
            </a:r>
          </a:p>
        </p:txBody>
      </p:sp>
    </p:spTree>
    <p:extLst>
      <p:ext uri="{BB962C8B-B14F-4D97-AF65-F5344CB8AC3E}">
        <p14:creationId xmlns:p14="http://schemas.microsoft.com/office/powerpoint/2010/main" val="22125498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itiBanamex_corporate_template_091212">
  <a:themeElements>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txDef>
      <a:spPr bwMode="black">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a:spPr>
      <a:bodyPr lIns="0"/>
      <a:lstStyle>
        <a:defPPr algn="l" eaLnBrk="1" hangingPunct="1">
          <a:lnSpc>
            <a:spcPct val="95000"/>
          </a:lnSpc>
          <a:spcBef>
            <a:spcPct val="75000"/>
          </a:spcBef>
          <a:spcAft>
            <a:spcPct val="20000"/>
          </a:spcAft>
          <a:defRPr sz="3600" dirty="0">
            <a:solidFill>
              <a:schemeClr val="bg1"/>
            </a:solidFill>
            <a:ea typeface="Arial" charset="0"/>
            <a:cs typeface="Geneva" charset="0"/>
          </a:defRPr>
        </a:defPPr>
      </a:lstStyle>
    </a:tx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CITIBanamex-MX2020 Grid 16:9">
  <a:themeElements>
    <a:clrScheme name="CITIBanamex-MX2020">
      <a:dk1>
        <a:srgbClr val="002D72"/>
      </a:dk1>
      <a:lt1>
        <a:sysClr val="window" lastClr="FFFFFF"/>
      </a:lt1>
      <a:dk2>
        <a:srgbClr val="002D72"/>
      </a:dk2>
      <a:lt2>
        <a:srgbClr val="F2F2F2"/>
      </a:lt2>
      <a:accent1>
        <a:srgbClr val="001636"/>
      </a:accent1>
      <a:accent2>
        <a:srgbClr val="001F4C"/>
      </a:accent2>
      <a:accent3>
        <a:srgbClr val="FEEC00"/>
      </a:accent3>
      <a:accent4>
        <a:srgbClr val="004683"/>
      </a:accent4>
      <a:accent5>
        <a:srgbClr val="808080"/>
      </a:accent5>
      <a:accent6>
        <a:srgbClr val="8C0512"/>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w="9525" cap="rnd">
          <a:noFill/>
          <a:prstDash val="sysDot"/>
          <a:roun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spcAft>
            <a:spcPts val="1000"/>
          </a:spcAft>
          <a:defRPr sz="12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11.xml><?xml version="1.0" encoding="utf-8"?>
<a:theme xmlns:a="http://schemas.openxmlformats.org/drawingml/2006/main" name="4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57687F4B-2F1E-4114-B07A-640C069C128D}" vid="{E45BA0F0-7C25-449F-9B63-63C3B641F0FE}"/>
    </a:ext>
  </a:extLst>
</a:theme>
</file>

<file path=ppt/theme/theme12.xml><?xml version="1.0" encoding="utf-8"?>
<a:theme xmlns:a="http://schemas.openxmlformats.org/drawingml/2006/main" name="5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D4C19DBE-7440-4D40-A0AB-8BCC335FFB2D}" vid="{F0E4EF95-0183-4CD1-8F68-50C0E32646C5}"/>
    </a:ext>
  </a:extLst>
</a:theme>
</file>

<file path=ppt/theme/theme13.xml><?xml version="1.0" encoding="utf-8"?>
<a:theme xmlns:a="http://schemas.openxmlformats.org/drawingml/2006/main" name="Citi Consumer PPT Template">
  <a:themeElements>
    <a:clrScheme name="Citi_corporate_sampleslides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sampleslides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sampleslides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sampleslides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sampleslides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2_Citi Consumer PPT Template">
  <a:themeElements>
    <a:clrScheme name="Citi_corporate_sampleslides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sampleslides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sampleslides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sampleslides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sampleslides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3_Citi Consumer PPT Template">
  <a:themeElements>
    <a:clrScheme name="Citi_corporate_sampleslides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sampleslides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sampleslides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sampleslides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sampleslides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6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57687F4B-2F1E-4114-B07A-640C069C128D}" vid="{E45BA0F0-7C25-449F-9B63-63C3B641F0FE}"/>
    </a:ext>
  </a:extLst>
</a:theme>
</file>

<file path=ppt/theme/theme17.xml><?xml version="1.0" encoding="utf-8"?>
<a:theme xmlns:a="http://schemas.openxmlformats.org/drawingml/2006/main" name="9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D4C19DBE-7440-4D40-A0AB-8BCC335FFB2D}" vid="{F0E4EF95-0183-4CD1-8F68-50C0E32646C5}"/>
    </a:ext>
  </a:extLst>
</a:theme>
</file>

<file path=ppt/theme/theme18.xml><?xml version="1.0" encoding="utf-8"?>
<a:theme xmlns:a="http://schemas.openxmlformats.org/drawingml/2006/main" name="1_CITIBanamex-MX2020 Grid 16:9">
  <a:themeElements>
    <a:clrScheme name="CITIBanamex-MX2020">
      <a:dk1>
        <a:srgbClr val="002D72"/>
      </a:dk1>
      <a:lt1>
        <a:sysClr val="window" lastClr="FFFFFF"/>
      </a:lt1>
      <a:dk2>
        <a:srgbClr val="002D72"/>
      </a:dk2>
      <a:lt2>
        <a:srgbClr val="F2F2F2"/>
      </a:lt2>
      <a:accent1>
        <a:srgbClr val="001636"/>
      </a:accent1>
      <a:accent2>
        <a:srgbClr val="001F4C"/>
      </a:accent2>
      <a:accent3>
        <a:srgbClr val="FEEC00"/>
      </a:accent3>
      <a:accent4>
        <a:srgbClr val="004683"/>
      </a:accent4>
      <a:accent5>
        <a:srgbClr val="808080"/>
      </a:accent5>
      <a:accent6>
        <a:srgbClr val="8C0512"/>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w="9525" cap="rnd">
          <a:noFill/>
          <a:prstDash val="sysDot"/>
          <a:roun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spcAft>
            <a:spcPts val="1000"/>
          </a:spcAft>
          <a:defRPr sz="12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19.xml><?xml version="1.0" encoding="utf-8"?>
<a:theme xmlns:a="http://schemas.openxmlformats.org/drawingml/2006/main" name="7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57687F4B-2F1E-4114-B07A-640C069C128D}" vid="{E45BA0F0-7C25-449F-9B63-63C3B641F0FE}"/>
    </a:ext>
  </a:extLst>
</a:theme>
</file>

<file path=ppt/theme/theme2.xml><?xml version="1.0" encoding="utf-8"?>
<a:theme xmlns:a="http://schemas.openxmlformats.org/drawingml/2006/main" name="Blank">
  <a:themeElements>
    <a:clrScheme name="18_Blank 1">
      <a:dk1>
        <a:srgbClr val="000000"/>
      </a:dk1>
      <a:lt1>
        <a:srgbClr val="FFFFFF"/>
      </a:lt1>
      <a:dk2>
        <a:srgbClr val="002776"/>
      </a:dk2>
      <a:lt2>
        <a:srgbClr val="FFFFFF"/>
      </a:lt2>
      <a:accent1>
        <a:srgbClr val="002776"/>
      </a:accent1>
      <a:accent2>
        <a:srgbClr val="92D400"/>
      </a:accent2>
      <a:accent3>
        <a:srgbClr val="FFFFFF"/>
      </a:accent3>
      <a:accent4>
        <a:srgbClr val="000000"/>
      </a:accent4>
      <a:accent5>
        <a:srgbClr val="AAACBD"/>
      </a:accent5>
      <a:accent6>
        <a:srgbClr val="84C000"/>
      </a:accent6>
      <a:hlink>
        <a:srgbClr val="00A1DE"/>
      </a:hlink>
      <a:folHlink>
        <a:srgbClr val="72C7E7"/>
      </a:folHlink>
    </a:clrScheme>
    <a:fontScheme name="18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8_Blank 1">
        <a:dk1>
          <a:srgbClr val="000000"/>
        </a:dk1>
        <a:lt1>
          <a:srgbClr val="FFFFFF"/>
        </a:lt1>
        <a:dk2>
          <a:srgbClr val="002776"/>
        </a:dk2>
        <a:lt2>
          <a:srgbClr val="FFFFFF"/>
        </a:lt2>
        <a:accent1>
          <a:srgbClr val="002776"/>
        </a:accent1>
        <a:accent2>
          <a:srgbClr val="92D400"/>
        </a:accent2>
        <a:accent3>
          <a:srgbClr val="FFFFFF"/>
        </a:accent3>
        <a:accent4>
          <a:srgbClr val="000000"/>
        </a:accent4>
        <a:accent5>
          <a:srgbClr val="AAACBD"/>
        </a:accent5>
        <a:accent6>
          <a:srgbClr val="84C000"/>
        </a:accent6>
        <a:hlink>
          <a:srgbClr val="00A1DE"/>
        </a:hlink>
        <a:folHlink>
          <a:srgbClr val="72C7E7"/>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0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57687F4B-2F1E-4114-B07A-640C069C128D}" vid="{E45BA0F0-7C25-449F-9B63-63C3B641F0FE}"/>
    </a:ext>
  </a:extLst>
</a:theme>
</file>

<file path=ppt/theme/theme21.xml><?xml version="1.0" encoding="utf-8"?>
<a:theme xmlns:a="http://schemas.openxmlformats.org/drawingml/2006/main" name="14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57687F4B-2F1E-4114-B07A-640C069C128D}" vid="{E45BA0F0-7C25-449F-9B63-63C3B641F0FE}"/>
    </a:ext>
  </a:extLst>
</a:theme>
</file>

<file path=ppt/theme/theme22.xml><?xml version="1.0" encoding="utf-8"?>
<a:theme xmlns:a="http://schemas.openxmlformats.org/drawingml/2006/main" name="16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57687F4B-2F1E-4114-B07A-640C069C128D}" vid="{E45BA0F0-7C25-449F-9B63-63C3B641F0FE}"/>
    </a:ext>
  </a:extLst>
</a:theme>
</file>

<file path=ppt/theme/theme23.xml><?xml version="1.0" encoding="utf-8"?>
<a:theme xmlns:a="http://schemas.openxmlformats.org/drawingml/2006/main" name="20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57687F4B-2F1E-4114-B07A-640C069C128D}" vid="{E45BA0F0-7C25-449F-9B63-63C3B641F0FE}"/>
    </a:ext>
  </a:extLst>
</a:theme>
</file>

<file path=ppt/theme/theme24.xml><?xml version="1.0" encoding="utf-8"?>
<a:theme xmlns:a="http://schemas.openxmlformats.org/drawingml/2006/main" name="22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57687F4B-2F1E-4114-B07A-640C069C128D}" vid="{E45BA0F0-7C25-449F-9B63-63C3B641F0FE}"/>
    </a:ext>
  </a:extLst>
</a:theme>
</file>

<file path=ppt/theme/theme2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Blank">
  <a:themeElements>
    <a:clrScheme name="18_Blank 1">
      <a:dk1>
        <a:srgbClr val="000000"/>
      </a:dk1>
      <a:lt1>
        <a:srgbClr val="FFFFFF"/>
      </a:lt1>
      <a:dk2>
        <a:srgbClr val="002776"/>
      </a:dk2>
      <a:lt2>
        <a:srgbClr val="FFFFFF"/>
      </a:lt2>
      <a:accent1>
        <a:srgbClr val="002776"/>
      </a:accent1>
      <a:accent2>
        <a:srgbClr val="92D400"/>
      </a:accent2>
      <a:accent3>
        <a:srgbClr val="FFFFFF"/>
      </a:accent3>
      <a:accent4>
        <a:srgbClr val="000000"/>
      </a:accent4>
      <a:accent5>
        <a:srgbClr val="AAACBD"/>
      </a:accent5>
      <a:accent6>
        <a:srgbClr val="84C000"/>
      </a:accent6>
      <a:hlink>
        <a:srgbClr val="00A1DE"/>
      </a:hlink>
      <a:folHlink>
        <a:srgbClr val="72C7E7"/>
      </a:folHlink>
    </a:clrScheme>
    <a:fontScheme name="18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8_Blank 1">
        <a:dk1>
          <a:srgbClr val="000000"/>
        </a:dk1>
        <a:lt1>
          <a:srgbClr val="FFFFFF"/>
        </a:lt1>
        <a:dk2>
          <a:srgbClr val="002776"/>
        </a:dk2>
        <a:lt2>
          <a:srgbClr val="FFFFFF"/>
        </a:lt2>
        <a:accent1>
          <a:srgbClr val="002776"/>
        </a:accent1>
        <a:accent2>
          <a:srgbClr val="92D400"/>
        </a:accent2>
        <a:accent3>
          <a:srgbClr val="FFFFFF"/>
        </a:accent3>
        <a:accent4>
          <a:srgbClr val="000000"/>
        </a:accent4>
        <a:accent5>
          <a:srgbClr val="AAACBD"/>
        </a:accent5>
        <a:accent6>
          <a:srgbClr val="84C000"/>
        </a:accent6>
        <a:hlink>
          <a:srgbClr val="00A1DE"/>
        </a:hlink>
        <a:folHlink>
          <a:srgbClr val="72C7E7"/>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CitiBanamex_corporate_template_091212">
  <a:themeElements>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txDef>
      <a:spPr bwMode="black">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a:spPr>
      <a:bodyPr lIns="0"/>
      <a:lstStyle>
        <a:defPPr algn="l" eaLnBrk="1" hangingPunct="1">
          <a:lnSpc>
            <a:spcPct val="95000"/>
          </a:lnSpc>
          <a:spcBef>
            <a:spcPct val="75000"/>
          </a:spcBef>
          <a:spcAft>
            <a:spcPct val="20000"/>
          </a:spcAft>
          <a:defRPr sz="3600" dirty="0">
            <a:solidFill>
              <a:schemeClr val="bg1"/>
            </a:solidFill>
            <a:ea typeface="Arial" charset="0"/>
            <a:cs typeface="Geneva" charset="0"/>
          </a:defRPr>
        </a:defPPr>
      </a:lstStyle>
    </a:tx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CitiBanamex_corporate_template_091212">
  <a:themeElements>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txDef>
      <a:spPr bwMode="black">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a:spPr>
      <a:bodyPr lIns="0"/>
      <a:lstStyle>
        <a:defPPr algn="l" eaLnBrk="1" hangingPunct="1">
          <a:lnSpc>
            <a:spcPct val="95000"/>
          </a:lnSpc>
          <a:spcBef>
            <a:spcPct val="75000"/>
          </a:spcBef>
          <a:spcAft>
            <a:spcPct val="20000"/>
          </a:spcAft>
          <a:defRPr sz="3600" dirty="0">
            <a:solidFill>
              <a:schemeClr val="bg1"/>
            </a:solidFill>
            <a:ea typeface="Arial" charset="0"/>
            <a:cs typeface="Geneva" charset="0"/>
          </a:defRPr>
        </a:defPPr>
      </a:lstStyle>
    </a:tx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57687F4B-2F1E-4114-B07A-640C069C128D}" vid="{E45BA0F0-7C25-449F-9B63-63C3B641F0FE}"/>
    </a:ext>
  </a:extLst>
</a:theme>
</file>

<file path=ppt/theme/theme7.xml><?xml version="1.0" encoding="utf-8"?>
<a:theme xmlns:a="http://schemas.openxmlformats.org/drawingml/2006/main" name="6_CitiBanamex_corporate_template_091212">
  <a:themeElements>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txDef>
      <a:spPr bwMode="black">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a:spPr>
      <a:bodyPr lIns="0"/>
      <a:lstStyle>
        <a:defPPr algn="l" eaLnBrk="1" hangingPunct="1">
          <a:lnSpc>
            <a:spcPct val="95000"/>
          </a:lnSpc>
          <a:spcBef>
            <a:spcPct val="75000"/>
          </a:spcBef>
          <a:spcAft>
            <a:spcPct val="20000"/>
          </a:spcAft>
          <a:defRPr sz="3600" dirty="0">
            <a:solidFill>
              <a:schemeClr val="bg1"/>
            </a:solidFill>
            <a:ea typeface="Arial" charset="0"/>
            <a:cs typeface="Geneva" charset="0"/>
          </a:defRPr>
        </a:defPPr>
      </a:lstStyle>
    </a:tx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0_CitiBanamex_corporate_template_091212">
  <a:themeElements>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txDef>
      <a:spPr bwMode="black">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a:spPr>
      <a:bodyPr lIns="0"/>
      <a:lstStyle>
        <a:defPPr algn="l" eaLnBrk="1" hangingPunct="1">
          <a:lnSpc>
            <a:spcPct val="95000"/>
          </a:lnSpc>
          <a:spcBef>
            <a:spcPct val="75000"/>
          </a:spcBef>
          <a:spcAft>
            <a:spcPct val="20000"/>
          </a:spcAft>
          <a:defRPr sz="3600" dirty="0">
            <a:solidFill>
              <a:schemeClr val="bg1"/>
            </a:solidFill>
            <a:ea typeface="Arial" charset="0"/>
            <a:cs typeface="Geneva" charset="0"/>
          </a:defRPr>
        </a:defPPr>
      </a:lstStyle>
    </a:tx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1_CitiBanamex_corporate_template_091212">
  <a:themeElements>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txDef>
      <a:spPr bwMode="black">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a:spPr>
      <a:bodyPr lIns="0"/>
      <a:lstStyle>
        <a:defPPr algn="l" eaLnBrk="1" hangingPunct="1">
          <a:lnSpc>
            <a:spcPct val="95000"/>
          </a:lnSpc>
          <a:spcBef>
            <a:spcPct val="75000"/>
          </a:spcBef>
          <a:spcAft>
            <a:spcPct val="20000"/>
          </a:spcAft>
          <a:defRPr sz="3600" dirty="0">
            <a:solidFill>
              <a:schemeClr val="bg1"/>
            </a:solidFill>
            <a:ea typeface="Arial" charset="0"/>
            <a:cs typeface="Geneva" charset="0"/>
          </a:defRPr>
        </a:defPPr>
      </a:lstStyle>
    </a:tx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Custom 14">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10.xml><?xml version="1.0" encoding="utf-8"?>
<a:themeOverride xmlns:a="http://schemas.openxmlformats.org/drawingml/2006/main">
  <a:clrScheme name="Custom 12">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11.xml><?xml version="1.0" encoding="utf-8"?>
<a:themeOverride xmlns:a="http://schemas.openxmlformats.org/drawingml/2006/main">
  <a:clrScheme name="Custom 12">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2.xml><?xml version="1.0" encoding="utf-8"?>
<a:themeOverride xmlns:a="http://schemas.openxmlformats.org/drawingml/2006/main">
  <a:clrScheme name="Custom 12">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3.xml><?xml version="1.0" encoding="utf-8"?>
<a:themeOverride xmlns:a="http://schemas.openxmlformats.org/drawingml/2006/main">
  <a:clrScheme name="Custom 12">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4.xml><?xml version="1.0" encoding="utf-8"?>
<a:themeOverride xmlns:a="http://schemas.openxmlformats.org/drawingml/2006/main">
  <a:clrScheme name="Custom 14">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5.xml><?xml version="1.0" encoding="utf-8"?>
<a:themeOverride xmlns:a="http://schemas.openxmlformats.org/drawingml/2006/main">
  <a:clrScheme name="Custom 14">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6.xml><?xml version="1.0" encoding="utf-8"?>
<a:themeOverride xmlns:a="http://schemas.openxmlformats.org/drawingml/2006/main">
  <a:clrScheme name="Custom 14">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7.xml><?xml version="1.0" encoding="utf-8"?>
<a:themeOverride xmlns:a="http://schemas.openxmlformats.org/drawingml/2006/main">
  <a:clrScheme name="Custom 14">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8.xml><?xml version="1.0" encoding="utf-8"?>
<a:themeOverride xmlns:a="http://schemas.openxmlformats.org/drawingml/2006/main">
  <a:clrScheme name="Custom 14">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9.xml><?xml version="1.0" encoding="utf-8"?>
<a:themeOverride xmlns:a="http://schemas.openxmlformats.org/drawingml/2006/main">
  <a:clrScheme name="Custom 12">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BB6DAF26F1FA34C9968937CFA030B63" ma:contentTypeVersion="0" ma:contentTypeDescription="Create a new document." ma:contentTypeScope="" ma:versionID="a5cc2eeeccbe52524a27b47f4d13028f">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9979982-5A80-4893-AE82-91CBA895396A}">
  <ds:schemaRefs>
    <ds:schemaRef ds:uri="http://schemas.microsoft.com/sharepoint/v3/contenttype/forms"/>
  </ds:schemaRefs>
</ds:datastoreItem>
</file>

<file path=customXml/itemProps2.xml><?xml version="1.0" encoding="utf-8"?>
<ds:datastoreItem xmlns:ds="http://schemas.openxmlformats.org/officeDocument/2006/customXml" ds:itemID="{EA4F180F-7220-4F05-B300-DD118256FEC8}">
  <ds:schemaRefs>
    <ds:schemaRef ds:uri="http://schemas.microsoft.com/office/2006/documentManagement/types"/>
    <ds:schemaRef ds:uri="http://purl.org/dc/elements/1.1/"/>
    <ds:schemaRef ds:uri="http://schemas.openxmlformats.org/package/2006/metadata/core-properties"/>
    <ds:schemaRef ds:uri="http://purl.org/dc/dcmitype/"/>
    <ds:schemaRef ds:uri="http://schemas.microsoft.com/office/infopath/2007/PartnerControls"/>
    <ds:schemaRef ds:uri="http://schemas.microsoft.com/office/2006/metadata/properties"/>
    <ds:schemaRef ds:uri="http://www.w3.org/XML/1998/namespace"/>
    <ds:schemaRef ds:uri="http://purl.org/dc/terms/"/>
  </ds:schemaRefs>
</ds:datastoreItem>
</file>

<file path=customXml/itemProps3.xml><?xml version="1.0" encoding="utf-8"?>
<ds:datastoreItem xmlns:ds="http://schemas.openxmlformats.org/officeDocument/2006/customXml" ds:itemID="{C9E2C78B-494A-455D-B35E-0545BB93E9D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167786</TotalTime>
  <Words>2601</Words>
  <Application>Microsoft Macintosh PowerPoint</Application>
  <PresentationFormat>Widescreen</PresentationFormat>
  <Paragraphs>992</Paragraphs>
  <Slides>31</Slides>
  <Notes>1</Notes>
  <HiddenSlides>0</HiddenSlides>
  <MMClips>0</MMClips>
  <ScaleCrop>false</ScaleCrop>
  <HeadingPairs>
    <vt:vector size="8" baseType="variant">
      <vt:variant>
        <vt:lpstr>Fonts Used</vt:lpstr>
      </vt:variant>
      <vt:variant>
        <vt:i4>8</vt:i4>
      </vt:variant>
      <vt:variant>
        <vt:lpstr>Theme</vt:lpstr>
      </vt:variant>
      <vt:variant>
        <vt:i4>24</vt:i4>
      </vt:variant>
      <vt:variant>
        <vt:lpstr>Embedded OLE Servers</vt:lpstr>
      </vt:variant>
      <vt:variant>
        <vt:i4>1</vt:i4>
      </vt:variant>
      <vt:variant>
        <vt:lpstr>Slide Titles</vt:lpstr>
      </vt:variant>
      <vt:variant>
        <vt:i4>31</vt:i4>
      </vt:variant>
    </vt:vector>
  </HeadingPairs>
  <TitlesOfParts>
    <vt:vector size="64" baseType="lpstr">
      <vt:lpstr>Nanum Pen Script</vt:lpstr>
      <vt:lpstr>Arial</vt:lpstr>
      <vt:lpstr>Calibri</vt:lpstr>
      <vt:lpstr>Comic Sans MS</vt:lpstr>
      <vt:lpstr>Times</vt:lpstr>
      <vt:lpstr>Times New Roman</vt:lpstr>
      <vt:lpstr>Trebuchet MS</vt:lpstr>
      <vt:lpstr>Wingdings</vt:lpstr>
      <vt:lpstr>CitiBanamex_corporate_template_091212</vt:lpstr>
      <vt:lpstr>Blank</vt:lpstr>
      <vt:lpstr>1_Blank</vt:lpstr>
      <vt:lpstr>3_CitiBanamex_corporate_template_091212</vt:lpstr>
      <vt:lpstr>4_CitiBanamex_corporate_template_091212</vt:lpstr>
      <vt:lpstr>2_Blank</vt:lpstr>
      <vt:lpstr>6_CitiBanamex_corporate_template_091212</vt:lpstr>
      <vt:lpstr>10_CitiBanamex_corporate_template_091212</vt:lpstr>
      <vt:lpstr>11_CitiBanamex_corporate_template_091212</vt:lpstr>
      <vt:lpstr>CITIBanamex-MX2020 Grid 16:9</vt:lpstr>
      <vt:lpstr>4_Blank</vt:lpstr>
      <vt:lpstr>5_Blank</vt:lpstr>
      <vt:lpstr>Citi Consumer PPT Template</vt:lpstr>
      <vt:lpstr>2_Citi Consumer PPT Template</vt:lpstr>
      <vt:lpstr>3_Citi Consumer PPT Template</vt:lpstr>
      <vt:lpstr>6_Blank</vt:lpstr>
      <vt:lpstr>9_Blank</vt:lpstr>
      <vt:lpstr>1_CITIBanamex-MX2020 Grid 16:9</vt:lpstr>
      <vt:lpstr>7_Blank</vt:lpstr>
      <vt:lpstr>10_Blank</vt:lpstr>
      <vt:lpstr>14_Blank</vt:lpstr>
      <vt:lpstr>16_Blank</vt:lpstr>
      <vt:lpstr>20_Blank</vt:lpstr>
      <vt:lpstr>22_Blank</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Gascon, Gerardo</dc:creator>
  <cp:lastModifiedBy>Susana Edith Barrientos</cp:lastModifiedBy>
  <cp:revision>3479</cp:revision>
  <cp:lastPrinted>2019-07-10T17:41:46Z</cp:lastPrinted>
  <dcterms:created xsi:type="dcterms:W3CDTF">2017-07-20T18:35:30Z</dcterms:created>
  <dcterms:modified xsi:type="dcterms:W3CDTF">2020-06-08T18:00:50Z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0x0101007BB6DAF26F1FA34C9968937CFA030B63</vt:lpwstr>
  </property>
</Properties>
</file>