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73E32A-09D7-4BF5-BD26-0CC8F31ED01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Compare AnnualVendor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40BC69-8A22-4682-951E-0D778142B9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01/30/2020 12:14:00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51B488D5-7BDB-4952-B12E-B305283AD3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2020-01-30T17:14:00Z</dcterms:created>
  <dcterms:modified xsi:type="dcterms:W3CDTF">2020-01-30T17:14:00Z</dcterms:modified>
</cp:coreProperties>
</file>