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DBD69D-FFC5-449C-B92E-6B9B0D484E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A70159-264E-4CCA-8B01-C0D2B5C233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12:13:30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283E87A3-789A-4CC1-8085-C6EAE3D2B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2020-01-30T17:13:30Z</dcterms:created>
  <dcterms:modified xsi:type="dcterms:W3CDTF">2020-01-30T17:13:30Z</dcterms:modified>
</cp:coreProperties>
</file>