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AAF6B1-1DDE-4AD3-8672-2831DACEA4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Compare AnnualVendor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01AC14-16B6-44FE-BA5F-26043E63DC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01/30/2020 12:10:55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5B92161D-61DE-474A-9CF0-50496E922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2020-01-30T17:10:55Z</dcterms:created>
  <dcterms:modified xsi:type="dcterms:W3CDTF">2020-01-30T17:10:55Z</dcterms:modified>
</cp:coreProperties>
</file>