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754D10D-B8FC-46CA-87BD-6C16314616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Compare AnnualVendor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35FDEB-0CEC-4F21-8AD5-66FD477C3C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01/30/2020 12:11:28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1C280D11-5C6B-4949-98A3-071023F21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2020-01-30T17:11:28Z</dcterms:created>
  <dcterms:modified xsi:type="dcterms:W3CDTF">2020-01-30T17:11:28Z</dcterms:modified>
</cp:coreProperties>
</file>